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0B4"/>
    <a:srgbClr val="45358B"/>
    <a:srgbClr val="527492"/>
    <a:srgbClr val="8FAAD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43672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564434" y="541176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83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2020-11-13T02:31:09Z</dcterms:created>
  <dcterms:modified xsi:type="dcterms:W3CDTF">2020-11-17T13:12:36Z</dcterms:modified>
</cp:coreProperties>
</file>