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1DA"/>
    <a:srgbClr val="92D050"/>
    <a:srgbClr val="EFE7EF"/>
    <a:srgbClr val="CE8B8C"/>
    <a:srgbClr val="9596C8"/>
    <a:srgbClr val="E7EBF5"/>
    <a:srgbClr val="CACDE5"/>
    <a:srgbClr val="E2F0D9"/>
    <a:srgbClr val="EEE7EE"/>
    <a:srgbClr val="CD8B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186" autoAdjust="0"/>
    <p:restoredTop sz="94660"/>
  </p:normalViewPr>
  <p:slideViewPr>
    <p:cSldViewPr snapToGrid="0">
      <p:cViewPr>
        <p:scale>
          <a:sx n="75" d="100"/>
          <a:sy n="75" d="100"/>
        </p:scale>
        <p:origin x="1944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3868A37-E6F4-4745-B252-C6B537CED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0417082A-2BFC-47BE-B3ED-29467281D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2C6DE84-BEB3-43B7-9FA8-836A1493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4673A40-4C31-4D93-A702-C49C98E8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B3381B9-DB25-4592-85AD-50EE22E7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54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EFC28-DF71-4EF7-989F-DF158658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919FC58C-46EC-4304-9DF7-5D0DA582C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E45E402-5C14-45FA-A5C9-16E08AAB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A6B1D39-5187-4BBD-B85A-C53EE6CE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AC04705-4D84-4108-8958-3C5FACFF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6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902AEF97-A94E-47A0-A9AE-5BC05C13F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5C5FE20-F6D7-4A57-B6A1-C0D86C749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E3F5436-B840-43F7-8D82-81B40D3A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829D0DD-E822-47AF-9363-92F485B4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107ABBB-2F6A-4502-811C-99F25E35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3DE4BF4-4F79-4849-A204-0AA8A4B0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15228FA-5BD0-4A7B-AD4E-752A13B5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9B30233-0CC3-407B-AF06-96D041D6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72A32BE-9CF4-4C29-B469-AA40D303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68FAFA2-76C4-4AF9-BEE5-7E1595BA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482C232-6E6F-4919-96F3-8476A5FB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BC32A8D-C579-4D14-96D8-FBDE4584A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98A46E8-44AB-4DBD-9C82-B7C76390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2D9E431-CDD0-4064-8CE3-C3984C3A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63346C9-4357-468D-BF2D-8B799FCD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70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833C861-3123-4615-8CFF-4CE74297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7AC44A1-D8A0-432D-AC15-0CFB0442C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54B8E90-DFCE-493D-BDB1-E32DC414D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99016F8-9E73-44D2-9C36-2C5DE028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3ABDF346-E5E8-44AC-8545-9507D757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99088C5-32A9-4776-8979-D22B147F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7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30ECA33-CBF9-4DED-9DDF-49FCB3A8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1D5938E-53B9-4683-BCB2-3A715172E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8732BB5-6AB5-4E64-9158-965A3C508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86CD7E3B-E339-49E0-A5BA-0522165E5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E3FEEF18-F2CA-4682-B173-DD27CBE6E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880FFA2F-89E9-4B52-87FE-8C1C47E3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B39B4407-35B2-470C-A0C3-84A0124D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F5A35354-BD0A-46A2-B06E-F7B7CA8D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0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ADCF364-2B65-4085-A0F3-D71CE475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2BDC7F85-62C5-4E74-BCCC-D9A23BD8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4C45AA0D-8F38-4E6E-89A6-07AB473C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1C53C814-DE5F-435D-A88A-CF3A4635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1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C7A8363C-2D64-463F-8402-5D6FB201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D7E34E75-EE02-4142-A697-383FE0C6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C6DC1D5-ABF6-4576-8D61-4117884F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74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2544AE6-8C46-401F-9F47-94AC4C39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F2457EE-83E6-4A50-8788-E9902BDEF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AB0FC3E1-3E95-4D63-8F07-F7EAAA492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46861951-7FE9-4CB8-87D0-E2850596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F73BCFDB-D565-4BE8-BB1F-95EE69A6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6D5ED7D-258A-4CCB-B388-99F78C5C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9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23D1A23-02FF-4E2E-96B2-139FB951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DC6D22B2-73B0-40DD-AF3F-6F5BDF5AB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0575D4CC-0FCA-47CF-A403-C7B92227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6C82CE8-21A9-4761-B31F-EAEFA0BB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E5DCCC10-F23C-45C7-BC0D-B0C86F5D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FBAF812-223B-4F2A-B35A-1B9C4722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C52FC2C1-FD09-47F9-8D2A-F4DBFC27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85055FD-EB9B-4D06-8CC4-A7A70AA8E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E137C2E-47BE-4319-824E-825B8CC8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3518D-3F35-4B0C-9D05-EDF88E72A84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97432F4-855D-4E13-AE6A-056063A8D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3A2534F-0A80-4AD9-8621-A795B643E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5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23" Type="http://schemas.openxmlformats.org/officeDocument/2006/relationships/image" Target="../media/image24.png"/><Relationship Id="rId24" Type="http://schemas.openxmlformats.org/officeDocument/2006/relationships/image" Target="../media/image25.png"/><Relationship Id="rId25" Type="http://schemas.openxmlformats.org/officeDocument/2006/relationships/image" Target="../media/image26.png"/><Relationship Id="rId26" Type="http://schemas.openxmlformats.org/officeDocument/2006/relationships/image" Target="../media/image27.png"/><Relationship Id="rId27" Type="http://schemas.openxmlformats.org/officeDocument/2006/relationships/image" Target="../media/image28.png"/><Relationship Id="rId28" Type="http://schemas.openxmlformats.org/officeDocument/2006/relationships/image" Target="../media/image29.png"/><Relationship Id="rId29" Type="http://schemas.openxmlformats.org/officeDocument/2006/relationships/image" Target="../media/image30.png"/><Relationship Id="rId30" Type="http://schemas.openxmlformats.org/officeDocument/2006/relationships/image" Target="../media/image31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0" Type="http://schemas.openxmlformats.org/officeDocument/2006/relationships/image" Target="../media/image50.png"/><Relationship Id="rId21" Type="http://schemas.openxmlformats.org/officeDocument/2006/relationships/image" Target="../media/image51.png"/><Relationship Id="rId22" Type="http://schemas.openxmlformats.org/officeDocument/2006/relationships/image" Target="../media/image52.png"/><Relationship Id="rId23" Type="http://schemas.openxmlformats.org/officeDocument/2006/relationships/image" Target="../media/image53.png"/><Relationship Id="rId24" Type="http://schemas.openxmlformats.org/officeDocument/2006/relationships/image" Target="../media/image54.png"/><Relationship Id="rId25" Type="http://schemas.openxmlformats.org/officeDocument/2006/relationships/image" Target="../media/image55.png"/><Relationship Id="rId26" Type="http://schemas.openxmlformats.org/officeDocument/2006/relationships/image" Target="../media/image56.png"/><Relationship Id="rId27" Type="http://schemas.openxmlformats.org/officeDocument/2006/relationships/image" Target="../media/image57.png"/><Relationship Id="rId28" Type="http://schemas.openxmlformats.org/officeDocument/2006/relationships/image" Target="../media/image58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30" Type="http://schemas.openxmlformats.org/officeDocument/2006/relationships/image" Target="../media/image60.png"/><Relationship Id="rId31" Type="http://schemas.openxmlformats.org/officeDocument/2006/relationships/image" Target="../media/image61.png"/><Relationship Id="rId32" Type="http://schemas.openxmlformats.org/officeDocument/2006/relationships/image" Target="../media/image62.png"/><Relationship Id="rId9" Type="http://schemas.openxmlformats.org/officeDocument/2006/relationships/image" Target="../media/image39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33" Type="http://schemas.openxmlformats.org/officeDocument/2006/relationships/image" Target="../media/image63.png"/><Relationship Id="rId34" Type="http://schemas.openxmlformats.org/officeDocument/2006/relationships/image" Target="../media/image64.png"/><Relationship Id="rId35" Type="http://schemas.openxmlformats.org/officeDocument/2006/relationships/image" Target="../media/image65.png"/><Relationship Id="rId36" Type="http://schemas.openxmlformats.org/officeDocument/2006/relationships/image" Target="../media/image66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Relationship Id="rId15" Type="http://schemas.openxmlformats.org/officeDocument/2006/relationships/image" Target="../media/image45.png"/><Relationship Id="rId16" Type="http://schemas.openxmlformats.org/officeDocument/2006/relationships/image" Target="../media/image46.png"/><Relationship Id="rId17" Type="http://schemas.openxmlformats.org/officeDocument/2006/relationships/image" Target="../media/image47.png"/><Relationship Id="rId18" Type="http://schemas.openxmlformats.org/officeDocument/2006/relationships/image" Target="../media/image48.png"/><Relationship Id="rId19" Type="http://schemas.openxmlformats.org/officeDocument/2006/relationships/image" Target="../media/image49.png"/><Relationship Id="rId37" Type="http://schemas.openxmlformats.org/officeDocument/2006/relationships/image" Target="../media/image6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Relationship Id="rId10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40D97748-73F0-4651-8A00-203EFD75ECFD}"/>
              </a:ext>
            </a:extLst>
          </p:cNvPr>
          <p:cNvSpPr txBox="1"/>
          <p:nvPr/>
        </p:nvSpPr>
        <p:spPr>
          <a:xfrm>
            <a:off x="4217193" y="528637"/>
            <a:ext cx="3757613" cy="36933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输入</a:t>
            </a:r>
            <a:r>
              <a:rPr lang="en-US" altLang="zh-CN" dirty="0"/>
              <a:t>:</a:t>
            </a:r>
            <a:r>
              <a:rPr lang="zh-CN" altLang="en-US" dirty="0"/>
              <a:t>“查询成都前往杭州的火车”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20B79EC6-7F6B-480A-B790-912A5324B679}"/>
              </a:ext>
            </a:extLst>
          </p:cNvPr>
          <p:cNvSpPr txBox="1"/>
          <p:nvPr/>
        </p:nvSpPr>
        <p:spPr>
          <a:xfrm>
            <a:off x="5208764" y="1935964"/>
            <a:ext cx="1774472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语义理解模型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xmlns="" id="{4BE4AB8D-C0F4-4BB6-8051-2606E20A8208}"/>
              </a:ext>
            </a:extLst>
          </p:cNvPr>
          <p:cNvSpPr/>
          <p:nvPr/>
        </p:nvSpPr>
        <p:spPr>
          <a:xfrm>
            <a:off x="5909386" y="1201590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D10E4227-E502-41DD-A891-90DD5A9BAFF6}"/>
              </a:ext>
            </a:extLst>
          </p:cNvPr>
          <p:cNvSpPr txBox="1"/>
          <p:nvPr/>
        </p:nvSpPr>
        <p:spPr>
          <a:xfrm>
            <a:off x="2547257" y="3343291"/>
            <a:ext cx="2108718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服务：</a:t>
            </a:r>
            <a:r>
              <a:rPr lang="en-US" altLang="zh-CN" dirty="0"/>
              <a:t>train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A3984204-598C-41DA-897F-660A0BF8AB47}"/>
              </a:ext>
            </a:extLst>
          </p:cNvPr>
          <p:cNvSpPr txBox="1"/>
          <p:nvPr/>
        </p:nvSpPr>
        <p:spPr>
          <a:xfrm>
            <a:off x="5346440" y="3343291"/>
            <a:ext cx="1499120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意图：</a:t>
            </a:r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87F3002F-4FB0-414C-A73A-589DD9547193}"/>
              </a:ext>
            </a:extLst>
          </p:cNvPr>
          <p:cNvSpPr txBox="1"/>
          <p:nvPr/>
        </p:nvSpPr>
        <p:spPr>
          <a:xfrm>
            <a:off x="7430277" y="3343290"/>
            <a:ext cx="3402563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语义槽：“出发地”：“成都”</a:t>
            </a:r>
            <a:endParaRPr lang="en-US" altLang="zh-CN" dirty="0"/>
          </a:p>
          <a:p>
            <a:pPr algn="ctr"/>
            <a:r>
              <a:rPr lang="zh-CN" altLang="en-US" dirty="0"/>
              <a:t>               “目的地”：“杭州”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xmlns="" id="{16CF6142-6727-4610-8184-78B1E9ABD8D5}"/>
              </a:ext>
            </a:extLst>
          </p:cNvPr>
          <p:cNvSpPr/>
          <p:nvPr/>
        </p:nvSpPr>
        <p:spPr>
          <a:xfrm>
            <a:off x="5909385" y="2609968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xmlns="" id="{2CC1033B-4EC8-44FD-9EC5-82C49232473E}"/>
              </a:ext>
            </a:extLst>
          </p:cNvPr>
          <p:cNvSpPr/>
          <p:nvPr/>
        </p:nvSpPr>
        <p:spPr>
          <a:xfrm rot="2765792">
            <a:off x="4714591" y="260996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xmlns="" id="{CFAB28AF-25CF-4A21-802D-84F202958ABD}"/>
              </a:ext>
            </a:extLst>
          </p:cNvPr>
          <p:cNvSpPr/>
          <p:nvPr/>
        </p:nvSpPr>
        <p:spPr>
          <a:xfrm rot="18730670">
            <a:off x="7243664" y="260134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5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BEF2F1E4-769A-4FEC-9F64-BA6318C62961}"/>
              </a:ext>
            </a:extLst>
          </p:cNvPr>
          <p:cNvSpPr txBox="1"/>
          <p:nvPr/>
        </p:nvSpPr>
        <p:spPr>
          <a:xfrm>
            <a:off x="171043" y="2156059"/>
            <a:ext cx="461665" cy="2926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查询成都前往杭州的火车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A1C80FF0-A055-4A1C-99F1-12A5A1C1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055551"/>
              </p:ext>
            </p:extLst>
          </p:nvPr>
        </p:nvGraphicFramePr>
        <p:xfrm>
          <a:off x="831446" y="2156058"/>
          <a:ext cx="29724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45">
                  <a:extLst>
                    <a:ext uri="{9D8B030D-6E8A-4147-A177-3AD203B41FA5}">
                      <a16:colId xmlns:a16="http://schemas.microsoft.com/office/drawing/2014/main" xmlns="" val="2964421920"/>
                    </a:ext>
                  </a:extLst>
                </a:gridCol>
              </a:tblGrid>
              <a:tr h="18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15466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0904345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26089293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2848926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2568567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9027581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34383225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27207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8A7CB0DA-1DE1-4FE1-AAEE-AF410FAA8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20771"/>
              </p:ext>
            </p:extLst>
          </p:nvPr>
        </p:nvGraphicFramePr>
        <p:xfrm>
          <a:off x="1491849" y="2151530"/>
          <a:ext cx="1484305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xmlns="" val="166351229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385118575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9153711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935285926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185047431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63746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526547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21528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9812062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341072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7365574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702094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362034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26E52127-A851-4B8E-93A7-89C78B36A61A}"/>
              </a:ext>
            </a:extLst>
          </p:cNvPr>
          <p:cNvSpPr txBox="1"/>
          <p:nvPr/>
        </p:nvSpPr>
        <p:spPr>
          <a:xfrm>
            <a:off x="1268282" y="867570"/>
            <a:ext cx="223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层：</a:t>
            </a:r>
            <a:r>
              <a:rPr lang="en-US" altLang="zh-CN" dirty="0"/>
              <a:t>32×128</a:t>
            </a:r>
            <a:r>
              <a:rPr lang="zh-CN" altLang="en-US" dirty="0"/>
              <a:t>的语句矩阵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3BF9D7D7-0D00-4AC0-9990-49977F470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5857"/>
              </p:ext>
            </p:extLst>
          </p:nvPr>
        </p:nvGraphicFramePr>
        <p:xfrm>
          <a:off x="5091348" y="1350073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xmlns="" val="2782275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341690532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147666220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152863958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81315052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445623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1420759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AD9D942E-643E-4EFE-9D4D-2DCA46097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14938"/>
              </p:ext>
            </p:extLst>
          </p:nvPr>
        </p:nvGraphicFramePr>
        <p:xfrm>
          <a:off x="5091348" y="2550977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xmlns="" val="190636502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411541163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19523079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3617215189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345853365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7589223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3558195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xmlns="" id="{0FECA79F-FBDB-4D15-AE86-1E44E0B3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88716"/>
              </p:ext>
            </p:extLst>
          </p:nvPr>
        </p:nvGraphicFramePr>
        <p:xfrm>
          <a:off x="5091347" y="3751881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xmlns="" val="8180398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9727812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2570546461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177035647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363301968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553387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03506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xmlns="" id="{77B4DEA7-65E8-45CC-92A3-BC196F146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78730"/>
              </p:ext>
            </p:extLst>
          </p:nvPr>
        </p:nvGraphicFramePr>
        <p:xfrm>
          <a:off x="5091346" y="4952785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xmlns="" val="29352149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31069292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153199123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3789130027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1442762746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8517922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429080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0D8AF93C-C20A-4308-A152-1CB2120C8C56}"/>
              </a:ext>
            </a:extLst>
          </p:cNvPr>
          <p:cNvSpPr txBox="1"/>
          <p:nvPr/>
        </p:nvSpPr>
        <p:spPr>
          <a:xfrm>
            <a:off x="5430495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DF26405E-12B3-49B1-96EC-2A91028AC732}"/>
              </a:ext>
            </a:extLst>
          </p:cNvPr>
          <p:cNvSpPr txBox="1"/>
          <p:nvPr/>
        </p:nvSpPr>
        <p:spPr>
          <a:xfrm>
            <a:off x="5091346" y="581728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F3F43AD5-8868-49C2-AB4B-17977568EDE6}"/>
              </a:ext>
            </a:extLst>
          </p:cNvPr>
          <p:cNvSpPr txBox="1"/>
          <p:nvPr/>
        </p:nvSpPr>
        <p:spPr>
          <a:xfrm>
            <a:off x="7476619" y="487370"/>
            <a:ext cx="148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K-max</a:t>
            </a:r>
          </a:p>
          <a:p>
            <a:pPr algn="ctr"/>
            <a:r>
              <a:rPr lang="en-US" altLang="zh-CN" dirty="0"/>
              <a:t>pooling</a:t>
            </a:r>
            <a:r>
              <a:rPr lang="zh-CN" altLang="en-US" dirty="0"/>
              <a:t>层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xmlns="" id="{B949170F-2836-493D-8503-80B9D81E6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475894"/>
              </p:ext>
            </p:extLst>
          </p:nvPr>
        </p:nvGraphicFramePr>
        <p:xfrm>
          <a:off x="6955824" y="719347"/>
          <a:ext cx="284678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78">
                  <a:extLst>
                    <a:ext uri="{9D8B030D-6E8A-4147-A177-3AD203B41FA5}">
                      <a16:colId xmlns:a16="http://schemas.microsoft.com/office/drawing/2014/main" xmlns="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6369111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xmlns="" id="{FB5F1226-97AE-4845-8773-08CCC8CDB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82642"/>
              </p:ext>
            </p:extLst>
          </p:nvPr>
        </p:nvGraphicFramePr>
        <p:xfrm>
          <a:off x="7481449" y="192340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xmlns="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6369111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xmlns="" id="{E8A171E2-73BE-4DEA-85A4-C6714322A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43114"/>
              </p:ext>
            </p:extLst>
          </p:nvPr>
        </p:nvGraphicFramePr>
        <p:xfrm>
          <a:off x="6951238" y="3711897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xmlns="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6369111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xmlns="" id="{3688E344-8F4B-4AA6-8AD6-85BA76287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5465"/>
              </p:ext>
            </p:extLst>
          </p:nvPr>
        </p:nvGraphicFramePr>
        <p:xfrm>
          <a:off x="7489046" y="4894140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xmlns="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6369111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xmlns="" id="{B1F85814-DD27-4B76-9A46-D17B01858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89638"/>
              </p:ext>
            </p:extLst>
          </p:nvPr>
        </p:nvGraphicFramePr>
        <p:xfrm>
          <a:off x="8160697" y="1451999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xmlns="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6369111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xmlns="" id="{B9B691BE-0181-421B-B127-1C81ADC85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637507"/>
              </p:ext>
            </p:extLst>
          </p:nvPr>
        </p:nvGraphicFramePr>
        <p:xfrm>
          <a:off x="8161496" y="386313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xmlns="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6369111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E2DFEA94-D1A8-4517-8B10-ACE8C7B8E5FC}"/>
              </a:ext>
            </a:extLst>
          </p:cNvPr>
          <p:cNvSpPr txBox="1"/>
          <p:nvPr/>
        </p:nvSpPr>
        <p:spPr>
          <a:xfrm>
            <a:off x="6945417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34402F75-EA6A-4688-9451-5CF076F3F4B8}"/>
              </a:ext>
            </a:extLst>
          </p:cNvPr>
          <p:cNvSpPr txBox="1"/>
          <p:nvPr/>
        </p:nvSpPr>
        <p:spPr>
          <a:xfrm>
            <a:off x="7851213" y="3233009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xmlns="" id="{F4A4D9D6-D41B-4224-AD11-5338BE973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965898"/>
              </p:ext>
            </p:extLst>
          </p:nvPr>
        </p:nvGraphicFramePr>
        <p:xfrm>
          <a:off x="8938737" y="2052451"/>
          <a:ext cx="296861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xmlns="" val="87194282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4241518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056359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555648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7222225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7968546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187348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71701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7300709"/>
                  </a:ext>
                </a:extLst>
              </a:tr>
            </a:tbl>
          </a:graphicData>
        </a:graphic>
      </p:graphicFrame>
      <p:sp>
        <p:nvSpPr>
          <p:cNvPr id="26" name="箭头: 右 25">
            <a:extLst>
              <a:ext uri="{FF2B5EF4-FFF2-40B4-BE49-F238E27FC236}">
                <a16:creationId xmlns:a16="http://schemas.microsoft.com/office/drawing/2014/main" xmlns="" id="{29026CA7-5B0A-40D6-9BF8-2725DE88B618}"/>
              </a:ext>
            </a:extLst>
          </p:cNvPr>
          <p:cNvSpPr/>
          <p:nvPr/>
        </p:nvSpPr>
        <p:spPr>
          <a:xfrm>
            <a:off x="1193099" y="353214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xmlns="" id="{D5E8672F-DE60-410D-A5DF-BFECC7263BBC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6575653" y="2656060"/>
            <a:ext cx="905796" cy="261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xmlns="" id="{996C997B-5318-49DB-922C-DEB7B50DAF2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6575653" y="1451999"/>
            <a:ext cx="380171" cy="26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xmlns="" id="{FE956638-4682-4527-A874-ECF27D1DB363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6575652" y="4118207"/>
            <a:ext cx="375586" cy="3263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xmlns="" id="{3D66A65A-8004-4ACD-A41E-3F84FBD904E4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575651" y="5319111"/>
            <a:ext cx="913395" cy="307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xmlns="" id="{90C70B78-22D9-4235-B5B8-53E593F0F53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785907" y="4952786"/>
            <a:ext cx="374790" cy="674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xmlns="" id="{8AEA2982-20E2-41F6-AEEA-4EAE1FA9ED2D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248099" y="4281379"/>
            <a:ext cx="912598" cy="163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xmlns="" id="{B5E91012-7872-41F0-9DA5-6C6A79B1B75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778310" y="2550978"/>
            <a:ext cx="382387" cy="105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xmlns="" id="{29721B02-BA3F-45AF-9BFF-C3739411937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240502" y="1451999"/>
            <a:ext cx="920195" cy="355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xmlns="" id="{7FA4CEDD-32D2-43E9-8EF9-92C1B78425EB}"/>
              </a:ext>
            </a:extLst>
          </p:cNvPr>
          <p:cNvSpPr/>
          <p:nvPr/>
        </p:nvSpPr>
        <p:spPr>
          <a:xfrm>
            <a:off x="9627703" y="1407972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xmlns="" id="{74B0727A-2238-4198-B0A6-3FF039707B00}"/>
              </a:ext>
            </a:extLst>
          </p:cNvPr>
          <p:cNvSpPr/>
          <p:nvPr/>
        </p:nvSpPr>
        <p:spPr>
          <a:xfrm>
            <a:off x="9627703" y="2148101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xmlns="" id="{73124CF2-B9F2-4C3F-BA3B-3FF0DEFCF010}"/>
              </a:ext>
            </a:extLst>
          </p:cNvPr>
          <p:cNvSpPr/>
          <p:nvPr/>
        </p:nvSpPr>
        <p:spPr>
          <a:xfrm>
            <a:off x="9627702" y="2871499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xmlns="" id="{56A33906-13DC-46BD-90D4-9C7A15403A4E}"/>
              </a:ext>
            </a:extLst>
          </p:cNvPr>
          <p:cNvSpPr/>
          <p:nvPr/>
        </p:nvSpPr>
        <p:spPr>
          <a:xfrm>
            <a:off x="9649740" y="3611628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xmlns="" id="{1F03027C-7B81-4DB0-9AFE-B5FBCAD24E31}"/>
              </a:ext>
            </a:extLst>
          </p:cNvPr>
          <p:cNvSpPr/>
          <p:nvPr/>
        </p:nvSpPr>
        <p:spPr>
          <a:xfrm>
            <a:off x="9649740" y="4351757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xmlns="" id="{8BB2682D-D29C-4CD5-BC62-8689549F00D7}"/>
              </a:ext>
            </a:extLst>
          </p:cNvPr>
          <p:cNvSpPr/>
          <p:nvPr/>
        </p:nvSpPr>
        <p:spPr>
          <a:xfrm>
            <a:off x="9649739" y="5075155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xmlns="" id="{6564469A-CAB5-469F-98F4-85C36D4B419D}"/>
              </a:ext>
            </a:extLst>
          </p:cNvPr>
          <p:cNvSpPr txBox="1"/>
          <p:nvPr/>
        </p:nvSpPr>
        <p:spPr>
          <a:xfrm>
            <a:off x="9321124" y="487369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层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xmlns="" id="{B6BDC900-12EA-4D30-BCFE-344D7E1EBD71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10033585" y="1865132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xmlns="" id="{AE5F25E8-09E9-4CD6-80C3-F17127ABFF99}"/>
              </a:ext>
            </a:extLst>
          </p:cNvPr>
          <p:cNvCxnSpPr>
            <a:cxnSpLocks/>
          </p:cNvCxnSpPr>
          <p:nvPr/>
        </p:nvCxnSpPr>
        <p:spPr>
          <a:xfrm>
            <a:off x="10032029" y="2605261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xmlns="" id="{4CE362F0-D7D3-4221-AAE1-F7EBE42D31F5}"/>
              </a:ext>
            </a:extLst>
          </p:cNvPr>
          <p:cNvCxnSpPr>
            <a:cxnSpLocks/>
          </p:cNvCxnSpPr>
          <p:nvPr/>
        </p:nvCxnSpPr>
        <p:spPr>
          <a:xfrm>
            <a:off x="10026074" y="3321018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xmlns="" id="{C709A06D-E1B8-496C-8B1D-2DF1EB60A138}"/>
              </a:ext>
            </a:extLst>
          </p:cNvPr>
          <p:cNvCxnSpPr>
            <a:cxnSpLocks/>
          </p:cNvCxnSpPr>
          <p:nvPr/>
        </p:nvCxnSpPr>
        <p:spPr>
          <a:xfrm>
            <a:off x="10033583" y="4068788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xmlns="" id="{14D2D4DC-9756-43F5-8F68-29C08F973DE9}"/>
              </a:ext>
            </a:extLst>
          </p:cNvPr>
          <p:cNvCxnSpPr>
            <a:cxnSpLocks/>
          </p:cNvCxnSpPr>
          <p:nvPr/>
        </p:nvCxnSpPr>
        <p:spPr>
          <a:xfrm>
            <a:off x="10033583" y="4819514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xmlns="" id="{869D0DA4-DFB0-46B1-B0B1-1DBFAB8B2057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8458357" y="4259736"/>
            <a:ext cx="502567" cy="336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xmlns="" id="{DA88FB0B-73CB-4D5C-B058-D809782312F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457558" y="2184651"/>
            <a:ext cx="481179" cy="60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xmlns="" id="{F91D3E28-7609-4CEA-8E50-CA8FAFE56267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9235598" y="2376681"/>
            <a:ext cx="392105" cy="36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xmlns="" id="{68CEBCC2-8123-4FF2-9937-B93E65E09D46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9235598" y="3100079"/>
            <a:ext cx="392104" cy="2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xmlns="" id="{9800DB5D-B7DC-4AFD-A33C-87D7A1D0537D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9203104" y="3840208"/>
            <a:ext cx="446636" cy="2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xmlns="" id="{29128536-FC49-4175-8543-15B459F34FC1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9235598" y="4580337"/>
            <a:ext cx="414142" cy="40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xmlns="" id="{5591CA8F-E0D9-49A0-9A3A-3FB32B969C28}"/>
              </a:ext>
            </a:extLst>
          </p:cNvPr>
          <p:cNvSpPr txBox="1"/>
          <p:nvPr/>
        </p:nvSpPr>
        <p:spPr>
          <a:xfrm>
            <a:off x="10639631" y="524692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决策层</a:t>
            </a:r>
          </a:p>
        </p:txBody>
      </p:sp>
      <p:sp>
        <p:nvSpPr>
          <p:cNvPr id="103" name="流程图: 接点 102">
            <a:extLst>
              <a:ext uri="{FF2B5EF4-FFF2-40B4-BE49-F238E27FC236}">
                <a16:creationId xmlns:a16="http://schemas.microsoft.com/office/drawing/2014/main" xmlns="" id="{6C5BA989-4128-4046-B8E9-626957E3F428}"/>
              </a:ext>
            </a:extLst>
          </p:cNvPr>
          <p:cNvSpPr/>
          <p:nvPr/>
        </p:nvSpPr>
        <p:spPr>
          <a:xfrm>
            <a:off x="11088169" y="2049206"/>
            <a:ext cx="587230" cy="515436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xmlns="" id="{B81F01AC-AE0E-4CF4-9ED8-56F1B5D32644}"/>
              </a:ext>
            </a:extLst>
          </p:cNvPr>
          <p:cNvSpPr/>
          <p:nvPr/>
        </p:nvSpPr>
        <p:spPr>
          <a:xfrm>
            <a:off x="11088169" y="2788406"/>
            <a:ext cx="587230" cy="51543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xmlns="" id="{66239410-7DF3-46AE-9413-EAD47C896931}"/>
              </a:ext>
            </a:extLst>
          </p:cNvPr>
          <p:cNvSpPr/>
          <p:nvPr/>
        </p:nvSpPr>
        <p:spPr>
          <a:xfrm>
            <a:off x="11088169" y="3586136"/>
            <a:ext cx="587230" cy="51543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接点 105">
            <a:extLst>
              <a:ext uri="{FF2B5EF4-FFF2-40B4-BE49-F238E27FC236}">
                <a16:creationId xmlns:a16="http://schemas.microsoft.com/office/drawing/2014/main" xmlns="" id="{E3C9F95E-5A42-47BF-A8A5-CE585B9B6E44}"/>
              </a:ext>
            </a:extLst>
          </p:cNvPr>
          <p:cNvSpPr/>
          <p:nvPr/>
        </p:nvSpPr>
        <p:spPr>
          <a:xfrm>
            <a:off x="11088169" y="4323260"/>
            <a:ext cx="587230" cy="51543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xmlns="" id="{A3F2F9D1-C972-4C20-84F3-330F59ACEFC2}"/>
              </a:ext>
            </a:extLst>
          </p:cNvPr>
          <p:cNvCxnSpPr>
            <a:stCxn id="67" idx="3"/>
            <a:endCxn id="103" idx="2"/>
          </p:cNvCxnSpPr>
          <p:nvPr/>
        </p:nvCxnSpPr>
        <p:spPr>
          <a:xfrm flipV="1">
            <a:off x="10439466" y="2306924"/>
            <a:ext cx="648703" cy="69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xmlns="" id="{A7E406B8-D1FA-4697-86D0-B2691AB5EA31}"/>
              </a:ext>
            </a:extLst>
          </p:cNvPr>
          <p:cNvCxnSpPr>
            <a:stCxn id="68" idx="3"/>
            <a:endCxn id="104" idx="2"/>
          </p:cNvCxnSpPr>
          <p:nvPr/>
        </p:nvCxnSpPr>
        <p:spPr>
          <a:xfrm flipV="1">
            <a:off x="10439465" y="3046124"/>
            <a:ext cx="648704" cy="53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xmlns="" id="{61F68E3F-F58E-457D-9B39-21C13EAE2047}"/>
              </a:ext>
            </a:extLst>
          </p:cNvPr>
          <p:cNvCxnSpPr>
            <a:stCxn id="69" idx="3"/>
            <a:endCxn id="105" idx="2"/>
          </p:cNvCxnSpPr>
          <p:nvPr/>
        </p:nvCxnSpPr>
        <p:spPr>
          <a:xfrm>
            <a:off x="10461503" y="3840208"/>
            <a:ext cx="626666" cy="3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xmlns="" id="{48AABDB2-0211-4431-A3F2-D37F51DD4961}"/>
              </a:ext>
            </a:extLst>
          </p:cNvPr>
          <p:cNvCxnSpPr>
            <a:stCxn id="70" idx="3"/>
            <a:endCxn id="106" idx="2"/>
          </p:cNvCxnSpPr>
          <p:nvPr/>
        </p:nvCxnSpPr>
        <p:spPr>
          <a:xfrm>
            <a:off x="10461503" y="4580337"/>
            <a:ext cx="626666" cy="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立方体 2">
            <a:extLst>
              <a:ext uri="{FF2B5EF4-FFF2-40B4-BE49-F238E27FC236}">
                <a16:creationId xmlns:a16="http://schemas.microsoft.com/office/drawing/2014/main" xmlns="" id="{A4A22FFB-A0E7-429E-924D-B2943B9D81C1}"/>
              </a:ext>
            </a:extLst>
          </p:cNvPr>
          <p:cNvSpPr/>
          <p:nvPr/>
        </p:nvSpPr>
        <p:spPr>
          <a:xfrm>
            <a:off x="3589969" y="2148101"/>
            <a:ext cx="883763" cy="2934037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xmlns="" id="{AC5F12C8-36C5-4069-B4FF-B0520F42D130}"/>
              </a:ext>
            </a:extLst>
          </p:cNvPr>
          <p:cNvSpPr txBox="1"/>
          <p:nvPr/>
        </p:nvSpPr>
        <p:spPr>
          <a:xfrm>
            <a:off x="3390897" y="959257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xmlns="" id="{25BA695F-AF67-4B32-9C1B-48CFA5C978CC}"/>
              </a:ext>
            </a:extLst>
          </p:cNvPr>
          <p:cNvSpPr/>
          <p:nvPr/>
        </p:nvSpPr>
        <p:spPr>
          <a:xfrm>
            <a:off x="3098365" y="3534192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右 73">
            <a:extLst>
              <a:ext uri="{FF2B5EF4-FFF2-40B4-BE49-F238E27FC236}">
                <a16:creationId xmlns:a16="http://schemas.microsoft.com/office/drawing/2014/main" xmlns="" id="{78F76E33-BB52-4597-A425-69C7C833F7C8}"/>
              </a:ext>
            </a:extLst>
          </p:cNvPr>
          <p:cNvSpPr/>
          <p:nvPr/>
        </p:nvSpPr>
        <p:spPr>
          <a:xfrm>
            <a:off x="4685682" y="2815804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xmlns="" id="{122C9E10-5155-49DF-B336-5E37F3BCE62A}"/>
              </a:ext>
            </a:extLst>
          </p:cNvPr>
          <p:cNvSpPr/>
          <p:nvPr/>
        </p:nvSpPr>
        <p:spPr>
          <a:xfrm>
            <a:off x="4654815" y="401670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8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30C6E88-ADC1-4BDB-9512-1477961AF61D}"/>
              </a:ext>
            </a:extLst>
          </p:cNvPr>
          <p:cNvSpPr/>
          <p:nvPr/>
        </p:nvSpPr>
        <p:spPr>
          <a:xfrm>
            <a:off x="6030686" y="1461012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41529FC5-2ECF-41E2-913A-87BF5DF6B26D}"/>
              </a:ext>
            </a:extLst>
          </p:cNvPr>
          <p:cNvSpPr/>
          <p:nvPr/>
        </p:nvSpPr>
        <p:spPr>
          <a:xfrm>
            <a:off x="1570654" y="1462873"/>
            <a:ext cx="1595535" cy="298405"/>
          </a:xfrm>
          <a:prstGeom prst="rect">
            <a:avLst/>
          </a:prstGeom>
          <a:solidFill>
            <a:srgbClr val="0070C0">
              <a:alpha val="52000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2837272-C31A-42C6-A3C1-26BC9151EB82}"/>
              </a:ext>
            </a:extLst>
          </p:cNvPr>
          <p:cNvSpPr txBox="1"/>
          <p:nvPr/>
        </p:nvSpPr>
        <p:spPr>
          <a:xfrm>
            <a:off x="1129004" y="1427409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0DC41DAD-75E3-4265-AE10-C343D87CAAD7}"/>
              </a:ext>
            </a:extLst>
          </p:cNvPr>
          <p:cNvSpPr/>
          <p:nvPr/>
        </p:nvSpPr>
        <p:spPr>
          <a:xfrm>
            <a:off x="1564434" y="2175110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7C125F39-750D-436A-823B-09C841D60CFC}"/>
              </a:ext>
            </a:extLst>
          </p:cNvPr>
          <p:cNvSpPr txBox="1"/>
          <p:nvPr/>
        </p:nvSpPr>
        <p:spPr>
          <a:xfrm>
            <a:off x="1122784" y="2139646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8F4AB8F7-CC8E-475C-87D9-E68E8FC67C9C}"/>
              </a:ext>
            </a:extLst>
          </p:cNvPr>
          <p:cNvSpPr/>
          <p:nvPr/>
        </p:nvSpPr>
        <p:spPr>
          <a:xfrm>
            <a:off x="1564434" y="2884236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D39BECB-B5FB-41CF-ABA9-E7AAD615933C}"/>
              </a:ext>
            </a:extLst>
          </p:cNvPr>
          <p:cNvSpPr txBox="1"/>
          <p:nvPr/>
        </p:nvSpPr>
        <p:spPr>
          <a:xfrm>
            <a:off x="1122784" y="2848772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X3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20E9FD25-04BD-4F03-AD29-87963F649A70}"/>
              </a:ext>
            </a:extLst>
          </p:cNvPr>
          <p:cNvSpPr/>
          <p:nvPr/>
        </p:nvSpPr>
        <p:spPr>
          <a:xfrm>
            <a:off x="1564434" y="3628825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884CB58F-826D-4315-B530-04D2603CD6C7}"/>
              </a:ext>
            </a:extLst>
          </p:cNvPr>
          <p:cNvSpPr txBox="1"/>
          <p:nvPr/>
        </p:nvSpPr>
        <p:spPr>
          <a:xfrm>
            <a:off x="1122784" y="3593361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X4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2531EC3C-16B5-4181-B36C-AA7CF445FA52}"/>
              </a:ext>
            </a:extLst>
          </p:cNvPr>
          <p:cNvSpPr/>
          <p:nvPr/>
        </p:nvSpPr>
        <p:spPr>
          <a:xfrm>
            <a:off x="1570656" y="4373414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306A3783-A44E-4944-B5B5-D2181ADEB112}"/>
              </a:ext>
            </a:extLst>
          </p:cNvPr>
          <p:cNvSpPr txBox="1"/>
          <p:nvPr/>
        </p:nvSpPr>
        <p:spPr>
          <a:xfrm>
            <a:off x="1129006" y="4337950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X5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6D948EDC-9BE7-448D-A562-FE21E254DB18}"/>
              </a:ext>
            </a:extLst>
          </p:cNvPr>
          <p:cNvSpPr/>
          <p:nvPr/>
        </p:nvSpPr>
        <p:spPr>
          <a:xfrm>
            <a:off x="1564434" y="5082539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D8740C1E-B394-47E7-8EA0-FAB15E14D7BE}"/>
              </a:ext>
            </a:extLst>
          </p:cNvPr>
          <p:cNvSpPr txBox="1"/>
          <p:nvPr/>
        </p:nvSpPr>
        <p:spPr>
          <a:xfrm>
            <a:off x="1122784" y="5047075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X6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D72D32B3-6200-41E5-9091-46A5F8C1DC8C}"/>
              </a:ext>
            </a:extLst>
          </p:cNvPr>
          <p:cNvSpPr/>
          <p:nvPr/>
        </p:nvSpPr>
        <p:spPr>
          <a:xfrm>
            <a:off x="1564434" y="5827127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29942936-7ABA-4554-9E30-3AA48D532022}"/>
              </a:ext>
            </a:extLst>
          </p:cNvPr>
          <p:cNvSpPr txBox="1"/>
          <p:nvPr/>
        </p:nvSpPr>
        <p:spPr>
          <a:xfrm>
            <a:off x="1122784" y="5791663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X7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0BAC13FA-9D57-445A-A8C0-5EF578F01467}"/>
              </a:ext>
            </a:extLst>
          </p:cNvPr>
          <p:cNvSpPr/>
          <p:nvPr/>
        </p:nvSpPr>
        <p:spPr>
          <a:xfrm>
            <a:off x="3881535" y="1355395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xmlns="" id="{7B7F24E4-8877-44A2-BC92-58B55FA73B71}"/>
              </a:ext>
            </a:extLst>
          </p:cNvPr>
          <p:cNvSpPr/>
          <p:nvPr/>
        </p:nvSpPr>
        <p:spPr>
          <a:xfrm>
            <a:off x="3881535" y="2067632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xmlns="" id="{7828037E-F6F9-4FFE-B386-095C78FA80AA}"/>
              </a:ext>
            </a:extLst>
          </p:cNvPr>
          <p:cNvSpPr/>
          <p:nvPr/>
        </p:nvSpPr>
        <p:spPr>
          <a:xfrm>
            <a:off x="3881533" y="3521347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xmlns="" id="{FCDD6C01-B053-41D7-9EC2-7E4CD000F7BE}"/>
              </a:ext>
            </a:extLst>
          </p:cNvPr>
          <p:cNvSpPr/>
          <p:nvPr/>
        </p:nvSpPr>
        <p:spPr>
          <a:xfrm>
            <a:off x="3881533" y="4265936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F7322DFD-3158-44CF-B539-1EBED0BD80D2}"/>
              </a:ext>
            </a:extLst>
          </p:cNvPr>
          <p:cNvSpPr/>
          <p:nvPr/>
        </p:nvSpPr>
        <p:spPr>
          <a:xfrm>
            <a:off x="3881531" y="4980002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xmlns="" id="{459DACBF-7265-4066-8756-67F517B09C54}"/>
              </a:ext>
            </a:extLst>
          </p:cNvPr>
          <p:cNvSpPr/>
          <p:nvPr/>
        </p:nvSpPr>
        <p:spPr>
          <a:xfrm>
            <a:off x="3881531" y="5724591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BCEB0DFE-561C-4EF9-A94C-ECB451149339}"/>
              </a:ext>
            </a:extLst>
          </p:cNvPr>
          <p:cNvSpPr/>
          <p:nvPr/>
        </p:nvSpPr>
        <p:spPr>
          <a:xfrm>
            <a:off x="7626221" y="1461011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88C6825E-7E48-4676-9804-B30703E8F0A8}"/>
              </a:ext>
            </a:extLst>
          </p:cNvPr>
          <p:cNvSpPr/>
          <p:nvPr/>
        </p:nvSpPr>
        <p:spPr>
          <a:xfrm>
            <a:off x="6030686" y="2175111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239FB18C-7EA2-4474-B15F-23A383A20E4C}"/>
              </a:ext>
            </a:extLst>
          </p:cNvPr>
          <p:cNvSpPr/>
          <p:nvPr/>
        </p:nvSpPr>
        <p:spPr>
          <a:xfrm>
            <a:off x="7626221" y="2175110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80E5BD38-C18C-4275-A4A5-755EB077663B}"/>
              </a:ext>
            </a:extLst>
          </p:cNvPr>
          <p:cNvSpPr/>
          <p:nvPr/>
        </p:nvSpPr>
        <p:spPr>
          <a:xfrm>
            <a:off x="6030686" y="2884237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F515D5C3-0762-4631-9D83-79F576FBED27}"/>
              </a:ext>
            </a:extLst>
          </p:cNvPr>
          <p:cNvSpPr/>
          <p:nvPr/>
        </p:nvSpPr>
        <p:spPr>
          <a:xfrm>
            <a:off x="7626221" y="2884236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42E45D57-A812-4FDA-88E8-5F9177C54AF2}"/>
              </a:ext>
            </a:extLst>
          </p:cNvPr>
          <p:cNvSpPr/>
          <p:nvPr/>
        </p:nvSpPr>
        <p:spPr>
          <a:xfrm>
            <a:off x="6030686" y="3628826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95C6F855-1A7D-4F58-AA8B-D0A286F23C9B}"/>
              </a:ext>
            </a:extLst>
          </p:cNvPr>
          <p:cNvSpPr/>
          <p:nvPr/>
        </p:nvSpPr>
        <p:spPr>
          <a:xfrm>
            <a:off x="7626221" y="3628825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6FA5225C-FA85-4E7C-9121-327CC4D79E89}"/>
              </a:ext>
            </a:extLst>
          </p:cNvPr>
          <p:cNvSpPr/>
          <p:nvPr/>
        </p:nvSpPr>
        <p:spPr>
          <a:xfrm>
            <a:off x="6030686" y="4372658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FC08CF7A-026F-4C3E-894C-FB6DB176772A}"/>
              </a:ext>
            </a:extLst>
          </p:cNvPr>
          <p:cNvSpPr/>
          <p:nvPr/>
        </p:nvSpPr>
        <p:spPr>
          <a:xfrm>
            <a:off x="7626221" y="4372657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E831E213-B203-4D81-9418-9CD744BA6D2A}"/>
              </a:ext>
            </a:extLst>
          </p:cNvPr>
          <p:cNvSpPr/>
          <p:nvPr/>
        </p:nvSpPr>
        <p:spPr>
          <a:xfrm>
            <a:off x="6030686" y="5081784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43909E2E-EADB-4012-9793-1418B62C1C6A}"/>
              </a:ext>
            </a:extLst>
          </p:cNvPr>
          <p:cNvSpPr/>
          <p:nvPr/>
        </p:nvSpPr>
        <p:spPr>
          <a:xfrm>
            <a:off x="7626221" y="5081783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D3054093-C12C-4051-9FF0-572901CB5076}"/>
              </a:ext>
            </a:extLst>
          </p:cNvPr>
          <p:cNvSpPr/>
          <p:nvPr/>
        </p:nvSpPr>
        <p:spPr>
          <a:xfrm>
            <a:off x="6030686" y="5826373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DCC90D45-D571-4CE6-9F5F-8E7A5C605BB8}"/>
              </a:ext>
            </a:extLst>
          </p:cNvPr>
          <p:cNvSpPr/>
          <p:nvPr/>
        </p:nvSpPr>
        <p:spPr>
          <a:xfrm>
            <a:off x="7626221" y="5826372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或者 37">
            <a:extLst>
              <a:ext uri="{FF2B5EF4-FFF2-40B4-BE49-F238E27FC236}">
                <a16:creationId xmlns:a16="http://schemas.microsoft.com/office/drawing/2014/main" xmlns="" id="{ADC81E67-25EB-45FB-B6AC-0C4ED17B3B6D}"/>
              </a:ext>
            </a:extLst>
          </p:cNvPr>
          <p:cNvSpPr/>
          <p:nvPr/>
        </p:nvSpPr>
        <p:spPr>
          <a:xfrm>
            <a:off x="5169160" y="2875951"/>
            <a:ext cx="373225" cy="369332"/>
          </a:xfrm>
          <a:prstGeom prst="flowChartOr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xmlns="" id="{897AE159-0D77-4271-BB03-FCEC798A6819}"/>
              </a:ext>
            </a:extLst>
          </p:cNvPr>
          <p:cNvCxnSpPr>
            <a:stCxn id="4" idx="3"/>
            <a:endCxn id="18" idx="2"/>
          </p:cNvCxnSpPr>
          <p:nvPr/>
        </p:nvCxnSpPr>
        <p:spPr>
          <a:xfrm flipV="1">
            <a:off x="3166189" y="1612075"/>
            <a:ext cx="71534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xmlns="" id="{50212D7F-76CA-4EF1-A3AA-C91D8C30B658}"/>
              </a:ext>
            </a:extLst>
          </p:cNvPr>
          <p:cNvCxnSpPr>
            <a:stCxn id="6" idx="3"/>
            <a:endCxn id="19" idx="2"/>
          </p:cNvCxnSpPr>
          <p:nvPr/>
        </p:nvCxnSpPr>
        <p:spPr>
          <a:xfrm flipV="1">
            <a:off x="3159969" y="2324312"/>
            <a:ext cx="72156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xmlns="" id="{E6B505FE-C0DB-4FAE-B21C-4838A1DC0B1C}"/>
              </a:ext>
            </a:extLst>
          </p:cNvPr>
          <p:cNvCxnSpPr>
            <a:stCxn id="10" idx="3"/>
            <a:endCxn id="21" idx="2"/>
          </p:cNvCxnSpPr>
          <p:nvPr/>
        </p:nvCxnSpPr>
        <p:spPr>
          <a:xfrm flipV="1">
            <a:off x="3159969" y="3778027"/>
            <a:ext cx="72156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xmlns="" id="{94032EC7-51FE-492A-B5E3-3E52D01533CA}"/>
              </a:ext>
            </a:extLst>
          </p:cNvPr>
          <p:cNvCxnSpPr>
            <a:stCxn id="12" idx="3"/>
            <a:endCxn id="22" idx="2"/>
          </p:cNvCxnSpPr>
          <p:nvPr/>
        </p:nvCxnSpPr>
        <p:spPr>
          <a:xfrm flipV="1">
            <a:off x="3166191" y="4522616"/>
            <a:ext cx="7153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xmlns="" id="{787F7F87-E9E3-4070-9005-0C1A710AADE4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>
            <a:off x="3159969" y="5231742"/>
            <a:ext cx="721562" cy="4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xmlns="" id="{A820B2F7-A361-42DA-BE23-CF0AC7036AF6}"/>
              </a:ext>
            </a:extLst>
          </p:cNvPr>
          <p:cNvCxnSpPr>
            <a:stCxn id="16" idx="3"/>
            <a:endCxn id="24" idx="2"/>
          </p:cNvCxnSpPr>
          <p:nvPr/>
        </p:nvCxnSpPr>
        <p:spPr>
          <a:xfrm>
            <a:off x="3159969" y="5976330"/>
            <a:ext cx="721562" cy="4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xmlns="" id="{FC7189EC-FBD5-4E5E-BB36-875186D18EC5}"/>
              </a:ext>
            </a:extLst>
          </p:cNvPr>
          <p:cNvCxnSpPr>
            <a:stCxn id="8" idx="3"/>
            <a:endCxn id="18" idx="2"/>
          </p:cNvCxnSpPr>
          <p:nvPr/>
        </p:nvCxnSpPr>
        <p:spPr>
          <a:xfrm flipV="1">
            <a:off x="3159969" y="1612075"/>
            <a:ext cx="721566" cy="1421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xmlns="" id="{3DC5FB31-466F-4688-906B-67007AEE1DC0}"/>
              </a:ext>
            </a:extLst>
          </p:cNvPr>
          <p:cNvCxnSpPr>
            <a:stCxn id="8" idx="3"/>
            <a:endCxn id="19" idx="2"/>
          </p:cNvCxnSpPr>
          <p:nvPr/>
        </p:nvCxnSpPr>
        <p:spPr>
          <a:xfrm flipV="1">
            <a:off x="3159969" y="2324312"/>
            <a:ext cx="721566" cy="709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xmlns="" id="{E3B6B368-9FF6-4F8F-9E54-F4BB5CB2909E}"/>
              </a:ext>
            </a:extLst>
          </p:cNvPr>
          <p:cNvCxnSpPr>
            <a:stCxn id="8" idx="3"/>
            <a:endCxn id="21" idx="2"/>
          </p:cNvCxnSpPr>
          <p:nvPr/>
        </p:nvCxnSpPr>
        <p:spPr>
          <a:xfrm>
            <a:off x="3159969" y="3033439"/>
            <a:ext cx="721564" cy="744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xmlns="" id="{0173F866-4D80-4A40-BE33-0C499C8218DD}"/>
              </a:ext>
            </a:extLst>
          </p:cNvPr>
          <p:cNvCxnSpPr>
            <a:stCxn id="8" idx="3"/>
            <a:endCxn id="22" idx="2"/>
          </p:cNvCxnSpPr>
          <p:nvPr/>
        </p:nvCxnSpPr>
        <p:spPr>
          <a:xfrm>
            <a:off x="3159969" y="3033439"/>
            <a:ext cx="721564" cy="1489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xmlns="" id="{632837C9-6D32-4CAE-8C9C-52512B4A0290}"/>
              </a:ext>
            </a:extLst>
          </p:cNvPr>
          <p:cNvCxnSpPr>
            <a:stCxn id="8" idx="3"/>
            <a:endCxn id="23" idx="2"/>
          </p:cNvCxnSpPr>
          <p:nvPr/>
        </p:nvCxnSpPr>
        <p:spPr>
          <a:xfrm>
            <a:off x="3159969" y="3033439"/>
            <a:ext cx="721562" cy="2203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xmlns="" id="{F67856E4-3901-49D7-9870-5E284B254B0E}"/>
              </a:ext>
            </a:extLst>
          </p:cNvPr>
          <p:cNvCxnSpPr>
            <a:stCxn id="8" idx="3"/>
            <a:endCxn id="24" idx="2"/>
          </p:cNvCxnSpPr>
          <p:nvPr/>
        </p:nvCxnSpPr>
        <p:spPr>
          <a:xfrm>
            <a:off x="3159969" y="3033439"/>
            <a:ext cx="721562" cy="2947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xmlns="" id="{303B366C-0178-455D-852F-F6C2F10BC3CB}"/>
              </a:ext>
            </a:extLst>
          </p:cNvPr>
          <p:cNvCxnSpPr>
            <a:stCxn id="18" idx="6"/>
            <a:endCxn id="38" idx="0"/>
          </p:cNvCxnSpPr>
          <p:nvPr/>
        </p:nvCxnSpPr>
        <p:spPr>
          <a:xfrm>
            <a:off x="4898572" y="1612075"/>
            <a:ext cx="457201" cy="1263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xmlns="" id="{91D5E3BD-1462-4C7B-BDD9-3126D47E50C6}"/>
              </a:ext>
            </a:extLst>
          </p:cNvPr>
          <p:cNvCxnSpPr>
            <a:stCxn id="19" idx="6"/>
            <a:endCxn id="38" idx="1"/>
          </p:cNvCxnSpPr>
          <p:nvPr/>
        </p:nvCxnSpPr>
        <p:spPr>
          <a:xfrm>
            <a:off x="4898572" y="2324312"/>
            <a:ext cx="325246" cy="605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xmlns="" id="{5AD2666A-EBEA-485C-BD47-8122B26EDEF9}"/>
              </a:ext>
            </a:extLst>
          </p:cNvPr>
          <p:cNvCxnSpPr>
            <a:stCxn id="21" idx="6"/>
            <a:endCxn id="38" idx="3"/>
          </p:cNvCxnSpPr>
          <p:nvPr/>
        </p:nvCxnSpPr>
        <p:spPr>
          <a:xfrm flipV="1">
            <a:off x="4898570" y="3191196"/>
            <a:ext cx="325248" cy="586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xmlns="" id="{59AEFAD9-AABC-4B96-812A-7E58A763DBB8}"/>
              </a:ext>
            </a:extLst>
          </p:cNvPr>
          <p:cNvCxnSpPr>
            <a:cxnSpLocks/>
            <a:stCxn id="22" idx="6"/>
            <a:endCxn id="38" idx="3"/>
          </p:cNvCxnSpPr>
          <p:nvPr/>
        </p:nvCxnSpPr>
        <p:spPr>
          <a:xfrm flipV="1">
            <a:off x="4898570" y="3191196"/>
            <a:ext cx="325248" cy="1331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xmlns="" id="{AC74B3DC-D899-4472-92C1-D2928BC85579}"/>
              </a:ext>
            </a:extLst>
          </p:cNvPr>
          <p:cNvCxnSpPr>
            <a:cxnSpLocks/>
            <a:stCxn id="23" idx="6"/>
            <a:endCxn id="38" idx="3"/>
          </p:cNvCxnSpPr>
          <p:nvPr/>
        </p:nvCxnSpPr>
        <p:spPr>
          <a:xfrm flipV="1">
            <a:off x="4898568" y="3191196"/>
            <a:ext cx="325250" cy="2045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xmlns="" id="{621D163F-9B35-423D-A444-30DA36ABA136}"/>
              </a:ext>
            </a:extLst>
          </p:cNvPr>
          <p:cNvCxnSpPr>
            <a:cxnSpLocks/>
            <a:stCxn id="24" idx="6"/>
            <a:endCxn id="38" idx="4"/>
          </p:cNvCxnSpPr>
          <p:nvPr/>
        </p:nvCxnSpPr>
        <p:spPr>
          <a:xfrm flipV="1">
            <a:off x="4898568" y="3245283"/>
            <a:ext cx="457205" cy="2735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xmlns="" id="{4E4C993D-AF33-4491-8943-9D5583EED7A8}"/>
              </a:ext>
            </a:extLst>
          </p:cNvPr>
          <p:cNvCxnSpPr>
            <a:stCxn id="38" idx="6"/>
            <a:endCxn id="28" idx="1"/>
          </p:cNvCxnSpPr>
          <p:nvPr/>
        </p:nvCxnSpPr>
        <p:spPr>
          <a:xfrm flipV="1">
            <a:off x="5542385" y="3033440"/>
            <a:ext cx="488301" cy="2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xmlns="" id="{430175D7-2062-42BA-A5CE-4874857AF8AE}"/>
              </a:ext>
            </a:extLst>
          </p:cNvPr>
          <p:cNvSpPr txBox="1"/>
          <p:nvPr/>
        </p:nvSpPr>
        <p:spPr>
          <a:xfrm>
            <a:off x="1933549" y="539051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输入层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xmlns="" id="{447AD865-DBBC-4CC5-BC19-83E86853C8DC}"/>
              </a:ext>
            </a:extLst>
          </p:cNvPr>
          <p:cNvSpPr txBox="1"/>
          <p:nvPr/>
        </p:nvSpPr>
        <p:spPr>
          <a:xfrm>
            <a:off x="4898568" y="533718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xmlns="" id="{C142FFF0-C066-429E-80B7-58D5A4928F78}"/>
              </a:ext>
            </a:extLst>
          </p:cNvPr>
          <p:cNvSpPr txBox="1"/>
          <p:nvPr/>
        </p:nvSpPr>
        <p:spPr>
          <a:xfrm>
            <a:off x="6002698" y="2526855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46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ACCA5CD8-41B1-406C-9FD0-65E054D8142F}"/>
              </a:ext>
            </a:extLst>
          </p:cNvPr>
          <p:cNvSpPr/>
          <p:nvPr/>
        </p:nvSpPr>
        <p:spPr>
          <a:xfrm>
            <a:off x="3048507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75F170D4-87C5-4048-9610-A47BF71FE249}"/>
              </a:ext>
            </a:extLst>
          </p:cNvPr>
          <p:cNvSpPr/>
          <p:nvPr/>
        </p:nvSpPr>
        <p:spPr>
          <a:xfrm>
            <a:off x="3097649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5EEFF059-9F01-40B5-8C21-82BCBF770034}"/>
              </a:ext>
            </a:extLst>
          </p:cNvPr>
          <p:cNvSpPr/>
          <p:nvPr/>
        </p:nvSpPr>
        <p:spPr>
          <a:xfrm>
            <a:off x="3097649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8FB9CA9B-0E63-495C-AB0D-E8EACA79A9DA}"/>
              </a:ext>
            </a:extLst>
          </p:cNvPr>
          <p:cNvSpPr/>
          <p:nvPr/>
        </p:nvSpPr>
        <p:spPr>
          <a:xfrm>
            <a:off x="3097649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xmlns="" id="{013FE63D-43BA-4EE5-9A18-9B7F15703E83}"/>
              </a:ext>
            </a:extLst>
          </p:cNvPr>
          <p:cNvSpPr/>
          <p:nvPr/>
        </p:nvSpPr>
        <p:spPr>
          <a:xfrm>
            <a:off x="3184214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xmlns="" id="{B2D38514-5571-4C08-A3AE-13DFB0A04A39}"/>
              </a:ext>
            </a:extLst>
          </p:cNvPr>
          <p:cNvSpPr/>
          <p:nvPr/>
        </p:nvSpPr>
        <p:spPr>
          <a:xfrm>
            <a:off x="3184214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xmlns="" id="{F20B6948-BE90-483B-97D8-8828FE86E745}"/>
              </a:ext>
            </a:extLst>
          </p:cNvPr>
          <p:cNvSpPr/>
          <p:nvPr/>
        </p:nvSpPr>
        <p:spPr>
          <a:xfrm>
            <a:off x="3184214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2B0963B2-B2EC-4EB8-88E7-18625022886D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xmlns="" id="{BBFE40E4-6FF2-4701-AC48-F8F9CDC54ADA}"/>
              </a:ext>
            </a:extLst>
          </p:cNvPr>
          <p:cNvSpPr/>
          <p:nvPr/>
        </p:nvSpPr>
        <p:spPr>
          <a:xfrm>
            <a:off x="4031332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622A66A1-D246-4562-BC36-D8347187B872}"/>
              </a:ext>
            </a:extLst>
          </p:cNvPr>
          <p:cNvSpPr/>
          <p:nvPr/>
        </p:nvSpPr>
        <p:spPr>
          <a:xfrm>
            <a:off x="4080474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xmlns="" id="{1A55A679-9323-49A7-842C-85133A2426DC}"/>
              </a:ext>
            </a:extLst>
          </p:cNvPr>
          <p:cNvSpPr/>
          <p:nvPr/>
        </p:nvSpPr>
        <p:spPr>
          <a:xfrm>
            <a:off x="4080474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9B5125EA-5361-4316-8586-973C2D19C69F}"/>
              </a:ext>
            </a:extLst>
          </p:cNvPr>
          <p:cNvSpPr/>
          <p:nvPr/>
        </p:nvSpPr>
        <p:spPr>
          <a:xfrm>
            <a:off x="4080474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xmlns="" id="{DD91C95B-8C92-4DF8-88E9-C57BCAAB82C6}"/>
              </a:ext>
            </a:extLst>
          </p:cNvPr>
          <p:cNvSpPr/>
          <p:nvPr/>
        </p:nvSpPr>
        <p:spPr>
          <a:xfrm>
            <a:off x="4167039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xmlns="" id="{194A1BC4-16AF-4043-B0F0-C72112DE7983}"/>
              </a:ext>
            </a:extLst>
          </p:cNvPr>
          <p:cNvSpPr/>
          <p:nvPr/>
        </p:nvSpPr>
        <p:spPr>
          <a:xfrm>
            <a:off x="4167039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xmlns="" id="{F3F651F5-833E-4DB4-A317-C95F3335D152}"/>
              </a:ext>
            </a:extLst>
          </p:cNvPr>
          <p:cNvSpPr/>
          <p:nvPr/>
        </p:nvSpPr>
        <p:spPr>
          <a:xfrm>
            <a:off x="4167039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494E2A93-0CEF-409A-B84D-9F01B982D56B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xmlns="" id="{C7B54C88-3949-49CC-A605-81D9D8A94929}"/>
              </a:ext>
            </a:extLst>
          </p:cNvPr>
          <p:cNvSpPr/>
          <p:nvPr/>
        </p:nvSpPr>
        <p:spPr>
          <a:xfrm>
            <a:off x="500980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E5CAE296-4D46-4928-8983-9D419411B6F7}"/>
              </a:ext>
            </a:extLst>
          </p:cNvPr>
          <p:cNvSpPr/>
          <p:nvPr/>
        </p:nvSpPr>
        <p:spPr>
          <a:xfrm>
            <a:off x="505895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xmlns="" id="{C48E0D15-AAA3-45FC-9824-49034F059F34}"/>
              </a:ext>
            </a:extLst>
          </p:cNvPr>
          <p:cNvSpPr/>
          <p:nvPr/>
        </p:nvSpPr>
        <p:spPr>
          <a:xfrm>
            <a:off x="505895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26D2BEF8-1B3C-4EA4-93EA-9AB279D87162}"/>
              </a:ext>
            </a:extLst>
          </p:cNvPr>
          <p:cNvSpPr/>
          <p:nvPr/>
        </p:nvSpPr>
        <p:spPr>
          <a:xfrm>
            <a:off x="505895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xmlns="" id="{342D6349-FD5E-4915-BBD9-005482FECE26}"/>
              </a:ext>
            </a:extLst>
          </p:cNvPr>
          <p:cNvSpPr/>
          <p:nvPr/>
        </p:nvSpPr>
        <p:spPr>
          <a:xfrm>
            <a:off x="514551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xmlns="" id="{0ABDD1EB-EEBD-4C9A-B6C1-2E8169D6A08B}"/>
              </a:ext>
            </a:extLst>
          </p:cNvPr>
          <p:cNvSpPr/>
          <p:nvPr/>
        </p:nvSpPr>
        <p:spPr>
          <a:xfrm>
            <a:off x="514551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xmlns="" id="{53375F3E-CD34-4ECC-8FAA-E37A53ADDF39}"/>
              </a:ext>
            </a:extLst>
          </p:cNvPr>
          <p:cNvSpPr/>
          <p:nvPr/>
        </p:nvSpPr>
        <p:spPr>
          <a:xfrm>
            <a:off x="514551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FC6CCFE0-C15B-4454-9786-94457241DA1B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xmlns="" id="{92C8D266-87BC-4F2E-859C-ED7BD0DF5CCB}"/>
              </a:ext>
            </a:extLst>
          </p:cNvPr>
          <p:cNvSpPr/>
          <p:nvPr/>
        </p:nvSpPr>
        <p:spPr>
          <a:xfrm>
            <a:off x="5988284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7FDB2E61-944B-416A-880D-FE308C231899}"/>
              </a:ext>
            </a:extLst>
          </p:cNvPr>
          <p:cNvSpPr/>
          <p:nvPr/>
        </p:nvSpPr>
        <p:spPr>
          <a:xfrm>
            <a:off x="6037426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49860E1A-A6CE-4648-8EB2-0091DD9E3CD0}"/>
              </a:ext>
            </a:extLst>
          </p:cNvPr>
          <p:cNvSpPr/>
          <p:nvPr/>
        </p:nvSpPr>
        <p:spPr>
          <a:xfrm>
            <a:off x="6037426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5D780138-BC37-4F84-AF0D-85B3698DF349}"/>
              </a:ext>
            </a:extLst>
          </p:cNvPr>
          <p:cNvSpPr/>
          <p:nvPr/>
        </p:nvSpPr>
        <p:spPr>
          <a:xfrm>
            <a:off x="6037426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xmlns="" id="{19235D77-78C5-4344-8C67-48C5CE27EDE8}"/>
              </a:ext>
            </a:extLst>
          </p:cNvPr>
          <p:cNvSpPr/>
          <p:nvPr/>
        </p:nvSpPr>
        <p:spPr>
          <a:xfrm>
            <a:off x="6123991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xmlns="" id="{BD203F8A-3972-45D5-9CE1-906FCE3C1E9C}"/>
              </a:ext>
            </a:extLst>
          </p:cNvPr>
          <p:cNvSpPr/>
          <p:nvPr/>
        </p:nvSpPr>
        <p:spPr>
          <a:xfrm>
            <a:off x="6123991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xmlns="" id="{A577ECEA-A9A0-45EC-B025-4C84DF0BF227}"/>
              </a:ext>
            </a:extLst>
          </p:cNvPr>
          <p:cNvSpPr/>
          <p:nvPr/>
        </p:nvSpPr>
        <p:spPr>
          <a:xfrm>
            <a:off x="6123991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639128AD-5E34-47C7-8446-55EA5A67E1A7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xmlns="" id="{414D55F8-131C-40E2-AA9D-29A81E1942A7}"/>
              </a:ext>
            </a:extLst>
          </p:cNvPr>
          <p:cNvSpPr/>
          <p:nvPr/>
        </p:nvSpPr>
        <p:spPr>
          <a:xfrm>
            <a:off x="6966760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xmlns="" id="{F418D1E7-1932-4EF9-83B5-E3DF9B8BB47D}"/>
              </a:ext>
            </a:extLst>
          </p:cNvPr>
          <p:cNvSpPr/>
          <p:nvPr/>
        </p:nvSpPr>
        <p:spPr>
          <a:xfrm>
            <a:off x="7015902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xmlns="" id="{8D9F4082-698E-4EF2-A2AB-144B748CCB4D}"/>
              </a:ext>
            </a:extLst>
          </p:cNvPr>
          <p:cNvSpPr/>
          <p:nvPr/>
        </p:nvSpPr>
        <p:spPr>
          <a:xfrm>
            <a:off x="7015902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xmlns="" id="{F3B57FAB-24DF-4398-A921-2D50B4EB7C5A}"/>
              </a:ext>
            </a:extLst>
          </p:cNvPr>
          <p:cNvSpPr/>
          <p:nvPr/>
        </p:nvSpPr>
        <p:spPr>
          <a:xfrm>
            <a:off x="7015902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xmlns="" id="{66BDE08A-AECF-4569-AD7C-FE5B67FFE60A}"/>
              </a:ext>
            </a:extLst>
          </p:cNvPr>
          <p:cNvSpPr/>
          <p:nvPr/>
        </p:nvSpPr>
        <p:spPr>
          <a:xfrm>
            <a:off x="7102467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xmlns="" id="{CC9EACF4-B080-46C8-A48D-742E044801ED}"/>
              </a:ext>
            </a:extLst>
          </p:cNvPr>
          <p:cNvSpPr/>
          <p:nvPr/>
        </p:nvSpPr>
        <p:spPr>
          <a:xfrm>
            <a:off x="7102467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xmlns="" id="{75150D71-5E77-482A-BB34-74268DEF708F}"/>
              </a:ext>
            </a:extLst>
          </p:cNvPr>
          <p:cNvSpPr/>
          <p:nvPr/>
        </p:nvSpPr>
        <p:spPr>
          <a:xfrm>
            <a:off x="7102467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2D1C38FC-7F2F-4AC8-8BD0-A346DC83B206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xmlns="" id="{E69420F7-2396-4C05-8DBC-B57C07FA08B1}"/>
              </a:ext>
            </a:extLst>
          </p:cNvPr>
          <p:cNvSpPr/>
          <p:nvPr/>
        </p:nvSpPr>
        <p:spPr>
          <a:xfrm>
            <a:off x="7945236" y="4722121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xmlns="" id="{D8B6AEDE-D18A-4D22-84E7-5053FA6F9802}"/>
              </a:ext>
            </a:extLst>
          </p:cNvPr>
          <p:cNvSpPr/>
          <p:nvPr/>
        </p:nvSpPr>
        <p:spPr>
          <a:xfrm>
            <a:off x="7994378" y="4771561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xmlns="" id="{8380D21A-DE51-4FFC-919F-F838D70421D3}"/>
              </a:ext>
            </a:extLst>
          </p:cNvPr>
          <p:cNvSpPr/>
          <p:nvPr/>
        </p:nvSpPr>
        <p:spPr>
          <a:xfrm>
            <a:off x="7994378" y="507231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xmlns="" id="{75927970-76A6-4B7F-8EE9-1C5EB1E6CB43}"/>
              </a:ext>
            </a:extLst>
          </p:cNvPr>
          <p:cNvSpPr/>
          <p:nvPr/>
        </p:nvSpPr>
        <p:spPr>
          <a:xfrm>
            <a:off x="7994378" y="5851957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xmlns="" id="{269FC8F8-875A-48C3-BC47-52816C818678}"/>
              </a:ext>
            </a:extLst>
          </p:cNvPr>
          <p:cNvSpPr/>
          <p:nvPr/>
        </p:nvSpPr>
        <p:spPr>
          <a:xfrm>
            <a:off x="8080943" y="5416042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xmlns="" id="{1D55E872-19DD-47C4-9573-A4CCC6016A3D}"/>
              </a:ext>
            </a:extLst>
          </p:cNvPr>
          <p:cNvSpPr/>
          <p:nvPr/>
        </p:nvSpPr>
        <p:spPr>
          <a:xfrm>
            <a:off x="8080943" y="5550515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xmlns="" id="{208803D3-9F0E-44F2-BA47-9A9CB11765CF}"/>
              </a:ext>
            </a:extLst>
          </p:cNvPr>
          <p:cNvSpPr/>
          <p:nvPr/>
        </p:nvSpPr>
        <p:spPr>
          <a:xfrm>
            <a:off x="8080943" y="5676709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xmlns="" id="{C424B03D-F3BF-49E6-88A1-07866A3BA4D6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xmlns="" id="{685B2A46-9736-4E8F-B140-DEFFA1C0FDC1}"/>
              </a:ext>
            </a:extLst>
          </p:cNvPr>
          <p:cNvSpPr/>
          <p:nvPr/>
        </p:nvSpPr>
        <p:spPr>
          <a:xfrm>
            <a:off x="884244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xmlns="" id="{B0DA89C9-087E-4706-A5D6-376D1679F80F}"/>
              </a:ext>
            </a:extLst>
          </p:cNvPr>
          <p:cNvSpPr/>
          <p:nvPr/>
        </p:nvSpPr>
        <p:spPr>
          <a:xfrm>
            <a:off x="889159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xmlns="" id="{D976FD65-0737-45A1-974E-FDCF93BFEAFC}"/>
              </a:ext>
            </a:extLst>
          </p:cNvPr>
          <p:cNvSpPr/>
          <p:nvPr/>
        </p:nvSpPr>
        <p:spPr>
          <a:xfrm>
            <a:off x="889159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xmlns="" id="{0452714B-06F5-4146-BD85-5BF7EA24FD1A}"/>
              </a:ext>
            </a:extLst>
          </p:cNvPr>
          <p:cNvSpPr/>
          <p:nvPr/>
        </p:nvSpPr>
        <p:spPr>
          <a:xfrm>
            <a:off x="889159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xmlns="" id="{E2E87288-E679-4334-B4AD-30DB4EBA18D8}"/>
              </a:ext>
            </a:extLst>
          </p:cNvPr>
          <p:cNvSpPr/>
          <p:nvPr/>
        </p:nvSpPr>
        <p:spPr>
          <a:xfrm>
            <a:off x="897815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xmlns="" id="{0AE8BB20-9CCD-4AB8-97CD-4E464BE4B595}"/>
              </a:ext>
            </a:extLst>
          </p:cNvPr>
          <p:cNvSpPr/>
          <p:nvPr/>
        </p:nvSpPr>
        <p:spPr>
          <a:xfrm>
            <a:off x="897815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xmlns="" id="{FE8D0D79-11F1-4BFE-9475-ED42D8AEF9D1}"/>
              </a:ext>
            </a:extLst>
          </p:cNvPr>
          <p:cNvSpPr/>
          <p:nvPr/>
        </p:nvSpPr>
        <p:spPr>
          <a:xfrm>
            <a:off x="897815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xmlns="" id="{B5B7D69F-EB2B-4A41-9415-41200B0B5F90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62" name="箭头: 上 61">
            <a:extLst>
              <a:ext uri="{FF2B5EF4-FFF2-40B4-BE49-F238E27FC236}">
                <a16:creationId xmlns:a16="http://schemas.microsoft.com/office/drawing/2014/main" xmlns="" id="{E382FA59-D3F2-4EE4-B0C8-0963309F004E}"/>
              </a:ext>
            </a:extLst>
          </p:cNvPr>
          <p:cNvSpPr/>
          <p:nvPr/>
        </p:nvSpPr>
        <p:spPr>
          <a:xfrm>
            <a:off x="5991394" y="4289584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xmlns="" id="{69FE6BE8-A028-4C49-8984-FBAD06C1AB80}"/>
              </a:ext>
            </a:extLst>
          </p:cNvPr>
          <p:cNvSpPr txBox="1"/>
          <p:nvPr/>
        </p:nvSpPr>
        <p:spPr>
          <a:xfrm>
            <a:off x="1091763" y="5230545"/>
            <a:ext cx="160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</a:t>
            </a:r>
          </a:p>
        </p:txBody>
      </p:sp>
      <p:sp>
        <p:nvSpPr>
          <p:cNvPr id="64" name="立方体 63">
            <a:extLst>
              <a:ext uri="{FF2B5EF4-FFF2-40B4-BE49-F238E27FC236}">
                <a16:creationId xmlns:a16="http://schemas.microsoft.com/office/drawing/2014/main" xmlns="" id="{CBFB4C2C-71CF-45EF-8FF4-8C85CE1E304C}"/>
              </a:ext>
            </a:extLst>
          </p:cNvPr>
          <p:cNvSpPr/>
          <p:nvPr/>
        </p:nvSpPr>
        <p:spPr>
          <a:xfrm>
            <a:off x="3845133" y="2780523"/>
            <a:ext cx="4692943" cy="1282103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Convolution</a:t>
            </a:r>
            <a:endParaRPr lang="zh-CN" altLang="en-US" dirty="0"/>
          </a:p>
        </p:txBody>
      </p:sp>
      <p:sp>
        <p:nvSpPr>
          <p:cNvPr id="65" name="立方体 64">
            <a:extLst>
              <a:ext uri="{FF2B5EF4-FFF2-40B4-BE49-F238E27FC236}">
                <a16:creationId xmlns:a16="http://schemas.microsoft.com/office/drawing/2014/main" xmlns="" id="{F21E931D-8A95-4731-A66A-F86EFDD90370}"/>
              </a:ext>
            </a:extLst>
          </p:cNvPr>
          <p:cNvSpPr/>
          <p:nvPr/>
        </p:nvSpPr>
        <p:spPr>
          <a:xfrm>
            <a:off x="3861495" y="970020"/>
            <a:ext cx="4692943" cy="1282103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Pooling</a:t>
            </a:r>
            <a:endParaRPr lang="zh-CN" altLang="en-US" dirty="0"/>
          </a:p>
        </p:txBody>
      </p:sp>
      <p:sp>
        <p:nvSpPr>
          <p:cNvPr id="66" name="箭头: 上 65">
            <a:extLst>
              <a:ext uri="{FF2B5EF4-FFF2-40B4-BE49-F238E27FC236}">
                <a16:creationId xmlns:a16="http://schemas.microsoft.com/office/drawing/2014/main" xmlns="" id="{4C48C849-92E0-4329-9761-F5F2959935F8}"/>
              </a:ext>
            </a:extLst>
          </p:cNvPr>
          <p:cNvSpPr/>
          <p:nvPr/>
        </p:nvSpPr>
        <p:spPr>
          <a:xfrm>
            <a:off x="5991394" y="2370339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xmlns="" id="{C5BC0E68-B1BE-47CC-9EF2-FDD532C88279}"/>
              </a:ext>
            </a:extLst>
          </p:cNvPr>
          <p:cNvSpPr/>
          <p:nvPr/>
        </p:nvSpPr>
        <p:spPr>
          <a:xfrm>
            <a:off x="2998015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xmlns="" id="{5FF84239-BAF2-4D67-8988-2157F0215A44}"/>
              </a:ext>
            </a:extLst>
          </p:cNvPr>
          <p:cNvSpPr/>
          <p:nvPr/>
        </p:nvSpPr>
        <p:spPr>
          <a:xfrm>
            <a:off x="4080474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xmlns="" id="{08CC9DAC-0502-4336-A1E9-57FCF8E19E3D}"/>
              </a:ext>
            </a:extLst>
          </p:cNvPr>
          <p:cNvSpPr/>
          <p:nvPr/>
        </p:nvSpPr>
        <p:spPr>
          <a:xfrm>
            <a:off x="5162933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xmlns="" id="{D48B2E6A-2E1F-4AA5-AC00-7A8A350EBFFF}"/>
              </a:ext>
            </a:extLst>
          </p:cNvPr>
          <p:cNvSpPr/>
          <p:nvPr/>
        </p:nvSpPr>
        <p:spPr>
          <a:xfrm>
            <a:off x="6245392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xmlns="" id="{C3E7DE5A-B613-495D-86DF-84A5C9FE8FB1}"/>
              </a:ext>
            </a:extLst>
          </p:cNvPr>
          <p:cNvSpPr/>
          <p:nvPr/>
        </p:nvSpPr>
        <p:spPr>
          <a:xfrm>
            <a:off x="7327851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xmlns="" id="{ECB120CC-BDED-49E6-92FA-5E403516CEC3}"/>
              </a:ext>
            </a:extLst>
          </p:cNvPr>
          <p:cNvSpPr/>
          <p:nvPr/>
        </p:nvSpPr>
        <p:spPr>
          <a:xfrm>
            <a:off x="8410310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xmlns="" id="{F570EC6F-BF7C-4257-A57B-49A183645AB9}"/>
              </a:ext>
            </a:extLst>
          </p:cNvPr>
          <p:cNvSpPr/>
          <p:nvPr/>
        </p:nvSpPr>
        <p:spPr>
          <a:xfrm>
            <a:off x="4996541" y="-1351924"/>
            <a:ext cx="2254899" cy="5792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决策层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xmlns="" id="{FF1553CC-1912-460A-8909-22306E11B7E3}"/>
              </a:ext>
            </a:extLst>
          </p:cNvPr>
          <p:cNvCxnSpPr>
            <a:stCxn id="70" idx="3"/>
            <a:endCxn id="71" idx="1"/>
          </p:cNvCxnSpPr>
          <p:nvPr/>
        </p:nvCxnSpPr>
        <p:spPr>
          <a:xfrm>
            <a:off x="3809778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xmlns="" id="{AE598020-C100-4530-9187-867FD612AFD7}"/>
              </a:ext>
            </a:extLst>
          </p:cNvPr>
          <p:cNvCxnSpPr>
            <a:stCxn id="71" idx="3"/>
            <a:endCxn id="72" idx="1"/>
          </p:cNvCxnSpPr>
          <p:nvPr/>
        </p:nvCxnSpPr>
        <p:spPr>
          <a:xfrm>
            <a:off x="4892237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xmlns="" id="{958F8B50-B953-4D6B-8340-4BD434D27316}"/>
              </a:ext>
            </a:extLst>
          </p:cNvPr>
          <p:cNvCxnSpPr>
            <a:stCxn id="72" idx="3"/>
            <a:endCxn id="74" idx="1"/>
          </p:cNvCxnSpPr>
          <p:nvPr/>
        </p:nvCxnSpPr>
        <p:spPr>
          <a:xfrm>
            <a:off x="5974696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xmlns="" id="{247B90A2-BB26-46EF-AFD6-216542E2CB81}"/>
              </a:ext>
            </a:extLst>
          </p:cNvPr>
          <p:cNvCxnSpPr>
            <a:stCxn id="74" idx="3"/>
            <a:endCxn id="75" idx="1"/>
          </p:cNvCxnSpPr>
          <p:nvPr/>
        </p:nvCxnSpPr>
        <p:spPr>
          <a:xfrm>
            <a:off x="7057155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xmlns="" id="{BAC64E11-A516-4356-9A34-C17A8E06BE91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>
            <a:off x="8139614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xmlns="" id="{D18C1D3A-E0D6-49E0-949F-9487A48E2E63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3403897" y="228580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箭头: 上 114">
            <a:extLst>
              <a:ext uri="{FF2B5EF4-FFF2-40B4-BE49-F238E27FC236}">
                <a16:creationId xmlns:a16="http://schemas.microsoft.com/office/drawing/2014/main" xmlns="" id="{76059558-7545-4645-8FC8-596A5859B0BA}"/>
              </a:ext>
            </a:extLst>
          </p:cNvPr>
          <p:cNvSpPr/>
          <p:nvPr/>
        </p:nvSpPr>
        <p:spPr>
          <a:xfrm>
            <a:off x="5991394" y="559836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xmlns="" id="{C7F84196-7713-4842-A63C-7A9CB7A0FD22}"/>
              </a:ext>
            </a:extLst>
          </p:cNvPr>
          <p:cNvCxnSpPr>
            <a:cxnSpLocks/>
          </p:cNvCxnSpPr>
          <p:nvPr/>
        </p:nvCxnSpPr>
        <p:spPr>
          <a:xfrm flipV="1">
            <a:off x="4486355" y="219249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xmlns="" id="{68341318-787E-4B24-A943-84EF106564E2}"/>
              </a:ext>
            </a:extLst>
          </p:cNvPr>
          <p:cNvCxnSpPr>
            <a:cxnSpLocks/>
          </p:cNvCxnSpPr>
          <p:nvPr/>
        </p:nvCxnSpPr>
        <p:spPr>
          <a:xfrm flipV="1">
            <a:off x="5568814" y="219248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xmlns="" id="{1DEEB98B-825D-42AB-A38E-4C8BFC0BA89C}"/>
              </a:ext>
            </a:extLst>
          </p:cNvPr>
          <p:cNvCxnSpPr>
            <a:cxnSpLocks/>
          </p:cNvCxnSpPr>
          <p:nvPr/>
        </p:nvCxnSpPr>
        <p:spPr>
          <a:xfrm flipV="1">
            <a:off x="6671268" y="21924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xmlns="" id="{DC578F1B-0A16-4C79-A38B-EBD94AB1BF43}"/>
              </a:ext>
            </a:extLst>
          </p:cNvPr>
          <p:cNvCxnSpPr>
            <a:cxnSpLocks/>
          </p:cNvCxnSpPr>
          <p:nvPr/>
        </p:nvCxnSpPr>
        <p:spPr>
          <a:xfrm flipV="1">
            <a:off x="7733732" y="228580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xmlns="" id="{2086607E-9654-4EA8-A548-1BE1DAD8ACB1}"/>
              </a:ext>
            </a:extLst>
          </p:cNvPr>
          <p:cNvCxnSpPr>
            <a:cxnSpLocks/>
          </p:cNvCxnSpPr>
          <p:nvPr/>
        </p:nvCxnSpPr>
        <p:spPr>
          <a:xfrm flipV="1">
            <a:off x="8789964" y="228580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xmlns="" id="{AEF24F5F-58C0-43A9-8E39-7D0001698A07}"/>
              </a:ext>
            </a:extLst>
          </p:cNvPr>
          <p:cNvCxnSpPr>
            <a:cxnSpLocks/>
          </p:cNvCxnSpPr>
          <p:nvPr/>
        </p:nvCxnSpPr>
        <p:spPr>
          <a:xfrm flipV="1">
            <a:off x="3403897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xmlns="" id="{6BEB49EB-4C8B-484F-B035-03D5B082E1C0}"/>
              </a:ext>
            </a:extLst>
          </p:cNvPr>
          <p:cNvCxnSpPr>
            <a:cxnSpLocks/>
          </p:cNvCxnSpPr>
          <p:nvPr/>
        </p:nvCxnSpPr>
        <p:spPr>
          <a:xfrm flipV="1">
            <a:off x="4486355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xmlns="" id="{740A0042-091A-4009-8B41-5FD07B2B1A7C}"/>
              </a:ext>
            </a:extLst>
          </p:cNvPr>
          <p:cNvCxnSpPr>
            <a:cxnSpLocks/>
          </p:cNvCxnSpPr>
          <p:nvPr/>
        </p:nvCxnSpPr>
        <p:spPr>
          <a:xfrm flipV="1">
            <a:off x="5551397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xmlns="" id="{479E59C0-D0CA-4F81-80A7-B7D186210949}"/>
              </a:ext>
            </a:extLst>
          </p:cNvPr>
          <p:cNvCxnSpPr>
            <a:cxnSpLocks/>
          </p:cNvCxnSpPr>
          <p:nvPr/>
        </p:nvCxnSpPr>
        <p:spPr>
          <a:xfrm flipV="1">
            <a:off x="6663486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xmlns="" id="{77FB8961-9D6A-482C-9285-6E8DAFDA78D4}"/>
              </a:ext>
            </a:extLst>
          </p:cNvPr>
          <p:cNvCxnSpPr>
            <a:cxnSpLocks/>
          </p:cNvCxnSpPr>
          <p:nvPr/>
        </p:nvCxnSpPr>
        <p:spPr>
          <a:xfrm flipV="1">
            <a:off x="7733732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xmlns="" id="{502D908D-E1F5-4B58-824E-17C42D7C0025}"/>
              </a:ext>
            </a:extLst>
          </p:cNvPr>
          <p:cNvCxnSpPr>
            <a:cxnSpLocks/>
          </p:cNvCxnSpPr>
          <p:nvPr/>
        </p:nvCxnSpPr>
        <p:spPr>
          <a:xfrm flipV="1">
            <a:off x="8789964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39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456BD7F5-5131-4B88-B1C6-A8710F280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79348"/>
              </p:ext>
            </p:extLst>
          </p:nvPr>
        </p:nvGraphicFramePr>
        <p:xfrm>
          <a:off x="1024294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xmlns="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xmlns="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xmlns="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xmlns="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xmlns="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509497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7F685806-2C0A-497D-8A70-0FE22DF79784}"/>
              </a:ext>
            </a:extLst>
          </p:cNvPr>
          <p:cNvSpPr txBox="1"/>
          <p:nvPr/>
        </p:nvSpPr>
        <p:spPr>
          <a:xfrm>
            <a:off x="1006147" y="3037888"/>
            <a:ext cx="2642635" cy="75578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xmlns="" id="{E52C0F10-F1B3-4295-9183-04AF70253B7B}"/>
              </a:ext>
            </a:extLst>
          </p:cNvPr>
          <p:cNvSpPr/>
          <p:nvPr/>
        </p:nvSpPr>
        <p:spPr>
          <a:xfrm>
            <a:off x="336524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xmlns="" id="{9B17DE1F-B016-4427-9855-C48DAB003897}"/>
              </a:ext>
            </a:extLst>
          </p:cNvPr>
          <p:cNvSpPr/>
          <p:nvPr/>
        </p:nvSpPr>
        <p:spPr>
          <a:xfrm>
            <a:off x="3638937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xmlns="" id="{1446316D-AE0E-4BF0-BA95-4FBAC7332435}"/>
              </a:ext>
            </a:extLst>
          </p:cNvPr>
          <p:cNvSpPr/>
          <p:nvPr/>
        </p:nvSpPr>
        <p:spPr>
          <a:xfrm>
            <a:off x="391263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8213CB4F-A35B-4637-8844-D8BB7C272D78}"/>
              </a:ext>
            </a:extLst>
          </p:cNvPr>
          <p:cNvSpPr txBox="1"/>
          <p:nvPr/>
        </p:nvSpPr>
        <p:spPr>
          <a:xfrm>
            <a:off x="3321697" y="1569481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conv</a:t>
            </a:r>
            <a:endParaRPr lang="zh-CN" altLang="en-US" dirty="0"/>
          </a:p>
        </p:txBody>
      </p:sp>
      <p:sp>
        <p:nvSpPr>
          <p:cNvPr id="23" name="立方体 22">
            <a:extLst>
              <a:ext uri="{FF2B5EF4-FFF2-40B4-BE49-F238E27FC236}">
                <a16:creationId xmlns:a16="http://schemas.microsoft.com/office/drawing/2014/main" xmlns="" id="{17971F9F-179A-4E6B-AA1B-78A179A117C0}"/>
              </a:ext>
            </a:extLst>
          </p:cNvPr>
          <p:cNvSpPr/>
          <p:nvPr/>
        </p:nvSpPr>
        <p:spPr>
          <a:xfrm>
            <a:off x="6319923" y="203320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xmlns="" id="{5571032A-1973-49AB-A400-41794E0ACCEA}"/>
              </a:ext>
            </a:extLst>
          </p:cNvPr>
          <p:cNvSpPr/>
          <p:nvPr/>
        </p:nvSpPr>
        <p:spPr>
          <a:xfrm>
            <a:off x="6096000" y="394597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E536A094-0A4C-45B0-AF88-4A07E1FDD32A}"/>
              </a:ext>
            </a:extLst>
          </p:cNvPr>
          <p:cNvSpPr txBox="1"/>
          <p:nvPr/>
        </p:nvSpPr>
        <p:spPr>
          <a:xfrm>
            <a:off x="7327649" y="546598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位置信息动态偏移量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76E36292-152A-48DA-B065-AE1978B83021}"/>
              </a:ext>
            </a:extLst>
          </p:cNvPr>
          <p:cNvSpPr txBox="1"/>
          <p:nvPr/>
        </p:nvSpPr>
        <p:spPr>
          <a:xfrm>
            <a:off x="4788354" y="6086093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位置信息静态偏移量</a:t>
            </a:r>
          </a:p>
        </p:txBody>
      </p:sp>
      <p:sp>
        <p:nvSpPr>
          <p:cNvPr id="29" name="立方体 28">
            <a:extLst>
              <a:ext uri="{FF2B5EF4-FFF2-40B4-BE49-F238E27FC236}">
                <a16:creationId xmlns:a16="http://schemas.microsoft.com/office/drawing/2014/main" xmlns="" id="{B83CD15D-A0FE-4B58-8642-D90252A862F5}"/>
              </a:ext>
            </a:extLst>
          </p:cNvPr>
          <p:cNvSpPr/>
          <p:nvPr/>
        </p:nvSpPr>
        <p:spPr>
          <a:xfrm>
            <a:off x="6432075" y="5716762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>
            <a:extLst>
              <a:ext uri="{FF2B5EF4-FFF2-40B4-BE49-F238E27FC236}">
                <a16:creationId xmlns:a16="http://schemas.microsoft.com/office/drawing/2014/main" xmlns="" id="{40B25156-B4B4-4BCF-9CE1-6ECBE4A1408F}"/>
              </a:ext>
            </a:extLst>
          </p:cNvPr>
          <p:cNvSpPr/>
          <p:nvPr/>
        </p:nvSpPr>
        <p:spPr>
          <a:xfrm>
            <a:off x="6208152" y="5908039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xmlns="" id="{A3A63F3B-5E00-41E3-B428-DEF046D36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195980"/>
              </p:ext>
            </p:extLst>
          </p:nvPr>
        </p:nvGraphicFramePr>
        <p:xfrm>
          <a:off x="8525071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xmlns="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xmlns="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xmlns="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xmlns="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xmlns="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5094975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C944988D-BF2E-4B6B-B924-E52E45ABC9BF}"/>
              </a:ext>
            </a:extLst>
          </p:cNvPr>
          <p:cNvSpPr txBox="1"/>
          <p:nvPr/>
        </p:nvSpPr>
        <p:spPr>
          <a:xfrm>
            <a:off x="962798" y="5542250"/>
            <a:ext cx="272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h=2</a:t>
            </a:r>
            <a:r>
              <a:rPr lang="zh-CN" altLang="en-US" dirty="0"/>
              <a:t>的卷积核在输入矩阵中框定的范围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300C5B14-F229-438F-921A-FFEB5D626979}"/>
              </a:ext>
            </a:extLst>
          </p:cNvPr>
          <p:cNvSpPr txBox="1"/>
          <p:nvPr/>
        </p:nvSpPr>
        <p:spPr>
          <a:xfrm>
            <a:off x="8768144" y="5523070"/>
            <a:ext cx="2349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经可转换卷积处理后卷积框定的范围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xmlns="" id="{CCA62D0E-EF13-41F4-9E19-1C4B851EFAB8}"/>
              </a:ext>
            </a:extLst>
          </p:cNvPr>
          <p:cNvSpPr/>
          <p:nvPr/>
        </p:nvSpPr>
        <p:spPr>
          <a:xfrm>
            <a:off x="11439335" y="3590728"/>
            <a:ext cx="1066796" cy="39188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682D4D1D-B1BC-4824-928E-DF59E549B54F}"/>
              </a:ext>
            </a:extLst>
          </p:cNvPr>
          <p:cNvSpPr txBox="1"/>
          <p:nvPr/>
        </p:nvSpPr>
        <p:spPr>
          <a:xfrm>
            <a:off x="11268276" y="3082995"/>
            <a:ext cx="14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卷积运算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D6A9DE11-1C14-4814-A14C-48812803EA6F}"/>
              </a:ext>
            </a:extLst>
          </p:cNvPr>
          <p:cNvSpPr txBox="1"/>
          <p:nvPr/>
        </p:nvSpPr>
        <p:spPr>
          <a:xfrm>
            <a:off x="7697755" y="6530292"/>
            <a:ext cx="12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反向传播训练得到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xmlns="" id="{88D2917F-1515-4C8C-B73D-81FBC48C433F}"/>
              </a:ext>
            </a:extLst>
          </p:cNvPr>
          <p:cNvSpPr txBox="1"/>
          <p:nvPr/>
        </p:nvSpPr>
        <p:spPr>
          <a:xfrm>
            <a:off x="8525070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D3FAA6FE-D03A-4597-9487-10749976E8F8}"/>
              </a:ext>
            </a:extLst>
          </p:cNvPr>
          <p:cNvSpPr txBox="1"/>
          <p:nvPr/>
        </p:nvSpPr>
        <p:spPr>
          <a:xfrm>
            <a:off x="9592906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49E38BC3-2D0F-4F6F-B4F5-0EBCD91BE2DA}"/>
              </a:ext>
            </a:extLst>
          </p:cNvPr>
          <p:cNvSpPr txBox="1"/>
          <p:nvPr/>
        </p:nvSpPr>
        <p:spPr>
          <a:xfrm>
            <a:off x="10126824" y="3030496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5599BCC5-2055-47E1-8330-9BACF2E27549}"/>
              </a:ext>
            </a:extLst>
          </p:cNvPr>
          <p:cNvSpPr txBox="1"/>
          <p:nvPr/>
        </p:nvSpPr>
        <p:spPr>
          <a:xfrm>
            <a:off x="8541665" y="3408780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xmlns="" id="{372BDDFD-65F5-479B-BFE9-0CC32C19F13A}"/>
              </a:ext>
            </a:extLst>
          </p:cNvPr>
          <p:cNvSpPr txBox="1"/>
          <p:nvPr/>
        </p:nvSpPr>
        <p:spPr>
          <a:xfrm>
            <a:off x="9066775" y="3402204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xmlns="" id="{807BB3EB-701D-47C3-84AD-832B653E0435}"/>
              </a:ext>
            </a:extLst>
          </p:cNvPr>
          <p:cNvSpPr txBox="1"/>
          <p:nvPr/>
        </p:nvSpPr>
        <p:spPr>
          <a:xfrm>
            <a:off x="10633787" y="3793668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xmlns="" id="{829D91BB-4E43-40C7-A5B7-F3C6447E7636}"/>
              </a:ext>
            </a:extLst>
          </p:cNvPr>
          <p:cNvSpPr txBox="1"/>
          <p:nvPr/>
        </p:nvSpPr>
        <p:spPr>
          <a:xfrm>
            <a:off x="854166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A9448EA3-63B9-494D-9CE7-DD068A525C0D}"/>
              </a:ext>
            </a:extLst>
          </p:cNvPr>
          <p:cNvSpPr txBox="1"/>
          <p:nvPr/>
        </p:nvSpPr>
        <p:spPr>
          <a:xfrm>
            <a:off x="9080762" y="4171558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xmlns="" id="{03197962-3000-47EF-BBCE-A367B958BF44}"/>
              </a:ext>
            </a:extLst>
          </p:cNvPr>
          <p:cNvSpPr txBox="1"/>
          <p:nvPr/>
        </p:nvSpPr>
        <p:spPr>
          <a:xfrm>
            <a:off x="957581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F715AF8A-55F4-4E3A-B643-53765DFB15DC}"/>
              </a:ext>
            </a:extLst>
          </p:cNvPr>
          <p:cNvSpPr txBox="1"/>
          <p:nvPr/>
        </p:nvSpPr>
        <p:spPr>
          <a:xfrm>
            <a:off x="10111281" y="4165532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xmlns="" id="{D4632754-0D4E-40A8-892B-C01789EA6359}"/>
              </a:ext>
            </a:extLst>
          </p:cNvPr>
          <p:cNvSpPr/>
          <p:nvPr/>
        </p:nvSpPr>
        <p:spPr>
          <a:xfrm>
            <a:off x="8322906" y="2519265"/>
            <a:ext cx="3013788" cy="209005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xmlns="" id="{CD39F582-0E1D-43A7-A08F-8009BABE72CC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675737" y="3530034"/>
            <a:ext cx="4647169" cy="3426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xmlns="" id="{04B8737D-4BEE-4DBA-BE76-E39A58B6E9AD}"/>
              </a:ext>
            </a:extLst>
          </p:cNvPr>
          <p:cNvCxnSpPr>
            <a:stCxn id="29" idx="0"/>
          </p:cNvCxnSpPr>
          <p:nvPr/>
        </p:nvCxnSpPr>
        <p:spPr>
          <a:xfrm flipH="1" flipV="1">
            <a:off x="6965482" y="4725763"/>
            <a:ext cx="2457" cy="990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xmlns="" id="{98505310-FE8B-4DD6-8FE8-DCA6FC4668BA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530517" y="1458286"/>
            <a:ext cx="0" cy="910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61">
            <a:extLst>
              <a:ext uri="{FF2B5EF4-FFF2-40B4-BE49-F238E27FC236}">
                <a16:creationId xmlns:a16="http://schemas.microsoft.com/office/drawing/2014/main" xmlns="" id="{D7F01C51-CDCF-4ED2-83C8-4758888B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813" y="1854427"/>
            <a:ext cx="676275" cy="561975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xmlns="" id="{179CD0A7-BBDF-4BE7-812D-1FE0C78D6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474" y="4949761"/>
            <a:ext cx="600159" cy="543001"/>
          </a:xfrm>
          <a:prstGeom prst="rect">
            <a:avLst/>
          </a:prstGeom>
        </p:spPr>
      </p:pic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xmlns="" id="{87A78D90-DCC3-4A37-BCA7-CE4E9DC5D893}"/>
              </a:ext>
            </a:extLst>
          </p:cNvPr>
          <p:cNvCxnSpPr>
            <a:cxnSpLocks/>
          </p:cNvCxnSpPr>
          <p:nvPr/>
        </p:nvCxnSpPr>
        <p:spPr>
          <a:xfrm flipV="1">
            <a:off x="2349368" y="1029190"/>
            <a:ext cx="1019632" cy="429096"/>
          </a:xfrm>
          <a:prstGeom prst="curvedConnector3">
            <a:avLst>
              <a:gd name="adj1" fmla="val 585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xmlns="" id="{0F5D21EC-2063-4DDB-A1F2-EE47F3E31E4C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372942" y="977115"/>
            <a:ext cx="172305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xmlns="" id="{48CCDA2D-D460-47F0-A528-01553B266B7C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345611" y="1458286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xmlns="" id="{693A94E4-1C4A-437E-B712-DE7624D792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02457" y="5997632"/>
            <a:ext cx="1356357" cy="341956"/>
          </a:xfrm>
          <a:prstGeom prst="curvedConnector3">
            <a:avLst>
              <a:gd name="adj1" fmla="val 47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xmlns="" id="{D1294483-28FE-4B4D-B722-000EFD995430}"/>
              </a:ext>
            </a:extLst>
          </p:cNvPr>
          <p:cNvCxnSpPr>
            <a:cxnSpLocks/>
          </p:cNvCxnSpPr>
          <p:nvPr/>
        </p:nvCxnSpPr>
        <p:spPr>
          <a:xfrm flipH="1">
            <a:off x="8751299" y="5285577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2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8280858-5C6C-43F0-A9C8-5CEDEF28495B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CC1F30A-011E-4753-9F39-923669613E84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C9D5CD82-1BBD-4D6F-A076-BFDCDBFDC36A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21B89B31-794B-44A0-B315-5EE110DD9059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64FEDFC5-8DCC-41CF-BF07-0F254D26E571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A3338E07-CC8B-4991-B970-060853F44F3B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ABD55D0A-4B35-457D-915B-5F43FC31A44E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6DF39FE-938C-43A4-83AE-34A617D60546}"/>
              </a:ext>
            </a:extLst>
          </p:cNvPr>
          <p:cNvSpPr/>
          <p:nvPr/>
        </p:nvSpPr>
        <p:spPr>
          <a:xfrm>
            <a:off x="301050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B5208C48-E382-4F70-A1B1-27017A3F766A}"/>
              </a:ext>
            </a:extLst>
          </p:cNvPr>
          <p:cNvSpPr/>
          <p:nvPr/>
        </p:nvSpPr>
        <p:spPr>
          <a:xfrm>
            <a:off x="301050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FA03C920-516D-4BE1-B158-4ECB5F779201}"/>
              </a:ext>
            </a:extLst>
          </p:cNvPr>
          <p:cNvSpPr/>
          <p:nvPr/>
        </p:nvSpPr>
        <p:spPr>
          <a:xfrm>
            <a:off x="301050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5774A272-A982-4D32-BD9A-E8DCDADBE2B8}"/>
              </a:ext>
            </a:extLst>
          </p:cNvPr>
          <p:cNvSpPr/>
          <p:nvPr/>
        </p:nvSpPr>
        <p:spPr>
          <a:xfrm>
            <a:off x="3993328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AAE2734C-CBBD-47E8-800B-639B7071B656}"/>
              </a:ext>
            </a:extLst>
          </p:cNvPr>
          <p:cNvSpPr/>
          <p:nvPr/>
        </p:nvSpPr>
        <p:spPr>
          <a:xfrm>
            <a:off x="3993328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DDDCE83E-BBDF-4B4A-A9FB-250F6C468767}"/>
              </a:ext>
            </a:extLst>
          </p:cNvPr>
          <p:cNvSpPr/>
          <p:nvPr/>
        </p:nvSpPr>
        <p:spPr>
          <a:xfrm>
            <a:off x="3993328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1E8A441C-720E-43B2-BC87-D7C4974049B4}"/>
              </a:ext>
            </a:extLst>
          </p:cNvPr>
          <p:cNvSpPr/>
          <p:nvPr/>
        </p:nvSpPr>
        <p:spPr>
          <a:xfrm>
            <a:off x="497615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A9718068-6275-4C2B-B950-BB856E1536B3}"/>
              </a:ext>
            </a:extLst>
          </p:cNvPr>
          <p:cNvSpPr/>
          <p:nvPr/>
        </p:nvSpPr>
        <p:spPr>
          <a:xfrm>
            <a:off x="497615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8534050E-BA1F-4AB6-82C7-297D07EAC0FF}"/>
              </a:ext>
            </a:extLst>
          </p:cNvPr>
          <p:cNvSpPr/>
          <p:nvPr/>
        </p:nvSpPr>
        <p:spPr>
          <a:xfrm>
            <a:off x="497615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8AF6F10E-C3CC-400A-A570-480A51B7011C}"/>
              </a:ext>
            </a:extLst>
          </p:cNvPr>
          <p:cNvSpPr/>
          <p:nvPr/>
        </p:nvSpPr>
        <p:spPr>
          <a:xfrm>
            <a:off x="5958976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6F84CEF8-5E63-472D-882E-2E43ECCB28E0}"/>
              </a:ext>
            </a:extLst>
          </p:cNvPr>
          <p:cNvSpPr/>
          <p:nvPr/>
        </p:nvSpPr>
        <p:spPr>
          <a:xfrm>
            <a:off x="5958976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0E866CD8-804C-42BE-8EDA-8F7852FD17DC}"/>
              </a:ext>
            </a:extLst>
          </p:cNvPr>
          <p:cNvSpPr/>
          <p:nvPr/>
        </p:nvSpPr>
        <p:spPr>
          <a:xfrm>
            <a:off x="5958976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6ED29C11-37D6-45A0-A52B-A817DD09896A}"/>
              </a:ext>
            </a:extLst>
          </p:cNvPr>
          <p:cNvSpPr/>
          <p:nvPr/>
        </p:nvSpPr>
        <p:spPr>
          <a:xfrm>
            <a:off x="6941800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9A535816-3541-42AC-85CB-F1885A341EC6}"/>
              </a:ext>
            </a:extLst>
          </p:cNvPr>
          <p:cNvSpPr/>
          <p:nvPr/>
        </p:nvSpPr>
        <p:spPr>
          <a:xfrm>
            <a:off x="6941800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955003EA-0E31-405B-9381-F2E999079A1B}"/>
              </a:ext>
            </a:extLst>
          </p:cNvPr>
          <p:cNvSpPr/>
          <p:nvPr/>
        </p:nvSpPr>
        <p:spPr>
          <a:xfrm>
            <a:off x="6941800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A544F72A-D909-4EE5-A2E6-A6568D40A220}"/>
              </a:ext>
            </a:extLst>
          </p:cNvPr>
          <p:cNvSpPr/>
          <p:nvPr/>
        </p:nvSpPr>
        <p:spPr>
          <a:xfrm>
            <a:off x="792462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8776A5FE-22E9-422B-957F-5B01C02E2930}"/>
              </a:ext>
            </a:extLst>
          </p:cNvPr>
          <p:cNvSpPr/>
          <p:nvPr/>
        </p:nvSpPr>
        <p:spPr>
          <a:xfrm>
            <a:off x="792462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241C9152-DE8B-479C-8E0B-20DD66CA8DAB}"/>
              </a:ext>
            </a:extLst>
          </p:cNvPr>
          <p:cNvSpPr/>
          <p:nvPr/>
        </p:nvSpPr>
        <p:spPr>
          <a:xfrm>
            <a:off x="792462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D9F0E554-1F41-4DA2-83CB-959C2958A9B2}"/>
              </a:ext>
            </a:extLst>
          </p:cNvPr>
          <p:cNvSpPr/>
          <p:nvPr/>
        </p:nvSpPr>
        <p:spPr>
          <a:xfrm>
            <a:off x="876876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ADAC6B83-6CD3-4E29-866F-1B25640C1BBD}"/>
              </a:ext>
            </a:extLst>
          </p:cNvPr>
          <p:cNvSpPr/>
          <p:nvPr/>
        </p:nvSpPr>
        <p:spPr>
          <a:xfrm>
            <a:off x="876876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D2E974A6-9F83-40DE-9488-134DD1C4C962}"/>
              </a:ext>
            </a:extLst>
          </p:cNvPr>
          <p:cNvSpPr/>
          <p:nvPr/>
        </p:nvSpPr>
        <p:spPr>
          <a:xfrm>
            <a:off x="876876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088390BD-483C-4354-BC10-9B9930649C10}"/>
              </a:ext>
            </a:extLst>
          </p:cNvPr>
          <p:cNvSpPr/>
          <p:nvPr/>
        </p:nvSpPr>
        <p:spPr>
          <a:xfrm>
            <a:off x="301050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012144EE-84D6-4AB9-B578-A6EC6B187503}"/>
              </a:ext>
            </a:extLst>
          </p:cNvPr>
          <p:cNvSpPr/>
          <p:nvPr/>
        </p:nvSpPr>
        <p:spPr>
          <a:xfrm>
            <a:off x="301050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4CD8672B-F47D-4342-B533-502BCC74A17C}"/>
              </a:ext>
            </a:extLst>
          </p:cNvPr>
          <p:cNvSpPr/>
          <p:nvPr/>
        </p:nvSpPr>
        <p:spPr>
          <a:xfrm>
            <a:off x="301050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5AEF15DE-685C-48CC-AFF6-E219A11D32B4}"/>
              </a:ext>
            </a:extLst>
          </p:cNvPr>
          <p:cNvSpPr/>
          <p:nvPr/>
        </p:nvSpPr>
        <p:spPr>
          <a:xfrm>
            <a:off x="3993328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66C510F5-33D9-438C-9C20-0D96623A83EB}"/>
              </a:ext>
            </a:extLst>
          </p:cNvPr>
          <p:cNvSpPr/>
          <p:nvPr/>
        </p:nvSpPr>
        <p:spPr>
          <a:xfrm>
            <a:off x="3993328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BA257D5E-29B8-438A-9616-DB667E994AB9}"/>
              </a:ext>
            </a:extLst>
          </p:cNvPr>
          <p:cNvSpPr/>
          <p:nvPr/>
        </p:nvSpPr>
        <p:spPr>
          <a:xfrm>
            <a:off x="3993328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C8CEAB7F-F7FE-47D1-864A-C498EBADF550}"/>
              </a:ext>
            </a:extLst>
          </p:cNvPr>
          <p:cNvSpPr/>
          <p:nvPr/>
        </p:nvSpPr>
        <p:spPr>
          <a:xfrm>
            <a:off x="497615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71511E28-5F88-4C73-833D-7F1FA8577080}"/>
              </a:ext>
            </a:extLst>
          </p:cNvPr>
          <p:cNvSpPr/>
          <p:nvPr/>
        </p:nvSpPr>
        <p:spPr>
          <a:xfrm>
            <a:off x="497615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2AC02A54-930B-4F37-8C63-C6FEA962DAE3}"/>
              </a:ext>
            </a:extLst>
          </p:cNvPr>
          <p:cNvSpPr/>
          <p:nvPr/>
        </p:nvSpPr>
        <p:spPr>
          <a:xfrm>
            <a:off x="497615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B6D11DA8-AFA0-401A-8BBF-67EDA0096F3B}"/>
              </a:ext>
            </a:extLst>
          </p:cNvPr>
          <p:cNvSpPr/>
          <p:nvPr/>
        </p:nvSpPr>
        <p:spPr>
          <a:xfrm>
            <a:off x="5958976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F6CB42D0-A980-4250-A222-C64F202E0359}"/>
              </a:ext>
            </a:extLst>
          </p:cNvPr>
          <p:cNvSpPr/>
          <p:nvPr/>
        </p:nvSpPr>
        <p:spPr>
          <a:xfrm>
            <a:off x="5958976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DE45F789-6F80-44AA-BDE6-C15F498EC27F}"/>
              </a:ext>
            </a:extLst>
          </p:cNvPr>
          <p:cNvSpPr/>
          <p:nvPr/>
        </p:nvSpPr>
        <p:spPr>
          <a:xfrm>
            <a:off x="5958976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53FE76BB-EEC1-4ED6-8323-2505BCB993E5}"/>
              </a:ext>
            </a:extLst>
          </p:cNvPr>
          <p:cNvSpPr/>
          <p:nvPr/>
        </p:nvSpPr>
        <p:spPr>
          <a:xfrm>
            <a:off x="6941800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D34CF879-AA45-4003-B8BB-4E1C47E1CBE6}"/>
              </a:ext>
            </a:extLst>
          </p:cNvPr>
          <p:cNvSpPr/>
          <p:nvPr/>
        </p:nvSpPr>
        <p:spPr>
          <a:xfrm>
            <a:off x="6941800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ACE49E2E-2308-4D5D-BC15-900F0A15C12B}"/>
              </a:ext>
            </a:extLst>
          </p:cNvPr>
          <p:cNvSpPr/>
          <p:nvPr/>
        </p:nvSpPr>
        <p:spPr>
          <a:xfrm>
            <a:off x="6941800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0A41E565-DE25-4924-B353-74D5C7C28E11}"/>
              </a:ext>
            </a:extLst>
          </p:cNvPr>
          <p:cNvSpPr/>
          <p:nvPr/>
        </p:nvSpPr>
        <p:spPr>
          <a:xfrm>
            <a:off x="792462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xmlns="" id="{FB26EBDA-AFDA-4180-97A3-590A1A945528}"/>
              </a:ext>
            </a:extLst>
          </p:cNvPr>
          <p:cNvSpPr/>
          <p:nvPr/>
        </p:nvSpPr>
        <p:spPr>
          <a:xfrm>
            <a:off x="792462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xmlns="" id="{B94C4609-B564-4893-96E6-64EE014A216E}"/>
              </a:ext>
            </a:extLst>
          </p:cNvPr>
          <p:cNvSpPr/>
          <p:nvPr/>
        </p:nvSpPr>
        <p:spPr>
          <a:xfrm>
            <a:off x="792462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6C81BEAF-516F-41DA-B6F1-089E0DC8127C}"/>
              </a:ext>
            </a:extLst>
          </p:cNvPr>
          <p:cNvSpPr/>
          <p:nvPr/>
        </p:nvSpPr>
        <p:spPr>
          <a:xfrm>
            <a:off x="876876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xmlns="" id="{EEA5C630-B438-4B4B-920F-D5C05C3B023B}"/>
              </a:ext>
            </a:extLst>
          </p:cNvPr>
          <p:cNvSpPr/>
          <p:nvPr/>
        </p:nvSpPr>
        <p:spPr>
          <a:xfrm>
            <a:off x="876876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xmlns="" id="{F9CC3A21-3CBD-4383-9CC3-B808C909DF53}"/>
              </a:ext>
            </a:extLst>
          </p:cNvPr>
          <p:cNvSpPr/>
          <p:nvPr/>
        </p:nvSpPr>
        <p:spPr>
          <a:xfrm>
            <a:off x="876876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xmlns="" id="{701074C7-CA91-4A71-A0B1-8F4EE9DA87A5}"/>
              </a:ext>
            </a:extLst>
          </p:cNvPr>
          <p:cNvSpPr txBox="1"/>
          <p:nvPr/>
        </p:nvSpPr>
        <p:spPr>
          <a:xfrm>
            <a:off x="773172" y="5720330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词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xmlns="" id="{D6753D65-B08C-4268-8E91-F55BE0C4E451}"/>
              </a:ext>
            </a:extLst>
          </p:cNvPr>
          <p:cNvSpPr txBox="1"/>
          <p:nvPr/>
        </p:nvSpPr>
        <p:spPr>
          <a:xfrm>
            <a:off x="773172" y="4961667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字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xmlns="" id="{4BFE35F6-DFEF-4DF5-A125-386914B8F368}"/>
                  </a:ext>
                </a:extLst>
              </p:cNvPr>
              <p:cNvSpPr/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xmlns="" id="{0DC7F849-2313-4153-B9CE-914B4AB42575}"/>
                  </a:ext>
                </a:extLst>
              </p:cNvPr>
              <p:cNvSpPr/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>
            <a:extLst>
              <a:ext uri="{FF2B5EF4-FFF2-40B4-BE49-F238E27FC236}">
                <a16:creationId xmlns:a16="http://schemas.microsoft.com/office/drawing/2014/main" xmlns="" id="{0EBF8F40-4B92-4AF0-B679-B6532F9D8E91}"/>
              </a:ext>
            </a:extLst>
          </p:cNvPr>
          <p:cNvSpPr/>
          <p:nvPr/>
        </p:nvSpPr>
        <p:spPr>
          <a:xfrm>
            <a:off x="2936405" y="3232925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xmlns="" id="{335F324D-2CE2-45C1-ACCA-19978677587E}"/>
              </a:ext>
            </a:extLst>
          </p:cNvPr>
          <p:cNvCxnSpPr>
            <a:cxnSpLocks/>
            <a:stCxn id="31" idx="0"/>
            <a:endCxn id="56" idx="2"/>
          </p:cNvCxnSpPr>
          <p:nvPr/>
        </p:nvCxnSpPr>
        <p:spPr>
          <a:xfrm flipH="1" flipV="1">
            <a:off x="321687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xmlns="" id="{92261A40-09B4-4132-9F9B-06B4A8F0E988}"/>
                  </a:ext>
                </a:extLst>
              </p:cNvPr>
              <p:cNvSpPr/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xmlns="" id="{75294BD4-1E7D-4E8C-90E4-741BFA88C0BE}"/>
                  </a:ext>
                </a:extLst>
              </p:cNvPr>
              <p:cNvSpPr/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003E5239-071E-4D82-8609-B5AF517BA1F0}"/>
              </a:ext>
            </a:extLst>
          </p:cNvPr>
          <p:cNvSpPr/>
          <p:nvPr/>
        </p:nvSpPr>
        <p:spPr>
          <a:xfrm>
            <a:off x="3906986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xmlns="" id="{73946603-9D2F-488A-8D61-16957ED4500F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187452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xmlns="" id="{C3404146-D10F-4AD1-A304-444A7FCABA49}"/>
                  </a:ext>
                </a:extLst>
              </p:cNvPr>
              <p:cNvSpPr/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xmlns="" id="{F1CE5321-4440-4FD0-B4BF-FB07FCFCE8B8}"/>
                  </a:ext>
                </a:extLst>
              </p:cNvPr>
              <p:cNvSpPr/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xmlns="" id="{29634339-2F7B-445C-9074-9D86B52354B7}"/>
              </a:ext>
            </a:extLst>
          </p:cNvPr>
          <p:cNvSpPr/>
          <p:nvPr/>
        </p:nvSpPr>
        <p:spPr>
          <a:xfrm>
            <a:off x="4900141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xmlns="" id="{2A6ADB5C-001F-4C5B-BD8C-24F36A46852B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180607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xmlns="" id="{1EC8F94C-E718-403F-9E0A-836A8836CA9C}"/>
                  </a:ext>
                </a:extLst>
              </p:cNvPr>
              <p:cNvSpPr/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xmlns="" id="{27447298-292F-4509-9693-B432E9EB54A4}"/>
                  </a:ext>
                </a:extLst>
              </p:cNvPr>
              <p:cNvSpPr/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xmlns="" id="{A27948D5-80A4-42F6-956F-627C5E74B8E6}"/>
              </a:ext>
            </a:extLst>
          </p:cNvPr>
          <p:cNvSpPr/>
          <p:nvPr/>
        </p:nvSpPr>
        <p:spPr>
          <a:xfrm>
            <a:off x="586949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xmlns="" id="{9EFD251A-DC48-4F3F-82B4-8161418AB46C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14995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xmlns="" id="{55F3457F-8672-4492-B12C-5CAEBC1E795B}"/>
                  </a:ext>
                </a:extLst>
              </p:cNvPr>
              <p:cNvSpPr/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xmlns="" id="{28D0BFB2-5CCF-49C7-A75D-4933E6BD2D09}"/>
                  </a:ext>
                </a:extLst>
              </p:cNvPr>
              <p:cNvSpPr/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xmlns="" id="{EB9A0E35-178A-4431-9B02-3DF2CC0717E9}"/>
              </a:ext>
            </a:extLst>
          </p:cNvPr>
          <p:cNvSpPr/>
          <p:nvPr/>
        </p:nvSpPr>
        <p:spPr>
          <a:xfrm>
            <a:off x="6867525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xmlns="" id="{C4037D45-5588-44DD-8187-4602619D7AE4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14799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xmlns="" id="{2B9C9B01-78A3-48E7-B507-F8DC27ED1C6C}"/>
                  </a:ext>
                </a:extLst>
              </p:cNvPr>
              <p:cNvSpPr/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xmlns="" id="{C9FEEE1E-7A9A-4594-96CB-2A5F7B5B432A}"/>
                  </a:ext>
                </a:extLst>
              </p:cNvPr>
              <p:cNvSpPr/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xmlns="" id="{0C8A0403-32C1-4219-83F3-EDBAA6832885}"/>
              </a:ext>
            </a:extLst>
          </p:cNvPr>
          <p:cNvSpPr/>
          <p:nvPr/>
        </p:nvSpPr>
        <p:spPr>
          <a:xfrm>
            <a:off x="7850349" y="3235211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xmlns="" id="{6F1DDD9A-71F0-4DC8-9F28-757F0958C18D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130815" y="4501830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xmlns="" id="{DA7E0C81-8084-48A2-BA33-48E584A45F1E}"/>
                  </a:ext>
                </a:extLst>
              </p:cNvPr>
              <p:cNvSpPr/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xmlns="" id="{B169E99B-55D8-49BA-B32C-E4F0D0AE8F94}"/>
                  </a:ext>
                </a:extLst>
              </p:cNvPr>
              <p:cNvSpPr/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矩形 82">
            <a:extLst>
              <a:ext uri="{FF2B5EF4-FFF2-40B4-BE49-F238E27FC236}">
                <a16:creationId xmlns:a16="http://schemas.microsoft.com/office/drawing/2014/main" xmlns="" id="{CE7B18F0-0913-464A-874B-CCEA26199B2A}"/>
              </a:ext>
            </a:extLst>
          </p:cNvPr>
          <p:cNvSpPr/>
          <p:nvPr/>
        </p:nvSpPr>
        <p:spPr>
          <a:xfrm>
            <a:off x="869466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xmlns="" id="{E6A13624-C112-4FDA-851C-A5BE687F7771}"/>
              </a:ext>
            </a:extLst>
          </p:cNvPr>
          <p:cNvCxnSpPr>
            <a:cxnSpLocks/>
            <a:endCxn id="83" idx="2"/>
          </p:cNvCxnSpPr>
          <p:nvPr/>
        </p:nvCxnSpPr>
        <p:spPr>
          <a:xfrm flipH="1" flipV="1">
            <a:off x="897512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xmlns="" id="{9147BA2E-FCFC-4D36-A720-7CBDBA026A8A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3390857" y="41226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xmlns="" id="{4D45602F-B23B-45EC-93DD-D00A6EA8691C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4361438" y="41226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xmlns="" id="{93652CD4-50F6-46AC-92D0-FC2C8DC31047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5354593" y="41226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xmlns="" id="{DA742EA5-5629-49C0-81BA-F3CD45C79775}"/>
              </a:ext>
            </a:extLst>
          </p:cNvPr>
          <p:cNvCxnSpPr>
            <a:stCxn id="69" idx="3"/>
            <a:endCxn id="73" idx="1"/>
          </p:cNvCxnSpPr>
          <p:nvPr/>
        </p:nvCxnSpPr>
        <p:spPr>
          <a:xfrm>
            <a:off x="6323945" y="41226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xmlns="" id="{03C99462-E5E1-4C2D-8AAB-4BFB9658BBE6}"/>
              </a:ext>
            </a:extLst>
          </p:cNvPr>
          <p:cNvCxnSpPr>
            <a:cxnSpLocks/>
            <a:stCxn id="73" idx="3"/>
            <a:endCxn id="77" idx="1"/>
          </p:cNvCxnSpPr>
          <p:nvPr/>
        </p:nvCxnSpPr>
        <p:spPr>
          <a:xfrm>
            <a:off x="7321977" y="41226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xmlns="" id="{B449C383-DE0C-4316-945A-27F623ACE0D8}"/>
              </a:ext>
            </a:extLst>
          </p:cNvPr>
          <p:cNvCxnSpPr>
            <a:stCxn id="77" idx="3"/>
            <a:endCxn id="81" idx="1"/>
          </p:cNvCxnSpPr>
          <p:nvPr/>
        </p:nvCxnSpPr>
        <p:spPr>
          <a:xfrm flipV="1">
            <a:off x="8304801" y="41226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xmlns="" id="{7569E9B4-A720-49E8-BD56-89AAFEBBA378}"/>
              </a:ext>
            </a:extLst>
          </p:cNvPr>
          <p:cNvCxnSpPr>
            <a:stCxn id="82" idx="1"/>
            <a:endCxn id="78" idx="3"/>
          </p:cNvCxnSpPr>
          <p:nvPr/>
        </p:nvCxnSpPr>
        <p:spPr>
          <a:xfrm flipH="1">
            <a:off x="8304800" y="3542234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xmlns="" id="{D9F2E03D-5D31-4206-8C76-6F3157660F3D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 flipV="1">
            <a:off x="7321976" y="3542234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xmlns="" id="{1FD0E0DC-8D68-4002-89EA-14261204AE5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>
            <a:off x="6323944" y="3542234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xmlns="" id="{5355B2A8-1BCA-4CE9-9D6B-DBBB0EA21FAB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5354592" y="3542234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xmlns="" id="{2F2FB966-48BC-4780-B4AB-690155EAC3DF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4361437" y="3542234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xmlns="" id="{A09BB70F-752C-4751-8F25-44DC6A30D073}"/>
              </a:ext>
            </a:extLst>
          </p:cNvPr>
          <p:cNvCxnSpPr>
            <a:stCxn id="62" idx="1"/>
            <a:endCxn id="55" idx="3"/>
          </p:cNvCxnSpPr>
          <p:nvPr/>
        </p:nvCxnSpPr>
        <p:spPr>
          <a:xfrm flipH="1">
            <a:off x="3390856" y="3542234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xmlns="" id="{D08E26A5-7E72-4EB6-BD6E-4783FA17788F}"/>
              </a:ext>
            </a:extLst>
          </p:cNvPr>
          <p:cNvSpPr txBox="1"/>
          <p:nvPr/>
        </p:nvSpPr>
        <p:spPr>
          <a:xfrm>
            <a:off x="773172" y="3681568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xmlns="" id="{6DB29922-5724-4543-BFF0-7850FDA9EA95}"/>
                  </a:ext>
                </a:extLst>
              </p:cNvPr>
              <p:cNvSpPr/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solidFill>
                <a:srgbClr val="00BE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xmlns="" id="{4248B4F1-363E-489A-A834-476725D7A83D}"/>
              </a:ext>
            </a:extLst>
          </p:cNvPr>
          <p:cNvCxnSpPr>
            <a:stCxn id="56" idx="0"/>
            <a:endCxn id="113" idx="2"/>
          </p:cNvCxnSpPr>
          <p:nvPr/>
        </p:nvCxnSpPr>
        <p:spPr>
          <a:xfrm flipV="1">
            <a:off x="3216871" y="2664630"/>
            <a:ext cx="337844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xmlns="" id="{831D91BA-17F6-4763-8EA8-8B6EB68EF0A8}"/>
              </a:ext>
            </a:extLst>
          </p:cNvPr>
          <p:cNvCxnSpPr>
            <a:cxnSpLocks/>
            <a:stCxn id="63" idx="0"/>
            <a:endCxn id="113" idx="2"/>
          </p:cNvCxnSpPr>
          <p:nvPr/>
        </p:nvCxnSpPr>
        <p:spPr>
          <a:xfrm flipV="1">
            <a:off x="4187452" y="2664630"/>
            <a:ext cx="2407863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xmlns="" id="{A5B66D3D-75FC-4E78-AC95-6A40CA66D1A7}"/>
              </a:ext>
            </a:extLst>
          </p:cNvPr>
          <p:cNvCxnSpPr>
            <a:stCxn id="67" idx="0"/>
            <a:endCxn id="113" idx="2"/>
          </p:cNvCxnSpPr>
          <p:nvPr/>
        </p:nvCxnSpPr>
        <p:spPr>
          <a:xfrm flipV="1">
            <a:off x="5180607" y="2664630"/>
            <a:ext cx="1414708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xmlns="" id="{0BD66736-073B-4D6D-839E-05D0504BE52E}"/>
              </a:ext>
            </a:extLst>
          </p:cNvPr>
          <p:cNvCxnSpPr>
            <a:cxnSpLocks/>
            <a:stCxn id="71" idx="0"/>
            <a:endCxn id="113" idx="2"/>
          </p:cNvCxnSpPr>
          <p:nvPr/>
        </p:nvCxnSpPr>
        <p:spPr>
          <a:xfrm flipV="1">
            <a:off x="6149959" y="2664630"/>
            <a:ext cx="44535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xmlns="" id="{7DE61E97-D9A5-4313-A4A2-654E2FEA5305}"/>
              </a:ext>
            </a:extLst>
          </p:cNvPr>
          <p:cNvCxnSpPr>
            <a:stCxn id="75" idx="0"/>
            <a:endCxn id="113" idx="2"/>
          </p:cNvCxnSpPr>
          <p:nvPr/>
        </p:nvCxnSpPr>
        <p:spPr>
          <a:xfrm flipH="1" flipV="1">
            <a:off x="6595315" y="2664630"/>
            <a:ext cx="55267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xmlns="" id="{EC3D5B93-A767-49FF-8626-24EBE9A224D5}"/>
              </a:ext>
            </a:extLst>
          </p:cNvPr>
          <p:cNvCxnSpPr>
            <a:stCxn id="79" idx="0"/>
            <a:endCxn id="113" idx="2"/>
          </p:cNvCxnSpPr>
          <p:nvPr/>
        </p:nvCxnSpPr>
        <p:spPr>
          <a:xfrm flipH="1" flipV="1">
            <a:off x="6595315" y="2664630"/>
            <a:ext cx="1535500" cy="57058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xmlns="" id="{B5E47F70-3D88-46B2-9FB4-D6EB5B9CCBA4}"/>
              </a:ext>
            </a:extLst>
          </p:cNvPr>
          <p:cNvCxnSpPr>
            <a:stCxn id="83" idx="0"/>
            <a:endCxn id="113" idx="2"/>
          </p:cNvCxnSpPr>
          <p:nvPr/>
        </p:nvCxnSpPr>
        <p:spPr>
          <a:xfrm flipH="1" flipV="1">
            <a:off x="6595315" y="2664630"/>
            <a:ext cx="237981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xmlns="" id="{27EC1AB0-A81C-4E1E-BF72-0EBFA709324A}"/>
                  </a:ext>
                </a:extLst>
              </p:cNvPr>
              <p:cNvSpPr/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blipFill>
                <a:blip r:embed="rId17"/>
                <a:stretch>
                  <a:fillRect r="-65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xmlns="" id="{5068AB8B-0F8D-42BF-9411-0807DB46581D}"/>
                  </a:ext>
                </a:extLst>
              </p:cNvPr>
              <p:cNvSpPr/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blipFill>
                <a:blip r:embed="rId18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xmlns="" id="{EFE8B01A-61C2-4914-9C25-513D03485D93}"/>
                  </a:ext>
                </a:extLst>
              </p:cNvPr>
              <p:cNvSpPr/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blipFill>
                <a:blip r:embed="rId19"/>
                <a:stretch>
                  <a:fillRect r="-8065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xmlns="" id="{34268CD5-C62A-4308-8DEE-A08B41A11B06}"/>
                  </a:ext>
                </a:extLst>
              </p:cNvPr>
              <p:cNvSpPr/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blipFill>
                <a:blip r:embed="rId20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xmlns="" id="{3F177765-745A-44E9-9D52-8FB3BE67DA41}"/>
                  </a:ext>
                </a:extLst>
              </p:cNvPr>
              <p:cNvSpPr/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blipFill>
                <a:blip r:embed="rId21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xmlns="" id="{FBB7AFDA-058A-4B35-8878-EE720C648F4C}"/>
                  </a:ext>
                </a:extLst>
              </p:cNvPr>
              <p:cNvSpPr/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blipFill>
                <a:blip r:embed="rId22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xmlns="" id="{49A86C3D-CB55-495F-901F-E57947B12FAB}"/>
                  </a:ext>
                </a:extLst>
              </p:cNvPr>
              <p:cNvSpPr/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blipFill>
                <a:blip r:embed="rId23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xmlns="" id="{F08A8C05-4AAE-4453-A35E-2C618B390CAC}"/>
              </a:ext>
            </a:extLst>
          </p:cNvPr>
          <p:cNvCxnSpPr>
            <a:stCxn id="75" idx="0"/>
            <a:endCxn id="132" idx="2"/>
          </p:cNvCxnSpPr>
          <p:nvPr/>
        </p:nvCxnSpPr>
        <p:spPr>
          <a:xfrm flipH="1" flipV="1">
            <a:off x="7110626" y="1627068"/>
            <a:ext cx="37365" cy="1605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xmlns="" id="{9C570274-BB55-4A75-9243-59A6DAE6E1D3}"/>
              </a:ext>
            </a:extLst>
          </p:cNvPr>
          <p:cNvCxnSpPr>
            <a:stCxn id="113" idx="0"/>
            <a:endCxn id="132" idx="2"/>
          </p:cNvCxnSpPr>
          <p:nvPr/>
        </p:nvCxnSpPr>
        <p:spPr>
          <a:xfrm flipV="1">
            <a:off x="6595315" y="1627068"/>
            <a:ext cx="515311" cy="599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xmlns="" id="{17C202DE-4BA1-48E9-B9AB-251A49BA088B}"/>
              </a:ext>
            </a:extLst>
          </p:cNvPr>
          <p:cNvSpPr txBox="1"/>
          <p:nvPr/>
        </p:nvSpPr>
        <p:spPr>
          <a:xfrm>
            <a:off x="788930" y="185717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142" name="菱形 141">
            <a:extLst>
              <a:ext uri="{FF2B5EF4-FFF2-40B4-BE49-F238E27FC236}">
                <a16:creationId xmlns:a16="http://schemas.microsoft.com/office/drawing/2014/main" xmlns="" id="{EBD96C68-856B-4D39-9AD9-7A612B250484}"/>
              </a:ext>
            </a:extLst>
          </p:cNvPr>
          <p:cNvSpPr/>
          <p:nvPr/>
        </p:nvSpPr>
        <p:spPr>
          <a:xfrm>
            <a:off x="2899952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xmlns="" id="{930D034E-8411-4BB7-981F-B50A5830D4E0}"/>
              </a:ext>
            </a:extLst>
          </p:cNvPr>
          <p:cNvSpPr txBox="1"/>
          <p:nvPr/>
        </p:nvSpPr>
        <p:spPr>
          <a:xfrm>
            <a:off x="773172" y="391453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CRF</a:t>
            </a:r>
            <a:r>
              <a:rPr lang="zh-CN" altLang="en-US" dirty="0"/>
              <a:t>层</a:t>
            </a: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xmlns="" id="{F2CAF9CB-7712-47FD-B648-57BF2358D13B}"/>
              </a:ext>
            </a:extLst>
          </p:cNvPr>
          <p:cNvCxnSpPr>
            <a:stCxn id="128" idx="0"/>
            <a:endCxn id="142" idx="2"/>
          </p:cNvCxnSpPr>
          <p:nvPr/>
        </p:nvCxnSpPr>
        <p:spPr>
          <a:xfrm flipH="1" flipV="1">
            <a:off x="3180419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菱形 165">
            <a:extLst>
              <a:ext uri="{FF2B5EF4-FFF2-40B4-BE49-F238E27FC236}">
                <a16:creationId xmlns:a16="http://schemas.microsoft.com/office/drawing/2014/main" xmlns="" id="{E585B220-1164-42F8-9062-F9CDF05C7B00}"/>
              </a:ext>
            </a:extLst>
          </p:cNvPr>
          <p:cNvSpPr/>
          <p:nvPr/>
        </p:nvSpPr>
        <p:spPr>
          <a:xfrm>
            <a:off x="3879513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xmlns="" id="{A0F72EDF-A1F0-4DE4-B2A0-70F8B35A4965}"/>
              </a:ext>
            </a:extLst>
          </p:cNvPr>
          <p:cNvCxnSpPr>
            <a:endCxn id="166" idx="2"/>
          </p:cNvCxnSpPr>
          <p:nvPr/>
        </p:nvCxnSpPr>
        <p:spPr>
          <a:xfrm flipH="1" flipV="1">
            <a:off x="4159980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>
            <a:extLst>
              <a:ext uri="{FF2B5EF4-FFF2-40B4-BE49-F238E27FC236}">
                <a16:creationId xmlns:a16="http://schemas.microsoft.com/office/drawing/2014/main" xmlns="" id="{754FD3B3-1026-47FC-B87E-D82878EFEADD}"/>
              </a:ext>
            </a:extLst>
          </p:cNvPr>
          <p:cNvSpPr/>
          <p:nvPr/>
        </p:nvSpPr>
        <p:spPr>
          <a:xfrm>
            <a:off x="4903047" y="262176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xmlns="" id="{888666E1-DC55-4626-BC68-BF353DD72BAF}"/>
              </a:ext>
            </a:extLst>
          </p:cNvPr>
          <p:cNvCxnSpPr>
            <a:endCxn id="168" idx="2"/>
          </p:cNvCxnSpPr>
          <p:nvPr/>
        </p:nvCxnSpPr>
        <p:spPr>
          <a:xfrm flipH="1" flipV="1">
            <a:off x="5183514" y="758652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菱形 169">
            <a:extLst>
              <a:ext uri="{FF2B5EF4-FFF2-40B4-BE49-F238E27FC236}">
                <a16:creationId xmlns:a16="http://schemas.microsoft.com/office/drawing/2014/main" xmlns="" id="{826BF97C-62E0-4CEA-AE90-53D7562056AE}"/>
              </a:ext>
            </a:extLst>
          </p:cNvPr>
          <p:cNvSpPr/>
          <p:nvPr/>
        </p:nvSpPr>
        <p:spPr>
          <a:xfrm>
            <a:off x="5846939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xmlns="" id="{16CA08D9-F200-4E9A-AD82-81BE0A7FBFF6}"/>
              </a:ext>
            </a:extLst>
          </p:cNvPr>
          <p:cNvCxnSpPr>
            <a:endCxn id="170" idx="2"/>
          </p:cNvCxnSpPr>
          <p:nvPr/>
        </p:nvCxnSpPr>
        <p:spPr>
          <a:xfrm flipH="1" flipV="1">
            <a:off x="6127406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菱形 171">
            <a:extLst>
              <a:ext uri="{FF2B5EF4-FFF2-40B4-BE49-F238E27FC236}">
                <a16:creationId xmlns:a16="http://schemas.microsoft.com/office/drawing/2014/main" xmlns="" id="{6F3DEC81-8204-452F-8A9A-3C2F8BE42D7B}"/>
              </a:ext>
            </a:extLst>
          </p:cNvPr>
          <p:cNvSpPr/>
          <p:nvPr/>
        </p:nvSpPr>
        <p:spPr>
          <a:xfrm>
            <a:off x="6826500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xmlns="" id="{C9E90466-C507-407D-AA9A-383910796BF9}"/>
              </a:ext>
            </a:extLst>
          </p:cNvPr>
          <p:cNvCxnSpPr>
            <a:endCxn id="172" idx="2"/>
          </p:cNvCxnSpPr>
          <p:nvPr/>
        </p:nvCxnSpPr>
        <p:spPr>
          <a:xfrm flipH="1" flipV="1">
            <a:off x="7106967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菱形 173">
            <a:extLst>
              <a:ext uri="{FF2B5EF4-FFF2-40B4-BE49-F238E27FC236}">
                <a16:creationId xmlns:a16="http://schemas.microsoft.com/office/drawing/2014/main" xmlns="" id="{632B1900-5481-4842-A6CC-2AA41DF89E6F}"/>
              </a:ext>
            </a:extLst>
          </p:cNvPr>
          <p:cNvSpPr/>
          <p:nvPr/>
        </p:nvSpPr>
        <p:spPr>
          <a:xfrm>
            <a:off x="7850348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xmlns="" id="{3654670E-D686-4FA6-AE58-4801529323DB}"/>
              </a:ext>
            </a:extLst>
          </p:cNvPr>
          <p:cNvCxnSpPr>
            <a:endCxn id="174" idx="2"/>
          </p:cNvCxnSpPr>
          <p:nvPr/>
        </p:nvCxnSpPr>
        <p:spPr>
          <a:xfrm flipH="1" flipV="1">
            <a:off x="8130815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菱形 175">
            <a:extLst>
              <a:ext uri="{FF2B5EF4-FFF2-40B4-BE49-F238E27FC236}">
                <a16:creationId xmlns:a16="http://schemas.microsoft.com/office/drawing/2014/main" xmlns="" id="{6B3F4161-8B9D-45DB-BBE8-42A4B750B752}"/>
              </a:ext>
            </a:extLst>
          </p:cNvPr>
          <p:cNvSpPr/>
          <p:nvPr/>
        </p:nvSpPr>
        <p:spPr>
          <a:xfrm>
            <a:off x="8694662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xmlns="" id="{82F56962-7645-4125-A59B-5BF555CCEFCC}"/>
              </a:ext>
            </a:extLst>
          </p:cNvPr>
          <p:cNvCxnSpPr>
            <a:endCxn id="176" idx="2"/>
          </p:cNvCxnSpPr>
          <p:nvPr/>
        </p:nvCxnSpPr>
        <p:spPr>
          <a:xfrm flipH="1" flipV="1">
            <a:off x="8975129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xmlns="" id="{37A4A6E8-439B-4F09-9513-36796AFC3431}"/>
              </a:ext>
            </a:extLst>
          </p:cNvPr>
          <p:cNvCxnSpPr>
            <a:stCxn id="142" idx="3"/>
            <a:endCxn id="166" idx="1"/>
          </p:cNvCxnSpPr>
          <p:nvPr/>
        </p:nvCxnSpPr>
        <p:spPr>
          <a:xfrm>
            <a:off x="3460885" y="512547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xmlns="" id="{24CD86EE-EAA4-4BA9-8849-94E8A8BBDE00}"/>
              </a:ext>
            </a:extLst>
          </p:cNvPr>
          <p:cNvCxnSpPr>
            <a:stCxn id="166" idx="3"/>
            <a:endCxn id="168" idx="1"/>
          </p:cNvCxnSpPr>
          <p:nvPr/>
        </p:nvCxnSpPr>
        <p:spPr>
          <a:xfrm flipV="1">
            <a:off x="4440446" y="510414"/>
            <a:ext cx="462601" cy="2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xmlns="" id="{94388EBE-9B92-4B1B-B44F-78C78DD8DE15}"/>
              </a:ext>
            </a:extLst>
          </p:cNvPr>
          <p:cNvCxnSpPr>
            <a:stCxn id="168" idx="3"/>
            <a:endCxn id="170" idx="1"/>
          </p:cNvCxnSpPr>
          <p:nvPr/>
        </p:nvCxnSpPr>
        <p:spPr>
          <a:xfrm flipV="1">
            <a:off x="5463980" y="506211"/>
            <a:ext cx="382959" cy="42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xmlns="" id="{D41EEDD9-2137-4E92-B624-6D029EEC58A6}"/>
              </a:ext>
            </a:extLst>
          </p:cNvPr>
          <p:cNvCxnSpPr>
            <a:stCxn id="170" idx="3"/>
            <a:endCxn id="172" idx="1"/>
          </p:cNvCxnSpPr>
          <p:nvPr/>
        </p:nvCxnSpPr>
        <p:spPr>
          <a:xfrm>
            <a:off x="6407872" y="506211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xmlns="" id="{27DE4F0B-7CD5-4F8A-BDCB-5731C540F249}"/>
              </a:ext>
            </a:extLst>
          </p:cNvPr>
          <p:cNvCxnSpPr>
            <a:stCxn id="172" idx="3"/>
            <a:endCxn id="174" idx="1"/>
          </p:cNvCxnSpPr>
          <p:nvPr/>
        </p:nvCxnSpPr>
        <p:spPr>
          <a:xfrm>
            <a:off x="7387433" y="506211"/>
            <a:ext cx="4629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xmlns="" id="{E2312760-6708-460D-ACEC-4B16558DEEB7}"/>
              </a:ext>
            </a:extLst>
          </p:cNvPr>
          <p:cNvCxnSpPr>
            <a:stCxn id="174" idx="3"/>
            <a:endCxn id="176" idx="1"/>
          </p:cNvCxnSpPr>
          <p:nvPr/>
        </p:nvCxnSpPr>
        <p:spPr>
          <a:xfrm>
            <a:off x="8411281" y="506211"/>
            <a:ext cx="28338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xmlns="" id="{23FABC89-2BB2-476D-8A32-EF018D8F916C}"/>
                  </a:ext>
                </a:extLst>
              </p:cNvPr>
              <p:cNvSpPr txBox="1"/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blipFill>
                <a:blip r:embed="rId24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xmlns="" id="{B323498B-97BB-4EC3-8590-A3798CFF3FD9}"/>
                  </a:ext>
                </a:extLst>
              </p:cNvPr>
              <p:cNvSpPr txBox="1"/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blipFill>
                <a:blip r:embed="rId25"/>
                <a:stretch>
                  <a:fillRect r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xmlns="" id="{F045B7CB-32DC-47CC-AF8C-81CC63C30205}"/>
                  </a:ext>
                </a:extLst>
              </p:cNvPr>
              <p:cNvSpPr txBox="1"/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blipFill>
                <a:blip r:embed="rId26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xmlns="" id="{959C7A91-E3A0-446D-9D2F-4389F5D78FEF}"/>
                  </a:ext>
                </a:extLst>
              </p:cNvPr>
              <p:cNvSpPr txBox="1"/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blipFill>
                <a:blip r:embed="rId27"/>
                <a:stretch>
                  <a:fillRect r="-6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xmlns="" id="{957594BC-7EF7-40AD-B23F-037E4E7A6527}"/>
                  </a:ext>
                </a:extLst>
              </p:cNvPr>
              <p:cNvSpPr txBox="1"/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blipFill>
                <a:blip r:embed="rId28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xmlns="" id="{1001FD52-9D31-43F8-8274-8F5B427FE964}"/>
                  </a:ext>
                </a:extLst>
              </p:cNvPr>
              <p:cNvSpPr txBox="1"/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blipFill>
                <a:blip r:embed="rId29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xmlns="" id="{79E24E1A-50D9-4643-82FD-3698C94D1FDB}"/>
                  </a:ext>
                </a:extLst>
              </p:cNvPr>
              <p:cNvSpPr txBox="1"/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blipFill>
                <a:blip r:embed="rId30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B980865F-8C89-4863-B642-59CE02044BE8}"/>
              </a:ext>
            </a:extLst>
          </p:cNvPr>
          <p:cNvSpPr txBox="1"/>
          <p:nvPr/>
        </p:nvSpPr>
        <p:spPr>
          <a:xfrm>
            <a:off x="2604417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A657132-45F4-4C49-8E88-B0D0EB51D81B}"/>
              </a:ext>
            </a:extLst>
          </p:cNvPr>
          <p:cNvSpPr txBox="1"/>
          <p:nvPr/>
        </p:nvSpPr>
        <p:spPr>
          <a:xfrm>
            <a:off x="3587242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705FAB83-29CE-45EA-A207-997B7618BE99}"/>
              </a:ext>
            </a:extLst>
          </p:cNvPr>
          <p:cNvSpPr txBox="1"/>
          <p:nvPr/>
        </p:nvSpPr>
        <p:spPr>
          <a:xfrm>
            <a:off x="4565718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6EEB274-DFB3-4336-BC89-D9219A8C9D18}"/>
              </a:ext>
            </a:extLst>
          </p:cNvPr>
          <p:cNvSpPr txBox="1"/>
          <p:nvPr/>
        </p:nvSpPr>
        <p:spPr>
          <a:xfrm>
            <a:off x="5544194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8ED3A499-7CE9-4438-AFBD-F848F87892C2}"/>
              </a:ext>
            </a:extLst>
          </p:cNvPr>
          <p:cNvSpPr txBox="1"/>
          <p:nvPr/>
        </p:nvSpPr>
        <p:spPr>
          <a:xfrm>
            <a:off x="6522670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5C1D63E-B41F-4B26-BC0F-877F6616A950}"/>
              </a:ext>
            </a:extLst>
          </p:cNvPr>
          <p:cNvSpPr txBox="1"/>
          <p:nvPr/>
        </p:nvSpPr>
        <p:spPr>
          <a:xfrm>
            <a:off x="7501146" y="8501847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287C63AE-CE4E-4548-8FB4-772DF7131B52}"/>
              </a:ext>
            </a:extLst>
          </p:cNvPr>
          <p:cNvSpPr txBox="1"/>
          <p:nvPr/>
        </p:nvSpPr>
        <p:spPr>
          <a:xfrm>
            <a:off x="8280185" y="8497398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60950468-1FA7-42F8-9F02-098D8FF4658B}"/>
              </a:ext>
            </a:extLst>
          </p:cNvPr>
          <p:cNvSpPr/>
          <p:nvPr/>
        </p:nvSpPr>
        <p:spPr>
          <a:xfrm>
            <a:off x="274907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8097F88A-DC21-4336-803B-165A146CEE32}"/>
              </a:ext>
            </a:extLst>
          </p:cNvPr>
          <p:cNvSpPr/>
          <p:nvPr/>
        </p:nvSpPr>
        <p:spPr>
          <a:xfrm>
            <a:off x="274907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5D811ADC-8D41-425A-AEAE-6A6432AF2A70}"/>
              </a:ext>
            </a:extLst>
          </p:cNvPr>
          <p:cNvSpPr/>
          <p:nvPr/>
        </p:nvSpPr>
        <p:spPr>
          <a:xfrm>
            <a:off x="274907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A54A9953-4821-4589-909D-A9255317F1AF}"/>
              </a:ext>
            </a:extLst>
          </p:cNvPr>
          <p:cNvSpPr/>
          <p:nvPr/>
        </p:nvSpPr>
        <p:spPr>
          <a:xfrm>
            <a:off x="3731901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53E59AD8-8B04-4C71-A10F-D2C8053290F9}"/>
              </a:ext>
            </a:extLst>
          </p:cNvPr>
          <p:cNvSpPr/>
          <p:nvPr/>
        </p:nvSpPr>
        <p:spPr>
          <a:xfrm>
            <a:off x="3731901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B666EF40-9523-4D03-8BA8-C2928942CE8E}"/>
              </a:ext>
            </a:extLst>
          </p:cNvPr>
          <p:cNvSpPr/>
          <p:nvPr/>
        </p:nvSpPr>
        <p:spPr>
          <a:xfrm>
            <a:off x="3731901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E0A835BF-8942-4C14-BB4D-88B771C0C486}"/>
              </a:ext>
            </a:extLst>
          </p:cNvPr>
          <p:cNvSpPr/>
          <p:nvPr/>
        </p:nvSpPr>
        <p:spPr>
          <a:xfrm>
            <a:off x="471472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6CB4EF2E-1EA3-416E-8058-405AB62F59C0}"/>
              </a:ext>
            </a:extLst>
          </p:cNvPr>
          <p:cNvSpPr/>
          <p:nvPr/>
        </p:nvSpPr>
        <p:spPr>
          <a:xfrm>
            <a:off x="471472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72AE53F0-A934-4D00-8599-6D2B65F667C9}"/>
              </a:ext>
            </a:extLst>
          </p:cNvPr>
          <p:cNvSpPr/>
          <p:nvPr/>
        </p:nvSpPr>
        <p:spPr>
          <a:xfrm>
            <a:off x="471472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3AF7D515-740E-4A0B-912A-A95396C70FE1}"/>
              </a:ext>
            </a:extLst>
          </p:cNvPr>
          <p:cNvSpPr/>
          <p:nvPr/>
        </p:nvSpPr>
        <p:spPr>
          <a:xfrm>
            <a:off x="5697549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338BAD64-18CC-409A-A011-FC4DA816BBE5}"/>
              </a:ext>
            </a:extLst>
          </p:cNvPr>
          <p:cNvSpPr/>
          <p:nvPr/>
        </p:nvSpPr>
        <p:spPr>
          <a:xfrm>
            <a:off x="5697549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6C83887D-1BD0-42D4-B94D-B30D8A9C9BC1}"/>
              </a:ext>
            </a:extLst>
          </p:cNvPr>
          <p:cNvSpPr/>
          <p:nvPr/>
        </p:nvSpPr>
        <p:spPr>
          <a:xfrm>
            <a:off x="5697549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8F2A30B9-70FF-42F9-9119-A7EF779E6330}"/>
              </a:ext>
            </a:extLst>
          </p:cNvPr>
          <p:cNvSpPr/>
          <p:nvPr/>
        </p:nvSpPr>
        <p:spPr>
          <a:xfrm>
            <a:off x="6680373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70406656-0FC8-42F0-B836-5C5029EF2DFE}"/>
              </a:ext>
            </a:extLst>
          </p:cNvPr>
          <p:cNvSpPr/>
          <p:nvPr/>
        </p:nvSpPr>
        <p:spPr>
          <a:xfrm>
            <a:off x="6680373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93885844-E2ED-45F1-96E9-EC275470A678}"/>
              </a:ext>
            </a:extLst>
          </p:cNvPr>
          <p:cNvSpPr/>
          <p:nvPr/>
        </p:nvSpPr>
        <p:spPr>
          <a:xfrm>
            <a:off x="6680373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936CD816-FDD1-4921-BAE4-335E65D08E41}"/>
              </a:ext>
            </a:extLst>
          </p:cNvPr>
          <p:cNvSpPr/>
          <p:nvPr/>
        </p:nvSpPr>
        <p:spPr>
          <a:xfrm>
            <a:off x="766319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20255675-3485-4D97-B349-23E5DA335C75}"/>
              </a:ext>
            </a:extLst>
          </p:cNvPr>
          <p:cNvSpPr/>
          <p:nvPr/>
        </p:nvSpPr>
        <p:spPr>
          <a:xfrm>
            <a:off x="766319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xmlns="" id="{7BF9B03E-80B5-4987-9667-580B5C878B11}"/>
              </a:ext>
            </a:extLst>
          </p:cNvPr>
          <p:cNvSpPr/>
          <p:nvPr/>
        </p:nvSpPr>
        <p:spPr>
          <a:xfrm>
            <a:off x="766319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xmlns="" id="{3A30B823-5EE4-442B-82CB-80D91540A693}"/>
              </a:ext>
            </a:extLst>
          </p:cNvPr>
          <p:cNvSpPr/>
          <p:nvPr/>
        </p:nvSpPr>
        <p:spPr>
          <a:xfrm>
            <a:off x="850733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47FFB4DC-9B35-48E0-85BD-38BADE865C3F}"/>
              </a:ext>
            </a:extLst>
          </p:cNvPr>
          <p:cNvSpPr/>
          <p:nvPr/>
        </p:nvSpPr>
        <p:spPr>
          <a:xfrm>
            <a:off x="850733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xmlns="" id="{E1A943FD-0ECA-4318-BD50-50DC199E711C}"/>
              </a:ext>
            </a:extLst>
          </p:cNvPr>
          <p:cNvSpPr/>
          <p:nvPr/>
        </p:nvSpPr>
        <p:spPr>
          <a:xfrm>
            <a:off x="850733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xmlns="" id="{123AA21C-67FC-4E4E-99B9-0D6647EC4EF0}"/>
              </a:ext>
            </a:extLst>
          </p:cNvPr>
          <p:cNvSpPr txBox="1"/>
          <p:nvPr/>
        </p:nvSpPr>
        <p:spPr>
          <a:xfrm>
            <a:off x="511745" y="7834365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embedding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xmlns="" id="{D8EA33E2-C124-4C40-92B9-DB0F34271FC5}"/>
                  </a:ext>
                </a:extLst>
              </p:cNvPr>
              <p:cNvSpPr/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8EA33E2-C124-4C40-92B9-DB0F34271F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xmlns="" id="{6203952A-32B7-4A18-92CD-C216F6DF4C83}"/>
                  </a:ext>
                </a:extLst>
              </p:cNvPr>
              <p:cNvSpPr/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03952A-32B7-4A18-92CD-C216F6DF4C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>
            <a:extLst>
              <a:ext uri="{FF2B5EF4-FFF2-40B4-BE49-F238E27FC236}">
                <a16:creationId xmlns:a16="http://schemas.microsoft.com/office/drawing/2014/main" xmlns="" id="{1AE962D5-FA23-4947-95D9-56C920FB11CE}"/>
              </a:ext>
            </a:extLst>
          </p:cNvPr>
          <p:cNvSpPr/>
          <p:nvPr/>
        </p:nvSpPr>
        <p:spPr>
          <a:xfrm>
            <a:off x="2674978" y="6105623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xmlns="" id="{400A705E-98A4-4CD5-BD0A-2160100AC833}"/>
              </a:ext>
            </a:extLst>
          </p:cNvPr>
          <p:cNvCxnSpPr>
            <a:cxnSpLocks/>
            <a:stCxn id="30" idx="0"/>
            <a:endCxn id="55" idx="2"/>
          </p:cNvCxnSpPr>
          <p:nvPr/>
        </p:nvCxnSpPr>
        <p:spPr>
          <a:xfrm flipH="1" flipV="1">
            <a:off x="295544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xmlns="" id="{E721EDF7-6A11-444A-9EAC-0C984684B970}"/>
                  </a:ext>
                </a:extLst>
              </p:cNvPr>
              <p:cNvSpPr/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21EDF7-6A11-444A-9EAC-0C984684B9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xmlns="" id="{8B7FDEA8-3E9B-4D7D-9DF0-71E617E9DAB8}"/>
                  </a:ext>
                </a:extLst>
              </p:cNvPr>
              <p:cNvSpPr/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B7FDEA8-3E9B-4D7D-9DF0-71E617E9D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xmlns="" id="{8E8E7F09-8B2B-40EF-9DCE-22A421595D11}"/>
              </a:ext>
            </a:extLst>
          </p:cNvPr>
          <p:cNvSpPr/>
          <p:nvPr/>
        </p:nvSpPr>
        <p:spPr>
          <a:xfrm>
            <a:off x="3645559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xmlns="" id="{55981933-1524-4549-ADAA-2F73CEA9D71F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3926025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xmlns="" id="{E96CB2CE-AD29-4726-8A45-2FFE62FADC93}"/>
                  </a:ext>
                </a:extLst>
              </p:cNvPr>
              <p:cNvSpPr/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96CB2CE-AD29-4726-8A45-2FFE62FAD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xmlns="" id="{46C37F38-31D3-47AB-A089-987443D0B9F3}"/>
                  </a:ext>
                </a:extLst>
              </p:cNvPr>
              <p:cNvSpPr/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6C37F38-31D3-47AB-A089-987443D0B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3CA0756F-AFFC-4422-ADFB-178C88F956F6}"/>
              </a:ext>
            </a:extLst>
          </p:cNvPr>
          <p:cNvSpPr/>
          <p:nvPr/>
        </p:nvSpPr>
        <p:spPr>
          <a:xfrm>
            <a:off x="4638714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xmlns="" id="{E9DA1397-846D-438F-BBDC-95E83937D809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919180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xmlns="" id="{529B549C-06E6-4ACF-9504-622800056531}"/>
                  </a:ext>
                </a:extLst>
              </p:cNvPr>
              <p:cNvSpPr/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29B549C-06E6-4ACF-9504-622800056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xmlns="" id="{52FA88BC-9E33-4AF3-8942-8014B1E646EE}"/>
                  </a:ext>
                </a:extLst>
              </p:cNvPr>
              <p:cNvSpPr/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2FA88BC-9E33-4AF3-8942-8014B1E64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xmlns="" id="{8EBA9938-6AF1-4B82-AC9A-31AEAE0DA2D9}"/>
              </a:ext>
            </a:extLst>
          </p:cNvPr>
          <p:cNvSpPr/>
          <p:nvPr/>
        </p:nvSpPr>
        <p:spPr>
          <a:xfrm>
            <a:off x="560806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xmlns="" id="{2B98A377-8184-4678-8B0C-08D420892999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88853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xmlns="" id="{21D96FE4-792A-4A31-987E-7EC29C1FC2DC}"/>
                  </a:ext>
                </a:extLst>
              </p:cNvPr>
              <p:cNvSpPr/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1D96FE4-792A-4A31-987E-7EC29C1FC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xmlns="" id="{EF86C1CB-66C6-464D-B516-886A9BE8D115}"/>
                  </a:ext>
                </a:extLst>
              </p:cNvPr>
              <p:cNvSpPr/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F86C1CB-66C6-464D-B516-886A9BE8D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xmlns="" id="{67815107-268F-46AE-A63E-E142EF4C6E78}"/>
              </a:ext>
            </a:extLst>
          </p:cNvPr>
          <p:cNvSpPr/>
          <p:nvPr/>
        </p:nvSpPr>
        <p:spPr>
          <a:xfrm>
            <a:off x="6606098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xmlns="" id="{7AD31F3F-10B0-47C8-9959-80FB9D11C7AB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88656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xmlns="" id="{12EC5EB6-DA79-4DDE-A8E4-327DF9FD1BD9}"/>
                  </a:ext>
                </a:extLst>
              </p:cNvPr>
              <p:cNvSpPr/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2EC5EB6-DA79-4DDE-A8E4-327DF9FD1B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xmlns="" id="{0A43F81F-EE32-478B-8603-2A37CA883B34}"/>
                  </a:ext>
                </a:extLst>
              </p:cNvPr>
              <p:cNvSpPr/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A43F81F-EE32-478B-8603-2A37CA883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xmlns="" id="{84AC49A3-0341-40F1-81E7-6CE52A43B4E5}"/>
              </a:ext>
            </a:extLst>
          </p:cNvPr>
          <p:cNvSpPr/>
          <p:nvPr/>
        </p:nvSpPr>
        <p:spPr>
          <a:xfrm>
            <a:off x="7588922" y="6107909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xmlns="" id="{E6AFA612-F5C2-4ABC-8DC0-5CBA5A5062FD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869388" y="7374528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xmlns="" id="{17BF6AB5-D013-41E1-8A55-108D3A3824A9}"/>
                  </a:ext>
                </a:extLst>
              </p:cNvPr>
              <p:cNvSpPr/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7BF6AB5-D013-41E1-8A55-108D3A382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xmlns="" id="{92A9E956-3AA2-447D-8B89-4663F0B04D73}"/>
                  </a:ext>
                </a:extLst>
              </p:cNvPr>
              <p:cNvSpPr/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2A9E956-3AA2-447D-8B89-4663F0B04D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xmlns="" id="{6A8259DC-325C-44A7-96FD-4BE22745F714}"/>
              </a:ext>
            </a:extLst>
          </p:cNvPr>
          <p:cNvSpPr/>
          <p:nvPr/>
        </p:nvSpPr>
        <p:spPr>
          <a:xfrm>
            <a:off x="843323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xmlns="" id="{6A1B7A71-9E31-42C0-B4D1-6A3E8A4407F7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71370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xmlns="" id="{807E499A-972E-49F7-ACA3-62D13E9EC9C9}"/>
              </a:ext>
            </a:extLst>
          </p:cNvPr>
          <p:cNvCxnSpPr>
            <a:stCxn id="53" idx="3"/>
            <a:endCxn id="57" idx="1"/>
          </p:cNvCxnSpPr>
          <p:nvPr/>
        </p:nvCxnSpPr>
        <p:spPr>
          <a:xfrm>
            <a:off x="3129430" y="6995330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xmlns="" id="{02E42F02-2605-44C2-B39A-80BEF5A16A2D}"/>
              </a:ext>
            </a:extLst>
          </p:cNvPr>
          <p:cNvCxnSpPr>
            <a:stCxn id="57" idx="3"/>
            <a:endCxn id="61" idx="1"/>
          </p:cNvCxnSpPr>
          <p:nvPr/>
        </p:nvCxnSpPr>
        <p:spPr>
          <a:xfrm>
            <a:off x="4100011" y="6995330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xmlns="" id="{954E9BB3-E6EE-4B9C-AAB9-2D39050982A0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5093166" y="6995330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xmlns="" id="{66D9DD0E-533B-48EA-8BEE-D83FEBC381F0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6062518" y="6995330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xmlns="" id="{E66ACCD9-5BC4-4F8F-A1F5-23959F858468}"/>
              </a:ext>
            </a:extLst>
          </p:cNvPr>
          <p:cNvCxnSpPr>
            <a:cxnSpLocks/>
            <a:stCxn id="69" idx="3"/>
            <a:endCxn id="73" idx="1"/>
          </p:cNvCxnSpPr>
          <p:nvPr/>
        </p:nvCxnSpPr>
        <p:spPr>
          <a:xfrm>
            <a:off x="7060550" y="6995330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xmlns="" id="{47ED3D23-703C-4BBA-9CD5-AFCF738AD60E}"/>
              </a:ext>
            </a:extLst>
          </p:cNvPr>
          <p:cNvCxnSpPr>
            <a:stCxn id="73" idx="3"/>
            <a:endCxn id="77" idx="1"/>
          </p:cNvCxnSpPr>
          <p:nvPr/>
        </p:nvCxnSpPr>
        <p:spPr>
          <a:xfrm flipV="1">
            <a:off x="8043374" y="6995330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xmlns="" id="{EC8FFF56-90CA-4055-9E28-2128689EB1E1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>
            <a:off x="8043373" y="64149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xmlns="" id="{C74B4B21-B5A1-491D-A73E-564FDE34982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 flipV="1">
            <a:off x="7060549" y="64149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xmlns="" id="{821DB0DC-9A2B-4D13-91D7-4A7F22ED3A51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6062517" y="64149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xmlns="" id="{B0AC977D-3512-4D20-B256-BFDBD2859C3B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5093165" y="64149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xmlns="" id="{5999F310-4A8D-456E-95B8-BDEDA46CAE98}"/>
              </a:ext>
            </a:extLst>
          </p:cNvPr>
          <p:cNvCxnSpPr>
            <a:stCxn id="62" idx="1"/>
            <a:endCxn id="58" idx="3"/>
          </p:cNvCxnSpPr>
          <p:nvPr/>
        </p:nvCxnSpPr>
        <p:spPr>
          <a:xfrm flipH="1">
            <a:off x="4100010" y="64149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xmlns="" id="{31EC6A0A-10F4-40CD-9678-D0D8DD55F243}"/>
              </a:ext>
            </a:extLst>
          </p:cNvPr>
          <p:cNvCxnSpPr>
            <a:stCxn id="58" idx="1"/>
            <a:endCxn id="54" idx="3"/>
          </p:cNvCxnSpPr>
          <p:nvPr/>
        </p:nvCxnSpPr>
        <p:spPr>
          <a:xfrm flipH="1">
            <a:off x="3129429" y="64149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xmlns="" id="{B00BF36A-F0D6-4841-B97C-8AB324D8C209}"/>
              </a:ext>
            </a:extLst>
          </p:cNvPr>
          <p:cNvSpPr txBox="1"/>
          <p:nvPr/>
        </p:nvSpPr>
        <p:spPr>
          <a:xfrm>
            <a:off x="511745" y="655426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xmlns="" id="{AF20A7C4-0FFE-4667-B404-3EFFD701622D}"/>
              </a:ext>
            </a:extLst>
          </p:cNvPr>
          <p:cNvCxnSpPr>
            <a:cxnSpLocks/>
          </p:cNvCxnSpPr>
          <p:nvPr/>
        </p:nvCxnSpPr>
        <p:spPr>
          <a:xfrm flipH="1" flipV="1">
            <a:off x="2955443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流程图: 可选过程 94">
            <a:extLst>
              <a:ext uri="{FF2B5EF4-FFF2-40B4-BE49-F238E27FC236}">
                <a16:creationId xmlns:a16="http://schemas.microsoft.com/office/drawing/2014/main" xmlns="" id="{C8B101F0-B6D2-4CE8-A2A5-FE7A1B113F11}"/>
              </a:ext>
            </a:extLst>
          </p:cNvPr>
          <p:cNvSpPr/>
          <p:nvPr/>
        </p:nvSpPr>
        <p:spPr>
          <a:xfrm>
            <a:off x="2674978" y="509578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xmlns="" id="{0EB45AF2-E686-433A-94EB-ECD6345F3B5B}"/>
              </a:ext>
            </a:extLst>
          </p:cNvPr>
          <p:cNvSpPr/>
          <p:nvPr/>
        </p:nvSpPr>
        <p:spPr>
          <a:xfrm>
            <a:off x="9421046" y="172940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9" name="流程图: 可选过程 98">
            <a:extLst>
              <a:ext uri="{FF2B5EF4-FFF2-40B4-BE49-F238E27FC236}">
                <a16:creationId xmlns:a16="http://schemas.microsoft.com/office/drawing/2014/main" xmlns="" id="{8360CA77-10AD-4D79-BCDF-1ED3A0B52BCA}"/>
              </a:ext>
            </a:extLst>
          </p:cNvPr>
          <p:cNvSpPr/>
          <p:nvPr/>
        </p:nvSpPr>
        <p:spPr>
          <a:xfrm>
            <a:off x="2674978" y="3935008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0" name="流程图: 可选过程 99">
            <a:extLst>
              <a:ext uri="{FF2B5EF4-FFF2-40B4-BE49-F238E27FC236}">
                <a16:creationId xmlns:a16="http://schemas.microsoft.com/office/drawing/2014/main" xmlns="" id="{6C578E06-FA40-4B64-90EA-B5C1F3D4A99B}"/>
              </a:ext>
            </a:extLst>
          </p:cNvPr>
          <p:cNvSpPr/>
          <p:nvPr/>
        </p:nvSpPr>
        <p:spPr>
          <a:xfrm>
            <a:off x="2674978" y="277810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xmlns="" id="{E240133A-222D-438A-B4B3-26D047D67C96}"/>
              </a:ext>
            </a:extLst>
          </p:cNvPr>
          <p:cNvCxnSpPr>
            <a:cxnSpLocks/>
          </p:cNvCxnSpPr>
          <p:nvPr/>
        </p:nvCxnSpPr>
        <p:spPr>
          <a:xfrm>
            <a:off x="2431753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xmlns="" id="{5486CF6D-E3E1-493F-9DCE-5A14700565C6}"/>
              </a:ext>
            </a:extLst>
          </p:cNvPr>
          <p:cNvCxnSpPr>
            <a:cxnSpLocks/>
          </p:cNvCxnSpPr>
          <p:nvPr/>
        </p:nvCxnSpPr>
        <p:spPr>
          <a:xfrm flipV="1">
            <a:off x="2431753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xmlns="" id="{09C4167D-E39B-4F11-A25C-F5BF7CF2A97C}"/>
              </a:ext>
            </a:extLst>
          </p:cNvPr>
          <p:cNvCxnSpPr>
            <a:cxnSpLocks/>
          </p:cNvCxnSpPr>
          <p:nvPr/>
        </p:nvCxnSpPr>
        <p:spPr>
          <a:xfrm flipH="1" flipV="1">
            <a:off x="2955442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xmlns="" id="{227EE8C3-F58C-4DEF-91B5-30CD0B49DE5B}"/>
              </a:ext>
            </a:extLst>
          </p:cNvPr>
          <p:cNvCxnSpPr>
            <a:cxnSpLocks/>
          </p:cNvCxnSpPr>
          <p:nvPr/>
        </p:nvCxnSpPr>
        <p:spPr>
          <a:xfrm flipH="1">
            <a:off x="2431753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xmlns="" id="{E024F0BF-A2AF-4AF9-99E6-5C078DADC301}"/>
              </a:ext>
            </a:extLst>
          </p:cNvPr>
          <p:cNvCxnSpPr>
            <a:cxnSpLocks/>
          </p:cNvCxnSpPr>
          <p:nvPr/>
        </p:nvCxnSpPr>
        <p:spPr>
          <a:xfrm flipH="1" flipV="1">
            <a:off x="2955441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xmlns="" id="{DB11A46C-CE65-4633-83E2-379DAC230133}"/>
              </a:ext>
            </a:extLst>
          </p:cNvPr>
          <p:cNvCxnSpPr>
            <a:cxnSpLocks/>
          </p:cNvCxnSpPr>
          <p:nvPr/>
        </p:nvCxnSpPr>
        <p:spPr>
          <a:xfrm flipH="1">
            <a:off x="2431753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流程图: 可选过程 109">
            <a:extLst>
              <a:ext uri="{FF2B5EF4-FFF2-40B4-BE49-F238E27FC236}">
                <a16:creationId xmlns:a16="http://schemas.microsoft.com/office/drawing/2014/main" xmlns="" id="{3C0230CE-E895-47A7-89D3-8AB66ACB022D}"/>
              </a:ext>
            </a:extLst>
          </p:cNvPr>
          <p:cNvSpPr/>
          <p:nvPr/>
        </p:nvSpPr>
        <p:spPr>
          <a:xfrm>
            <a:off x="2553525" y="1593609"/>
            <a:ext cx="6658924" cy="922221"/>
          </a:xfrm>
          <a:prstGeom prst="flowChartAlternate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xmlns="" id="{7278C05C-B187-4290-904C-69DDF9998B8C}"/>
              </a:ext>
            </a:extLst>
          </p:cNvPr>
          <p:cNvSpPr/>
          <p:nvPr/>
        </p:nvSpPr>
        <p:spPr>
          <a:xfrm>
            <a:off x="2712024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xmlns="" id="{A31D6656-3B28-4F8C-89AB-F3416DF1DBBB}"/>
              </a:ext>
            </a:extLst>
          </p:cNvPr>
          <p:cNvCxnSpPr>
            <a:endCxn id="112" idx="4"/>
          </p:cNvCxnSpPr>
          <p:nvPr/>
        </p:nvCxnSpPr>
        <p:spPr>
          <a:xfrm flipV="1">
            <a:off x="2955441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xmlns="" id="{F65BAECB-35C2-43B2-99D1-9E616F5AF115}"/>
              </a:ext>
            </a:extLst>
          </p:cNvPr>
          <p:cNvCxnSpPr/>
          <p:nvPr/>
        </p:nvCxnSpPr>
        <p:spPr>
          <a:xfrm flipV="1">
            <a:off x="2959725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xmlns="" id="{53F3321E-C63F-4E48-8D39-CBD5E9EEA8A1}"/>
                  </a:ext>
                </a:extLst>
              </p:cNvPr>
              <p:cNvSpPr txBox="1"/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F3321E-C63F-4E48-8D39-CBD5E9EEA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blipFill>
                <a:blip r:embed="rId16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xmlns="" id="{864A680E-E09F-4CD9-BD19-C76181A3D17C}"/>
                  </a:ext>
                </a:extLst>
              </p:cNvPr>
              <p:cNvSpPr txBox="1"/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4A680E-E09F-4CD9-BD19-C76181A3D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xmlns="" id="{91DA4F38-D455-4812-979A-2E899FA39EA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7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xmlns="" id="{87450753-5592-48A5-A900-D62103936F5F}"/>
              </a:ext>
            </a:extLst>
          </p:cNvPr>
          <p:cNvCxnSpPr>
            <a:cxnSpLocks/>
          </p:cNvCxnSpPr>
          <p:nvPr/>
        </p:nvCxnSpPr>
        <p:spPr>
          <a:xfrm>
            <a:off x="3404487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xmlns="" id="{9EBCBDDC-0909-4ADC-998C-86319DA9985C}"/>
              </a:ext>
            </a:extLst>
          </p:cNvPr>
          <p:cNvCxnSpPr>
            <a:cxnSpLocks/>
          </p:cNvCxnSpPr>
          <p:nvPr/>
        </p:nvCxnSpPr>
        <p:spPr>
          <a:xfrm flipV="1">
            <a:off x="3404487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xmlns="" id="{7E95D74C-C01B-4CE2-BF16-712AD0CD144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6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xmlns="" id="{08C2F055-5932-4FD4-B2F8-DA94FC6CD24B}"/>
              </a:ext>
            </a:extLst>
          </p:cNvPr>
          <p:cNvCxnSpPr>
            <a:cxnSpLocks/>
          </p:cNvCxnSpPr>
          <p:nvPr/>
        </p:nvCxnSpPr>
        <p:spPr>
          <a:xfrm flipH="1">
            <a:off x="3404487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xmlns="" id="{B0FEAF80-B442-4D34-A3CE-89A42D89DF88}"/>
              </a:ext>
            </a:extLst>
          </p:cNvPr>
          <p:cNvCxnSpPr>
            <a:cxnSpLocks/>
          </p:cNvCxnSpPr>
          <p:nvPr/>
        </p:nvCxnSpPr>
        <p:spPr>
          <a:xfrm flipH="1" flipV="1">
            <a:off x="3928175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xmlns="" id="{DF3EABEB-68D5-48D4-A33C-EA93ECF0B950}"/>
              </a:ext>
            </a:extLst>
          </p:cNvPr>
          <p:cNvCxnSpPr>
            <a:cxnSpLocks/>
          </p:cNvCxnSpPr>
          <p:nvPr/>
        </p:nvCxnSpPr>
        <p:spPr>
          <a:xfrm flipH="1">
            <a:off x="3404487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xmlns="" id="{30DD3F75-AC6F-45C5-81BA-645BAA05BE4F}"/>
              </a:ext>
            </a:extLst>
          </p:cNvPr>
          <p:cNvSpPr/>
          <p:nvPr/>
        </p:nvSpPr>
        <p:spPr>
          <a:xfrm>
            <a:off x="3684758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xmlns="" id="{22868F29-89EE-41B3-A825-90134CBB4712}"/>
              </a:ext>
            </a:extLst>
          </p:cNvPr>
          <p:cNvCxnSpPr>
            <a:cxnSpLocks/>
            <a:endCxn id="146" idx="2"/>
          </p:cNvCxnSpPr>
          <p:nvPr/>
        </p:nvCxnSpPr>
        <p:spPr>
          <a:xfrm>
            <a:off x="3404487" y="2055151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xmlns="" id="{3CE9A73D-19F0-4C10-A10E-27D0FF76A32F}"/>
              </a:ext>
            </a:extLst>
          </p:cNvPr>
          <p:cNvCxnSpPr>
            <a:endCxn id="146" idx="4"/>
          </p:cNvCxnSpPr>
          <p:nvPr/>
        </p:nvCxnSpPr>
        <p:spPr>
          <a:xfrm flipV="1">
            <a:off x="3928175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xmlns="" id="{377F90F8-30FE-4496-987F-426735B78A81}"/>
              </a:ext>
            </a:extLst>
          </p:cNvPr>
          <p:cNvCxnSpPr/>
          <p:nvPr/>
        </p:nvCxnSpPr>
        <p:spPr>
          <a:xfrm flipV="1">
            <a:off x="3932459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xmlns="" id="{AF1B7FE4-D210-4CBB-B444-5199E0621B58}"/>
                  </a:ext>
                </a:extLst>
              </p:cNvPr>
              <p:cNvSpPr txBox="1"/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F1B7FE4-D210-4CBB-B444-5199E0621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blipFill>
                <a:blip r:embed="rId18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xmlns="" id="{7F1CAD31-C690-40A8-888E-6C344F68CBF5}"/>
                  </a:ext>
                </a:extLst>
              </p:cNvPr>
              <p:cNvSpPr txBox="1"/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F1CAD31-C690-40A8-888E-6C344F68C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xmlns="" id="{C77447E5-B31F-47B0-9CDE-CEBF6FA3DFF3}"/>
              </a:ext>
            </a:extLst>
          </p:cNvPr>
          <p:cNvCxnSpPr>
            <a:cxnSpLocks/>
          </p:cNvCxnSpPr>
          <p:nvPr/>
        </p:nvCxnSpPr>
        <p:spPr>
          <a:xfrm flipH="1" flipV="1">
            <a:off x="4927790" y="573257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xmlns="" id="{60A83FDF-9F26-443C-AE6D-6FBF6F7FC92D}"/>
              </a:ext>
            </a:extLst>
          </p:cNvPr>
          <p:cNvCxnSpPr>
            <a:cxnSpLocks/>
          </p:cNvCxnSpPr>
          <p:nvPr/>
        </p:nvCxnSpPr>
        <p:spPr>
          <a:xfrm>
            <a:off x="4404100" y="5944590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xmlns="" id="{45D5B142-B9A0-4B56-BA6D-0E56BC6C6CEE}"/>
              </a:ext>
            </a:extLst>
          </p:cNvPr>
          <p:cNvCxnSpPr>
            <a:cxnSpLocks/>
          </p:cNvCxnSpPr>
          <p:nvPr/>
        </p:nvCxnSpPr>
        <p:spPr>
          <a:xfrm flipV="1">
            <a:off x="4404100" y="2046492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xmlns="" id="{72365FF1-75DE-4CFC-A262-82C59A18AC76}"/>
              </a:ext>
            </a:extLst>
          </p:cNvPr>
          <p:cNvCxnSpPr>
            <a:cxnSpLocks/>
          </p:cNvCxnSpPr>
          <p:nvPr/>
        </p:nvCxnSpPr>
        <p:spPr>
          <a:xfrm flipH="1" flipV="1">
            <a:off x="4927789" y="456774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xmlns="" id="{E75F4EB2-9814-4018-BB50-90478324A8DB}"/>
              </a:ext>
            </a:extLst>
          </p:cNvPr>
          <p:cNvCxnSpPr>
            <a:cxnSpLocks/>
          </p:cNvCxnSpPr>
          <p:nvPr/>
        </p:nvCxnSpPr>
        <p:spPr>
          <a:xfrm flipH="1">
            <a:off x="4404100" y="4926459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xmlns="" id="{0B2456C2-F498-4CEF-A336-DE7A813B275F}"/>
              </a:ext>
            </a:extLst>
          </p:cNvPr>
          <p:cNvCxnSpPr>
            <a:cxnSpLocks/>
          </p:cNvCxnSpPr>
          <p:nvPr/>
        </p:nvCxnSpPr>
        <p:spPr>
          <a:xfrm flipH="1" flipV="1">
            <a:off x="4927788" y="340393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xmlns="" id="{4D4B985B-D28E-4410-ADB8-E3541C2B7FE9}"/>
              </a:ext>
            </a:extLst>
          </p:cNvPr>
          <p:cNvCxnSpPr>
            <a:cxnSpLocks/>
          </p:cNvCxnSpPr>
          <p:nvPr/>
        </p:nvCxnSpPr>
        <p:spPr>
          <a:xfrm flipH="1">
            <a:off x="4404100" y="3762651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>
            <a:extLst>
              <a:ext uri="{FF2B5EF4-FFF2-40B4-BE49-F238E27FC236}">
                <a16:creationId xmlns:a16="http://schemas.microsoft.com/office/drawing/2014/main" xmlns="" id="{231BDF38-0009-4925-9A43-CCEE3DF4CDE5}"/>
              </a:ext>
            </a:extLst>
          </p:cNvPr>
          <p:cNvSpPr/>
          <p:nvPr/>
        </p:nvSpPr>
        <p:spPr>
          <a:xfrm>
            <a:off x="4684371" y="1829980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xmlns="" id="{3593D69B-772D-43F8-A84C-591123D14C8C}"/>
              </a:ext>
            </a:extLst>
          </p:cNvPr>
          <p:cNvCxnSpPr>
            <a:cxnSpLocks/>
            <a:endCxn id="159" idx="2"/>
          </p:cNvCxnSpPr>
          <p:nvPr/>
        </p:nvCxnSpPr>
        <p:spPr>
          <a:xfrm>
            <a:off x="4404100" y="2046925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xmlns="" id="{AB2CCE85-0145-4415-A718-7DD95E0099EA}"/>
              </a:ext>
            </a:extLst>
          </p:cNvPr>
          <p:cNvCxnSpPr>
            <a:endCxn id="159" idx="4"/>
          </p:cNvCxnSpPr>
          <p:nvPr/>
        </p:nvCxnSpPr>
        <p:spPr>
          <a:xfrm flipV="1">
            <a:off x="4927788" y="226386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xmlns="" id="{463A15AE-94FA-4E95-ABD4-8CD5C4FB3513}"/>
              </a:ext>
            </a:extLst>
          </p:cNvPr>
          <p:cNvCxnSpPr/>
          <p:nvPr/>
        </p:nvCxnSpPr>
        <p:spPr>
          <a:xfrm flipV="1">
            <a:off x="4932072" y="1329951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xmlns="" id="{0752DD48-3331-4C30-AD61-B4B0CC2E6FFF}"/>
                  </a:ext>
                </a:extLst>
              </p:cNvPr>
              <p:cNvSpPr txBox="1"/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752DD48-3331-4C30-AD61-B4B0CC2E6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blipFill>
                <a:blip r:embed="rId20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xmlns="" id="{F930EFAA-0BE5-400C-967C-4BD2A48DCFAB}"/>
                  </a:ext>
                </a:extLst>
              </p:cNvPr>
              <p:cNvSpPr txBox="1"/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930EFAA-0BE5-400C-967C-4BD2A48DC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xmlns="" id="{8A34D026-A433-4F71-8DD0-E687CBEAFC07}"/>
              </a:ext>
            </a:extLst>
          </p:cNvPr>
          <p:cNvCxnSpPr>
            <a:cxnSpLocks/>
          </p:cNvCxnSpPr>
          <p:nvPr/>
        </p:nvCxnSpPr>
        <p:spPr>
          <a:xfrm flipH="1" flipV="1">
            <a:off x="5898015" y="574943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xmlns="" id="{1764F66A-57C9-42BB-9BD6-B471E8090FD4}"/>
              </a:ext>
            </a:extLst>
          </p:cNvPr>
          <p:cNvCxnSpPr>
            <a:cxnSpLocks/>
          </p:cNvCxnSpPr>
          <p:nvPr/>
        </p:nvCxnSpPr>
        <p:spPr>
          <a:xfrm>
            <a:off x="5374325" y="5961448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xmlns="" id="{8E1B5F65-0110-4326-8166-FF38EAC47C08}"/>
              </a:ext>
            </a:extLst>
          </p:cNvPr>
          <p:cNvCxnSpPr>
            <a:cxnSpLocks/>
          </p:cNvCxnSpPr>
          <p:nvPr/>
        </p:nvCxnSpPr>
        <p:spPr>
          <a:xfrm flipV="1">
            <a:off x="5374325" y="2063350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xmlns="" id="{8FD462F3-24DA-4A44-B237-76C05A451F93}"/>
              </a:ext>
            </a:extLst>
          </p:cNvPr>
          <p:cNvCxnSpPr>
            <a:cxnSpLocks/>
          </p:cNvCxnSpPr>
          <p:nvPr/>
        </p:nvCxnSpPr>
        <p:spPr>
          <a:xfrm flipH="1" flipV="1">
            <a:off x="5898014" y="45846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xmlns="" id="{13EBD3ED-92DD-4830-81C2-584B55CCF3DB}"/>
              </a:ext>
            </a:extLst>
          </p:cNvPr>
          <p:cNvCxnSpPr>
            <a:cxnSpLocks/>
          </p:cNvCxnSpPr>
          <p:nvPr/>
        </p:nvCxnSpPr>
        <p:spPr>
          <a:xfrm flipH="1">
            <a:off x="5374325" y="4943317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xmlns="" id="{B7BDF4AB-4989-41DF-A1B8-4357B038F91F}"/>
              </a:ext>
            </a:extLst>
          </p:cNvPr>
          <p:cNvCxnSpPr>
            <a:cxnSpLocks/>
          </p:cNvCxnSpPr>
          <p:nvPr/>
        </p:nvCxnSpPr>
        <p:spPr>
          <a:xfrm flipH="1" flipV="1">
            <a:off x="5898013" y="342079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xmlns="" id="{476DC69F-9E29-4497-A16C-D9493BC6661D}"/>
              </a:ext>
            </a:extLst>
          </p:cNvPr>
          <p:cNvCxnSpPr>
            <a:cxnSpLocks/>
          </p:cNvCxnSpPr>
          <p:nvPr/>
        </p:nvCxnSpPr>
        <p:spPr>
          <a:xfrm flipH="1">
            <a:off x="5374325" y="3779509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椭圆 171">
            <a:extLst>
              <a:ext uri="{FF2B5EF4-FFF2-40B4-BE49-F238E27FC236}">
                <a16:creationId xmlns:a16="http://schemas.microsoft.com/office/drawing/2014/main" xmlns="" id="{8C8470E6-6F6A-4BC6-AE29-B64940642E81}"/>
              </a:ext>
            </a:extLst>
          </p:cNvPr>
          <p:cNvSpPr/>
          <p:nvPr/>
        </p:nvSpPr>
        <p:spPr>
          <a:xfrm>
            <a:off x="5654596" y="1846838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xmlns="" id="{737D8FC2-C1FB-4441-BE50-0BDED2ECFE05}"/>
              </a:ext>
            </a:extLst>
          </p:cNvPr>
          <p:cNvCxnSpPr>
            <a:cxnSpLocks/>
            <a:endCxn id="172" idx="2"/>
          </p:cNvCxnSpPr>
          <p:nvPr/>
        </p:nvCxnSpPr>
        <p:spPr>
          <a:xfrm>
            <a:off x="5374325" y="2063783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xmlns="" id="{152A57DA-5AFD-4E26-AEB8-8025C4478151}"/>
              </a:ext>
            </a:extLst>
          </p:cNvPr>
          <p:cNvCxnSpPr>
            <a:endCxn id="172" idx="4"/>
          </p:cNvCxnSpPr>
          <p:nvPr/>
        </p:nvCxnSpPr>
        <p:spPr>
          <a:xfrm flipV="1">
            <a:off x="5898013" y="228072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xmlns="" id="{F181D11D-D100-478D-93B8-B8686BEBC6B8}"/>
              </a:ext>
            </a:extLst>
          </p:cNvPr>
          <p:cNvCxnSpPr/>
          <p:nvPr/>
        </p:nvCxnSpPr>
        <p:spPr>
          <a:xfrm flipV="1">
            <a:off x="5902297" y="134680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xmlns="" id="{6FFE8219-CF00-4A94-A9C9-438B78FCD9FC}"/>
                  </a:ext>
                </a:extLst>
              </p:cNvPr>
              <p:cNvSpPr txBox="1"/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FFE8219-CF00-4A94-A9C9-438B78FCD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blipFill>
                <a:blip r:embed="rId2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xmlns="" id="{0F8501E2-89D6-4990-BA90-2161DFBC6817}"/>
                  </a:ext>
                </a:extLst>
              </p:cNvPr>
              <p:cNvSpPr txBox="1"/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F8501E2-89D6-4990-BA90-2161DFBC6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xmlns="" id="{45BDA595-092D-4D66-8BF7-C31273297876}"/>
              </a:ext>
            </a:extLst>
          </p:cNvPr>
          <p:cNvCxnSpPr>
            <a:cxnSpLocks/>
          </p:cNvCxnSpPr>
          <p:nvPr/>
        </p:nvCxnSpPr>
        <p:spPr>
          <a:xfrm flipH="1" flipV="1">
            <a:off x="6876811" y="574208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xmlns="" id="{2750419B-7617-4D9B-8552-FAC3DCE08AA9}"/>
              </a:ext>
            </a:extLst>
          </p:cNvPr>
          <p:cNvCxnSpPr>
            <a:cxnSpLocks/>
          </p:cNvCxnSpPr>
          <p:nvPr/>
        </p:nvCxnSpPr>
        <p:spPr>
          <a:xfrm>
            <a:off x="6353121" y="5954101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xmlns="" id="{AA089431-5BFE-4C50-8232-7E2DC736925B}"/>
              </a:ext>
            </a:extLst>
          </p:cNvPr>
          <p:cNvCxnSpPr>
            <a:cxnSpLocks/>
          </p:cNvCxnSpPr>
          <p:nvPr/>
        </p:nvCxnSpPr>
        <p:spPr>
          <a:xfrm flipV="1">
            <a:off x="6353121" y="2056003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xmlns="" id="{D0EE0C73-5113-4CA0-8DCE-DAD40D1BC273}"/>
              </a:ext>
            </a:extLst>
          </p:cNvPr>
          <p:cNvCxnSpPr>
            <a:cxnSpLocks/>
          </p:cNvCxnSpPr>
          <p:nvPr/>
        </p:nvCxnSpPr>
        <p:spPr>
          <a:xfrm flipH="1" flipV="1">
            <a:off x="6876810" y="457725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xmlns="" id="{3C33E5A2-5922-4D41-86E0-FA3056114B25}"/>
              </a:ext>
            </a:extLst>
          </p:cNvPr>
          <p:cNvCxnSpPr>
            <a:cxnSpLocks/>
          </p:cNvCxnSpPr>
          <p:nvPr/>
        </p:nvCxnSpPr>
        <p:spPr>
          <a:xfrm flipH="1">
            <a:off x="6353121" y="4935970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xmlns="" id="{E9C6E19F-EEC1-48D0-AB5A-2E0CFC9BA8FB}"/>
              </a:ext>
            </a:extLst>
          </p:cNvPr>
          <p:cNvCxnSpPr>
            <a:cxnSpLocks/>
          </p:cNvCxnSpPr>
          <p:nvPr/>
        </p:nvCxnSpPr>
        <p:spPr>
          <a:xfrm flipH="1" flipV="1">
            <a:off x="6876809" y="341344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xmlns="" id="{EEFDF1F3-D996-4F0A-8D0C-F7B129CCCCBD}"/>
              </a:ext>
            </a:extLst>
          </p:cNvPr>
          <p:cNvCxnSpPr>
            <a:cxnSpLocks/>
          </p:cNvCxnSpPr>
          <p:nvPr/>
        </p:nvCxnSpPr>
        <p:spPr>
          <a:xfrm flipH="1">
            <a:off x="6353121" y="3772162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>
            <a:extLst>
              <a:ext uri="{FF2B5EF4-FFF2-40B4-BE49-F238E27FC236}">
                <a16:creationId xmlns:a16="http://schemas.microsoft.com/office/drawing/2014/main" xmlns="" id="{E7F1196E-DE16-4BC6-9AD9-4C4A2C2DC45C}"/>
              </a:ext>
            </a:extLst>
          </p:cNvPr>
          <p:cNvSpPr/>
          <p:nvPr/>
        </p:nvSpPr>
        <p:spPr>
          <a:xfrm>
            <a:off x="6633392" y="1839491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xmlns="" id="{119F8EDF-8F01-460C-BF63-325C5D7D3AEE}"/>
              </a:ext>
            </a:extLst>
          </p:cNvPr>
          <p:cNvCxnSpPr>
            <a:cxnSpLocks/>
            <a:endCxn id="185" idx="2"/>
          </p:cNvCxnSpPr>
          <p:nvPr/>
        </p:nvCxnSpPr>
        <p:spPr>
          <a:xfrm>
            <a:off x="6353121" y="2056436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xmlns="" id="{6E262ADF-93D6-4FA7-8064-A1DE9EBCCD18}"/>
              </a:ext>
            </a:extLst>
          </p:cNvPr>
          <p:cNvCxnSpPr>
            <a:endCxn id="185" idx="4"/>
          </p:cNvCxnSpPr>
          <p:nvPr/>
        </p:nvCxnSpPr>
        <p:spPr>
          <a:xfrm flipV="1">
            <a:off x="6876809" y="227338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xmlns="" id="{B999D8C3-2ACE-44B4-984C-653842CEE936}"/>
              </a:ext>
            </a:extLst>
          </p:cNvPr>
          <p:cNvCxnSpPr/>
          <p:nvPr/>
        </p:nvCxnSpPr>
        <p:spPr>
          <a:xfrm flipV="1">
            <a:off x="6881093" y="1339462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xmlns="" id="{A75CB597-F560-42E8-B945-EC056A3C1607}"/>
                  </a:ext>
                </a:extLst>
              </p:cNvPr>
              <p:cNvSpPr txBox="1"/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75CB597-F560-42E8-B945-EC056A3C1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blipFill>
                <a:blip r:embed="rId2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xmlns="" id="{1D139577-ECFD-4F8F-BA05-9A8232E00A65}"/>
                  </a:ext>
                </a:extLst>
              </p:cNvPr>
              <p:cNvSpPr txBox="1"/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D139577-ECFD-4F8F-BA05-9A8232E00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xmlns="" id="{EB9E9E2F-9B4C-48D5-9D32-CEE20207529F}"/>
              </a:ext>
            </a:extLst>
          </p:cNvPr>
          <p:cNvCxnSpPr>
            <a:cxnSpLocks/>
          </p:cNvCxnSpPr>
          <p:nvPr/>
        </p:nvCxnSpPr>
        <p:spPr>
          <a:xfrm flipH="1" flipV="1">
            <a:off x="7857906" y="574278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xmlns="" id="{39D06B20-7EFE-47BF-8590-BC4CAECFD77C}"/>
              </a:ext>
            </a:extLst>
          </p:cNvPr>
          <p:cNvCxnSpPr>
            <a:cxnSpLocks/>
          </p:cNvCxnSpPr>
          <p:nvPr/>
        </p:nvCxnSpPr>
        <p:spPr>
          <a:xfrm>
            <a:off x="7334216" y="5954799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xmlns="" id="{BC6195B1-FE6E-437E-9889-8BFC3406803B}"/>
              </a:ext>
            </a:extLst>
          </p:cNvPr>
          <p:cNvCxnSpPr>
            <a:cxnSpLocks/>
          </p:cNvCxnSpPr>
          <p:nvPr/>
        </p:nvCxnSpPr>
        <p:spPr>
          <a:xfrm flipV="1">
            <a:off x="7334216" y="2056701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xmlns="" id="{B5740276-9F67-46E0-A612-175AAD8A8A0C}"/>
              </a:ext>
            </a:extLst>
          </p:cNvPr>
          <p:cNvCxnSpPr>
            <a:cxnSpLocks/>
          </p:cNvCxnSpPr>
          <p:nvPr/>
        </p:nvCxnSpPr>
        <p:spPr>
          <a:xfrm flipH="1" flipV="1">
            <a:off x="7857905" y="457795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xmlns="" id="{A485C7D1-42AF-4E8E-91EA-37FFCFF19F0E}"/>
              </a:ext>
            </a:extLst>
          </p:cNvPr>
          <p:cNvCxnSpPr>
            <a:cxnSpLocks/>
          </p:cNvCxnSpPr>
          <p:nvPr/>
        </p:nvCxnSpPr>
        <p:spPr>
          <a:xfrm flipH="1">
            <a:off x="7334216" y="4936668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xmlns="" id="{6DF4827C-327F-4567-BD00-B8E7B00BAE69}"/>
              </a:ext>
            </a:extLst>
          </p:cNvPr>
          <p:cNvCxnSpPr>
            <a:cxnSpLocks/>
          </p:cNvCxnSpPr>
          <p:nvPr/>
        </p:nvCxnSpPr>
        <p:spPr>
          <a:xfrm flipH="1" flipV="1">
            <a:off x="7857904" y="34141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xmlns="" id="{20FEFCD8-6B28-49F3-87B8-9DAA3C820962}"/>
              </a:ext>
            </a:extLst>
          </p:cNvPr>
          <p:cNvCxnSpPr>
            <a:cxnSpLocks/>
          </p:cNvCxnSpPr>
          <p:nvPr/>
        </p:nvCxnSpPr>
        <p:spPr>
          <a:xfrm flipH="1">
            <a:off x="7334216" y="3772860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>
            <a:extLst>
              <a:ext uri="{FF2B5EF4-FFF2-40B4-BE49-F238E27FC236}">
                <a16:creationId xmlns:a16="http://schemas.microsoft.com/office/drawing/2014/main" xmlns="" id="{D9FA375E-54AC-4D65-AC21-282003B0BA0E}"/>
              </a:ext>
            </a:extLst>
          </p:cNvPr>
          <p:cNvSpPr/>
          <p:nvPr/>
        </p:nvSpPr>
        <p:spPr>
          <a:xfrm>
            <a:off x="7614487" y="1840189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xmlns="" id="{F45EEC2D-7933-4595-9FB4-C593B2B6F7B2}"/>
              </a:ext>
            </a:extLst>
          </p:cNvPr>
          <p:cNvCxnSpPr>
            <a:cxnSpLocks/>
            <a:endCxn id="198" idx="2"/>
          </p:cNvCxnSpPr>
          <p:nvPr/>
        </p:nvCxnSpPr>
        <p:spPr>
          <a:xfrm>
            <a:off x="7334216" y="2057134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xmlns="" id="{DC090EBC-3531-48DC-B220-43B479F75F8A}"/>
              </a:ext>
            </a:extLst>
          </p:cNvPr>
          <p:cNvCxnSpPr>
            <a:endCxn id="198" idx="4"/>
          </p:cNvCxnSpPr>
          <p:nvPr/>
        </p:nvCxnSpPr>
        <p:spPr>
          <a:xfrm flipV="1">
            <a:off x="7857904" y="2274078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xmlns="" id="{92E5A6F3-068C-48C0-BE67-FABD42723533}"/>
              </a:ext>
            </a:extLst>
          </p:cNvPr>
          <p:cNvCxnSpPr/>
          <p:nvPr/>
        </p:nvCxnSpPr>
        <p:spPr>
          <a:xfrm flipV="1">
            <a:off x="7862188" y="134016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xmlns="" id="{D9973839-8D32-4D37-9259-EBC2CC789A85}"/>
                  </a:ext>
                </a:extLst>
              </p:cNvPr>
              <p:cNvSpPr txBox="1"/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9973839-8D32-4D37-9259-EBC2CC789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blipFill>
                <a:blip r:embed="rId2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xmlns="" id="{EE239D2D-4A31-4DE9-AAF9-5FDB069A032B}"/>
                  </a:ext>
                </a:extLst>
              </p:cNvPr>
              <p:cNvSpPr txBox="1"/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E239D2D-4A31-4DE9-AAF9-5FDB069A0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xmlns="" id="{E21F7B5D-6601-4354-A48E-4557C8F9CBC9}"/>
              </a:ext>
            </a:extLst>
          </p:cNvPr>
          <p:cNvCxnSpPr>
            <a:cxnSpLocks/>
          </p:cNvCxnSpPr>
          <p:nvPr/>
        </p:nvCxnSpPr>
        <p:spPr>
          <a:xfrm flipH="1" flipV="1">
            <a:off x="8705685" y="572434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xmlns="" id="{B0D158D8-2845-48AC-8D21-2F24C4407E40}"/>
              </a:ext>
            </a:extLst>
          </p:cNvPr>
          <p:cNvCxnSpPr>
            <a:cxnSpLocks/>
          </p:cNvCxnSpPr>
          <p:nvPr/>
        </p:nvCxnSpPr>
        <p:spPr>
          <a:xfrm>
            <a:off x="8181995" y="5936364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xmlns="" id="{66D5ED6D-5567-4932-ADA3-FF37E73140E8}"/>
              </a:ext>
            </a:extLst>
          </p:cNvPr>
          <p:cNvCxnSpPr>
            <a:cxnSpLocks/>
          </p:cNvCxnSpPr>
          <p:nvPr/>
        </p:nvCxnSpPr>
        <p:spPr>
          <a:xfrm flipV="1">
            <a:off x="8181995" y="2038266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xmlns="" id="{C0350BC0-CB84-4827-8469-00366C3A9933}"/>
              </a:ext>
            </a:extLst>
          </p:cNvPr>
          <p:cNvCxnSpPr>
            <a:cxnSpLocks/>
          </p:cNvCxnSpPr>
          <p:nvPr/>
        </p:nvCxnSpPr>
        <p:spPr>
          <a:xfrm flipH="1" flipV="1">
            <a:off x="8705684" y="4559517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xmlns="" id="{A8E55A42-2D7A-400D-ADB5-0403137762B3}"/>
              </a:ext>
            </a:extLst>
          </p:cNvPr>
          <p:cNvCxnSpPr>
            <a:cxnSpLocks/>
          </p:cNvCxnSpPr>
          <p:nvPr/>
        </p:nvCxnSpPr>
        <p:spPr>
          <a:xfrm flipH="1">
            <a:off x="8181995" y="4918233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xmlns="" id="{6371F9B7-A6CD-48B9-A802-41047323BD74}"/>
              </a:ext>
            </a:extLst>
          </p:cNvPr>
          <p:cNvCxnSpPr>
            <a:cxnSpLocks/>
          </p:cNvCxnSpPr>
          <p:nvPr/>
        </p:nvCxnSpPr>
        <p:spPr>
          <a:xfrm flipH="1" flipV="1">
            <a:off x="8705683" y="339570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xmlns="" id="{6258EE98-DAD3-4C8B-A761-CA43DA5CBFFA}"/>
              </a:ext>
            </a:extLst>
          </p:cNvPr>
          <p:cNvCxnSpPr>
            <a:cxnSpLocks/>
          </p:cNvCxnSpPr>
          <p:nvPr/>
        </p:nvCxnSpPr>
        <p:spPr>
          <a:xfrm flipH="1">
            <a:off x="8181995" y="3754425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>
            <a:extLst>
              <a:ext uri="{FF2B5EF4-FFF2-40B4-BE49-F238E27FC236}">
                <a16:creationId xmlns:a16="http://schemas.microsoft.com/office/drawing/2014/main" xmlns="" id="{620A17CF-7C79-4F26-A280-C0A19CC98F2F}"/>
              </a:ext>
            </a:extLst>
          </p:cNvPr>
          <p:cNvSpPr/>
          <p:nvPr/>
        </p:nvSpPr>
        <p:spPr>
          <a:xfrm>
            <a:off x="8462266" y="1821754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xmlns="" id="{17E7D3D8-F648-40A9-8CFD-263AA9B224EB}"/>
              </a:ext>
            </a:extLst>
          </p:cNvPr>
          <p:cNvCxnSpPr>
            <a:cxnSpLocks/>
            <a:endCxn id="211" idx="2"/>
          </p:cNvCxnSpPr>
          <p:nvPr/>
        </p:nvCxnSpPr>
        <p:spPr>
          <a:xfrm>
            <a:off x="8181995" y="2038699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xmlns="" id="{594B22D0-D339-4AF5-8FFB-049B7416961C}"/>
              </a:ext>
            </a:extLst>
          </p:cNvPr>
          <p:cNvCxnSpPr>
            <a:endCxn id="211" idx="4"/>
          </p:cNvCxnSpPr>
          <p:nvPr/>
        </p:nvCxnSpPr>
        <p:spPr>
          <a:xfrm flipV="1">
            <a:off x="8705683" y="2255643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xmlns="" id="{DA87D29F-F43E-408B-BBF6-6F517BE3F1B4}"/>
              </a:ext>
            </a:extLst>
          </p:cNvPr>
          <p:cNvCxnSpPr/>
          <p:nvPr/>
        </p:nvCxnSpPr>
        <p:spPr>
          <a:xfrm flipV="1">
            <a:off x="8709967" y="132172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xmlns="" id="{1A55F308-AB1A-4B2F-B088-F25BA048BD66}"/>
                  </a:ext>
                </a:extLst>
              </p:cNvPr>
              <p:cNvSpPr txBox="1"/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A55F308-AB1A-4B2F-B088-F25BA048B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blipFill>
                <a:blip r:embed="rId2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xmlns="" id="{FE634474-AD1B-4294-B0E4-B48D0C05ECA6}"/>
                  </a:ext>
                </a:extLst>
              </p:cNvPr>
              <p:cNvSpPr txBox="1"/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FE634474-AD1B-4294-B0E4-B48D0C05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文本框 216">
            <a:extLst>
              <a:ext uri="{FF2B5EF4-FFF2-40B4-BE49-F238E27FC236}">
                <a16:creationId xmlns:a16="http://schemas.microsoft.com/office/drawing/2014/main" xmlns="" id="{5D4A41D2-78EF-4D55-98D7-1335AE0FD17E}"/>
              </a:ext>
            </a:extLst>
          </p:cNvPr>
          <p:cNvSpPr txBox="1"/>
          <p:nvPr/>
        </p:nvSpPr>
        <p:spPr>
          <a:xfrm>
            <a:off x="4263640" y="5256062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服务类型</a:t>
            </a: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xmlns="" id="{27C26015-FC8D-441A-A434-9E66B32040FA}"/>
              </a:ext>
            </a:extLst>
          </p:cNvPr>
          <p:cNvSpPr txBox="1"/>
          <p:nvPr/>
        </p:nvSpPr>
        <p:spPr>
          <a:xfrm>
            <a:off x="6207040" y="524985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xmlns="" id="{0EAE41BC-57CB-48C6-B466-6648312116B7}"/>
              </a:ext>
            </a:extLst>
          </p:cNvPr>
          <p:cNvSpPr txBox="1"/>
          <p:nvPr/>
        </p:nvSpPr>
        <p:spPr>
          <a:xfrm>
            <a:off x="6240691" y="405846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xmlns="" id="{B8C76A31-9E8D-4E38-885A-5012DA008315}"/>
              </a:ext>
            </a:extLst>
          </p:cNvPr>
          <p:cNvSpPr txBox="1"/>
          <p:nvPr/>
        </p:nvSpPr>
        <p:spPr>
          <a:xfrm>
            <a:off x="6240690" y="2919180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xmlns="" id="{88D6125F-A7F9-46F0-90A3-7ACABC7929A5}"/>
              </a:ext>
            </a:extLst>
          </p:cNvPr>
          <p:cNvSpPr txBox="1"/>
          <p:nvPr/>
        </p:nvSpPr>
        <p:spPr>
          <a:xfrm>
            <a:off x="4270853" y="4084673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接口类型</a:t>
            </a: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xmlns="" id="{F51B3A20-F5A0-419E-BAF3-5465BD97BF9F}"/>
              </a:ext>
            </a:extLst>
          </p:cNvPr>
          <p:cNvSpPr txBox="1"/>
          <p:nvPr/>
        </p:nvSpPr>
        <p:spPr>
          <a:xfrm>
            <a:off x="4269843" y="2893844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参数填充</a:t>
            </a: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xmlns="" id="{6244BD3D-6429-4AD8-809E-66F6B4E2BA50}"/>
              </a:ext>
            </a:extLst>
          </p:cNvPr>
          <p:cNvSpPr txBox="1"/>
          <p:nvPr/>
        </p:nvSpPr>
        <p:spPr>
          <a:xfrm>
            <a:off x="1505986" y="955735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参数标注</a:t>
            </a:r>
          </a:p>
        </p:txBody>
      </p:sp>
      <p:sp>
        <p:nvSpPr>
          <p:cNvPr id="224" name="椭圆 223">
            <a:extLst>
              <a:ext uri="{FF2B5EF4-FFF2-40B4-BE49-F238E27FC236}">
                <a16:creationId xmlns:a16="http://schemas.microsoft.com/office/drawing/2014/main" xmlns="" id="{E3B9C95E-8B0A-4DE9-A8E4-FCFF247513A1}"/>
              </a:ext>
            </a:extLst>
          </p:cNvPr>
          <p:cNvSpPr/>
          <p:nvPr/>
        </p:nvSpPr>
        <p:spPr>
          <a:xfrm>
            <a:off x="9565218" y="5185892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xmlns="" id="{3F06BEED-8FD8-4E05-ABAC-3A83875998C5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8994121" y="5421232"/>
            <a:ext cx="585022" cy="12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xmlns="" id="{56CDEF1A-D683-4206-B46B-CA36D6FA08E1}"/>
              </a:ext>
            </a:extLst>
          </p:cNvPr>
          <p:cNvCxnSpPr>
            <a:cxnSpLocks/>
          </p:cNvCxnSpPr>
          <p:nvPr/>
        </p:nvCxnSpPr>
        <p:spPr>
          <a:xfrm>
            <a:off x="10047273" y="5419303"/>
            <a:ext cx="3439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xmlns="" id="{1C50ED5A-29DE-45E3-8AEA-2496108B6905}"/>
                  </a:ext>
                </a:extLst>
              </p:cNvPr>
              <p:cNvSpPr txBox="1"/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服务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C50ED5A-29DE-45E3-8AEA-2496108B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blipFill>
                <a:blip r:embed="rId30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xmlns="" id="{11E62C49-1026-4F8A-9ED7-3481904703D3}"/>
              </a:ext>
            </a:extLst>
          </p:cNvPr>
          <p:cNvCxnSpPr>
            <a:cxnSpLocks/>
          </p:cNvCxnSpPr>
          <p:nvPr/>
        </p:nvCxnSpPr>
        <p:spPr>
          <a:xfrm>
            <a:off x="8994121" y="6718041"/>
            <a:ext cx="8221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矩形: 圆角 255">
            <a:extLst>
              <a:ext uri="{FF2B5EF4-FFF2-40B4-BE49-F238E27FC236}">
                <a16:creationId xmlns:a16="http://schemas.microsoft.com/office/drawing/2014/main" xmlns="" id="{31E505F5-99AF-4225-808B-821A14B87B7F}"/>
              </a:ext>
            </a:extLst>
          </p:cNvPr>
          <p:cNvSpPr/>
          <p:nvPr/>
        </p:nvSpPr>
        <p:spPr>
          <a:xfrm>
            <a:off x="1396302" y="171724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xmlns="" id="{F73A9269-6E38-4149-B44C-D9AD456746AB}"/>
              </a:ext>
            </a:extLst>
          </p:cNvPr>
          <p:cNvCxnSpPr>
            <a:stCxn id="224" idx="0"/>
            <a:endCxn id="98" idx="2"/>
          </p:cNvCxnSpPr>
          <p:nvPr/>
        </p:nvCxnSpPr>
        <p:spPr>
          <a:xfrm flipH="1" flipV="1">
            <a:off x="9794459" y="2388631"/>
            <a:ext cx="11787" cy="2797261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xmlns="" id="{A232F585-835C-4E81-8DB5-D8CF343709D8}"/>
              </a:ext>
            </a:extLst>
          </p:cNvPr>
          <p:cNvCxnSpPr>
            <a:stCxn id="224" idx="4"/>
          </p:cNvCxnSpPr>
          <p:nvPr/>
        </p:nvCxnSpPr>
        <p:spPr>
          <a:xfrm>
            <a:off x="9806246" y="5656572"/>
            <a:ext cx="10045" cy="1061469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xmlns="" id="{F324D625-8346-4587-997C-6965F43985AC}"/>
              </a:ext>
            </a:extLst>
          </p:cNvPr>
          <p:cNvCxnSpPr>
            <a:cxnSpLocks/>
            <a:stCxn id="256" idx="2"/>
            <a:endCxn id="279" idx="0"/>
          </p:cNvCxnSpPr>
          <p:nvPr/>
        </p:nvCxnSpPr>
        <p:spPr>
          <a:xfrm flipH="1">
            <a:off x="1766837" y="2376471"/>
            <a:ext cx="2878" cy="1646384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xmlns="" id="{51ABA8B7-BF54-4EBB-B2D4-BF8238F96FAD}"/>
              </a:ext>
            </a:extLst>
          </p:cNvPr>
          <p:cNvCxnSpPr>
            <a:cxnSpLocks/>
            <a:stCxn id="279" idx="6"/>
            <a:endCxn id="99" idx="1"/>
          </p:cNvCxnSpPr>
          <p:nvPr/>
        </p:nvCxnSpPr>
        <p:spPr>
          <a:xfrm>
            <a:off x="2007864" y="4258195"/>
            <a:ext cx="667114" cy="2262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xmlns="" id="{FFCB700A-5AA0-44DD-B3F7-C49C03BD1B00}"/>
              </a:ext>
            </a:extLst>
          </p:cNvPr>
          <p:cNvCxnSpPr>
            <a:cxnSpLocks/>
          </p:cNvCxnSpPr>
          <p:nvPr/>
        </p:nvCxnSpPr>
        <p:spPr>
          <a:xfrm flipV="1">
            <a:off x="1760254" y="6390353"/>
            <a:ext cx="891945" cy="2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>
            <a:extLst>
              <a:ext uri="{FF2B5EF4-FFF2-40B4-BE49-F238E27FC236}">
                <a16:creationId xmlns:a16="http://schemas.microsoft.com/office/drawing/2014/main" xmlns="" id="{EBC4BA58-5278-4C68-A6BA-FA299C5955D5}"/>
              </a:ext>
            </a:extLst>
          </p:cNvPr>
          <p:cNvCxnSpPr>
            <a:stCxn id="98" idx="1"/>
            <a:endCxn id="110" idx="3"/>
          </p:cNvCxnSpPr>
          <p:nvPr/>
        </p:nvCxnSpPr>
        <p:spPr>
          <a:xfrm flipH="1" flipV="1">
            <a:off x="9212449" y="2054720"/>
            <a:ext cx="208597" cy="4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xmlns="" id="{D99A3F7F-AA01-4E1D-85EB-5797250CDFEC}"/>
              </a:ext>
            </a:extLst>
          </p:cNvPr>
          <p:cNvCxnSpPr>
            <a:cxnSpLocks/>
            <a:endCxn id="112" idx="2"/>
          </p:cNvCxnSpPr>
          <p:nvPr/>
        </p:nvCxnSpPr>
        <p:spPr>
          <a:xfrm>
            <a:off x="2430647" y="2053460"/>
            <a:ext cx="281377" cy="16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椭圆 278">
            <a:extLst>
              <a:ext uri="{FF2B5EF4-FFF2-40B4-BE49-F238E27FC236}">
                <a16:creationId xmlns:a16="http://schemas.microsoft.com/office/drawing/2014/main" xmlns="" id="{0E6D90EA-205C-42C4-874C-AA61CC05CB14}"/>
              </a:ext>
            </a:extLst>
          </p:cNvPr>
          <p:cNvSpPr/>
          <p:nvPr/>
        </p:nvSpPr>
        <p:spPr>
          <a:xfrm>
            <a:off x="1525809" y="4022855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xmlns="" id="{CBE73C8C-EEA7-4B40-AA70-B6B9FC3E5FFA}"/>
              </a:ext>
            </a:extLst>
          </p:cNvPr>
          <p:cNvCxnSpPr>
            <a:stCxn id="279" idx="2"/>
          </p:cNvCxnSpPr>
          <p:nvPr/>
        </p:nvCxnSpPr>
        <p:spPr>
          <a:xfrm flipH="1">
            <a:off x="1175657" y="4258195"/>
            <a:ext cx="3501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xmlns="" id="{CEA0A916-F258-4DC5-B3BD-FB1D1D9ADDAF}"/>
                  </a:ext>
                </a:extLst>
              </p:cNvPr>
              <p:cNvSpPr txBox="1"/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接口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CEA0A916-F258-4DC5-B3BD-FB1D1D9AD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blipFill>
                <a:blip r:embed="rId31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直接连接符 285">
            <a:extLst>
              <a:ext uri="{FF2B5EF4-FFF2-40B4-BE49-F238E27FC236}">
                <a16:creationId xmlns:a16="http://schemas.microsoft.com/office/drawing/2014/main" xmlns="" id="{E113767E-C855-46AD-875D-7A7BFCAC4D05}"/>
              </a:ext>
            </a:extLst>
          </p:cNvPr>
          <p:cNvCxnSpPr>
            <a:cxnSpLocks/>
            <a:stCxn id="279" idx="4"/>
          </p:cNvCxnSpPr>
          <p:nvPr/>
        </p:nvCxnSpPr>
        <p:spPr>
          <a:xfrm>
            <a:off x="1766837" y="4493535"/>
            <a:ext cx="0" cy="1896818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xmlns="" id="{CBF0EBAB-E477-4CFE-A78D-7571FF5F9499}"/>
              </a:ext>
            </a:extLst>
          </p:cNvPr>
          <p:cNvCxnSpPr>
            <a:cxnSpLocks/>
          </p:cNvCxnSpPr>
          <p:nvPr/>
        </p:nvCxnSpPr>
        <p:spPr>
          <a:xfrm>
            <a:off x="2139641" y="1846838"/>
            <a:ext cx="431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xmlns="" id="{9E7AD424-FD08-4116-87B8-3E83099E337D}"/>
                  </a:ext>
                </a:extLst>
              </p:cNvPr>
              <p:cNvSpPr txBox="1"/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E7AD424-FD08-4116-87B8-3E83099E3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blipFill>
                <a:blip r:embed="rId3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xmlns="" id="{C810BB85-6133-4484-AC72-881FE0C2C8DD}"/>
                  </a:ext>
                </a:extLst>
              </p:cNvPr>
              <p:cNvSpPr txBox="1"/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810BB85-6133-4484-AC72-881FE0C2C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blipFill>
                <a:blip r:embed="rId33"/>
                <a:stretch>
                  <a:fillRect r="-6349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xmlns="" id="{BBCA28B1-4068-4949-8908-ADFE11001AEC}"/>
                  </a:ext>
                </a:extLst>
              </p:cNvPr>
              <p:cNvSpPr txBox="1"/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BBCA28B1-4068-4949-8908-ADFE11001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blipFill>
                <a:blip r:embed="rId34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xmlns="" id="{2EC3067D-0365-4D1B-8FCA-4556E7BF16A0}"/>
                  </a:ext>
                </a:extLst>
              </p:cNvPr>
              <p:cNvSpPr txBox="1"/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2EC3067D-0365-4D1B-8FCA-4556E7BF1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blipFill>
                <a:blip r:embed="rId35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xmlns="" id="{6266EE64-0F21-442B-9652-F238FD95E3DC}"/>
                  </a:ext>
                </a:extLst>
              </p:cNvPr>
              <p:cNvSpPr txBox="1"/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266EE64-0F21-442B-9652-F238FD95E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xmlns="" id="{5E56E46C-1E76-473F-962E-D369CF4207FC}"/>
                  </a:ext>
                </a:extLst>
              </p:cNvPr>
              <p:cNvSpPr txBox="1"/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5E56E46C-1E76-473F-962E-D369CF420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44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xmlns="" id="{A0766A75-0780-4606-A372-AC6BBB65199E}"/>
              </a:ext>
            </a:extLst>
          </p:cNvPr>
          <p:cNvSpPr/>
          <p:nvPr/>
        </p:nvSpPr>
        <p:spPr>
          <a:xfrm>
            <a:off x="5223754" y="4366726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xmlns="" id="{F0C50A7B-D2F6-46D9-A694-94F47D9F81EE}"/>
              </a:ext>
            </a:extLst>
          </p:cNvPr>
          <p:cNvCxnSpPr>
            <a:cxnSpLocks/>
          </p:cNvCxnSpPr>
          <p:nvPr/>
        </p:nvCxnSpPr>
        <p:spPr>
          <a:xfrm flipV="1">
            <a:off x="4114800" y="4749283"/>
            <a:ext cx="1108954" cy="12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xmlns="" id="{9C216604-ACD5-4D31-981C-CCE8F750DDD0}"/>
              </a:ext>
            </a:extLst>
          </p:cNvPr>
          <p:cNvCxnSpPr>
            <a:cxnSpLocks/>
          </p:cNvCxnSpPr>
          <p:nvPr/>
        </p:nvCxnSpPr>
        <p:spPr>
          <a:xfrm flipH="1">
            <a:off x="6008914" y="4761723"/>
            <a:ext cx="11089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EDDCC152-DAE0-47BD-950E-445DFB554C68}"/>
              </a:ext>
            </a:extLst>
          </p:cNvPr>
          <p:cNvSpPr/>
          <p:nvPr/>
        </p:nvSpPr>
        <p:spPr>
          <a:xfrm>
            <a:off x="3329640" y="439134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CA7A5E4C-D18D-4CF4-95ED-72924511529F}"/>
              </a:ext>
            </a:extLst>
          </p:cNvPr>
          <p:cNvSpPr/>
          <p:nvPr/>
        </p:nvSpPr>
        <p:spPr>
          <a:xfrm>
            <a:off x="7117867" y="437943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xmlns="" id="{385715FA-BCB3-4819-B814-7FE4050762AD}"/>
              </a:ext>
            </a:extLst>
          </p:cNvPr>
          <p:cNvCxnSpPr>
            <a:endCxn id="12" idx="4"/>
          </p:cNvCxnSpPr>
          <p:nvPr/>
        </p:nvCxnSpPr>
        <p:spPr>
          <a:xfrm flipV="1">
            <a:off x="3722220" y="5131043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xmlns="" id="{9EB540DF-85CC-45D3-B6CC-E58C3D1CF6A0}"/>
              </a:ext>
            </a:extLst>
          </p:cNvPr>
          <p:cNvCxnSpPr/>
          <p:nvPr/>
        </p:nvCxnSpPr>
        <p:spPr>
          <a:xfrm flipV="1">
            <a:off x="7510447" y="5106426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xmlns="" id="{F0065FB4-2713-47D2-9411-F834B3A649B6}"/>
                  </a:ext>
                </a:extLst>
              </p:cNvPr>
              <p:cNvSpPr txBox="1"/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065FB4-2713-47D2-9411-F834B3A64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blipFill>
                <a:blip r:embed="rId2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xmlns="" id="{AD3A9F6F-3655-412F-B725-DB081171BAD6}"/>
                  </a:ext>
                </a:extLst>
              </p:cNvPr>
              <p:cNvSpPr txBox="1"/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3A9F6F-3655-412F-B725-DB081171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xmlns="" id="{0F53DC5A-BE47-444C-97CF-D96BEF1027EF}"/>
              </a:ext>
            </a:extLst>
          </p:cNvPr>
          <p:cNvCxnSpPr>
            <a:endCxn id="12" idx="2"/>
          </p:cNvCxnSpPr>
          <p:nvPr/>
        </p:nvCxnSpPr>
        <p:spPr>
          <a:xfrm>
            <a:off x="2603240" y="4761193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xmlns="" id="{ED91F9EA-0D13-4AA5-AE52-96375750DD33}"/>
              </a:ext>
            </a:extLst>
          </p:cNvPr>
          <p:cNvCxnSpPr>
            <a:cxnSpLocks/>
          </p:cNvCxnSpPr>
          <p:nvPr/>
        </p:nvCxnSpPr>
        <p:spPr>
          <a:xfrm flipH="1">
            <a:off x="7903027" y="4739158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xmlns="" id="{3DE565F0-1230-42E5-AA3E-FDB5F8CDA91C}"/>
                  </a:ext>
                </a:extLst>
              </p:cNvPr>
              <p:cNvSpPr txBox="1"/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E565F0-1230-42E5-AA3E-FDB5F8CDA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blipFill>
                <a:blip r:embed="rId4"/>
                <a:stretch>
                  <a:fillRect r="-42857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xmlns="" id="{BEE8946C-F658-4F8F-90A6-706670FD5B98}"/>
                  </a:ext>
                </a:extLst>
              </p:cNvPr>
              <p:cNvSpPr txBox="1"/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E8946C-F658-4F8F-90A6-706670FD5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blipFill>
                <a:blip r:embed="rId5"/>
                <a:stretch>
                  <a:fillRect r="-23810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xmlns="" id="{E2E51C72-09D3-4878-B267-8168E777CEAF}"/>
              </a:ext>
            </a:extLst>
          </p:cNvPr>
          <p:cNvCxnSpPr>
            <a:stCxn id="2" idx="0"/>
          </p:cNvCxnSpPr>
          <p:nvPr/>
        </p:nvCxnSpPr>
        <p:spPr>
          <a:xfrm flipV="1">
            <a:off x="5616334" y="3722914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xmlns="" id="{B3C0A980-DB6C-46C3-96E8-C9A4C95E431B}"/>
              </a:ext>
            </a:extLst>
          </p:cNvPr>
          <p:cNvSpPr/>
          <p:nvPr/>
        </p:nvSpPr>
        <p:spPr>
          <a:xfrm>
            <a:off x="5064276" y="3180179"/>
            <a:ext cx="1104115" cy="54429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xmlns="" id="{10FC70EC-AE5D-4B94-AF45-1936A9746CF1}"/>
              </a:ext>
            </a:extLst>
          </p:cNvPr>
          <p:cNvCxnSpPr/>
          <p:nvPr/>
        </p:nvCxnSpPr>
        <p:spPr>
          <a:xfrm flipV="1">
            <a:off x="5616333" y="2536367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xmlns="" id="{D5079B53-3D04-4DCC-98DE-09B0381F684B}"/>
              </a:ext>
            </a:extLst>
          </p:cNvPr>
          <p:cNvSpPr/>
          <p:nvPr/>
        </p:nvSpPr>
        <p:spPr>
          <a:xfrm>
            <a:off x="5223753" y="1796667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xmlns="" id="{5AE3CC2A-005D-48EC-B35A-EF99F59AB643}"/>
              </a:ext>
            </a:extLst>
          </p:cNvPr>
          <p:cNvCxnSpPr>
            <a:cxnSpLocks/>
          </p:cNvCxnSpPr>
          <p:nvPr/>
        </p:nvCxnSpPr>
        <p:spPr>
          <a:xfrm flipH="1">
            <a:off x="6008915" y="2163407"/>
            <a:ext cx="16141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DB76A12E-62A9-4220-BB0E-BDAB7FD41B07}"/>
              </a:ext>
            </a:extLst>
          </p:cNvPr>
          <p:cNvSpPr txBox="1"/>
          <p:nvPr/>
        </p:nvSpPr>
        <p:spPr>
          <a:xfrm>
            <a:off x="7804889" y="1963352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</a:t>
            </a:r>
            <a:endParaRPr lang="zh-CN" altLang="en-US" sz="2000" b="1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xmlns="" id="{281B0706-292A-4838-B8D2-3AFB7F4EE1AD}"/>
              </a:ext>
            </a:extLst>
          </p:cNvPr>
          <p:cNvCxnSpPr>
            <a:cxnSpLocks/>
          </p:cNvCxnSpPr>
          <p:nvPr/>
        </p:nvCxnSpPr>
        <p:spPr>
          <a:xfrm flipV="1">
            <a:off x="5616333" y="1152855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E96A645D-5775-4571-84B1-D22AA2B2FBBD}"/>
              </a:ext>
            </a:extLst>
          </p:cNvPr>
          <p:cNvSpPr txBox="1"/>
          <p:nvPr/>
        </p:nvSpPr>
        <p:spPr>
          <a:xfrm>
            <a:off x="5494007" y="698501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</a:t>
            </a:r>
            <a:endParaRPr lang="zh-CN" altLang="en-US" sz="2000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9B563D56-979F-4F2B-8D3A-46B635EDA98A}"/>
              </a:ext>
            </a:extLst>
          </p:cNvPr>
          <p:cNvSpPr txBox="1"/>
          <p:nvPr/>
        </p:nvSpPr>
        <p:spPr>
          <a:xfrm>
            <a:off x="5139573" y="3247956"/>
            <a:ext cx="953519" cy="40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tanh</a:t>
            </a:r>
            <a:endParaRPr lang="zh-CN" altLang="en-US" sz="2000" b="1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xmlns="" id="{9001612B-2D16-4F05-9F08-42C4BC071CAD}"/>
              </a:ext>
            </a:extLst>
          </p:cNvPr>
          <p:cNvSpPr/>
          <p:nvPr/>
        </p:nvSpPr>
        <p:spPr>
          <a:xfrm flipV="1">
            <a:off x="3662138" y="4710655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xmlns="" id="{505AEF5E-F239-4388-917A-33157C543E7F}"/>
              </a:ext>
            </a:extLst>
          </p:cNvPr>
          <p:cNvSpPr/>
          <p:nvPr/>
        </p:nvSpPr>
        <p:spPr>
          <a:xfrm flipV="1">
            <a:off x="7471295" y="4707897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xmlns="" id="{7AB3DD0C-8DF4-4F8B-8CD9-50368A8475A5}"/>
              </a:ext>
            </a:extLst>
          </p:cNvPr>
          <p:cNvSpPr/>
          <p:nvPr/>
        </p:nvSpPr>
        <p:spPr>
          <a:xfrm flipV="1">
            <a:off x="5577180" y="2112868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BFBA1E56-002C-4F92-9A8A-A31159C2C5B6}"/>
              </a:ext>
            </a:extLst>
          </p:cNvPr>
          <p:cNvSpPr txBox="1"/>
          <p:nvPr/>
        </p:nvSpPr>
        <p:spPr>
          <a:xfrm>
            <a:off x="5139573" y="4413410"/>
            <a:ext cx="95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+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01451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xmlns="" id="{B8F647E5-D50D-4469-AD91-88E2B1773CE4}"/>
              </a:ext>
            </a:extLst>
          </p:cNvPr>
          <p:cNvSpPr/>
          <p:nvPr/>
        </p:nvSpPr>
        <p:spPr>
          <a:xfrm>
            <a:off x="-2838313" y="282254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1A6EB7A-10D5-4ECC-A5D5-155A322CD9A9}"/>
              </a:ext>
            </a:extLst>
          </p:cNvPr>
          <p:cNvSpPr/>
          <p:nvPr/>
        </p:nvSpPr>
        <p:spPr>
          <a:xfrm>
            <a:off x="-1214786" y="-90971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xmlns="" id="{48F30DFA-B9FC-4F88-B44F-9CAA13713575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-1541358" y="543511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可选过程 8">
            <a:extLst>
              <a:ext uri="{FF2B5EF4-FFF2-40B4-BE49-F238E27FC236}">
                <a16:creationId xmlns:a16="http://schemas.microsoft.com/office/drawing/2014/main" xmlns="" id="{F05C0777-C99B-4122-8B1D-959DCFD2080F}"/>
              </a:ext>
            </a:extLst>
          </p:cNvPr>
          <p:cNvSpPr/>
          <p:nvPr/>
        </p:nvSpPr>
        <p:spPr>
          <a:xfrm>
            <a:off x="-2838313" y="2213690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D5BF873D-1361-4D65-837B-6804362BC0D0}"/>
              </a:ext>
            </a:extLst>
          </p:cNvPr>
          <p:cNvSpPr/>
          <p:nvPr/>
        </p:nvSpPr>
        <p:spPr>
          <a:xfrm>
            <a:off x="-1214786" y="1840465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xmlns="" id="{3F136693-8C21-4D97-8CF1-838B523E9D5E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-1541358" y="247494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>
            <a:extLst>
              <a:ext uri="{FF2B5EF4-FFF2-40B4-BE49-F238E27FC236}">
                <a16:creationId xmlns:a16="http://schemas.microsoft.com/office/drawing/2014/main" xmlns="" id="{B3AAED7E-903F-4491-B593-42A7ACA54E33}"/>
              </a:ext>
            </a:extLst>
          </p:cNvPr>
          <p:cNvSpPr/>
          <p:nvPr/>
        </p:nvSpPr>
        <p:spPr>
          <a:xfrm>
            <a:off x="-2838313" y="4145126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C3A6A91F-DA0C-499B-8976-760C8023F8EE}"/>
              </a:ext>
            </a:extLst>
          </p:cNvPr>
          <p:cNvSpPr/>
          <p:nvPr/>
        </p:nvSpPr>
        <p:spPr>
          <a:xfrm>
            <a:off x="-1214786" y="3771901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xmlns="" id="{D79654DF-65BE-48C7-ADA9-A593E0A15562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-1541358" y="4406383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可选过程 21">
            <a:extLst>
              <a:ext uri="{FF2B5EF4-FFF2-40B4-BE49-F238E27FC236}">
                <a16:creationId xmlns:a16="http://schemas.microsoft.com/office/drawing/2014/main" xmlns="" id="{64DDB0C5-2EAC-4668-90EC-68E8819C1592}"/>
              </a:ext>
            </a:extLst>
          </p:cNvPr>
          <p:cNvSpPr/>
          <p:nvPr/>
        </p:nvSpPr>
        <p:spPr>
          <a:xfrm>
            <a:off x="-2838313" y="6076562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CAFB8A63-3D09-4D49-B517-50A5C5D2B1C4}"/>
              </a:ext>
            </a:extLst>
          </p:cNvPr>
          <p:cNvSpPr/>
          <p:nvPr/>
        </p:nvSpPr>
        <p:spPr>
          <a:xfrm>
            <a:off x="-1214786" y="570333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xmlns="" id="{C7C2885A-D342-4F05-9FDE-BD652BC8D139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-1541358" y="6337819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99DA1983-8256-48A7-BF0B-18C5D244F38F}"/>
              </a:ext>
            </a:extLst>
          </p:cNvPr>
          <p:cNvSpPr txBox="1"/>
          <p:nvPr/>
        </p:nvSpPr>
        <p:spPr>
          <a:xfrm>
            <a:off x="-2838313" y="3149313"/>
            <a:ext cx="129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xmlns="" id="{8EB5B22B-EB7A-4430-915F-7D66522C4D4B}"/>
              </a:ext>
            </a:extLst>
          </p:cNvPr>
          <p:cNvCxnSpPr>
            <a:cxnSpLocks/>
          </p:cNvCxnSpPr>
          <p:nvPr/>
        </p:nvCxnSpPr>
        <p:spPr>
          <a:xfrm>
            <a:off x="-2387600" y="804768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xmlns="" id="{D97E56AD-3C77-4B54-AE4E-E47E00387FE1}"/>
              </a:ext>
            </a:extLst>
          </p:cNvPr>
          <p:cNvCxnSpPr>
            <a:cxnSpLocks/>
          </p:cNvCxnSpPr>
          <p:nvPr/>
        </p:nvCxnSpPr>
        <p:spPr>
          <a:xfrm flipV="1">
            <a:off x="-1981200" y="914400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xmlns="" id="{EF939E79-650B-4D96-BFFF-D03094EB0C3E}"/>
              </a:ext>
            </a:extLst>
          </p:cNvPr>
          <p:cNvCxnSpPr>
            <a:cxnSpLocks/>
          </p:cNvCxnSpPr>
          <p:nvPr/>
        </p:nvCxnSpPr>
        <p:spPr>
          <a:xfrm>
            <a:off x="-2374900" y="4667640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xmlns="" id="{D1186D0C-53DF-4F7F-98EE-BBB1ADE713D3}"/>
              </a:ext>
            </a:extLst>
          </p:cNvPr>
          <p:cNvCxnSpPr>
            <a:cxnSpLocks/>
          </p:cNvCxnSpPr>
          <p:nvPr/>
        </p:nvCxnSpPr>
        <p:spPr>
          <a:xfrm flipV="1">
            <a:off x="-1968500" y="4777272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A0C702B6-F655-4731-9217-0861DDE826FB}"/>
              </a:ext>
            </a:extLst>
          </p:cNvPr>
          <p:cNvSpPr txBox="1"/>
          <p:nvPr/>
        </p:nvSpPr>
        <p:spPr>
          <a:xfrm>
            <a:off x="-3384846" y="41860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2BE6219D-7E27-4BBE-9ADF-59D8542A553C}"/>
              </a:ext>
            </a:extLst>
          </p:cNvPr>
          <p:cNvSpPr txBox="1"/>
          <p:nvPr/>
        </p:nvSpPr>
        <p:spPr>
          <a:xfrm>
            <a:off x="-3395718" y="1973296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3EB615A1-2BBB-4E10-B8F4-8B227FA28A52}"/>
              </a:ext>
            </a:extLst>
          </p:cNvPr>
          <p:cNvSpPr txBox="1"/>
          <p:nvPr/>
        </p:nvSpPr>
        <p:spPr>
          <a:xfrm>
            <a:off x="-3384846" y="3904732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xmlns="" id="{70992772-D310-4E14-B069-DC07AE8F3CC3}"/>
              </a:ext>
            </a:extLst>
          </p:cNvPr>
          <p:cNvSpPr txBox="1"/>
          <p:nvPr/>
        </p:nvSpPr>
        <p:spPr>
          <a:xfrm>
            <a:off x="-3384846" y="5836168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xmlns="" id="{114121BD-A6AC-4CCF-A9BA-EEC9E5DFCDDF}"/>
              </a:ext>
            </a:extLst>
          </p:cNvPr>
          <p:cNvCxnSpPr>
            <a:stCxn id="4" idx="3"/>
          </p:cNvCxnSpPr>
          <p:nvPr/>
        </p:nvCxnSpPr>
        <p:spPr>
          <a:xfrm flipV="1">
            <a:off x="-1046835" y="543510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xmlns="" id="{775FED78-4A63-43F8-B06A-F5F428D5D8CC}"/>
              </a:ext>
            </a:extLst>
          </p:cNvPr>
          <p:cNvCxnSpPr/>
          <p:nvPr/>
        </p:nvCxnSpPr>
        <p:spPr>
          <a:xfrm flipV="1">
            <a:off x="-1046835" y="2474946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xmlns="" id="{3FDA23ED-094C-4F07-BB18-E5F792444D1A}"/>
              </a:ext>
            </a:extLst>
          </p:cNvPr>
          <p:cNvCxnSpPr/>
          <p:nvPr/>
        </p:nvCxnSpPr>
        <p:spPr>
          <a:xfrm flipV="1">
            <a:off x="-1046835" y="4406381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xmlns="" id="{47202E10-B3D5-40D0-9785-EFAA471724CF}"/>
              </a:ext>
            </a:extLst>
          </p:cNvPr>
          <p:cNvCxnSpPr/>
          <p:nvPr/>
        </p:nvCxnSpPr>
        <p:spPr>
          <a:xfrm flipV="1">
            <a:off x="-1046835" y="6365290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xmlns="" id="{99B85C0C-FF36-424D-8947-9BDAE292148E}"/>
              </a:ext>
            </a:extLst>
          </p:cNvPr>
          <p:cNvCxnSpPr/>
          <p:nvPr/>
        </p:nvCxnSpPr>
        <p:spPr>
          <a:xfrm>
            <a:off x="-723900" y="543510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xmlns="" id="{7C2DA799-0EE7-4462-A71C-465F6558A0B6}"/>
              </a:ext>
            </a:extLst>
          </p:cNvPr>
          <p:cNvSpPr/>
          <p:nvPr/>
        </p:nvSpPr>
        <p:spPr>
          <a:xfrm>
            <a:off x="-407815" y="2673486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xmlns="" id="{3FB00225-85D5-41E7-A9A7-C39ACD5703D5}"/>
              </a:ext>
            </a:extLst>
          </p:cNvPr>
          <p:cNvSpPr/>
          <p:nvPr/>
        </p:nvSpPr>
        <p:spPr>
          <a:xfrm>
            <a:off x="-316030" y="2769900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AE49B4DD-A590-4BD8-828C-89EDB0C46759}"/>
              </a:ext>
            </a:extLst>
          </p:cNvPr>
          <p:cNvSpPr/>
          <p:nvPr/>
        </p:nvSpPr>
        <p:spPr>
          <a:xfrm>
            <a:off x="-25847" y="2769900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xmlns="" id="{B3AF4E21-6B46-4536-9BBC-412587B23300}"/>
              </a:ext>
            </a:extLst>
          </p:cNvPr>
          <p:cNvSpPr/>
          <p:nvPr/>
        </p:nvSpPr>
        <p:spPr>
          <a:xfrm>
            <a:off x="256310" y="2769900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xmlns="" id="{4A5E8DB4-5BFC-4D97-A804-4E8B9BB3284C}"/>
              </a:ext>
            </a:extLst>
          </p:cNvPr>
          <p:cNvSpPr/>
          <p:nvPr/>
        </p:nvSpPr>
        <p:spPr>
          <a:xfrm>
            <a:off x="546493" y="2769900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xmlns="" id="{E54B16A1-F24B-4D74-A54A-8B1AF8C92108}"/>
              </a:ext>
            </a:extLst>
          </p:cNvPr>
          <p:cNvCxnSpPr/>
          <p:nvPr/>
        </p:nvCxnSpPr>
        <p:spPr>
          <a:xfrm>
            <a:off x="-734387" y="3454400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流程图: 可选过程 61">
            <a:extLst>
              <a:ext uri="{FF2B5EF4-FFF2-40B4-BE49-F238E27FC236}">
                <a16:creationId xmlns:a16="http://schemas.microsoft.com/office/drawing/2014/main" xmlns="" id="{DFD3914E-FEDB-421F-A291-C0FA204F5869}"/>
              </a:ext>
            </a:extLst>
          </p:cNvPr>
          <p:cNvSpPr/>
          <p:nvPr/>
        </p:nvSpPr>
        <p:spPr>
          <a:xfrm>
            <a:off x="-3788233" y="-1320800"/>
            <a:ext cx="4820322" cy="9709149"/>
          </a:xfrm>
          <a:prstGeom prst="flowChartAlternateProcess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xmlns="" id="{029AA9B6-FF55-4F7D-958F-BF47D4D18CE8}"/>
              </a:ext>
            </a:extLst>
          </p:cNvPr>
          <p:cNvSpPr/>
          <p:nvPr/>
        </p:nvSpPr>
        <p:spPr>
          <a:xfrm>
            <a:off x="2192202" y="-738415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xmlns="" id="{A036EAD1-E9AA-415F-B2B4-56B777963BFC}"/>
              </a:ext>
            </a:extLst>
          </p:cNvPr>
          <p:cNvSpPr/>
          <p:nvPr/>
        </p:nvSpPr>
        <p:spPr>
          <a:xfrm>
            <a:off x="2203859" y="2303170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xmlns="" id="{029AA9B6-FF55-4F7D-958F-BF47D4D18CE8}"/>
              </a:ext>
            </a:extLst>
          </p:cNvPr>
          <p:cNvSpPr/>
          <p:nvPr/>
        </p:nvSpPr>
        <p:spPr>
          <a:xfrm>
            <a:off x="2192202" y="5426917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xmlns="" id="{9E941821-95E5-4390-92B4-D75E05386436}"/>
              </a:ext>
            </a:extLst>
          </p:cNvPr>
          <p:cNvCxnSpPr/>
          <p:nvPr/>
        </p:nvCxnSpPr>
        <p:spPr>
          <a:xfrm>
            <a:off x="1397000" y="0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xmlns="" id="{B83ABEA5-C213-40F3-862D-DA1E6907248A}"/>
              </a:ext>
            </a:extLst>
          </p:cNvPr>
          <p:cNvCxnSpPr/>
          <p:nvPr/>
        </p:nvCxnSpPr>
        <p:spPr>
          <a:xfrm>
            <a:off x="1397000" y="804768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xmlns="" id="{C007E5DA-40EF-43D9-810C-681E608889B3}"/>
              </a:ext>
            </a:extLst>
          </p:cNvPr>
          <p:cNvCxnSpPr>
            <a:cxnSpLocks/>
          </p:cNvCxnSpPr>
          <p:nvPr/>
        </p:nvCxnSpPr>
        <p:spPr>
          <a:xfrm>
            <a:off x="1689100" y="3204622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xmlns="" id="{2C085CE3-B411-4537-BED1-8F0C4A1CADC2}"/>
              </a:ext>
            </a:extLst>
          </p:cNvPr>
          <p:cNvCxnSpPr/>
          <p:nvPr/>
        </p:nvCxnSpPr>
        <p:spPr>
          <a:xfrm>
            <a:off x="1397000" y="3801969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xmlns="" id="{82B54281-EDEC-48CE-9227-843D12501F06}"/>
              </a:ext>
            </a:extLst>
          </p:cNvPr>
          <p:cNvCxnSpPr/>
          <p:nvPr/>
        </p:nvCxnSpPr>
        <p:spPr>
          <a:xfrm>
            <a:off x="1397000" y="6202268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xmlns="" id="{FC86BD46-18B4-4382-AF0F-DAE6AD470F5A}"/>
              </a:ext>
            </a:extLst>
          </p:cNvPr>
          <p:cNvCxnSpPr/>
          <p:nvPr/>
        </p:nvCxnSpPr>
        <p:spPr>
          <a:xfrm>
            <a:off x="1385343" y="6858000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xmlns="" id="{BFD73B73-869D-4436-9FD4-481A1408490D}"/>
              </a:ext>
            </a:extLst>
          </p:cNvPr>
          <p:cNvCxnSpPr/>
          <p:nvPr/>
        </p:nvCxnSpPr>
        <p:spPr>
          <a:xfrm>
            <a:off x="1397000" y="804768"/>
            <a:ext cx="0" cy="5397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xmlns="" id="{6D405F28-1D09-49A7-BC19-3817931C4182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828743" y="3412158"/>
            <a:ext cx="55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xmlns="" id="{8B36CA69-BF81-4674-9830-ED08F7FDABE7}"/>
                  </a:ext>
                </a:extLst>
              </p:cNvPr>
              <p:cNvSpPr txBox="1"/>
              <p:nvPr/>
            </p:nvSpPr>
            <p:spPr>
              <a:xfrm>
                <a:off x="1515722" y="-486188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722" y="-486188"/>
                <a:ext cx="5461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xmlns="" id="{3AC72051-53A1-420B-8973-922B8A4C8C04}"/>
                  </a:ext>
                </a:extLst>
              </p:cNvPr>
              <p:cNvSpPr txBox="1"/>
              <p:nvPr/>
            </p:nvSpPr>
            <p:spPr>
              <a:xfrm>
                <a:off x="1526612" y="6376395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612" y="6376395"/>
                <a:ext cx="546100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xmlns="" id="{7E843CA1-364E-4B83-85EE-3308981E4364}"/>
                  </a:ext>
                </a:extLst>
              </p:cNvPr>
              <p:cNvSpPr txBox="1"/>
              <p:nvPr/>
            </p:nvSpPr>
            <p:spPr>
              <a:xfrm>
                <a:off x="1677852" y="2714864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852" y="2714864"/>
                <a:ext cx="5461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xmlns="" id="{47ED4E36-A9A5-4A77-8700-ED8CC51E248C}"/>
              </a:ext>
            </a:extLst>
          </p:cNvPr>
          <p:cNvSpPr/>
          <p:nvPr/>
        </p:nvSpPr>
        <p:spPr>
          <a:xfrm>
            <a:off x="4940426" y="2667782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xmlns="" id="{9C8EB9B3-8710-4A34-9999-E0AC53E63B50}"/>
              </a:ext>
            </a:extLst>
          </p:cNvPr>
          <p:cNvSpPr/>
          <p:nvPr/>
        </p:nvSpPr>
        <p:spPr>
          <a:xfrm>
            <a:off x="5032211" y="276419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xmlns="" id="{9FE51B86-B217-48BF-B4AE-E34359949AA9}"/>
              </a:ext>
            </a:extLst>
          </p:cNvPr>
          <p:cNvSpPr/>
          <p:nvPr/>
        </p:nvSpPr>
        <p:spPr>
          <a:xfrm>
            <a:off x="5322394" y="276419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xmlns="" id="{6DF1D21D-A029-4E8C-AAD4-24ABC1087580}"/>
              </a:ext>
            </a:extLst>
          </p:cNvPr>
          <p:cNvSpPr/>
          <p:nvPr/>
        </p:nvSpPr>
        <p:spPr>
          <a:xfrm>
            <a:off x="5604551" y="276419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xmlns="" id="{DE868AC7-BC8F-44E4-BCCF-4C7C377B5DF6}"/>
              </a:ext>
            </a:extLst>
          </p:cNvPr>
          <p:cNvSpPr/>
          <p:nvPr/>
        </p:nvSpPr>
        <p:spPr>
          <a:xfrm>
            <a:off x="5894734" y="276419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xmlns="" id="{A949685D-CCB6-49E6-8CF0-9B3065090048}"/>
              </a:ext>
            </a:extLst>
          </p:cNvPr>
          <p:cNvCxnSpPr>
            <a:stCxn id="64" idx="3"/>
          </p:cNvCxnSpPr>
          <p:nvPr/>
        </p:nvCxnSpPr>
        <p:spPr>
          <a:xfrm>
            <a:off x="4185059" y="3454400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xmlns="" id="{63192304-BAA8-4719-8CED-B18E454A4176}"/>
              </a:ext>
            </a:extLst>
          </p:cNvPr>
          <p:cNvSpPr/>
          <p:nvPr/>
        </p:nvSpPr>
        <p:spPr>
          <a:xfrm>
            <a:off x="4933143" y="-432184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xmlns="" id="{16885F31-C9CC-44DF-AD8D-1A36AB75E3EE}"/>
              </a:ext>
            </a:extLst>
          </p:cNvPr>
          <p:cNvSpPr/>
          <p:nvPr/>
        </p:nvSpPr>
        <p:spPr>
          <a:xfrm>
            <a:off x="5024928" y="-335770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xmlns="" id="{B5178123-D8EF-47BC-9595-80DD2F3DBE68}"/>
              </a:ext>
            </a:extLst>
          </p:cNvPr>
          <p:cNvSpPr/>
          <p:nvPr/>
        </p:nvSpPr>
        <p:spPr>
          <a:xfrm>
            <a:off x="5315111" y="-335770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xmlns="" id="{C818C7A4-78FD-44FB-BB8B-3C5853D894D5}"/>
              </a:ext>
            </a:extLst>
          </p:cNvPr>
          <p:cNvSpPr/>
          <p:nvPr/>
        </p:nvSpPr>
        <p:spPr>
          <a:xfrm>
            <a:off x="5597268" y="-335770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xmlns="" id="{988722AD-36D7-4E0F-A3C7-64CE046FAF1E}"/>
              </a:ext>
            </a:extLst>
          </p:cNvPr>
          <p:cNvSpPr/>
          <p:nvPr/>
        </p:nvSpPr>
        <p:spPr>
          <a:xfrm>
            <a:off x="5887451" y="-335770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xmlns="" id="{A17D5BCF-0904-4BFE-83B5-1E2983F843EC}"/>
              </a:ext>
            </a:extLst>
          </p:cNvPr>
          <p:cNvCxnSpPr/>
          <p:nvPr/>
        </p:nvCxnSpPr>
        <p:spPr>
          <a:xfrm>
            <a:off x="4177776" y="354434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xmlns="" id="{7A2DEC78-B6D9-4A64-9AA3-0B995F88CA38}"/>
              </a:ext>
            </a:extLst>
          </p:cNvPr>
          <p:cNvSpPr/>
          <p:nvPr/>
        </p:nvSpPr>
        <p:spPr>
          <a:xfrm>
            <a:off x="4918270" y="583383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xmlns="" id="{EE0922C7-D135-403B-AD77-49595694A528}"/>
              </a:ext>
            </a:extLst>
          </p:cNvPr>
          <p:cNvSpPr/>
          <p:nvPr/>
        </p:nvSpPr>
        <p:spPr>
          <a:xfrm>
            <a:off x="5010055" y="5930251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xmlns="" id="{6108C8BC-9797-4FFE-870A-EBB7F54E7368}"/>
              </a:ext>
            </a:extLst>
          </p:cNvPr>
          <p:cNvSpPr/>
          <p:nvPr/>
        </p:nvSpPr>
        <p:spPr>
          <a:xfrm>
            <a:off x="5300238" y="5930251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xmlns="" id="{C7EA7777-BB55-4810-8C08-379E2328D521}"/>
              </a:ext>
            </a:extLst>
          </p:cNvPr>
          <p:cNvSpPr/>
          <p:nvPr/>
        </p:nvSpPr>
        <p:spPr>
          <a:xfrm>
            <a:off x="5582395" y="5930251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xmlns="" id="{B6626A69-292E-4435-9BE5-AC0463518283}"/>
              </a:ext>
            </a:extLst>
          </p:cNvPr>
          <p:cNvSpPr/>
          <p:nvPr/>
        </p:nvSpPr>
        <p:spPr>
          <a:xfrm>
            <a:off x="5872578" y="5930251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xmlns="" id="{CD2A92F4-92C9-41BC-94FD-DAC78154CF1A}"/>
              </a:ext>
            </a:extLst>
          </p:cNvPr>
          <p:cNvCxnSpPr/>
          <p:nvPr/>
        </p:nvCxnSpPr>
        <p:spPr>
          <a:xfrm>
            <a:off x="4162903" y="6620455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xmlns="" id="{EB4D00D4-2503-44C8-97C9-2050164D8B8A}"/>
              </a:ext>
            </a:extLst>
          </p:cNvPr>
          <p:cNvSpPr/>
          <p:nvPr/>
        </p:nvSpPr>
        <p:spPr>
          <a:xfrm>
            <a:off x="6489700" y="-376201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xmlns="" id="{C3CEFFB9-1977-484B-BEAB-37668E16405C}"/>
              </a:ext>
            </a:extLst>
          </p:cNvPr>
          <p:cNvSpPr txBox="1"/>
          <p:nvPr/>
        </p:nvSpPr>
        <p:spPr>
          <a:xfrm>
            <a:off x="6616700" y="146056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xmlns="" id="{153F7654-1674-4AD4-939C-26BEF02386AD}"/>
              </a:ext>
            </a:extLst>
          </p:cNvPr>
          <p:cNvCxnSpPr>
            <a:stCxn id="89" idx="3"/>
            <a:endCxn id="101" idx="1"/>
          </p:cNvCxnSpPr>
          <p:nvPr/>
        </p:nvCxnSpPr>
        <p:spPr>
          <a:xfrm>
            <a:off x="6169701" y="306488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xmlns="" id="{A7AFE5E5-B416-4243-B24C-9C6EB3347DDB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7569200" y="306488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xmlns="" id="{2BA37E6A-F4BF-406F-8EAA-A433915FFC95}"/>
              </a:ext>
            </a:extLst>
          </p:cNvPr>
          <p:cNvSpPr txBox="1"/>
          <p:nvPr/>
        </p:nvSpPr>
        <p:spPr>
          <a:xfrm>
            <a:off x="8013700" y="123604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xmlns="" id="{57C0FF14-2E21-4457-817B-19D617A590B7}"/>
              </a:ext>
            </a:extLst>
          </p:cNvPr>
          <p:cNvSpPr/>
          <p:nvPr/>
        </p:nvSpPr>
        <p:spPr>
          <a:xfrm>
            <a:off x="8597896" y="12182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xmlns="" id="{AD8753D0-8DE9-415C-A1F7-14746198B49C}"/>
              </a:ext>
            </a:extLst>
          </p:cNvPr>
          <p:cNvCxnSpPr>
            <a:cxnSpLocks/>
            <a:stCxn id="112" idx="3"/>
            <a:endCxn id="115" idx="2"/>
          </p:cNvCxnSpPr>
          <p:nvPr/>
        </p:nvCxnSpPr>
        <p:spPr>
          <a:xfrm flipV="1">
            <a:off x="8331200" y="306487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xmlns="" id="{C70C9DB5-310A-4BCB-A8E0-2826FDD4B806}"/>
              </a:ext>
            </a:extLst>
          </p:cNvPr>
          <p:cNvSpPr txBox="1"/>
          <p:nvPr/>
        </p:nvSpPr>
        <p:spPr>
          <a:xfrm>
            <a:off x="8648700" y="-16717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xmlns="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8989093" y="306487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xmlns="" id="{D74600C7-DABC-468E-B031-E997994833C6}"/>
              </a:ext>
            </a:extLst>
          </p:cNvPr>
          <p:cNvSpPr/>
          <p:nvPr/>
        </p:nvSpPr>
        <p:spPr>
          <a:xfrm>
            <a:off x="9447249" y="-246163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xmlns="" id="{9BDE9200-7EE8-498A-8D11-5B4C3C1BFBDD}"/>
              </a:ext>
            </a:extLst>
          </p:cNvPr>
          <p:cNvSpPr/>
          <p:nvPr/>
        </p:nvSpPr>
        <p:spPr>
          <a:xfrm>
            <a:off x="9528843" y="-123668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xmlns="" id="{74F73941-B22E-4BC4-A121-188F731BACB3}"/>
              </a:ext>
            </a:extLst>
          </p:cNvPr>
          <p:cNvSpPr/>
          <p:nvPr/>
        </p:nvSpPr>
        <p:spPr>
          <a:xfrm>
            <a:off x="9914939" y="-12366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xmlns="" id="{AD6FA774-380D-4719-B7DF-9900D12C8CFB}"/>
              </a:ext>
            </a:extLst>
          </p:cNvPr>
          <p:cNvSpPr/>
          <p:nvPr/>
        </p:nvSpPr>
        <p:spPr>
          <a:xfrm>
            <a:off x="10301037" y="-12366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xmlns="" id="{2B3E7B34-F1AB-4C8D-BD8A-372D77E8DA99}"/>
              </a:ext>
            </a:extLst>
          </p:cNvPr>
          <p:cNvSpPr/>
          <p:nvPr/>
        </p:nvSpPr>
        <p:spPr>
          <a:xfrm>
            <a:off x="9528843" y="12095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xmlns="" id="{A829DEE6-9905-492E-BC46-602E5A8331E7}"/>
              </a:ext>
            </a:extLst>
          </p:cNvPr>
          <p:cNvSpPr/>
          <p:nvPr/>
        </p:nvSpPr>
        <p:spPr>
          <a:xfrm>
            <a:off x="9914939" y="12095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xmlns="" id="{5E8D7537-61E0-4BB5-A91E-9D0CF85C0B51}"/>
              </a:ext>
            </a:extLst>
          </p:cNvPr>
          <p:cNvSpPr/>
          <p:nvPr/>
        </p:nvSpPr>
        <p:spPr>
          <a:xfrm>
            <a:off x="10301037" y="12095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xmlns="" id="{A5AFA1E7-E800-4031-9539-65D34DA1CC49}"/>
              </a:ext>
            </a:extLst>
          </p:cNvPr>
          <p:cNvSpPr/>
          <p:nvPr/>
        </p:nvSpPr>
        <p:spPr>
          <a:xfrm>
            <a:off x="9528843" y="370020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xmlns="" id="{5AE2A280-A464-4C94-B7B5-071F9F68A76D}"/>
              </a:ext>
            </a:extLst>
          </p:cNvPr>
          <p:cNvSpPr/>
          <p:nvPr/>
        </p:nvSpPr>
        <p:spPr>
          <a:xfrm>
            <a:off x="9914939" y="37001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xmlns="" id="{550FEC7B-BCD1-4B81-86CC-164246C2C630}"/>
              </a:ext>
            </a:extLst>
          </p:cNvPr>
          <p:cNvSpPr/>
          <p:nvPr/>
        </p:nvSpPr>
        <p:spPr>
          <a:xfrm>
            <a:off x="10301037" y="37001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xmlns="" id="{678819C3-5710-4BAC-85EE-06B4905C8703}"/>
              </a:ext>
            </a:extLst>
          </p:cNvPr>
          <p:cNvSpPr/>
          <p:nvPr/>
        </p:nvSpPr>
        <p:spPr>
          <a:xfrm>
            <a:off x="9528843" y="614645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xmlns="" id="{96BCF493-928C-4F20-943A-851C47C2A612}"/>
              </a:ext>
            </a:extLst>
          </p:cNvPr>
          <p:cNvSpPr/>
          <p:nvPr/>
        </p:nvSpPr>
        <p:spPr>
          <a:xfrm>
            <a:off x="9914939" y="61464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xmlns="" id="{609233E1-E239-40DF-A05E-66C3B6D954FE}"/>
              </a:ext>
            </a:extLst>
          </p:cNvPr>
          <p:cNvSpPr/>
          <p:nvPr/>
        </p:nvSpPr>
        <p:spPr>
          <a:xfrm>
            <a:off x="10301037" y="61464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080809" y="-316203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</a:t>
            </a:r>
            <a:r>
              <a:rPr kumimoji="1" lang="en-US" altLang="zh-CN" smtClean="0"/>
              <a:t>oftmax</a:t>
            </a:r>
            <a:endParaRPr kumimoji="1" lang="zh-CN" altLang="en-US" dirty="0"/>
          </a:p>
        </p:txBody>
      </p:sp>
      <p:cxnSp>
        <p:nvCxnSpPr>
          <p:cNvPr id="105" name="直接箭头连接符 127">
            <a:extLst>
              <a:ext uri="{FF2B5EF4-FFF2-40B4-BE49-F238E27FC236}">
                <a16:creationId xmlns:a16="http://schemas.microsoft.com/office/drawing/2014/main" xmlns="" id="{80EF6E8C-C11E-4335-A768-78145F5A0103}"/>
              </a:ext>
            </a:extLst>
          </p:cNvPr>
          <p:cNvCxnSpPr>
            <a:cxnSpLocks/>
            <a:stCxn id="129" idx="3"/>
            <a:endCxn id="3" idx="1"/>
          </p:cNvCxnSpPr>
          <p:nvPr/>
        </p:nvCxnSpPr>
        <p:spPr>
          <a:xfrm>
            <a:off x="10689934" y="316244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xmlns="" id="{57C0FF14-2E21-4457-817B-19D617A590B7}"/>
              </a:ext>
            </a:extLst>
          </p:cNvPr>
          <p:cNvSpPr/>
          <p:nvPr/>
        </p:nvSpPr>
        <p:spPr>
          <a:xfrm>
            <a:off x="11836396" y="15383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>
            <a:extLst>
              <a:ext uri="{FF2B5EF4-FFF2-40B4-BE49-F238E27FC236}">
                <a16:creationId xmlns:a16="http://schemas.microsoft.com/office/drawing/2014/main" xmlns="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569700" y="33850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xmlns="" id="{C70C9DB5-310A-4BCB-A8E0-2826FDD4B806}"/>
              </a:ext>
            </a:extLst>
          </p:cNvPr>
          <p:cNvSpPr txBox="1"/>
          <p:nvPr/>
        </p:nvSpPr>
        <p:spPr>
          <a:xfrm>
            <a:off x="11887200" y="-135156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7027333" y="-738415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2039600" y="-738415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7027333" y="-738415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>
            <a:extLst>
              <a:ext uri="{FF2B5EF4-FFF2-40B4-BE49-F238E27FC236}">
                <a16:creationId xmlns:a16="http://schemas.microsoft.com/office/drawing/2014/main" xmlns="" id="{EB4D00D4-2503-44C8-97C9-2050164D8B8A}"/>
              </a:ext>
            </a:extLst>
          </p:cNvPr>
          <p:cNvSpPr/>
          <p:nvPr/>
        </p:nvSpPr>
        <p:spPr>
          <a:xfrm>
            <a:off x="6489700" y="2748730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xmlns="" id="{C3CEFFB9-1977-484B-BEAB-37668E16405C}"/>
              </a:ext>
            </a:extLst>
          </p:cNvPr>
          <p:cNvSpPr txBox="1"/>
          <p:nvPr/>
        </p:nvSpPr>
        <p:spPr>
          <a:xfrm>
            <a:off x="6616700" y="3270987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>
            <a:extLst>
              <a:ext uri="{FF2B5EF4-FFF2-40B4-BE49-F238E27FC236}">
                <a16:creationId xmlns:a16="http://schemas.microsoft.com/office/drawing/2014/main" xmlns="" id="{153F7654-1674-4AD4-939C-26BEF02386AD}"/>
              </a:ext>
            </a:extLst>
          </p:cNvPr>
          <p:cNvCxnSpPr/>
          <p:nvPr/>
        </p:nvCxnSpPr>
        <p:spPr>
          <a:xfrm>
            <a:off x="6169701" y="3431419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>
            <a:extLst>
              <a:ext uri="{FF2B5EF4-FFF2-40B4-BE49-F238E27FC236}">
                <a16:creationId xmlns:a16="http://schemas.microsoft.com/office/drawing/2014/main" xmlns="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569200" y="3431419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xmlns="" id="{2BA37E6A-F4BF-406F-8EAA-A433915FFC95}"/>
              </a:ext>
            </a:extLst>
          </p:cNvPr>
          <p:cNvSpPr txBox="1"/>
          <p:nvPr/>
        </p:nvSpPr>
        <p:spPr>
          <a:xfrm>
            <a:off x="8013700" y="3248535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xmlns="" id="{57C0FF14-2E21-4457-817B-19D617A590B7}"/>
              </a:ext>
            </a:extLst>
          </p:cNvPr>
          <p:cNvSpPr/>
          <p:nvPr/>
        </p:nvSpPr>
        <p:spPr>
          <a:xfrm>
            <a:off x="8597896" y="3246752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17">
            <a:extLst>
              <a:ext uri="{FF2B5EF4-FFF2-40B4-BE49-F238E27FC236}">
                <a16:creationId xmlns:a16="http://schemas.microsoft.com/office/drawing/2014/main" xmlns="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8331200" y="3431418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xmlns="" id="{C70C9DB5-310A-4BCB-A8E0-2826FDD4B806}"/>
              </a:ext>
            </a:extLst>
          </p:cNvPr>
          <p:cNvSpPr txBox="1"/>
          <p:nvPr/>
        </p:nvSpPr>
        <p:spPr>
          <a:xfrm>
            <a:off x="8648700" y="2957760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67" name="直接箭头连接符 127">
            <a:extLst>
              <a:ext uri="{FF2B5EF4-FFF2-40B4-BE49-F238E27FC236}">
                <a16:creationId xmlns:a16="http://schemas.microsoft.com/office/drawing/2014/main" xmlns="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8989093" y="3431418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>
            <a:extLst>
              <a:ext uri="{FF2B5EF4-FFF2-40B4-BE49-F238E27FC236}">
                <a16:creationId xmlns:a16="http://schemas.microsoft.com/office/drawing/2014/main" xmlns="" id="{D74600C7-DABC-468E-B031-E997994833C6}"/>
              </a:ext>
            </a:extLst>
          </p:cNvPr>
          <p:cNvSpPr/>
          <p:nvPr/>
        </p:nvSpPr>
        <p:spPr>
          <a:xfrm>
            <a:off x="9447249" y="2878768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xmlns="" id="{9BDE9200-7EE8-498A-8D11-5B4C3C1BFBDD}"/>
              </a:ext>
            </a:extLst>
          </p:cNvPr>
          <p:cNvSpPr/>
          <p:nvPr/>
        </p:nvSpPr>
        <p:spPr>
          <a:xfrm>
            <a:off x="9528843" y="300126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xmlns="" id="{74F73941-B22E-4BC4-A121-188F731BACB3}"/>
              </a:ext>
            </a:extLst>
          </p:cNvPr>
          <p:cNvSpPr/>
          <p:nvPr/>
        </p:nvSpPr>
        <p:spPr>
          <a:xfrm>
            <a:off x="9914939" y="300126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xmlns="" id="{AD6FA774-380D-4719-B7DF-9900D12C8CFB}"/>
              </a:ext>
            </a:extLst>
          </p:cNvPr>
          <p:cNvSpPr/>
          <p:nvPr/>
        </p:nvSpPr>
        <p:spPr>
          <a:xfrm>
            <a:off x="10301037" y="300126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xmlns="" id="{2B3E7B34-F1AB-4C8D-BD8A-372D77E8DA99}"/>
              </a:ext>
            </a:extLst>
          </p:cNvPr>
          <p:cNvSpPr/>
          <p:nvPr/>
        </p:nvSpPr>
        <p:spPr>
          <a:xfrm>
            <a:off x="9528843" y="324588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xmlns="" id="{A829DEE6-9905-492E-BC46-602E5A8331E7}"/>
              </a:ext>
            </a:extLst>
          </p:cNvPr>
          <p:cNvSpPr/>
          <p:nvPr/>
        </p:nvSpPr>
        <p:spPr>
          <a:xfrm>
            <a:off x="9914939" y="324588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xmlns="" id="{5E8D7537-61E0-4BB5-A91E-9D0CF85C0B51}"/>
              </a:ext>
            </a:extLst>
          </p:cNvPr>
          <p:cNvSpPr/>
          <p:nvPr/>
        </p:nvSpPr>
        <p:spPr>
          <a:xfrm>
            <a:off x="10301037" y="324588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xmlns="" id="{A5AFA1E7-E800-4031-9539-65D34DA1CC49}"/>
              </a:ext>
            </a:extLst>
          </p:cNvPr>
          <p:cNvSpPr/>
          <p:nvPr/>
        </p:nvSpPr>
        <p:spPr>
          <a:xfrm>
            <a:off x="9528843" y="349495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xmlns="" id="{5AE2A280-A464-4C94-B7B5-071F9F68A76D}"/>
              </a:ext>
            </a:extLst>
          </p:cNvPr>
          <p:cNvSpPr/>
          <p:nvPr/>
        </p:nvSpPr>
        <p:spPr>
          <a:xfrm>
            <a:off x="9914939" y="349495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xmlns="" id="{550FEC7B-BCD1-4B81-86CC-164246C2C630}"/>
              </a:ext>
            </a:extLst>
          </p:cNvPr>
          <p:cNvSpPr/>
          <p:nvPr/>
        </p:nvSpPr>
        <p:spPr>
          <a:xfrm>
            <a:off x="10301037" y="349495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xmlns="" id="{678819C3-5710-4BAC-85EE-06B4905C8703}"/>
              </a:ext>
            </a:extLst>
          </p:cNvPr>
          <p:cNvSpPr/>
          <p:nvPr/>
        </p:nvSpPr>
        <p:spPr>
          <a:xfrm>
            <a:off x="9528843" y="37395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xmlns="" id="{96BCF493-928C-4F20-943A-851C47C2A612}"/>
              </a:ext>
            </a:extLst>
          </p:cNvPr>
          <p:cNvSpPr/>
          <p:nvPr/>
        </p:nvSpPr>
        <p:spPr>
          <a:xfrm>
            <a:off x="9914939" y="373957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xmlns="" id="{609233E1-E239-40DF-A05E-66C3B6D954FE}"/>
              </a:ext>
            </a:extLst>
          </p:cNvPr>
          <p:cNvSpPr/>
          <p:nvPr/>
        </p:nvSpPr>
        <p:spPr>
          <a:xfrm>
            <a:off x="10301037" y="373957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11080809" y="2808728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</a:t>
            </a:r>
            <a:r>
              <a:rPr kumimoji="1" lang="en-US" altLang="zh-CN" smtClean="0"/>
              <a:t>oftmax</a:t>
            </a:r>
            <a:endParaRPr kumimoji="1" lang="zh-CN" altLang="en-US" dirty="0"/>
          </a:p>
        </p:txBody>
      </p:sp>
      <p:cxnSp>
        <p:nvCxnSpPr>
          <p:cNvPr id="182" name="直接箭头连接符 127">
            <a:extLst>
              <a:ext uri="{FF2B5EF4-FFF2-40B4-BE49-F238E27FC236}">
                <a16:creationId xmlns:a16="http://schemas.microsoft.com/office/drawing/2014/main" xmlns="" id="{80EF6E8C-C11E-4335-A768-78145F5A0103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10689934" y="3441175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椭圆 182">
            <a:extLst>
              <a:ext uri="{FF2B5EF4-FFF2-40B4-BE49-F238E27FC236}">
                <a16:creationId xmlns:a16="http://schemas.microsoft.com/office/drawing/2014/main" xmlns="" id="{57C0FF14-2E21-4457-817B-19D617A590B7}"/>
              </a:ext>
            </a:extLst>
          </p:cNvPr>
          <p:cNvSpPr/>
          <p:nvPr/>
        </p:nvSpPr>
        <p:spPr>
          <a:xfrm>
            <a:off x="11836396" y="3278767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4" name="直接箭头连接符 117">
            <a:extLst>
              <a:ext uri="{FF2B5EF4-FFF2-40B4-BE49-F238E27FC236}">
                <a16:creationId xmlns:a16="http://schemas.microsoft.com/office/drawing/2014/main" xmlns="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569700" y="3463433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文本框 184">
            <a:extLst>
              <a:ext uri="{FF2B5EF4-FFF2-40B4-BE49-F238E27FC236}">
                <a16:creationId xmlns:a16="http://schemas.microsoft.com/office/drawing/2014/main" xmlns="" id="{C70C9DB5-310A-4BCB-A8E0-2826FDD4B806}"/>
              </a:ext>
            </a:extLst>
          </p:cNvPr>
          <p:cNvSpPr txBox="1"/>
          <p:nvPr/>
        </p:nvSpPr>
        <p:spPr>
          <a:xfrm>
            <a:off x="11887200" y="2989775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86" name="直线连接符 185"/>
          <p:cNvCxnSpPr/>
          <p:nvPr/>
        </p:nvCxnSpPr>
        <p:spPr>
          <a:xfrm flipH="1" flipV="1">
            <a:off x="7027333" y="2386516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12039600" y="2386516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7027333" y="2386516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>
            <a:extLst>
              <a:ext uri="{FF2B5EF4-FFF2-40B4-BE49-F238E27FC236}">
                <a16:creationId xmlns:a16="http://schemas.microsoft.com/office/drawing/2014/main" xmlns="" id="{EB4D00D4-2503-44C8-97C9-2050164D8B8A}"/>
              </a:ext>
            </a:extLst>
          </p:cNvPr>
          <p:cNvSpPr/>
          <p:nvPr/>
        </p:nvSpPr>
        <p:spPr>
          <a:xfrm>
            <a:off x="6489700" y="5937206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xmlns="" id="{C3CEFFB9-1977-484B-BEAB-37668E16405C}"/>
              </a:ext>
            </a:extLst>
          </p:cNvPr>
          <p:cNvSpPr txBox="1"/>
          <p:nvPr/>
        </p:nvSpPr>
        <p:spPr>
          <a:xfrm>
            <a:off x="6616700" y="6459463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>
            <a:extLst>
              <a:ext uri="{FF2B5EF4-FFF2-40B4-BE49-F238E27FC236}">
                <a16:creationId xmlns:a16="http://schemas.microsoft.com/office/drawing/2014/main" xmlns="" id="{153F7654-1674-4AD4-939C-26BEF02386AD}"/>
              </a:ext>
            </a:extLst>
          </p:cNvPr>
          <p:cNvCxnSpPr/>
          <p:nvPr/>
        </p:nvCxnSpPr>
        <p:spPr>
          <a:xfrm>
            <a:off x="6169701" y="6619895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>
            <a:extLst>
              <a:ext uri="{FF2B5EF4-FFF2-40B4-BE49-F238E27FC236}">
                <a16:creationId xmlns:a16="http://schemas.microsoft.com/office/drawing/2014/main" xmlns="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569200" y="661989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xmlns="" id="{2BA37E6A-F4BF-406F-8EAA-A433915FFC95}"/>
              </a:ext>
            </a:extLst>
          </p:cNvPr>
          <p:cNvSpPr txBox="1"/>
          <p:nvPr/>
        </p:nvSpPr>
        <p:spPr>
          <a:xfrm>
            <a:off x="8013700" y="6437011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4" name="椭圆 223">
            <a:extLst>
              <a:ext uri="{FF2B5EF4-FFF2-40B4-BE49-F238E27FC236}">
                <a16:creationId xmlns:a16="http://schemas.microsoft.com/office/drawing/2014/main" xmlns="" id="{57C0FF14-2E21-4457-817B-19D617A590B7}"/>
              </a:ext>
            </a:extLst>
          </p:cNvPr>
          <p:cNvSpPr/>
          <p:nvPr/>
        </p:nvSpPr>
        <p:spPr>
          <a:xfrm>
            <a:off x="8597896" y="643522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5" name="直接箭头连接符 117">
            <a:extLst>
              <a:ext uri="{FF2B5EF4-FFF2-40B4-BE49-F238E27FC236}">
                <a16:creationId xmlns:a16="http://schemas.microsoft.com/office/drawing/2014/main" xmlns="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8331200" y="661989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文本框 225">
            <a:extLst>
              <a:ext uri="{FF2B5EF4-FFF2-40B4-BE49-F238E27FC236}">
                <a16:creationId xmlns:a16="http://schemas.microsoft.com/office/drawing/2014/main" xmlns="" id="{C70C9DB5-310A-4BCB-A8E0-2826FDD4B806}"/>
              </a:ext>
            </a:extLst>
          </p:cNvPr>
          <p:cNvSpPr txBox="1"/>
          <p:nvPr/>
        </p:nvSpPr>
        <p:spPr>
          <a:xfrm>
            <a:off x="8648700" y="6146236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27" name="直接箭头连接符 127">
            <a:extLst>
              <a:ext uri="{FF2B5EF4-FFF2-40B4-BE49-F238E27FC236}">
                <a16:creationId xmlns:a16="http://schemas.microsoft.com/office/drawing/2014/main" xmlns="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8989093" y="661989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矩形 227">
            <a:extLst>
              <a:ext uri="{FF2B5EF4-FFF2-40B4-BE49-F238E27FC236}">
                <a16:creationId xmlns:a16="http://schemas.microsoft.com/office/drawing/2014/main" xmlns="" id="{D74600C7-DABC-468E-B031-E997994833C6}"/>
              </a:ext>
            </a:extLst>
          </p:cNvPr>
          <p:cNvSpPr/>
          <p:nvPr/>
        </p:nvSpPr>
        <p:spPr>
          <a:xfrm>
            <a:off x="9447249" y="6067244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xmlns="" id="{9BDE9200-7EE8-498A-8D11-5B4C3C1BFBDD}"/>
              </a:ext>
            </a:extLst>
          </p:cNvPr>
          <p:cNvSpPr/>
          <p:nvPr/>
        </p:nvSpPr>
        <p:spPr>
          <a:xfrm>
            <a:off x="9528843" y="618973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xmlns="" id="{74F73941-B22E-4BC4-A121-188F731BACB3}"/>
              </a:ext>
            </a:extLst>
          </p:cNvPr>
          <p:cNvSpPr/>
          <p:nvPr/>
        </p:nvSpPr>
        <p:spPr>
          <a:xfrm>
            <a:off x="9914939" y="618973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xmlns="" id="{AD6FA774-380D-4719-B7DF-9900D12C8CFB}"/>
              </a:ext>
            </a:extLst>
          </p:cNvPr>
          <p:cNvSpPr/>
          <p:nvPr/>
        </p:nvSpPr>
        <p:spPr>
          <a:xfrm>
            <a:off x="10301037" y="618973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xmlns="" id="{2B3E7B34-F1AB-4C8D-BD8A-372D77E8DA99}"/>
              </a:ext>
            </a:extLst>
          </p:cNvPr>
          <p:cNvSpPr/>
          <p:nvPr/>
        </p:nvSpPr>
        <p:spPr>
          <a:xfrm>
            <a:off x="9528843" y="643436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xmlns="" id="{A829DEE6-9905-492E-BC46-602E5A8331E7}"/>
              </a:ext>
            </a:extLst>
          </p:cNvPr>
          <p:cNvSpPr/>
          <p:nvPr/>
        </p:nvSpPr>
        <p:spPr>
          <a:xfrm>
            <a:off x="9914939" y="643436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xmlns="" id="{5E8D7537-61E0-4BB5-A91E-9D0CF85C0B51}"/>
              </a:ext>
            </a:extLst>
          </p:cNvPr>
          <p:cNvSpPr/>
          <p:nvPr/>
        </p:nvSpPr>
        <p:spPr>
          <a:xfrm>
            <a:off x="10301037" y="643436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xmlns="" id="{A5AFA1E7-E800-4031-9539-65D34DA1CC49}"/>
              </a:ext>
            </a:extLst>
          </p:cNvPr>
          <p:cNvSpPr/>
          <p:nvPr/>
        </p:nvSpPr>
        <p:spPr>
          <a:xfrm>
            <a:off x="9528843" y="6683427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xmlns="" id="{5AE2A280-A464-4C94-B7B5-071F9F68A76D}"/>
              </a:ext>
            </a:extLst>
          </p:cNvPr>
          <p:cNvSpPr/>
          <p:nvPr/>
        </p:nvSpPr>
        <p:spPr>
          <a:xfrm>
            <a:off x="9914939" y="668342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xmlns="" id="{550FEC7B-BCD1-4B81-86CC-164246C2C630}"/>
              </a:ext>
            </a:extLst>
          </p:cNvPr>
          <p:cNvSpPr/>
          <p:nvPr/>
        </p:nvSpPr>
        <p:spPr>
          <a:xfrm>
            <a:off x="10301037" y="668342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xmlns="" id="{678819C3-5710-4BAC-85EE-06B4905C8703}"/>
              </a:ext>
            </a:extLst>
          </p:cNvPr>
          <p:cNvSpPr/>
          <p:nvPr/>
        </p:nvSpPr>
        <p:spPr>
          <a:xfrm>
            <a:off x="9528843" y="6928052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xmlns="" id="{96BCF493-928C-4F20-943A-851C47C2A612}"/>
              </a:ext>
            </a:extLst>
          </p:cNvPr>
          <p:cNvSpPr/>
          <p:nvPr/>
        </p:nvSpPr>
        <p:spPr>
          <a:xfrm>
            <a:off x="9914939" y="692805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xmlns="" id="{609233E1-E239-40DF-A05E-66C3B6D954FE}"/>
              </a:ext>
            </a:extLst>
          </p:cNvPr>
          <p:cNvSpPr/>
          <p:nvPr/>
        </p:nvSpPr>
        <p:spPr>
          <a:xfrm>
            <a:off x="10301037" y="692805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11080809" y="5997204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</a:t>
            </a:r>
            <a:r>
              <a:rPr kumimoji="1" lang="en-US" altLang="zh-CN" smtClean="0"/>
              <a:t>oftmax</a:t>
            </a:r>
            <a:endParaRPr kumimoji="1" lang="zh-CN" altLang="en-US" dirty="0"/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xmlns="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10689934" y="6629651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椭圆 242">
            <a:extLst>
              <a:ext uri="{FF2B5EF4-FFF2-40B4-BE49-F238E27FC236}">
                <a16:creationId xmlns:a16="http://schemas.microsoft.com/office/drawing/2014/main" xmlns="" id="{57C0FF14-2E21-4457-817B-19D617A590B7}"/>
              </a:ext>
            </a:extLst>
          </p:cNvPr>
          <p:cNvSpPr/>
          <p:nvPr/>
        </p:nvSpPr>
        <p:spPr>
          <a:xfrm>
            <a:off x="11836396" y="64672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4" name="直接箭头连接符 117">
            <a:extLst>
              <a:ext uri="{FF2B5EF4-FFF2-40B4-BE49-F238E27FC236}">
                <a16:creationId xmlns:a16="http://schemas.microsoft.com/office/drawing/2014/main" xmlns="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569700" y="665190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文本框 244">
            <a:extLst>
              <a:ext uri="{FF2B5EF4-FFF2-40B4-BE49-F238E27FC236}">
                <a16:creationId xmlns:a16="http://schemas.microsoft.com/office/drawing/2014/main" xmlns="" id="{C70C9DB5-310A-4BCB-A8E0-2826FDD4B806}"/>
              </a:ext>
            </a:extLst>
          </p:cNvPr>
          <p:cNvSpPr txBox="1"/>
          <p:nvPr/>
        </p:nvSpPr>
        <p:spPr>
          <a:xfrm>
            <a:off x="11887200" y="61782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46" name="直线连接符 245"/>
          <p:cNvCxnSpPr/>
          <p:nvPr/>
        </p:nvCxnSpPr>
        <p:spPr>
          <a:xfrm flipH="1" flipV="1">
            <a:off x="7025214" y="7317214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7019727" y="7679428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7061199" y="-123540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199" y="-1235400"/>
                <a:ext cx="54186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文本框 248"/>
              <p:cNvSpPr txBox="1"/>
              <p:nvPr/>
            </p:nvSpPr>
            <p:spPr>
              <a:xfrm>
                <a:off x="7027332" y="188137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332" y="1881371"/>
                <a:ext cx="54186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文本框 249"/>
              <p:cNvSpPr txBox="1"/>
              <p:nvPr/>
            </p:nvSpPr>
            <p:spPr>
              <a:xfrm>
                <a:off x="7045127" y="779746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127" y="7797467"/>
                <a:ext cx="54186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文本框 250"/>
              <p:cNvSpPr txBox="1"/>
              <p:nvPr/>
            </p:nvSpPr>
            <p:spPr>
              <a:xfrm>
                <a:off x="7569198" y="-16682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198" y="-166820"/>
                <a:ext cx="54186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文本框 251"/>
              <p:cNvSpPr txBox="1"/>
              <p:nvPr/>
            </p:nvSpPr>
            <p:spPr>
              <a:xfrm>
                <a:off x="7569198" y="296464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198" y="2964647"/>
                <a:ext cx="54186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文本框 253"/>
              <p:cNvSpPr txBox="1"/>
              <p:nvPr/>
            </p:nvSpPr>
            <p:spPr>
              <a:xfrm>
                <a:off x="7551251" y="615315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251" y="6153152"/>
                <a:ext cx="541867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线箭头连接符 30"/>
          <p:cNvCxnSpPr/>
          <p:nvPr/>
        </p:nvCxnSpPr>
        <p:spPr>
          <a:xfrm flipV="1">
            <a:off x="12031994" y="6836575"/>
            <a:ext cx="0" cy="8428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59" idx="2"/>
          </p:cNvCxnSpPr>
          <p:nvPr/>
        </p:nvCxnSpPr>
        <p:spPr>
          <a:xfrm rot="16200000" flipH="1">
            <a:off x="6748683" y="4394873"/>
            <a:ext cx="2320256" cy="1758723"/>
          </a:xfrm>
          <a:prstGeom prst="bentConnector3">
            <a:avLst>
              <a:gd name="adj1" fmla="val 412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/>
          <p:nvPr/>
        </p:nvCxnSpPr>
        <p:spPr>
          <a:xfrm rot="5400000" flipH="1" flipV="1">
            <a:off x="6915057" y="4052251"/>
            <a:ext cx="2286231" cy="14623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/>
          <p:nvPr/>
        </p:nvCxnSpPr>
        <p:spPr>
          <a:xfrm rot="5400000" flipH="1" flipV="1">
            <a:off x="6930884" y="878915"/>
            <a:ext cx="2224670" cy="14899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/>
          <p:nvPr/>
        </p:nvCxnSpPr>
        <p:spPr>
          <a:xfrm rot="16200000" flipH="1">
            <a:off x="6667745" y="1091372"/>
            <a:ext cx="2237602" cy="20246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838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11474</TotalTime>
  <Words>662</Words>
  <Application>Microsoft Macintosh PowerPoint</Application>
  <PresentationFormat>宽屏</PresentationFormat>
  <Paragraphs>212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Cambria Math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 Office 用户</cp:lastModifiedBy>
  <cp:revision>81</cp:revision>
  <dcterms:created xsi:type="dcterms:W3CDTF">2020-11-13T02:31:09Z</dcterms:created>
  <dcterms:modified xsi:type="dcterms:W3CDTF">2020-11-24T05:04:11Z</dcterms:modified>
</cp:coreProperties>
</file>