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83008"/>
    <a:srgbClr val="ED7C2F"/>
    <a:srgbClr val="DF6613"/>
    <a:srgbClr val="69ABF3"/>
    <a:srgbClr val="FFDA65"/>
    <a:srgbClr val="BFBFBF"/>
    <a:srgbClr val="E66073"/>
    <a:srgbClr val="4F70A7"/>
    <a:srgbClr val="FE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0.94320000000000004</c:v>
                </c:pt>
                <c:pt idx="2">
                  <c:v>0.95179999999999998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0.93820000000000003</c:v>
                </c:pt>
                <c:pt idx="2">
                  <c:v>0.94910000000000005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0.92779999999999996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0.91420000000000001</c:v>
                </c:pt>
                <c:pt idx="2">
                  <c:v>0.92230000000000001</c:v>
                </c:pt>
                <c:pt idx="3">
                  <c:v>0.91579999999999995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3-410F-BABF-20F19159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6000000000000008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1.7627502121644364E-2"/>
              <c:y val="0.38267843638189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0.90820000000000001</c:v>
                </c:pt>
                <c:pt idx="2">
                  <c:v>0.91469999999999996</c:v>
                </c:pt>
                <c:pt idx="3">
                  <c:v>0.91020000000000001</c:v>
                </c:pt>
                <c:pt idx="4">
                  <c:v>0.90300000000000002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4-4947-84F5-B929635B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4000000000000006"/>
          <c:min val="0.8400000000000000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91470238486426E-2"/>
              <c:y val="0.2745267011115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62713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1097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94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6A2550F-9D4C-4D00-AD74-F45655B1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13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60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253727C-AEA1-4B25-9241-EF941EAA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31844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3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25249</TotalTime>
  <Words>809</Words>
  <Application>Microsoft Office PowerPoint</Application>
  <PresentationFormat>宽屏</PresentationFormat>
  <Paragraphs>642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246</cp:revision>
  <cp:lastPrinted>2020-11-30T09:11:07Z</cp:lastPrinted>
  <dcterms:created xsi:type="dcterms:W3CDTF">2020-11-13T02:31:09Z</dcterms:created>
  <dcterms:modified xsi:type="dcterms:W3CDTF">2020-12-08T06:42:45Z</dcterms:modified>
</cp:coreProperties>
</file>