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CF9596"/>
    <a:srgbClr val="75D5F7"/>
    <a:srgbClr val="2E75B6"/>
    <a:srgbClr val="CEE1F3"/>
    <a:srgbClr val="7AD6F7"/>
    <a:srgbClr val="F4CCCD"/>
    <a:srgbClr val="F3C5C6"/>
    <a:srgbClr val="E57FC8"/>
    <a:srgbClr val="EE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>
        <p:scale>
          <a:sx n="84" d="100"/>
          <a:sy n="84" d="100"/>
        </p:scale>
        <p:origin x="141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A6-427D-B814-537DC4AD6D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3A6-427D-B814-537DC4AD6D1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A6-427D-B814-537DC4AD6D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3A6-427D-B814-537DC4AD6D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A6-427D-B814-537DC4AD6D1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3A6-427D-B814-537DC4AD6D1F}"/>
              </c:ext>
            </c:extLst>
          </c:dPt>
          <c:dPt>
            <c:idx val="6"/>
            <c:invertIfNegative val="0"/>
            <c:bubble3D val="0"/>
            <c:spPr>
              <a:solidFill>
                <a:srgbClr val="F3C5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A6-427D-B814-537DC4AD6D1F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3A6-427D-B814-537DC4AD6D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flight</c:v>
                </c:pt>
                <c:pt idx="1">
                  <c:v>music</c:v>
                </c:pt>
                <c:pt idx="2">
                  <c:v>weather</c:v>
                </c:pt>
                <c:pt idx="3">
                  <c:v>train</c:v>
                </c:pt>
                <c:pt idx="4">
                  <c:v>map</c:v>
                </c:pt>
                <c:pt idx="5">
                  <c:v>stock</c:v>
                </c:pt>
                <c:pt idx="6">
                  <c:v>medical</c:v>
                </c:pt>
                <c:pt idx="7">
                  <c:v>news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2630</c:v>
                </c:pt>
                <c:pt idx="1">
                  <c:v>2462</c:v>
                </c:pt>
                <c:pt idx="2">
                  <c:v>2535</c:v>
                </c:pt>
                <c:pt idx="3">
                  <c:v>2745</c:v>
                </c:pt>
                <c:pt idx="4">
                  <c:v>2280</c:v>
                </c:pt>
                <c:pt idx="5">
                  <c:v>2103</c:v>
                </c:pt>
                <c:pt idx="6">
                  <c:v>2004</c:v>
                </c:pt>
                <c:pt idx="7">
                  <c:v>2386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6-427D-B814-537DC4AD6D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3"/>
        <c:overlap val="-27"/>
        <c:axId val="1445743"/>
        <c:axId val="1921849551"/>
      </c:barChart>
      <c:catAx>
        <c:axId val="1445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service type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1849551"/>
        <c:crosses val="autoZero"/>
        <c:auto val="1"/>
        <c:lblAlgn val="ctr"/>
        <c:lblOffset val="100"/>
        <c:noMultiLvlLbl val="0"/>
      </c:catAx>
      <c:valAx>
        <c:axId val="19218495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count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0.65</c:v>
                </c:pt>
                <c:pt idx="2">
                  <c:v>0.73</c:v>
                </c:pt>
                <c:pt idx="3">
                  <c:v>0.77</c:v>
                </c:pt>
                <c:pt idx="4">
                  <c:v>0.8</c:v>
                </c:pt>
                <c:pt idx="5">
                  <c:v>0.8</c:v>
                </c:pt>
                <c:pt idx="6">
                  <c:v>0.81</c:v>
                </c:pt>
                <c:pt idx="7">
                  <c:v>0.81</c:v>
                </c:pt>
                <c:pt idx="8">
                  <c:v>0.82</c:v>
                </c:pt>
                <c:pt idx="9">
                  <c:v>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2B-4287-8146-4023ACA4B5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0.8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0.84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2B-4287-8146-4023ACA4B5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0.73</c:v>
                </c:pt>
                <c:pt idx="2">
                  <c:v>0.76</c:v>
                </c:pt>
                <c:pt idx="3">
                  <c:v>0.81</c:v>
                </c:pt>
                <c:pt idx="4">
                  <c:v>0.83</c:v>
                </c:pt>
                <c:pt idx="5">
                  <c:v>0.84</c:v>
                </c:pt>
                <c:pt idx="6">
                  <c:v>0.84</c:v>
                </c:pt>
                <c:pt idx="7">
                  <c:v>0.85</c:v>
                </c:pt>
                <c:pt idx="8">
                  <c:v>0.86</c:v>
                </c:pt>
                <c:pt idx="9">
                  <c:v>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B-4287-8146-4023ACA4B5E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0.86</c:v>
                </c:pt>
                <c:pt idx="2">
                  <c:v>0.87</c:v>
                </c:pt>
                <c:pt idx="3">
                  <c:v>0.88</c:v>
                </c:pt>
                <c:pt idx="4">
                  <c:v>0.89</c:v>
                </c:pt>
                <c:pt idx="5">
                  <c:v>0.9</c:v>
                </c:pt>
                <c:pt idx="6">
                  <c:v>0.9</c:v>
                </c:pt>
                <c:pt idx="7">
                  <c:v>0.91</c:v>
                </c:pt>
                <c:pt idx="8">
                  <c:v>0.92</c:v>
                </c:pt>
                <c:pt idx="9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2B-4287-8146-4023ACA4B5E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0.92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0.95</c:v>
                </c:pt>
                <c:pt idx="7">
                  <c:v>0.95</c:v>
                </c:pt>
                <c:pt idx="8">
                  <c:v>0.96</c:v>
                </c:pt>
                <c:pt idx="9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2B-4287-8146-4023ACA4B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677435338129837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service</a:t>
                </a:r>
                <a:r>
                  <a:rPr lang="en-US" altLang="zh-CN" sz="1600" b="1" baseline="0" dirty="0"/>
                  <a:t>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44316650035448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9-46CD-A91B-D1B28EBE16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9-46CD-A91B-D1B28EBE16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9-46CD-A91B-D1B28EBE16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9-46CD-A91B-D1B28EBE16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9-46CD-A91B-D1B28EBE1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491263098023351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baseline="0" dirty="0"/>
                  <a:t>interface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3794671372728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31398314774746"/>
          <c:y val="1.988623895637371E-2"/>
          <c:w val="0.86877745411605922"/>
          <c:h val="0.8533159256197715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单向联合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0.61</c:v>
                </c:pt>
                <c:pt idx="2">
                  <c:v>0.7</c:v>
                </c:pt>
                <c:pt idx="3">
                  <c:v>0.72</c:v>
                </c:pt>
                <c:pt idx="4">
                  <c:v>0.78</c:v>
                </c:pt>
                <c:pt idx="5">
                  <c:v>0.79</c:v>
                </c:pt>
                <c:pt idx="6">
                  <c:v>0.81</c:v>
                </c:pt>
                <c:pt idx="7">
                  <c:v>0.81</c:v>
                </c:pt>
                <c:pt idx="8">
                  <c:v>0.81</c:v>
                </c:pt>
                <c:pt idx="9">
                  <c:v>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77-4A72-B99D-FB8B4A1F52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attention-CNN-LSTM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triang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0.69</c:v>
                </c:pt>
                <c:pt idx="2">
                  <c:v>0.73</c:v>
                </c:pt>
                <c:pt idx="3">
                  <c:v>0.78</c:v>
                </c:pt>
                <c:pt idx="4">
                  <c:v>0.8</c:v>
                </c:pt>
                <c:pt idx="5">
                  <c:v>0.8</c:v>
                </c:pt>
                <c:pt idx="6">
                  <c:v>0.82</c:v>
                </c:pt>
                <c:pt idx="7">
                  <c:v>0.82</c:v>
                </c:pt>
                <c:pt idx="8">
                  <c:v>0.83</c:v>
                </c:pt>
                <c:pt idx="9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77-4A72-B99D-FB8B4A1F52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交互式联合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plus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ash"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1">
                  <c:v>0.71</c:v>
                </c:pt>
                <c:pt idx="2">
                  <c:v>0.75</c:v>
                </c:pt>
                <c:pt idx="3">
                  <c:v>0.79</c:v>
                </c:pt>
                <c:pt idx="4">
                  <c:v>0.82</c:v>
                </c:pt>
                <c:pt idx="5">
                  <c:v>0.83</c:v>
                </c:pt>
                <c:pt idx="6">
                  <c:v>0.83</c:v>
                </c:pt>
                <c:pt idx="7">
                  <c:v>0.84</c:v>
                </c:pt>
                <c:pt idx="8">
                  <c:v>0.85</c:v>
                </c:pt>
                <c:pt idx="9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77-4A72-B99D-FB8B4A1F52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bert-base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x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Sheet1!$E$2:$E$12</c:f>
              <c:numCache>
                <c:formatCode>General</c:formatCode>
                <c:ptCount val="11"/>
                <c:pt idx="1">
                  <c:v>0.81</c:v>
                </c:pt>
                <c:pt idx="2">
                  <c:v>0.84</c:v>
                </c:pt>
                <c:pt idx="3">
                  <c:v>0.86</c:v>
                </c:pt>
                <c:pt idx="4">
                  <c:v>0.88</c:v>
                </c:pt>
                <c:pt idx="5">
                  <c:v>0.88</c:v>
                </c:pt>
                <c:pt idx="6">
                  <c:v>0.89</c:v>
                </c:pt>
                <c:pt idx="7">
                  <c:v>0.89</c:v>
                </c:pt>
                <c:pt idx="8">
                  <c:v>0.9</c:v>
                </c:pt>
                <c:pt idx="9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77-4A72-B99D-FB8B4A1F52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bert-交互式联合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diamond"/>
            <c:size val="7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</c:numCache>
            </c:numRef>
          </c:cat>
          <c:val>
            <c:numRef>
              <c:f>Sheet1!$F$2:$F$12</c:f>
              <c:numCache>
                <c:formatCode>General</c:formatCode>
                <c:ptCount val="11"/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0.93</c:v>
                </c:pt>
                <c:pt idx="5">
                  <c:v>0.93</c:v>
                </c:pt>
                <c:pt idx="6">
                  <c:v>0.94</c:v>
                </c:pt>
                <c:pt idx="7">
                  <c:v>0.94</c:v>
                </c:pt>
                <c:pt idx="8">
                  <c:v>0.95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77-4A72-B99D-FB8B4A1F5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7410464"/>
        <c:axId val="1679831808"/>
      </c:lineChart>
      <c:catAx>
        <c:axId val="1867410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dirty="0"/>
                  <a:t>iteration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0.47491263098023351"/>
              <c:y val="0.921426835638840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79831808"/>
        <c:crosses val="autoZero"/>
        <c:auto val="1"/>
        <c:lblAlgn val="ctr"/>
        <c:lblOffset val="100"/>
        <c:tickMarkSkip val="1"/>
        <c:noMultiLvlLbl val="0"/>
      </c:catAx>
      <c:valAx>
        <c:axId val="167983180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1" baseline="0" dirty="0"/>
                  <a:t>interface accuracy</a:t>
                </a:r>
                <a:endParaRPr lang="zh-CN" altLang="en-US" sz="1600" b="1" dirty="0"/>
              </a:p>
            </c:rich>
          </c:tx>
          <c:layout>
            <c:manualLayout>
              <c:xMode val="edge"/>
              <c:yMode val="edge"/>
              <c:x val="8.0886707595241025E-3"/>
              <c:y val="0.237946713727288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7410464"/>
        <c:crosses val="autoZero"/>
        <c:crossBetween val="midCat"/>
      </c:valAx>
      <c:spPr>
        <a:noFill/>
        <a:ln>
          <a:solidFill>
            <a:schemeClr val="tx1"/>
          </a:solidFill>
          <a:prstDash val="sysDash"/>
        </a:ln>
        <a:effectLst/>
      </c:spPr>
    </c:plotArea>
    <c:legend>
      <c:legendPos val="l"/>
      <c:layout>
        <c:manualLayout>
          <c:xMode val="edge"/>
          <c:yMode val="edge"/>
          <c:x val="0.66073671433848757"/>
          <c:y val="0.49862657652788811"/>
          <c:w val="0.28678209882420441"/>
          <c:h val="0.328586195167802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68A37-E6F4-4745-B252-C6B537CED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7082A-2BFC-47BE-B3ED-29467281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6DE84-BEB3-43B7-9FA8-836A1493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73A40-4C31-4D93-A702-C49C98E8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81B9-DB25-4592-85AD-50EE22E7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5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EFC28-DF71-4EF7-989F-DF158658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FC58C-46EC-4304-9DF7-5D0DA582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E402-5C14-45FA-A5C9-16E08AAB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B1D39-5187-4BBD-B85A-C53EE6C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4705-4D84-4108-8958-3C5FACF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6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AEF97-A94E-47A0-A9AE-5BC05C13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5FE20-F6D7-4A57-B6A1-C0D86C749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5436-B840-43F7-8D82-81B40D3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D0DD-E822-47AF-9363-92F485B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ABBB-2F6A-4502-811C-99F25E3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E4BF4-4F79-4849-A204-0AA8A4B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228FA-5BD0-4A7B-AD4E-752A13B5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30233-0CC3-407B-AF06-96D041D6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A32BE-9CF4-4C29-B469-AA40D30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FAFA2-76C4-4AF9-BEE5-7E1595BA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2C232-6E6F-4919-96F3-8476A5FB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32A8D-C579-4D14-96D8-FBDE4584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A46E8-44AB-4DBD-9C82-B7C76390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9E431-CDD0-4064-8CE3-C3984C3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346C9-4357-468D-BF2D-8B799FC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3C861-3123-4615-8CFF-4CE7429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C44A1-D8A0-432D-AC15-0CFB0442C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B8E90-DFCE-493D-BDB1-E32DC414D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016F8-9E73-44D2-9C36-2C5DE028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DF346-E5E8-44AC-8545-9507D75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88C5-32A9-4776-8979-D22B147F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CA33-CBF9-4DED-9DDF-49FCB3A8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5938E-53B9-4683-BCB2-3A715172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32BB5-6AB5-4E64-9158-965A3C50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D7E3B-E339-49E0-A5BA-0522165E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EEF18-F2CA-4682-B173-DD27CBE6E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0FFA2F-89E9-4B52-87FE-8C1C47E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9B4407-35B2-470C-A0C3-84A0124D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35354-BD0A-46A2-B06E-F7B7CA8D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CF364-2B65-4085-A0F3-D71CE47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DC7F85-62C5-4E74-BCCC-D9A23BD8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5AA0D-8F38-4E6E-89A6-07AB473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53C814-DE5F-435D-A88A-CF3A4635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A8363C-2D64-463F-8402-5D6FB20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E34E75-EE02-4142-A697-383FE0C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6DC1D5-ABF6-4576-8D61-4117884F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4AE6-8C46-401F-9F47-94AC4C3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457EE-83E6-4A50-8788-E9902BDE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FC3E1-3E95-4D63-8F07-F7EAAA49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861951-7FE9-4CB8-87D0-E285059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BCFDB-D565-4BE8-BB1F-95EE69A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5ED7D-258A-4CCB-B388-99F78C5C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D1A23-02FF-4E2E-96B2-139FB951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D22B2-73B0-40DD-AF3F-6F5BDF5A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5D4CC-0FCA-47CF-A403-C7B92227D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82CE8-21A9-4761-B31F-EAEFA0B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CCC10-F23C-45C7-BC0D-B0C86F5D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AF812-223B-4F2A-B35A-1B9C472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FC2C1-FD09-47F9-8D2A-F4DBFC27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5055FD-EB9B-4D06-8CC4-A7A70AA8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37C2E-47BE-4319-824E-825B8CC8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518D-3F35-4B0C-9D05-EDF88E72A84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432F4-855D-4E13-AE6A-056063A8D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534F-0A80-4AD9-8621-A795B643E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6C98-7494-4BD2-B972-39AAA373A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9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42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107.png"/><Relationship Id="rId40" Type="http://schemas.openxmlformats.org/officeDocument/2006/relationships/image" Target="../media/image14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Relationship Id="rId43" Type="http://schemas.openxmlformats.org/officeDocument/2006/relationships/image" Target="../media/image143.png"/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7" Type="http://schemas.openxmlformats.org/officeDocument/2006/relationships/image" Target="../media/image14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71" Type="http://schemas.openxmlformats.org/officeDocument/2006/relationships/image" Target="../media/image1450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70" Type="http://schemas.openxmlformats.org/officeDocument/2006/relationships/image" Target="../media/image1440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73" Type="http://schemas.openxmlformats.org/officeDocument/2006/relationships/image" Target="../media/image147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Relationship Id="rId51" Type="http://schemas.openxmlformats.org/officeDocument/2006/relationships/image" Target="../media/image121.png"/><Relationship Id="rId72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10.png"/><Relationship Id="rId21" Type="http://schemas.openxmlformats.org/officeDocument/2006/relationships/image" Target="../media/image22.png"/><Relationship Id="rId7" Type="http://schemas.openxmlformats.org/officeDocument/2006/relationships/image" Target="../media/image810.png"/><Relationship Id="rId12" Type="http://schemas.openxmlformats.org/officeDocument/2006/relationships/image" Target="../media/image131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10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24" Type="http://schemas.openxmlformats.org/officeDocument/2006/relationships/image" Target="../media/image25.png"/><Relationship Id="rId5" Type="http://schemas.openxmlformats.org/officeDocument/2006/relationships/image" Target="../media/image610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0.png"/><Relationship Id="rId19" Type="http://schemas.openxmlformats.org/officeDocument/2006/relationships/image" Target="../media/image20.png"/><Relationship Id="rId4" Type="http://schemas.openxmlformats.org/officeDocument/2006/relationships/image" Target="../media/image510.png"/><Relationship Id="rId9" Type="http://schemas.openxmlformats.org/officeDocument/2006/relationships/image" Target="../media/image1010.png"/><Relationship Id="rId14" Type="http://schemas.openxmlformats.org/officeDocument/2006/relationships/image" Target="../media/image152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37" Type="http://schemas.openxmlformats.org/officeDocument/2006/relationships/image" Target="../media/image67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36" Type="http://schemas.openxmlformats.org/officeDocument/2006/relationships/image" Target="../media/image66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35" Type="http://schemas.openxmlformats.org/officeDocument/2006/relationships/image" Target="../media/image65.png"/><Relationship Id="rId8" Type="http://schemas.openxmlformats.org/officeDocument/2006/relationships/image" Target="../media/image38.png"/><Relationship Id="rId3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21.png"/><Relationship Id="rId42" Type="http://schemas.openxmlformats.org/officeDocument/2006/relationships/image" Target="../media/image112.png"/><Relationship Id="rId47" Type="http://schemas.openxmlformats.org/officeDocument/2006/relationships/image" Target="../media/image117.png"/><Relationship Id="rId50" Type="http://schemas.openxmlformats.org/officeDocument/2006/relationships/image" Target="../media/image120.png"/><Relationship Id="rId55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image" Target="../media/image138.png"/><Relationship Id="rId46" Type="http://schemas.openxmlformats.org/officeDocument/2006/relationships/image" Target="../media/image116.png"/><Relationship Id="rId59" Type="http://schemas.openxmlformats.org/officeDocument/2006/relationships/image" Target="../media/image129.png"/><Relationship Id="rId67" Type="http://schemas.openxmlformats.org/officeDocument/2006/relationships/image" Target="../media/image137.png"/><Relationship Id="rId41" Type="http://schemas.openxmlformats.org/officeDocument/2006/relationships/image" Target="../media/image111.png"/><Relationship Id="rId54" Type="http://schemas.openxmlformats.org/officeDocument/2006/relationships/image" Target="../media/image124.png"/><Relationship Id="rId6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40" Type="http://schemas.openxmlformats.org/officeDocument/2006/relationships/image" Target="../media/image110.png"/><Relationship Id="rId45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image" Target="../media/image128.png"/><Relationship Id="rId66" Type="http://schemas.openxmlformats.org/officeDocument/2006/relationships/image" Target="../media/image136.png"/><Relationship Id="rId49" Type="http://schemas.openxmlformats.org/officeDocument/2006/relationships/image" Target="../media/image119.png"/><Relationship Id="rId57" Type="http://schemas.openxmlformats.org/officeDocument/2006/relationships/image" Target="../media/image127.png"/><Relationship Id="rId61" Type="http://schemas.openxmlformats.org/officeDocument/2006/relationships/image" Target="../media/image131.png"/><Relationship Id="rId44" Type="http://schemas.openxmlformats.org/officeDocument/2006/relationships/image" Target="../media/image114.png"/><Relationship Id="rId52" Type="http://schemas.openxmlformats.org/officeDocument/2006/relationships/image" Target="../media/image122.png"/><Relationship Id="rId60" Type="http://schemas.openxmlformats.org/officeDocument/2006/relationships/image" Target="../media/image130.png"/><Relationship Id="rId65" Type="http://schemas.openxmlformats.org/officeDocument/2006/relationships/image" Target="../media/image135.png"/><Relationship Id="rId43" Type="http://schemas.openxmlformats.org/officeDocument/2006/relationships/image" Target="../media/image113.png"/><Relationship Id="rId48" Type="http://schemas.openxmlformats.org/officeDocument/2006/relationships/image" Target="../media/image118.png"/><Relationship Id="rId56" Type="http://schemas.openxmlformats.org/officeDocument/2006/relationships/image" Target="../media/image126.png"/><Relationship Id="rId64" Type="http://schemas.openxmlformats.org/officeDocument/2006/relationships/image" Target="../media/image134.png"/><Relationship Id="rId69" Type="http://schemas.openxmlformats.org/officeDocument/2006/relationships/image" Target="../media/image1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D97748-73F0-4651-8A00-203EFD75ECFD}"/>
              </a:ext>
            </a:extLst>
          </p:cNvPr>
          <p:cNvSpPr txBox="1"/>
          <p:nvPr/>
        </p:nvSpPr>
        <p:spPr>
          <a:xfrm>
            <a:off x="4217193" y="528637"/>
            <a:ext cx="3757613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</a:t>
            </a:r>
            <a:r>
              <a:rPr lang="en-US" altLang="zh-CN" dirty="0"/>
              <a:t>:</a:t>
            </a:r>
            <a:r>
              <a:rPr lang="zh-CN" altLang="en-US" dirty="0"/>
              <a:t>“查询成都前往杭州的火车”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B79EC6-7F6B-480A-B790-912A5324B679}"/>
              </a:ext>
            </a:extLst>
          </p:cNvPr>
          <p:cNvSpPr txBox="1"/>
          <p:nvPr/>
        </p:nvSpPr>
        <p:spPr>
          <a:xfrm>
            <a:off x="5208764" y="1935964"/>
            <a:ext cx="1774472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语义理解模型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BE4AB8D-C0F4-4BB6-8051-2606E20A8208}"/>
              </a:ext>
            </a:extLst>
          </p:cNvPr>
          <p:cNvSpPr/>
          <p:nvPr/>
        </p:nvSpPr>
        <p:spPr>
          <a:xfrm>
            <a:off x="5909386" y="1201590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E4227-E502-41DD-A891-90DD5A9BAFF6}"/>
              </a:ext>
            </a:extLst>
          </p:cNvPr>
          <p:cNvSpPr txBox="1"/>
          <p:nvPr/>
        </p:nvSpPr>
        <p:spPr>
          <a:xfrm>
            <a:off x="2547257" y="3343291"/>
            <a:ext cx="2108718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服务：</a:t>
            </a:r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984204-598C-41DA-897F-660A0BF8AB47}"/>
              </a:ext>
            </a:extLst>
          </p:cNvPr>
          <p:cNvSpPr txBox="1"/>
          <p:nvPr/>
        </p:nvSpPr>
        <p:spPr>
          <a:xfrm>
            <a:off x="5346440" y="3343291"/>
            <a:ext cx="149912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意图：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F3002F-4FB0-414C-A73A-589DD9547193}"/>
              </a:ext>
            </a:extLst>
          </p:cNvPr>
          <p:cNvSpPr txBox="1"/>
          <p:nvPr/>
        </p:nvSpPr>
        <p:spPr>
          <a:xfrm>
            <a:off x="7430277" y="3343290"/>
            <a:ext cx="3402563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语义槽：“出发地”：“成都”</a:t>
            </a:r>
            <a:endParaRPr lang="en-US" altLang="zh-CN" dirty="0"/>
          </a:p>
          <a:p>
            <a:pPr algn="ctr"/>
            <a:r>
              <a:rPr lang="zh-CN" altLang="en-US" dirty="0"/>
              <a:t>               “目的地”：“杭州”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16CF6142-6727-4610-8184-78B1E9ABD8D5}"/>
              </a:ext>
            </a:extLst>
          </p:cNvPr>
          <p:cNvSpPr/>
          <p:nvPr/>
        </p:nvSpPr>
        <p:spPr>
          <a:xfrm>
            <a:off x="5909385" y="2609968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CC1033B-4EC8-44FD-9EC5-82C49232473E}"/>
              </a:ext>
            </a:extLst>
          </p:cNvPr>
          <p:cNvSpPr/>
          <p:nvPr/>
        </p:nvSpPr>
        <p:spPr>
          <a:xfrm rot="2765792">
            <a:off x="4714591" y="260996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FAB28AF-25CF-4A21-802D-84F202958ABD}"/>
              </a:ext>
            </a:extLst>
          </p:cNvPr>
          <p:cNvSpPr/>
          <p:nvPr/>
        </p:nvSpPr>
        <p:spPr>
          <a:xfrm rot="18730670">
            <a:off x="7243664" y="2601347"/>
            <a:ext cx="373225" cy="49452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76EFFE5-F649-4F45-A2F0-4A7036A0AEDF}"/>
              </a:ext>
            </a:extLst>
          </p:cNvPr>
          <p:cNvSpPr/>
          <p:nvPr/>
        </p:nvSpPr>
        <p:spPr>
          <a:xfrm>
            <a:off x="-578872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[CLS]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/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𝑪𝑳𝑺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D6F255-2BCF-4D4F-AFF2-4E9F1AFD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3" y="1881415"/>
                <a:ext cx="654341" cy="402671"/>
              </a:xfrm>
              <a:prstGeom prst="rect">
                <a:avLst/>
              </a:prstGeom>
              <a:blipFill>
                <a:blip r:embed="rId2"/>
                <a:stretch>
                  <a:fillRect r="-11712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BDB9843-431B-4C0E-903A-03BBBE305486}"/>
              </a:ext>
            </a:extLst>
          </p:cNvPr>
          <p:cNvSpPr txBox="1"/>
          <p:nvPr/>
        </p:nvSpPr>
        <p:spPr>
          <a:xfrm>
            <a:off x="-578874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/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F88059F-14F4-45FF-8DFD-BCF2A4B1B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5" y="2819299"/>
                <a:ext cx="654341" cy="40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0A31DAD-8E04-4EAC-861B-F16FC7CE7CF3}"/>
              </a:ext>
            </a:extLst>
          </p:cNvPr>
          <p:cNvSpPr txBox="1"/>
          <p:nvPr/>
        </p:nvSpPr>
        <p:spPr>
          <a:xfrm>
            <a:off x="-578876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/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E33DB12-0E66-4175-BB7C-1FBE155EE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76" y="3735870"/>
                <a:ext cx="654341" cy="402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F190309A-B0B0-44BE-B8AD-6B1D797D2871}"/>
              </a:ext>
            </a:extLst>
          </p:cNvPr>
          <p:cNvSpPr/>
          <p:nvPr/>
        </p:nvSpPr>
        <p:spPr>
          <a:xfrm>
            <a:off x="362668" y="854280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23BF57-1A7F-481A-B12E-A64C603EFF1E}"/>
              </a:ext>
            </a:extLst>
          </p:cNvPr>
          <p:cNvSpPr txBox="1"/>
          <p:nvPr/>
        </p:nvSpPr>
        <p:spPr>
          <a:xfrm>
            <a:off x="362666" y="225930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/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BD7445-08CC-42FF-A350-AB4CE7F0A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5" y="2819299"/>
                <a:ext cx="654341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C68F339-6DB3-4C01-9BC4-E94B1DC53738}"/>
              </a:ext>
            </a:extLst>
          </p:cNvPr>
          <p:cNvSpPr txBox="1"/>
          <p:nvPr/>
        </p:nvSpPr>
        <p:spPr>
          <a:xfrm>
            <a:off x="362664" y="3169866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/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196E30A-EA65-42C5-B8DC-FC6EB2527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4" y="3735870"/>
                <a:ext cx="654341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64B2C586-CEEE-482C-B372-8597E466884A}"/>
              </a:ext>
            </a:extLst>
          </p:cNvPr>
          <p:cNvSpPr/>
          <p:nvPr/>
        </p:nvSpPr>
        <p:spPr>
          <a:xfrm>
            <a:off x="135222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/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m:t>询 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CD73E22-8A80-47C2-872B-7E043B52D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3" y="1868789"/>
                <a:ext cx="654341" cy="402671"/>
              </a:xfrm>
              <a:prstGeom prst="rect">
                <a:avLst/>
              </a:prstGeom>
              <a:blipFill>
                <a:blip r:embed="rId7"/>
                <a:stretch>
                  <a:fillRect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C7F710C-62FB-4E4C-B65E-C1BB2B97E58E}"/>
              </a:ext>
            </a:extLst>
          </p:cNvPr>
          <p:cNvSpPr txBox="1"/>
          <p:nvPr/>
        </p:nvSpPr>
        <p:spPr>
          <a:xfrm>
            <a:off x="135222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/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FEC31FF-1950-48F0-8722-7E9410EC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1" y="2806673"/>
                <a:ext cx="654341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C0F455C-8EF0-48FA-AE48-B51E6D639A6D}"/>
              </a:ext>
            </a:extLst>
          </p:cNvPr>
          <p:cNvSpPr txBox="1"/>
          <p:nvPr/>
        </p:nvSpPr>
        <p:spPr>
          <a:xfrm>
            <a:off x="135222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/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0F89C9-37F7-4DAA-83AF-CDDEDAEFC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20" y="3723244"/>
                <a:ext cx="654341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95A87D35-FF9C-4C12-A9D0-BD48FEEE7604}"/>
              </a:ext>
            </a:extLst>
          </p:cNvPr>
          <p:cNvSpPr/>
          <p:nvPr/>
        </p:nvSpPr>
        <p:spPr>
          <a:xfrm>
            <a:off x="2293764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/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6AEDF46-E8DA-4433-96CC-DF4C60FE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3" y="1868789"/>
                <a:ext cx="654341" cy="402671"/>
              </a:xfrm>
              <a:prstGeom prst="rect">
                <a:avLst/>
              </a:prstGeom>
              <a:blipFill>
                <a:blip r:embed="rId10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D3F196E-7798-4CF6-9634-03D89F4FB4A0}"/>
              </a:ext>
            </a:extLst>
          </p:cNvPr>
          <p:cNvSpPr txBox="1"/>
          <p:nvPr/>
        </p:nvSpPr>
        <p:spPr>
          <a:xfrm>
            <a:off x="2293762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/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091F656-6714-4B17-A8FC-95BDC9C15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1" y="2806673"/>
                <a:ext cx="654341" cy="402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3081262-3540-404B-898B-19455C0FEFCC}"/>
              </a:ext>
            </a:extLst>
          </p:cNvPr>
          <p:cNvSpPr txBox="1"/>
          <p:nvPr/>
        </p:nvSpPr>
        <p:spPr>
          <a:xfrm>
            <a:off x="2293760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/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007E90-989F-4201-814B-D8ADB98EE0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760" y="3723244"/>
                <a:ext cx="654341" cy="4026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F1733BD4-C212-4EBB-BB0C-4A8195C4576E}"/>
              </a:ext>
            </a:extLst>
          </p:cNvPr>
          <p:cNvSpPr/>
          <p:nvPr/>
        </p:nvSpPr>
        <p:spPr>
          <a:xfrm>
            <a:off x="322336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/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都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5058449-9786-4E45-B6C7-22570B8D5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7" y="1875270"/>
                <a:ext cx="654341" cy="402671"/>
              </a:xfrm>
              <a:prstGeom prst="rect">
                <a:avLst/>
              </a:prstGeom>
              <a:blipFill>
                <a:blip r:embed="rId13"/>
                <a:stretch>
                  <a:fillRect r="-901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2320A03B-F080-4614-B412-065D72BF86B5}"/>
              </a:ext>
            </a:extLst>
          </p:cNvPr>
          <p:cNvSpPr txBox="1"/>
          <p:nvPr/>
        </p:nvSpPr>
        <p:spPr>
          <a:xfrm>
            <a:off x="322336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/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AE89DC-A2E4-4457-8B0F-E9461FF51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5" y="2813154"/>
                <a:ext cx="654341" cy="4026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765F7F1-7FCB-4B20-B8C2-FC96EF54E11E}"/>
              </a:ext>
            </a:extLst>
          </p:cNvPr>
          <p:cNvSpPr txBox="1"/>
          <p:nvPr/>
        </p:nvSpPr>
        <p:spPr>
          <a:xfrm>
            <a:off x="322336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/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7F35F-A8B7-422D-9A87-8B6204F0E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64" y="3729725"/>
                <a:ext cx="654341" cy="4026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: 圆顶角 32">
            <a:extLst>
              <a:ext uri="{FF2B5EF4-FFF2-40B4-BE49-F238E27FC236}">
                <a16:creationId xmlns:a16="http://schemas.microsoft.com/office/drawing/2014/main" id="{BA473E88-71E0-4B15-9DE8-EDDF0F1B0FAF}"/>
              </a:ext>
            </a:extLst>
          </p:cNvPr>
          <p:cNvSpPr/>
          <p:nvPr/>
        </p:nvSpPr>
        <p:spPr>
          <a:xfrm>
            <a:off x="4164908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/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前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8E8F337-A1A5-490E-888D-4DFBEB6BE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7" y="1875270"/>
                <a:ext cx="654341" cy="402671"/>
              </a:xfrm>
              <a:prstGeom prst="rect">
                <a:avLst/>
              </a:prstGeom>
              <a:blipFill>
                <a:blip r:embed="rId16"/>
                <a:stretch>
                  <a:fillRect r="-893" b="-1857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7CD4E385-82E7-48D8-8230-2E98BB8AAC2D}"/>
              </a:ext>
            </a:extLst>
          </p:cNvPr>
          <p:cNvSpPr txBox="1"/>
          <p:nvPr/>
        </p:nvSpPr>
        <p:spPr>
          <a:xfrm>
            <a:off x="4164906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/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C24963C-E1F4-451C-B6EA-622C60F09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5" y="2813154"/>
                <a:ext cx="654341" cy="4026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E6BE93D0-3B14-4359-A826-2F1CEE579DD2}"/>
              </a:ext>
            </a:extLst>
          </p:cNvPr>
          <p:cNvSpPr txBox="1"/>
          <p:nvPr/>
        </p:nvSpPr>
        <p:spPr>
          <a:xfrm>
            <a:off x="4164904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/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1250A8C-F7FC-4D28-A043-3E40E294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04" y="3729725"/>
                <a:ext cx="654341" cy="40267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910D3EF3-4FE5-4299-A187-294B1B5BCA52}"/>
              </a:ext>
            </a:extLst>
          </p:cNvPr>
          <p:cNvSpPr/>
          <p:nvPr/>
        </p:nvSpPr>
        <p:spPr>
          <a:xfrm>
            <a:off x="515446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/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往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D2373E3-6754-42F9-BB06-CACB8D2F1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3" y="1862644"/>
                <a:ext cx="654341" cy="402671"/>
              </a:xfrm>
              <a:prstGeom prst="rect">
                <a:avLst/>
              </a:prstGeom>
              <a:blipFill>
                <a:blip r:embed="rId19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3E70DA0-DB12-4E1C-8C0C-0791851D7B02}"/>
              </a:ext>
            </a:extLst>
          </p:cNvPr>
          <p:cNvSpPr txBox="1"/>
          <p:nvPr/>
        </p:nvSpPr>
        <p:spPr>
          <a:xfrm>
            <a:off x="515446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/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1BA1B04-48A1-42EA-ADBC-BD68A6C13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1" y="2800528"/>
                <a:ext cx="654341" cy="4026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BFCC5550-E58F-4EB1-A2D4-CFBCAFA56F48}"/>
              </a:ext>
            </a:extLst>
          </p:cNvPr>
          <p:cNvSpPr txBox="1"/>
          <p:nvPr/>
        </p:nvSpPr>
        <p:spPr>
          <a:xfrm>
            <a:off x="515446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/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48D056-4FC5-4BBE-8874-F761D7B34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460" y="3717099"/>
                <a:ext cx="654341" cy="40267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1F3BA918-DF39-4C53-B255-B307BE190603}"/>
              </a:ext>
            </a:extLst>
          </p:cNvPr>
          <p:cNvSpPr/>
          <p:nvPr/>
        </p:nvSpPr>
        <p:spPr>
          <a:xfrm>
            <a:off x="6096004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/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杭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0C197D7-8D81-4A2E-B5E6-03DC43E7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862644"/>
                <a:ext cx="654341" cy="402671"/>
              </a:xfrm>
              <a:prstGeom prst="rect">
                <a:avLst/>
              </a:prstGeom>
              <a:blipFill>
                <a:blip r:embed="rId22"/>
                <a:stretch>
                  <a:fillRect r="-901" b="-1571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CC2A5066-662A-4284-82D6-16A6F089AA36}"/>
              </a:ext>
            </a:extLst>
          </p:cNvPr>
          <p:cNvSpPr txBox="1"/>
          <p:nvPr/>
        </p:nvSpPr>
        <p:spPr>
          <a:xfrm>
            <a:off x="6096002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/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3C24BB7-9738-4BED-B87C-822A45CDA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00528"/>
                <a:ext cx="654341" cy="40267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2C56BCB8-8846-4707-B7A1-5CD39292DCCA}"/>
              </a:ext>
            </a:extLst>
          </p:cNvPr>
          <p:cNvSpPr txBox="1"/>
          <p:nvPr/>
        </p:nvSpPr>
        <p:spPr>
          <a:xfrm>
            <a:off x="6096000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/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D6ED71C-6C61-4D2C-86D1-830DDE50A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099"/>
                <a:ext cx="654341" cy="40267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顶角 50">
            <a:extLst>
              <a:ext uri="{FF2B5EF4-FFF2-40B4-BE49-F238E27FC236}">
                <a16:creationId xmlns:a16="http://schemas.microsoft.com/office/drawing/2014/main" id="{886AFCB6-EE1D-4887-A1FE-F7BAE010E6B7}"/>
              </a:ext>
            </a:extLst>
          </p:cNvPr>
          <p:cNvSpPr/>
          <p:nvPr/>
        </p:nvSpPr>
        <p:spPr>
          <a:xfrm>
            <a:off x="707271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/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州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2AC372B-EBBE-4987-B65A-62AADE091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7" y="1868789"/>
                <a:ext cx="654341" cy="402671"/>
              </a:xfrm>
              <a:prstGeom prst="rect">
                <a:avLst/>
              </a:prstGeom>
              <a:blipFill>
                <a:blip r:embed="rId25"/>
                <a:stretch>
                  <a:fillRect b="-128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85C3689-A1B8-4B71-A1EC-4A0930E07B7A}"/>
              </a:ext>
            </a:extLst>
          </p:cNvPr>
          <p:cNvSpPr txBox="1"/>
          <p:nvPr/>
        </p:nvSpPr>
        <p:spPr>
          <a:xfrm>
            <a:off x="707271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/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FA8020D-97A6-480C-B99A-1F1AC0B07E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5" y="2806673"/>
                <a:ext cx="654341" cy="40267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E249640E-CF6B-49D9-A5E3-9EC3611BF4F4}"/>
              </a:ext>
            </a:extLst>
          </p:cNvPr>
          <p:cNvSpPr txBox="1"/>
          <p:nvPr/>
        </p:nvSpPr>
        <p:spPr>
          <a:xfrm>
            <a:off x="707271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/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2D215CE-D7A4-45EB-92DA-089B274DA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714" y="3723244"/>
                <a:ext cx="654341" cy="40267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圆顶角 56">
            <a:extLst>
              <a:ext uri="{FF2B5EF4-FFF2-40B4-BE49-F238E27FC236}">
                <a16:creationId xmlns:a16="http://schemas.microsoft.com/office/drawing/2014/main" id="{3D244C86-135C-41AF-94B3-E4995C039D01}"/>
              </a:ext>
            </a:extLst>
          </p:cNvPr>
          <p:cNvSpPr/>
          <p:nvPr/>
        </p:nvSpPr>
        <p:spPr>
          <a:xfrm>
            <a:off x="8014258" y="841654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/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的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49D6631D-D18C-4D7D-BA49-0ABFFB915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7" y="1868789"/>
                <a:ext cx="654341" cy="402671"/>
              </a:xfrm>
              <a:prstGeom prst="rect">
                <a:avLst/>
              </a:prstGeom>
              <a:blipFill>
                <a:blip r:embed="rId28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412A8DC1-0410-431F-9AB8-1DF420DDBB49}"/>
              </a:ext>
            </a:extLst>
          </p:cNvPr>
          <p:cNvSpPr txBox="1"/>
          <p:nvPr/>
        </p:nvSpPr>
        <p:spPr>
          <a:xfrm>
            <a:off x="8014256" y="2246679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/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C67E841-A32F-4A36-A5BE-4B5D619EB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5" y="2806673"/>
                <a:ext cx="654341" cy="40267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4BC81141-A558-4395-866F-DCA07B9C15C4}"/>
              </a:ext>
            </a:extLst>
          </p:cNvPr>
          <p:cNvSpPr txBox="1"/>
          <p:nvPr/>
        </p:nvSpPr>
        <p:spPr>
          <a:xfrm>
            <a:off x="8014254" y="315724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/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3A1DBF2-D341-4E30-9105-92DC5B440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254" y="3723244"/>
                <a:ext cx="654341" cy="40267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顶角 62">
            <a:extLst>
              <a:ext uri="{FF2B5EF4-FFF2-40B4-BE49-F238E27FC236}">
                <a16:creationId xmlns:a16="http://schemas.microsoft.com/office/drawing/2014/main" id="{39995E4A-4DE9-41D6-938C-995616A7B933}"/>
              </a:ext>
            </a:extLst>
          </p:cNvPr>
          <p:cNvSpPr/>
          <p:nvPr/>
        </p:nvSpPr>
        <p:spPr>
          <a:xfrm>
            <a:off x="894386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/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火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7A08578-C42D-4B13-A081-B2FCBCBBB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61" y="1875270"/>
                <a:ext cx="654341" cy="402671"/>
              </a:xfrm>
              <a:prstGeom prst="rect">
                <a:avLst/>
              </a:prstGeom>
              <a:blipFill>
                <a:blip r:embed="rId31"/>
                <a:stretch>
                  <a:fillRect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EC601BC-351C-4A39-9633-0A4CB9250706}"/>
              </a:ext>
            </a:extLst>
          </p:cNvPr>
          <p:cNvSpPr txBox="1"/>
          <p:nvPr/>
        </p:nvSpPr>
        <p:spPr>
          <a:xfrm>
            <a:off x="894386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/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8AB38BCA-A202-483E-BE65-6B13CD182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9" y="2813154"/>
                <a:ext cx="654341" cy="40267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F694706B-FA17-48EC-8CB6-1745FD39A3D5}"/>
              </a:ext>
            </a:extLst>
          </p:cNvPr>
          <p:cNvSpPr txBox="1"/>
          <p:nvPr/>
        </p:nvSpPr>
        <p:spPr>
          <a:xfrm>
            <a:off x="894385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/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6EA414-5DB2-4BF1-94F9-B65A65C9F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858" y="3729725"/>
                <a:ext cx="654341" cy="40267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: 圆顶角 68">
            <a:extLst>
              <a:ext uri="{FF2B5EF4-FFF2-40B4-BE49-F238E27FC236}">
                <a16:creationId xmlns:a16="http://schemas.microsoft.com/office/drawing/2014/main" id="{9FB327D1-6C34-4576-A1CC-BA0CDF7CDE80}"/>
              </a:ext>
            </a:extLst>
          </p:cNvPr>
          <p:cNvSpPr/>
          <p:nvPr/>
        </p:nvSpPr>
        <p:spPr>
          <a:xfrm>
            <a:off x="9885402" y="848135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/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车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37542739-0582-451C-B0A7-F8A96E0B2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01" y="1875270"/>
                <a:ext cx="654341" cy="402671"/>
              </a:xfrm>
              <a:prstGeom prst="rect">
                <a:avLst/>
              </a:prstGeom>
              <a:blipFill>
                <a:blip r:embed="rId34"/>
                <a:stretch>
                  <a:fillRect r="-901"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27F5CDA-A079-481A-91A4-6F757C2ECDA1}"/>
              </a:ext>
            </a:extLst>
          </p:cNvPr>
          <p:cNvSpPr txBox="1"/>
          <p:nvPr/>
        </p:nvSpPr>
        <p:spPr>
          <a:xfrm>
            <a:off x="9885400" y="2253160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/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E3F293E-9B27-400F-9EC6-02E159F30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9" y="2813154"/>
                <a:ext cx="654341" cy="40267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D61D812A-DA60-4E9C-B124-2578230088AC}"/>
              </a:ext>
            </a:extLst>
          </p:cNvPr>
          <p:cNvSpPr txBox="1"/>
          <p:nvPr/>
        </p:nvSpPr>
        <p:spPr>
          <a:xfrm>
            <a:off x="9885398" y="3163721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/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FA5695B-2B44-45C2-B41B-C1DDD7AA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398" y="3729725"/>
                <a:ext cx="654341" cy="40267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: 圆顶角 74">
            <a:extLst>
              <a:ext uri="{FF2B5EF4-FFF2-40B4-BE49-F238E27FC236}">
                <a16:creationId xmlns:a16="http://schemas.microsoft.com/office/drawing/2014/main" id="{7A9D15CE-4952-4871-BFF3-756FCC90D7B6}"/>
              </a:ext>
            </a:extLst>
          </p:cNvPr>
          <p:cNvSpPr/>
          <p:nvPr/>
        </p:nvSpPr>
        <p:spPr>
          <a:xfrm>
            <a:off x="1087495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/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072109F-30A5-427F-B591-3FD746EDE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7" y="1862644"/>
                <a:ext cx="654341" cy="402671"/>
              </a:xfrm>
              <a:prstGeom prst="rect">
                <a:avLst/>
              </a:prstGeom>
              <a:blipFill>
                <a:blip r:embed="rId37"/>
                <a:stretch>
                  <a:fillRect r="-901" b="-1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4A01C198-09B2-4215-B4FA-0983C916E2F9}"/>
              </a:ext>
            </a:extLst>
          </p:cNvPr>
          <p:cNvSpPr txBox="1"/>
          <p:nvPr/>
        </p:nvSpPr>
        <p:spPr>
          <a:xfrm>
            <a:off x="1087495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/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FE2029D-4891-4545-826D-C099852DE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5" y="2800528"/>
                <a:ext cx="654341" cy="40267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8AB8959-20C1-45B0-91BE-2E1E3D251711}"/>
              </a:ext>
            </a:extLst>
          </p:cNvPr>
          <p:cNvSpPr txBox="1"/>
          <p:nvPr/>
        </p:nvSpPr>
        <p:spPr>
          <a:xfrm>
            <a:off x="1087495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/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56EE1D1-FC3C-4A71-B093-36D53E0D7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954" y="3717099"/>
                <a:ext cx="654341" cy="40267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顶角 80">
            <a:extLst>
              <a:ext uri="{FF2B5EF4-FFF2-40B4-BE49-F238E27FC236}">
                <a16:creationId xmlns:a16="http://schemas.microsoft.com/office/drawing/2014/main" id="{8315C8E9-ED01-44F8-A7CF-51A94147ACAD}"/>
              </a:ext>
            </a:extLst>
          </p:cNvPr>
          <p:cNvSpPr/>
          <p:nvPr/>
        </p:nvSpPr>
        <p:spPr>
          <a:xfrm>
            <a:off x="11816498" y="835509"/>
            <a:ext cx="654341" cy="402671"/>
          </a:xfrm>
          <a:prstGeom prst="round2SameRect">
            <a:avLst/>
          </a:prstGeom>
          <a:solidFill>
            <a:srgbClr val="F4CCC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[SEP]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/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SEP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ED76438-98A6-40B5-9744-3402E82B9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7" y="1862644"/>
                <a:ext cx="654341" cy="402671"/>
              </a:xfrm>
              <a:prstGeom prst="rect">
                <a:avLst/>
              </a:prstGeom>
              <a:blipFill>
                <a:blip r:embed="rId40"/>
                <a:stretch>
                  <a:fillRect r="-12500" b="-428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ED2AAE9C-9E43-4F73-A428-446FF383ED05}"/>
              </a:ext>
            </a:extLst>
          </p:cNvPr>
          <p:cNvSpPr txBox="1"/>
          <p:nvPr/>
        </p:nvSpPr>
        <p:spPr>
          <a:xfrm>
            <a:off x="11816496" y="2240534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/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solidFill>
                <a:srgbClr val="B7D6A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8888A61-F36B-4B56-B99F-BCD65F28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5" y="2800528"/>
                <a:ext cx="654341" cy="40267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文本框 84">
            <a:extLst>
              <a:ext uri="{FF2B5EF4-FFF2-40B4-BE49-F238E27FC236}">
                <a16:creationId xmlns:a16="http://schemas.microsoft.com/office/drawing/2014/main" id="{2888F508-13FB-40BC-9B95-B136BB1FF617}"/>
              </a:ext>
            </a:extLst>
          </p:cNvPr>
          <p:cNvSpPr txBox="1"/>
          <p:nvPr/>
        </p:nvSpPr>
        <p:spPr>
          <a:xfrm>
            <a:off x="11816494" y="3151095"/>
            <a:ext cx="654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+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/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solidFill>
                <a:srgbClr val="F3F3F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0AB4D3A-2B8C-44CB-88B8-B8581854F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494" y="3717099"/>
                <a:ext cx="654341" cy="40267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/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solidFill>
                <a:srgbClr val="FFF1CE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查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4EACC66-32FE-41CF-BCFE-A8753B65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3" y="1883957"/>
                <a:ext cx="654341" cy="402671"/>
              </a:xfrm>
              <a:prstGeom prst="rect">
                <a:avLst/>
              </a:prstGeom>
              <a:blipFill>
                <a:blip r:embed="rId43"/>
                <a:stretch>
                  <a:fillRect b="-1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E51E55-DD5C-4FE0-8934-294BFDADA53F}"/>
              </a:ext>
            </a:extLst>
          </p:cNvPr>
          <p:cNvCxnSpPr/>
          <p:nvPr/>
        </p:nvCxnSpPr>
        <p:spPr>
          <a:xfrm>
            <a:off x="-2404997" y="1503123"/>
            <a:ext cx="15356909" cy="0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9FBFB9A-1F5C-4AC2-BBAB-6A4FB853FAA0}"/>
              </a:ext>
            </a:extLst>
          </p:cNvPr>
          <p:cNvSpPr txBox="1"/>
          <p:nvPr/>
        </p:nvSpPr>
        <p:spPr>
          <a:xfrm>
            <a:off x="-2394436" y="1708222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Token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D1D932D-6610-4529-9901-98DDBDD255A2}"/>
              </a:ext>
            </a:extLst>
          </p:cNvPr>
          <p:cNvSpPr txBox="1"/>
          <p:nvPr/>
        </p:nvSpPr>
        <p:spPr>
          <a:xfrm>
            <a:off x="-2250221" y="838070"/>
            <a:ext cx="1503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Input</a:t>
            </a:r>
            <a:endParaRPr lang="zh-CN" alt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C7DDD6C-910E-4EE9-AFF0-D0493F852727}"/>
              </a:ext>
            </a:extLst>
          </p:cNvPr>
          <p:cNvSpPr txBox="1"/>
          <p:nvPr/>
        </p:nvSpPr>
        <p:spPr>
          <a:xfrm>
            <a:off x="-2404997" y="2495313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Segment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1AA378B-0A6E-48E8-B144-37C436BFF0E8}"/>
              </a:ext>
            </a:extLst>
          </p:cNvPr>
          <p:cNvSpPr txBox="1"/>
          <p:nvPr/>
        </p:nvSpPr>
        <p:spPr>
          <a:xfrm>
            <a:off x="-2404998" y="3400824"/>
            <a:ext cx="1791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Position</a:t>
            </a:r>
          </a:p>
          <a:p>
            <a:pPr algn="ctr"/>
            <a:r>
              <a:rPr lang="en-US" altLang="zh-CN" sz="2000" b="1" dirty="0"/>
              <a:t>Embeddings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0251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/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DDB1FA-8B0B-457C-917C-3B483C8B1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30942" y="5607634"/>
                <a:ext cx="530942" cy="1115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05E06F90-BF0F-4D06-A384-86FFC7A840C9}"/>
              </a:ext>
            </a:extLst>
          </p:cNvPr>
          <p:cNvSpPr/>
          <p:nvPr/>
        </p:nvSpPr>
        <p:spPr>
          <a:xfrm rot="16200000">
            <a:off x="-72766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8BE94A-CDB4-4686-8B84-64DFE661BA4D}"/>
              </a:ext>
            </a:extLst>
          </p:cNvPr>
          <p:cNvSpPr/>
          <p:nvPr/>
        </p:nvSpPr>
        <p:spPr>
          <a:xfrm rot="16200000">
            <a:off x="-72766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B6C3CA-F2FE-4B43-B816-AE7B62EA6220}"/>
              </a:ext>
            </a:extLst>
          </p:cNvPr>
          <p:cNvSpPr txBox="1"/>
          <p:nvPr/>
        </p:nvSpPr>
        <p:spPr>
          <a:xfrm>
            <a:off x="-823399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[CLS]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/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0763B6-587A-4F07-978F-90FA474E1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7742" y="5607634"/>
                <a:ext cx="530942" cy="1115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14573C86-6CAF-4DF6-A379-1C4F465371DB}"/>
              </a:ext>
            </a:extLst>
          </p:cNvPr>
          <p:cNvSpPr/>
          <p:nvPr/>
        </p:nvSpPr>
        <p:spPr>
          <a:xfrm rot="16200000">
            <a:off x="140102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428A19-7E79-46EE-8CE9-3577187A7896}"/>
              </a:ext>
            </a:extLst>
          </p:cNvPr>
          <p:cNvSpPr/>
          <p:nvPr/>
        </p:nvSpPr>
        <p:spPr>
          <a:xfrm rot="16200000">
            <a:off x="140102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AAD02E-88AA-4445-803D-4A81D843DF86}"/>
              </a:ext>
            </a:extLst>
          </p:cNvPr>
          <p:cNvSpPr txBox="1"/>
          <p:nvPr/>
        </p:nvSpPr>
        <p:spPr>
          <a:xfrm>
            <a:off x="1305285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/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85DD49-0501-45DD-8F08-0D37D2FB8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26425" y="5607634"/>
                <a:ext cx="530942" cy="1115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7DE2819E-F348-4E1E-94CE-E3CC1EA5D068}"/>
              </a:ext>
            </a:extLst>
          </p:cNvPr>
          <p:cNvSpPr/>
          <p:nvPr/>
        </p:nvSpPr>
        <p:spPr>
          <a:xfrm rot="16200000">
            <a:off x="3529706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5CE8AB-BDE9-4856-A7C2-61F6D5289322}"/>
              </a:ext>
            </a:extLst>
          </p:cNvPr>
          <p:cNvSpPr/>
          <p:nvPr/>
        </p:nvSpPr>
        <p:spPr>
          <a:xfrm rot="16200000">
            <a:off x="3529706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AC3D5-4FF5-4127-A55C-B48B5AD21BAC}"/>
              </a:ext>
            </a:extLst>
          </p:cNvPr>
          <p:cNvSpPr txBox="1"/>
          <p:nvPr/>
        </p:nvSpPr>
        <p:spPr>
          <a:xfrm>
            <a:off x="3433968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/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D21184E-7170-4920-9CDB-7A0F8274B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14050" y="5607634"/>
                <a:ext cx="530942" cy="1115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椭圆 14">
            <a:extLst>
              <a:ext uri="{FF2B5EF4-FFF2-40B4-BE49-F238E27FC236}">
                <a16:creationId xmlns:a16="http://schemas.microsoft.com/office/drawing/2014/main" id="{11E18767-5CC5-4676-84BE-2B8B394B0315}"/>
              </a:ext>
            </a:extLst>
          </p:cNvPr>
          <p:cNvSpPr/>
          <p:nvPr/>
        </p:nvSpPr>
        <p:spPr>
          <a:xfrm rot="16200000">
            <a:off x="5517331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0DD80B-0BFE-44E8-A129-25CF508A954E}"/>
              </a:ext>
            </a:extLst>
          </p:cNvPr>
          <p:cNvSpPr/>
          <p:nvPr/>
        </p:nvSpPr>
        <p:spPr>
          <a:xfrm rot="16200000">
            <a:off x="5517331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9DD29F-3C71-4FA9-A24C-035000B297B4}"/>
              </a:ext>
            </a:extLst>
          </p:cNvPr>
          <p:cNvSpPr txBox="1"/>
          <p:nvPr/>
        </p:nvSpPr>
        <p:spPr>
          <a:xfrm>
            <a:off x="5421593" y="6651522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杭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83239F-BA98-4712-878E-16382E7D786B}"/>
              </a:ext>
            </a:extLst>
          </p:cNvPr>
          <p:cNvSpPr txBox="1"/>
          <p:nvPr/>
        </p:nvSpPr>
        <p:spPr>
          <a:xfrm>
            <a:off x="7133408" y="4295095"/>
            <a:ext cx="1115856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50E7F3-58DC-471C-BBBD-F8B1868F3814}"/>
              </a:ext>
            </a:extLst>
          </p:cNvPr>
          <p:cNvSpPr txBox="1"/>
          <p:nvPr/>
        </p:nvSpPr>
        <p:spPr>
          <a:xfrm>
            <a:off x="7133408" y="584625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CC7FB2-3165-478F-B749-B3F5D5FBB095}"/>
              </a:ext>
            </a:extLst>
          </p:cNvPr>
          <p:cNvSpPr txBox="1"/>
          <p:nvPr/>
        </p:nvSpPr>
        <p:spPr>
          <a:xfrm>
            <a:off x="7133407" y="2520298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121A1C-0078-42FA-BC4D-37DC47190F0B}"/>
              </a:ext>
            </a:extLst>
          </p:cNvPr>
          <p:cNvSpPr txBox="1"/>
          <p:nvPr/>
        </p:nvSpPr>
        <p:spPr>
          <a:xfrm>
            <a:off x="7133407" y="6559189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/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02EEDC-EA5C-4D00-8B5D-E095DD80A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72590" y="5638411"/>
                <a:ext cx="530942" cy="1115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60ECE9B1-CF19-435C-A8AC-98A0616804F8}"/>
              </a:ext>
            </a:extLst>
          </p:cNvPr>
          <p:cNvSpPr/>
          <p:nvPr/>
        </p:nvSpPr>
        <p:spPr>
          <a:xfrm rot="16200000">
            <a:off x="8975871" y="3919274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FCBD263-F80B-4BE3-9A6B-2FEC5DFAF3D8}"/>
              </a:ext>
            </a:extLst>
          </p:cNvPr>
          <p:cNvSpPr/>
          <p:nvPr/>
        </p:nvSpPr>
        <p:spPr>
          <a:xfrm rot="16200000">
            <a:off x="8975871" y="214447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5D14A4-853A-4A02-896A-D44C3EA91EC0}"/>
              </a:ext>
            </a:extLst>
          </p:cNvPr>
          <p:cNvSpPr txBox="1"/>
          <p:nvPr/>
        </p:nvSpPr>
        <p:spPr>
          <a:xfrm>
            <a:off x="8880133" y="6682299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/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B7B68F0-30DD-4ECB-9D53-72CE88F8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201432" y="5607634"/>
                <a:ext cx="530942" cy="1115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6681B93C-A4F1-4EC5-9B7B-DB99AD5F4679}"/>
              </a:ext>
            </a:extLst>
          </p:cNvPr>
          <p:cNvSpPr/>
          <p:nvPr/>
        </p:nvSpPr>
        <p:spPr>
          <a:xfrm rot="16200000">
            <a:off x="11004713" y="3888497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4F84105-CCCD-4D64-A929-0DE01EAFC089}"/>
              </a:ext>
            </a:extLst>
          </p:cNvPr>
          <p:cNvSpPr/>
          <p:nvPr/>
        </p:nvSpPr>
        <p:spPr>
          <a:xfrm rot="16200000">
            <a:off x="11004713" y="211370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959317-775A-4498-8610-62A50CDE2E27}"/>
              </a:ext>
            </a:extLst>
          </p:cNvPr>
          <p:cNvSpPr txBox="1"/>
          <p:nvPr/>
        </p:nvSpPr>
        <p:spPr>
          <a:xfrm>
            <a:off x="10908975" y="6651523"/>
            <a:ext cx="111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[SEP]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84A2E2F-6B2A-451B-A52E-7439988DE9C5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-265471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0F3FACE-BE97-4D03-90C3-B78DC161D69B}"/>
              </a:ext>
            </a:extLst>
          </p:cNvPr>
          <p:cNvCxnSpPr/>
          <p:nvPr/>
        </p:nvCxnSpPr>
        <p:spPr>
          <a:xfrm flipV="1">
            <a:off x="1882876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D947C6F-AA8D-4DFC-B733-5C38B482DA7A}"/>
              </a:ext>
            </a:extLst>
          </p:cNvPr>
          <p:cNvCxnSpPr/>
          <p:nvPr/>
        </p:nvCxnSpPr>
        <p:spPr>
          <a:xfrm flipV="1">
            <a:off x="3991895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EECDF-0037-45D1-99DD-B0AEB8E187F9}"/>
              </a:ext>
            </a:extLst>
          </p:cNvPr>
          <p:cNvCxnSpPr/>
          <p:nvPr/>
        </p:nvCxnSpPr>
        <p:spPr>
          <a:xfrm flipV="1">
            <a:off x="5979520" y="4995840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16EF58B-F1E4-4C62-ACFF-EB2BEAA716AA}"/>
              </a:ext>
            </a:extLst>
          </p:cNvPr>
          <p:cNvCxnSpPr/>
          <p:nvPr/>
        </p:nvCxnSpPr>
        <p:spPr>
          <a:xfrm flipV="1">
            <a:off x="9438060" y="5080449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ADF6DC-38CB-4947-AB21-88BF0425F476}"/>
              </a:ext>
            </a:extLst>
          </p:cNvPr>
          <p:cNvCxnSpPr/>
          <p:nvPr/>
        </p:nvCxnSpPr>
        <p:spPr>
          <a:xfrm flipV="1">
            <a:off x="11466902" y="5049673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21BBB02-43EA-4AA3-803C-2F309B87D0FD}"/>
              </a:ext>
            </a:extLst>
          </p:cNvPr>
          <p:cNvCxnSpPr>
            <a:stCxn id="2" idx="3"/>
            <a:endCxn id="7" idx="2"/>
          </p:cNvCxnSpPr>
          <p:nvPr/>
        </p:nvCxnSpPr>
        <p:spPr>
          <a:xfrm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9DCA22-DEEB-4817-93F9-FB7201CB958C}"/>
              </a:ext>
            </a:extLst>
          </p:cNvPr>
          <p:cNvCxnSpPr>
            <a:stCxn id="2" idx="3"/>
            <a:endCxn id="11" idx="2"/>
          </p:cNvCxnSpPr>
          <p:nvPr/>
        </p:nvCxnSpPr>
        <p:spPr>
          <a:xfrm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839D454-006A-4889-B4D1-028FBDFE1883}"/>
              </a:ext>
            </a:extLst>
          </p:cNvPr>
          <p:cNvCxnSpPr>
            <a:stCxn id="2" idx="3"/>
            <a:endCxn id="15" idx="2"/>
          </p:cNvCxnSpPr>
          <p:nvPr/>
        </p:nvCxnSpPr>
        <p:spPr>
          <a:xfrm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87D429-23B5-4D6A-BA8A-097E08FC569B}"/>
              </a:ext>
            </a:extLst>
          </p:cNvPr>
          <p:cNvCxnSpPr>
            <a:stCxn id="2" idx="3"/>
            <a:endCxn id="23" idx="2"/>
          </p:cNvCxnSpPr>
          <p:nvPr/>
        </p:nvCxnSpPr>
        <p:spPr>
          <a:xfrm flipV="1">
            <a:off x="-265471" y="5080450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60E25E5-CAD1-420D-9833-61D3007E240F}"/>
              </a:ext>
            </a:extLst>
          </p:cNvPr>
          <p:cNvCxnSpPr>
            <a:stCxn id="2" idx="3"/>
            <a:endCxn id="27" idx="2"/>
          </p:cNvCxnSpPr>
          <p:nvPr/>
        </p:nvCxnSpPr>
        <p:spPr>
          <a:xfrm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940AF1-4BC5-4ACF-B1C7-721BB6426AAE}"/>
              </a:ext>
            </a:extLst>
          </p:cNvPr>
          <p:cNvCxnSpPr>
            <a:stCxn id="6" idx="3"/>
            <a:endCxn id="3" idx="2"/>
          </p:cNvCxnSpPr>
          <p:nvPr/>
        </p:nvCxnSpPr>
        <p:spPr>
          <a:xfrm flipH="1" flipV="1">
            <a:off x="-265471" y="5049673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E4674A6-AF98-48EC-BFEE-66FE5FEDCFB3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823FCC9-B27F-49BD-B991-8C937A33A876}"/>
              </a:ext>
            </a:extLst>
          </p:cNvPr>
          <p:cNvCxnSpPr>
            <a:stCxn id="6" idx="3"/>
            <a:endCxn id="15" idx="2"/>
          </p:cNvCxnSpPr>
          <p:nvPr/>
        </p:nvCxnSpPr>
        <p:spPr>
          <a:xfrm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003630-EC07-4EF4-9036-0A053BA62C93}"/>
              </a:ext>
            </a:extLst>
          </p:cNvPr>
          <p:cNvCxnSpPr>
            <a:stCxn id="6" idx="3"/>
            <a:endCxn id="23" idx="2"/>
          </p:cNvCxnSpPr>
          <p:nvPr/>
        </p:nvCxnSpPr>
        <p:spPr>
          <a:xfrm flipV="1">
            <a:off x="1863213" y="5080450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D88047-FADA-4572-A506-C286E24473E6}"/>
              </a:ext>
            </a:extLst>
          </p:cNvPr>
          <p:cNvCxnSpPr>
            <a:stCxn id="6" idx="3"/>
            <a:endCxn id="27" idx="2"/>
          </p:cNvCxnSpPr>
          <p:nvPr/>
        </p:nvCxnSpPr>
        <p:spPr>
          <a:xfrm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42B7CC3-C08F-451D-9ADD-3E9D580460A0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H="1" flipV="1">
            <a:off x="1863213" y="5049673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05D427-B181-4689-8AC8-5C4B063D8ACF}"/>
              </a:ext>
            </a:extLst>
          </p:cNvPr>
          <p:cNvCxnSpPr>
            <a:cxnSpLocks/>
            <a:stCxn id="10" idx="3"/>
            <a:endCxn id="3" idx="2"/>
          </p:cNvCxnSpPr>
          <p:nvPr/>
        </p:nvCxnSpPr>
        <p:spPr>
          <a:xfrm flipH="1" flipV="1">
            <a:off x="-265471" y="5049673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AE4296F-16DA-400A-A605-8512949218F3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08F641E-E120-486F-B969-5B6FF535A2F4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 flipV="1">
            <a:off x="3991896" y="5080450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47B0531-C3EB-4F58-B78C-F88EAF566124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E1E4909-0E68-4532-9CD4-B39E30B53611}"/>
              </a:ext>
            </a:extLst>
          </p:cNvPr>
          <p:cNvCxnSpPr>
            <a:stCxn id="14" idx="3"/>
            <a:endCxn id="3" idx="2"/>
          </p:cNvCxnSpPr>
          <p:nvPr/>
        </p:nvCxnSpPr>
        <p:spPr>
          <a:xfrm flipH="1" flipV="1">
            <a:off x="-265471" y="5049673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E4CC5F9-2660-4B5E-9CC4-81D7D0CAFBF1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 flipH="1" flipV="1">
            <a:off x="1863213" y="5049673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E6ABF4-4E5A-4270-BC98-502E574A52AE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 flipH="1" flipV="1">
            <a:off x="3991896" y="5049673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65B9588-C316-4BEE-ADE2-FEF079F4C3D1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 flipV="1">
            <a:off x="5979521" y="5080450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945A5F1-CCBA-42E4-BAB1-3ED005EE5D94}"/>
              </a:ext>
            </a:extLst>
          </p:cNvPr>
          <p:cNvCxnSpPr>
            <a:stCxn id="14" idx="3"/>
            <a:endCxn id="27" idx="2"/>
          </p:cNvCxnSpPr>
          <p:nvPr/>
        </p:nvCxnSpPr>
        <p:spPr>
          <a:xfrm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3339854-7703-4C1D-932A-C26E9F9AC6C2}"/>
              </a:ext>
            </a:extLst>
          </p:cNvPr>
          <p:cNvCxnSpPr>
            <a:stCxn id="22" idx="3"/>
            <a:endCxn id="3" idx="2"/>
          </p:cNvCxnSpPr>
          <p:nvPr/>
        </p:nvCxnSpPr>
        <p:spPr>
          <a:xfrm flipH="1" flipV="1">
            <a:off x="-265471" y="5049673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686522F-D7BD-4BDD-B28D-F79D75B2638F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H="1" flipV="1">
            <a:off x="1863213" y="5049673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097AB4-18DA-46CC-A1A8-AA85AA726367}"/>
              </a:ext>
            </a:extLst>
          </p:cNvPr>
          <p:cNvCxnSpPr>
            <a:stCxn id="22" idx="3"/>
            <a:endCxn id="11" idx="2"/>
          </p:cNvCxnSpPr>
          <p:nvPr/>
        </p:nvCxnSpPr>
        <p:spPr>
          <a:xfrm flipH="1" flipV="1">
            <a:off x="3991896" y="5049673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2020B0C-1A8E-493F-90CB-9386F2C756BE}"/>
              </a:ext>
            </a:extLst>
          </p:cNvPr>
          <p:cNvCxnSpPr>
            <a:stCxn id="22" idx="3"/>
            <a:endCxn id="15" idx="2"/>
          </p:cNvCxnSpPr>
          <p:nvPr/>
        </p:nvCxnSpPr>
        <p:spPr>
          <a:xfrm flipH="1" flipV="1">
            <a:off x="5979521" y="5049673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5CBAC2AF-0926-4DC7-BD23-D81FA37C7E78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9438061" y="5049673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29E8C97-4F94-430C-9559-D64F5C63C9AC}"/>
              </a:ext>
            </a:extLst>
          </p:cNvPr>
          <p:cNvCxnSpPr>
            <a:stCxn id="26" idx="3"/>
            <a:endCxn id="23" idx="2"/>
          </p:cNvCxnSpPr>
          <p:nvPr/>
        </p:nvCxnSpPr>
        <p:spPr>
          <a:xfrm flipH="1" flipV="1">
            <a:off x="9438061" y="5080450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993A028-E0D2-4F03-A41B-F5243E0A98FD}"/>
              </a:ext>
            </a:extLst>
          </p:cNvPr>
          <p:cNvCxnSpPr>
            <a:stCxn id="26" idx="3"/>
            <a:endCxn id="15" idx="2"/>
          </p:cNvCxnSpPr>
          <p:nvPr/>
        </p:nvCxnSpPr>
        <p:spPr>
          <a:xfrm flipH="1" flipV="1">
            <a:off x="5979521" y="5049673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6F64A40-EE01-4D36-B1DB-D388D4252D01}"/>
              </a:ext>
            </a:extLst>
          </p:cNvPr>
          <p:cNvCxnSpPr>
            <a:stCxn id="26" idx="3"/>
            <a:endCxn id="11" idx="2"/>
          </p:cNvCxnSpPr>
          <p:nvPr/>
        </p:nvCxnSpPr>
        <p:spPr>
          <a:xfrm flipH="1" flipV="1">
            <a:off x="3991896" y="5049673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C0A53FC-D36A-434D-BA51-1FE1DB04C08B}"/>
              </a:ext>
            </a:extLst>
          </p:cNvPr>
          <p:cNvCxnSpPr>
            <a:stCxn id="26" idx="3"/>
            <a:endCxn id="7" idx="2"/>
          </p:cNvCxnSpPr>
          <p:nvPr/>
        </p:nvCxnSpPr>
        <p:spPr>
          <a:xfrm flipH="1" flipV="1">
            <a:off x="1863213" y="5049673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84B39C0-FE3C-4048-AABE-64D4B33E59C7}"/>
              </a:ext>
            </a:extLst>
          </p:cNvPr>
          <p:cNvCxnSpPr>
            <a:stCxn id="26" idx="3"/>
            <a:endCxn id="3" idx="2"/>
          </p:cNvCxnSpPr>
          <p:nvPr/>
        </p:nvCxnSpPr>
        <p:spPr>
          <a:xfrm flipH="1" flipV="1">
            <a:off x="-265471" y="5049673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51529C28-8FB8-416B-91AD-4283408F1FB5}"/>
              </a:ext>
            </a:extLst>
          </p:cNvPr>
          <p:cNvCxnSpPr/>
          <p:nvPr/>
        </p:nvCxnSpPr>
        <p:spPr>
          <a:xfrm flipV="1">
            <a:off x="-265472" y="1500078"/>
            <a:ext cx="0" cy="850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5C80F9-F816-4E11-8980-79F5B0482FD8}"/>
              </a:ext>
            </a:extLst>
          </p:cNvPr>
          <p:cNvCxnSpPr>
            <a:cxnSpLocks/>
          </p:cNvCxnSpPr>
          <p:nvPr/>
        </p:nvCxnSpPr>
        <p:spPr>
          <a:xfrm>
            <a:off x="-1092530" y="1500078"/>
            <a:ext cx="1526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043F1B-F46A-4404-8D93-ECB9A0C23CEB}"/>
              </a:ext>
            </a:extLst>
          </p:cNvPr>
          <p:cNvCxnSpPr/>
          <p:nvPr/>
        </p:nvCxnSpPr>
        <p:spPr>
          <a:xfrm flipV="1">
            <a:off x="-1090019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80DAF581-6B06-40D8-B97C-824B203B97BB}"/>
              </a:ext>
            </a:extLst>
          </p:cNvPr>
          <p:cNvCxnSpPr/>
          <p:nvPr/>
        </p:nvCxnSpPr>
        <p:spPr>
          <a:xfrm flipV="1">
            <a:off x="433515" y="294968"/>
            <a:ext cx="0" cy="1205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2090F3AD-D40E-4182-94E5-332762B3EB84}"/>
              </a:ext>
            </a:extLst>
          </p:cNvPr>
          <p:cNvSpPr/>
          <p:nvPr/>
        </p:nvSpPr>
        <p:spPr>
          <a:xfrm>
            <a:off x="-1650458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0B31DA45-27AF-4AB7-8B76-23946EA5F462}"/>
              </a:ext>
            </a:extLst>
          </p:cNvPr>
          <p:cNvSpPr/>
          <p:nvPr/>
        </p:nvSpPr>
        <p:spPr>
          <a:xfrm>
            <a:off x="-124413" y="-14005"/>
            <a:ext cx="1115856" cy="3111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softmax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89FAAD5-B2ED-4690-BDDE-30EC6B0FB340}"/>
              </a:ext>
            </a:extLst>
          </p:cNvPr>
          <p:cNvCxnSpPr>
            <a:cxnSpLocks/>
          </p:cNvCxnSpPr>
          <p:nvPr/>
        </p:nvCxnSpPr>
        <p:spPr>
          <a:xfrm flipV="1">
            <a:off x="-1086252" y="-5245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72B0DFB-CBD2-4B5F-994F-72AE0B401533}"/>
              </a:ext>
            </a:extLst>
          </p:cNvPr>
          <p:cNvCxnSpPr>
            <a:cxnSpLocks/>
            <a:stCxn id="152" idx="0"/>
            <a:endCxn id="162" idx="2"/>
          </p:cNvCxnSpPr>
          <p:nvPr/>
        </p:nvCxnSpPr>
        <p:spPr>
          <a:xfrm flipV="1">
            <a:off x="433515" y="-566296"/>
            <a:ext cx="0" cy="552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5BF02AA5-9F47-4446-8BE3-328AE48FA4E1}"/>
              </a:ext>
            </a:extLst>
          </p:cNvPr>
          <p:cNvSpPr/>
          <p:nvPr/>
        </p:nvSpPr>
        <p:spPr>
          <a:xfrm>
            <a:off x="-1298898" y="-112939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191C169-7AAE-4422-9533-FA30F567601F}"/>
              </a:ext>
            </a:extLst>
          </p:cNvPr>
          <p:cNvSpPr/>
          <p:nvPr/>
        </p:nvSpPr>
        <p:spPr>
          <a:xfrm>
            <a:off x="-1298898" y="-937348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5B2BFC0-76E2-4412-A3F6-7CC7E7D7131E}"/>
              </a:ext>
            </a:extLst>
          </p:cNvPr>
          <p:cNvSpPr/>
          <p:nvPr/>
        </p:nvSpPr>
        <p:spPr>
          <a:xfrm>
            <a:off x="-1298898" y="-746177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884A1B0-8F63-4C9F-8D84-373015B2E28A}"/>
              </a:ext>
            </a:extLst>
          </p:cNvPr>
          <p:cNvSpPr/>
          <p:nvPr/>
        </p:nvSpPr>
        <p:spPr>
          <a:xfrm>
            <a:off x="-1298898" y="-1329561"/>
            <a:ext cx="412736" cy="192049"/>
          </a:xfrm>
          <a:prstGeom prst="rect">
            <a:avLst/>
          </a:prstGeom>
          <a:solidFill>
            <a:srgbClr val="E7EBF5"/>
          </a:solidFill>
          <a:ln w="25400">
            <a:solidFill>
              <a:srgbClr val="B6B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5A67588-887D-41F9-A0E7-224DED2F1250}"/>
              </a:ext>
            </a:extLst>
          </p:cNvPr>
          <p:cNvSpPr/>
          <p:nvPr/>
        </p:nvSpPr>
        <p:spPr>
          <a:xfrm>
            <a:off x="227147" y="-114156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A7AF3C5-D673-466E-87D5-486A6F7A96CB}"/>
              </a:ext>
            </a:extLst>
          </p:cNvPr>
          <p:cNvSpPr/>
          <p:nvPr/>
        </p:nvSpPr>
        <p:spPr>
          <a:xfrm>
            <a:off x="227147" y="-949516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F5BE8B7-780C-4D58-BE0D-01733DC681C2}"/>
              </a:ext>
            </a:extLst>
          </p:cNvPr>
          <p:cNvSpPr/>
          <p:nvPr/>
        </p:nvSpPr>
        <p:spPr>
          <a:xfrm>
            <a:off x="227147" y="-758345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F176ACB-2450-4A7E-BB3A-F7234DB931FE}"/>
              </a:ext>
            </a:extLst>
          </p:cNvPr>
          <p:cNvSpPr/>
          <p:nvPr/>
        </p:nvSpPr>
        <p:spPr>
          <a:xfrm>
            <a:off x="227147" y="-1341729"/>
            <a:ext cx="412736" cy="192049"/>
          </a:xfrm>
          <a:prstGeom prst="rect">
            <a:avLst/>
          </a:prstGeom>
          <a:solidFill>
            <a:srgbClr val="E2F0D9"/>
          </a:solidFill>
          <a:ln w="25400">
            <a:solidFill>
              <a:srgbClr val="AAD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2E2B47CE-D012-4FCE-9156-9DAFA2E92E3A}"/>
              </a:ext>
            </a:extLst>
          </p:cNvPr>
          <p:cNvSpPr/>
          <p:nvPr/>
        </p:nvSpPr>
        <p:spPr>
          <a:xfrm>
            <a:off x="1305285" y="982246"/>
            <a:ext cx="8812099" cy="56903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softmax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CC59BE2-45AB-4FAD-8ACD-AF8BEA374D83}"/>
              </a:ext>
            </a:extLst>
          </p:cNvPr>
          <p:cNvCxnSpPr>
            <a:cxnSpLocks/>
          </p:cNvCxnSpPr>
          <p:nvPr/>
        </p:nvCxnSpPr>
        <p:spPr>
          <a:xfrm flipV="1">
            <a:off x="188779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E6345F54-70FA-4332-B4F8-648B0C01034A}"/>
              </a:ext>
            </a:extLst>
          </p:cNvPr>
          <p:cNvCxnSpPr>
            <a:cxnSpLocks/>
          </p:cNvCxnSpPr>
          <p:nvPr/>
        </p:nvCxnSpPr>
        <p:spPr>
          <a:xfrm flipV="1">
            <a:off x="4026303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8C0FDA4-ACEF-40AC-8677-5EA9573FBD0B}"/>
              </a:ext>
            </a:extLst>
          </p:cNvPr>
          <p:cNvCxnSpPr>
            <a:cxnSpLocks/>
          </p:cNvCxnSpPr>
          <p:nvPr/>
        </p:nvCxnSpPr>
        <p:spPr>
          <a:xfrm flipV="1">
            <a:off x="5999180" y="1580775"/>
            <a:ext cx="0" cy="7697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A2437C86-231A-428F-AB80-1DC928961B08}"/>
              </a:ext>
            </a:extLst>
          </p:cNvPr>
          <p:cNvCxnSpPr>
            <a:cxnSpLocks/>
          </p:cNvCxnSpPr>
          <p:nvPr/>
        </p:nvCxnSpPr>
        <p:spPr>
          <a:xfrm flipV="1">
            <a:off x="9438059" y="1542069"/>
            <a:ext cx="0" cy="839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33CB79DD-6648-4B49-B9C0-0708CB12871F}"/>
              </a:ext>
            </a:extLst>
          </p:cNvPr>
          <p:cNvCxnSpPr>
            <a:cxnSpLocks/>
          </p:cNvCxnSpPr>
          <p:nvPr/>
        </p:nvCxnSpPr>
        <p:spPr>
          <a:xfrm flipV="1">
            <a:off x="1903075" y="527358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>
            <a:extLst>
              <a:ext uri="{FF2B5EF4-FFF2-40B4-BE49-F238E27FC236}">
                <a16:creationId xmlns:a16="http://schemas.microsoft.com/office/drawing/2014/main" id="{5F61ECEE-743C-4AF2-9306-F762B184F54F}"/>
              </a:ext>
            </a:extLst>
          </p:cNvPr>
          <p:cNvSpPr/>
          <p:nvPr/>
        </p:nvSpPr>
        <p:spPr>
          <a:xfrm>
            <a:off x="1690429" y="-7749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4FA8AEB-2E0A-4249-B1C9-20F73ECE0318}"/>
              </a:ext>
            </a:extLst>
          </p:cNvPr>
          <p:cNvSpPr/>
          <p:nvPr/>
        </p:nvSpPr>
        <p:spPr>
          <a:xfrm>
            <a:off x="1690429" y="114556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E6BB1B8-7BBD-43C6-AD9C-BE480AB22B5B}"/>
              </a:ext>
            </a:extLst>
          </p:cNvPr>
          <p:cNvSpPr/>
          <p:nvPr/>
        </p:nvSpPr>
        <p:spPr>
          <a:xfrm>
            <a:off x="1690429" y="30572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1D2CBDF-B6F3-46FD-9C12-501656E2F47B}"/>
              </a:ext>
            </a:extLst>
          </p:cNvPr>
          <p:cNvSpPr/>
          <p:nvPr/>
        </p:nvSpPr>
        <p:spPr>
          <a:xfrm>
            <a:off x="1690429" y="-27765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134DF68-435C-4AFF-A42D-22565BC1F540}"/>
              </a:ext>
            </a:extLst>
          </p:cNvPr>
          <p:cNvCxnSpPr>
            <a:cxnSpLocks/>
          </p:cNvCxnSpPr>
          <p:nvPr/>
        </p:nvCxnSpPr>
        <p:spPr>
          <a:xfrm flipV="1">
            <a:off x="4032581" y="507440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3ACF1E6C-F8FC-429C-9B69-F881AA44369E}"/>
              </a:ext>
            </a:extLst>
          </p:cNvPr>
          <p:cNvSpPr/>
          <p:nvPr/>
        </p:nvSpPr>
        <p:spPr>
          <a:xfrm>
            <a:off x="3819935" y="-9741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8E9CE5E4-3ABA-46A2-8007-C67DE94A960E}"/>
              </a:ext>
            </a:extLst>
          </p:cNvPr>
          <p:cNvSpPr/>
          <p:nvPr/>
        </p:nvSpPr>
        <p:spPr>
          <a:xfrm>
            <a:off x="3819935" y="94638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40AF2DE-7A2E-4F35-BA96-ABE9CCA7CA20}"/>
              </a:ext>
            </a:extLst>
          </p:cNvPr>
          <p:cNvSpPr/>
          <p:nvPr/>
        </p:nvSpPr>
        <p:spPr>
          <a:xfrm>
            <a:off x="3819935" y="28580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FDE89C22-5B0B-40E8-8138-40E34E0A3E92}"/>
              </a:ext>
            </a:extLst>
          </p:cNvPr>
          <p:cNvSpPr/>
          <p:nvPr/>
        </p:nvSpPr>
        <p:spPr>
          <a:xfrm>
            <a:off x="3819935" y="-29757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726863EA-8EDC-4A89-8576-0531C27062E5}"/>
              </a:ext>
            </a:extLst>
          </p:cNvPr>
          <p:cNvCxnSpPr>
            <a:cxnSpLocks/>
          </p:cNvCxnSpPr>
          <p:nvPr/>
        </p:nvCxnSpPr>
        <p:spPr>
          <a:xfrm flipV="1">
            <a:off x="6005458" y="489784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B98AC114-9DA7-462D-82DF-8834263249F8}"/>
              </a:ext>
            </a:extLst>
          </p:cNvPr>
          <p:cNvSpPr/>
          <p:nvPr/>
        </p:nvSpPr>
        <p:spPr>
          <a:xfrm>
            <a:off x="5792812" y="-115067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B61C08B-EBFD-49E6-8AA1-900DBB15424D}"/>
              </a:ext>
            </a:extLst>
          </p:cNvPr>
          <p:cNvSpPr/>
          <p:nvPr/>
        </p:nvSpPr>
        <p:spPr>
          <a:xfrm>
            <a:off x="5792812" y="76982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DD7A316A-886A-4984-B745-768DEE4704DE}"/>
              </a:ext>
            </a:extLst>
          </p:cNvPr>
          <p:cNvSpPr/>
          <p:nvPr/>
        </p:nvSpPr>
        <p:spPr>
          <a:xfrm>
            <a:off x="5792812" y="268153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EA760F95-E6E7-4851-9A36-E31BA7834B4B}"/>
              </a:ext>
            </a:extLst>
          </p:cNvPr>
          <p:cNvSpPr/>
          <p:nvPr/>
        </p:nvSpPr>
        <p:spPr>
          <a:xfrm>
            <a:off x="5792812" y="-315231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FBFE160F-EA4F-4386-AED9-42DA0F7909FA}"/>
              </a:ext>
            </a:extLst>
          </p:cNvPr>
          <p:cNvCxnSpPr>
            <a:cxnSpLocks/>
          </p:cNvCxnSpPr>
          <p:nvPr/>
        </p:nvCxnSpPr>
        <p:spPr>
          <a:xfrm flipV="1">
            <a:off x="9444337" y="466846"/>
            <a:ext cx="0" cy="5105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828030C9-BE08-41C9-AE97-474492D587C6}"/>
              </a:ext>
            </a:extLst>
          </p:cNvPr>
          <p:cNvSpPr/>
          <p:nvPr/>
        </p:nvSpPr>
        <p:spPr>
          <a:xfrm>
            <a:off x="9231691" y="-13800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5953B7F-CF7E-4368-B267-CC8759ADAD5B}"/>
              </a:ext>
            </a:extLst>
          </p:cNvPr>
          <p:cNvSpPr/>
          <p:nvPr/>
        </p:nvSpPr>
        <p:spPr>
          <a:xfrm>
            <a:off x="9231691" y="54044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D869825-B52F-4851-AC3F-4B8C287CF10B}"/>
              </a:ext>
            </a:extLst>
          </p:cNvPr>
          <p:cNvSpPr/>
          <p:nvPr/>
        </p:nvSpPr>
        <p:spPr>
          <a:xfrm>
            <a:off x="9231691" y="245215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FBF2B6B-E99F-461E-97A2-DA175C3B9EAC}"/>
              </a:ext>
            </a:extLst>
          </p:cNvPr>
          <p:cNvSpPr/>
          <p:nvPr/>
        </p:nvSpPr>
        <p:spPr>
          <a:xfrm>
            <a:off x="9231691" y="-338169"/>
            <a:ext cx="412736" cy="192049"/>
          </a:xfrm>
          <a:prstGeom prst="rect">
            <a:avLst/>
          </a:prstGeom>
          <a:solidFill>
            <a:srgbClr val="EEE7EE"/>
          </a:solidFill>
          <a:ln w="25400">
            <a:solidFill>
              <a:srgbClr val="CF9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C826CCE0-EF7C-424E-9DF5-3753250095AE}"/>
              </a:ext>
            </a:extLst>
          </p:cNvPr>
          <p:cNvSpPr txBox="1"/>
          <p:nvPr/>
        </p:nvSpPr>
        <p:spPr>
          <a:xfrm>
            <a:off x="7162903" y="-77493"/>
            <a:ext cx="1115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0A26043-F96E-4CC9-9170-4B4C8D10C734}"/>
              </a:ext>
            </a:extLst>
          </p:cNvPr>
          <p:cNvSpPr txBox="1"/>
          <p:nvPr/>
        </p:nvSpPr>
        <p:spPr>
          <a:xfrm>
            <a:off x="-318472" y="-1847521"/>
            <a:ext cx="152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interface</a:t>
            </a:r>
            <a:endParaRPr lang="zh-CN" altLang="en-US" sz="2400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CBCE0ACA-ED1C-4B59-9A3A-5FF6A1A31F6F}"/>
              </a:ext>
            </a:extLst>
          </p:cNvPr>
          <p:cNvSpPr txBox="1"/>
          <p:nvPr/>
        </p:nvSpPr>
        <p:spPr>
          <a:xfrm>
            <a:off x="-1711282" y="-1844469"/>
            <a:ext cx="123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service</a:t>
            </a:r>
            <a:endParaRPr lang="zh-CN" altLang="en-US" sz="2400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C3A63D2-11F2-45F0-9926-B96A263FDEC2}"/>
              </a:ext>
            </a:extLst>
          </p:cNvPr>
          <p:cNvSpPr txBox="1"/>
          <p:nvPr/>
        </p:nvSpPr>
        <p:spPr>
          <a:xfrm>
            <a:off x="4455423" y="-1149680"/>
            <a:ext cx="164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Slot label</a:t>
            </a:r>
            <a:endParaRPr lang="zh-CN" altLang="en-US" sz="24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09887C1-492C-4DAB-BCA2-F40621B630C4}"/>
              </a:ext>
            </a:extLst>
          </p:cNvPr>
          <p:cNvCxnSpPr/>
          <p:nvPr/>
        </p:nvCxnSpPr>
        <p:spPr>
          <a:xfrm flipV="1">
            <a:off x="-265472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DAD3690-AA21-4839-9E6A-7FAA72F53328}"/>
              </a:ext>
            </a:extLst>
          </p:cNvPr>
          <p:cNvCxnSpPr/>
          <p:nvPr/>
        </p:nvCxnSpPr>
        <p:spPr>
          <a:xfrm flipV="1">
            <a:off x="1882875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A0F8BDA8-8FDD-47B2-B8C4-23D099920568}"/>
              </a:ext>
            </a:extLst>
          </p:cNvPr>
          <p:cNvCxnSpPr/>
          <p:nvPr/>
        </p:nvCxnSpPr>
        <p:spPr>
          <a:xfrm flipV="1">
            <a:off x="3991894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7A36F8F8-8575-4EC8-8B10-BD9A708D4112}"/>
              </a:ext>
            </a:extLst>
          </p:cNvPr>
          <p:cNvCxnSpPr/>
          <p:nvPr/>
        </p:nvCxnSpPr>
        <p:spPr>
          <a:xfrm flipV="1">
            <a:off x="5979519" y="3221042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8EA2FF4D-27E1-44F6-9FD5-92997944151A}"/>
              </a:ext>
            </a:extLst>
          </p:cNvPr>
          <p:cNvCxnSpPr/>
          <p:nvPr/>
        </p:nvCxnSpPr>
        <p:spPr>
          <a:xfrm flipV="1">
            <a:off x="9438059" y="3305651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E66EB8AA-34F0-43EE-9D9B-79B187513A86}"/>
              </a:ext>
            </a:extLst>
          </p:cNvPr>
          <p:cNvCxnSpPr/>
          <p:nvPr/>
        </p:nvCxnSpPr>
        <p:spPr>
          <a:xfrm flipV="1">
            <a:off x="11466901" y="3274875"/>
            <a:ext cx="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37A7303E-2B7E-42D2-AF6E-2B7BC919A899}"/>
              </a:ext>
            </a:extLst>
          </p:cNvPr>
          <p:cNvCxnSpPr/>
          <p:nvPr/>
        </p:nvCxnSpPr>
        <p:spPr>
          <a:xfrm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07FDEA9F-9B9B-46B2-8D33-A752388E6A43}"/>
              </a:ext>
            </a:extLst>
          </p:cNvPr>
          <p:cNvCxnSpPr/>
          <p:nvPr/>
        </p:nvCxnSpPr>
        <p:spPr>
          <a:xfrm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49FB0A0-53C3-4DE4-9ED1-AD760DCE85D3}"/>
              </a:ext>
            </a:extLst>
          </p:cNvPr>
          <p:cNvCxnSpPr/>
          <p:nvPr/>
        </p:nvCxnSpPr>
        <p:spPr>
          <a:xfrm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672EABD-5C90-4F20-8751-06E304FDF893}"/>
              </a:ext>
            </a:extLst>
          </p:cNvPr>
          <p:cNvCxnSpPr/>
          <p:nvPr/>
        </p:nvCxnSpPr>
        <p:spPr>
          <a:xfrm flipV="1">
            <a:off x="-265472" y="3305652"/>
            <a:ext cx="970353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BDA9D74F-9178-44E8-9450-26ADC0079713}"/>
              </a:ext>
            </a:extLst>
          </p:cNvPr>
          <p:cNvCxnSpPr/>
          <p:nvPr/>
        </p:nvCxnSpPr>
        <p:spPr>
          <a:xfrm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72A3DAFB-619F-4AC7-90D9-40CA198DDAC6}"/>
              </a:ext>
            </a:extLst>
          </p:cNvPr>
          <p:cNvCxnSpPr/>
          <p:nvPr/>
        </p:nvCxnSpPr>
        <p:spPr>
          <a:xfrm flipH="1" flipV="1">
            <a:off x="-265472" y="3274875"/>
            <a:ext cx="212868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8C61AE8F-16EA-4380-8FBD-69F51087D269}"/>
              </a:ext>
            </a:extLst>
          </p:cNvPr>
          <p:cNvCxnSpPr/>
          <p:nvPr/>
        </p:nvCxnSpPr>
        <p:spPr>
          <a:xfrm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938500E-A457-4D3A-9A75-66339427EDD3}"/>
              </a:ext>
            </a:extLst>
          </p:cNvPr>
          <p:cNvCxnSpPr/>
          <p:nvPr/>
        </p:nvCxnSpPr>
        <p:spPr>
          <a:xfrm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FC8B0E1C-7D0B-4FF2-A9F0-1E49C30C0FFE}"/>
              </a:ext>
            </a:extLst>
          </p:cNvPr>
          <p:cNvCxnSpPr/>
          <p:nvPr/>
        </p:nvCxnSpPr>
        <p:spPr>
          <a:xfrm flipV="1">
            <a:off x="1863212" y="3305652"/>
            <a:ext cx="7574848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B18B2AD-B0ED-431B-A82C-4C1D8B49956E}"/>
              </a:ext>
            </a:extLst>
          </p:cNvPr>
          <p:cNvCxnSpPr/>
          <p:nvPr/>
        </p:nvCxnSpPr>
        <p:spPr>
          <a:xfrm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5BA9274-5BDE-4080-AFF0-D1462C551C1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2128683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BE71D3EF-712C-4FB6-B199-72DB1D6A3A0C}"/>
              </a:ext>
            </a:extLst>
          </p:cNvPr>
          <p:cNvCxnSpPr>
            <a:cxnSpLocks/>
          </p:cNvCxnSpPr>
          <p:nvPr/>
        </p:nvCxnSpPr>
        <p:spPr>
          <a:xfrm flipH="1" flipV="1">
            <a:off x="-265472" y="3274875"/>
            <a:ext cx="425736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5744F87-5AA2-45F2-9F44-4DE4C343FA91}"/>
              </a:ext>
            </a:extLst>
          </p:cNvPr>
          <p:cNvCxnSpPr/>
          <p:nvPr/>
        </p:nvCxnSpPr>
        <p:spPr>
          <a:xfrm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97F14BA7-4E95-4551-A052-8F22E832BBA9}"/>
              </a:ext>
            </a:extLst>
          </p:cNvPr>
          <p:cNvCxnSpPr/>
          <p:nvPr/>
        </p:nvCxnSpPr>
        <p:spPr>
          <a:xfrm flipV="1">
            <a:off x="3991895" y="3305652"/>
            <a:ext cx="5446165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CE918AA5-98BB-4E50-A5F8-D87FA1A9D1DE}"/>
              </a:ext>
            </a:extLst>
          </p:cNvPr>
          <p:cNvCxnSpPr/>
          <p:nvPr/>
        </p:nvCxnSpPr>
        <p:spPr>
          <a:xfrm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2EDCA21-51E9-48E5-9D7E-6011336EE50E}"/>
              </a:ext>
            </a:extLst>
          </p:cNvPr>
          <p:cNvCxnSpPr/>
          <p:nvPr/>
        </p:nvCxnSpPr>
        <p:spPr>
          <a:xfrm flipH="1" flipV="1">
            <a:off x="-265472" y="3274875"/>
            <a:ext cx="624499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70712A-FB7E-40C7-AB5A-68582E8AF348}"/>
              </a:ext>
            </a:extLst>
          </p:cNvPr>
          <p:cNvCxnSpPr>
            <a:cxnSpLocks/>
          </p:cNvCxnSpPr>
          <p:nvPr/>
        </p:nvCxnSpPr>
        <p:spPr>
          <a:xfrm flipH="1" flipV="1">
            <a:off x="1863212" y="3274875"/>
            <a:ext cx="4116308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403B4C2-1435-467B-8179-4DE61305210A}"/>
              </a:ext>
            </a:extLst>
          </p:cNvPr>
          <p:cNvCxnSpPr/>
          <p:nvPr/>
        </p:nvCxnSpPr>
        <p:spPr>
          <a:xfrm flipH="1" flipV="1">
            <a:off x="3991895" y="3274875"/>
            <a:ext cx="1987625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86D654EB-488D-4EB1-ABF4-24A39E384587}"/>
              </a:ext>
            </a:extLst>
          </p:cNvPr>
          <p:cNvCxnSpPr/>
          <p:nvPr/>
        </p:nvCxnSpPr>
        <p:spPr>
          <a:xfrm flipV="1">
            <a:off x="5979520" y="3305652"/>
            <a:ext cx="3458540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3CDC8F5-2196-48B8-9F89-2C3288C62010}"/>
              </a:ext>
            </a:extLst>
          </p:cNvPr>
          <p:cNvCxnSpPr/>
          <p:nvPr/>
        </p:nvCxnSpPr>
        <p:spPr>
          <a:xfrm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3C1F363C-90AA-4BEF-9135-5F295F37AC14}"/>
              </a:ext>
            </a:extLst>
          </p:cNvPr>
          <p:cNvCxnSpPr/>
          <p:nvPr/>
        </p:nvCxnSpPr>
        <p:spPr>
          <a:xfrm flipH="1" flipV="1">
            <a:off x="-265472" y="3274875"/>
            <a:ext cx="970353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4E7DDA2C-C6DA-4C84-8BCE-CECF3FE7BF5D}"/>
              </a:ext>
            </a:extLst>
          </p:cNvPr>
          <p:cNvCxnSpPr/>
          <p:nvPr/>
        </p:nvCxnSpPr>
        <p:spPr>
          <a:xfrm flipH="1" flipV="1">
            <a:off x="1863212" y="3274875"/>
            <a:ext cx="7574848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4952E5C0-40D5-4700-8855-01246913667D}"/>
              </a:ext>
            </a:extLst>
          </p:cNvPr>
          <p:cNvCxnSpPr/>
          <p:nvPr/>
        </p:nvCxnSpPr>
        <p:spPr>
          <a:xfrm flipH="1" flipV="1">
            <a:off x="3991895" y="3274875"/>
            <a:ext cx="5446165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CF09D20-6147-4000-ADD0-AD1EFB0F037B}"/>
              </a:ext>
            </a:extLst>
          </p:cNvPr>
          <p:cNvCxnSpPr/>
          <p:nvPr/>
        </p:nvCxnSpPr>
        <p:spPr>
          <a:xfrm flipH="1" flipV="1">
            <a:off x="5979520" y="3274875"/>
            <a:ext cx="3458540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BE635C2-3C2B-4111-9BC5-66DD9B27E045}"/>
              </a:ext>
            </a:extLst>
          </p:cNvPr>
          <p:cNvCxnSpPr/>
          <p:nvPr/>
        </p:nvCxnSpPr>
        <p:spPr>
          <a:xfrm flipV="1">
            <a:off x="9438060" y="3274875"/>
            <a:ext cx="2028842" cy="881195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95315151-2304-4BB5-9C37-1A5BCA9DAFB7}"/>
              </a:ext>
            </a:extLst>
          </p:cNvPr>
          <p:cNvCxnSpPr/>
          <p:nvPr/>
        </p:nvCxnSpPr>
        <p:spPr>
          <a:xfrm flipH="1" flipV="1">
            <a:off x="9438060" y="3305652"/>
            <a:ext cx="2028842" cy="819641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218BA53B-248F-4EBC-B141-0C713DC17012}"/>
              </a:ext>
            </a:extLst>
          </p:cNvPr>
          <p:cNvCxnSpPr/>
          <p:nvPr/>
        </p:nvCxnSpPr>
        <p:spPr>
          <a:xfrm flipH="1" flipV="1">
            <a:off x="5979520" y="3274875"/>
            <a:ext cx="5487382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AF8BB7C0-7E5F-4606-A4EE-52E5DCA47CA0}"/>
              </a:ext>
            </a:extLst>
          </p:cNvPr>
          <p:cNvCxnSpPr/>
          <p:nvPr/>
        </p:nvCxnSpPr>
        <p:spPr>
          <a:xfrm flipH="1" flipV="1">
            <a:off x="3991895" y="3274875"/>
            <a:ext cx="7475007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CF2C7E9E-F9E9-4265-AF65-FF61783BCFAA}"/>
              </a:ext>
            </a:extLst>
          </p:cNvPr>
          <p:cNvCxnSpPr/>
          <p:nvPr/>
        </p:nvCxnSpPr>
        <p:spPr>
          <a:xfrm flipH="1" flipV="1">
            <a:off x="1863212" y="3274875"/>
            <a:ext cx="9603690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7C389C66-A9C0-4D09-BA31-1B9BEB6E0E39}"/>
              </a:ext>
            </a:extLst>
          </p:cNvPr>
          <p:cNvCxnSpPr/>
          <p:nvPr/>
        </p:nvCxnSpPr>
        <p:spPr>
          <a:xfrm flipH="1" flipV="1">
            <a:off x="-265472" y="3274875"/>
            <a:ext cx="11732374" cy="850418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/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A5A78A-4774-4DB2-9395-5C23EF855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30287" y="-144237"/>
                <a:ext cx="530942" cy="111585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436D4AA7-0AEF-4008-AB1B-355A56AF993C}"/>
              </a:ext>
            </a:extLst>
          </p:cNvPr>
          <p:cNvSpPr/>
          <p:nvPr/>
        </p:nvSpPr>
        <p:spPr>
          <a:xfrm>
            <a:off x="-4741459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812222-83AB-4B9D-A5CE-BA26BDB98098}"/>
              </a:ext>
            </a:extLst>
          </p:cNvPr>
          <p:cNvSpPr/>
          <p:nvPr/>
        </p:nvSpPr>
        <p:spPr>
          <a:xfrm>
            <a:off x="-2883768" y="-28529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/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3B4135-6952-4377-9F59-55976A0B0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1819175"/>
                <a:ext cx="530942" cy="111585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椭圆 260">
            <a:extLst>
              <a:ext uri="{FF2B5EF4-FFF2-40B4-BE49-F238E27FC236}">
                <a16:creationId xmlns:a16="http://schemas.microsoft.com/office/drawing/2014/main" id="{9370D24C-0F7A-4740-81F4-EA1EE9E5A2E4}"/>
              </a:ext>
            </a:extLst>
          </p:cNvPr>
          <p:cNvSpPr/>
          <p:nvPr/>
        </p:nvSpPr>
        <p:spPr>
          <a:xfrm>
            <a:off x="-4751564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AEC1D1BD-0620-47AE-A706-5422DB40F722}"/>
              </a:ext>
            </a:extLst>
          </p:cNvPr>
          <p:cNvSpPr/>
          <p:nvPr/>
        </p:nvSpPr>
        <p:spPr>
          <a:xfrm>
            <a:off x="-2893873" y="1678116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/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4B81E6B5-768A-4540-B17C-A9788E811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3784829"/>
                <a:ext cx="530942" cy="111585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椭圆 282">
            <a:extLst>
              <a:ext uri="{FF2B5EF4-FFF2-40B4-BE49-F238E27FC236}">
                <a16:creationId xmlns:a16="http://schemas.microsoft.com/office/drawing/2014/main" id="{D0448C84-AAA4-491B-A39B-3C3F2CB44BD4}"/>
              </a:ext>
            </a:extLst>
          </p:cNvPr>
          <p:cNvSpPr/>
          <p:nvPr/>
        </p:nvSpPr>
        <p:spPr>
          <a:xfrm>
            <a:off x="-4751564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52FB35DB-E330-45C5-9A38-15286E8FAB61}"/>
              </a:ext>
            </a:extLst>
          </p:cNvPr>
          <p:cNvSpPr/>
          <p:nvPr/>
        </p:nvSpPr>
        <p:spPr>
          <a:xfrm>
            <a:off x="-2893873" y="3643770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/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790F06B-5262-4C9F-94E5-595FDE982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0392" y="5669680"/>
                <a:ext cx="530942" cy="111585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椭圆 293">
            <a:extLst>
              <a:ext uri="{FF2B5EF4-FFF2-40B4-BE49-F238E27FC236}">
                <a16:creationId xmlns:a16="http://schemas.microsoft.com/office/drawing/2014/main" id="{FC180D46-31C5-40EA-9018-9D5EA04F0B94}"/>
              </a:ext>
            </a:extLst>
          </p:cNvPr>
          <p:cNvSpPr/>
          <p:nvPr/>
        </p:nvSpPr>
        <p:spPr>
          <a:xfrm>
            <a:off x="-4751564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4C659763-8BB5-4F60-9542-AE717EBFC218}"/>
              </a:ext>
            </a:extLst>
          </p:cNvPr>
          <p:cNvSpPr/>
          <p:nvPr/>
        </p:nvSpPr>
        <p:spPr>
          <a:xfrm>
            <a:off x="-2893873" y="5528621"/>
            <a:ext cx="924379" cy="139797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400" b="1" dirty="0" err="1">
                <a:solidFill>
                  <a:schemeClr val="tx1"/>
                </a:solidFill>
              </a:rPr>
              <a:t>Trm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DD83D05-67F5-45C3-9C3F-FFF8F6DF127B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-5599345" y="413691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9A8E7EA-F3A5-4671-AF4F-C4B6998A2027}"/>
              </a:ext>
            </a:extLst>
          </p:cNvPr>
          <p:cNvCxnSpPr>
            <a:stCxn id="260" idx="3"/>
            <a:endCxn id="261" idx="2"/>
          </p:cNvCxnSpPr>
          <p:nvPr/>
        </p:nvCxnSpPr>
        <p:spPr>
          <a:xfrm>
            <a:off x="-5609450" y="2377103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72518EB-B828-4D98-BE55-AC374594A64D}"/>
              </a:ext>
            </a:extLst>
          </p:cNvPr>
          <p:cNvCxnSpPr>
            <a:stCxn id="264" idx="3"/>
            <a:endCxn id="283" idx="2"/>
          </p:cNvCxnSpPr>
          <p:nvPr/>
        </p:nvCxnSpPr>
        <p:spPr>
          <a:xfrm>
            <a:off x="-5609450" y="4342757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066AB2-D9C1-4901-97D2-96F5981ADAF5}"/>
              </a:ext>
            </a:extLst>
          </p:cNvPr>
          <p:cNvCxnSpPr>
            <a:stCxn id="293" idx="3"/>
            <a:endCxn id="294" idx="2"/>
          </p:cNvCxnSpPr>
          <p:nvPr/>
        </p:nvCxnSpPr>
        <p:spPr>
          <a:xfrm>
            <a:off x="-5609450" y="6227608"/>
            <a:ext cx="8578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66270C7-0A71-458B-AE8B-444D7A58AE4F}"/>
              </a:ext>
            </a:extLst>
          </p:cNvPr>
          <p:cNvCxnSpPr>
            <a:stCxn id="6" idx="6"/>
            <a:endCxn id="259" idx="2"/>
          </p:cNvCxnSpPr>
          <p:nvPr/>
        </p:nvCxnSpPr>
        <p:spPr>
          <a:xfrm>
            <a:off x="-3817080" y="413691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9224643-3617-4326-813C-5EEA0D86B67A}"/>
              </a:ext>
            </a:extLst>
          </p:cNvPr>
          <p:cNvCxnSpPr>
            <a:stCxn id="261" idx="6"/>
            <a:endCxn id="262" idx="2"/>
          </p:cNvCxnSpPr>
          <p:nvPr/>
        </p:nvCxnSpPr>
        <p:spPr>
          <a:xfrm>
            <a:off x="-3827185" y="2377103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7A85D8-9573-4283-98DA-4200F7120548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-3827185" y="4342757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0668F9F-2110-4B34-9E60-AFBE889D0BBA}"/>
              </a:ext>
            </a:extLst>
          </p:cNvPr>
          <p:cNvCxnSpPr>
            <a:stCxn id="294" idx="6"/>
            <a:endCxn id="295" idx="2"/>
          </p:cNvCxnSpPr>
          <p:nvPr/>
        </p:nvCxnSpPr>
        <p:spPr>
          <a:xfrm>
            <a:off x="-3827185" y="6227608"/>
            <a:ext cx="9333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95FC499-21AB-47E1-B3E6-AAE85DB56925}"/>
              </a:ext>
            </a:extLst>
          </p:cNvPr>
          <p:cNvCxnSpPr>
            <a:stCxn id="5" idx="3"/>
            <a:endCxn id="261" idx="2"/>
          </p:cNvCxnSpPr>
          <p:nvPr/>
        </p:nvCxnSpPr>
        <p:spPr>
          <a:xfrm>
            <a:off x="-5599345" y="413691"/>
            <a:ext cx="84778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A9891CE-E7E0-4173-BD91-BD18CFE38F0D}"/>
              </a:ext>
            </a:extLst>
          </p:cNvPr>
          <p:cNvCxnSpPr>
            <a:stCxn id="5" idx="3"/>
            <a:endCxn id="283" idx="2"/>
          </p:cNvCxnSpPr>
          <p:nvPr/>
        </p:nvCxnSpPr>
        <p:spPr>
          <a:xfrm>
            <a:off x="-5599345" y="413691"/>
            <a:ext cx="84778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4B25E98B-73D6-4249-A4A8-5E9DF7F57EC4}"/>
              </a:ext>
            </a:extLst>
          </p:cNvPr>
          <p:cNvCxnSpPr>
            <a:stCxn id="5" idx="3"/>
            <a:endCxn id="294" idx="2"/>
          </p:cNvCxnSpPr>
          <p:nvPr/>
        </p:nvCxnSpPr>
        <p:spPr>
          <a:xfrm>
            <a:off x="-5599345" y="413691"/>
            <a:ext cx="84778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11B8D8B-E4D7-4122-BCEB-811BD751FB3E}"/>
              </a:ext>
            </a:extLst>
          </p:cNvPr>
          <p:cNvCxnSpPr>
            <a:stCxn id="260" idx="3"/>
            <a:endCxn id="6" idx="2"/>
          </p:cNvCxnSpPr>
          <p:nvPr/>
        </p:nvCxnSpPr>
        <p:spPr>
          <a:xfrm flipV="1">
            <a:off x="-5609450" y="413691"/>
            <a:ext cx="867991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8B36A0F-E56E-48A0-BA76-2298A6FD7E1A}"/>
              </a:ext>
            </a:extLst>
          </p:cNvPr>
          <p:cNvCxnSpPr>
            <a:stCxn id="260" idx="3"/>
            <a:endCxn id="283" idx="2"/>
          </p:cNvCxnSpPr>
          <p:nvPr/>
        </p:nvCxnSpPr>
        <p:spPr>
          <a:xfrm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38482F89-EDF0-4B6A-91D2-687D46D087B0}"/>
              </a:ext>
            </a:extLst>
          </p:cNvPr>
          <p:cNvCxnSpPr>
            <a:stCxn id="260" idx="3"/>
            <a:endCxn id="294" idx="2"/>
          </p:cNvCxnSpPr>
          <p:nvPr/>
        </p:nvCxnSpPr>
        <p:spPr>
          <a:xfrm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F17F431-7223-4AC0-97DE-F757684F8234}"/>
              </a:ext>
            </a:extLst>
          </p:cNvPr>
          <p:cNvCxnSpPr>
            <a:stCxn id="264" idx="3"/>
            <a:endCxn id="6" idx="2"/>
          </p:cNvCxnSpPr>
          <p:nvPr/>
        </p:nvCxnSpPr>
        <p:spPr>
          <a:xfrm flipV="1">
            <a:off x="-5609450" y="413691"/>
            <a:ext cx="867991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58D404A-E999-4F27-BDC3-F4929BAEAE58}"/>
              </a:ext>
            </a:extLst>
          </p:cNvPr>
          <p:cNvCxnSpPr>
            <a:stCxn id="264" idx="3"/>
            <a:endCxn id="261" idx="2"/>
          </p:cNvCxnSpPr>
          <p:nvPr/>
        </p:nvCxnSpPr>
        <p:spPr>
          <a:xfrm flipV="1">
            <a:off x="-5609450" y="2377103"/>
            <a:ext cx="857886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589EA7C-CB86-40AC-AD33-AD496350BD11}"/>
              </a:ext>
            </a:extLst>
          </p:cNvPr>
          <p:cNvCxnSpPr>
            <a:stCxn id="264" idx="3"/>
            <a:endCxn id="294" idx="2"/>
          </p:cNvCxnSpPr>
          <p:nvPr/>
        </p:nvCxnSpPr>
        <p:spPr>
          <a:xfrm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B76DBAF-2C76-42EF-8BD9-FBEC9D07DCDA}"/>
              </a:ext>
            </a:extLst>
          </p:cNvPr>
          <p:cNvCxnSpPr>
            <a:cxnSpLocks/>
            <a:stCxn id="293" idx="3"/>
            <a:endCxn id="6" idx="2"/>
          </p:cNvCxnSpPr>
          <p:nvPr/>
        </p:nvCxnSpPr>
        <p:spPr>
          <a:xfrm flipV="1">
            <a:off x="-5609450" y="413691"/>
            <a:ext cx="867991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90253A76-C90E-459C-8C52-1909CF5AC3A4}"/>
              </a:ext>
            </a:extLst>
          </p:cNvPr>
          <p:cNvCxnSpPr>
            <a:stCxn id="293" idx="3"/>
            <a:endCxn id="261" idx="2"/>
          </p:cNvCxnSpPr>
          <p:nvPr/>
        </p:nvCxnSpPr>
        <p:spPr>
          <a:xfrm flipV="1">
            <a:off x="-5609450" y="2377103"/>
            <a:ext cx="857886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45B0550-627F-4D10-ABE4-F5F2BF241228}"/>
              </a:ext>
            </a:extLst>
          </p:cNvPr>
          <p:cNvCxnSpPr>
            <a:stCxn id="293" idx="3"/>
            <a:endCxn id="283" idx="2"/>
          </p:cNvCxnSpPr>
          <p:nvPr/>
        </p:nvCxnSpPr>
        <p:spPr>
          <a:xfrm flipV="1">
            <a:off x="-5609450" y="4342757"/>
            <a:ext cx="857886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486C830-0725-4C51-B15D-8A4B8E54BCD0}"/>
              </a:ext>
            </a:extLst>
          </p:cNvPr>
          <p:cNvCxnSpPr>
            <a:stCxn id="6" idx="6"/>
            <a:endCxn id="262" idx="2"/>
          </p:cNvCxnSpPr>
          <p:nvPr/>
        </p:nvCxnSpPr>
        <p:spPr>
          <a:xfrm>
            <a:off x="-3817080" y="413691"/>
            <a:ext cx="92320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4B9927-9ABE-4AB6-9A16-C4F304273457}"/>
              </a:ext>
            </a:extLst>
          </p:cNvPr>
          <p:cNvCxnSpPr>
            <a:stCxn id="6" idx="6"/>
            <a:endCxn id="292" idx="2"/>
          </p:cNvCxnSpPr>
          <p:nvPr/>
        </p:nvCxnSpPr>
        <p:spPr>
          <a:xfrm>
            <a:off x="-3817080" y="413691"/>
            <a:ext cx="92320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B8687F4-B053-4428-A8E9-589FDA0460F5}"/>
              </a:ext>
            </a:extLst>
          </p:cNvPr>
          <p:cNvCxnSpPr>
            <a:stCxn id="6" idx="6"/>
            <a:endCxn id="295" idx="2"/>
          </p:cNvCxnSpPr>
          <p:nvPr/>
        </p:nvCxnSpPr>
        <p:spPr>
          <a:xfrm>
            <a:off x="-3817080" y="413691"/>
            <a:ext cx="92320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3AA8534D-77BD-43D7-AC01-9208FDAFF0BD}"/>
              </a:ext>
            </a:extLst>
          </p:cNvPr>
          <p:cNvCxnSpPr>
            <a:stCxn id="261" idx="6"/>
            <a:endCxn id="259" idx="2"/>
          </p:cNvCxnSpPr>
          <p:nvPr/>
        </p:nvCxnSpPr>
        <p:spPr>
          <a:xfrm flipV="1">
            <a:off x="-3827185" y="413691"/>
            <a:ext cx="943417" cy="196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80AD6B2-C5FA-4C08-86BD-A21AD916F006}"/>
              </a:ext>
            </a:extLst>
          </p:cNvPr>
          <p:cNvCxnSpPr>
            <a:stCxn id="261" idx="6"/>
            <a:endCxn id="292" idx="2"/>
          </p:cNvCxnSpPr>
          <p:nvPr/>
        </p:nvCxnSpPr>
        <p:spPr>
          <a:xfrm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D8C1BB93-1D06-4CD1-B867-61F5C4524490}"/>
              </a:ext>
            </a:extLst>
          </p:cNvPr>
          <p:cNvCxnSpPr>
            <a:stCxn id="261" idx="6"/>
            <a:endCxn id="295" idx="2"/>
          </p:cNvCxnSpPr>
          <p:nvPr/>
        </p:nvCxnSpPr>
        <p:spPr>
          <a:xfrm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3DF236AC-4EB7-48DE-8CE7-06E26681E173}"/>
              </a:ext>
            </a:extLst>
          </p:cNvPr>
          <p:cNvCxnSpPr>
            <a:stCxn id="283" idx="6"/>
            <a:endCxn id="259" idx="2"/>
          </p:cNvCxnSpPr>
          <p:nvPr/>
        </p:nvCxnSpPr>
        <p:spPr>
          <a:xfrm flipV="1">
            <a:off x="-3827185" y="413691"/>
            <a:ext cx="943417" cy="3929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A63359D4-155A-4C6D-AAD3-A92DBC6D36C8}"/>
              </a:ext>
            </a:extLst>
          </p:cNvPr>
          <p:cNvCxnSpPr>
            <a:stCxn id="283" idx="6"/>
            <a:endCxn id="262" idx="2"/>
          </p:cNvCxnSpPr>
          <p:nvPr/>
        </p:nvCxnSpPr>
        <p:spPr>
          <a:xfrm flipV="1">
            <a:off x="-3827185" y="2377103"/>
            <a:ext cx="933312" cy="196565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D461716-C330-4A21-BC26-CFDE3683DDBB}"/>
              </a:ext>
            </a:extLst>
          </p:cNvPr>
          <p:cNvCxnSpPr>
            <a:stCxn id="283" idx="6"/>
            <a:endCxn id="295" idx="2"/>
          </p:cNvCxnSpPr>
          <p:nvPr/>
        </p:nvCxnSpPr>
        <p:spPr>
          <a:xfrm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5F61175-78D4-46EE-900C-AB3799611A69}"/>
              </a:ext>
            </a:extLst>
          </p:cNvPr>
          <p:cNvCxnSpPr>
            <a:stCxn id="294" idx="6"/>
            <a:endCxn id="259" idx="2"/>
          </p:cNvCxnSpPr>
          <p:nvPr/>
        </p:nvCxnSpPr>
        <p:spPr>
          <a:xfrm flipV="1">
            <a:off x="-3827185" y="413691"/>
            <a:ext cx="943417" cy="5813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A259A188-F2AC-4EE7-BCBF-0B8A58A15345}"/>
              </a:ext>
            </a:extLst>
          </p:cNvPr>
          <p:cNvCxnSpPr>
            <a:stCxn id="294" idx="6"/>
            <a:endCxn id="262" idx="2"/>
          </p:cNvCxnSpPr>
          <p:nvPr/>
        </p:nvCxnSpPr>
        <p:spPr>
          <a:xfrm flipV="1">
            <a:off x="-3827185" y="2377103"/>
            <a:ext cx="933312" cy="3850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FF844C9-EC4E-4822-BE4F-EC1910968EE8}"/>
              </a:ext>
            </a:extLst>
          </p:cNvPr>
          <p:cNvCxnSpPr>
            <a:stCxn id="294" idx="6"/>
            <a:endCxn id="292" idx="2"/>
          </p:cNvCxnSpPr>
          <p:nvPr/>
        </p:nvCxnSpPr>
        <p:spPr>
          <a:xfrm flipV="1">
            <a:off x="-3827185" y="4342757"/>
            <a:ext cx="933312" cy="1884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7ECC816-D1A0-4443-B13D-D3FA6D615035}"/>
              </a:ext>
            </a:extLst>
          </p:cNvPr>
          <p:cNvSpPr txBox="1"/>
          <p:nvPr/>
        </p:nvSpPr>
        <p:spPr>
          <a:xfrm>
            <a:off x="-4880473" y="3072757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4FA8D27-D502-46E7-AB23-600A01CA1B47}"/>
              </a:ext>
            </a:extLst>
          </p:cNvPr>
          <p:cNvSpPr txBox="1"/>
          <p:nvPr/>
        </p:nvSpPr>
        <p:spPr>
          <a:xfrm>
            <a:off x="-6482807" y="3080179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13BF8446-345C-4FD5-A9B4-E4A02D2AE942}"/>
              </a:ext>
            </a:extLst>
          </p:cNvPr>
          <p:cNvSpPr txBox="1"/>
          <p:nvPr/>
        </p:nvSpPr>
        <p:spPr>
          <a:xfrm>
            <a:off x="-3002001" y="3062328"/>
            <a:ext cx="1167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979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8003AA5-DDA1-4E4E-A2AB-31D1552CC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348313"/>
              </p:ext>
            </p:extLst>
          </p:nvPr>
        </p:nvGraphicFramePr>
        <p:xfrm>
          <a:off x="1922944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19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7D1AFB93-2085-49B7-B4DA-65528C55DDA7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886BA578-E893-4431-8420-2C2201471D72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词向量表示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525F599-BBA3-4DA4-9B84-59F78D56C34C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67BD256-F44E-49B5-8B2A-598DF4FF1999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2DF3271-2D38-4919-B71C-DE50A9D26774}"/>
              </a:ext>
            </a:extLst>
          </p:cNvPr>
          <p:cNvSpPr/>
          <p:nvPr/>
        </p:nvSpPr>
        <p:spPr>
          <a:xfrm>
            <a:off x="3693695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加载训练模型参数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5F5A347F-9DFE-498F-BFA9-56B6F58B9118}"/>
              </a:ext>
            </a:extLst>
          </p:cNvPr>
          <p:cNvSpPr/>
          <p:nvPr/>
        </p:nvSpPr>
        <p:spPr>
          <a:xfrm>
            <a:off x="854241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92942766-06B7-4010-B640-A4224FC6A027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51F2DE59-802E-491D-9F5D-E704277D378A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7A9F44A-FED8-44FB-80F7-D8B65B3BAEBB}"/>
              </a:ext>
            </a:extLst>
          </p:cNvPr>
          <p:cNvSpPr/>
          <p:nvPr/>
        </p:nvSpPr>
        <p:spPr>
          <a:xfrm>
            <a:off x="6525127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0B89437E-66C4-464E-A78B-90B7B8D0B7E1}"/>
              </a:ext>
            </a:extLst>
          </p:cNvPr>
          <p:cNvSpPr/>
          <p:nvPr/>
        </p:nvSpPr>
        <p:spPr>
          <a:xfrm>
            <a:off x="9356559" y="4908884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输出结果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D4EBCB-2863-4E90-8208-AACBE94E978B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A388CB-95F0-4C10-AB52-27DCC218DAA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88F78C7-4ADC-4619-940E-9934357879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68349-72C7-4A1A-9CF7-F5393D072160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92217FF-7661-4476-89A2-4BDA219441F2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43B6067-9BD9-4E97-8CEF-9BABCE0D81B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4B1D605-2617-4011-A6E7-026ACB5D19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789198" y="3210426"/>
            <a:ext cx="565483" cy="2831433"/>
          </a:xfrm>
          <a:prstGeom prst="bentConnector3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D58718-8B96-4C23-9967-DE7ABB0B8D5D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4" y="5323973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951792-FC2E-4858-9E37-7ED2C25A4E4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8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74AA2DE-3633-465A-97F9-F65A3655C77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0" y="5323973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79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3DBB9F3E-5176-42FD-84A5-CE9583F3E9B2}"/>
              </a:ext>
            </a:extLst>
          </p:cNvPr>
          <p:cNvSpPr/>
          <p:nvPr/>
        </p:nvSpPr>
        <p:spPr>
          <a:xfrm>
            <a:off x="854242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读取数据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E0A41643-105E-4E96-A37C-429115446F11}"/>
              </a:ext>
            </a:extLst>
          </p:cNvPr>
          <p:cNvSpPr/>
          <p:nvPr/>
        </p:nvSpPr>
        <p:spPr>
          <a:xfrm>
            <a:off x="3689685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加载预训练模型</a:t>
            </a: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971BC450-188F-4DFF-99AC-2906C682F638}"/>
              </a:ext>
            </a:extLst>
          </p:cNvPr>
          <p:cNvSpPr/>
          <p:nvPr/>
        </p:nvSpPr>
        <p:spPr>
          <a:xfrm>
            <a:off x="6525128" y="421106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特征编码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80CB1185-ED75-40D0-9E72-B9548410DBCA}"/>
              </a:ext>
            </a:extLst>
          </p:cNvPr>
          <p:cNvSpPr/>
          <p:nvPr/>
        </p:nvSpPr>
        <p:spPr>
          <a:xfrm>
            <a:off x="6525128" y="3513223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对预训练模型微调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18907296-8D2B-4458-B929-613EDC867B81}"/>
              </a:ext>
            </a:extLst>
          </p:cNvPr>
          <p:cNvSpPr/>
          <p:nvPr/>
        </p:nvSpPr>
        <p:spPr>
          <a:xfrm>
            <a:off x="3693696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加载模型参数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4AF9E21-50FA-4CE3-B702-F465848D238A}"/>
              </a:ext>
            </a:extLst>
          </p:cNvPr>
          <p:cNvSpPr/>
          <p:nvPr/>
        </p:nvSpPr>
        <p:spPr>
          <a:xfrm>
            <a:off x="854242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输入测试数据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5EE3653-AC0E-4D67-97D2-537BF34120B3}"/>
              </a:ext>
            </a:extLst>
          </p:cNvPr>
          <p:cNvSpPr/>
          <p:nvPr/>
        </p:nvSpPr>
        <p:spPr>
          <a:xfrm>
            <a:off x="5037222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训练集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100FAA2F-31BA-438D-936F-F863304E67EE}"/>
              </a:ext>
            </a:extLst>
          </p:cNvPr>
          <p:cNvSpPr/>
          <p:nvPr/>
        </p:nvSpPr>
        <p:spPr>
          <a:xfrm>
            <a:off x="8057149" y="2171701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验证集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168413F5-5EAA-450F-B5B5-4E4D8A6CF16C}"/>
              </a:ext>
            </a:extLst>
          </p:cNvPr>
          <p:cNvSpPr/>
          <p:nvPr/>
        </p:nvSpPr>
        <p:spPr>
          <a:xfrm>
            <a:off x="6525128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输入模型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68AB4048-C118-4337-94C5-E712257A0FFB}"/>
              </a:ext>
            </a:extLst>
          </p:cNvPr>
          <p:cNvSpPr/>
          <p:nvPr/>
        </p:nvSpPr>
        <p:spPr>
          <a:xfrm>
            <a:off x="9356560" y="6003751"/>
            <a:ext cx="1925053" cy="830178"/>
          </a:xfrm>
          <a:prstGeom prst="flowChartProcess">
            <a:avLst/>
          </a:prstGeom>
          <a:solidFill>
            <a:srgbClr val="CF9596"/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得到结果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371B45-38B4-409B-9360-7BC4984332E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79295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8BD9A5-DD4F-49A0-9481-C958D1826DD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614738" y="836195"/>
            <a:ext cx="91039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3169782-DF34-4E7E-A771-221864675F9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6283494" y="967539"/>
            <a:ext cx="920417" cy="148790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008B321-4DD8-4116-B356-F3EBE4F1551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7793457" y="945481"/>
            <a:ext cx="920417" cy="1532021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208FC27-0753-48B1-B1D7-DCE29556167D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5799222" y="3202405"/>
            <a:ext cx="926433" cy="5253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E333422-1F1E-4AF3-AF3F-8720EA80E497}"/>
              </a:ext>
            </a:extLst>
          </p:cNvPr>
          <p:cNvCxnSpPr>
            <a:stCxn id="9" idx="2"/>
            <a:endCxn id="5" idx="3"/>
          </p:cNvCxnSpPr>
          <p:nvPr/>
        </p:nvCxnSpPr>
        <p:spPr>
          <a:xfrm rot="5400000">
            <a:off x="8271713" y="3180348"/>
            <a:ext cx="926433" cy="56949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B6CF4FE-CA1B-48FD-A90C-57D4244320CC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656224" y="3928311"/>
            <a:ext cx="1868905" cy="2075439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C7414CB-A5B1-4C3D-A3CA-1FCF63196ACC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779295" y="6418840"/>
            <a:ext cx="914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38F5C76-626D-4AA2-9ED6-B843A76B463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18749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095E6B-F8B0-40C7-932A-CE0B3F930D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50181" y="6418840"/>
            <a:ext cx="9063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B4C9BA81-58E9-4D6B-8EE9-FBFDE94FFE06}"/>
              </a:ext>
            </a:extLst>
          </p:cNvPr>
          <p:cNvSpPr/>
          <p:nvPr/>
        </p:nvSpPr>
        <p:spPr>
          <a:xfrm>
            <a:off x="6525128" y="4758487"/>
            <a:ext cx="1925053" cy="830178"/>
          </a:xfrm>
          <a:prstGeom prst="flowChartProcess">
            <a:avLst/>
          </a:prstGeom>
          <a:solidFill>
            <a:srgbClr val="75D5F7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保存训练模型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8C23547-AB8D-4354-B61A-3FAF5B9919A2}"/>
              </a:ext>
            </a:extLst>
          </p:cNvPr>
          <p:cNvCxnSpPr>
            <a:stCxn id="5" idx="2"/>
            <a:endCxn id="24" idx="0"/>
          </p:cNvCxnSpPr>
          <p:nvPr/>
        </p:nvCxnSpPr>
        <p:spPr>
          <a:xfrm>
            <a:off x="7487655" y="4343401"/>
            <a:ext cx="0" cy="415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C941F0-558B-4095-9EEE-3BA66E1315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656223" y="5173576"/>
            <a:ext cx="1868905" cy="0"/>
          </a:xfrm>
          <a:prstGeom prst="line">
            <a:avLst/>
          </a:prstGeom>
          <a:ln w="25400">
            <a:solidFill>
              <a:srgbClr val="C55A1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7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7C0B455-ACB2-4FFF-A03E-605CFF051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671300"/>
              </p:ext>
            </p:extLst>
          </p:nvPr>
        </p:nvGraphicFramePr>
        <p:xfrm>
          <a:off x="1362240" y="143525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301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F9B3FC9A-DBD3-458E-8E57-BC633BE29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0369992"/>
              </p:ext>
            </p:extLst>
          </p:nvPr>
        </p:nvGraphicFramePr>
        <p:xfrm>
          <a:off x="1362240" y="145319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02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356AFEF-BBF6-4422-8E26-DD55F620E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218157"/>
              </p:ext>
            </p:extLst>
          </p:nvPr>
        </p:nvGraphicFramePr>
        <p:xfrm>
          <a:off x="1362240" y="1453199"/>
          <a:ext cx="6821640" cy="398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22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F2F1E4-769A-4FEC-9F64-BA6318C62961}"/>
              </a:ext>
            </a:extLst>
          </p:cNvPr>
          <p:cNvSpPr txBox="1"/>
          <p:nvPr/>
        </p:nvSpPr>
        <p:spPr>
          <a:xfrm>
            <a:off x="171043" y="2156059"/>
            <a:ext cx="461665" cy="2926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查询成都前往杭州的火车票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C80FF0-A055-4A1C-99F1-12A5A1C1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55551"/>
              </p:ext>
            </p:extLst>
          </p:nvPr>
        </p:nvGraphicFramePr>
        <p:xfrm>
          <a:off x="831446" y="2156058"/>
          <a:ext cx="2972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45">
                  <a:extLst>
                    <a:ext uri="{9D8B030D-6E8A-4147-A177-3AD203B41FA5}">
                      <a16:colId xmlns:a16="http://schemas.microsoft.com/office/drawing/2014/main" val="2964421920"/>
                    </a:ext>
                  </a:extLst>
                </a:gridCol>
              </a:tblGrid>
              <a:tr h="18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5466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4345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089293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926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85672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5819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83225"/>
                  </a:ext>
                </a:extLst>
              </a:tr>
              <a:tr h="36074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207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7CB0DA-1DE1-4FE1-AAEE-AF410FAA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20771"/>
              </p:ext>
            </p:extLst>
          </p:nvPr>
        </p:nvGraphicFramePr>
        <p:xfrm>
          <a:off x="1491849" y="2151530"/>
          <a:ext cx="1484305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66351229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85118575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153711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35285926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85047431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3746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47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528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2062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72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65574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2094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203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6E52127-A851-4B8E-93A7-89C78B36A61A}"/>
              </a:ext>
            </a:extLst>
          </p:cNvPr>
          <p:cNvSpPr txBox="1"/>
          <p:nvPr/>
        </p:nvSpPr>
        <p:spPr>
          <a:xfrm>
            <a:off x="1268282" y="867570"/>
            <a:ext cx="223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层：</a:t>
            </a:r>
            <a:r>
              <a:rPr lang="en-US" altLang="zh-CN" dirty="0"/>
              <a:t>32×128</a:t>
            </a:r>
            <a:r>
              <a:rPr lang="zh-CN" altLang="en-US" dirty="0"/>
              <a:t>的语句矩阵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BF9D7D7-0D00-4AC0-9990-49977F47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857"/>
              </p:ext>
            </p:extLst>
          </p:nvPr>
        </p:nvGraphicFramePr>
        <p:xfrm>
          <a:off x="5091348" y="1350073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782275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1690532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7666220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2863958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81315052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5623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0759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D9D942E-643E-4EFE-9D4D-2DCA46097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14938"/>
              </p:ext>
            </p:extLst>
          </p:nvPr>
        </p:nvGraphicFramePr>
        <p:xfrm>
          <a:off x="5091348" y="2550977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90636502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4115411632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9523079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17215189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45853365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89223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195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ECA79F-FBDB-4D15-AE86-1E44E0B3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88716"/>
              </p:ext>
            </p:extLst>
          </p:nvPr>
        </p:nvGraphicFramePr>
        <p:xfrm>
          <a:off x="5091347" y="3751881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1803986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97278124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2570546461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770356478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63301968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53387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3506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7B4DEA7-65E8-45CC-92A3-BC196F14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730"/>
              </p:ext>
            </p:extLst>
          </p:nvPr>
        </p:nvGraphicFramePr>
        <p:xfrm>
          <a:off x="5091346" y="4952785"/>
          <a:ext cx="1484305" cy="73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293521490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106929235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531991233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3789130027"/>
                    </a:ext>
                  </a:extLst>
                </a:gridCol>
                <a:gridCol w="296861">
                  <a:extLst>
                    <a:ext uri="{9D8B030D-6E8A-4147-A177-3AD203B41FA5}">
                      <a16:colId xmlns:a16="http://schemas.microsoft.com/office/drawing/2014/main" val="1442762746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922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908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0D8AF93C-C20A-4308-A152-1CB2120C8C56}"/>
              </a:ext>
            </a:extLst>
          </p:cNvPr>
          <p:cNvSpPr txBox="1"/>
          <p:nvPr/>
        </p:nvSpPr>
        <p:spPr>
          <a:xfrm>
            <a:off x="5430495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26405E-12B3-49B1-96EC-2A91028AC732}"/>
              </a:ext>
            </a:extLst>
          </p:cNvPr>
          <p:cNvSpPr txBox="1"/>
          <p:nvPr/>
        </p:nvSpPr>
        <p:spPr>
          <a:xfrm>
            <a:off x="5091346" y="581728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F43AD5-8868-49C2-AB4B-17977568EDE6}"/>
              </a:ext>
            </a:extLst>
          </p:cNvPr>
          <p:cNvSpPr txBox="1"/>
          <p:nvPr/>
        </p:nvSpPr>
        <p:spPr>
          <a:xfrm>
            <a:off x="7476619" y="487370"/>
            <a:ext cx="14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K-max</a:t>
            </a:r>
          </a:p>
          <a:p>
            <a:pPr algn="ctr"/>
            <a:r>
              <a:rPr lang="en-US" altLang="zh-CN" dirty="0"/>
              <a:t>pooling</a:t>
            </a:r>
            <a:r>
              <a:rPr lang="zh-CN" altLang="en-US" dirty="0"/>
              <a:t>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49170F-2836-493D-8503-80B9D81E6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75894"/>
              </p:ext>
            </p:extLst>
          </p:nvPr>
        </p:nvGraphicFramePr>
        <p:xfrm>
          <a:off x="6955824" y="719347"/>
          <a:ext cx="284678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8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B5F1226-97AE-4845-8773-08CCC8C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82642"/>
              </p:ext>
            </p:extLst>
          </p:nvPr>
        </p:nvGraphicFramePr>
        <p:xfrm>
          <a:off x="7481449" y="192340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8A171E2-73BE-4DEA-85A4-C6714322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43114"/>
              </p:ext>
            </p:extLst>
          </p:nvPr>
        </p:nvGraphicFramePr>
        <p:xfrm>
          <a:off x="6951238" y="3711897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688E344-8F4B-4AA6-8AD6-85BA76287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5465"/>
              </p:ext>
            </p:extLst>
          </p:nvPr>
        </p:nvGraphicFramePr>
        <p:xfrm>
          <a:off x="7489046" y="4894140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F85814-DD27-4B76-9A46-D17B0185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89638"/>
              </p:ext>
            </p:extLst>
          </p:nvPr>
        </p:nvGraphicFramePr>
        <p:xfrm>
          <a:off x="8160697" y="1451999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B9B691BE-0181-421B-B127-1C81ADC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7507"/>
              </p:ext>
            </p:extLst>
          </p:nvPr>
        </p:nvGraphicFramePr>
        <p:xfrm>
          <a:off x="8161496" y="3863138"/>
          <a:ext cx="296861" cy="1465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1267865403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43389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689142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08780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69111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2DFEA94-D1A8-4517-8B10-ACE8C7B8E5FC}"/>
              </a:ext>
            </a:extLst>
          </p:cNvPr>
          <p:cNvSpPr txBox="1"/>
          <p:nvPr/>
        </p:nvSpPr>
        <p:spPr>
          <a:xfrm>
            <a:off x="6945417" y="3225368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402F75-EA6A-4688-9451-5CF076F3F4B8}"/>
              </a:ext>
            </a:extLst>
          </p:cNvPr>
          <p:cNvSpPr txBox="1"/>
          <p:nvPr/>
        </p:nvSpPr>
        <p:spPr>
          <a:xfrm>
            <a:off x="7851213" y="3233009"/>
            <a:ext cx="806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……</a:t>
            </a:r>
            <a:endParaRPr lang="zh-CN" altLang="en-US" sz="32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4A4D9D6-D41B-4224-AD11-5338BE973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65898"/>
              </p:ext>
            </p:extLst>
          </p:nvPr>
        </p:nvGraphicFramePr>
        <p:xfrm>
          <a:off x="8938737" y="2052451"/>
          <a:ext cx="296861" cy="293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61">
                  <a:extLst>
                    <a:ext uri="{9D8B030D-6E8A-4147-A177-3AD203B41FA5}">
                      <a16:colId xmlns:a16="http://schemas.microsoft.com/office/drawing/2014/main" val="871942822"/>
                    </a:ext>
                  </a:extLst>
                </a:gridCol>
              </a:tblGrid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1518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563598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56487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22225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685466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73484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171"/>
                  </a:ext>
                </a:extLst>
              </a:tr>
              <a:tr h="3663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00709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29026CA7-5B0A-40D6-9BF8-2725DE88B618}"/>
              </a:ext>
            </a:extLst>
          </p:cNvPr>
          <p:cNvSpPr/>
          <p:nvPr/>
        </p:nvSpPr>
        <p:spPr>
          <a:xfrm>
            <a:off x="1193099" y="353214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5E8672F-DE60-410D-A5DF-BFECC7263BB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575653" y="2656060"/>
            <a:ext cx="905796" cy="261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6C997B-5318-49DB-922C-DEB7B50DAF2E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6575653" y="1451999"/>
            <a:ext cx="380171" cy="264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E956638-4682-4527-A874-ECF27D1DB3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575652" y="4118207"/>
            <a:ext cx="375586" cy="32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D66A65A-8004-4ACD-A41E-3F84FBD904E4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575651" y="5319111"/>
            <a:ext cx="913395" cy="3076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0C70B78-22D9-4235-B5B8-53E593F0F53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85907" y="4952786"/>
            <a:ext cx="374790" cy="674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AEA2982-20E2-41F6-AEEA-4EAE1FA9ED2D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248099" y="4281379"/>
            <a:ext cx="912598" cy="1631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5E91012-7872-41F0-9DA5-6C6A79B1B75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778310" y="2550978"/>
            <a:ext cx="382387" cy="10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721B02-BA3F-45AF-9BFF-C3739411937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40502" y="1451999"/>
            <a:ext cx="920195" cy="3552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FA4CEDD-32D2-43E9-8EF9-92C1B78425EB}"/>
              </a:ext>
            </a:extLst>
          </p:cNvPr>
          <p:cNvSpPr/>
          <p:nvPr/>
        </p:nvSpPr>
        <p:spPr>
          <a:xfrm>
            <a:off x="9627703" y="1407972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B0727A-2238-4198-B0A6-3FF039707B00}"/>
              </a:ext>
            </a:extLst>
          </p:cNvPr>
          <p:cNvSpPr/>
          <p:nvPr/>
        </p:nvSpPr>
        <p:spPr>
          <a:xfrm>
            <a:off x="9627703" y="2148101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3124CF2-B9F2-4C3F-BA3B-3FF0DEFCF010}"/>
              </a:ext>
            </a:extLst>
          </p:cNvPr>
          <p:cNvSpPr/>
          <p:nvPr/>
        </p:nvSpPr>
        <p:spPr>
          <a:xfrm>
            <a:off x="9627702" y="2871499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6A33906-13DC-46BD-90D4-9C7A15403A4E}"/>
              </a:ext>
            </a:extLst>
          </p:cNvPr>
          <p:cNvSpPr/>
          <p:nvPr/>
        </p:nvSpPr>
        <p:spPr>
          <a:xfrm>
            <a:off x="9649740" y="3611628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F03027C-7B81-4DB0-9AFE-B5FBCAD24E31}"/>
              </a:ext>
            </a:extLst>
          </p:cNvPr>
          <p:cNvSpPr/>
          <p:nvPr/>
        </p:nvSpPr>
        <p:spPr>
          <a:xfrm>
            <a:off x="9649740" y="4351757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8BB2682D-D29C-4CD5-BC62-8689549F00D7}"/>
              </a:ext>
            </a:extLst>
          </p:cNvPr>
          <p:cNvSpPr/>
          <p:nvPr/>
        </p:nvSpPr>
        <p:spPr>
          <a:xfrm>
            <a:off x="9649739" y="5075155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564469A-CAB5-469F-98F4-85C36D4B419D}"/>
              </a:ext>
            </a:extLst>
          </p:cNvPr>
          <p:cNvSpPr txBox="1"/>
          <p:nvPr/>
        </p:nvSpPr>
        <p:spPr>
          <a:xfrm>
            <a:off x="9321124" y="487369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LSTM</a:t>
            </a:r>
            <a:r>
              <a:rPr lang="zh-CN" altLang="en-US" dirty="0"/>
              <a:t>层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6BDC900-12EA-4D30-BCFE-344D7E1EBD71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10033585" y="1865132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E5F25E8-09E9-4CD6-80C3-F17127ABFF99}"/>
              </a:ext>
            </a:extLst>
          </p:cNvPr>
          <p:cNvCxnSpPr>
            <a:cxnSpLocks/>
          </p:cNvCxnSpPr>
          <p:nvPr/>
        </p:nvCxnSpPr>
        <p:spPr>
          <a:xfrm>
            <a:off x="10032029" y="2605261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CE362F0-D7D3-4221-AAE1-F7EBE42D31F5}"/>
              </a:ext>
            </a:extLst>
          </p:cNvPr>
          <p:cNvCxnSpPr>
            <a:cxnSpLocks/>
          </p:cNvCxnSpPr>
          <p:nvPr/>
        </p:nvCxnSpPr>
        <p:spPr>
          <a:xfrm>
            <a:off x="10026074" y="332101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709A06D-E1B8-496C-8B1D-2DF1EB60A138}"/>
              </a:ext>
            </a:extLst>
          </p:cNvPr>
          <p:cNvCxnSpPr>
            <a:cxnSpLocks/>
          </p:cNvCxnSpPr>
          <p:nvPr/>
        </p:nvCxnSpPr>
        <p:spPr>
          <a:xfrm>
            <a:off x="10033583" y="4068788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4D2D4DC-9756-43F5-8F68-29C08F973DE9}"/>
              </a:ext>
            </a:extLst>
          </p:cNvPr>
          <p:cNvCxnSpPr>
            <a:cxnSpLocks/>
          </p:cNvCxnSpPr>
          <p:nvPr/>
        </p:nvCxnSpPr>
        <p:spPr>
          <a:xfrm>
            <a:off x="10033583" y="4819514"/>
            <a:ext cx="0" cy="282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69D0DA4-DFB0-46B1-B0B1-1DBFAB8B205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458357" y="4259736"/>
            <a:ext cx="502567" cy="3360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88FB0B-73CB-4D5C-B058-D809782312F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457558" y="2184651"/>
            <a:ext cx="481179" cy="606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91D3E28-7609-4CEA-8E50-CA8FAFE5626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35598" y="2376681"/>
            <a:ext cx="392105" cy="361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CEBCC2-8123-4FF2-9937-B93E65E09D46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9235598" y="3100079"/>
            <a:ext cx="392104" cy="29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800DB5D-B7DC-4AFD-A33C-87D7A1D0537D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9203104" y="3840208"/>
            <a:ext cx="446636" cy="22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29128536-FC49-4175-8543-15B459F34FC1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9235598" y="4580337"/>
            <a:ext cx="414142" cy="40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591CA8F-E0D9-49A0-9A3A-3FB32B969C28}"/>
              </a:ext>
            </a:extLst>
          </p:cNvPr>
          <p:cNvSpPr txBox="1"/>
          <p:nvPr/>
        </p:nvSpPr>
        <p:spPr>
          <a:xfrm>
            <a:off x="10639631" y="524692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决策层</a:t>
            </a:r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6C5BA989-4128-4046-B8E9-626957E3F428}"/>
              </a:ext>
            </a:extLst>
          </p:cNvPr>
          <p:cNvSpPr/>
          <p:nvPr/>
        </p:nvSpPr>
        <p:spPr>
          <a:xfrm>
            <a:off x="11088169" y="2049206"/>
            <a:ext cx="587230" cy="515436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B81F01AC-AE0E-4CF4-9ED8-56F1B5D32644}"/>
              </a:ext>
            </a:extLst>
          </p:cNvPr>
          <p:cNvSpPr/>
          <p:nvPr/>
        </p:nvSpPr>
        <p:spPr>
          <a:xfrm>
            <a:off x="11088169" y="2788406"/>
            <a:ext cx="587230" cy="515436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66239410-7DF3-46AE-9413-EAD47C896931}"/>
              </a:ext>
            </a:extLst>
          </p:cNvPr>
          <p:cNvSpPr/>
          <p:nvPr/>
        </p:nvSpPr>
        <p:spPr>
          <a:xfrm>
            <a:off x="11088169" y="3586136"/>
            <a:ext cx="587230" cy="5154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3C9F95E-5A42-47BF-A8A5-CE585B9B6E44}"/>
              </a:ext>
            </a:extLst>
          </p:cNvPr>
          <p:cNvSpPr/>
          <p:nvPr/>
        </p:nvSpPr>
        <p:spPr>
          <a:xfrm>
            <a:off x="11088169" y="4323260"/>
            <a:ext cx="587230" cy="515436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3F2F9D1-C972-4C20-84F3-330F59ACEFC2}"/>
              </a:ext>
            </a:extLst>
          </p:cNvPr>
          <p:cNvCxnSpPr>
            <a:stCxn id="67" idx="3"/>
            <a:endCxn id="103" idx="2"/>
          </p:cNvCxnSpPr>
          <p:nvPr/>
        </p:nvCxnSpPr>
        <p:spPr>
          <a:xfrm flipV="1">
            <a:off x="10439466" y="2306924"/>
            <a:ext cx="648703" cy="6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A7E406B8-D1FA-4697-86D0-B2691AB5EA31}"/>
              </a:ext>
            </a:extLst>
          </p:cNvPr>
          <p:cNvCxnSpPr>
            <a:stCxn id="68" idx="3"/>
            <a:endCxn id="104" idx="2"/>
          </p:cNvCxnSpPr>
          <p:nvPr/>
        </p:nvCxnSpPr>
        <p:spPr>
          <a:xfrm flipV="1">
            <a:off x="10439465" y="3046124"/>
            <a:ext cx="648704" cy="53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1F68E3F-F58E-457D-9B39-21C13EAE2047}"/>
              </a:ext>
            </a:extLst>
          </p:cNvPr>
          <p:cNvCxnSpPr>
            <a:stCxn id="69" idx="3"/>
            <a:endCxn id="105" idx="2"/>
          </p:cNvCxnSpPr>
          <p:nvPr/>
        </p:nvCxnSpPr>
        <p:spPr>
          <a:xfrm>
            <a:off x="10461503" y="3840208"/>
            <a:ext cx="626666" cy="3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8AABDB2-0211-4431-A3F2-D37F51DD4961}"/>
              </a:ext>
            </a:extLst>
          </p:cNvPr>
          <p:cNvCxnSpPr>
            <a:stCxn id="70" idx="3"/>
            <a:endCxn id="106" idx="2"/>
          </p:cNvCxnSpPr>
          <p:nvPr/>
        </p:nvCxnSpPr>
        <p:spPr>
          <a:xfrm>
            <a:off x="10461503" y="4580337"/>
            <a:ext cx="626666" cy="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A4A22FFB-A0E7-429E-924D-B2943B9D81C1}"/>
              </a:ext>
            </a:extLst>
          </p:cNvPr>
          <p:cNvSpPr/>
          <p:nvPr/>
        </p:nvSpPr>
        <p:spPr>
          <a:xfrm>
            <a:off x="3589969" y="2148101"/>
            <a:ext cx="883763" cy="2934037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C5F12C8-36C5-4069-B4FF-B0520F42D130}"/>
              </a:ext>
            </a:extLst>
          </p:cNvPr>
          <p:cNvSpPr txBox="1"/>
          <p:nvPr/>
        </p:nvSpPr>
        <p:spPr>
          <a:xfrm>
            <a:off x="3390897" y="959257"/>
            <a:ext cx="1484305" cy="38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25BA695F-AF67-4B32-9C1B-48CFA5C978CC}"/>
              </a:ext>
            </a:extLst>
          </p:cNvPr>
          <p:cNvSpPr/>
          <p:nvPr/>
        </p:nvSpPr>
        <p:spPr>
          <a:xfrm>
            <a:off x="3098365" y="3534192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78F76E33-BB52-4597-A425-69C7C833F7C8}"/>
              </a:ext>
            </a:extLst>
          </p:cNvPr>
          <p:cNvSpPr/>
          <p:nvPr/>
        </p:nvSpPr>
        <p:spPr>
          <a:xfrm>
            <a:off x="4685682" y="2815804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122C9E10-5155-49DF-B336-5E37F3BCE62A}"/>
              </a:ext>
            </a:extLst>
          </p:cNvPr>
          <p:cNvSpPr/>
          <p:nvPr/>
        </p:nvSpPr>
        <p:spPr>
          <a:xfrm>
            <a:off x="4654815" y="4016708"/>
            <a:ext cx="240947" cy="2029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30C6E88-ADC1-4BDB-9512-1477961AF61D}"/>
              </a:ext>
            </a:extLst>
          </p:cNvPr>
          <p:cNvSpPr/>
          <p:nvPr/>
        </p:nvSpPr>
        <p:spPr>
          <a:xfrm>
            <a:off x="5812973" y="1498336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529FC5-2ECF-41E2-913A-87BF5DF6B26D}"/>
              </a:ext>
            </a:extLst>
          </p:cNvPr>
          <p:cNvSpPr/>
          <p:nvPr/>
        </p:nvSpPr>
        <p:spPr>
          <a:xfrm>
            <a:off x="1570654" y="1462873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/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837272-C31A-42C6-A3C1-26BC9151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45" y="1501825"/>
                <a:ext cx="4308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DC41DAD-75E3-4265-AE10-C343D87CAAD7}"/>
              </a:ext>
            </a:extLst>
          </p:cNvPr>
          <p:cNvSpPr/>
          <p:nvPr/>
        </p:nvSpPr>
        <p:spPr>
          <a:xfrm>
            <a:off x="1564434" y="2175110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4AB8F7-CC8E-475C-87D9-E68E8FC67C9C}"/>
              </a:ext>
            </a:extLst>
          </p:cNvPr>
          <p:cNvSpPr/>
          <p:nvPr/>
        </p:nvSpPr>
        <p:spPr>
          <a:xfrm>
            <a:off x="1564434" y="2884236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E9FD25-04BD-4F03-AD29-87963F649A70}"/>
              </a:ext>
            </a:extLst>
          </p:cNvPr>
          <p:cNvSpPr/>
          <p:nvPr/>
        </p:nvSpPr>
        <p:spPr>
          <a:xfrm>
            <a:off x="1564434" y="3628825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531EC3C-16B5-4181-B36C-AA7CF445FA52}"/>
              </a:ext>
            </a:extLst>
          </p:cNvPr>
          <p:cNvSpPr/>
          <p:nvPr/>
        </p:nvSpPr>
        <p:spPr>
          <a:xfrm>
            <a:off x="1570656" y="4373414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948EDC-9BE7-448D-A562-FE21E254DB18}"/>
              </a:ext>
            </a:extLst>
          </p:cNvPr>
          <p:cNvSpPr/>
          <p:nvPr/>
        </p:nvSpPr>
        <p:spPr>
          <a:xfrm>
            <a:off x="1564434" y="5082539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2D32B3-6200-41E5-9091-46A5F8C1DC8C}"/>
              </a:ext>
            </a:extLst>
          </p:cNvPr>
          <p:cNvSpPr/>
          <p:nvPr/>
        </p:nvSpPr>
        <p:spPr>
          <a:xfrm>
            <a:off x="1564434" y="5827127"/>
            <a:ext cx="1595535" cy="298405"/>
          </a:xfrm>
          <a:prstGeom prst="rect">
            <a:avLst/>
          </a:prstGeom>
          <a:solidFill>
            <a:srgbClr val="CEE1F3"/>
          </a:solidFill>
          <a:ln w="254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/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BAC13FA-9D57-445A-A8C0-5EF578F01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1355395"/>
                <a:ext cx="1017037" cy="5133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/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B7F24E4-8877-44A2-BC92-58B55FA7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5" y="2067632"/>
                <a:ext cx="1017037" cy="5133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/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7828037E-F6F9-4FFE-B386-095C78FA8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3521347"/>
                <a:ext cx="1017037" cy="5133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/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DD6C01-B053-41D7-9EC2-7E4CD000F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3" y="4265936"/>
                <a:ext cx="1017037" cy="5133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/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F7322DFD-3158-44CF-B539-1EBED0BD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4980002"/>
                <a:ext cx="1017037" cy="5133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/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59DACBF-7265-4066-8756-67F517B09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1" y="5724591"/>
                <a:ext cx="1017037" cy="5133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CEB0DFE-561C-4EF9-A94C-ECB451149339}"/>
              </a:ext>
            </a:extLst>
          </p:cNvPr>
          <p:cNvSpPr/>
          <p:nvPr/>
        </p:nvSpPr>
        <p:spPr>
          <a:xfrm>
            <a:off x="7408508" y="1498335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C6825E-7E48-4676-9804-B30703E8F0A8}"/>
              </a:ext>
            </a:extLst>
          </p:cNvPr>
          <p:cNvSpPr/>
          <p:nvPr/>
        </p:nvSpPr>
        <p:spPr>
          <a:xfrm>
            <a:off x="5812973" y="2212435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9FB18C-7EA2-4474-B15F-23A383A20E4C}"/>
              </a:ext>
            </a:extLst>
          </p:cNvPr>
          <p:cNvSpPr/>
          <p:nvPr/>
        </p:nvSpPr>
        <p:spPr>
          <a:xfrm>
            <a:off x="7408508" y="2212434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E5BD38-C18C-4275-A4A5-755EB077663B}"/>
              </a:ext>
            </a:extLst>
          </p:cNvPr>
          <p:cNvSpPr/>
          <p:nvPr/>
        </p:nvSpPr>
        <p:spPr>
          <a:xfrm>
            <a:off x="5812973" y="2921561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15D5C3-0762-4631-9D83-79F576FBED27}"/>
              </a:ext>
            </a:extLst>
          </p:cNvPr>
          <p:cNvSpPr/>
          <p:nvPr/>
        </p:nvSpPr>
        <p:spPr>
          <a:xfrm>
            <a:off x="7408508" y="2921560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E45D57-A812-4FDA-88E8-5F9177C54AF2}"/>
              </a:ext>
            </a:extLst>
          </p:cNvPr>
          <p:cNvSpPr/>
          <p:nvPr/>
        </p:nvSpPr>
        <p:spPr>
          <a:xfrm>
            <a:off x="5812973" y="3666150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C6F855-1A7D-4F58-AA8B-D0A286F23C9B}"/>
              </a:ext>
            </a:extLst>
          </p:cNvPr>
          <p:cNvSpPr/>
          <p:nvPr/>
        </p:nvSpPr>
        <p:spPr>
          <a:xfrm>
            <a:off x="7408508" y="3666149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FA5225C-FA85-4E7C-9121-327CC4D79E89}"/>
              </a:ext>
            </a:extLst>
          </p:cNvPr>
          <p:cNvSpPr/>
          <p:nvPr/>
        </p:nvSpPr>
        <p:spPr>
          <a:xfrm>
            <a:off x="5812973" y="4409982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8CF7A-026F-4C3E-894C-FB6DB176772A}"/>
              </a:ext>
            </a:extLst>
          </p:cNvPr>
          <p:cNvSpPr/>
          <p:nvPr/>
        </p:nvSpPr>
        <p:spPr>
          <a:xfrm>
            <a:off x="7408508" y="4409981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31E213-B203-4D81-9418-9CD744BA6D2A}"/>
              </a:ext>
            </a:extLst>
          </p:cNvPr>
          <p:cNvSpPr/>
          <p:nvPr/>
        </p:nvSpPr>
        <p:spPr>
          <a:xfrm>
            <a:off x="5812973" y="5119108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909E2E-EADB-4012-9793-1418B62C1C6A}"/>
              </a:ext>
            </a:extLst>
          </p:cNvPr>
          <p:cNvSpPr/>
          <p:nvPr/>
        </p:nvSpPr>
        <p:spPr>
          <a:xfrm>
            <a:off x="7408508" y="5119107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054093-C12C-4051-9FF0-572901CB5076}"/>
              </a:ext>
            </a:extLst>
          </p:cNvPr>
          <p:cNvSpPr/>
          <p:nvPr/>
        </p:nvSpPr>
        <p:spPr>
          <a:xfrm>
            <a:off x="5812973" y="5863697"/>
            <a:ext cx="1595535" cy="298405"/>
          </a:xfrm>
          <a:prstGeom prst="rect">
            <a:avLst/>
          </a:prstGeom>
          <a:solidFill>
            <a:srgbClr val="CF9596">
              <a:alpha val="49804"/>
            </a:srgb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C90D45-D571-4CE6-9F5F-8E7A5C605BB8}"/>
              </a:ext>
            </a:extLst>
          </p:cNvPr>
          <p:cNvSpPr/>
          <p:nvPr/>
        </p:nvSpPr>
        <p:spPr>
          <a:xfrm>
            <a:off x="7408508" y="5863696"/>
            <a:ext cx="1595535" cy="298405"/>
          </a:xfrm>
          <a:prstGeom prst="rect">
            <a:avLst/>
          </a:prstGeom>
          <a:solidFill>
            <a:schemeClr val="accent5">
              <a:lumMod val="60000"/>
              <a:lumOff val="40000"/>
              <a:alpha val="49804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或者 37">
            <a:extLst>
              <a:ext uri="{FF2B5EF4-FFF2-40B4-BE49-F238E27FC236}">
                <a16:creationId xmlns:a16="http://schemas.microsoft.com/office/drawing/2014/main" id="{ADC81E67-25EB-45FB-B6AC-0C4ED17B3B6D}"/>
              </a:ext>
            </a:extLst>
          </p:cNvPr>
          <p:cNvSpPr/>
          <p:nvPr/>
        </p:nvSpPr>
        <p:spPr>
          <a:xfrm>
            <a:off x="5169160" y="2875951"/>
            <a:ext cx="373225" cy="369332"/>
          </a:xfrm>
          <a:prstGeom prst="flowChartOr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97AE159-0D77-4271-BB03-FCEC798A6819}"/>
              </a:ext>
            </a:extLst>
          </p:cNvPr>
          <p:cNvCxnSpPr>
            <a:stCxn id="4" idx="3"/>
            <a:endCxn id="18" idx="2"/>
          </p:cNvCxnSpPr>
          <p:nvPr/>
        </p:nvCxnSpPr>
        <p:spPr>
          <a:xfrm flipV="1">
            <a:off x="3166189" y="1612075"/>
            <a:ext cx="71534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212D7F-76CA-4EF1-A3AA-C91D8C30B658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3159969" y="2324312"/>
            <a:ext cx="72156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B505FE-C0DB-4FAE-B21C-4838A1DC0B1C}"/>
              </a:ext>
            </a:extLst>
          </p:cNvPr>
          <p:cNvCxnSpPr>
            <a:stCxn id="10" idx="3"/>
            <a:endCxn id="21" idx="2"/>
          </p:cNvCxnSpPr>
          <p:nvPr/>
        </p:nvCxnSpPr>
        <p:spPr>
          <a:xfrm flipV="1">
            <a:off x="3159969" y="3778027"/>
            <a:ext cx="721564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032EC7-51FE-492A-B5E3-3E52D01533CA}"/>
              </a:ext>
            </a:extLst>
          </p:cNvPr>
          <p:cNvCxnSpPr>
            <a:stCxn id="12" idx="3"/>
            <a:endCxn id="22" idx="2"/>
          </p:cNvCxnSpPr>
          <p:nvPr/>
        </p:nvCxnSpPr>
        <p:spPr>
          <a:xfrm flipV="1">
            <a:off x="3166191" y="4522616"/>
            <a:ext cx="71534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7F7F87-E9E3-4070-9005-0C1A710AADE4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3159969" y="5231742"/>
            <a:ext cx="721562" cy="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20B2F7-A361-42DA-BE23-CF0AC7036AF6}"/>
              </a:ext>
            </a:extLst>
          </p:cNvPr>
          <p:cNvCxnSpPr>
            <a:stCxn id="16" idx="3"/>
            <a:endCxn id="24" idx="2"/>
          </p:cNvCxnSpPr>
          <p:nvPr/>
        </p:nvCxnSpPr>
        <p:spPr>
          <a:xfrm>
            <a:off x="3159969" y="5976330"/>
            <a:ext cx="721562" cy="49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C7189EC-FBD5-4E5E-BB36-875186D18EC5}"/>
              </a:ext>
            </a:extLst>
          </p:cNvPr>
          <p:cNvCxnSpPr>
            <a:stCxn id="8" idx="3"/>
            <a:endCxn id="18" idx="2"/>
          </p:cNvCxnSpPr>
          <p:nvPr/>
        </p:nvCxnSpPr>
        <p:spPr>
          <a:xfrm flipV="1">
            <a:off x="3159969" y="1612075"/>
            <a:ext cx="721566" cy="1421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C5FB31-466F-4688-906B-67007AEE1DC0}"/>
              </a:ext>
            </a:extLst>
          </p:cNvPr>
          <p:cNvCxnSpPr>
            <a:stCxn id="8" idx="3"/>
            <a:endCxn id="19" idx="2"/>
          </p:cNvCxnSpPr>
          <p:nvPr/>
        </p:nvCxnSpPr>
        <p:spPr>
          <a:xfrm flipV="1">
            <a:off x="3159969" y="2324312"/>
            <a:ext cx="721566" cy="7091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3B6B368-9FF6-4F8F-9E54-F4BB5CB2909E}"/>
              </a:ext>
            </a:extLst>
          </p:cNvPr>
          <p:cNvCxnSpPr>
            <a:stCxn id="8" idx="3"/>
            <a:endCxn id="21" idx="2"/>
          </p:cNvCxnSpPr>
          <p:nvPr/>
        </p:nvCxnSpPr>
        <p:spPr>
          <a:xfrm>
            <a:off x="3159969" y="3033439"/>
            <a:ext cx="721564" cy="744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173F866-4D80-4A40-BE33-0C499C8218DD}"/>
              </a:ext>
            </a:extLst>
          </p:cNvPr>
          <p:cNvCxnSpPr>
            <a:stCxn id="8" idx="3"/>
            <a:endCxn id="22" idx="2"/>
          </p:cNvCxnSpPr>
          <p:nvPr/>
        </p:nvCxnSpPr>
        <p:spPr>
          <a:xfrm>
            <a:off x="3159969" y="3033439"/>
            <a:ext cx="721564" cy="1489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2837C9-6D32-4CAE-8C9C-52512B4A0290}"/>
              </a:ext>
            </a:extLst>
          </p:cNvPr>
          <p:cNvCxnSpPr>
            <a:stCxn id="8" idx="3"/>
            <a:endCxn id="23" idx="2"/>
          </p:cNvCxnSpPr>
          <p:nvPr/>
        </p:nvCxnSpPr>
        <p:spPr>
          <a:xfrm>
            <a:off x="3159969" y="3033439"/>
            <a:ext cx="721562" cy="22032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67856E4-3901-49D7-9870-5E284B254B0E}"/>
              </a:ext>
            </a:extLst>
          </p:cNvPr>
          <p:cNvCxnSpPr>
            <a:stCxn id="8" idx="3"/>
            <a:endCxn id="24" idx="2"/>
          </p:cNvCxnSpPr>
          <p:nvPr/>
        </p:nvCxnSpPr>
        <p:spPr>
          <a:xfrm>
            <a:off x="3159969" y="3033439"/>
            <a:ext cx="721562" cy="2947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3B366C-0178-455D-852F-F6C2F10BC3CB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>
            <a:off x="4898572" y="1612075"/>
            <a:ext cx="325246" cy="1317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5E3BD-1462-4C7B-BDD9-3126D47E50C6}"/>
              </a:ext>
            </a:extLst>
          </p:cNvPr>
          <p:cNvCxnSpPr>
            <a:stCxn id="19" idx="6"/>
            <a:endCxn id="38" idx="1"/>
          </p:cNvCxnSpPr>
          <p:nvPr/>
        </p:nvCxnSpPr>
        <p:spPr>
          <a:xfrm>
            <a:off x="4898572" y="2324312"/>
            <a:ext cx="325246" cy="605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AD2666A-EBEA-485C-BD47-8122B26EDEF9}"/>
              </a:ext>
            </a:extLst>
          </p:cNvPr>
          <p:cNvCxnSpPr>
            <a:stCxn id="21" idx="6"/>
            <a:endCxn id="38" idx="3"/>
          </p:cNvCxnSpPr>
          <p:nvPr/>
        </p:nvCxnSpPr>
        <p:spPr>
          <a:xfrm flipV="1">
            <a:off x="4898570" y="3191196"/>
            <a:ext cx="325248" cy="58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9AEFAD9-AABC-4B96-812A-7E58A763DBB8}"/>
              </a:ext>
            </a:extLst>
          </p:cNvPr>
          <p:cNvCxnSpPr>
            <a:cxnSpLocks/>
            <a:stCxn id="22" idx="6"/>
            <a:endCxn id="38" idx="3"/>
          </p:cNvCxnSpPr>
          <p:nvPr/>
        </p:nvCxnSpPr>
        <p:spPr>
          <a:xfrm flipV="1">
            <a:off x="4898570" y="3191196"/>
            <a:ext cx="325248" cy="1331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C74B3DC-D899-4472-92C1-D2928BC85579}"/>
              </a:ext>
            </a:extLst>
          </p:cNvPr>
          <p:cNvCxnSpPr>
            <a:cxnSpLocks/>
            <a:stCxn id="23" idx="6"/>
            <a:endCxn id="38" idx="3"/>
          </p:cNvCxnSpPr>
          <p:nvPr/>
        </p:nvCxnSpPr>
        <p:spPr>
          <a:xfrm flipV="1">
            <a:off x="4898568" y="3191196"/>
            <a:ext cx="325250" cy="2045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D163F-9B35-423D-A444-30DA36ABA136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4898568" y="3245283"/>
            <a:ext cx="270592" cy="2735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E4C993D-AF33-4491-8943-9D5583EED7A8}"/>
              </a:ext>
            </a:extLst>
          </p:cNvPr>
          <p:cNvCxnSpPr>
            <a:cxnSpLocks/>
            <a:stCxn id="38" idx="6"/>
            <a:endCxn id="28" idx="1"/>
          </p:cNvCxnSpPr>
          <p:nvPr/>
        </p:nvCxnSpPr>
        <p:spPr>
          <a:xfrm>
            <a:off x="5542385" y="3060617"/>
            <a:ext cx="270588" cy="101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30175D7-2062-42BA-A5CE-4874857AF8AE}"/>
              </a:ext>
            </a:extLst>
          </p:cNvPr>
          <p:cNvSpPr txBox="1"/>
          <p:nvPr/>
        </p:nvSpPr>
        <p:spPr>
          <a:xfrm>
            <a:off x="1933549" y="632611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输入层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47AD865-DBBC-4CC5-BC19-83E86853C8DC}"/>
              </a:ext>
            </a:extLst>
          </p:cNvPr>
          <p:cNvSpPr txBox="1"/>
          <p:nvPr/>
        </p:nvSpPr>
        <p:spPr>
          <a:xfrm>
            <a:off x="4898568" y="627278"/>
            <a:ext cx="147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attention</a:t>
            </a:r>
            <a:r>
              <a:rPr lang="zh-CN" altLang="en-US" b="1" dirty="0"/>
              <a:t>层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42FFF0-C066-429E-80B7-58D5A4928F78}"/>
              </a:ext>
            </a:extLst>
          </p:cNvPr>
          <p:cNvSpPr txBox="1"/>
          <p:nvPr/>
        </p:nvSpPr>
        <p:spPr>
          <a:xfrm>
            <a:off x="5784985" y="2564179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/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9DBB54-EC0D-4083-81F8-86EE9EE5A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207130"/>
                <a:ext cx="4308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/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3A16532-BDE2-48F2-B9A4-2097E0CE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2955540"/>
                <a:ext cx="4308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/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F5EDEB-396E-445A-B358-65434D5F2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05" y="3626390"/>
                <a:ext cx="4308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/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5DF1E543-4F90-4F08-ABB1-47C2D7C8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1" y="4408868"/>
                <a:ext cx="4308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/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D133749-7E4C-43F0-9D31-6313A8C6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114173"/>
                <a:ext cx="43088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/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7579824-3ACD-44FE-BDE0-E2071C60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681" y="5862583"/>
                <a:ext cx="4308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46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CA5CD8-41B1-406C-9FD0-65E054D8142F}"/>
              </a:ext>
            </a:extLst>
          </p:cNvPr>
          <p:cNvSpPr/>
          <p:nvPr/>
        </p:nvSpPr>
        <p:spPr>
          <a:xfrm>
            <a:off x="3048507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F170D4-87C5-4048-9610-A47BF71FE249}"/>
              </a:ext>
            </a:extLst>
          </p:cNvPr>
          <p:cNvSpPr/>
          <p:nvPr/>
        </p:nvSpPr>
        <p:spPr>
          <a:xfrm>
            <a:off x="3097649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EFF059-9F01-40B5-8C21-82BCBF770034}"/>
              </a:ext>
            </a:extLst>
          </p:cNvPr>
          <p:cNvSpPr/>
          <p:nvPr/>
        </p:nvSpPr>
        <p:spPr>
          <a:xfrm>
            <a:off x="3097649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B9CA9B-0E63-495C-AB0D-E8EACA79A9DA}"/>
              </a:ext>
            </a:extLst>
          </p:cNvPr>
          <p:cNvSpPr/>
          <p:nvPr/>
        </p:nvSpPr>
        <p:spPr>
          <a:xfrm>
            <a:off x="3097649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013FE63D-43BA-4EE5-9A18-9B7F15703E83}"/>
              </a:ext>
            </a:extLst>
          </p:cNvPr>
          <p:cNvSpPr/>
          <p:nvPr/>
        </p:nvSpPr>
        <p:spPr>
          <a:xfrm>
            <a:off x="3184214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2D38514-5571-4C08-A3AE-13DFB0A04A39}"/>
              </a:ext>
            </a:extLst>
          </p:cNvPr>
          <p:cNvSpPr/>
          <p:nvPr/>
        </p:nvSpPr>
        <p:spPr>
          <a:xfrm>
            <a:off x="3184214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20B6948-BE90-483B-97D8-8828FE86E745}"/>
              </a:ext>
            </a:extLst>
          </p:cNvPr>
          <p:cNvSpPr/>
          <p:nvPr/>
        </p:nvSpPr>
        <p:spPr>
          <a:xfrm>
            <a:off x="3184214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0963B2-B2EC-4EB8-88E7-18625022886D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BFE40E4-6FF2-4701-AC48-F8F9CDC54ADA}"/>
              </a:ext>
            </a:extLst>
          </p:cNvPr>
          <p:cNvSpPr/>
          <p:nvPr/>
        </p:nvSpPr>
        <p:spPr>
          <a:xfrm>
            <a:off x="4031332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2A66A1-D246-4562-BC36-D8347187B872}"/>
              </a:ext>
            </a:extLst>
          </p:cNvPr>
          <p:cNvSpPr/>
          <p:nvPr/>
        </p:nvSpPr>
        <p:spPr>
          <a:xfrm>
            <a:off x="4080474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A55A679-9323-49A7-842C-85133A2426DC}"/>
              </a:ext>
            </a:extLst>
          </p:cNvPr>
          <p:cNvSpPr/>
          <p:nvPr/>
        </p:nvSpPr>
        <p:spPr>
          <a:xfrm>
            <a:off x="4080474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5125EA-5361-4316-8586-973C2D19C69F}"/>
              </a:ext>
            </a:extLst>
          </p:cNvPr>
          <p:cNvSpPr/>
          <p:nvPr/>
        </p:nvSpPr>
        <p:spPr>
          <a:xfrm>
            <a:off x="4080474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DD91C95B-8C92-4DF8-88E9-C57BCAAB82C6}"/>
              </a:ext>
            </a:extLst>
          </p:cNvPr>
          <p:cNvSpPr/>
          <p:nvPr/>
        </p:nvSpPr>
        <p:spPr>
          <a:xfrm>
            <a:off x="4167039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94A1BC4-16AF-4043-B0F0-C72112DE7983}"/>
              </a:ext>
            </a:extLst>
          </p:cNvPr>
          <p:cNvSpPr/>
          <p:nvPr/>
        </p:nvSpPr>
        <p:spPr>
          <a:xfrm>
            <a:off x="4167039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3F651F5-833E-4DB4-A317-C95F3335D152}"/>
              </a:ext>
            </a:extLst>
          </p:cNvPr>
          <p:cNvSpPr/>
          <p:nvPr/>
        </p:nvSpPr>
        <p:spPr>
          <a:xfrm>
            <a:off x="4167039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4E2A93-0CEF-409A-B84D-9F01B982D56B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7B54C88-3949-49CC-A605-81D9D8A94929}"/>
              </a:ext>
            </a:extLst>
          </p:cNvPr>
          <p:cNvSpPr/>
          <p:nvPr/>
        </p:nvSpPr>
        <p:spPr>
          <a:xfrm>
            <a:off x="500980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AE296-4D46-4928-8983-9D419411B6F7}"/>
              </a:ext>
            </a:extLst>
          </p:cNvPr>
          <p:cNvSpPr/>
          <p:nvPr/>
        </p:nvSpPr>
        <p:spPr>
          <a:xfrm>
            <a:off x="505895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48E0D15-AAA3-45FC-9824-49034F059F34}"/>
              </a:ext>
            </a:extLst>
          </p:cNvPr>
          <p:cNvSpPr/>
          <p:nvPr/>
        </p:nvSpPr>
        <p:spPr>
          <a:xfrm>
            <a:off x="505895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6D2BEF8-1B3C-4EA4-93EA-9AB279D87162}"/>
              </a:ext>
            </a:extLst>
          </p:cNvPr>
          <p:cNvSpPr/>
          <p:nvPr/>
        </p:nvSpPr>
        <p:spPr>
          <a:xfrm>
            <a:off x="505895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42D6349-FD5E-4915-BBD9-005482FECE26}"/>
              </a:ext>
            </a:extLst>
          </p:cNvPr>
          <p:cNvSpPr/>
          <p:nvPr/>
        </p:nvSpPr>
        <p:spPr>
          <a:xfrm>
            <a:off x="514551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0ABDD1EB-EEBD-4C9A-B6C1-2E8169D6A08B}"/>
              </a:ext>
            </a:extLst>
          </p:cNvPr>
          <p:cNvSpPr/>
          <p:nvPr/>
        </p:nvSpPr>
        <p:spPr>
          <a:xfrm>
            <a:off x="514551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53375F3E-CD34-4ECC-8FAA-E37A53ADDF39}"/>
              </a:ext>
            </a:extLst>
          </p:cNvPr>
          <p:cNvSpPr/>
          <p:nvPr/>
        </p:nvSpPr>
        <p:spPr>
          <a:xfrm>
            <a:off x="514551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6CCFE0-C15B-4454-9786-94457241DA1B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C8D266-87BC-4F2E-859C-ED7BD0DF5CCB}"/>
              </a:ext>
            </a:extLst>
          </p:cNvPr>
          <p:cNvSpPr/>
          <p:nvPr/>
        </p:nvSpPr>
        <p:spPr>
          <a:xfrm>
            <a:off x="5988284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FDB2E61-944B-416A-880D-FE308C231899}"/>
              </a:ext>
            </a:extLst>
          </p:cNvPr>
          <p:cNvSpPr/>
          <p:nvPr/>
        </p:nvSpPr>
        <p:spPr>
          <a:xfrm>
            <a:off x="6037426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9860E1A-A6CE-4648-8EB2-0091DD9E3CD0}"/>
              </a:ext>
            </a:extLst>
          </p:cNvPr>
          <p:cNvSpPr/>
          <p:nvPr/>
        </p:nvSpPr>
        <p:spPr>
          <a:xfrm>
            <a:off x="6037426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780138-BC37-4F84-AF0D-85B3698DF349}"/>
              </a:ext>
            </a:extLst>
          </p:cNvPr>
          <p:cNvSpPr/>
          <p:nvPr/>
        </p:nvSpPr>
        <p:spPr>
          <a:xfrm>
            <a:off x="6037426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19235D77-78C5-4344-8C67-48C5CE27EDE8}"/>
              </a:ext>
            </a:extLst>
          </p:cNvPr>
          <p:cNvSpPr/>
          <p:nvPr/>
        </p:nvSpPr>
        <p:spPr>
          <a:xfrm>
            <a:off x="6123991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BD203F8A-3972-45D5-9CE1-906FCE3C1E9C}"/>
              </a:ext>
            </a:extLst>
          </p:cNvPr>
          <p:cNvSpPr/>
          <p:nvPr/>
        </p:nvSpPr>
        <p:spPr>
          <a:xfrm>
            <a:off x="6123991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A577ECEA-A9A0-45EC-B025-4C84DF0BF227}"/>
              </a:ext>
            </a:extLst>
          </p:cNvPr>
          <p:cNvSpPr/>
          <p:nvPr/>
        </p:nvSpPr>
        <p:spPr>
          <a:xfrm>
            <a:off x="6123991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9128AD-5E34-47C7-8446-55EA5A67E1A7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14D55F8-131C-40E2-AA9D-29A81E1942A7}"/>
              </a:ext>
            </a:extLst>
          </p:cNvPr>
          <p:cNvSpPr/>
          <p:nvPr/>
        </p:nvSpPr>
        <p:spPr>
          <a:xfrm>
            <a:off x="6966760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418D1E7-1932-4EF9-83B5-E3DF9B8BB47D}"/>
              </a:ext>
            </a:extLst>
          </p:cNvPr>
          <p:cNvSpPr/>
          <p:nvPr/>
        </p:nvSpPr>
        <p:spPr>
          <a:xfrm>
            <a:off x="7015902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9F4082-698E-4EF2-A2AB-144B748CCB4D}"/>
              </a:ext>
            </a:extLst>
          </p:cNvPr>
          <p:cNvSpPr/>
          <p:nvPr/>
        </p:nvSpPr>
        <p:spPr>
          <a:xfrm>
            <a:off x="7015902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3B57FAB-24DF-4398-A921-2D50B4EB7C5A}"/>
              </a:ext>
            </a:extLst>
          </p:cNvPr>
          <p:cNvSpPr/>
          <p:nvPr/>
        </p:nvSpPr>
        <p:spPr>
          <a:xfrm>
            <a:off x="7015902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66BDE08A-AECF-4569-AD7C-FE5B67FFE60A}"/>
              </a:ext>
            </a:extLst>
          </p:cNvPr>
          <p:cNvSpPr/>
          <p:nvPr/>
        </p:nvSpPr>
        <p:spPr>
          <a:xfrm>
            <a:off x="7102467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C9EACF4-B080-46C8-A48D-742E044801ED}"/>
              </a:ext>
            </a:extLst>
          </p:cNvPr>
          <p:cNvSpPr/>
          <p:nvPr/>
        </p:nvSpPr>
        <p:spPr>
          <a:xfrm>
            <a:off x="7102467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75150D71-5E77-482A-BB34-74268DEF708F}"/>
              </a:ext>
            </a:extLst>
          </p:cNvPr>
          <p:cNvSpPr/>
          <p:nvPr/>
        </p:nvSpPr>
        <p:spPr>
          <a:xfrm>
            <a:off x="7102467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C38FC-7F2F-4AC8-8BD0-A346DC83B206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69420F7-2396-4C05-8DBC-B57C07FA08B1}"/>
              </a:ext>
            </a:extLst>
          </p:cNvPr>
          <p:cNvSpPr/>
          <p:nvPr/>
        </p:nvSpPr>
        <p:spPr>
          <a:xfrm>
            <a:off x="7945236" y="4722121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8B6AEDE-D18A-4D22-84E7-5053FA6F9802}"/>
              </a:ext>
            </a:extLst>
          </p:cNvPr>
          <p:cNvSpPr/>
          <p:nvPr/>
        </p:nvSpPr>
        <p:spPr>
          <a:xfrm>
            <a:off x="7994378" y="4771561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380D21A-DE51-4FFC-919F-F838D70421D3}"/>
              </a:ext>
            </a:extLst>
          </p:cNvPr>
          <p:cNvSpPr/>
          <p:nvPr/>
        </p:nvSpPr>
        <p:spPr>
          <a:xfrm>
            <a:off x="7994378" y="507231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5927970-76A6-4B7F-8EE9-1C5EB1E6CB43}"/>
              </a:ext>
            </a:extLst>
          </p:cNvPr>
          <p:cNvSpPr/>
          <p:nvPr/>
        </p:nvSpPr>
        <p:spPr>
          <a:xfrm>
            <a:off x="7994378" y="5851957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269FC8F8-875A-48C3-BC47-52816C818678}"/>
              </a:ext>
            </a:extLst>
          </p:cNvPr>
          <p:cNvSpPr/>
          <p:nvPr/>
        </p:nvSpPr>
        <p:spPr>
          <a:xfrm>
            <a:off x="8080943" y="5416042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1D55E872-19DD-47C4-9573-A4CCC6016A3D}"/>
              </a:ext>
            </a:extLst>
          </p:cNvPr>
          <p:cNvSpPr/>
          <p:nvPr/>
        </p:nvSpPr>
        <p:spPr>
          <a:xfrm>
            <a:off x="8080943" y="5550515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208803D3-9F0E-44F2-BA47-9A9CB11765CF}"/>
              </a:ext>
            </a:extLst>
          </p:cNvPr>
          <p:cNvSpPr/>
          <p:nvPr/>
        </p:nvSpPr>
        <p:spPr>
          <a:xfrm>
            <a:off x="8080943" y="5676709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424B03D-F3BF-49E6-88A1-07866A3BA4D6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85B2A46-9736-4E8F-B140-DEFFA1C0FDC1}"/>
              </a:ext>
            </a:extLst>
          </p:cNvPr>
          <p:cNvSpPr/>
          <p:nvPr/>
        </p:nvSpPr>
        <p:spPr>
          <a:xfrm>
            <a:off x="8842448" y="4721290"/>
            <a:ext cx="355390" cy="14497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DA89C9-087E-4706-A5D6-376D1679F80F}"/>
              </a:ext>
            </a:extLst>
          </p:cNvPr>
          <p:cNvSpPr/>
          <p:nvPr/>
        </p:nvSpPr>
        <p:spPr>
          <a:xfrm>
            <a:off x="8891590" y="4770730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976FD65-0737-45A1-974E-FDCF93BFEAFC}"/>
              </a:ext>
            </a:extLst>
          </p:cNvPr>
          <p:cNvSpPr/>
          <p:nvPr/>
        </p:nvSpPr>
        <p:spPr>
          <a:xfrm>
            <a:off x="8891590" y="5071485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452714B-06F5-4146-BD85-5BF7EA24FD1A}"/>
              </a:ext>
            </a:extLst>
          </p:cNvPr>
          <p:cNvSpPr/>
          <p:nvPr/>
        </p:nvSpPr>
        <p:spPr>
          <a:xfrm>
            <a:off x="8891590" y="5851126"/>
            <a:ext cx="257106" cy="251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2E87288-E679-4334-B4AD-30DB4EBA18D8}"/>
              </a:ext>
            </a:extLst>
          </p:cNvPr>
          <p:cNvSpPr/>
          <p:nvPr/>
        </p:nvSpPr>
        <p:spPr>
          <a:xfrm>
            <a:off x="8978155" y="5415211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0AE8BB20-9CCD-4AB8-97CD-4E464BE4B595}"/>
              </a:ext>
            </a:extLst>
          </p:cNvPr>
          <p:cNvSpPr/>
          <p:nvPr/>
        </p:nvSpPr>
        <p:spPr>
          <a:xfrm>
            <a:off x="8978155" y="5549684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FE8D0D79-11F1-4BFE-9475-ED42D8AEF9D1}"/>
              </a:ext>
            </a:extLst>
          </p:cNvPr>
          <p:cNvSpPr/>
          <p:nvPr/>
        </p:nvSpPr>
        <p:spPr>
          <a:xfrm>
            <a:off x="8978155" y="5675878"/>
            <a:ext cx="83976" cy="83976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7D69F-EB2B-4A41-9415-41200B0B5F90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62" name="箭头: 上 61">
            <a:extLst>
              <a:ext uri="{FF2B5EF4-FFF2-40B4-BE49-F238E27FC236}">
                <a16:creationId xmlns:a16="http://schemas.microsoft.com/office/drawing/2014/main" id="{E382FA59-D3F2-4EE4-B0C8-0963309F004E}"/>
              </a:ext>
            </a:extLst>
          </p:cNvPr>
          <p:cNvSpPr/>
          <p:nvPr/>
        </p:nvSpPr>
        <p:spPr>
          <a:xfrm>
            <a:off x="5991394" y="4289584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FE6BE8-A028-4C49-8984-FBAD06C1AB80}"/>
              </a:ext>
            </a:extLst>
          </p:cNvPr>
          <p:cNvSpPr txBox="1"/>
          <p:nvPr/>
        </p:nvSpPr>
        <p:spPr>
          <a:xfrm>
            <a:off x="1091763" y="5230545"/>
            <a:ext cx="16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r>
              <a:rPr lang="zh-CN" altLang="en-US" dirty="0"/>
              <a:t>层</a:t>
            </a:r>
          </a:p>
        </p:txBody>
      </p:sp>
      <p:sp>
        <p:nvSpPr>
          <p:cNvPr id="64" name="立方体 63">
            <a:extLst>
              <a:ext uri="{FF2B5EF4-FFF2-40B4-BE49-F238E27FC236}">
                <a16:creationId xmlns:a16="http://schemas.microsoft.com/office/drawing/2014/main" id="{CBFB4C2C-71CF-45EF-8FF4-8C85CE1E304C}"/>
              </a:ext>
            </a:extLst>
          </p:cNvPr>
          <p:cNvSpPr/>
          <p:nvPr/>
        </p:nvSpPr>
        <p:spPr>
          <a:xfrm>
            <a:off x="3845133" y="2780523"/>
            <a:ext cx="4692943" cy="128210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Convolution</a:t>
            </a:r>
            <a:endParaRPr lang="zh-CN" altLang="en-US" dirty="0"/>
          </a:p>
        </p:txBody>
      </p:sp>
      <p:sp>
        <p:nvSpPr>
          <p:cNvPr id="65" name="立方体 64">
            <a:extLst>
              <a:ext uri="{FF2B5EF4-FFF2-40B4-BE49-F238E27FC236}">
                <a16:creationId xmlns:a16="http://schemas.microsoft.com/office/drawing/2014/main" id="{F21E931D-8A95-4731-A66A-F86EFDD90370}"/>
              </a:ext>
            </a:extLst>
          </p:cNvPr>
          <p:cNvSpPr/>
          <p:nvPr/>
        </p:nvSpPr>
        <p:spPr>
          <a:xfrm>
            <a:off x="3861495" y="970020"/>
            <a:ext cx="4692943" cy="1282103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Transformable Pooling</a:t>
            </a:r>
            <a:endParaRPr lang="zh-CN" altLang="en-US" dirty="0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4C48C849-92E0-4329-9761-F5F2959935F8}"/>
              </a:ext>
            </a:extLst>
          </p:cNvPr>
          <p:cNvSpPr/>
          <p:nvPr/>
        </p:nvSpPr>
        <p:spPr>
          <a:xfrm>
            <a:off x="5991394" y="2370339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5BC0E68-B1BE-47CC-9EF2-FDD532C88279}"/>
              </a:ext>
            </a:extLst>
          </p:cNvPr>
          <p:cNvSpPr/>
          <p:nvPr/>
        </p:nvSpPr>
        <p:spPr>
          <a:xfrm>
            <a:off x="2998015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FF84239-BAF2-4D67-8988-2157F0215A44}"/>
              </a:ext>
            </a:extLst>
          </p:cNvPr>
          <p:cNvSpPr/>
          <p:nvPr/>
        </p:nvSpPr>
        <p:spPr>
          <a:xfrm>
            <a:off x="4080474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8CC9DAC-0502-4336-A1E9-57FCF8E19E3D}"/>
              </a:ext>
            </a:extLst>
          </p:cNvPr>
          <p:cNvSpPr/>
          <p:nvPr/>
        </p:nvSpPr>
        <p:spPr>
          <a:xfrm>
            <a:off x="5162933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48B2E6A-2E1F-4AA5-AC00-7A8A350EBFFF}"/>
              </a:ext>
            </a:extLst>
          </p:cNvPr>
          <p:cNvSpPr/>
          <p:nvPr/>
        </p:nvSpPr>
        <p:spPr>
          <a:xfrm>
            <a:off x="6245392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3E7DE5A-B613-495D-86DF-84A5C9FE8FB1}"/>
              </a:ext>
            </a:extLst>
          </p:cNvPr>
          <p:cNvSpPr/>
          <p:nvPr/>
        </p:nvSpPr>
        <p:spPr>
          <a:xfrm>
            <a:off x="7327851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ECB120CC-BDED-49E6-92FA-5E403516CEC3}"/>
              </a:ext>
            </a:extLst>
          </p:cNvPr>
          <p:cNvSpPr/>
          <p:nvPr/>
        </p:nvSpPr>
        <p:spPr>
          <a:xfrm>
            <a:off x="8410310" y="-228580"/>
            <a:ext cx="811763" cy="45716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570EC6F-BF7C-4257-A57B-49A183645AB9}"/>
              </a:ext>
            </a:extLst>
          </p:cNvPr>
          <p:cNvSpPr/>
          <p:nvPr/>
        </p:nvSpPr>
        <p:spPr>
          <a:xfrm>
            <a:off x="4996541" y="-1351924"/>
            <a:ext cx="2254899" cy="5792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决策层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F1553CC-1912-460A-8909-22306E11B7E3}"/>
              </a:ext>
            </a:extLst>
          </p:cNvPr>
          <p:cNvCxnSpPr>
            <a:stCxn id="70" idx="3"/>
            <a:endCxn id="71" idx="1"/>
          </p:cNvCxnSpPr>
          <p:nvPr/>
        </p:nvCxnSpPr>
        <p:spPr>
          <a:xfrm>
            <a:off x="3809778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E598020-C100-4530-9187-867FD612AFD7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892237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8F8B50-B953-4D6B-8340-4BD434D27316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5974696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247B90A2-BB26-46EF-AFD6-216542E2CB81}"/>
              </a:ext>
            </a:extLst>
          </p:cNvPr>
          <p:cNvCxnSpPr>
            <a:stCxn id="74" idx="3"/>
            <a:endCxn id="75" idx="1"/>
          </p:cNvCxnSpPr>
          <p:nvPr/>
        </p:nvCxnSpPr>
        <p:spPr>
          <a:xfrm>
            <a:off x="7057155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AC64E11-A516-4356-9A34-C17A8E06BE91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139614" y="0"/>
            <a:ext cx="2706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18C1D3A-E0D6-49E0-949F-9487A48E2E63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3403897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上 114">
            <a:extLst>
              <a:ext uri="{FF2B5EF4-FFF2-40B4-BE49-F238E27FC236}">
                <a16:creationId xmlns:a16="http://schemas.microsoft.com/office/drawing/2014/main" id="{76059558-7545-4645-8FC8-596A5859B0BA}"/>
              </a:ext>
            </a:extLst>
          </p:cNvPr>
          <p:cNvSpPr/>
          <p:nvPr/>
        </p:nvSpPr>
        <p:spPr>
          <a:xfrm>
            <a:off x="5991394" y="559836"/>
            <a:ext cx="368927" cy="289469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7F84196-7713-4842-A63C-7A9CB7A0FD22}"/>
              </a:ext>
            </a:extLst>
          </p:cNvPr>
          <p:cNvCxnSpPr>
            <a:cxnSpLocks/>
          </p:cNvCxnSpPr>
          <p:nvPr/>
        </p:nvCxnSpPr>
        <p:spPr>
          <a:xfrm flipV="1">
            <a:off x="4486355" y="219249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8341318-787E-4B24-A943-84EF106564E2}"/>
              </a:ext>
            </a:extLst>
          </p:cNvPr>
          <p:cNvCxnSpPr>
            <a:cxnSpLocks/>
          </p:cNvCxnSpPr>
          <p:nvPr/>
        </p:nvCxnSpPr>
        <p:spPr>
          <a:xfrm flipV="1">
            <a:off x="5568814" y="219248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DEEB98B-825D-42AB-A38E-4C8BFC0BA89C}"/>
              </a:ext>
            </a:extLst>
          </p:cNvPr>
          <p:cNvCxnSpPr>
            <a:cxnSpLocks/>
          </p:cNvCxnSpPr>
          <p:nvPr/>
        </p:nvCxnSpPr>
        <p:spPr>
          <a:xfrm flipV="1">
            <a:off x="6671268" y="21924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C578F1B-0A16-4C79-A38B-EBD94AB1BF43}"/>
              </a:ext>
            </a:extLst>
          </p:cNvPr>
          <p:cNvCxnSpPr>
            <a:cxnSpLocks/>
          </p:cNvCxnSpPr>
          <p:nvPr/>
        </p:nvCxnSpPr>
        <p:spPr>
          <a:xfrm flipV="1">
            <a:off x="7733732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086607E-9654-4EA8-A548-1BE1DAD8ACB1}"/>
              </a:ext>
            </a:extLst>
          </p:cNvPr>
          <p:cNvCxnSpPr>
            <a:cxnSpLocks/>
          </p:cNvCxnSpPr>
          <p:nvPr/>
        </p:nvCxnSpPr>
        <p:spPr>
          <a:xfrm flipV="1">
            <a:off x="8789964" y="228580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EF24F5F-58C0-43A9-8E39-7D0001698A07}"/>
              </a:ext>
            </a:extLst>
          </p:cNvPr>
          <p:cNvCxnSpPr>
            <a:cxnSpLocks/>
          </p:cNvCxnSpPr>
          <p:nvPr/>
        </p:nvCxnSpPr>
        <p:spPr>
          <a:xfrm flipV="1">
            <a:off x="34038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BEB49EB-4C8B-484F-B035-03D5B082E1C0}"/>
              </a:ext>
            </a:extLst>
          </p:cNvPr>
          <p:cNvCxnSpPr>
            <a:cxnSpLocks/>
          </p:cNvCxnSpPr>
          <p:nvPr/>
        </p:nvCxnSpPr>
        <p:spPr>
          <a:xfrm flipV="1">
            <a:off x="4486355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40A0042-091A-4009-8B41-5FD07B2B1A7C}"/>
              </a:ext>
            </a:extLst>
          </p:cNvPr>
          <p:cNvCxnSpPr>
            <a:cxnSpLocks/>
          </p:cNvCxnSpPr>
          <p:nvPr/>
        </p:nvCxnSpPr>
        <p:spPr>
          <a:xfrm flipV="1">
            <a:off x="5551397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79E59C0-D0CA-4F81-80A7-B7D186210949}"/>
              </a:ext>
            </a:extLst>
          </p:cNvPr>
          <p:cNvCxnSpPr>
            <a:cxnSpLocks/>
          </p:cNvCxnSpPr>
          <p:nvPr/>
        </p:nvCxnSpPr>
        <p:spPr>
          <a:xfrm flipV="1">
            <a:off x="6663486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7FB8961-9D6A-482C-9285-6E8DAFDA78D4}"/>
              </a:ext>
            </a:extLst>
          </p:cNvPr>
          <p:cNvCxnSpPr>
            <a:cxnSpLocks/>
          </p:cNvCxnSpPr>
          <p:nvPr/>
        </p:nvCxnSpPr>
        <p:spPr>
          <a:xfrm flipV="1">
            <a:off x="7733732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502D908D-E1F5-4B58-824E-17C42D7C0025}"/>
              </a:ext>
            </a:extLst>
          </p:cNvPr>
          <p:cNvCxnSpPr>
            <a:cxnSpLocks/>
          </p:cNvCxnSpPr>
          <p:nvPr/>
        </p:nvCxnSpPr>
        <p:spPr>
          <a:xfrm flipV="1">
            <a:off x="8789964" y="-569167"/>
            <a:ext cx="0" cy="340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9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6BD7F5-5131-4B88-B1C6-A8710F28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9348"/>
              </p:ext>
            </p:extLst>
          </p:nvPr>
        </p:nvGraphicFramePr>
        <p:xfrm>
          <a:off x="1024294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F685806-2C0A-497D-8A70-0FE22DF79784}"/>
              </a:ext>
            </a:extLst>
          </p:cNvPr>
          <p:cNvSpPr txBox="1"/>
          <p:nvPr/>
        </p:nvSpPr>
        <p:spPr>
          <a:xfrm>
            <a:off x="1006147" y="3037888"/>
            <a:ext cx="2642635" cy="75578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E52C0F10-F1B3-4295-9183-04AF70253B7B}"/>
              </a:ext>
            </a:extLst>
          </p:cNvPr>
          <p:cNvSpPr/>
          <p:nvPr/>
        </p:nvSpPr>
        <p:spPr>
          <a:xfrm>
            <a:off x="336524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9B17DE1F-B016-4427-9855-C48DAB003897}"/>
              </a:ext>
            </a:extLst>
          </p:cNvPr>
          <p:cNvSpPr/>
          <p:nvPr/>
        </p:nvSpPr>
        <p:spPr>
          <a:xfrm>
            <a:off x="3638937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446316D-AE0E-4BF0-BA95-4FBAC7332435}"/>
              </a:ext>
            </a:extLst>
          </p:cNvPr>
          <p:cNvSpPr/>
          <p:nvPr/>
        </p:nvSpPr>
        <p:spPr>
          <a:xfrm>
            <a:off x="3912632" y="198654"/>
            <a:ext cx="460310" cy="1357604"/>
          </a:xfrm>
          <a:prstGeom prst="cube">
            <a:avLst>
              <a:gd name="adj" fmla="val 6592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213CB4F-A35B-4637-8844-D8BB7C272D78}"/>
              </a:ext>
            </a:extLst>
          </p:cNvPr>
          <p:cNvSpPr txBox="1"/>
          <p:nvPr/>
        </p:nvSpPr>
        <p:spPr>
          <a:xfrm>
            <a:off x="3321697" y="1569481"/>
            <a:ext cx="10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17971F9F-179A-4E6B-AA1B-78A179A117C0}"/>
              </a:ext>
            </a:extLst>
          </p:cNvPr>
          <p:cNvSpPr/>
          <p:nvPr/>
        </p:nvSpPr>
        <p:spPr>
          <a:xfrm>
            <a:off x="6319923" y="203320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5571032A-1973-49AB-A400-41794E0ACCEA}"/>
              </a:ext>
            </a:extLst>
          </p:cNvPr>
          <p:cNvSpPr/>
          <p:nvPr/>
        </p:nvSpPr>
        <p:spPr>
          <a:xfrm>
            <a:off x="6096000" y="394597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36A094-0A4C-45B0-AF88-4A07E1FDD32A}"/>
              </a:ext>
            </a:extLst>
          </p:cNvPr>
          <p:cNvSpPr txBox="1"/>
          <p:nvPr/>
        </p:nvSpPr>
        <p:spPr>
          <a:xfrm>
            <a:off x="7327649" y="546598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位置信息动态偏移量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6E36292-152A-48DA-B065-AE1978B83021}"/>
              </a:ext>
            </a:extLst>
          </p:cNvPr>
          <p:cNvSpPr txBox="1"/>
          <p:nvPr/>
        </p:nvSpPr>
        <p:spPr>
          <a:xfrm>
            <a:off x="4788354" y="6086093"/>
            <a:ext cx="140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位置信息静态偏移量</a:t>
            </a:r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B83CD15D-A0FE-4B58-8642-D90252A862F5}"/>
              </a:ext>
            </a:extLst>
          </p:cNvPr>
          <p:cNvSpPr/>
          <p:nvPr/>
        </p:nvSpPr>
        <p:spPr>
          <a:xfrm>
            <a:off x="6432075" y="5716762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40B25156-B4B4-4BCF-9CE1-6ECBE4A1408F}"/>
              </a:ext>
            </a:extLst>
          </p:cNvPr>
          <p:cNvSpPr/>
          <p:nvPr/>
        </p:nvSpPr>
        <p:spPr>
          <a:xfrm>
            <a:off x="6208152" y="5908039"/>
            <a:ext cx="970381" cy="1063689"/>
          </a:xfrm>
          <a:prstGeom prst="cube">
            <a:avLst>
              <a:gd name="adj" fmla="val 10444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3A63F3B-5E00-41E3-B428-DEF046D36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95980"/>
              </p:ext>
            </p:extLst>
          </p:nvPr>
        </p:nvGraphicFramePr>
        <p:xfrm>
          <a:off x="8525071" y="2270051"/>
          <a:ext cx="2642635" cy="30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27">
                  <a:extLst>
                    <a:ext uri="{9D8B030D-6E8A-4147-A177-3AD203B41FA5}">
                      <a16:colId xmlns:a16="http://schemas.microsoft.com/office/drawing/2014/main" val="58725621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0748690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974145179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1735380645"/>
                    </a:ext>
                  </a:extLst>
                </a:gridCol>
                <a:gridCol w="528527">
                  <a:extLst>
                    <a:ext uri="{9D8B030D-6E8A-4147-A177-3AD203B41FA5}">
                      <a16:colId xmlns:a16="http://schemas.microsoft.com/office/drawing/2014/main" val="2197528422"/>
                    </a:ext>
                  </a:extLst>
                </a:gridCol>
              </a:tblGrid>
              <a:tr h="3791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1663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24800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64191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18483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520159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49520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4195"/>
                  </a:ext>
                </a:extLst>
              </a:tr>
              <a:tr h="3791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09497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944988D-BF2E-4B6B-B924-E52E45ABC9BF}"/>
              </a:ext>
            </a:extLst>
          </p:cNvPr>
          <p:cNvSpPr txBox="1"/>
          <p:nvPr/>
        </p:nvSpPr>
        <p:spPr>
          <a:xfrm>
            <a:off x="962798" y="5542250"/>
            <a:ext cx="272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h=2</a:t>
            </a:r>
            <a:r>
              <a:rPr lang="zh-CN" altLang="en-US" dirty="0"/>
              <a:t>的卷积核在输入矩阵中框定的范围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0C5B14-F229-438F-921A-FFEB5D626979}"/>
              </a:ext>
            </a:extLst>
          </p:cNvPr>
          <p:cNvSpPr txBox="1"/>
          <p:nvPr/>
        </p:nvSpPr>
        <p:spPr>
          <a:xfrm>
            <a:off x="8768144" y="5523070"/>
            <a:ext cx="234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经可转换卷积处理后卷积框定的范围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A62D0E-EF13-41F4-9E19-1C4B851EFAB8}"/>
              </a:ext>
            </a:extLst>
          </p:cNvPr>
          <p:cNvSpPr/>
          <p:nvPr/>
        </p:nvSpPr>
        <p:spPr>
          <a:xfrm>
            <a:off x="11439335" y="3590728"/>
            <a:ext cx="1066796" cy="39188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2D4D1D-B1BC-4824-928E-DF59E549B54F}"/>
              </a:ext>
            </a:extLst>
          </p:cNvPr>
          <p:cNvSpPr txBox="1"/>
          <p:nvPr/>
        </p:nvSpPr>
        <p:spPr>
          <a:xfrm>
            <a:off x="11268276" y="3082995"/>
            <a:ext cx="14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卷积运算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6A9DE11-1C14-4814-A14C-48812803EA6F}"/>
              </a:ext>
            </a:extLst>
          </p:cNvPr>
          <p:cNvSpPr txBox="1"/>
          <p:nvPr/>
        </p:nvSpPr>
        <p:spPr>
          <a:xfrm>
            <a:off x="7697755" y="6530292"/>
            <a:ext cx="12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反向传播训练得到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D2917F-1515-4C8C-B73D-81FBC48C433F}"/>
              </a:ext>
            </a:extLst>
          </p:cNvPr>
          <p:cNvSpPr txBox="1"/>
          <p:nvPr/>
        </p:nvSpPr>
        <p:spPr>
          <a:xfrm>
            <a:off x="8525070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FAA6FE-D03A-4597-9487-10749976E8F8}"/>
              </a:ext>
            </a:extLst>
          </p:cNvPr>
          <p:cNvSpPr txBox="1"/>
          <p:nvPr/>
        </p:nvSpPr>
        <p:spPr>
          <a:xfrm>
            <a:off x="9592906" y="2652607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E38BC3-2D0F-4F6F-B4F5-0EBCD91BE2DA}"/>
              </a:ext>
            </a:extLst>
          </p:cNvPr>
          <p:cNvSpPr txBox="1"/>
          <p:nvPr/>
        </p:nvSpPr>
        <p:spPr>
          <a:xfrm>
            <a:off x="10126824" y="3030496"/>
            <a:ext cx="506963" cy="377890"/>
          </a:xfrm>
          <a:prstGeom prst="rect">
            <a:avLst/>
          </a:prstGeom>
          <a:noFill/>
          <a:ln w="476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99BCC5-2055-47E1-8330-9BACF2E27549}"/>
              </a:ext>
            </a:extLst>
          </p:cNvPr>
          <p:cNvSpPr txBox="1"/>
          <p:nvPr/>
        </p:nvSpPr>
        <p:spPr>
          <a:xfrm>
            <a:off x="8541665" y="3408780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72BDDFD-65F5-479B-BFE9-0CC32C19F13A}"/>
              </a:ext>
            </a:extLst>
          </p:cNvPr>
          <p:cNvSpPr txBox="1"/>
          <p:nvPr/>
        </p:nvSpPr>
        <p:spPr>
          <a:xfrm>
            <a:off x="9066775" y="3402204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07BB3EB-701D-47C3-84AD-832B653E0435}"/>
              </a:ext>
            </a:extLst>
          </p:cNvPr>
          <p:cNvSpPr txBox="1"/>
          <p:nvPr/>
        </p:nvSpPr>
        <p:spPr>
          <a:xfrm>
            <a:off x="10633787" y="3793668"/>
            <a:ext cx="506963" cy="377890"/>
          </a:xfrm>
          <a:prstGeom prst="rect">
            <a:avLst/>
          </a:prstGeom>
          <a:noFill/>
          <a:ln w="47625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9D91BB-4E43-40C7-A5B7-F3C6447E7636}"/>
              </a:ext>
            </a:extLst>
          </p:cNvPr>
          <p:cNvSpPr txBox="1"/>
          <p:nvPr/>
        </p:nvSpPr>
        <p:spPr>
          <a:xfrm>
            <a:off x="854166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448EA3-63B9-494D-9CE7-DD068A525C0D}"/>
              </a:ext>
            </a:extLst>
          </p:cNvPr>
          <p:cNvSpPr txBox="1"/>
          <p:nvPr/>
        </p:nvSpPr>
        <p:spPr>
          <a:xfrm>
            <a:off x="9080762" y="4171558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197962-3000-47EF-BBCE-A367B958BF44}"/>
              </a:ext>
            </a:extLst>
          </p:cNvPr>
          <p:cNvSpPr txBox="1"/>
          <p:nvPr/>
        </p:nvSpPr>
        <p:spPr>
          <a:xfrm>
            <a:off x="9575814" y="4167090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715AF8A-55F4-4E3A-B643-53765DFB15DC}"/>
              </a:ext>
            </a:extLst>
          </p:cNvPr>
          <p:cNvSpPr txBox="1"/>
          <p:nvPr/>
        </p:nvSpPr>
        <p:spPr>
          <a:xfrm>
            <a:off x="10111281" y="4165532"/>
            <a:ext cx="506963" cy="377890"/>
          </a:xfrm>
          <a:prstGeom prst="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4632754-0D4E-40A8-892B-C01789EA6359}"/>
              </a:ext>
            </a:extLst>
          </p:cNvPr>
          <p:cNvSpPr/>
          <p:nvPr/>
        </p:nvSpPr>
        <p:spPr>
          <a:xfrm>
            <a:off x="8322906" y="2519265"/>
            <a:ext cx="3013788" cy="2090057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D39F582-0E1D-43A7-A08F-8009BABE72C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675737" y="3530034"/>
            <a:ext cx="4647169" cy="3426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4B8737D-4BEE-4DBA-BE76-E39A58B6E9AD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6965482" y="4725763"/>
            <a:ext cx="2457" cy="99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8505310-FE8B-4DD6-8FE8-DCA6FC4668B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30517" y="1458286"/>
            <a:ext cx="0" cy="910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>
            <a:extLst>
              <a:ext uri="{FF2B5EF4-FFF2-40B4-BE49-F238E27FC236}">
                <a16:creationId xmlns:a16="http://schemas.microsoft.com/office/drawing/2014/main" id="{D7F01C51-CDCF-4ED2-83C8-4758888B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13" y="1854427"/>
            <a:ext cx="676275" cy="5619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79CD0A7-BBDF-4BE7-812D-1FE0C78D6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74" y="4949761"/>
            <a:ext cx="600159" cy="543001"/>
          </a:xfrm>
          <a:prstGeom prst="rect">
            <a:avLst/>
          </a:prstGeom>
        </p:spPr>
      </p:pic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7A78D90-DCC3-4A37-BCA7-CE4E9DC5D893}"/>
              </a:ext>
            </a:extLst>
          </p:cNvPr>
          <p:cNvCxnSpPr>
            <a:cxnSpLocks/>
          </p:cNvCxnSpPr>
          <p:nvPr/>
        </p:nvCxnSpPr>
        <p:spPr>
          <a:xfrm flipV="1">
            <a:off x="2349368" y="1029190"/>
            <a:ext cx="1019632" cy="429096"/>
          </a:xfrm>
          <a:prstGeom prst="curvedConnector3">
            <a:avLst>
              <a:gd name="adj1" fmla="val 5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F5D21EC-2063-4DDB-A1F2-EE47F3E31E4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372942" y="977115"/>
            <a:ext cx="172305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48CCDA2D-D460-47F0-A528-01553B266B7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45611" y="1458286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93A94E4-1C4A-437E-B712-DE7624D792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2457" y="5997632"/>
            <a:ext cx="1356357" cy="341956"/>
          </a:xfrm>
          <a:prstGeom prst="curvedConnector3">
            <a:avLst>
              <a:gd name="adj1" fmla="val 47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1294483-28FE-4B4D-B722-000EFD995430}"/>
              </a:ext>
            </a:extLst>
          </p:cNvPr>
          <p:cNvCxnSpPr>
            <a:cxnSpLocks/>
          </p:cNvCxnSpPr>
          <p:nvPr/>
        </p:nvCxnSpPr>
        <p:spPr>
          <a:xfrm flipH="1">
            <a:off x="8751299" y="5285577"/>
            <a:ext cx="7514" cy="81176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280858-5C6C-43F0-A9C8-5CEDEF28495B}"/>
              </a:ext>
            </a:extLst>
          </p:cNvPr>
          <p:cNvSpPr txBox="1"/>
          <p:nvPr/>
        </p:nvSpPr>
        <p:spPr>
          <a:xfrm>
            <a:off x="2862308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C1F30A-011E-4753-9F39-923669613E84}"/>
              </a:ext>
            </a:extLst>
          </p:cNvPr>
          <p:cNvSpPr txBox="1"/>
          <p:nvPr/>
        </p:nvSpPr>
        <p:spPr>
          <a:xfrm>
            <a:off x="3845133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D5CD82-1BBD-4D6F-A076-BFDCDBFDC36A}"/>
              </a:ext>
            </a:extLst>
          </p:cNvPr>
          <p:cNvSpPr txBox="1"/>
          <p:nvPr/>
        </p:nvSpPr>
        <p:spPr>
          <a:xfrm>
            <a:off x="4823609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B89B31-794B-44A0-B315-5EE110DD9059}"/>
              </a:ext>
            </a:extLst>
          </p:cNvPr>
          <p:cNvSpPr txBox="1"/>
          <p:nvPr/>
        </p:nvSpPr>
        <p:spPr>
          <a:xfrm>
            <a:off x="5802085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EDFC5-8DCC-41CF-BF07-0F254D26E571}"/>
              </a:ext>
            </a:extLst>
          </p:cNvPr>
          <p:cNvSpPr txBox="1"/>
          <p:nvPr/>
        </p:nvSpPr>
        <p:spPr>
          <a:xfrm>
            <a:off x="6780561" y="630691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38E07-CC8B-4991-B970-060853F44F3B}"/>
              </a:ext>
            </a:extLst>
          </p:cNvPr>
          <p:cNvSpPr txBox="1"/>
          <p:nvPr/>
        </p:nvSpPr>
        <p:spPr>
          <a:xfrm>
            <a:off x="7759037" y="630774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55D0A-4B35-457D-915B-5F43FC31A44E}"/>
              </a:ext>
            </a:extLst>
          </p:cNvPr>
          <p:cNvSpPr txBox="1"/>
          <p:nvPr/>
        </p:nvSpPr>
        <p:spPr>
          <a:xfrm>
            <a:off x="8538076" y="6303297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DF39FE-938C-43A4-83AE-34A617D60546}"/>
              </a:ext>
            </a:extLst>
          </p:cNvPr>
          <p:cNvSpPr/>
          <p:nvPr/>
        </p:nvSpPr>
        <p:spPr>
          <a:xfrm>
            <a:off x="301050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08C48-E382-4F70-A1B1-27017A3F766A}"/>
              </a:ext>
            </a:extLst>
          </p:cNvPr>
          <p:cNvSpPr/>
          <p:nvPr/>
        </p:nvSpPr>
        <p:spPr>
          <a:xfrm>
            <a:off x="301050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03C920-516D-4BE1-B158-4ECB5F779201}"/>
              </a:ext>
            </a:extLst>
          </p:cNvPr>
          <p:cNvSpPr/>
          <p:nvPr/>
        </p:nvSpPr>
        <p:spPr>
          <a:xfrm>
            <a:off x="301050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74A272-A982-4D32-BD9A-E8DCDADBE2B8}"/>
              </a:ext>
            </a:extLst>
          </p:cNvPr>
          <p:cNvSpPr/>
          <p:nvPr/>
        </p:nvSpPr>
        <p:spPr>
          <a:xfrm>
            <a:off x="3993328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E2734C-CBBD-47E8-800B-639B7071B656}"/>
              </a:ext>
            </a:extLst>
          </p:cNvPr>
          <p:cNvSpPr/>
          <p:nvPr/>
        </p:nvSpPr>
        <p:spPr>
          <a:xfrm>
            <a:off x="3993328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DCE83E-BBDF-4B4A-A9FB-250F6C468767}"/>
              </a:ext>
            </a:extLst>
          </p:cNvPr>
          <p:cNvSpPr/>
          <p:nvPr/>
        </p:nvSpPr>
        <p:spPr>
          <a:xfrm>
            <a:off x="3993328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8A441C-720E-43B2-BC87-D7C4974049B4}"/>
              </a:ext>
            </a:extLst>
          </p:cNvPr>
          <p:cNvSpPr/>
          <p:nvPr/>
        </p:nvSpPr>
        <p:spPr>
          <a:xfrm>
            <a:off x="497615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718068-6275-4C2B-B950-BB856E1536B3}"/>
              </a:ext>
            </a:extLst>
          </p:cNvPr>
          <p:cNvSpPr/>
          <p:nvPr/>
        </p:nvSpPr>
        <p:spPr>
          <a:xfrm>
            <a:off x="497615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34050E-BA1F-4AB6-82C7-297D07EAC0FF}"/>
              </a:ext>
            </a:extLst>
          </p:cNvPr>
          <p:cNvSpPr/>
          <p:nvPr/>
        </p:nvSpPr>
        <p:spPr>
          <a:xfrm>
            <a:off x="497615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F6F10E-C3CC-400A-A570-480A51B7011C}"/>
              </a:ext>
            </a:extLst>
          </p:cNvPr>
          <p:cNvSpPr/>
          <p:nvPr/>
        </p:nvSpPr>
        <p:spPr>
          <a:xfrm>
            <a:off x="5958976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84CEF8-5E63-472D-882E-2E43ECCB28E0}"/>
              </a:ext>
            </a:extLst>
          </p:cNvPr>
          <p:cNvSpPr/>
          <p:nvPr/>
        </p:nvSpPr>
        <p:spPr>
          <a:xfrm>
            <a:off x="5958976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866CD8-804C-42BE-8EDA-8F7852FD17DC}"/>
              </a:ext>
            </a:extLst>
          </p:cNvPr>
          <p:cNvSpPr/>
          <p:nvPr/>
        </p:nvSpPr>
        <p:spPr>
          <a:xfrm>
            <a:off x="5958976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D29C11-37D6-45A0-A52B-A817DD09896A}"/>
              </a:ext>
            </a:extLst>
          </p:cNvPr>
          <p:cNvSpPr/>
          <p:nvPr/>
        </p:nvSpPr>
        <p:spPr>
          <a:xfrm>
            <a:off x="6941800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35816-3541-42AC-85CB-F1885A341EC6}"/>
              </a:ext>
            </a:extLst>
          </p:cNvPr>
          <p:cNvSpPr/>
          <p:nvPr/>
        </p:nvSpPr>
        <p:spPr>
          <a:xfrm>
            <a:off x="6941800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03EA-0E31-405B-9381-F2E999079A1B}"/>
              </a:ext>
            </a:extLst>
          </p:cNvPr>
          <p:cNvSpPr/>
          <p:nvPr/>
        </p:nvSpPr>
        <p:spPr>
          <a:xfrm>
            <a:off x="6941800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44F72A-D909-4EE5-A2E6-A6568D40A220}"/>
              </a:ext>
            </a:extLst>
          </p:cNvPr>
          <p:cNvSpPr/>
          <p:nvPr/>
        </p:nvSpPr>
        <p:spPr>
          <a:xfrm>
            <a:off x="7924624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776A5FE-22E9-422B-957F-5B01C02E2930}"/>
              </a:ext>
            </a:extLst>
          </p:cNvPr>
          <p:cNvSpPr/>
          <p:nvPr/>
        </p:nvSpPr>
        <p:spPr>
          <a:xfrm>
            <a:off x="7924624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1C9152-DE8B-479C-8E0B-20DD66CA8DAB}"/>
              </a:ext>
            </a:extLst>
          </p:cNvPr>
          <p:cNvSpPr/>
          <p:nvPr/>
        </p:nvSpPr>
        <p:spPr>
          <a:xfrm>
            <a:off x="7924624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F0E554-1F41-4DA2-83CB-959C2958A9B2}"/>
              </a:ext>
            </a:extLst>
          </p:cNvPr>
          <p:cNvSpPr/>
          <p:nvPr/>
        </p:nvSpPr>
        <p:spPr>
          <a:xfrm>
            <a:off x="8768762" y="561041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AC6B83-6CD3-4E29-866F-1B25640C1BBD}"/>
              </a:ext>
            </a:extLst>
          </p:cNvPr>
          <p:cNvSpPr/>
          <p:nvPr/>
        </p:nvSpPr>
        <p:spPr>
          <a:xfrm>
            <a:off x="8768762" y="580246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E974A6-9F83-40DE-9488-134DD1C4C962}"/>
              </a:ext>
            </a:extLst>
          </p:cNvPr>
          <p:cNvSpPr/>
          <p:nvPr/>
        </p:nvSpPr>
        <p:spPr>
          <a:xfrm>
            <a:off x="8768762" y="599363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88390BD-483C-4354-BC10-9B9930649C10}"/>
              </a:ext>
            </a:extLst>
          </p:cNvPr>
          <p:cNvSpPr/>
          <p:nvPr/>
        </p:nvSpPr>
        <p:spPr>
          <a:xfrm>
            <a:off x="301050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12144EE-84D6-4AB9-B578-A6EC6B187503}"/>
              </a:ext>
            </a:extLst>
          </p:cNvPr>
          <p:cNvSpPr/>
          <p:nvPr/>
        </p:nvSpPr>
        <p:spPr>
          <a:xfrm>
            <a:off x="301050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D8672B-F47D-4342-B533-502BCC74A17C}"/>
              </a:ext>
            </a:extLst>
          </p:cNvPr>
          <p:cNvSpPr/>
          <p:nvPr/>
        </p:nvSpPr>
        <p:spPr>
          <a:xfrm>
            <a:off x="301050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EF15DE-685C-48CC-AFF6-E219A11D32B4}"/>
              </a:ext>
            </a:extLst>
          </p:cNvPr>
          <p:cNvSpPr/>
          <p:nvPr/>
        </p:nvSpPr>
        <p:spPr>
          <a:xfrm>
            <a:off x="3993328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C510F5-33D9-438C-9C20-0D96623A83EB}"/>
              </a:ext>
            </a:extLst>
          </p:cNvPr>
          <p:cNvSpPr/>
          <p:nvPr/>
        </p:nvSpPr>
        <p:spPr>
          <a:xfrm>
            <a:off x="3993328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A257D5E-29B8-438A-9616-DB667E994AB9}"/>
              </a:ext>
            </a:extLst>
          </p:cNvPr>
          <p:cNvSpPr/>
          <p:nvPr/>
        </p:nvSpPr>
        <p:spPr>
          <a:xfrm>
            <a:off x="3993328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8CEAB7F-F7FE-47D1-864A-C498EBADF550}"/>
              </a:ext>
            </a:extLst>
          </p:cNvPr>
          <p:cNvSpPr/>
          <p:nvPr/>
        </p:nvSpPr>
        <p:spPr>
          <a:xfrm>
            <a:off x="497615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1511E28-5F88-4C73-833D-7F1FA8577080}"/>
              </a:ext>
            </a:extLst>
          </p:cNvPr>
          <p:cNvSpPr/>
          <p:nvPr/>
        </p:nvSpPr>
        <p:spPr>
          <a:xfrm>
            <a:off x="497615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C02A54-930B-4F37-8C63-C6FEA962DAE3}"/>
              </a:ext>
            </a:extLst>
          </p:cNvPr>
          <p:cNvSpPr/>
          <p:nvPr/>
        </p:nvSpPr>
        <p:spPr>
          <a:xfrm>
            <a:off x="497615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D11DA8-AFA0-401A-8BBF-67EDA0096F3B}"/>
              </a:ext>
            </a:extLst>
          </p:cNvPr>
          <p:cNvSpPr/>
          <p:nvPr/>
        </p:nvSpPr>
        <p:spPr>
          <a:xfrm>
            <a:off x="5958976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CB42D0-A980-4250-A222-C64F202E0359}"/>
              </a:ext>
            </a:extLst>
          </p:cNvPr>
          <p:cNvSpPr/>
          <p:nvPr/>
        </p:nvSpPr>
        <p:spPr>
          <a:xfrm>
            <a:off x="5958976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45F789-6F80-44AA-BDE6-C15F498EC27F}"/>
              </a:ext>
            </a:extLst>
          </p:cNvPr>
          <p:cNvSpPr/>
          <p:nvPr/>
        </p:nvSpPr>
        <p:spPr>
          <a:xfrm>
            <a:off x="5958976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3FE76BB-EEC1-4ED6-8323-2505BCB993E5}"/>
              </a:ext>
            </a:extLst>
          </p:cNvPr>
          <p:cNvSpPr/>
          <p:nvPr/>
        </p:nvSpPr>
        <p:spPr>
          <a:xfrm>
            <a:off x="6941800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34CF879-AA45-4003-B8BB-4E1C47E1CBE6}"/>
              </a:ext>
            </a:extLst>
          </p:cNvPr>
          <p:cNvSpPr/>
          <p:nvPr/>
        </p:nvSpPr>
        <p:spPr>
          <a:xfrm>
            <a:off x="6941800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E49E2E-2308-4D5D-BC15-900F0A15C12B}"/>
              </a:ext>
            </a:extLst>
          </p:cNvPr>
          <p:cNvSpPr/>
          <p:nvPr/>
        </p:nvSpPr>
        <p:spPr>
          <a:xfrm>
            <a:off x="6941800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41E565-DE25-4924-B353-74D5C7C28E11}"/>
              </a:ext>
            </a:extLst>
          </p:cNvPr>
          <p:cNvSpPr/>
          <p:nvPr/>
        </p:nvSpPr>
        <p:spPr>
          <a:xfrm>
            <a:off x="7924624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26EBDA-AFDA-4180-97A3-590A1A945528}"/>
              </a:ext>
            </a:extLst>
          </p:cNvPr>
          <p:cNvSpPr/>
          <p:nvPr/>
        </p:nvSpPr>
        <p:spPr>
          <a:xfrm>
            <a:off x="7924624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C4609-B564-4893-96E6-64EE014A216E}"/>
              </a:ext>
            </a:extLst>
          </p:cNvPr>
          <p:cNvSpPr/>
          <p:nvPr/>
        </p:nvSpPr>
        <p:spPr>
          <a:xfrm>
            <a:off x="7924624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C81BEAF-516F-41DA-B6F1-089E0DC8127C}"/>
              </a:ext>
            </a:extLst>
          </p:cNvPr>
          <p:cNvSpPr/>
          <p:nvPr/>
        </p:nvSpPr>
        <p:spPr>
          <a:xfrm>
            <a:off x="8768762" y="485826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A5C630-B438-4B4B-920F-D5C05C3B023B}"/>
              </a:ext>
            </a:extLst>
          </p:cNvPr>
          <p:cNvSpPr/>
          <p:nvPr/>
        </p:nvSpPr>
        <p:spPr>
          <a:xfrm>
            <a:off x="8768762" y="5050309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CC3A21-3CBD-4383-9CC3-B808C909DF53}"/>
              </a:ext>
            </a:extLst>
          </p:cNvPr>
          <p:cNvSpPr/>
          <p:nvPr/>
        </p:nvSpPr>
        <p:spPr>
          <a:xfrm>
            <a:off x="8768762" y="5241480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1074C7-CA91-4A71-A0B1-8F4EE9DA87A5}"/>
              </a:ext>
            </a:extLst>
          </p:cNvPr>
          <p:cNvSpPr txBox="1"/>
          <p:nvPr/>
        </p:nvSpPr>
        <p:spPr>
          <a:xfrm>
            <a:off x="773172" y="5720330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词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753D65-B08C-4268-8E91-F55BE0C4E451}"/>
              </a:ext>
            </a:extLst>
          </p:cNvPr>
          <p:cNvSpPr txBox="1"/>
          <p:nvPr/>
        </p:nvSpPr>
        <p:spPr>
          <a:xfrm>
            <a:off x="773172" y="4961667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字</a:t>
            </a:r>
            <a:r>
              <a:rPr lang="en-US" altLang="zh-CN" dirty="0"/>
              <a:t>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/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BFE35F6-DFEF-4DF5-A125-386914B8F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8" y="3926243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/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DC7F849-2313-4153-B9CE-914B4AB42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7" y="3375478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EBF8F40-4B92-4AF0-B679-B6532F9D8E91}"/>
              </a:ext>
            </a:extLst>
          </p:cNvPr>
          <p:cNvSpPr/>
          <p:nvPr/>
        </p:nvSpPr>
        <p:spPr>
          <a:xfrm>
            <a:off x="2936405" y="3232925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5F324D-2CE2-45C1-ACCA-19978677587E}"/>
              </a:ext>
            </a:extLst>
          </p:cNvPr>
          <p:cNvCxnSpPr>
            <a:cxnSpLocks/>
            <a:stCxn id="31" idx="0"/>
            <a:endCxn id="56" idx="2"/>
          </p:cNvCxnSpPr>
          <p:nvPr/>
        </p:nvCxnSpPr>
        <p:spPr>
          <a:xfrm flipH="1" flipV="1">
            <a:off x="321687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/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2261A40-09B4-4132-9F9B-06B4A8F0E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9" y="3926243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/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294BD4-1E7D-4E8C-90E4-741BFA88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68" y="3375478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003E5239-071E-4D82-8609-B5AF517BA1F0}"/>
              </a:ext>
            </a:extLst>
          </p:cNvPr>
          <p:cNvSpPr/>
          <p:nvPr/>
        </p:nvSpPr>
        <p:spPr>
          <a:xfrm>
            <a:off x="3906986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3946603-9D2F-488A-8D61-16957ED4500F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187452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/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3404146-D10F-4AD1-A304-444A7FCA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4" y="3926243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/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1CE5321-4440-4FD0-B4BF-FB07FCFCE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623" y="3375478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29634339-2F7B-445C-9074-9D86B52354B7}"/>
              </a:ext>
            </a:extLst>
          </p:cNvPr>
          <p:cNvSpPr/>
          <p:nvPr/>
        </p:nvSpPr>
        <p:spPr>
          <a:xfrm>
            <a:off x="4900141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A6ADB5C-001F-4C5B-BD8C-24F36A46852B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180607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/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EC8F94C-E718-403F-9E0A-836A8836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6" y="3926243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/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7447298-292F-4509-9693-B432E9EB5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75" y="3375478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A27948D5-80A4-42F6-956F-627C5E74B8E6}"/>
              </a:ext>
            </a:extLst>
          </p:cNvPr>
          <p:cNvSpPr/>
          <p:nvPr/>
        </p:nvSpPr>
        <p:spPr>
          <a:xfrm>
            <a:off x="586949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EFD251A-DC48-4F3F-82B4-8161418AB46C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14995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/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55F3457F-8672-4492-B12C-5CAEBC1E7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8" y="3926243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/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8D0BFB2-5CCF-49C7-A75D-4933E6BD2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07" y="3375478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EB9A0E35-178A-4431-9B02-3DF2CC0717E9}"/>
              </a:ext>
            </a:extLst>
          </p:cNvPr>
          <p:cNvSpPr/>
          <p:nvPr/>
        </p:nvSpPr>
        <p:spPr>
          <a:xfrm>
            <a:off x="6867525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4037D45-5588-44DD-8187-4602619D7AE4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147991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/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B9C9B01-78A3-48E7-B507-F8DC27ED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2" y="3928529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/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FEEE1E-7A9A-4594-96CB-2A5F7B5B4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3377764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0C8A0403-32C1-4219-83F3-EDBAA6832885}"/>
              </a:ext>
            </a:extLst>
          </p:cNvPr>
          <p:cNvSpPr/>
          <p:nvPr/>
        </p:nvSpPr>
        <p:spPr>
          <a:xfrm>
            <a:off x="7850349" y="3235211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1DDD9A-71F0-4DC8-9F28-757F0958C18D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130815" y="4501830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/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A7E0C81-8084-48A2-BA33-48E584A45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6" y="3926243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/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69E99B-55D8-49BA-B32C-E4F0D0AE8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3375478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862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矩形 82">
            <a:extLst>
              <a:ext uri="{FF2B5EF4-FFF2-40B4-BE49-F238E27FC236}">
                <a16:creationId xmlns:a16="http://schemas.microsoft.com/office/drawing/2014/main" id="{CE7B18F0-0913-464A-874B-CCEA26199B2A}"/>
              </a:ext>
            </a:extLst>
          </p:cNvPr>
          <p:cNvSpPr/>
          <p:nvPr/>
        </p:nvSpPr>
        <p:spPr>
          <a:xfrm>
            <a:off x="8694663" y="3232925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6A13624-C112-4FDA-851C-A5BE687F7771}"/>
              </a:ext>
            </a:extLst>
          </p:cNvPr>
          <p:cNvCxnSpPr>
            <a:cxnSpLocks/>
            <a:endCxn id="83" idx="2"/>
          </p:cNvCxnSpPr>
          <p:nvPr/>
        </p:nvCxnSpPr>
        <p:spPr>
          <a:xfrm flipH="1" flipV="1">
            <a:off x="8975129" y="44995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147BA2E-FCFC-4D36-A720-7CBDBA026A8A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3390857" y="41226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D45602F-B23B-45EC-93DD-D00A6EA8691C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4361438" y="41226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652CD4-50F6-46AC-92D0-FC2C8DC31047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5354593" y="41226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A742EA5-5629-49C0-81BA-F3CD45C79775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6323945" y="41226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3C99462-E5E1-4C2D-8AAB-4BFB9658BBE6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>
          <a:xfrm>
            <a:off x="7321977" y="41226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449C383-DE0C-4316-945A-27F623ACE0D8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flipV="1">
            <a:off x="8304801" y="41226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69E9B4-A720-49E8-BD56-89AAFEBBA378}"/>
              </a:ext>
            </a:extLst>
          </p:cNvPr>
          <p:cNvCxnSpPr>
            <a:stCxn id="82" idx="1"/>
            <a:endCxn id="78" idx="3"/>
          </p:cNvCxnSpPr>
          <p:nvPr/>
        </p:nvCxnSpPr>
        <p:spPr>
          <a:xfrm flipH="1">
            <a:off x="8304800" y="3542234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D9F2E03D-5D31-4206-8C76-6F3157660F3D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 flipV="1">
            <a:off x="7321976" y="3542234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FD0E0DC-8D68-4002-89EA-14261204AE5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>
            <a:off x="6323944" y="3542234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355B2A8-1BCA-4CE9-9D6B-DBBB0EA21FA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5354592" y="3542234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2FB966-48BC-4780-B4AB-690155EAC3DF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4361437" y="3542234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09BB70F-752C-4751-8F25-44DC6A30D073}"/>
              </a:ext>
            </a:extLst>
          </p:cNvPr>
          <p:cNvCxnSpPr>
            <a:stCxn id="62" idx="1"/>
            <a:endCxn id="55" idx="3"/>
          </p:cNvCxnSpPr>
          <p:nvPr/>
        </p:nvCxnSpPr>
        <p:spPr>
          <a:xfrm flipH="1">
            <a:off x="3390856" y="3542234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8E26A5-7E72-4EB6-BD6E-4783FA17788F}"/>
              </a:ext>
            </a:extLst>
          </p:cNvPr>
          <p:cNvSpPr txBox="1"/>
          <p:nvPr/>
        </p:nvSpPr>
        <p:spPr>
          <a:xfrm>
            <a:off x="773172" y="3681568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/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solidFill>
                <a:srgbClr val="00BE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DB29922-5724-4543-BFF0-7850FDA9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78" y="2226508"/>
                <a:ext cx="387274" cy="4381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248B4F1-363E-489A-A834-476725D7A83D}"/>
              </a:ext>
            </a:extLst>
          </p:cNvPr>
          <p:cNvCxnSpPr>
            <a:stCxn id="56" idx="0"/>
            <a:endCxn id="113" idx="2"/>
          </p:cNvCxnSpPr>
          <p:nvPr/>
        </p:nvCxnSpPr>
        <p:spPr>
          <a:xfrm flipV="1">
            <a:off x="3216871" y="2664630"/>
            <a:ext cx="337844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31D91BA-17F6-4763-8EA8-8B6EB68EF0A8}"/>
              </a:ext>
            </a:extLst>
          </p:cNvPr>
          <p:cNvCxnSpPr>
            <a:cxnSpLocks/>
            <a:stCxn id="63" idx="0"/>
            <a:endCxn id="113" idx="2"/>
          </p:cNvCxnSpPr>
          <p:nvPr/>
        </p:nvCxnSpPr>
        <p:spPr>
          <a:xfrm flipV="1">
            <a:off x="4187452" y="2664630"/>
            <a:ext cx="2407863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5B66D3D-75FC-4E78-AC95-6A40CA66D1A7}"/>
              </a:ext>
            </a:extLst>
          </p:cNvPr>
          <p:cNvCxnSpPr>
            <a:stCxn id="67" idx="0"/>
            <a:endCxn id="113" idx="2"/>
          </p:cNvCxnSpPr>
          <p:nvPr/>
        </p:nvCxnSpPr>
        <p:spPr>
          <a:xfrm flipV="1">
            <a:off x="5180607" y="2664630"/>
            <a:ext cx="1414708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BD66736-073B-4D6D-839E-05D0504BE52E}"/>
              </a:ext>
            </a:extLst>
          </p:cNvPr>
          <p:cNvCxnSpPr>
            <a:cxnSpLocks/>
            <a:stCxn id="71" idx="0"/>
            <a:endCxn id="113" idx="2"/>
          </p:cNvCxnSpPr>
          <p:nvPr/>
        </p:nvCxnSpPr>
        <p:spPr>
          <a:xfrm flipV="1">
            <a:off x="6149959" y="2664630"/>
            <a:ext cx="44535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DE61E97-D9A5-4313-A4A2-654E2FEA5305}"/>
              </a:ext>
            </a:extLst>
          </p:cNvPr>
          <p:cNvCxnSpPr>
            <a:stCxn id="75" idx="0"/>
            <a:endCxn id="113" idx="2"/>
          </p:cNvCxnSpPr>
          <p:nvPr/>
        </p:nvCxnSpPr>
        <p:spPr>
          <a:xfrm flipH="1" flipV="1">
            <a:off x="6595315" y="2664630"/>
            <a:ext cx="552676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EC3D5B93-A767-49FF-8626-24EBE9A224D5}"/>
              </a:ext>
            </a:extLst>
          </p:cNvPr>
          <p:cNvCxnSpPr>
            <a:stCxn id="79" idx="0"/>
            <a:endCxn id="113" idx="2"/>
          </p:cNvCxnSpPr>
          <p:nvPr/>
        </p:nvCxnSpPr>
        <p:spPr>
          <a:xfrm flipH="1" flipV="1">
            <a:off x="6595315" y="2664630"/>
            <a:ext cx="1535500" cy="5705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B5E47F70-3D88-46B2-9FB4-D6EB5B9CCBA4}"/>
              </a:ext>
            </a:extLst>
          </p:cNvPr>
          <p:cNvCxnSpPr>
            <a:stCxn id="83" idx="0"/>
            <a:endCxn id="113" idx="2"/>
          </p:cNvCxnSpPr>
          <p:nvPr/>
        </p:nvCxnSpPr>
        <p:spPr>
          <a:xfrm flipH="1" flipV="1">
            <a:off x="6595315" y="2664630"/>
            <a:ext cx="2379814" cy="56829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/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7EC1AB0-A81C-4E1E-BF72-0EBFA7093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05" y="1228084"/>
                <a:ext cx="347969" cy="392777"/>
              </a:xfrm>
              <a:prstGeom prst="rect">
                <a:avLst/>
              </a:prstGeom>
              <a:blipFill>
                <a:blip r:embed="rId17"/>
                <a:stretch>
                  <a:fillRect r="-65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/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5068AB8B-0F8D-42BF-9411-0807DB465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329" y="1228084"/>
                <a:ext cx="347969" cy="392777"/>
              </a:xfrm>
              <a:prstGeom prst="rect">
                <a:avLst/>
              </a:prstGeom>
              <a:blipFill>
                <a:blip r:embed="rId18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/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FE8B01A-61C2-4914-9C25-513D03485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19" y="1228083"/>
                <a:ext cx="347969" cy="392777"/>
              </a:xfrm>
              <a:prstGeom prst="rect">
                <a:avLst/>
              </a:prstGeom>
              <a:blipFill>
                <a:blip r:embed="rId19"/>
                <a:stretch>
                  <a:fillRect r="-80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/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34268CD5-C62A-4308-8DEE-A08B41A1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17" y="1234291"/>
                <a:ext cx="347969" cy="392777"/>
              </a:xfrm>
              <a:prstGeom prst="rect">
                <a:avLst/>
              </a:prstGeom>
              <a:blipFill>
                <a:blip r:embed="rId20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/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F177765-745A-44E9-9D52-8FB3BE67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41" y="1234291"/>
                <a:ext cx="347969" cy="392777"/>
              </a:xfrm>
              <a:prstGeom prst="rect">
                <a:avLst/>
              </a:prstGeom>
              <a:blipFill>
                <a:blip r:embed="rId21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/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B7AFDA-058A-4B35-8878-EE720C64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31" y="1234290"/>
                <a:ext cx="347969" cy="392777"/>
              </a:xfrm>
              <a:prstGeom prst="rect">
                <a:avLst/>
              </a:prstGeom>
              <a:blipFill>
                <a:blip r:embed="rId22"/>
                <a:stretch>
                  <a:fillRect r="-983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/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9A86C3D-CB55-495F-901F-E57947B12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45" y="1228082"/>
                <a:ext cx="347969" cy="392777"/>
              </a:xfrm>
              <a:prstGeom prst="rect">
                <a:avLst/>
              </a:prstGeom>
              <a:blipFill>
                <a:blip r:embed="rId23"/>
                <a:stretch>
                  <a:fillRect r="-81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08A8C05-4AAE-4453-A35E-2C618B390CAC}"/>
              </a:ext>
            </a:extLst>
          </p:cNvPr>
          <p:cNvCxnSpPr>
            <a:stCxn id="75" idx="0"/>
            <a:endCxn id="132" idx="2"/>
          </p:cNvCxnSpPr>
          <p:nvPr/>
        </p:nvCxnSpPr>
        <p:spPr>
          <a:xfrm flipH="1" flipV="1">
            <a:off x="7110626" y="1627068"/>
            <a:ext cx="37365" cy="1605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570274-BB55-4A75-9243-59A6DAE6E1D3}"/>
              </a:ext>
            </a:extLst>
          </p:cNvPr>
          <p:cNvCxnSpPr>
            <a:stCxn id="113" idx="0"/>
            <a:endCxn id="132" idx="2"/>
          </p:cNvCxnSpPr>
          <p:nvPr/>
        </p:nvCxnSpPr>
        <p:spPr>
          <a:xfrm flipV="1">
            <a:off x="6595315" y="1627068"/>
            <a:ext cx="515311" cy="599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7C202DE-4BA1-48E9-B9AB-251A49BA088B}"/>
              </a:ext>
            </a:extLst>
          </p:cNvPr>
          <p:cNvSpPr txBox="1"/>
          <p:nvPr/>
        </p:nvSpPr>
        <p:spPr>
          <a:xfrm>
            <a:off x="788930" y="185717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142" name="菱形 141">
            <a:extLst>
              <a:ext uri="{FF2B5EF4-FFF2-40B4-BE49-F238E27FC236}">
                <a16:creationId xmlns:a16="http://schemas.microsoft.com/office/drawing/2014/main" id="{EBD96C68-856B-4D39-9AD9-7A612B250484}"/>
              </a:ext>
            </a:extLst>
          </p:cNvPr>
          <p:cNvSpPr/>
          <p:nvPr/>
        </p:nvSpPr>
        <p:spPr>
          <a:xfrm>
            <a:off x="2899952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30D034E-8411-4BB7-981F-B50A5830D4E0}"/>
              </a:ext>
            </a:extLst>
          </p:cNvPr>
          <p:cNvSpPr txBox="1"/>
          <p:nvPr/>
        </p:nvSpPr>
        <p:spPr>
          <a:xfrm>
            <a:off x="773172" y="391453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CRF</a:t>
            </a:r>
            <a:r>
              <a:rPr lang="zh-CN" altLang="en-US" dirty="0"/>
              <a:t>层</a:t>
            </a: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AF9CB-7712-47FD-B648-57BF2358D13B}"/>
              </a:ext>
            </a:extLst>
          </p:cNvPr>
          <p:cNvCxnSpPr>
            <a:stCxn id="128" idx="0"/>
            <a:endCxn id="142" idx="2"/>
          </p:cNvCxnSpPr>
          <p:nvPr/>
        </p:nvCxnSpPr>
        <p:spPr>
          <a:xfrm flipH="1" flipV="1">
            <a:off x="3180419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菱形 165">
            <a:extLst>
              <a:ext uri="{FF2B5EF4-FFF2-40B4-BE49-F238E27FC236}">
                <a16:creationId xmlns:a16="http://schemas.microsoft.com/office/drawing/2014/main" id="{E585B220-1164-42F8-9062-F9CDF05C7B00}"/>
              </a:ext>
            </a:extLst>
          </p:cNvPr>
          <p:cNvSpPr/>
          <p:nvPr/>
        </p:nvSpPr>
        <p:spPr>
          <a:xfrm>
            <a:off x="3879513" y="264309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0F72EDF-A1F0-4DE4-B2A0-70F8B35A4965}"/>
              </a:ext>
            </a:extLst>
          </p:cNvPr>
          <p:cNvCxnSpPr>
            <a:endCxn id="166" idx="2"/>
          </p:cNvCxnSpPr>
          <p:nvPr/>
        </p:nvCxnSpPr>
        <p:spPr>
          <a:xfrm flipH="1" flipV="1">
            <a:off x="4159980" y="760785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>
            <a:extLst>
              <a:ext uri="{FF2B5EF4-FFF2-40B4-BE49-F238E27FC236}">
                <a16:creationId xmlns:a16="http://schemas.microsoft.com/office/drawing/2014/main" id="{754FD3B3-1026-47FC-B87E-D82878EFEADD}"/>
              </a:ext>
            </a:extLst>
          </p:cNvPr>
          <p:cNvSpPr/>
          <p:nvPr/>
        </p:nvSpPr>
        <p:spPr>
          <a:xfrm>
            <a:off x="4903047" y="262176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888666E1-DC55-4626-BC68-BF353DD72BAF}"/>
              </a:ext>
            </a:extLst>
          </p:cNvPr>
          <p:cNvCxnSpPr>
            <a:endCxn id="168" idx="2"/>
          </p:cNvCxnSpPr>
          <p:nvPr/>
        </p:nvCxnSpPr>
        <p:spPr>
          <a:xfrm flipH="1" flipV="1">
            <a:off x="5183514" y="758652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菱形 169">
            <a:extLst>
              <a:ext uri="{FF2B5EF4-FFF2-40B4-BE49-F238E27FC236}">
                <a16:creationId xmlns:a16="http://schemas.microsoft.com/office/drawing/2014/main" id="{826BF97C-62E0-4CEA-AE90-53D7562056AE}"/>
              </a:ext>
            </a:extLst>
          </p:cNvPr>
          <p:cNvSpPr/>
          <p:nvPr/>
        </p:nvSpPr>
        <p:spPr>
          <a:xfrm>
            <a:off x="5846939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16CA08D9-F200-4E9A-AD82-81BE0A7FBFF6}"/>
              </a:ext>
            </a:extLst>
          </p:cNvPr>
          <p:cNvCxnSpPr>
            <a:endCxn id="170" idx="2"/>
          </p:cNvCxnSpPr>
          <p:nvPr/>
        </p:nvCxnSpPr>
        <p:spPr>
          <a:xfrm flipH="1" flipV="1">
            <a:off x="6127406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菱形 171">
            <a:extLst>
              <a:ext uri="{FF2B5EF4-FFF2-40B4-BE49-F238E27FC236}">
                <a16:creationId xmlns:a16="http://schemas.microsoft.com/office/drawing/2014/main" id="{6F3DEC81-8204-452F-8A9A-3C2F8BE42D7B}"/>
              </a:ext>
            </a:extLst>
          </p:cNvPr>
          <p:cNvSpPr/>
          <p:nvPr/>
        </p:nvSpPr>
        <p:spPr>
          <a:xfrm>
            <a:off x="6826500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9E90466-C507-407D-AA9A-383910796BF9}"/>
              </a:ext>
            </a:extLst>
          </p:cNvPr>
          <p:cNvCxnSpPr>
            <a:endCxn id="172" idx="2"/>
          </p:cNvCxnSpPr>
          <p:nvPr/>
        </p:nvCxnSpPr>
        <p:spPr>
          <a:xfrm flipH="1" flipV="1">
            <a:off x="7106967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菱形 173">
            <a:extLst>
              <a:ext uri="{FF2B5EF4-FFF2-40B4-BE49-F238E27FC236}">
                <a16:creationId xmlns:a16="http://schemas.microsoft.com/office/drawing/2014/main" id="{632B1900-5481-4842-A6CC-2AA41DF89E6F}"/>
              </a:ext>
            </a:extLst>
          </p:cNvPr>
          <p:cNvSpPr/>
          <p:nvPr/>
        </p:nvSpPr>
        <p:spPr>
          <a:xfrm>
            <a:off x="7850348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54670E-D686-4FA6-AE58-4801529323DB}"/>
              </a:ext>
            </a:extLst>
          </p:cNvPr>
          <p:cNvCxnSpPr>
            <a:endCxn id="174" idx="2"/>
          </p:cNvCxnSpPr>
          <p:nvPr/>
        </p:nvCxnSpPr>
        <p:spPr>
          <a:xfrm flipH="1" flipV="1">
            <a:off x="8130815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6B3F4161-8B9D-45DB-BBE8-42A4B750B752}"/>
              </a:ext>
            </a:extLst>
          </p:cNvPr>
          <p:cNvSpPr/>
          <p:nvPr/>
        </p:nvSpPr>
        <p:spPr>
          <a:xfrm>
            <a:off x="8694662" y="257973"/>
            <a:ext cx="560933" cy="49647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82F56962-7645-4125-A59B-5BF555CCEFCC}"/>
              </a:ext>
            </a:extLst>
          </p:cNvPr>
          <p:cNvCxnSpPr>
            <a:endCxn id="176" idx="2"/>
          </p:cNvCxnSpPr>
          <p:nvPr/>
        </p:nvCxnSpPr>
        <p:spPr>
          <a:xfrm flipH="1" flipV="1">
            <a:off x="8975129" y="754449"/>
            <a:ext cx="4071" cy="467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37A4A6E8-439B-4F09-9513-36796AFC3431}"/>
              </a:ext>
            </a:extLst>
          </p:cNvPr>
          <p:cNvCxnSpPr>
            <a:stCxn id="142" idx="3"/>
            <a:endCxn id="166" idx="1"/>
          </p:cNvCxnSpPr>
          <p:nvPr/>
        </p:nvCxnSpPr>
        <p:spPr>
          <a:xfrm>
            <a:off x="3460885" y="512547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24CD86EE-EAA4-4BA9-8849-94E8A8BBDE00}"/>
              </a:ext>
            </a:extLst>
          </p:cNvPr>
          <p:cNvCxnSpPr>
            <a:stCxn id="166" idx="3"/>
            <a:endCxn id="168" idx="1"/>
          </p:cNvCxnSpPr>
          <p:nvPr/>
        </p:nvCxnSpPr>
        <p:spPr>
          <a:xfrm flipV="1">
            <a:off x="4440446" y="510414"/>
            <a:ext cx="462601" cy="2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4388EBE-9B92-4B1B-B44F-78C78DD8DE15}"/>
              </a:ext>
            </a:extLst>
          </p:cNvPr>
          <p:cNvCxnSpPr>
            <a:stCxn id="168" idx="3"/>
            <a:endCxn id="170" idx="1"/>
          </p:cNvCxnSpPr>
          <p:nvPr/>
        </p:nvCxnSpPr>
        <p:spPr>
          <a:xfrm flipV="1">
            <a:off x="5463980" y="506211"/>
            <a:ext cx="382959" cy="4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41EEDD9-2137-4E92-B624-6D029EEC58A6}"/>
              </a:ext>
            </a:extLst>
          </p:cNvPr>
          <p:cNvCxnSpPr>
            <a:stCxn id="170" idx="3"/>
            <a:endCxn id="172" idx="1"/>
          </p:cNvCxnSpPr>
          <p:nvPr/>
        </p:nvCxnSpPr>
        <p:spPr>
          <a:xfrm>
            <a:off x="6407872" y="506211"/>
            <a:ext cx="4186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27DE4F0B-7CD5-4F8A-BDCB-5731C540F249}"/>
              </a:ext>
            </a:extLst>
          </p:cNvPr>
          <p:cNvCxnSpPr>
            <a:stCxn id="172" idx="3"/>
            <a:endCxn id="174" idx="1"/>
          </p:cNvCxnSpPr>
          <p:nvPr/>
        </p:nvCxnSpPr>
        <p:spPr>
          <a:xfrm>
            <a:off x="7387433" y="506211"/>
            <a:ext cx="46291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E2312760-6708-460D-ACEC-4B16558DEEB7}"/>
              </a:ext>
            </a:extLst>
          </p:cNvPr>
          <p:cNvCxnSpPr>
            <a:stCxn id="174" idx="3"/>
            <a:endCxn id="176" idx="1"/>
          </p:cNvCxnSpPr>
          <p:nvPr/>
        </p:nvCxnSpPr>
        <p:spPr>
          <a:xfrm>
            <a:off x="8411281" y="506211"/>
            <a:ext cx="28338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/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3FABC89-2BB2-476D-8A32-EF018D8F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2" y="2696830"/>
                <a:ext cx="483719" cy="381515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/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B323498B-97BB-4EC3-8590-A3798CFF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69" y="2700057"/>
                <a:ext cx="483719" cy="381515"/>
              </a:xfrm>
              <a:prstGeom prst="rect">
                <a:avLst/>
              </a:prstGeom>
              <a:blipFill>
                <a:blip r:embed="rId25"/>
                <a:stretch>
                  <a:fillRect r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/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F045B7CB-32DC-47CC-AF8C-81CC63C3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676" y="2698183"/>
                <a:ext cx="483719" cy="381515"/>
              </a:xfrm>
              <a:prstGeom prst="rect">
                <a:avLst/>
              </a:prstGeom>
              <a:blipFill>
                <a:blip r:embed="rId26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/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59C7A91-E3A0-446D-9D2F-4389F5D78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045" y="2690494"/>
                <a:ext cx="483719" cy="381515"/>
              </a:xfrm>
              <a:prstGeom prst="rect">
                <a:avLst/>
              </a:prstGeom>
              <a:blipFill>
                <a:blip r:embed="rId27"/>
                <a:stretch>
                  <a:fillRect r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/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957594BC-7EF7-40AD-B23F-037E4E7A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873" y="2699910"/>
                <a:ext cx="483719" cy="381515"/>
              </a:xfrm>
              <a:prstGeom prst="rect">
                <a:avLst/>
              </a:prstGeom>
              <a:blipFill>
                <a:blip r:embed="rId2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/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001FD52-9D31-43F8-8274-8F5B427FE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034" y="2701411"/>
                <a:ext cx="483719" cy="381515"/>
              </a:xfrm>
              <a:prstGeom prst="rect">
                <a:avLst/>
              </a:prstGeom>
              <a:blipFill>
                <a:blip r:embed="rId29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/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E24E1A-50D9-4643-82FD-3698C94D1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08" y="2699910"/>
                <a:ext cx="483719" cy="381515"/>
              </a:xfrm>
              <a:prstGeom prst="rect">
                <a:avLst/>
              </a:prstGeom>
              <a:blipFill>
                <a:blip r:embed="rId3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80865F-8C89-4863-B642-59CE02044BE8}"/>
              </a:ext>
            </a:extLst>
          </p:cNvPr>
          <p:cNvSpPr txBox="1"/>
          <p:nvPr/>
        </p:nvSpPr>
        <p:spPr>
          <a:xfrm>
            <a:off x="2604417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657132-45F4-4C49-8E88-B0D0EB51D81B}"/>
              </a:ext>
            </a:extLst>
          </p:cNvPr>
          <p:cNvSpPr txBox="1"/>
          <p:nvPr/>
        </p:nvSpPr>
        <p:spPr>
          <a:xfrm>
            <a:off x="3587242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FAB83-29CE-45EA-A207-997B7618BE99}"/>
              </a:ext>
            </a:extLst>
          </p:cNvPr>
          <p:cNvSpPr txBox="1"/>
          <p:nvPr/>
        </p:nvSpPr>
        <p:spPr>
          <a:xfrm>
            <a:off x="4565718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EEB274-DFB3-4336-BC89-D9219A8C9D18}"/>
              </a:ext>
            </a:extLst>
          </p:cNvPr>
          <p:cNvSpPr txBox="1"/>
          <p:nvPr/>
        </p:nvSpPr>
        <p:spPr>
          <a:xfrm>
            <a:off x="5544194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A499-7CE9-4438-AFBD-F848F87892C2}"/>
              </a:ext>
            </a:extLst>
          </p:cNvPr>
          <p:cNvSpPr txBox="1"/>
          <p:nvPr/>
        </p:nvSpPr>
        <p:spPr>
          <a:xfrm>
            <a:off x="6522670" y="850101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杭州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C1D63E-B41F-4B26-BC0F-877F6616A950}"/>
              </a:ext>
            </a:extLst>
          </p:cNvPr>
          <p:cNvSpPr txBox="1"/>
          <p:nvPr/>
        </p:nvSpPr>
        <p:spPr>
          <a:xfrm>
            <a:off x="7501146" y="850184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C63AE-CE4E-4548-8FB4-772DF7131B52}"/>
              </a:ext>
            </a:extLst>
          </p:cNvPr>
          <p:cNvSpPr txBox="1"/>
          <p:nvPr/>
        </p:nvSpPr>
        <p:spPr>
          <a:xfrm>
            <a:off x="8280185" y="8497398"/>
            <a:ext cx="96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0950468-1FA7-42F8-9F02-098D8FF4658B}"/>
              </a:ext>
            </a:extLst>
          </p:cNvPr>
          <p:cNvSpPr/>
          <p:nvPr/>
        </p:nvSpPr>
        <p:spPr>
          <a:xfrm>
            <a:off x="274907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097F88A-DC21-4336-803B-165A146CEE32}"/>
              </a:ext>
            </a:extLst>
          </p:cNvPr>
          <p:cNvSpPr/>
          <p:nvPr/>
        </p:nvSpPr>
        <p:spPr>
          <a:xfrm>
            <a:off x="274907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11ADC-8D41-425A-AEAE-6A6432AF2A70}"/>
              </a:ext>
            </a:extLst>
          </p:cNvPr>
          <p:cNvSpPr/>
          <p:nvPr/>
        </p:nvSpPr>
        <p:spPr>
          <a:xfrm>
            <a:off x="274907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4A9953-4821-4589-909D-A9255317F1AF}"/>
              </a:ext>
            </a:extLst>
          </p:cNvPr>
          <p:cNvSpPr/>
          <p:nvPr/>
        </p:nvSpPr>
        <p:spPr>
          <a:xfrm>
            <a:off x="3731901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3E59AD8-8B04-4C71-A10F-D2C8053290F9}"/>
              </a:ext>
            </a:extLst>
          </p:cNvPr>
          <p:cNvSpPr/>
          <p:nvPr/>
        </p:nvSpPr>
        <p:spPr>
          <a:xfrm>
            <a:off x="3731901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666EF40-9523-4D03-8BA8-C2928942CE8E}"/>
              </a:ext>
            </a:extLst>
          </p:cNvPr>
          <p:cNvSpPr/>
          <p:nvPr/>
        </p:nvSpPr>
        <p:spPr>
          <a:xfrm>
            <a:off x="3731901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0A835BF-8942-4C14-BB4D-88B771C0C486}"/>
              </a:ext>
            </a:extLst>
          </p:cNvPr>
          <p:cNvSpPr/>
          <p:nvPr/>
        </p:nvSpPr>
        <p:spPr>
          <a:xfrm>
            <a:off x="471472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CB4EF2E-1EA3-416E-8058-405AB62F59C0}"/>
              </a:ext>
            </a:extLst>
          </p:cNvPr>
          <p:cNvSpPr/>
          <p:nvPr/>
        </p:nvSpPr>
        <p:spPr>
          <a:xfrm>
            <a:off x="471472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AE53F0-A934-4D00-8599-6D2B65F667C9}"/>
              </a:ext>
            </a:extLst>
          </p:cNvPr>
          <p:cNvSpPr/>
          <p:nvPr/>
        </p:nvSpPr>
        <p:spPr>
          <a:xfrm>
            <a:off x="471472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F7D515-740E-4A0B-912A-A95396C70FE1}"/>
              </a:ext>
            </a:extLst>
          </p:cNvPr>
          <p:cNvSpPr/>
          <p:nvPr/>
        </p:nvSpPr>
        <p:spPr>
          <a:xfrm>
            <a:off x="5697549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8BAD64-18CC-409A-A011-FC4DA816BBE5}"/>
              </a:ext>
            </a:extLst>
          </p:cNvPr>
          <p:cNvSpPr/>
          <p:nvPr/>
        </p:nvSpPr>
        <p:spPr>
          <a:xfrm>
            <a:off x="5697549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C83887D-1BD0-42D4-B94D-B30D8A9C9BC1}"/>
              </a:ext>
            </a:extLst>
          </p:cNvPr>
          <p:cNvSpPr/>
          <p:nvPr/>
        </p:nvSpPr>
        <p:spPr>
          <a:xfrm>
            <a:off x="5697549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2A30B9-70FF-42F9-9119-A7EF779E6330}"/>
              </a:ext>
            </a:extLst>
          </p:cNvPr>
          <p:cNvSpPr/>
          <p:nvPr/>
        </p:nvSpPr>
        <p:spPr>
          <a:xfrm>
            <a:off x="6680373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06656-0FC8-42F0-B836-5C5029EF2DFE}"/>
              </a:ext>
            </a:extLst>
          </p:cNvPr>
          <p:cNvSpPr/>
          <p:nvPr/>
        </p:nvSpPr>
        <p:spPr>
          <a:xfrm>
            <a:off x="6680373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3885844-E2ED-45F1-96E9-EC275470A678}"/>
              </a:ext>
            </a:extLst>
          </p:cNvPr>
          <p:cNvSpPr/>
          <p:nvPr/>
        </p:nvSpPr>
        <p:spPr>
          <a:xfrm>
            <a:off x="6680373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36CD816-FDD1-4921-BAE4-335E65D08E41}"/>
              </a:ext>
            </a:extLst>
          </p:cNvPr>
          <p:cNvSpPr/>
          <p:nvPr/>
        </p:nvSpPr>
        <p:spPr>
          <a:xfrm>
            <a:off x="7663197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0255675-3485-4D97-B349-23E5DA335C75}"/>
              </a:ext>
            </a:extLst>
          </p:cNvPr>
          <p:cNvSpPr/>
          <p:nvPr/>
        </p:nvSpPr>
        <p:spPr>
          <a:xfrm>
            <a:off x="7663197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BF9B03E-80B5-4987-9667-580B5C878B11}"/>
              </a:ext>
            </a:extLst>
          </p:cNvPr>
          <p:cNvSpPr/>
          <p:nvPr/>
        </p:nvSpPr>
        <p:spPr>
          <a:xfrm>
            <a:off x="7663197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A30B823-5EE4-442B-82CB-80D91540A693}"/>
              </a:ext>
            </a:extLst>
          </p:cNvPr>
          <p:cNvSpPr/>
          <p:nvPr/>
        </p:nvSpPr>
        <p:spPr>
          <a:xfrm>
            <a:off x="8507335" y="773095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7FFB4DC-9B35-48E0-85BD-38BADE865C3F}"/>
              </a:ext>
            </a:extLst>
          </p:cNvPr>
          <p:cNvSpPr/>
          <p:nvPr/>
        </p:nvSpPr>
        <p:spPr>
          <a:xfrm>
            <a:off x="8507335" y="7923007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A943FD-0ECA-4318-BD50-50DC199E711C}"/>
              </a:ext>
            </a:extLst>
          </p:cNvPr>
          <p:cNvSpPr/>
          <p:nvPr/>
        </p:nvSpPr>
        <p:spPr>
          <a:xfrm>
            <a:off x="8507335" y="8114178"/>
            <a:ext cx="412736" cy="192049"/>
          </a:xfrm>
          <a:prstGeom prst="rect">
            <a:avLst/>
          </a:prstGeom>
          <a:solidFill>
            <a:srgbClr val="8FAAD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23AA21C-67FC-4E4E-99B9-0D6647EC4EF0}"/>
              </a:ext>
            </a:extLst>
          </p:cNvPr>
          <p:cNvSpPr txBox="1"/>
          <p:nvPr/>
        </p:nvSpPr>
        <p:spPr>
          <a:xfrm>
            <a:off x="511745" y="7834365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embedding</a:t>
            </a:r>
            <a:r>
              <a:rPr lang="zh-CN" altLang="en-US" dirty="0"/>
              <a:t>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/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8EA33E2-C124-4C40-92B9-DB0F34271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1" y="6798941"/>
                <a:ext cx="347969" cy="392777"/>
              </a:xfrm>
              <a:prstGeom prst="rect">
                <a:avLst/>
              </a:prstGeom>
              <a:blipFill>
                <a:blip r:embed="rId2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/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03952A-32B7-4A18-92CD-C216F6DF4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60" y="6248176"/>
                <a:ext cx="347969" cy="333512"/>
              </a:xfrm>
              <a:prstGeom prst="rect">
                <a:avLst/>
              </a:prstGeom>
              <a:blipFill>
                <a:blip r:embed="rId3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1AE962D5-FA23-4947-95D9-56C920FB11CE}"/>
              </a:ext>
            </a:extLst>
          </p:cNvPr>
          <p:cNvSpPr/>
          <p:nvPr/>
        </p:nvSpPr>
        <p:spPr>
          <a:xfrm>
            <a:off x="2674978" y="6105623"/>
            <a:ext cx="560932" cy="1266619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00A705E-98A4-4CD5-BD0A-2160100AC833}"/>
              </a:ext>
            </a:extLst>
          </p:cNvPr>
          <p:cNvCxnSpPr>
            <a:cxnSpLocks/>
            <a:stCxn id="30" idx="0"/>
            <a:endCxn id="55" idx="2"/>
          </p:cNvCxnSpPr>
          <p:nvPr/>
        </p:nvCxnSpPr>
        <p:spPr>
          <a:xfrm flipH="1" flipV="1">
            <a:off x="295544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/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721EDF7-6A11-444A-9EAC-0C984684B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2" y="6798941"/>
                <a:ext cx="347969" cy="392777"/>
              </a:xfrm>
              <a:prstGeom prst="rect">
                <a:avLst/>
              </a:prstGeom>
              <a:blipFill>
                <a:blip r:embed="rId4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/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B7FDEA8-3E9B-4D7D-9DF0-71E617E9D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041" y="6248176"/>
                <a:ext cx="347969" cy="333512"/>
              </a:xfrm>
              <a:prstGeom prst="rect">
                <a:avLst/>
              </a:prstGeom>
              <a:blipFill>
                <a:blip r:embed="rId5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8E8E7F09-8B2B-40EF-9DCE-22A421595D11}"/>
              </a:ext>
            </a:extLst>
          </p:cNvPr>
          <p:cNvSpPr/>
          <p:nvPr/>
        </p:nvSpPr>
        <p:spPr>
          <a:xfrm>
            <a:off x="3645559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5981933-1524-4549-ADAA-2F73CEA9D71F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3926025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/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96CB2CE-AD29-4726-8A45-2FFE62FAD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7" y="6798941"/>
                <a:ext cx="347969" cy="392777"/>
              </a:xfrm>
              <a:prstGeom prst="rect">
                <a:avLst/>
              </a:prstGeom>
              <a:blipFill>
                <a:blip r:embed="rId6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/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6C37F38-31D3-47AB-A089-987443D0B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96" y="6248176"/>
                <a:ext cx="347969" cy="333512"/>
              </a:xfrm>
              <a:prstGeom prst="rect">
                <a:avLst/>
              </a:prstGeom>
              <a:blipFill>
                <a:blip r:embed="rId7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3CA0756F-AFFC-4422-ADFB-178C88F956F6}"/>
              </a:ext>
            </a:extLst>
          </p:cNvPr>
          <p:cNvSpPr/>
          <p:nvPr/>
        </p:nvSpPr>
        <p:spPr>
          <a:xfrm>
            <a:off x="4638714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DA1397-846D-438F-BBDC-95E83937D809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4919180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/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29B549C-06E6-4ACF-9504-622800056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9" y="6798941"/>
                <a:ext cx="347969" cy="392777"/>
              </a:xfrm>
              <a:prstGeom prst="rect">
                <a:avLst/>
              </a:prstGeom>
              <a:blipFill>
                <a:blip r:embed="rId8"/>
                <a:stretch>
                  <a:fillRect r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/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2FA88BC-9E33-4AF3-8942-8014B1E64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48" y="6248176"/>
                <a:ext cx="347969" cy="333512"/>
              </a:xfrm>
              <a:prstGeom prst="rect">
                <a:avLst/>
              </a:prstGeom>
              <a:blipFill>
                <a:blip r:embed="rId9"/>
                <a:stretch>
                  <a:fillRect r="-3226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8EBA9938-6AF1-4B82-AC9A-31AEAE0DA2D9}"/>
              </a:ext>
            </a:extLst>
          </p:cNvPr>
          <p:cNvSpPr/>
          <p:nvPr/>
        </p:nvSpPr>
        <p:spPr>
          <a:xfrm>
            <a:off x="560806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B98A377-8184-4678-8B0C-08D420892999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588853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/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21D96FE4-792A-4A31-987E-7EC29C1FC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1" y="6798941"/>
                <a:ext cx="347969" cy="392777"/>
              </a:xfrm>
              <a:prstGeom prst="rect">
                <a:avLst/>
              </a:prstGeom>
              <a:blipFill>
                <a:blip r:embed="rId10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/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F86C1CB-66C6-464D-B516-886A9BE8D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580" y="6248176"/>
                <a:ext cx="347969" cy="333512"/>
              </a:xfrm>
              <a:prstGeom prst="rect">
                <a:avLst/>
              </a:prstGeom>
              <a:blipFill>
                <a:blip r:embed="rId11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67815107-268F-46AE-A63E-E142EF4C6E78}"/>
              </a:ext>
            </a:extLst>
          </p:cNvPr>
          <p:cNvSpPr/>
          <p:nvPr/>
        </p:nvSpPr>
        <p:spPr>
          <a:xfrm>
            <a:off x="6606098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AD31F3F-10B0-47C8-9959-80FB9D11C7AB}"/>
              </a:ext>
            </a:extLst>
          </p:cNvPr>
          <p:cNvCxnSpPr>
            <a:cxnSpLocks/>
            <a:endCxn id="71" idx="2"/>
          </p:cNvCxnSpPr>
          <p:nvPr/>
        </p:nvCxnSpPr>
        <p:spPr>
          <a:xfrm flipH="1" flipV="1">
            <a:off x="6886564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/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2EC5EB6-DA79-4DDE-A8E4-327DF9FD1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5" y="6801227"/>
                <a:ext cx="347969" cy="392777"/>
              </a:xfrm>
              <a:prstGeom prst="rect">
                <a:avLst/>
              </a:prstGeom>
              <a:blipFill>
                <a:blip r:embed="rId12"/>
                <a:stretch>
                  <a:fillRect r="-49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/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A43F81F-EE32-478B-8603-2A37CA883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404" y="6250462"/>
                <a:ext cx="347969" cy="333512"/>
              </a:xfrm>
              <a:prstGeom prst="rect">
                <a:avLst/>
              </a:prstGeom>
              <a:blipFill>
                <a:blip r:embed="rId13"/>
                <a:stretch>
                  <a:fillRect r="-4918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84AC49A3-0341-40F1-81E7-6CE52A43B4E5}"/>
              </a:ext>
            </a:extLst>
          </p:cNvPr>
          <p:cNvSpPr/>
          <p:nvPr/>
        </p:nvSpPr>
        <p:spPr>
          <a:xfrm>
            <a:off x="7588922" y="6107909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6AFA612-F5C2-4ABC-8DC0-5CBA5A5062F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7869388" y="7374528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/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7BF6AB5-D013-41E1-8A55-108D3A382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9" y="6798941"/>
                <a:ext cx="347969" cy="392777"/>
              </a:xfrm>
              <a:prstGeom prst="rect">
                <a:avLst/>
              </a:prstGeom>
              <a:blipFill>
                <a:blip r:embed="rId14"/>
                <a:stretch>
                  <a:fillRect r="-327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/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solidFill>
                <a:srgbClr val="FF7C8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2A9E956-3AA2-447D-8B89-4663F0B04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18" y="6248176"/>
                <a:ext cx="347969" cy="333512"/>
              </a:xfrm>
              <a:prstGeom prst="rect">
                <a:avLst/>
              </a:prstGeom>
              <a:blipFill>
                <a:blip r:embed="rId15"/>
                <a:stretch>
                  <a:fillRect r="-3279" b="-678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矩形 78">
            <a:extLst>
              <a:ext uri="{FF2B5EF4-FFF2-40B4-BE49-F238E27FC236}">
                <a16:creationId xmlns:a16="http://schemas.microsoft.com/office/drawing/2014/main" id="{6A8259DC-325C-44A7-96FD-4BE22745F714}"/>
              </a:ext>
            </a:extLst>
          </p:cNvPr>
          <p:cNvSpPr/>
          <p:nvPr/>
        </p:nvSpPr>
        <p:spPr>
          <a:xfrm>
            <a:off x="8433236" y="6105623"/>
            <a:ext cx="560932" cy="126661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A1B7A71-9E31-42C0-B4D1-6A3E8A4407F7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8713702" y="737224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7E499A-972E-49F7-ACA3-62D13E9EC9C9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>
            <a:off x="3129430" y="6995330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2E42F02-2605-44C2-B39A-80BEF5A16A2D}"/>
              </a:ext>
            </a:extLst>
          </p:cNvPr>
          <p:cNvCxnSpPr>
            <a:stCxn id="57" idx="3"/>
            <a:endCxn id="61" idx="1"/>
          </p:cNvCxnSpPr>
          <p:nvPr/>
        </p:nvCxnSpPr>
        <p:spPr>
          <a:xfrm>
            <a:off x="4100011" y="6995330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E9BB3-E6EE-4B9C-AAB9-2D39050982A0}"/>
              </a:ext>
            </a:extLst>
          </p:cNvPr>
          <p:cNvCxnSpPr>
            <a:stCxn id="61" idx="3"/>
            <a:endCxn id="65" idx="1"/>
          </p:cNvCxnSpPr>
          <p:nvPr/>
        </p:nvCxnSpPr>
        <p:spPr>
          <a:xfrm>
            <a:off x="5093166" y="6995330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6D9DD0E-533B-48EA-8BEE-D83FEBC381F0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062518" y="6995330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6ACCD9-5BC4-4F8F-A1F5-23959F858468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060550" y="6995330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7ED3D23-703C-4BBA-9CD5-AFCF738AD60E}"/>
              </a:ext>
            </a:extLst>
          </p:cNvPr>
          <p:cNvCxnSpPr>
            <a:stCxn id="73" idx="3"/>
            <a:endCxn id="77" idx="1"/>
          </p:cNvCxnSpPr>
          <p:nvPr/>
        </p:nvCxnSpPr>
        <p:spPr>
          <a:xfrm flipV="1">
            <a:off x="8043374" y="6995330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C8FFF56-90CA-4055-9E28-2128689EB1E1}"/>
              </a:ext>
            </a:extLst>
          </p:cNvPr>
          <p:cNvCxnSpPr>
            <a:stCxn id="78" idx="1"/>
            <a:endCxn id="74" idx="3"/>
          </p:cNvCxnSpPr>
          <p:nvPr/>
        </p:nvCxnSpPr>
        <p:spPr>
          <a:xfrm flipH="1">
            <a:off x="8043373" y="6414932"/>
            <a:ext cx="49634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74B4B21-B5A1-491D-A73E-564FDE34982F}"/>
              </a:ext>
            </a:extLst>
          </p:cNvPr>
          <p:cNvCxnSpPr>
            <a:stCxn id="74" idx="1"/>
            <a:endCxn id="70" idx="3"/>
          </p:cNvCxnSpPr>
          <p:nvPr/>
        </p:nvCxnSpPr>
        <p:spPr>
          <a:xfrm flipH="1" flipV="1">
            <a:off x="7060549" y="6414932"/>
            <a:ext cx="634855" cy="2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1DB0DC-9A2B-4D13-91D7-4A7F22ED3A51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062517" y="6414932"/>
            <a:ext cx="65006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0AC977D-3512-4D20-B256-BFDBD2859C3B}"/>
              </a:ext>
            </a:extLst>
          </p:cNvPr>
          <p:cNvCxnSpPr>
            <a:stCxn id="66" idx="1"/>
            <a:endCxn id="62" idx="3"/>
          </p:cNvCxnSpPr>
          <p:nvPr/>
        </p:nvCxnSpPr>
        <p:spPr>
          <a:xfrm flipH="1">
            <a:off x="5093165" y="6414932"/>
            <a:ext cx="621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999F310-4A8D-456E-95B8-BDEDA46CAE98}"/>
              </a:ext>
            </a:extLst>
          </p:cNvPr>
          <p:cNvCxnSpPr>
            <a:stCxn id="62" idx="1"/>
            <a:endCxn id="58" idx="3"/>
          </p:cNvCxnSpPr>
          <p:nvPr/>
        </p:nvCxnSpPr>
        <p:spPr>
          <a:xfrm flipH="1">
            <a:off x="4100010" y="6414932"/>
            <a:ext cx="645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1EC6A0A-10F4-40CD-9678-D0D8DD55F243}"/>
              </a:ext>
            </a:extLst>
          </p:cNvPr>
          <p:cNvCxnSpPr>
            <a:stCxn id="58" idx="1"/>
            <a:endCxn id="54" idx="3"/>
          </p:cNvCxnSpPr>
          <p:nvPr/>
        </p:nvCxnSpPr>
        <p:spPr>
          <a:xfrm flipH="1">
            <a:off x="3129429" y="6414932"/>
            <a:ext cx="6226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B00BF36A-F0D6-4841-B97C-8AB324D8C209}"/>
              </a:ext>
            </a:extLst>
          </p:cNvPr>
          <p:cNvSpPr txBox="1"/>
          <p:nvPr/>
        </p:nvSpPr>
        <p:spPr>
          <a:xfrm>
            <a:off x="511745" y="6554266"/>
            <a:ext cx="208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BiLSTM</a:t>
            </a:r>
            <a:r>
              <a:rPr lang="zh-CN" altLang="en-US" dirty="0"/>
              <a:t>层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F20A7C4-0FFE-4667-B404-3EFFD701622D}"/>
              </a:ext>
            </a:extLst>
          </p:cNvPr>
          <p:cNvCxnSpPr>
            <a:cxnSpLocks/>
          </p:cNvCxnSpPr>
          <p:nvPr/>
        </p:nvCxnSpPr>
        <p:spPr>
          <a:xfrm flipH="1" flipV="1">
            <a:off x="2955443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流程图: 可选过程 94">
            <a:extLst>
              <a:ext uri="{FF2B5EF4-FFF2-40B4-BE49-F238E27FC236}">
                <a16:creationId xmlns:a16="http://schemas.microsoft.com/office/drawing/2014/main" id="{C8B101F0-B6D2-4CE8-A2A5-FE7A1B113F11}"/>
              </a:ext>
            </a:extLst>
          </p:cNvPr>
          <p:cNvSpPr/>
          <p:nvPr/>
        </p:nvSpPr>
        <p:spPr>
          <a:xfrm>
            <a:off x="2674978" y="509578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0EB45AF2-E686-433A-94EB-ECD6345F3B5B}"/>
              </a:ext>
            </a:extLst>
          </p:cNvPr>
          <p:cNvSpPr/>
          <p:nvPr/>
        </p:nvSpPr>
        <p:spPr>
          <a:xfrm>
            <a:off x="9421046" y="172940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9" name="流程图: 可选过程 98">
            <a:extLst>
              <a:ext uri="{FF2B5EF4-FFF2-40B4-BE49-F238E27FC236}">
                <a16:creationId xmlns:a16="http://schemas.microsoft.com/office/drawing/2014/main" id="{8360CA77-10AD-4D79-BCDF-1ED3A0B52BCA}"/>
              </a:ext>
            </a:extLst>
          </p:cNvPr>
          <p:cNvSpPr/>
          <p:nvPr/>
        </p:nvSpPr>
        <p:spPr>
          <a:xfrm>
            <a:off x="2674978" y="3935008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0" name="流程图: 可选过程 99">
            <a:extLst>
              <a:ext uri="{FF2B5EF4-FFF2-40B4-BE49-F238E27FC236}">
                <a16:creationId xmlns:a16="http://schemas.microsoft.com/office/drawing/2014/main" id="{6C578E06-FA40-4B64-90EA-B5C1F3D4A99B}"/>
              </a:ext>
            </a:extLst>
          </p:cNvPr>
          <p:cNvSpPr/>
          <p:nvPr/>
        </p:nvSpPr>
        <p:spPr>
          <a:xfrm>
            <a:off x="2674978" y="2778103"/>
            <a:ext cx="6319143" cy="650897"/>
          </a:xfrm>
          <a:prstGeom prst="flowChartAlternateProcess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240133A-222D-438A-B4B3-26D047D67C96}"/>
              </a:ext>
            </a:extLst>
          </p:cNvPr>
          <p:cNvCxnSpPr>
            <a:cxnSpLocks/>
          </p:cNvCxnSpPr>
          <p:nvPr/>
        </p:nvCxnSpPr>
        <p:spPr>
          <a:xfrm>
            <a:off x="2431753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5486CF6D-E3E1-493F-9DCE-5A14700565C6}"/>
              </a:ext>
            </a:extLst>
          </p:cNvPr>
          <p:cNvCxnSpPr>
            <a:cxnSpLocks/>
          </p:cNvCxnSpPr>
          <p:nvPr/>
        </p:nvCxnSpPr>
        <p:spPr>
          <a:xfrm flipV="1">
            <a:off x="2431753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C4167D-E39B-4F11-A25C-F5BF7CF2A97C}"/>
              </a:ext>
            </a:extLst>
          </p:cNvPr>
          <p:cNvCxnSpPr>
            <a:cxnSpLocks/>
          </p:cNvCxnSpPr>
          <p:nvPr/>
        </p:nvCxnSpPr>
        <p:spPr>
          <a:xfrm flipH="1" flipV="1">
            <a:off x="2955442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227EE8C3-F58C-4DEF-91B5-30CD0B49DE5B}"/>
              </a:ext>
            </a:extLst>
          </p:cNvPr>
          <p:cNvCxnSpPr>
            <a:cxnSpLocks/>
          </p:cNvCxnSpPr>
          <p:nvPr/>
        </p:nvCxnSpPr>
        <p:spPr>
          <a:xfrm flipH="1">
            <a:off x="2431753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E024F0BF-A2AF-4AF9-99E6-5C078DADC301}"/>
              </a:ext>
            </a:extLst>
          </p:cNvPr>
          <p:cNvCxnSpPr>
            <a:cxnSpLocks/>
          </p:cNvCxnSpPr>
          <p:nvPr/>
        </p:nvCxnSpPr>
        <p:spPr>
          <a:xfrm flipH="1" flipV="1">
            <a:off x="2955441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B11A46C-CE65-4633-83E2-379DAC230133}"/>
              </a:ext>
            </a:extLst>
          </p:cNvPr>
          <p:cNvCxnSpPr>
            <a:cxnSpLocks/>
          </p:cNvCxnSpPr>
          <p:nvPr/>
        </p:nvCxnSpPr>
        <p:spPr>
          <a:xfrm flipH="1">
            <a:off x="2431753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可选过程 109">
            <a:extLst>
              <a:ext uri="{FF2B5EF4-FFF2-40B4-BE49-F238E27FC236}">
                <a16:creationId xmlns:a16="http://schemas.microsoft.com/office/drawing/2014/main" id="{3C0230CE-E895-47A7-89D3-8AB66ACB022D}"/>
              </a:ext>
            </a:extLst>
          </p:cNvPr>
          <p:cNvSpPr/>
          <p:nvPr/>
        </p:nvSpPr>
        <p:spPr>
          <a:xfrm>
            <a:off x="2553525" y="1593609"/>
            <a:ext cx="6658924" cy="922221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278C05C-B187-4290-904C-69DDF9998B8C}"/>
              </a:ext>
            </a:extLst>
          </p:cNvPr>
          <p:cNvSpPr/>
          <p:nvPr/>
        </p:nvSpPr>
        <p:spPr>
          <a:xfrm>
            <a:off x="2712024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1D6656-3B28-4F8C-89AB-F3416DF1DBBB}"/>
              </a:ext>
            </a:extLst>
          </p:cNvPr>
          <p:cNvCxnSpPr>
            <a:endCxn id="112" idx="4"/>
          </p:cNvCxnSpPr>
          <p:nvPr/>
        </p:nvCxnSpPr>
        <p:spPr>
          <a:xfrm flipV="1">
            <a:off x="2955441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F65BAECB-35C2-43B2-99D1-9E616F5AF115}"/>
              </a:ext>
            </a:extLst>
          </p:cNvPr>
          <p:cNvCxnSpPr/>
          <p:nvPr/>
        </p:nvCxnSpPr>
        <p:spPr>
          <a:xfrm flipV="1">
            <a:off x="2959725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/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F3321E-C63F-4E48-8D39-CBD5E9EEA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719" y="953501"/>
                <a:ext cx="457182" cy="376450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/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64A680E-E09F-4CD9-BD19-C76181A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40" y="5730926"/>
                <a:ext cx="383184" cy="3703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1DA4F38-D455-4812-979A-2E899FA39EA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7" y="57408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7450753-5592-48A5-A900-D62103936F5F}"/>
              </a:ext>
            </a:extLst>
          </p:cNvPr>
          <p:cNvCxnSpPr>
            <a:cxnSpLocks/>
          </p:cNvCxnSpPr>
          <p:nvPr/>
        </p:nvCxnSpPr>
        <p:spPr>
          <a:xfrm>
            <a:off x="3404487" y="5952816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EBCBDDC-0909-4ADC-998C-86319DA9985C}"/>
              </a:ext>
            </a:extLst>
          </p:cNvPr>
          <p:cNvCxnSpPr>
            <a:cxnSpLocks/>
          </p:cNvCxnSpPr>
          <p:nvPr/>
        </p:nvCxnSpPr>
        <p:spPr>
          <a:xfrm flipV="1">
            <a:off x="3404487" y="2054718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7E95D74C-C01B-4CE2-BF16-712AD0CD144D}"/>
              </a:ext>
            </a:extLst>
          </p:cNvPr>
          <p:cNvCxnSpPr>
            <a:cxnSpLocks/>
          </p:cNvCxnSpPr>
          <p:nvPr/>
        </p:nvCxnSpPr>
        <p:spPr>
          <a:xfrm flipH="1" flipV="1">
            <a:off x="3928176" y="457596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8C2F055-5932-4FD4-B2F8-DA94FC6CD24B}"/>
              </a:ext>
            </a:extLst>
          </p:cNvPr>
          <p:cNvCxnSpPr>
            <a:cxnSpLocks/>
          </p:cNvCxnSpPr>
          <p:nvPr/>
        </p:nvCxnSpPr>
        <p:spPr>
          <a:xfrm flipH="1">
            <a:off x="3404487" y="4934685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FEAF80-B442-4D34-A3CE-89A42D89DF88}"/>
              </a:ext>
            </a:extLst>
          </p:cNvPr>
          <p:cNvCxnSpPr>
            <a:cxnSpLocks/>
          </p:cNvCxnSpPr>
          <p:nvPr/>
        </p:nvCxnSpPr>
        <p:spPr>
          <a:xfrm flipH="1" flipV="1">
            <a:off x="3928175" y="341216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F3EABEB-68D5-48D4-A33C-EA93ECF0B950}"/>
              </a:ext>
            </a:extLst>
          </p:cNvPr>
          <p:cNvCxnSpPr>
            <a:cxnSpLocks/>
          </p:cNvCxnSpPr>
          <p:nvPr/>
        </p:nvCxnSpPr>
        <p:spPr>
          <a:xfrm flipH="1">
            <a:off x="3404487" y="3770877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30DD3F75-AC6F-45C5-81BA-645BAA05BE4F}"/>
              </a:ext>
            </a:extLst>
          </p:cNvPr>
          <p:cNvSpPr/>
          <p:nvPr/>
        </p:nvSpPr>
        <p:spPr>
          <a:xfrm>
            <a:off x="3684758" y="1838206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22868F29-89EE-41B3-A825-90134CBB4712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3404487" y="2055151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CE9A73D-19F0-4C10-A10E-27D0FF76A32F}"/>
              </a:ext>
            </a:extLst>
          </p:cNvPr>
          <p:cNvCxnSpPr>
            <a:endCxn id="146" idx="4"/>
          </p:cNvCxnSpPr>
          <p:nvPr/>
        </p:nvCxnSpPr>
        <p:spPr>
          <a:xfrm flipV="1">
            <a:off x="3928175" y="227209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77F90F8-30FE-4496-987F-426735B78A81}"/>
              </a:ext>
            </a:extLst>
          </p:cNvPr>
          <p:cNvCxnSpPr/>
          <p:nvPr/>
        </p:nvCxnSpPr>
        <p:spPr>
          <a:xfrm flipV="1">
            <a:off x="3932459" y="133817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/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F1B7FE4-D210-4CBB-B444-5199E062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53" y="953501"/>
                <a:ext cx="457182" cy="376450"/>
              </a:xfrm>
              <a:prstGeom prst="rect">
                <a:avLst/>
              </a:prstGeom>
              <a:blipFill>
                <a:blip r:embed="rId1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/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7F1CAD31-C690-40A8-888E-6C344F68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74" y="5730926"/>
                <a:ext cx="383184" cy="37033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C77447E5-B31F-47B0-9CDE-CEBF6FA3DFF3}"/>
              </a:ext>
            </a:extLst>
          </p:cNvPr>
          <p:cNvCxnSpPr>
            <a:cxnSpLocks/>
          </p:cNvCxnSpPr>
          <p:nvPr/>
        </p:nvCxnSpPr>
        <p:spPr>
          <a:xfrm flipH="1" flipV="1">
            <a:off x="4927790" y="573257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60A83FDF-9F26-443C-AE6D-6FBF6F7FC92D}"/>
              </a:ext>
            </a:extLst>
          </p:cNvPr>
          <p:cNvCxnSpPr>
            <a:cxnSpLocks/>
          </p:cNvCxnSpPr>
          <p:nvPr/>
        </p:nvCxnSpPr>
        <p:spPr>
          <a:xfrm>
            <a:off x="4404100" y="5944590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45D5B142-B9A0-4B56-BA6D-0E56BC6C6CEE}"/>
              </a:ext>
            </a:extLst>
          </p:cNvPr>
          <p:cNvCxnSpPr>
            <a:cxnSpLocks/>
          </p:cNvCxnSpPr>
          <p:nvPr/>
        </p:nvCxnSpPr>
        <p:spPr>
          <a:xfrm flipV="1">
            <a:off x="4404100" y="2046492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2365FF1-75DE-4CFC-A262-82C59A18AC76}"/>
              </a:ext>
            </a:extLst>
          </p:cNvPr>
          <p:cNvCxnSpPr>
            <a:cxnSpLocks/>
          </p:cNvCxnSpPr>
          <p:nvPr/>
        </p:nvCxnSpPr>
        <p:spPr>
          <a:xfrm flipH="1" flipV="1">
            <a:off x="4927789" y="456774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75F4EB2-9814-4018-BB50-90478324A8DB}"/>
              </a:ext>
            </a:extLst>
          </p:cNvPr>
          <p:cNvCxnSpPr>
            <a:cxnSpLocks/>
          </p:cNvCxnSpPr>
          <p:nvPr/>
        </p:nvCxnSpPr>
        <p:spPr>
          <a:xfrm flipH="1">
            <a:off x="4404100" y="4926459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B2456C2-F498-4CEF-A336-DE7A813B275F}"/>
              </a:ext>
            </a:extLst>
          </p:cNvPr>
          <p:cNvCxnSpPr>
            <a:cxnSpLocks/>
          </p:cNvCxnSpPr>
          <p:nvPr/>
        </p:nvCxnSpPr>
        <p:spPr>
          <a:xfrm flipH="1" flipV="1">
            <a:off x="4927788" y="3403935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D4B985B-D28E-4410-ADB8-E3541C2B7FE9}"/>
              </a:ext>
            </a:extLst>
          </p:cNvPr>
          <p:cNvCxnSpPr>
            <a:cxnSpLocks/>
          </p:cNvCxnSpPr>
          <p:nvPr/>
        </p:nvCxnSpPr>
        <p:spPr>
          <a:xfrm flipH="1">
            <a:off x="4404100" y="3762651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231BDF38-0009-4925-9A43-CCEE3DF4CDE5}"/>
              </a:ext>
            </a:extLst>
          </p:cNvPr>
          <p:cNvSpPr/>
          <p:nvPr/>
        </p:nvSpPr>
        <p:spPr>
          <a:xfrm>
            <a:off x="4684371" y="1829980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3593D69B-772D-43F8-A84C-591123D14C8C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404100" y="2046925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AB2CCE85-0145-4415-A718-7DD95E0099EA}"/>
              </a:ext>
            </a:extLst>
          </p:cNvPr>
          <p:cNvCxnSpPr>
            <a:endCxn id="159" idx="4"/>
          </p:cNvCxnSpPr>
          <p:nvPr/>
        </p:nvCxnSpPr>
        <p:spPr>
          <a:xfrm flipV="1">
            <a:off x="4927788" y="226386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63A15AE-94FA-4E95-ABD4-8CD5C4FB3513}"/>
              </a:ext>
            </a:extLst>
          </p:cNvPr>
          <p:cNvCxnSpPr/>
          <p:nvPr/>
        </p:nvCxnSpPr>
        <p:spPr>
          <a:xfrm flipV="1">
            <a:off x="4932072" y="1329951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/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0752DD48-3331-4C30-AD61-B4B0CC2E6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066" y="945275"/>
                <a:ext cx="457182" cy="37645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/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F930EFAA-0BE5-400C-967C-4BD2A48D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787" y="5722700"/>
                <a:ext cx="383184" cy="3703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A34D026-A433-4F71-8DD0-E687CBEAFC07}"/>
              </a:ext>
            </a:extLst>
          </p:cNvPr>
          <p:cNvCxnSpPr>
            <a:cxnSpLocks/>
          </p:cNvCxnSpPr>
          <p:nvPr/>
        </p:nvCxnSpPr>
        <p:spPr>
          <a:xfrm flipH="1" flipV="1">
            <a:off x="5898015" y="574943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1764F66A-57C9-42BB-9BD6-B471E8090FD4}"/>
              </a:ext>
            </a:extLst>
          </p:cNvPr>
          <p:cNvCxnSpPr>
            <a:cxnSpLocks/>
          </p:cNvCxnSpPr>
          <p:nvPr/>
        </p:nvCxnSpPr>
        <p:spPr>
          <a:xfrm>
            <a:off x="5374325" y="5961448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E1B5F65-0110-4326-8166-FF38EAC47C08}"/>
              </a:ext>
            </a:extLst>
          </p:cNvPr>
          <p:cNvCxnSpPr>
            <a:cxnSpLocks/>
          </p:cNvCxnSpPr>
          <p:nvPr/>
        </p:nvCxnSpPr>
        <p:spPr>
          <a:xfrm flipV="1">
            <a:off x="5374325" y="2063350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D462F3-24DA-4A44-B237-76C05A451F93}"/>
              </a:ext>
            </a:extLst>
          </p:cNvPr>
          <p:cNvCxnSpPr>
            <a:cxnSpLocks/>
          </p:cNvCxnSpPr>
          <p:nvPr/>
        </p:nvCxnSpPr>
        <p:spPr>
          <a:xfrm flipH="1" flipV="1">
            <a:off x="5898014" y="4584601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13EBD3ED-92DD-4830-81C2-584B55CCF3DB}"/>
              </a:ext>
            </a:extLst>
          </p:cNvPr>
          <p:cNvCxnSpPr>
            <a:cxnSpLocks/>
          </p:cNvCxnSpPr>
          <p:nvPr/>
        </p:nvCxnSpPr>
        <p:spPr>
          <a:xfrm flipH="1">
            <a:off x="5374325" y="4943317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7BDF4AB-4989-41DF-A1B8-4357B038F91F}"/>
              </a:ext>
            </a:extLst>
          </p:cNvPr>
          <p:cNvCxnSpPr>
            <a:cxnSpLocks/>
          </p:cNvCxnSpPr>
          <p:nvPr/>
        </p:nvCxnSpPr>
        <p:spPr>
          <a:xfrm flipH="1" flipV="1">
            <a:off x="5898013" y="3420793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76DC69F-9E29-4497-A16C-D9493BC6661D}"/>
              </a:ext>
            </a:extLst>
          </p:cNvPr>
          <p:cNvCxnSpPr>
            <a:cxnSpLocks/>
          </p:cNvCxnSpPr>
          <p:nvPr/>
        </p:nvCxnSpPr>
        <p:spPr>
          <a:xfrm flipH="1">
            <a:off x="5374325" y="3779509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8C8470E6-6F6A-4BC6-AE29-B64940642E81}"/>
              </a:ext>
            </a:extLst>
          </p:cNvPr>
          <p:cNvSpPr/>
          <p:nvPr/>
        </p:nvSpPr>
        <p:spPr>
          <a:xfrm>
            <a:off x="5654596" y="1846838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37D8FC2-C1FB-4441-BE50-0BDED2ECFE05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5374325" y="2063783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152A57DA-5AFD-4E26-AEB8-8025C4478151}"/>
              </a:ext>
            </a:extLst>
          </p:cNvPr>
          <p:cNvCxnSpPr>
            <a:endCxn id="172" idx="4"/>
          </p:cNvCxnSpPr>
          <p:nvPr/>
        </p:nvCxnSpPr>
        <p:spPr>
          <a:xfrm flipV="1">
            <a:off x="5898013" y="2280727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F181D11D-D100-478D-93B8-B8686BEBC6B8}"/>
              </a:ext>
            </a:extLst>
          </p:cNvPr>
          <p:cNvCxnSpPr/>
          <p:nvPr/>
        </p:nvCxnSpPr>
        <p:spPr>
          <a:xfrm flipV="1">
            <a:off x="5902297" y="1346809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/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6FFE8219-CF00-4A94-A9C9-438B78FC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91" y="962133"/>
                <a:ext cx="457182" cy="376450"/>
              </a:xfrm>
              <a:prstGeom prst="rect">
                <a:avLst/>
              </a:prstGeom>
              <a:blipFill>
                <a:blip r:embed="rId2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/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F8501E2-89D6-4990-BA90-2161DFBC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12" y="5739558"/>
                <a:ext cx="383184" cy="37033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DA595-092D-4D66-8BF7-C31273297876}"/>
              </a:ext>
            </a:extLst>
          </p:cNvPr>
          <p:cNvCxnSpPr>
            <a:cxnSpLocks/>
          </p:cNvCxnSpPr>
          <p:nvPr/>
        </p:nvCxnSpPr>
        <p:spPr>
          <a:xfrm flipH="1" flipV="1">
            <a:off x="6876811" y="574208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2750419B-7617-4D9B-8552-FAC3DCE08AA9}"/>
              </a:ext>
            </a:extLst>
          </p:cNvPr>
          <p:cNvCxnSpPr>
            <a:cxnSpLocks/>
          </p:cNvCxnSpPr>
          <p:nvPr/>
        </p:nvCxnSpPr>
        <p:spPr>
          <a:xfrm>
            <a:off x="6353121" y="5954101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AA089431-5BFE-4C50-8232-7E2DC736925B}"/>
              </a:ext>
            </a:extLst>
          </p:cNvPr>
          <p:cNvCxnSpPr>
            <a:cxnSpLocks/>
          </p:cNvCxnSpPr>
          <p:nvPr/>
        </p:nvCxnSpPr>
        <p:spPr>
          <a:xfrm flipV="1">
            <a:off x="6353121" y="2056003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D0EE0C73-5113-4CA0-8DCE-DAD40D1BC273}"/>
              </a:ext>
            </a:extLst>
          </p:cNvPr>
          <p:cNvCxnSpPr>
            <a:cxnSpLocks/>
          </p:cNvCxnSpPr>
          <p:nvPr/>
        </p:nvCxnSpPr>
        <p:spPr>
          <a:xfrm flipH="1" flipV="1">
            <a:off x="6876810" y="457725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3C33E5A2-5922-4D41-86E0-FA3056114B25}"/>
              </a:ext>
            </a:extLst>
          </p:cNvPr>
          <p:cNvCxnSpPr>
            <a:cxnSpLocks/>
          </p:cNvCxnSpPr>
          <p:nvPr/>
        </p:nvCxnSpPr>
        <p:spPr>
          <a:xfrm flipH="1">
            <a:off x="6353121" y="4935970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C6E19F-EEC1-48D0-AB5A-2E0CFC9BA8FB}"/>
              </a:ext>
            </a:extLst>
          </p:cNvPr>
          <p:cNvCxnSpPr>
            <a:cxnSpLocks/>
          </p:cNvCxnSpPr>
          <p:nvPr/>
        </p:nvCxnSpPr>
        <p:spPr>
          <a:xfrm flipH="1" flipV="1">
            <a:off x="6876809" y="3413446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EFDF1F3-D996-4F0A-8D0C-F7B129CCCCBD}"/>
              </a:ext>
            </a:extLst>
          </p:cNvPr>
          <p:cNvCxnSpPr>
            <a:cxnSpLocks/>
          </p:cNvCxnSpPr>
          <p:nvPr/>
        </p:nvCxnSpPr>
        <p:spPr>
          <a:xfrm flipH="1">
            <a:off x="6353121" y="3772162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7F1196E-DE16-4BC6-9AD9-4C4A2C2DC45C}"/>
              </a:ext>
            </a:extLst>
          </p:cNvPr>
          <p:cNvSpPr/>
          <p:nvPr/>
        </p:nvSpPr>
        <p:spPr>
          <a:xfrm>
            <a:off x="6633392" y="1839491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119F8EDF-8F01-460C-BF63-325C5D7D3AEE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6353121" y="2056436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E262ADF-93D6-4FA7-8064-A1DE9EBCCD18}"/>
              </a:ext>
            </a:extLst>
          </p:cNvPr>
          <p:cNvCxnSpPr>
            <a:endCxn id="185" idx="4"/>
          </p:cNvCxnSpPr>
          <p:nvPr/>
        </p:nvCxnSpPr>
        <p:spPr>
          <a:xfrm flipV="1">
            <a:off x="6876809" y="227338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B999D8C3-2ACE-44B4-984C-653842CEE936}"/>
              </a:ext>
            </a:extLst>
          </p:cNvPr>
          <p:cNvCxnSpPr/>
          <p:nvPr/>
        </p:nvCxnSpPr>
        <p:spPr>
          <a:xfrm flipV="1">
            <a:off x="6881093" y="1339462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/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75CB597-F560-42E8-B945-EC056A3C1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7" y="954786"/>
                <a:ext cx="457182" cy="376450"/>
              </a:xfrm>
              <a:prstGeom prst="rect">
                <a:avLst/>
              </a:prstGeom>
              <a:blipFill>
                <a:blip r:embed="rId2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/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D139577-ECFD-4F8F-BA05-9A8232E0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08" y="5732211"/>
                <a:ext cx="383184" cy="37033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B9E9E2F-9B4C-48D5-9D32-CEE20207529F}"/>
              </a:ext>
            </a:extLst>
          </p:cNvPr>
          <p:cNvCxnSpPr>
            <a:cxnSpLocks/>
          </p:cNvCxnSpPr>
          <p:nvPr/>
        </p:nvCxnSpPr>
        <p:spPr>
          <a:xfrm flipH="1" flipV="1">
            <a:off x="7857906" y="574278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39D06B20-7EFE-47BF-8590-BC4CAECFD77C}"/>
              </a:ext>
            </a:extLst>
          </p:cNvPr>
          <p:cNvCxnSpPr>
            <a:cxnSpLocks/>
          </p:cNvCxnSpPr>
          <p:nvPr/>
        </p:nvCxnSpPr>
        <p:spPr>
          <a:xfrm>
            <a:off x="7334216" y="5954799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BC6195B1-FE6E-437E-9889-8BFC3406803B}"/>
              </a:ext>
            </a:extLst>
          </p:cNvPr>
          <p:cNvCxnSpPr>
            <a:cxnSpLocks/>
          </p:cNvCxnSpPr>
          <p:nvPr/>
        </p:nvCxnSpPr>
        <p:spPr>
          <a:xfrm flipV="1">
            <a:off x="7334216" y="2056701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5740276-9F67-46E0-A612-175AAD8A8A0C}"/>
              </a:ext>
            </a:extLst>
          </p:cNvPr>
          <p:cNvCxnSpPr>
            <a:cxnSpLocks/>
          </p:cNvCxnSpPr>
          <p:nvPr/>
        </p:nvCxnSpPr>
        <p:spPr>
          <a:xfrm flipH="1" flipV="1">
            <a:off x="7857905" y="4577952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485C7D1-42AF-4E8E-91EA-37FFCFF19F0E}"/>
              </a:ext>
            </a:extLst>
          </p:cNvPr>
          <p:cNvCxnSpPr>
            <a:cxnSpLocks/>
          </p:cNvCxnSpPr>
          <p:nvPr/>
        </p:nvCxnSpPr>
        <p:spPr>
          <a:xfrm flipH="1">
            <a:off x="7334216" y="4936668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6DF4827C-327F-4567-BD00-B8E7B00BAE69}"/>
              </a:ext>
            </a:extLst>
          </p:cNvPr>
          <p:cNvCxnSpPr>
            <a:cxnSpLocks/>
          </p:cNvCxnSpPr>
          <p:nvPr/>
        </p:nvCxnSpPr>
        <p:spPr>
          <a:xfrm flipH="1" flipV="1">
            <a:off x="7857904" y="3414144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0FEFCD8-6B28-49F3-87B8-9DAA3C820962}"/>
              </a:ext>
            </a:extLst>
          </p:cNvPr>
          <p:cNvCxnSpPr>
            <a:cxnSpLocks/>
          </p:cNvCxnSpPr>
          <p:nvPr/>
        </p:nvCxnSpPr>
        <p:spPr>
          <a:xfrm flipH="1">
            <a:off x="7334216" y="3772860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D9FA375E-54AC-4D65-AC21-282003B0BA0E}"/>
              </a:ext>
            </a:extLst>
          </p:cNvPr>
          <p:cNvSpPr/>
          <p:nvPr/>
        </p:nvSpPr>
        <p:spPr>
          <a:xfrm>
            <a:off x="7614487" y="1840189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F45EEC2D-7933-4595-9FB4-C593B2B6F7B2}"/>
              </a:ext>
            </a:extLst>
          </p:cNvPr>
          <p:cNvCxnSpPr>
            <a:cxnSpLocks/>
            <a:endCxn id="198" idx="2"/>
          </p:cNvCxnSpPr>
          <p:nvPr/>
        </p:nvCxnSpPr>
        <p:spPr>
          <a:xfrm>
            <a:off x="7334216" y="2057134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C090EBC-3531-48DC-B220-43B479F75F8A}"/>
              </a:ext>
            </a:extLst>
          </p:cNvPr>
          <p:cNvCxnSpPr>
            <a:endCxn id="198" idx="4"/>
          </p:cNvCxnSpPr>
          <p:nvPr/>
        </p:nvCxnSpPr>
        <p:spPr>
          <a:xfrm flipV="1">
            <a:off x="7857904" y="2274078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92E5A6F3-068C-48C0-BE67-FABD42723533}"/>
              </a:ext>
            </a:extLst>
          </p:cNvPr>
          <p:cNvCxnSpPr/>
          <p:nvPr/>
        </p:nvCxnSpPr>
        <p:spPr>
          <a:xfrm flipV="1">
            <a:off x="7862188" y="1340160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/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D9973839-8D32-4D37-9259-EBC2CC78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182" y="955484"/>
                <a:ext cx="457182" cy="376450"/>
              </a:xfrm>
              <a:prstGeom prst="rect">
                <a:avLst/>
              </a:prstGeom>
              <a:blipFill>
                <a:blip r:embed="rId2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/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EE239D2D-4A31-4DE9-AAF9-5FDB069A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03" y="5732909"/>
                <a:ext cx="383184" cy="37033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21F7B5D-6601-4354-A48E-4557C8F9CBC9}"/>
              </a:ext>
            </a:extLst>
          </p:cNvPr>
          <p:cNvCxnSpPr>
            <a:cxnSpLocks/>
          </p:cNvCxnSpPr>
          <p:nvPr/>
        </p:nvCxnSpPr>
        <p:spPr>
          <a:xfrm flipH="1" flipV="1">
            <a:off x="8705685" y="572434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D158D8-2845-48AC-8D21-2F24C4407E40}"/>
              </a:ext>
            </a:extLst>
          </p:cNvPr>
          <p:cNvCxnSpPr>
            <a:cxnSpLocks/>
          </p:cNvCxnSpPr>
          <p:nvPr/>
        </p:nvCxnSpPr>
        <p:spPr>
          <a:xfrm>
            <a:off x="8181995" y="5936364"/>
            <a:ext cx="5236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66D5ED6D-5567-4932-ADA3-FF37E73140E8}"/>
              </a:ext>
            </a:extLst>
          </p:cNvPr>
          <p:cNvCxnSpPr>
            <a:cxnSpLocks/>
          </p:cNvCxnSpPr>
          <p:nvPr/>
        </p:nvCxnSpPr>
        <p:spPr>
          <a:xfrm flipV="1">
            <a:off x="8181995" y="2038266"/>
            <a:ext cx="0" cy="389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C0350BC0-CB84-4827-8469-00366C3A9933}"/>
              </a:ext>
            </a:extLst>
          </p:cNvPr>
          <p:cNvCxnSpPr>
            <a:cxnSpLocks/>
          </p:cNvCxnSpPr>
          <p:nvPr/>
        </p:nvCxnSpPr>
        <p:spPr>
          <a:xfrm flipH="1" flipV="1">
            <a:off x="8705684" y="4559517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A8E55A42-2D7A-400D-ADB5-0403137762B3}"/>
              </a:ext>
            </a:extLst>
          </p:cNvPr>
          <p:cNvCxnSpPr>
            <a:cxnSpLocks/>
          </p:cNvCxnSpPr>
          <p:nvPr/>
        </p:nvCxnSpPr>
        <p:spPr>
          <a:xfrm flipH="1">
            <a:off x="8181995" y="4918233"/>
            <a:ext cx="5365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371F9B7-A6CD-48B9-A802-41047323BD74}"/>
              </a:ext>
            </a:extLst>
          </p:cNvPr>
          <p:cNvCxnSpPr>
            <a:cxnSpLocks/>
          </p:cNvCxnSpPr>
          <p:nvPr/>
        </p:nvCxnSpPr>
        <p:spPr>
          <a:xfrm flipH="1" flipV="1">
            <a:off x="8705683" y="3395709"/>
            <a:ext cx="1" cy="358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6258EE98-DAD3-4C8B-A761-CA43DA5CBFFA}"/>
              </a:ext>
            </a:extLst>
          </p:cNvPr>
          <p:cNvCxnSpPr>
            <a:cxnSpLocks/>
          </p:cNvCxnSpPr>
          <p:nvPr/>
        </p:nvCxnSpPr>
        <p:spPr>
          <a:xfrm flipH="1">
            <a:off x="8181995" y="3754425"/>
            <a:ext cx="5365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620A17CF-7C79-4F26-A280-C0A19CC98F2F}"/>
              </a:ext>
            </a:extLst>
          </p:cNvPr>
          <p:cNvSpPr/>
          <p:nvPr/>
        </p:nvSpPr>
        <p:spPr>
          <a:xfrm>
            <a:off x="8462266" y="1821754"/>
            <a:ext cx="486833" cy="43388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E7D3D8-F648-40A9-8CFD-263AA9B224EB}"/>
              </a:ext>
            </a:extLst>
          </p:cNvPr>
          <p:cNvCxnSpPr>
            <a:cxnSpLocks/>
            <a:endCxn id="211" idx="2"/>
          </p:cNvCxnSpPr>
          <p:nvPr/>
        </p:nvCxnSpPr>
        <p:spPr>
          <a:xfrm>
            <a:off x="8181995" y="2038699"/>
            <a:ext cx="2802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94B22D0-D339-4AF5-8FFB-049B7416961C}"/>
              </a:ext>
            </a:extLst>
          </p:cNvPr>
          <p:cNvCxnSpPr>
            <a:endCxn id="211" idx="4"/>
          </p:cNvCxnSpPr>
          <p:nvPr/>
        </p:nvCxnSpPr>
        <p:spPr>
          <a:xfrm flipV="1">
            <a:off x="8705683" y="2255643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A87D29F-F43E-408B-BBF6-6F517BE3F1B4}"/>
              </a:ext>
            </a:extLst>
          </p:cNvPr>
          <p:cNvCxnSpPr/>
          <p:nvPr/>
        </p:nvCxnSpPr>
        <p:spPr>
          <a:xfrm flipV="1">
            <a:off x="8709967" y="1321725"/>
            <a:ext cx="0" cy="491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/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A55F308-AB1A-4B2F-B088-F25BA048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61" y="937049"/>
                <a:ext cx="457182" cy="376450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/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FE634474-AD1B-4294-B0E4-B48D0C05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682" y="5714474"/>
                <a:ext cx="383184" cy="37033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文本框 216">
            <a:extLst>
              <a:ext uri="{FF2B5EF4-FFF2-40B4-BE49-F238E27FC236}">
                <a16:creationId xmlns:a16="http://schemas.microsoft.com/office/drawing/2014/main" id="{5D4A41D2-78EF-4D55-98D7-1335AE0FD17E}"/>
              </a:ext>
            </a:extLst>
          </p:cNvPr>
          <p:cNvSpPr txBox="1"/>
          <p:nvPr/>
        </p:nvSpPr>
        <p:spPr>
          <a:xfrm>
            <a:off x="4263640" y="5256062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服务类型</a:t>
            </a: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7C26015-FC8D-441A-A434-9E66B32040FA}"/>
              </a:ext>
            </a:extLst>
          </p:cNvPr>
          <p:cNvSpPr txBox="1"/>
          <p:nvPr/>
        </p:nvSpPr>
        <p:spPr>
          <a:xfrm>
            <a:off x="6207040" y="524985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0EAE41BC-57CB-48C6-B466-6648312116B7}"/>
              </a:ext>
            </a:extLst>
          </p:cNvPr>
          <p:cNvSpPr txBox="1"/>
          <p:nvPr/>
        </p:nvSpPr>
        <p:spPr>
          <a:xfrm>
            <a:off x="6240691" y="4058462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8C76A31-9E8D-4E38-885A-5012DA008315}"/>
              </a:ext>
            </a:extLst>
          </p:cNvPr>
          <p:cNvSpPr txBox="1"/>
          <p:nvPr/>
        </p:nvSpPr>
        <p:spPr>
          <a:xfrm>
            <a:off x="6240690" y="2919180"/>
            <a:ext cx="1267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Attention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8D6125F-A7F9-46F0-90A3-7ACABC7929A5}"/>
              </a:ext>
            </a:extLst>
          </p:cNvPr>
          <p:cNvSpPr txBox="1"/>
          <p:nvPr/>
        </p:nvSpPr>
        <p:spPr>
          <a:xfrm>
            <a:off x="4270853" y="4084673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接口类型</a:t>
            </a: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51B3A20-F5A0-419E-BAF3-5465BD97BF9F}"/>
              </a:ext>
            </a:extLst>
          </p:cNvPr>
          <p:cNvSpPr txBox="1"/>
          <p:nvPr/>
        </p:nvSpPr>
        <p:spPr>
          <a:xfrm>
            <a:off x="4269843" y="2893844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参数填充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244BD3D-6429-4AD8-809E-66F6B4E2BA50}"/>
              </a:ext>
            </a:extLst>
          </p:cNvPr>
          <p:cNvSpPr txBox="1"/>
          <p:nvPr/>
        </p:nvSpPr>
        <p:spPr>
          <a:xfrm>
            <a:off x="1505986" y="955735"/>
            <a:ext cx="126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参数标注</a:t>
            </a: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3B9C95E-8B0A-4DE9-A8E4-FCFF247513A1}"/>
              </a:ext>
            </a:extLst>
          </p:cNvPr>
          <p:cNvSpPr/>
          <p:nvPr/>
        </p:nvSpPr>
        <p:spPr>
          <a:xfrm>
            <a:off x="9565218" y="5185892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3F06BEED-8FD8-4E05-ABAC-3A83875998C5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8994121" y="5421232"/>
            <a:ext cx="585022" cy="12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56CDEF1A-D683-4206-B46B-CA36D6FA08E1}"/>
              </a:ext>
            </a:extLst>
          </p:cNvPr>
          <p:cNvCxnSpPr>
            <a:cxnSpLocks/>
          </p:cNvCxnSpPr>
          <p:nvPr/>
        </p:nvCxnSpPr>
        <p:spPr>
          <a:xfrm>
            <a:off x="10047273" y="5419303"/>
            <a:ext cx="3439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/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服务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1C50ED5A-29DE-45E3-8AEA-2496108B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268" y="5224553"/>
                <a:ext cx="1118111" cy="369332"/>
              </a:xfrm>
              <a:prstGeom prst="rect">
                <a:avLst/>
              </a:prstGeom>
              <a:blipFill>
                <a:blip r:embed="rId30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11E62C49-1026-4F8A-9ED7-3481904703D3}"/>
              </a:ext>
            </a:extLst>
          </p:cNvPr>
          <p:cNvCxnSpPr>
            <a:cxnSpLocks/>
          </p:cNvCxnSpPr>
          <p:nvPr/>
        </p:nvCxnSpPr>
        <p:spPr>
          <a:xfrm>
            <a:off x="8994121" y="6718041"/>
            <a:ext cx="8221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31E505F5-99AF-4225-808B-821A14B87B7F}"/>
              </a:ext>
            </a:extLst>
          </p:cNvPr>
          <p:cNvSpPr/>
          <p:nvPr/>
        </p:nvSpPr>
        <p:spPr>
          <a:xfrm>
            <a:off x="1396302" y="1717242"/>
            <a:ext cx="746826" cy="659229"/>
          </a:xfrm>
          <a:prstGeom prst="roundRect">
            <a:avLst/>
          </a:prstGeom>
          <a:solidFill>
            <a:srgbClr val="FFCC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Gate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F73A9269-6E38-4149-B44C-D9AD456746AB}"/>
              </a:ext>
            </a:extLst>
          </p:cNvPr>
          <p:cNvCxnSpPr>
            <a:stCxn id="224" idx="0"/>
            <a:endCxn id="98" idx="2"/>
          </p:cNvCxnSpPr>
          <p:nvPr/>
        </p:nvCxnSpPr>
        <p:spPr>
          <a:xfrm flipH="1" flipV="1">
            <a:off x="9794459" y="2388631"/>
            <a:ext cx="11787" cy="27972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A232F585-835C-4E81-8DB5-D8CF343709D8}"/>
              </a:ext>
            </a:extLst>
          </p:cNvPr>
          <p:cNvCxnSpPr>
            <a:stCxn id="224" idx="4"/>
          </p:cNvCxnSpPr>
          <p:nvPr/>
        </p:nvCxnSpPr>
        <p:spPr>
          <a:xfrm>
            <a:off x="9806246" y="5656572"/>
            <a:ext cx="10045" cy="1061469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324D625-8346-4587-997C-6965F43985AC}"/>
              </a:ext>
            </a:extLst>
          </p:cNvPr>
          <p:cNvCxnSpPr>
            <a:cxnSpLocks/>
            <a:stCxn id="256" idx="2"/>
            <a:endCxn id="279" idx="0"/>
          </p:cNvCxnSpPr>
          <p:nvPr/>
        </p:nvCxnSpPr>
        <p:spPr>
          <a:xfrm flipH="1">
            <a:off x="1766837" y="2376471"/>
            <a:ext cx="2878" cy="164638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51ABA8B7-BF54-4EBB-B2D4-BF8238F96FAD}"/>
              </a:ext>
            </a:extLst>
          </p:cNvPr>
          <p:cNvCxnSpPr>
            <a:cxnSpLocks/>
            <a:stCxn id="279" idx="6"/>
            <a:endCxn id="99" idx="1"/>
          </p:cNvCxnSpPr>
          <p:nvPr/>
        </p:nvCxnSpPr>
        <p:spPr>
          <a:xfrm>
            <a:off x="2007864" y="4258195"/>
            <a:ext cx="667114" cy="2262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FFCB700A-5AA0-44DD-B3F7-C49C03BD1B00}"/>
              </a:ext>
            </a:extLst>
          </p:cNvPr>
          <p:cNvCxnSpPr>
            <a:cxnSpLocks/>
          </p:cNvCxnSpPr>
          <p:nvPr/>
        </p:nvCxnSpPr>
        <p:spPr>
          <a:xfrm flipV="1">
            <a:off x="1760254" y="6390353"/>
            <a:ext cx="891945" cy="2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EBC4BA58-5278-4C68-A6BA-FA299C5955D5}"/>
              </a:ext>
            </a:extLst>
          </p:cNvPr>
          <p:cNvCxnSpPr>
            <a:stCxn id="98" idx="1"/>
            <a:endCxn id="110" idx="3"/>
          </p:cNvCxnSpPr>
          <p:nvPr/>
        </p:nvCxnSpPr>
        <p:spPr>
          <a:xfrm flipH="1" flipV="1">
            <a:off x="9212449" y="2054720"/>
            <a:ext cx="208597" cy="42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D99A3F7F-AA01-4E1D-85EB-5797250CDFEC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430647" y="2053460"/>
            <a:ext cx="281377" cy="1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0E6D90EA-205C-42C4-874C-AA61CC05CB14}"/>
              </a:ext>
            </a:extLst>
          </p:cNvPr>
          <p:cNvSpPr/>
          <p:nvPr/>
        </p:nvSpPr>
        <p:spPr>
          <a:xfrm>
            <a:off x="1525809" y="4022855"/>
            <a:ext cx="482055" cy="470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CBE73C8C-EEA7-4B40-AA70-B6B9FC3E5FFA}"/>
              </a:ext>
            </a:extLst>
          </p:cNvPr>
          <p:cNvCxnSpPr>
            <a:stCxn id="279" idx="2"/>
          </p:cNvCxnSpPr>
          <p:nvPr/>
        </p:nvCxnSpPr>
        <p:spPr>
          <a:xfrm flipH="1">
            <a:off x="1175657" y="4258195"/>
            <a:ext cx="3501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/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接口</m:t>
                    </m:r>
                  </m:oMath>
                </a14:m>
                <a:r>
                  <a:rPr lang="zh-CN" altLang="en-US" dirty="0"/>
                  <a:t>类别</a:t>
                </a: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CEA0A916-F258-4DC5-B3BD-FB1D1D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" y="4080046"/>
                <a:ext cx="1118111" cy="369332"/>
              </a:xfrm>
              <a:prstGeom prst="rect">
                <a:avLst/>
              </a:prstGeom>
              <a:blipFill>
                <a:blip r:embed="rId31"/>
                <a:stretch>
                  <a:fillRect l="-2186" t="-8197" r="-327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E113767E-C855-46AD-875D-7A7BFCAC4D05}"/>
              </a:ext>
            </a:extLst>
          </p:cNvPr>
          <p:cNvCxnSpPr>
            <a:cxnSpLocks/>
            <a:stCxn id="279" idx="4"/>
          </p:cNvCxnSpPr>
          <p:nvPr/>
        </p:nvCxnSpPr>
        <p:spPr>
          <a:xfrm>
            <a:off x="1766837" y="4493535"/>
            <a:ext cx="0" cy="189681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CBF0EBAB-E477-4CFE-A78D-7571FF5F9499}"/>
              </a:ext>
            </a:extLst>
          </p:cNvPr>
          <p:cNvCxnSpPr>
            <a:cxnSpLocks/>
          </p:cNvCxnSpPr>
          <p:nvPr/>
        </p:nvCxnSpPr>
        <p:spPr>
          <a:xfrm>
            <a:off x="2139641" y="1846838"/>
            <a:ext cx="4316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/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9E7AD424-FD08-4116-87B8-3E83099E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20" y="4484922"/>
                <a:ext cx="383184" cy="369332"/>
              </a:xfrm>
              <a:prstGeom prst="rect">
                <a:avLst/>
              </a:prstGeom>
              <a:blipFill>
                <a:blip r:embed="rId3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/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810BB85-6133-4484-AC72-881FE0C2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31" y="5608066"/>
                <a:ext cx="383184" cy="369332"/>
              </a:xfrm>
              <a:prstGeom prst="rect">
                <a:avLst/>
              </a:prstGeom>
              <a:blipFill>
                <a:blip r:embed="rId33"/>
                <a:stretch>
                  <a:fillRect r="-634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/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BCA28B1-4068-4949-8908-ADFE11001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68" y="5013516"/>
                <a:ext cx="383184" cy="369332"/>
              </a:xfrm>
              <a:prstGeom prst="rect">
                <a:avLst/>
              </a:prstGeom>
              <a:blipFill>
                <a:blip r:embed="rId34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/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EC3067D-0365-4D1B-8FCA-4556E7BF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291" y="2618775"/>
                <a:ext cx="383184" cy="369332"/>
              </a:xfrm>
              <a:prstGeom prst="rect">
                <a:avLst/>
              </a:prstGeom>
              <a:blipFill>
                <a:blip r:embed="rId3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/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266EE64-0F21-442B-9652-F238FD95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29" y="2524512"/>
                <a:ext cx="383184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/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5E56E46C-1E76-473F-962E-D369CF42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69" y="3748146"/>
                <a:ext cx="383184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0766A75-0780-4606-A372-AC6BBB65199E}"/>
              </a:ext>
            </a:extLst>
          </p:cNvPr>
          <p:cNvSpPr/>
          <p:nvPr/>
        </p:nvSpPr>
        <p:spPr>
          <a:xfrm>
            <a:off x="5223754" y="4366726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0C50A7B-D2F6-46D9-A694-94F47D9F81EE}"/>
              </a:ext>
            </a:extLst>
          </p:cNvPr>
          <p:cNvCxnSpPr>
            <a:cxnSpLocks/>
          </p:cNvCxnSpPr>
          <p:nvPr/>
        </p:nvCxnSpPr>
        <p:spPr>
          <a:xfrm flipV="1">
            <a:off x="4114800" y="4749283"/>
            <a:ext cx="1108954" cy="12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C216604-ACD5-4D31-981C-CCE8F750DDD0}"/>
              </a:ext>
            </a:extLst>
          </p:cNvPr>
          <p:cNvCxnSpPr>
            <a:cxnSpLocks/>
          </p:cNvCxnSpPr>
          <p:nvPr/>
        </p:nvCxnSpPr>
        <p:spPr>
          <a:xfrm flipH="1">
            <a:off x="6008914" y="4761723"/>
            <a:ext cx="11089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DDCC152-DAE0-47BD-950E-445DFB554C68}"/>
              </a:ext>
            </a:extLst>
          </p:cNvPr>
          <p:cNvSpPr/>
          <p:nvPr/>
        </p:nvSpPr>
        <p:spPr>
          <a:xfrm>
            <a:off x="3329640" y="439134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7A5E4C-D18D-4CF4-95ED-72924511529F}"/>
              </a:ext>
            </a:extLst>
          </p:cNvPr>
          <p:cNvSpPr/>
          <p:nvPr/>
        </p:nvSpPr>
        <p:spPr>
          <a:xfrm>
            <a:off x="7117867" y="4379433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5715FA-BCB3-4819-B814-7FE4050762AD}"/>
              </a:ext>
            </a:extLst>
          </p:cNvPr>
          <p:cNvCxnSpPr>
            <a:endCxn id="12" idx="4"/>
          </p:cNvCxnSpPr>
          <p:nvPr/>
        </p:nvCxnSpPr>
        <p:spPr>
          <a:xfrm flipV="1">
            <a:off x="3722220" y="5131043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B540DF-85CC-45D3-B6CC-E58C3D1CF6A0}"/>
              </a:ext>
            </a:extLst>
          </p:cNvPr>
          <p:cNvCxnSpPr/>
          <p:nvPr/>
        </p:nvCxnSpPr>
        <p:spPr>
          <a:xfrm flipV="1">
            <a:off x="7510447" y="5106426"/>
            <a:ext cx="0" cy="6632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/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065FB4-2713-47D2-9411-F834B3A6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8" y="5870743"/>
                <a:ext cx="383184" cy="405624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/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A9F6F-3655-412F-B725-DB081171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55" y="5870743"/>
                <a:ext cx="383184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53DC5A-BE47-444C-97CF-D96BEF1027EF}"/>
              </a:ext>
            </a:extLst>
          </p:cNvPr>
          <p:cNvCxnSpPr>
            <a:endCxn id="12" idx="2"/>
          </p:cNvCxnSpPr>
          <p:nvPr/>
        </p:nvCxnSpPr>
        <p:spPr>
          <a:xfrm>
            <a:off x="2603240" y="4761193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91F9EA-0D13-4AA5-AE52-96375750DD33}"/>
              </a:ext>
            </a:extLst>
          </p:cNvPr>
          <p:cNvCxnSpPr>
            <a:cxnSpLocks/>
          </p:cNvCxnSpPr>
          <p:nvPr/>
        </p:nvCxnSpPr>
        <p:spPr>
          <a:xfrm flipH="1">
            <a:off x="7903027" y="4739158"/>
            <a:ext cx="726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/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DE565F0-1230-42E5-AA3E-FDB5F8CDA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448" y="4558381"/>
                <a:ext cx="383184" cy="400110"/>
              </a:xfrm>
              <a:prstGeom prst="rect">
                <a:avLst/>
              </a:prstGeom>
              <a:blipFill>
                <a:blip r:embed="rId4"/>
                <a:stretch>
                  <a:fillRect r="-42857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/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EE8946C-F658-4F8F-90A6-706670FD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87" y="4558381"/>
                <a:ext cx="383184" cy="400110"/>
              </a:xfrm>
              <a:prstGeom prst="rect">
                <a:avLst/>
              </a:prstGeom>
              <a:blipFill>
                <a:blip r:embed="rId5"/>
                <a:stretch>
                  <a:fillRect r="-2381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E51C72-09D3-4878-B267-8168E777CEAF}"/>
              </a:ext>
            </a:extLst>
          </p:cNvPr>
          <p:cNvCxnSpPr>
            <a:stCxn id="2" idx="0"/>
          </p:cNvCxnSpPr>
          <p:nvPr/>
        </p:nvCxnSpPr>
        <p:spPr>
          <a:xfrm flipV="1">
            <a:off x="5616334" y="3722914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3C0A980-DB6C-46C3-96E8-C9A4C95E431B}"/>
              </a:ext>
            </a:extLst>
          </p:cNvPr>
          <p:cNvSpPr/>
          <p:nvPr/>
        </p:nvSpPr>
        <p:spPr>
          <a:xfrm>
            <a:off x="5064276" y="3180179"/>
            <a:ext cx="1104115" cy="54429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0FC70EC-AE5D-4B94-AF45-1936A9746CF1}"/>
              </a:ext>
            </a:extLst>
          </p:cNvPr>
          <p:cNvCxnSpPr/>
          <p:nvPr/>
        </p:nvCxnSpPr>
        <p:spPr>
          <a:xfrm flipV="1">
            <a:off x="5616333" y="2536367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5079B53-3D04-4DCC-98DE-09B0381F684B}"/>
              </a:ext>
            </a:extLst>
          </p:cNvPr>
          <p:cNvSpPr/>
          <p:nvPr/>
        </p:nvSpPr>
        <p:spPr>
          <a:xfrm>
            <a:off x="5223753" y="1796667"/>
            <a:ext cx="785160" cy="7397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AE3CC2A-005D-48EC-B35A-EF99F59AB643}"/>
              </a:ext>
            </a:extLst>
          </p:cNvPr>
          <p:cNvCxnSpPr>
            <a:cxnSpLocks/>
          </p:cNvCxnSpPr>
          <p:nvPr/>
        </p:nvCxnSpPr>
        <p:spPr>
          <a:xfrm flipH="1">
            <a:off x="6008915" y="2163407"/>
            <a:ext cx="161419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B76A12E-62A9-4220-BB0E-BDAB7FD41B07}"/>
              </a:ext>
            </a:extLst>
          </p:cNvPr>
          <p:cNvSpPr txBox="1"/>
          <p:nvPr/>
        </p:nvSpPr>
        <p:spPr>
          <a:xfrm>
            <a:off x="7804889" y="1963352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</a:t>
            </a:r>
            <a:endParaRPr lang="zh-CN" altLang="en-US" sz="20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1B0706-292A-4838-B8D2-3AFB7F4EE1AD}"/>
              </a:ext>
            </a:extLst>
          </p:cNvPr>
          <p:cNvCxnSpPr>
            <a:cxnSpLocks/>
          </p:cNvCxnSpPr>
          <p:nvPr/>
        </p:nvCxnSpPr>
        <p:spPr>
          <a:xfrm flipV="1">
            <a:off x="5616333" y="1152855"/>
            <a:ext cx="0" cy="643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96A645D-5775-4571-84B1-D22AA2B2FBBD}"/>
              </a:ext>
            </a:extLst>
          </p:cNvPr>
          <p:cNvSpPr txBox="1"/>
          <p:nvPr/>
        </p:nvSpPr>
        <p:spPr>
          <a:xfrm>
            <a:off x="5494007" y="698501"/>
            <a:ext cx="38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563D56-979F-4F2B-8D3A-46B635EDA98A}"/>
              </a:ext>
            </a:extLst>
          </p:cNvPr>
          <p:cNvSpPr txBox="1"/>
          <p:nvPr/>
        </p:nvSpPr>
        <p:spPr>
          <a:xfrm>
            <a:off x="5139573" y="3247956"/>
            <a:ext cx="953519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tanh</a:t>
            </a:r>
            <a:endParaRPr lang="zh-CN" altLang="en-US" sz="2000" b="1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001612B-2D16-4F05-9F08-42C4BC071CAD}"/>
              </a:ext>
            </a:extLst>
          </p:cNvPr>
          <p:cNvSpPr/>
          <p:nvPr/>
        </p:nvSpPr>
        <p:spPr>
          <a:xfrm flipV="1">
            <a:off x="3662138" y="4710655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5AEF5E-F239-4388-917A-33157C543E7F}"/>
              </a:ext>
            </a:extLst>
          </p:cNvPr>
          <p:cNvSpPr/>
          <p:nvPr/>
        </p:nvSpPr>
        <p:spPr>
          <a:xfrm flipV="1">
            <a:off x="7471295" y="4707897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B3DD0C-8DF4-4F8B-8CD9-50368A8475A5}"/>
              </a:ext>
            </a:extLst>
          </p:cNvPr>
          <p:cNvSpPr/>
          <p:nvPr/>
        </p:nvSpPr>
        <p:spPr>
          <a:xfrm flipV="1">
            <a:off x="5577180" y="2112868"/>
            <a:ext cx="78303" cy="10107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FBA1E56-002C-4F92-9A8A-A31159C2C5B6}"/>
              </a:ext>
            </a:extLst>
          </p:cNvPr>
          <p:cNvSpPr txBox="1"/>
          <p:nvPr/>
        </p:nvSpPr>
        <p:spPr>
          <a:xfrm>
            <a:off x="5139573" y="4413410"/>
            <a:ext cx="95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+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14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>
            <a:extLst>
              <a:ext uri="{FF2B5EF4-FFF2-40B4-BE49-F238E27FC236}">
                <a16:creationId xmlns:a16="http://schemas.microsoft.com/office/drawing/2014/main" id="{B8F647E5-D50D-4469-AD91-88E2B1773CE4}"/>
              </a:ext>
            </a:extLst>
          </p:cNvPr>
          <p:cNvSpPr/>
          <p:nvPr/>
        </p:nvSpPr>
        <p:spPr>
          <a:xfrm>
            <a:off x="-3264506" y="184411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A6EB7A-10D5-4ECC-A5D5-155A322CD9A9}"/>
              </a:ext>
            </a:extLst>
          </p:cNvPr>
          <p:cNvSpPr/>
          <p:nvPr/>
        </p:nvSpPr>
        <p:spPr>
          <a:xfrm>
            <a:off x="-1640979" y="-18881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8F30DFA-B9FC-4F88-B44F-9CAA13713575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-1967551" y="445668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>
            <a:extLst>
              <a:ext uri="{FF2B5EF4-FFF2-40B4-BE49-F238E27FC236}">
                <a16:creationId xmlns:a16="http://schemas.microsoft.com/office/drawing/2014/main" id="{F05C0777-C99B-4122-8B1D-959DCFD2080F}"/>
              </a:ext>
            </a:extLst>
          </p:cNvPr>
          <p:cNvSpPr/>
          <p:nvPr/>
        </p:nvSpPr>
        <p:spPr>
          <a:xfrm>
            <a:off x="-3264506" y="2115847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BF873D-1361-4D65-837B-6804362BC0D0}"/>
              </a:ext>
            </a:extLst>
          </p:cNvPr>
          <p:cNvSpPr/>
          <p:nvPr/>
        </p:nvSpPr>
        <p:spPr>
          <a:xfrm>
            <a:off x="-1640979" y="1742622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136693-8C21-4D97-8CF1-838B523E9D5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-1967551" y="2377104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B3AAED7E-903F-4491-B593-42A7ACA54E33}"/>
              </a:ext>
            </a:extLst>
          </p:cNvPr>
          <p:cNvSpPr/>
          <p:nvPr/>
        </p:nvSpPr>
        <p:spPr>
          <a:xfrm>
            <a:off x="-3264506" y="4047283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A6A91F-DA0C-499B-8976-760C8023F8EE}"/>
              </a:ext>
            </a:extLst>
          </p:cNvPr>
          <p:cNvSpPr/>
          <p:nvPr/>
        </p:nvSpPr>
        <p:spPr>
          <a:xfrm>
            <a:off x="-1640979" y="3674058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9654DF-65BE-48C7-ADA9-A593E0A15562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-1967551" y="4308540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可选过程 21">
            <a:extLst>
              <a:ext uri="{FF2B5EF4-FFF2-40B4-BE49-F238E27FC236}">
                <a16:creationId xmlns:a16="http://schemas.microsoft.com/office/drawing/2014/main" id="{64DDB0C5-2EAC-4668-90EC-68E8819C1592}"/>
              </a:ext>
            </a:extLst>
          </p:cNvPr>
          <p:cNvSpPr/>
          <p:nvPr/>
        </p:nvSpPr>
        <p:spPr>
          <a:xfrm>
            <a:off x="-3264506" y="5978719"/>
            <a:ext cx="1296955" cy="522514"/>
          </a:xfrm>
          <a:prstGeom prst="flowChartAlternateProcess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BiLSTM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FB8A63-3D09-4D49-B517-50A5C5D2B1C4}"/>
              </a:ext>
            </a:extLst>
          </p:cNvPr>
          <p:cNvSpPr/>
          <p:nvPr/>
        </p:nvSpPr>
        <p:spPr>
          <a:xfrm>
            <a:off x="-1640979" y="5605494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2885A-D342-4F05-9FDE-BD652BC8D139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-1967551" y="6239976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9DA1983-8256-48A7-BF0B-18C5D244F38F}"/>
              </a:ext>
            </a:extLst>
          </p:cNvPr>
          <p:cNvSpPr txBox="1"/>
          <p:nvPr/>
        </p:nvSpPr>
        <p:spPr>
          <a:xfrm>
            <a:off x="-3264506" y="3051470"/>
            <a:ext cx="1296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B5B22B-EB7A-4430-915F-7D66522C4D4B}"/>
              </a:ext>
            </a:extLst>
          </p:cNvPr>
          <p:cNvCxnSpPr>
            <a:cxnSpLocks/>
          </p:cNvCxnSpPr>
          <p:nvPr/>
        </p:nvCxnSpPr>
        <p:spPr>
          <a:xfrm>
            <a:off x="-2813793" y="706925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7E56AD-3C77-4B54-AE4E-E47E00387FE1}"/>
              </a:ext>
            </a:extLst>
          </p:cNvPr>
          <p:cNvCxnSpPr>
            <a:cxnSpLocks/>
          </p:cNvCxnSpPr>
          <p:nvPr/>
        </p:nvCxnSpPr>
        <p:spPr>
          <a:xfrm flipV="1">
            <a:off x="-2407393" y="816557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939E79-650B-4D96-BFFF-D03094EB0C3E}"/>
              </a:ext>
            </a:extLst>
          </p:cNvPr>
          <p:cNvCxnSpPr>
            <a:cxnSpLocks/>
          </p:cNvCxnSpPr>
          <p:nvPr/>
        </p:nvCxnSpPr>
        <p:spPr>
          <a:xfrm>
            <a:off x="-2801093" y="4569797"/>
            <a:ext cx="0" cy="1303432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186D0C-53DF-4F7F-98EE-BBB1ADE713D3}"/>
              </a:ext>
            </a:extLst>
          </p:cNvPr>
          <p:cNvCxnSpPr>
            <a:cxnSpLocks/>
          </p:cNvCxnSpPr>
          <p:nvPr/>
        </p:nvCxnSpPr>
        <p:spPr>
          <a:xfrm flipV="1">
            <a:off x="-2394693" y="4679429"/>
            <a:ext cx="0" cy="12992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0C702B6-F655-4731-9217-0861DDE826FB}"/>
              </a:ext>
            </a:extLst>
          </p:cNvPr>
          <p:cNvSpPr txBox="1"/>
          <p:nvPr/>
        </p:nvSpPr>
        <p:spPr>
          <a:xfrm>
            <a:off x="-3811039" y="-5598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E6219D-7E27-4BBE-9ADF-59D8542A553C}"/>
              </a:ext>
            </a:extLst>
          </p:cNvPr>
          <p:cNvSpPr txBox="1"/>
          <p:nvPr/>
        </p:nvSpPr>
        <p:spPr>
          <a:xfrm>
            <a:off x="-3821911" y="1875453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成都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EB615A1-2BBB-4E10-B8F4-8B227FA28A52}"/>
              </a:ext>
            </a:extLst>
          </p:cNvPr>
          <p:cNvSpPr txBox="1"/>
          <p:nvPr/>
        </p:nvSpPr>
        <p:spPr>
          <a:xfrm>
            <a:off x="-3811039" y="3806889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992772-D310-4E14-B069-DC07AE8F3CC3}"/>
              </a:ext>
            </a:extLst>
          </p:cNvPr>
          <p:cNvSpPr txBox="1"/>
          <p:nvPr/>
        </p:nvSpPr>
        <p:spPr>
          <a:xfrm>
            <a:off x="-3811039" y="5738325"/>
            <a:ext cx="461665" cy="1003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/>
              <a:t>火车票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4121BD-A6AC-4CCF-A9BA-EEC9E5DFCDDF}"/>
              </a:ext>
            </a:extLst>
          </p:cNvPr>
          <p:cNvCxnSpPr>
            <a:stCxn id="4" idx="3"/>
          </p:cNvCxnSpPr>
          <p:nvPr/>
        </p:nvCxnSpPr>
        <p:spPr>
          <a:xfrm flipV="1">
            <a:off x="-1473028" y="44566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75FED78-4A63-43F8-B06A-F5F428D5D8CC}"/>
              </a:ext>
            </a:extLst>
          </p:cNvPr>
          <p:cNvCxnSpPr/>
          <p:nvPr/>
        </p:nvCxnSpPr>
        <p:spPr>
          <a:xfrm flipV="1">
            <a:off x="-1473028" y="2377103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DA23ED-094C-4F07-BB18-E5F792444D1A}"/>
              </a:ext>
            </a:extLst>
          </p:cNvPr>
          <p:cNvCxnSpPr/>
          <p:nvPr/>
        </p:nvCxnSpPr>
        <p:spPr>
          <a:xfrm flipV="1">
            <a:off x="-1473028" y="4308538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7202E10-B3D5-40D0-9785-EFAA471724CF}"/>
              </a:ext>
            </a:extLst>
          </p:cNvPr>
          <p:cNvCxnSpPr/>
          <p:nvPr/>
        </p:nvCxnSpPr>
        <p:spPr>
          <a:xfrm flipV="1">
            <a:off x="-1473028" y="6267447"/>
            <a:ext cx="3229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9B85C0C-FF36-424D-8947-9BDAE292148E}"/>
              </a:ext>
            </a:extLst>
          </p:cNvPr>
          <p:cNvCxnSpPr/>
          <p:nvPr/>
        </p:nvCxnSpPr>
        <p:spPr>
          <a:xfrm>
            <a:off x="-1150093" y="445667"/>
            <a:ext cx="0" cy="5794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C2DA799-0EE7-4462-A71C-465F6558A0B6}"/>
              </a:ext>
            </a:extLst>
          </p:cNvPr>
          <p:cNvSpPr/>
          <p:nvPr/>
        </p:nvSpPr>
        <p:spPr>
          <a:xfrm>
            <a:off x="-834008" y="2575643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FB00225-85D5-41E7-A9A7-C39ACD5703D5}"/>
              </a:ext>
            </a:extLst>
          </p:cNvPr>
          <p:cNvSpPr/>
          <p:nvPr/>
        </p:nvSpPr>
        <p:spPr>
          <a:xfrm>
            <a:off x="-74222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E49B4DD-A590-4BD8-828C-89EDB0C46759}"/>
              </a:ext>
            </a:extLst>
          </p:cNvPr>
          <p:cNvSpPr/>
          <p:nvPr/>
        </p:nvSpPr>
        <p:spPr>
          <a:xfrm>
            <a:off x="-45204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F4E21-6B46-4536-9BBC-412587B23300}"/>
              </a:ext>
            </a:extLst>
          </p:cNvPr>
          <p:cNvSpPr/>
          <p:nvPr/>
        </p:nvSpPr>
        <p:spPr>
          <a:xfrm>
            <a:off x="-169883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A5E8DB4-5BFC-4D97-A804-4E8B9BB3284C}"/>
              </a:ext>
            </a:extLst>
          </p:cNvPr>
          <p:cNvSpPr/>
          <p:nvPr/>
        </p:nvSpPr>
        <p:spPr>
          <a:xfrm>
            <a:off x="120300" y="2672057"/>
            <a:ext cx="167951" cy="1268963"/>
          </a:xfrm>
          <a:prstGeom prst="rect">
            <a:avLst/>
          </a:prstGeom>
          <a:solidFill>
            <a:schemeClr val="bg1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54B16A1-F24B-4D74-A54A-8B1AF8C92108}"/>
              </a:ext>
            </a:extLst>
          </p:cNvPr>
          <p:cNvCxnSpPr/>
          <p:nvPr/>
        </p:nvCxnSpPr>
        <p:spPr>
          <a:xfrm>
            <a:off x="-1160580" y="3356557"/>
            <a:ext cx="32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-836258"/>
            <a:ext cx="1981200" cy="2302460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036EAD1-E9AA-415F-B2B4-56B777963BFC}"/>
              </a:ext>
            </a:extLst>
          </p:cNvPr>
          <p:cNvSpPr/>
          <p:nvPr/>
        </p:nvSpPr>
        <p:spPr>
          <a:xfrm>
            <a:off x="1777666" y="2205327"/>
            <a:ext cx="1981200" cy="2302460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CD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Interface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9AA9B6-FF55-4F7D-958F-BF47D4D18CE8}"/>
              </a:ext>
            </a:extLst>
          </p:cNvPr>
          <p:cNvSpPr/>
          <p:nvPr/>
        </p:nvSpPr>
        <p:spPr>
          <a:xfrm>
            <a:off x="1766009" y="5329074"/>
            <a:ext cx="1981200" cy="23024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E941821-95E5-4390-92B4-D75E05386436}"/>
              </a:ext>
            </a:extLst>
          </p:cNvPr>
          <p:cNvCxnSpPr/>
          <p:nvPr/>
        </p:nvCxnSpPr>
        <p:spPr>
          <a:xfrm>
            <a:off x="970807" y="-97843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83ABEA5-C213-40F3-862D-DA1E6907248A}"/>
              </a:ext>
            </a:extLst>
          </p:cNvPr>
          <p:cNvCxnSpPr/>
          <p:nvPr/>
        </p:nvCxnSpPr>
        <p:spPr>
          <a:xfrm>
            <a:off x="970807" y="7069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7E5DA-40EF-43D9-810C-681E608889B3}"/>
              </a:ext>
            </a:extLst>
          </p:cNvPr>
          <p:cNvCxnSpPr>
            <a:cxnSpLocks/>
          </p:cNvCxnSpPr>
          <p:nvPr/>
        </p:nvCxnSpPr>
        <p:spPr>
          <a:xfrm>
            <a:off x="1262907" y="3106779"/>
            <a:ext cx="5147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C085CE3-B411-4537-BED1-8F0C4A1CADC2}"/>
              </a:ext>
            </a:extLst>
          </p:cNvPr>
          <p:cNvCxnSpPr/>
          <p:nvPr/>
        </p:nvCxnSpPr>
        <p:spPr>
          <a:xfrm>
            <a:off x="970807" y="3704126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2B54281-EDEC-48CE-9227-843D12501F06}"/>
              </a:ext>
            </a:extLst>
          </p:cNvPr>
          <p:cNvCxnSpPr/>
          <p:nvPr/>
        </p:nvCxnSpPr>
        <p:spPr>
          <a:xfrm>
            <a:off x="970807" y="6104425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86BD46-18B4-4382-AF0F-DAE6AD470F5A}"/>
              </a:ext>
            </a:extLst>
          </p:cNvPr>
          <p:cNvCxnSpPr/>
          <p:nvPr/>
        </p:nvCxnSpPr>
        <p:spPr>
          <a:xfrm>
            <a:off x="959150" y="6760157"/>
            <a:ext cx="8068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FD73B73-869D-4436-9FD4-481A1408490D}"/>
              </a:ext>
            </a:extLst>
          </p:cNvPr>
          <p:cNvCxnSpPr/>
          <p:nvPr/>
        </p:nvCxnSpPr>
        <p:spPr>
          <a:xfrm>
            <a:off x="970807" y="706925"/>
            <a:ext cx="0" cy="5397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D405F28-1D09-49A7-BC19-3817931C418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02550" y="3314315"/>
            <a:ext cx="556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/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B36CA69-BF81-4674-9830-ED08F7FD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29" y="-584031"/>
                <a:ext cx="546100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/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AC72051-53A1-420B-8973-922B8A4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9" y="6278552"/>
                <a:ext cx="546100" cy="37023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/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E843CA1-364E-4B83-85EE-3308981E4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59" y="2617021"/>
                <a:ext cx="54610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47ED4E36-A9A5-4A77-8700-ED8CC51E248C}"/>
              </a:ext>
            </a:extLst>
          </p:cNvPr>
          <p:cNvSpPr/>
          <p:nvPr/>
        </p:nvSpPr>
        <p:spPr>
          <a:xfrm>
            <a:off x="4514233" y="256993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C8EB9B3-8710-4A34-9999-E0AC53E63B50}"/>
              </a:ext>
            </a:extLst>
          </p:cNvPr>
          <p:cNvSpPr/>
          <p:nvPr/>
        </p:nvSpPr>
        <p:spPr>
          <a:xfrm>
            <a:off x="460601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FE51B86-B217-48BF-B4AE-E34359949AA9}"/>
              </a:ext>
            </a:extLst>
          </p:cNvPr>
          <p:cNvSpPr/>
          <p:nvPr/>
        </p:nvSpPr>
        <p:spPr>
          <a:xfrm>
            <a:off x="489620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F1D21D-A029-4E8C-AAD4-24ABC1087580}"/>
              </a:ext>
            </a:extLst>
          </p:cNvPr>
          <p:cNvSpPr/>
          <p:nvPr/>
        </p:nvSpPr>
        <p:spPr>
          <a:xfrm>
            <a:off x="5178358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E868AC7-BC8F-44E4-BCCF-4C7C377B5DF6}"/>
              </a:ext>
            </a:extLst>
          </p:cNvPr>
          <p:cNvSpPr/>
          <p:nvPr/>
        </p:nvSpPr>
        <p:spPr>
          <a:xfrm>
            <a:off x="5468541" y="266635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49685D-CCB6-49E6-8CF0-9B3065090048}"/>
              </a:ext>
            </a:extLst>
          </p:cNvPr>
          <p:cNvCxnSpPr>
            <a:stCxn id="64" idx="3"/>
          </p:cNvCxnSpPr>
          <p:nvPr/>
        </p:nvCxnSpPr>
        <p:spPr>
          <a:xfrm>
            <a:off x="3758866" y="3356557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63192304-BAA8-4719-8CED-B18E454A4176}"/>
              </a:ext>
            </a:extLst>
          </p:cNvPr>
          <p:cNvSpPr/>
          <p:nvPr/>
        </p:nvSpPr>
        <p:spPr>
          <a:xfrm>
            <a:off x="4506950" y="-530027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6885F31-C9CC-44DF-AD8D-1A36AB75E3EE}"/>
              </a:ext>
            </a:extLst>
          </p:cNvPr>
          <p:cNvSpPr/>
          <p:nvPr/>
        </p:nvSpPr>
        <p:spPr>
          <a:xfrm>
            <a:off x="459873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5178123-D8EF-47BC-9595-80DD2F3DBE68}"/>
              </a:ext>
            </a:extLst>
          </p:cNvPr>
          <p:cNvSpPr/>
          <p:nvPr/>
        </p:nvSpPr>
        <p:spPr>
          <a:xfrm>
            <a:off x="488891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818C7A4-78FD-44FB-BB8B-3C5853D894D5}"/>
              </a:ext>
            </a:extLst>
          </p:cNvPr>
          <p:cNvSpPr/>
          <p:nvPr/>
        </p:nvSpPr>
        <p:spPr>
          <a:xfrm>
            <a:off x="5171075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88722AD-36D7-4E0F-A3C7-64CE046FAF1E}"/>
              </a:ext>
            </a:extLst>
          </p:cNvPr>
          <p:cNvSpPr/>
          <p:nvPr/>
        </p:nvSpPr>
        <p:spPr>
          <a:xfrm>
            <a:off x="5461258" y="-433613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17D5BCF-0904-4BFE-83B5-1E2983F843EC}"/>
              </a:ext>
            </a:extLst>
          </p:cNvPr>
          <p:cNvCxnSpPr/>
          <p:nvPr/>
        </p:nvCxnSpPr>
        <p:spPr>
          <a:xfrm>
            <a:off x="3751583" y="256591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7A2DEC78-B6D9-4A64-9AA3-0B995F88CA38}"/>
              </a:ext>
            </a:extLst>
          </p:cNvPr>
          <p:cNvSpPr/>
          <p:nvPr/>
        </p:nvSpPr>
        <p:spPr>
          <a:xfrm>
            <a:off x="4492077" y="5735994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E0922C7-D135-403B-AD77-49595694A528}"/>
              </a:ext>
            </a:extLst>
          </p:cNvPr>
          <p:cNvSpPr/>
          <p:nvPr/>
        </p:nvSpPr>
        <p:spPr>
          <a:xfrm>
            <a:off x="458386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108C8BC-9797-4FFE-870A-EBB7F54E7368}"/>
              </a:ext>
            </a:extLst>
          </p:cNvPr>
          <p:cNvSpPr/>
          <p:nvPr/>
        </p:nvSpPr>
        <p:spPr>
          <a:xfrm>
            <a:off x="487404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EA7777-BB55-4810-8C08-379E2328D521}"/>
              </a:ext>
            </a:extLst>
          </p:cNvPr>
          <p:cNvSpPr/>
          <p:nvPr/>
        </p:nvSpPr>
        <p:spPr>
          <a:xfrm>
            <a:off x="5156202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6626A69-292E-4435-9BE5-AC0463518283}"/>
              </a:ext>
            </a:extLst>
          </p:cNvPr>
          <p:cNvSpPr/>
          <p:nvPr/>
        </p:nvSpPr>
        <p:spPr>
          <a:xfrm>
            <a:off x="5446385" y="5832408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D2A92F4-92C9-41BC-94FD-DAC78154CF1A}"/>
              </a:ext>
            </a:extLst>
          </p:cNvPr>
          <p:cNvCxnSpPr/>
          <p:nvPr/>
        </p:nvCxnSpPr>
        <p:spPr>
          <a:xfrm>
            <a:off x="3736710" y="6522612"/>
            <a:ext cx="7553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-474044"/>
            <a:ext cx="1079500" cy="1365377"/>
          </a:xfrm>
          <a:prstGeom prst="roundRect">
            <a:avLst/>
          </a:prstGeom>
          <a:noFill/>
          <a:ln w="25400">
            <a:solidFill>
              <a:srgbClr val="CACD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48213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>
            <a:stCxn id="89" idx="3"/>
            <a:endCxn id="101" idx="1"/>
          </p:cNvCxnSpPr>
          <p:nvPr/>
        </p:nvCxnSpPr>
        <p:spPr>
          <a:xfrm>
            <a:off x="5743508" y="208645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143007" y="20864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25761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8171703" y="23978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  <a:stCxn id="112" idx="3"/>
            <a:endCxn id="115" idx="2"/>
          </p:cNvCxnSpPr>
          <p:nvPr/>
        </p:nvCxnSpPr>
        <p:spPr>
          <a:xfrm flipV="1">
            <a:off x="7905007" y="208644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8222507" y="-26501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8562900" y="208644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-344006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-22151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-22151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23114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23113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272177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272176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516802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516801"/>
            <a:ext cx="307307" cy="141515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54616" y="-414046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05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stCxn id="129" idx="3"/>
            <a:endCxn id="3" idx="1"/>
          </p:cNvCxnSpPr>
          <p:nvPr/>
        </p:nvCxnSpPr>
        <p:spPr>
          <a:xfrm>
            <a:off x="10263741" y="218401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57C0FF14-2E21-4457-817B-19D617A590B7}"/>
              </a:ext>
            </a:extLst>
          </p:cNvPr>
          <p:cNvSpPr/>
          <p:nvPr/>
        </p:nvSpPr>
        <p:spPr>
          <a:xfrm>
            <a:off x="11410203" y="5599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240659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C70C9DB5-310A-4BCB-A8E0-2826FDD4B806}"/>
              </a:ext>
            </a:extLst>
          </p:cNvPr>
          <p:cNvSpPr txBox="1"/>
          <p:nvPr/>
        </p:nvSpPr>
        <p:spPr>
          <a:xfrm>
            <a:off x="11461007" y="-23299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12" name="直线连接符 11"/>
          <p:cNvCxnSpPr>
            <a:stCxn id="101" idx="0"/>
          </p:cNvCxnSpPr>
          <p:nvPr/>
        </p:nvCxnSpPr>
        <p:spPr>
          <a:xfrm flipH="1" flipV="1">
            <a:off x="6601140" y="-836258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11613407" y="-836258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6601140" y="-836258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2650887"/>
            <a:ext cx="1079500" cy="1365377"/>
          </a:xfrm>
          <a:prstGeom prst="roundRect">
            <a:avLst/>
          </a:prstGeom>
          <a:noFill/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317314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16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3333576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3333576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3150692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2780925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2903420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2903419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3148045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3148044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3397108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3397107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3641733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3641732"/>
            <a:ext cx="307307" cy="141515"/>
          </a:xfrm>
          <a:prstGeom prst="rect">
            <a:avLst/>
          </a:prstGeom>
          <a:solidFill>
            <a:srgbClr val="EFE7EF"/>
          </a:solidFill>
          <a:ln w="25400">
            <a:solidFill>
              <a:srgbClr val="CE8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0654616" y="2710885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18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10263741" y="3343332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3365590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/>
          <p:cNvCxnSpPr/>
          <p:nvPr/>
        </p:nvCxnSpPr>
        <p:spPr>
          <a:xfrm flipH="1" flipV="1">
            <a:off x="6601140" y="2288673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/>
          <p:cNvCxnSpPr/>
          <p:nvPr/>
        </p:nvCxnSpPr>
        <p:spPr>
          <a:xfrm flipV="1">
            <a:off x="11613407" y="2288673"/>
            <a:ext cx="0" cy="884471"/>
          </a:xfrm>
          <a:prstGeom prst="line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/>
          <p:cNvCxnSpPr/>
          <p:nvPr/>
        </p:nvCxnSpPr>
        <p:spPr>
          <a:xfrm>
            <a:off x="6601140" y="2288673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: 圆角 100">
            <a:extLst>
              <a:ext uri="{FF2B5EF4-FFF2-40B4-BE49-F238E27FC236}">
                <a16:creationId xmlns:a16="http://schemas.microsoft.com/office/drawing/2014/main" id="{EB4D00D4-2503-44C8-97C9-2050164D8B8A}"/>
              </a:ext>
            </a:extLst>
          </p:cNvPr>
          <p:cNvSpPr/>
          <p:nvPr/>
        </p:nvSpPr>
        <p:spPr>
          <a:xfrm>
            <a:off x="6063507" y="5839363"/>
            <a:ext cx="1079500" cy="1365377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C3CEFFB9-1977-484B-BEAB-37668E16405C}"/>
              </a:ext>
            </a:extLst>
          </p:cNvPr>
          <p:cNvSpPr txBox="1"/>
          <p:nvPr/>
        </p:nvSpPr>
        <p:spPr>
          <a:xfrm>
            <a:off x="6190507" y="6361620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Linear</a:t>
            </a:r>
            <a:endParaRPr lang="zh-CN" altLang="en-US" dirty="0"/>
          </a:p>
        </p:txBody>
      </p:sp>
      <p:cxnSp>
        <p:nvCxnSpPr>
          <p:cNvPr id="221" name="直接箭头连接符 103">
            <a:extLst>
              <a:ext uri="{FF2B5EF4-FFF2-40B4-BE49-F238E27FC236}">
                <a16:creationId xmlns:a16="http://schemas.microsoft.com/office/drawing/2014/main" id="{153F7654-1674-4AD4-939C-26BEF02386AD}"/>
              </a:ext>
            </a:extLst>
          </p:cNvPr>
          <p:cNvCxnSpPr/>
          <p:nvPr/>
        </p:nvCxnSpPr>
        <p:spPr>
          <a:xfrm>
            <a:off x="5743508" y="6522052"/>
            <a:ext cx="3199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108">
            <a:extLst>
              <a:ext uri="{FF2B5EF4-FFF2-40B4-BE49-F238E27FC236}">
                <a16:creationId xmlns:a16="http://schemas.microsoft.com/office/drawing/2014/main" id="{A7AFE5E5-B416-4243-B24C-9C6EB3347DDB}"/>
              </a:ext>
            </a:extLst>
          </p:cNvPr>
          <p:cNvCxnSpPr>
            <a:cxnSpLocks/>
          </p:cNvCxnSpPr>
          <p:nvPr/>
        </p:nvCxnSpPr>
        <p:spPr>
          <a:xfrm>
            <a:off x="7143007" y="652205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2BA37E6A-F4BF-406F-8EAA-A433915FFC95}"/>
              </a:ext>
            </a:extLst>
          </p:cNvPr>
          <p:cNvSpPr txBox="1"/>
          <p:nvPr/>
        </p:nvSpPr>
        <p:spPr>
          <a:xfrm>
            <a:off x="7587507" y="6339168"/>
            <a:ext cx="317500" cy="369332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D74600C7-DABC-468E-B031-E997994833C6}"/>
              </a:ext>
            </a:extLst>
          </p:cNvPr>
          <p:cNvSpPr/>
          <p:nvPr/>
        </p:nvSpPr>
        <p:spPr>
          <a:xfrm>
            <a:off x="9021056" y="5969401"/>
            <a:ext cx="1242685" cy="112481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9BDE9200-7EE8-498A-8D11-5B4C3C1BFBDD}"/>
              </a:ext>
            </a:extLst>
          </p:cNvPr>
          <p:cNvSpPr/>
          <p:nvPr/>
        </p:nvSpPr>
        <p:spPr>
          <a:xfrm>
            <a:off x="9102650" y="6091896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4F73941-B22E-4BC4-A121-188F731BACB3}"/>
              </a:ext>
            </a:extLst>
          </p:cNvPr>
          <p:cNvSpPr/>
          <p:nvPr/>
        </p:nvSpPr>
        <p:spPr>
          <a:xfrm>
            <a:off x="9488746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D6FA774-380D-4719-B7DF-9900D12C8CFB}"/>
              </a:ext>
            </a:extLst>
          </p:cNvPr>
          <p:cNvSpPr/>
          <p:nvPr/>
        </p:nvSpPr>
        <p:spPr>
          <a:xfrm>
            <a:off x="9874844" y="6091895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B3E7B34-F1AB-4C8D-BD8A-372D77E8DA99}"/>
              </a:ext>
            </a:extLst>
          </p:cNvPr>
          <p:cNvSpPr/>
          <p:nvPr/>
        </p:nvSpPr>
        <p:spPr>
          <a:xfrm>
            <a:off x="9102650" y="6336521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A829DEE6-9905-492E-BC46-602E5A8331E7}"/>
              </a:ext>
            </a:extLst>
          </p:cNvPr>
          <p:cNvSpPr/>
          <p:nvPr/>
        </p:nvSpPr>
        <p:spPr>
          <a:xfrm>
            <a:off x="9488746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E8D7537-61E0-4BB5-A91E-9D0CF85C0B51}"/>
              </a:ext>
            </a:extLst>
          </p:cNvPr>
          <p:cNvSpPr/>
          <p:nvPr/>
        </p:nvSpPr>
        <p:spPr>
          <a:xfrm>
            <a:off x="9874844" y="6336520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A5AFA1E7-E800-4031-9539-65D34DA1CC49}"/>
              </a:ext>
            </a:extLst>
          </p:cNvPr>
          <p:cNvSpPr/>
          <p:nvPr/>
        </p:nvSpPr>
        <p:spPr>
          <a:xfrm>
            <a:off x="9102650" y="6585584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AE2A280-A464-4C94-B7B5-071F9F68A76D}"/>
              </a:ext>
            </a:extLst>
          </p:cNvPr>
          <p:cNvSpPr/>
          <p:nvPr/>
        </p:nvSpPr>
        <p:spPr>
          <a:xfrm>
            <a:off x="9488746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550FEC7B-BCD1-4B81-86CC-164246C2C630}"/>
              </a:ext>
            </a:extLst>
          </p:cNvPr>
          <p:cNvSpPr/>
          <p:nvPr/>
        </p:nvSpPr>
        <p:spPr>
          <a:xfrm>
            <a:off x="9874844" y="6585583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678819C3-5710-4BAC-85EE-06B4905C8703}"/>
              </a:ext>
            </a:extLst>
          </p:cNvPr>
          <p:cNvSpPr/>
          <p:nvPr/>
        </p:nvSpPr>
        <p:spPr>
          <a:xfrm>
            <a:off x="9102650" y="6830209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96BCF493-928C-4F20-943A-851C47C2A612}"/>
              </a:ext>
            </a:extLst>
          </p:cNvPr>
          <p:cNvSpPr/>
          <p:nvPr/>
        </p:nvSpPr>
        <p:spPr>
          <a:xfrm>
            <a:off x="9488746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09233E1-E239-40DF-A05E-66C3B6D954FE}"/>
              </a:ext>
            </a:extLst>
          </p:cNvPr>
          <p:cNvSpPr/>
          <p:nvPr/>
        </p:nvSpPr>
        <p:spPr>
          <a:xfrm>
            <a:off x="9874844" y="6830208"/>
            <a:ext cx="307307" cy="141515"/>
          </a:xfrm>
          <a:prstGeom prst="rect">
            <a:avLst/>
          </a:prstGeom>
          <a:solidFill>
            <a:srgbClr val="E2F1DA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文本框 240"/>
          <p:cNvSpPr txBox="1"/>
          <p:nvPr/>
        </p:nvSpPr>
        <p:spPr>
          <a:xfrm>
            <a:off x="10654616" y="5899361"/>
            <a:ext cx="461665" cy="126489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/>
              <a:t>Softmax</a:t>
            </a:r>
            <a:endParaRPr kumimoji="1" lang="zh-CN" altLang="en-US" dirty="0"/>
          </a:p>
        </p:txBody>
      </p:sp>
      <p:cxnSp>
        <p:nvCxnSpPr>
          <p:cNvPr id="242" name="直接箭头连接符 127">
            <a:extLst>
              <a:ext uri="{FF2B5EF4-FFF2-40B4-BE49-F238E27FC236}">
                <a16:creationId xmlns:a16="http://schemas.microsoft.com/office/drawing/2014/main" id="{80EF6E8C-C11E-4335-A768-78145F5A0103}"/>
              </a:ext>
            </a:extLst>
          </p:cNvPr>
          <p:cNvCxnSpPr>
            <a:cxnSpLocks/>
          </p:cNvCxnSpPr>
          <p:nvPr/>
        </p:nvCxnSpPr>
        <p:spPr>
          <a:xfrm>
            <a:off x="10263741" y="6531808"/>
            <a:ext cx="3908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117">
            <a:extLst>
              <a:ext uri="{FF2B5EF4-FFF2-40B4-BE49-F238E27FC236}">
                <a16:creationId xmlns:a16="http://schemas.microsoft.com/office/drawing/2014/main" id="{AD8753D0-8DE9-415C-A1F7-14746198B49C}"/>
              </a:ext>
            </a:extLst>
          </p:cNvPr>
          <p:cNvCxnSpPr>
            <a:cxnSpLocks/>
          </p:cNvCxnSpPr>
          <p:nvPr/>
        </p:nvCxnSpPr>
        <p:spPr>
          <a:xfrm flipV="1">
            <a:off x="11143507" y="6554066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/>
          <p:cNvCxnSpPr/>
          <p:nvPr/>
        </p:nvCxnSpPr>
        <p:spPr>
          <a:xfrm flipH="1" flipV="1">
            <a:off x="6599021" y="5470194"/>
            <a:ext cx="2117" cy="3622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/>
          <p:cNvCxnSpPr/>
          <p:nvPr/>
        </p:nvCxnSpPr>
        <p:spPr>
          <a:xfrm>
            <a:off x="6591657" y="5470194"/>
            <a:ext cx="50122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65" y="-855667"/>
                <a:ext cx="541867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/>
              <p:cNvSpPr txBox="1"/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9" name="文本框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577" y="2276422"/>
                <a:ext cx="541867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/>
              <p:cNvSpPr txBox="1"/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0" name="文本框 2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698" y="5460438"/>
                <a:ext cx="541867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/>
              <p:cNvSpPr txBox="1"/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1" name="文本框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-264663"/>
                <a:ext cx="541867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/>
              <p:cNvSpPr txBox="1"/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2" name="文本框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005" y="2866804"/>
                <a:ext cx="541867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/>
              <p:cNvSpPr txBox="1"/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4" name="文本框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58" y="6055309"/>
                <a:ext cx="541867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54D6974-6850-4368-B28F-87EE237BF4E9}"/>
              </a:ext>
            </a:extLst>
          </p:cNvPr>
          <p:cNvCxnSpPr>
            <a:stCxn id="101" idx="2"/>
          </p:cNvCxnSpPr>
          <p:nvPr/>
        </p:nvCxnSpPr>
        <p:spPr>
          <a:xfrm flipH="1">
            <a:off x="6601138" y="89133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/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EA8D58-C3EB-46A9-9A4C-44FE0FCB3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57" y="1020954"/>
                <a:ext cx="541867" cy="369332"/>
              </a:xfrm>
              <a:prstGeom prst="rect">
                <a:avLst/>
              </a:prstGeom>
              <a:blipFill>
                <a:blip r:embed="rId4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2140D24-5D76-4930-9814-2E9DC27B171A}"/>
              </a:ext>
            </a:extLst>
          </p:cNvPr>
          <p:cNvCxnSpPr/>
          <p:nvPr/>
        </p:nvCxnSpPr>
        <p:spPr>
          <a:xfrm flipH="1">
            <a:off x="6604246" y="4004681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/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5FCC8CF1-DDB6-411E-B10F-CEA5ECC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5" y="4134302"/>
                <a:ext cx="541867" cy="369332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24EAE3-52C9-46CE-A14B-2054A4D11672}"/>
              </a:ext>
            </a:extLst>
          </p:cNvPr>
          <p:cNvCxnSpPr>
            <a:cxnSpLocks/>
          </p:cNvCxnSpPr>
          <p:nvPr/>
        </p:nvCxnSpPr>
        <p:spPr>
          <a:xfrm>
            <a:off x="11605802" y="5470194"/>
            <a:ext cx="5486" cy="884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C723C54E-387C-4FE4-9BE6-9B1CCB8CF964}"/>
              </a:ext>
            </a:extLst>
          </p:cNvPr>
          <p:cNvCxnSpPr/>
          <p:nvPr/>
        </p:nvCxnSpPr>
        <p:spPr>
          <a:xfrm flipH="1">
            <a:off x="6608502" y="7173053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/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32CB28D-B978-463D-BBBE-B744CC411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021" y="7302674"/>
                <a:ext cx="541867" cy="369332"/>
              </a:xfrm>
              <a:prstGeom prst="rect">
                <a:avLst/>
              </a:prstGeom>
              <a:blipFill>
                <a:blip r:embed="rId5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7A7A5024-406D-41ED-A4F2-14164015EF9B}"/>
              </a:ext>
            </a:extLst>
          </p:cNvPr>
          <p:cNvCxnSpPr/>
          <p:nvPr/>
        </p:nvCxnSpPr>
        <p:spPr>
          <a:xfrm flipH="1">
            <a:off x="8385796" y="-58027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/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F20938-68A8-4845-9FD8-667356AB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15" y="-450658"/>
                <a:ext cx="541867" cy="369332"/>
              </a:xfrm>
              <a:prstGeom prst="rect">
                <a:avLst/>
              </a:prstGeom>
              <a:blipFill>
                <a:blip r:embed="rId5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0334434-98AB-463A-8EFD-C51CA88F8676}"/>
              </a:ext>
            </a:extLst>
          </p:cNvPr>
          <p:cNvCxnSpPr>
            <a:cxnSpLocks/>
          </p:cNvCxnSpPr>
          <p:nvPr/>
        </p:nvCxnSpPr>
        <p:spPr>
          <a:xfrm flipV="1">
            <a:off x="8363163" y="383954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/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48AF569-595D-466E-BC53-E1AE8686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96" y="492656"/>
                <a:ext cx="541867" cy="369332"/>
              </a:xfrm>
              <a:prstGeom prst="rect">
                <a:avLst/>
              </a:prstGeom>
              <a:blipFill>
                <a:blip r:embed="rId5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椭圆 198">
            <a:extLst>
              <a:ext uri="{FF2B5EF4-FFF2-40B4-BE49-F238E27FC236}">
                <a16:creationId xmlns:a16="http://schemas.microsoft.com/office/drawing/2014/main" id="{5E2BD4F5-A940-4D3F-91C5-460981B970AF}"/>
              </a:ext>
            </a:extLst>
          </p:cNvPr>
          <p:cNvSpPr/>
          <p:nvPr/>
        </p:nvSpPr>
        <p:spPr>
          <a:xfrm>
            <a:off x="8173983" y="31514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D9629F95-9544-423D-A3FE-4FDF1A73D232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907287" y="3336092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488866A5-1B24-4588-B7C9-440492FB340A}"/>
              </a:ext>
            </a:extLst>
          </p:cNvPr>
          <p:cNvSpPr txBox="1"/>
          <p:nvPr/>
        </p:nvSpPr>
        <p:spPr>
          <a:xfrm>
            <a:off x="8224787" y="2862434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B4A692F8-E70E-434C-AE74-037E59508467}"/>
              </a:ext>
            </a:extLst>
          </p:cNvPr>
          <p:cNvCxnSpPr>
            <a:cxnSpLocks/>
          </p:cNvCxnSpPr>
          <p:nvPr/>
        </p:nvCxnSpPr>
        <p:spPr>
          <a:xfrm>
            <a:off x="8565180" y="3336092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E4FD8D8D-DA66-4BE5-BAC1-F218912C2042}"/>
              </a:ext>
            </a:extLst>
          </p:cNvPr>
          <p:cNvCxnSpPr/>
          <p:nvPr/>
        </p:nvCxnSpPr>
        <p:spPr>
          <a:xfrm flipH="1">
            <a:off x="8388076" y="2547169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/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94C2460-BD31-416D-B0E1-A98A4AE17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595" y="2676790"/>
                <a:ext cx="541867" cy="369332"/>
              </a:xfrm>
              <a:prstGeom prst="rect">
                <a:avLst/>
              </a:prstGeom>
              <a:blipFill>
                <a:blip r:embed="rId5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5435AA1-F4D1-4165-B502-60611763D039}"/>
              </a:ext>
            </a:extLst>
          </p:cNvPr>
          <p:cNvCxnSpPr>
            <a:cxnSpLocks/>
          </p:cNvCxnSpPr>
          <p:nvPr/>
        </p:nvCxnSpPr>
        <p:spPr>
          <a:xfrm flipV="1">
            <a:off x="8365443" y="3511402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/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B1A9A621-FDD0-46A2-BF5A-0DA4F22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76" y="3620104"/>
                <a:ext cx="541867" cy="369332"/>
              </a:xfrm>
              <a:prstGeom prst="rect">
                <a:avLst/>
              </a:prstGeom>
              <a:blipFill>
                <a:blip r:embed="rId5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椭圆 206">
            <a:extLst>
              <a:ext uri="{FF2B5EF4-FFF2-40B4-BE49-F238E27FC236}">
                <a16:creationId xmlns:a16="http://schemas.microsoft.com/office/drawing/2014/main" id="{C7462FED-0012-4AE3-94B8-273D7D312672}"/>
              </a:ext>
            </a:extLst>
          </p:cNvPr>
          <p:cNvSpPr/>
          <p:nvPr/>
        </p:nvSpPr>
        <p:spPr>
          <a:xfrm>
            <a:off x="8172425" y="6320509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921CED0-CF09-4FB0-AF25-E82702BEB8FC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7905729" y="6505175"/>
            <a:ext cx="266696" cy="17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F183D3C-4B8E-4D31-9385-62C9FB30B7B8}"/>
              </a:ext>
            </a:extLst>
          </p:cNvPr>
          <p:cNvSpPr txBox="1"/>
          <p:nvPr/>
        </p:nvSpPr>
        <p:spPr>
          <a:xfrm>
            <a:off x="8223229" y="6031517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4B781FF-1BD0-409F-8C62-166A02A83611}"/>
              </a:ext>
            </a:extLst>
          </p:cNvPr>
          <p:cNvCxnSpPr>
            <a:cxnSpLocks/>
          </p:cNvCxnSpPr>
          <p:nvPr/>
        </p:nvCxnSpPr>
        <p:spPr>
          <a:xfrm>
            <a:off x="8563622" y="6505175"/>
            <a:ext cx="4445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04C2EF4-61BB-4307-B5CA-4C348C2B3A17}"/>
              </a:ext>
            </a:extLst>
          </p:cNvPr>
          <p:cNvCxnSpPr/>
          <p:nvPr/>
        </p:nvCxnSpPr>
        <p:spPr>
          <a:xfrm flipH="1">
            <a:off x="8386518" y="571625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/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8477FC30-552F-4A93-80E0-46B46057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37" y="5845873"/>
                <a:ext cx="541867" cy="369332"/>
              </a:xfrm>
              <a:prstGeom prst="rect">
                <a:avLst/>
              </a:prstGeom>
              <a:blipFill>
                <a:blip r:embed="rId5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C21D89-DEC7-41F2-859F-D6D04ED7FEFA}"/>
              </a:ext>
            </a:extLst>
          </p:cNvPr>
          <p:cNvCxnSpPr>
            <a:cxnSpLocks/>
          </p:cNvCxnSpPr>
          <p:nvPr/>
        </p:nvCxnSpPr>
        <p:spPr>
          <a:xfrm flipV="1">
            <a:off x="8363885" y="6680485"/>
            <a:ext cx="1" cy="460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/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81810395-7DE3-4619-B820-991255E4F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18" y="6789187"/>
                <a:ext cx="541867" cy="369332"/>
              </a:xfrm>
              <a:prstGeom prst="rect">
                <a:avLst/>
              </a:prstGeom>
              <a:blipFill>
                <a:blip r:embed="rId5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文本框 215">
            <a:extLst>
              <a:ext uri="{FF2B5EF4-FFF2-40B4-BE49-F238E27FC236}">
                <a16:creationId xmlns:a16="http://schemas.microsoft.com/office/drawing/2014/main" id="{179D59A8-D648-437D-958A-D4D0A414AC1C}"/>
              </a:ext>
            </a:extLst>
          </p:cNvPr>
          <p:cNvSpPr txBox="1"/>
          <p:nvPr/>
        </p:nvSpPr>
        <p:spPr>
          <a:xfrm>
            <a:off x="12704162" y="-182620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5DD80055-3AE6-44A6-9105-101AEB6A0AD1}"/>
              </a:ext>
            </a:extLst>
          </p:cNvPr>
          <p:cNvSpPr/>
          <p:nvPr/>
        </p:nvSpPr>
        <p:spPr>
          <a:xfrm>
            <a:off x="12790656" y="4821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45AC8FE0-6ADC-4539-9A15-9BD320D095B8}"/>
              </a:ext>
            </a:extLst>
          </p:cNvPr>
          <p:cNvCxnSpPr/>
          <p:nvPr/>
        </p:nvCxnSpPr>
        <p:spPr>
          <a:xfrm flipH="1">
            <a:off x="11610610" y="43127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/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1C9AC89F-1D75-4BE3-B2F4-C67DA7050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560893"/>
                <a:ext cx="541867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矩形 255">
            <a:extLst>
              <a:ext uri="{FF2B5EF4-FFF2-40B4-BE49-F238E27FC236}">
                <a16:creationId xmlns:a16="http://schemas.microsoft.com/office/drawing/2014/main" id="{4611B5DF-A591-45B3-BE07-65137C81C0EC}"/>
              </a:ext>
            </a:extLst>
          </p:cNvPr>
          <p:cNvSpPr/>
          <p:nvPr/>
        </p:nvSpPr>
        <p:spPr>
          <a:xfrm>
            <a:off x="13901155" y="-44041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AB914E2A-66C1-4BE7-94BD-EBDC99F63619}"/>
              </a:ext>
            </a:extLst>
          </p:cNvPr>
          <p:cNvSpPr/>
          <p:nvPr/>
        </p:nvSpPr>
        <p:spPr>
          <a:xfrm>
            <a:off x="13992940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C7408074-4695-4433-A9D1-746117CD7094}"/>
              </a:ext>
            </a:extLst>
          </p:cNvPr>
          <p:cNvSpPr/>
          <p:nvPr/>
        </p:nvSpPr>
        <p:spPr>
          <a:xfrm>
            <a:off x="14283123" y="-344005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65034FC-BA2D-42CD-8AE1-6E4A77008C59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5125229" y="-1168153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5DBA21A-7606-42C9-9298-B9B1D0C09287}"/>
              </a:ext>
            </a:extLst>
          </p:cNvPr>
          <p:cNvCxnSpPr/>
          <p:nvPr/>
        </p:nvCxnSpPr>
        <p:spPr>
          <a:xfrm>
            <a:off x="5125229" y="-1150616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8CCC4EA-2ED4-4861-A7C5-E0901E4BFD42}"/>
              </a:ext>
            </a:extLst>
          </p:cNvPr>
          <p:cNvCxnSpPr>
            <a:cxnSpLocks/>
            <a:endCxn id="217" idx="0"/>
          </p:cNvCxnSpPr>
          <p:nvPr/>
        </p:nvCxnSpPr>
        <p:spPr>
          <a:xfrm>
            <a:off x="12986255" y="-1150616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27">
            <a:extLst>
              <a:ext uri="{FF2B5EF4-FFF2-40B4-BE49-F238E27FC236}">
                <a16:creationId xmlns:a16="http://schemas.microsoft.com/office/drawing/2014/main" id="{3D56C375-F26E-424C-88E3-3CF4C3D676D9}"/>
              </a:ext>
            </a:extLst>
          </p:cNvPr>
          <p:cNvCxnSpPr>
            <a:cxnSpLocks/>
          </p:cNvCxnSpPr>
          <p:nvPr/>
        </p:nvCxnSpPr>
        <p:spPr>
          <a:xfrm>
            <a:off x="11807084" y="23524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/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4ACDF019-1D8D-4CF0-BC87-C094CE21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560893"/>
                <a:ext cx="541867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接箭头连接符 127">
            <a:extLst>
              <a:ext uri="{FF2B5EF4-FFF2-40B4-BE49-F238E27FC236}">
                <a16:creationId xmlns:a16="http://schemas.microsoft.com/office/drawing/2014/main" id="{AEBCF04D-2F89-47EE-9AA3-CFCE45834BF4}"/>
              </a:ext>
            </a:extLst>
          </p:cNvPr>
          <p:cNvCxnSpPr>
            <a:cxnSpLocks/>
          </p:cNvCxnSpPr>
          <p:nvPr/>
        </p:nvCxnSpPr>
        <p:spPr>
          <a:xfrm>
            <a:off x="12452877" y="228666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E562654-7928-44A9-82A8-4CED6B12872A}"/>
              </a:ext>
            </a:extLst>
          </p:cNvPr>
          <p:cNvCxnSpPr>
            <a:cxnSpLocks/>
          </p:cNvCxnSpPr>
          <p:nvPr/>
        </p:nvCxnSpPr>
        <p:spPr>
          <a:xfrm flipV="1">
            <a:off x="12986254" y="445667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/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3958EE1-72CB-4F2E-95B4-1DA18057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-202708"/>
                <a:ext cx="541867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/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DDCB7696-423B-4F2F-950B-4F09159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-188814"/>
                <a:ext cx="541867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椭圆 268">
            <a:extLst>
              <a:ext uri="{FF2B5EF4-FFF2-40B4-BE49-F238E27FC236}">
                <a16:creationId xmlns:a16="http://schemas.microsoft.com/office/drawing/2014/main" id="{318ACC3D-01C0-486F-8980-65E15C486C96}"/>
              </a:ext>
            </a:extLst>
          </p:cNvPr>
          <p:cNvSpPr/>
          <p:nvPr/>
        </p:nvSpPr>
        <p:spPr>
          <a:xfrm>
            <a:off x="11410203" y="3157861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955137CD-E471-434F-B70D-4DD689F516D7}"/>
              </a:ext>
            </a:extLst>
          </p:cNvPr>
          <p:cNvSpPr txBox="1"/>
          <p:nvPr/>
        </p:nvSpPr>
        <p:spPr>
          <a:xfrm>
            <a:off x="11461007" y="2868869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5EC513-6394-46C9-8F2E-974FEBE75036}"/>
              </a:ext>
            </a:extLst>
          </p:cNvPr>
          <p:cNvCxnSpPr/>
          <p:nvPr/>
        </p:nvCxnSpPr>
        <p:spPr>
          <a:xfrm flipH="1">
            <a:off x="11610610" y="3533140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/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AD8B16EA-0BFA-49CF-86FF-281F49BA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129" y="3662761"/>
                <a:ext cx="541867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接箭头连接符 127">
            <a:extLst>
              <a:ext uri="{FF2B5EF4-FFF2-40B4-BE49-F238E27FC236}">
                <a16:creationId xmlns:a16="http://schemas.microsoft.com/office/drawing/2014/main" id="{0D1F604B-30FC-40AA-985C-B1F30E32A349}"/>
              </a:ext>
            </a:extLst>
          </p:cNvPr>
          <p:cNvCxnSpPr>
            <a:cxnSpLocks/>
          </p:cNvCxnSpPr>
          <p:nvPr/>
        </p:nvCxnSpPr>
        <p:spPr>
          <a:xfrm>
            <a:off x="11807084" y="3337117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/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4FA04B38-D51F-4A10-86E2-644857A9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430" y="2899160"/>
                <a:ext cx="541867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椭圆 274">
            <a:extLst>
              <a:ext uri="{FF2B5EF4-FFF2-40B4-BE49-F238E27FC236}">
                <a16:creationId xmlns:a16="http://schemas.microsoft.com/office/drawing/2014/main" id="{A00D3D62-7561-4D15-B533-1764301B1428}"/>
              </a:ext>
            </a:extLst>
          </p:cNvPr>
          <p:cNvSpPr/>
          <p:nvPr/>
        </p:nvSpPr>
        <p:spPr>
          <a:xfrm>
            <a:off x="11413635" y="6352743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918E601-4C11-49FD-B5A1-A5D1BEC7E240}"/>
              </a:ext>
            </a:extLst>
          </p:cNvPr>
          <p:cNvSpPr txBox="1"/>
          <p:nvPr/>
        </p:nvSpPr>
        <p:spPr>
          <a:xfrm>
            <a:off x="11464439" y="6063751"/>
            <a:ext cx="30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×</a:t>
            </a:r>
            <a:endParaRPr lang="zh-CN" altLang="en-US" sz="5400" dirty="0"/>
          </a:p>
        </p:txBody>
      </p: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DDC09C58-2A0A-4FDB-A257-D325A3A51020}"/>
              </a:ext>
            </a:extLst>
          </p:cNvPr>
          <p:cNvCxnSpPr/>
          <p:nvPr/>
        </p:nvCxnSpPr>
        <p:spPr>
          <a:xfrm flipH="1">
            <a:off x="11614042" y="6728022"/>
            <a:ext cx="2119" cy="574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/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3FEB0027-F278-474A-91D7-634A145E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561" y="6857643"/>
                <a:ext cx="541867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直接箭头连接符 127">
            <a:extLst>
              <a:ext uri="{FF2B5EF4-FFF2-40B4-BE49-F238E27FC236}">
                <a16:creationId xmlns:a16="http://schemas.microsoft.com/office/drawing/2014/main" id="{DEBD7F01-3EDD-4499-926E-833A3D01C255}"/>
              </a:ext>
            </a:extLst>
          </p:cNvPr>
          <p:cNvCxnSpPr>
            <a:cxnSpLocks/>
          </p:cNvCxnSpPr>
          <p:nvPr/>
        </p:nvCxnSpPr>
        <p:spPr>
          <a:xfrm>
            <a:off x="11810516" y="6531999"/>
            <a:ext cx="303449" cy="1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/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E6C6FDDF-91B1-48EF-983B-9D685EB2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862" y="6094042"/>
                <a:ext cx="541867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文本框 280">
            <a:extLst>
              <a:ext uri="{FF2B5EF4-FFF2-40B4-BE49-F238E27FC236}">
                <a16:creationId xmlns:a16="http://schemas.microsoft.com/office/drawing/2014/main" id="{DA7DE3B3-1B6E-40F3-9CF8-40445361CAE4}"/>
              </a:ext>
            </a:extLst>
          </p:cNvPr>
          <p:cNvSpPr txBox="1"/>
          <p:nvPr/>
        </p:nvSpPr>
        <p:spPr>
          <a:xfrm>
            <a:off x="12704162" y="291615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271356F-7A45-4124-9982-4F586B32E826}"/>
              </a:ext>
            </a:extLst>
          </p:cNvPr>
          <p:cNvSpPr/>
          <p:nvPr/>
        </p:nvSpPr>
        <p:spPr>
          <a:xfrm>
            <a:off x="12790656" y="314698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E52FCCC0-6090-48A7-A64B-1B04BC407313}"/>
              </a:ext>
            </a:extLst>
          </p:cNvPr>
          <p:cNvCxnSpPr>
            <a:cxnSpLocks/>
          </p:cNvCxnSpPr>
          <p:nvPr/>
        </p:nvCxnSpPr>
        <p:spPr>
          <a:xfrm flipV="1">
            <a:off x="5125229" y="193062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9421C967-073F-406F-9A17-F966E7522315}"/>
              </a:ext>
            </a:extLst>
          </p:cNvPr>
          <p:cNvCxnSpPr/>
          <p:nvPr/>
        </p:nvCxnSpPr>
        <p:spPr>
          <a:xfrm>
            <a:off x="5125229" y="194815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2C26A19C-DC70-42A7-A0CC-0FDC794C2AEA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12986255" y="194815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127">
            <a:extLst>
              <a:ext uri="{FF2B5EF4-FFF2-40B4-BE49-F238E27FC236}">
                <a16:creationId xmlns:a16="http://schemas.microsoft.com/office/drawing/2014/main" id="{A56188A8-4A8D-4F0B-8319-EDFF44D1A30C}"/>
              </a:ext>
            </a:extLst>
          </p:cNvPr>
          <p:cNvCxnSpPr>
            <a:cxnSpLocks/>
            <a:stCxn id="282" idx="6"/>
            <a:endCxn id="314" idx="1"/>
          </p:cNvCxnSpPr>
          <p:nvPr/>
        </p:nvCxnSpPr>
        <p:spPr>
          <a:xfrm>
            <a:off x="13181853" y="3331652"/>
            <a:ext cx="724139" cy="337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/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C0666E2E-A2E2-4EA7-ADEA-87C533665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872" y="3659666"/>
                <a:ext cx="541867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接箭头连接符 127">
            <a:extLst>
              <a:ext uri="{FF2B5EF4-FFF2-40B4-BE49-F238E27FC236}">
                <a16:creationId xmlns:a16="http://schemas.microsoft.com/office/drawing/2014/main" id="{DCBD56A5-D7F5-469B-AD8E-F684841E362A}"/>
              </a:ext>
            </a:extLst>
          </p:cNvPr>
          <p:cNvCxnSpPr>
            <a:cxnSpLocks/>
          </p:cNvCxnSpPr>
          <p:nvPr/>
        </p:nvCxnSpPr>
        <p:spPr>
          <a:xfrm>
            <a:off x="12452877" y="332743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693EC7E3-6B96-48B1-9B43-06D99BB4B9D8}"/>
              </a:ext>
            </a:extLst>
          </p:cNvPr>
          <p:cNvCxnSpPr>
            <a:cxnSpLocks/>
          </p:cNvCxnSpPr>
          <p:nvPr/>
        </p:nvCxnSpPr>
        <p:spPr>
          <a:xfrm flipV="1">
            <a:off x="12986254" y="354444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/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CF4C3BC-C562-4FDF-AF91-7DC8EF033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996" y="2909959"/>
                <a:ext cx="541867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文本框 302">
            <a:extLst>
              <a:ext uri="{FF2B5EF4-FFF2-40B4-BE49-F238E27FC236}">
                <a16:creationId xmlns:a16="http://schemas.microsoft.com/office/drawing/2014/main" id="{BF396B97-1589-4DEF-A4C0-6F944472CAF0}"/>
              </a:ext>
            </a:extLst>
          </p:cNvPr>
          <p:cNvSpPr txBox="1"/>
          <p:nvPr/>
        </p:nvSpPr>
        <p:spPr>
          <a:xfrm>
            <a:off x="12698245" y="6100493"/>
            <a:ext cx="540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800" dirty="0"/>
              <a:t>+</a:t>
            </a:r>
            <a:endParaRPr lang="zh-CN" altLang="en-US" sz="4800" dirty="0"/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CD4F7C95-BBCD-44F4-AE69-8772C64A5514}"/>
              </a:ext>
            </a:extLst>
          </p:cNvPr>
          <p:cNvSpPr/>
          <p:nvPr/>
        </p:nvSpPr>
        <p:spPr>
          <a:xfrm>
            <a:off x="12784739" y="6331326"/>
            <a:ext cx="391197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9DED51DB-009D-4670-90C0-AB9B1BC751B9}"/>
              </a:ext>
            </a:extLst>
          </p:cNvPr>
          <p:cNvCxnSpPr>
            <a:cxnSpLocks/>
          </p:cNvCxnSpPr>
          <p:nvPr/>
        </p:nvCxnSpPr>
        <p:spPr>
          <a:xfrm flipV="1">
            <a:off x="5119312" y="5114960"/>
            <a:ext cx="7283" cy="638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0D666EC-7B3A-40D2-919F-119814B2115F}"/>
              </a:ext>
            </a:extLst>
          </p:cNvPr>
          <p:cNvCxnSpPr/>
          <p:nvPr/>
        </p:nvCxnSpPr>
        <p:spPr>
          <a:xfrm>
            <a:off x="5119312" y="5132497"/>
            <a:ext cx="78610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2270F49-2C8F-490A-AB5A-8B7B543D87DB}"/>
              </a:ext>
            </a:extLst>
          </p:cNvPr>
          <p:cNvCxnSpPr>
            <a:cxnSpLocks/>
            <a:endCxn id="304" idx="0"/>
          </p:cNvCxnSpPr>
          <p:nvPr/>
        </p:nvCxnSpPr>
        <p:spPr>
          <a:xfrm>
            <a:off x="12980338" y="5132497"/>
            <a:ext cx="0" cy="1198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127">
            <a:extLst>
              <a:ext uri="{FF2B5EF4-FFF2-40B4-BE49-F238E27FC236}">
                <a16:creationId xmlns:a16="http://schemas.microsoft.com/office/drawing/2014/main" id="{25562C43-1A6A-4774-8A9F-5E1947BAE890}"/>
              </a:ext>
            </a:extLst>
          </p:cNvPr>
          <p:cNvCxnSpPr>
            <a:cxnSpLocks/>
            <a:stCxn id="304" idx="6"/>
            <a:endCxn id="319" idx="1"/>
          </p:cNvCxnSpPr>
          <p:nvPr/>
        </p:nvCxnSpPr>
        <p:spPr>
          <a:xfrm>
            <a:off x="13175936" y="6515992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/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901B71C1-6C63-42F4-8B24-C7509658E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955" y="6844006"/>
                <a:ext cx="541867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直接箭头连接符 127">
            <a:extLst>
              <a:ext uri="{FF2B5EF4-FFF2-40B4-BE49-F238E27FC236}">
                <a16:creationId xmlns:a16="http://schemas.microsoft.com/office/drawing/2014/main" id="{1A6F8789-D779-4389-B39D-5A8D73E198F1}"/>
              </a:ext>
            </a:extLst>
          </p:cNvPr>
          <p:cNvCxnSpPr>
            <a:cxnSpLocks/>
          </p:cNvCxnSpPr>
          <p:nvPr/>
        </p:nvCxnSpPr>
        <p:spPr>
          <a:xfrm>
            <a:off x="12446960" y="6511779"/>
            <a:ext cx="359805" cy="8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A521F2AD-E2D9-4D79-8FAA-3772C0CF97E1}"/>
              </a:ext>
            </a:extLst>
          </p:cNvPr>
          <p:cNvCxnSpPr>
            <a:cxnSpLocks/>
          </p:cNvCxnSpPr>
          <p:nvPr/>
        </p:nvCxnSpPr>
        <p:spPr>
          <a:xfrm flipV="1">
            <a:off x="12980337" y="6728780"/>
            <a:ext cx="0" cy="48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/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F3AD1BAE-D469-42B9-A3D5-88FD05A67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079" y="6094299"/>
                <a:ext cx="541867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矩形 313">
            <a:extLst>
              <a:ext uri="{FF2B5EF4-FFF2-40B4-BE49-F238E27FC236}">
                <a16:creationId xmlns:a16="http://schemas.microsoft.com/office/drawing/2014/main" id="{792CC475-BC0D-41E4-A035-F433A8914611}"/>
              </a:ext>
            </a:extLst>
          </p:cNvPr>
          <p:cNvSpPr/>
          <p:nvPr/>
        </p:nvSpPr>
        <p:spPr>
          <a:xfrm>
            <a:off x="13905992" y="2626759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73FE03C-51C3-4BEE-9073-38C64C193A57}"/>
              </a:ext>
            </a:extLst>
          </p:cNvPr>
          <p:cNvSpPr/>
          <p:nvPr/>
        </p:nvSpPr>
        <p:spPr>
          <a:xfrm>
            <a:off x="13997777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F7D47FB6-BABD-474F-8604-E4A0514C5B9B}"/>
              </a:ext>
            </a:extLst>
          </p:cNvPr>
          <p:cNvSpPr/>
          <p:nvPr/>
        </p:nvSpPr>
        <p:spPr>
          <a:xfrm>
            <a:off x="14287960" y="2723173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2B31635A-314A-4DF7-AA03-F5604EDD36C8}"/>
              </a:ext>
            </a:extLst>
          </p:cNvPr>
          <p:cNvSpPr/>
          <p:nvPr/>
        </p:nvSpPr>
        <p:spPr>
          <a:xfrm>
            <a:off x="13909134" y="5791078"/>
            <a:ext cx="1236558" cy="147734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69D0798-ABCA-4C66-8BCE-4CC6C128EC69}"/>
              </a:ext>
            </a:extLst>
          </p:cNvPr>
          <p:cNvSpPr/>
          <p:nvPr/>
        </p:nvSpPr>
        <p:spPr>
          <a:xfrm>
            <a:off x="14000919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849AEE6-F056-4AC3-BF95-6559068BF593}"/>
              </a:ext>
            </a:extLst>
          </p:cNvPr>
          <p:cNvSpPr/>
          <p:nvPr/>
        </p:nvSpPr>
        <p:spPr>
          <a:xfrm>
            <a:off x="14291102" y="5887492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E19AE55-9F40-4A4B-A1D6-A5E666B587D0}"/>
              </a:ext>
            </a:extLst>
          </p:cNvPr>
          <p:cNvSpPr/>
          <p:nvPr/>
        </p:nvSpPr>
        <p:spPr>
          <a:xfrm>
            <a:off x="735790" y="-1425576"/>
            <a:ext cx="16419446" cy="9709151"/>
          </a:xfrm>
          <a:prstGeom prst="roundRect">
            <a:avLst>
              <a:gd name="adj" fmla="val 4016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: 圆角 324">
            <a:extLst>
              <a:ext uri="{FF2B5EF4-FFF2-40B4-BE49-F238E27FC236}">
                <a16:creationId xmlns:a16="http://schemas.microsoft.com/office/drawing/2014/main" id="{3FFC1EDD-2FC6-4127-ABD8-ED0AEB05FF9C}"/>
              </a:ext>
            </a:extLst>
          </p:cNvPr>
          <p:cNvSpPr/>
          <p:nvPr/>
        </p:nvSpPr>
        <p:spPr>
          <a:xfrm>
            <a:off x="-4211252" y="-1425576"/>
            <a:ext cx="4813649" cy="9709149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A124BF63-0218-4F26-A5A5-D19EFC524464}"/>
              </a:ext>
            </a:extLst>
          </p:cNvPr>
          <p:cNvSpPr/>
          <p:nvPr/>
        </p:nvSpPr>
        <p:spPr>
          <a:xfrm>
            <a:off x="14573259" y="-34400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DD41F32B-4EFD-4754-AA48-0C2763C54597}"/>
              </a:ext>
            </a:extLst>
          </p:cNvPr>
          <p:cNvSpPr/>
          <p:nvPr/>
        </p:nvSpPr>
        <p:spPr>
          <a:xfrm>
            <a:off x="14880697" y="-344007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E6D3F34C-BBED-4E1C-B545-B2DE4284463B}"/>
              </a:ext>
            </a:extLst>
          </p:cNvPr>
          <p:cNvSpPr/>
          <p:nvPr/>
        </p:nvSpPr>
        <p:spPr>
          <a:xfrm>
            <a:off x="14571791" y="2730949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569CB0CB-EC14-4C95-A7D5-6602C22BC501}"/>
              </a:ext>
            </a:extLst>
          </p:cNvPr>
          <p:cNvSpPr/>
          <p:nvPr/>
        </p:nvSpPr>
        <p:spPr>
          <a:xfrm>
            <a:off x="14883257" y="2730364"/>
            <a:ext cx="167951" cy="1268963"/>
          </a:xfrm>
          <a:prstGeom prst="rect">
            <a:avLst/>
          </a:prstGeom>
          <a:solidFill>
            <a:srgbClr val="E2F0D9"/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61E21FBF-D273-47DC-9173-454CCE463C41}"/>
              </a:ext>
            </a:extLst>
          </p:cNvPr>
          <p:cNvSpPr/>
          <p:nvPr/>
        </p:nvSpPr>
        <p:spPr>
          <a:xfrm>
            <a:off x="14606369" y="5879716"/>
            <a:ext cx="167951" cy="1268963"/>
          </a:xfrm>
          <a:prstGeom prst="rect">
            <a:avLst/>
          </a:prstGeom>
          <a:solidFill>
            <a:srgbClr val="EEE7EE"/>
          </a:solidFill>
          <a:ln w="25400">
            <a:solidFill>
              <a:srgbClr val="DFA5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34504224-5F99-4C7C-A417-64775A6184D2}"/>
              </a:ext>
            </a:extLst>
          </p:cNvPr>
          <p:cNvSpPr/>
          <p:nvPr/>
        </p:nvSpPr>
        <p:spPr>
          <a:xfrm>
            <a:off x="14890200" y="5887492"/>
            <a:ext cx="167951" cy="1268963"/>
          </a:xfrm>
          <a:prstGeom prst="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2" name="直接箭头连接符 127">
            <a:extLst>
              <a:ext uri="{FF2B5EF4-FFF2-40B4-BE49-F238E27FC236}">
                <a16:creationId xmlns:a16="http://schemas.microsoft.com/office/drawing/2014/main" id="{12728BD8-EE79-4564-BB4E-216E57FB7887}"/>
              </a:ext>
            </a:extLst>
          </p:cNvPr>
          <p:cNvCxnSpPr>
            <a:cxnSpLocks/>
          </p:cNvCxnSpPr>
          <p:nvPr/>
        </p:nvCxnSpPr>
        <p:spPr>
          <a:xfrm flipV="1">
            <a:off x="15137713" y="289407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332">
            <a:extLst>
              <a:ext uri="{FF2B5EF4-FFF2-40B4-BE49-F238E27FC236}">
                <a16:creationId xmlns:a16="http://schemas.microsoft.com/office/drawing/2014/main" id="{A4BB6605-98F5-4C16-AE42-6D2C9D9849D3}"/>
              </a:ext>
            </a:extLst>
          </p:cNvPr>
          <p:cNvSpPr/>
          <p:nvPr/>
        </p:nvSpPr>
        <p:spPr>
          <a:xfrm>
            <a:off x="15605040" y="-705466"/>
            <a:ext cx="1146745" cy="2007437"/>
          </a:xfrm>
          <a:prstGeom prst="roundRect">
            <a:avLst/>
          </a:prstGeom>
          <a:solidFill>
            <a:srgbClr val="E7EBF5"/>
          </a:solidFill>
          <a:ln w="25400">
            <a:solidFill>
              <a:srgbClr val="959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4" name="直接箭头连接符 127">
            <a:extLst>
              <a:ext uri="{FF2B5EF4-FFF2-40B4-BE49-F238E27FC236}">
                <a16:creationId xmlns:a16="http://schemas.microsoft.com/office/drawing/2014/main" id="{7B0ABD74-D003-4BCB-BA55-0370E9275AEE}"/>
              </a:ext>
            </a:extLst>
          </p:cNvPr>
          <p:cNvCxnSpPr>
            <a:cxnSpLocks/>
          </p:cNvCxnSpPr>
          <p:nvPr/>
        </p:nvCxnSpPr>
        <p:spPr>
          <a:xfrm flipV="1">
            <a:off x="15140530" y="3405156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矩形: 圆角 334">
            <a:extLst>
              <a:ext uri="{FF2B5EF4-FFF2-40B4-BE49-F238E27FC236}">
                <a16:creationId xmlns:a16="http://schemas.microsoft.com/office/drawing/2014/main" id="{37410B4F-9B64-4ADB-8E94-BE2311C44605}"/>
              </a:ext>
            </a:extLst>
          </p:cNvPr>
          <p:cNvSpPr/>
          <p:nvPr/>
        </p:nvSpPr>
        <p:spPr>
          <a:xfrm>
            <a:off x="15607857" y="2410283"/>
            <a:ext cx="1146745" cy="2007437"/>
          </a:xfrm>
          <a:prstGeom prst="roundRect">
            <a:avLst/>
          </a:prstGeom>
          <a:solidFill>
            <a:srgbClr val="EEE7EE"/>
          </a:solidFill>
          <a:ln w="25400">
            <a:solidFill>
              <a:srgbClr val="D7A6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6" name="直接箭头连接符 127">
            <a:extLst>
              <a:ext uri="{FF2B5EF4-FFF2-40B4-BE49-F238E27FC236}">
                <a16:creationId xmlns:a16="http://schemas.microsoft.com/office/drawing/2014/main" id="{D4DF1E36-46D3-4939-B309-7DFE91DC1C84}"/>
              </a:ext>
            </a:extLst>
          </p:cNvPr>
          <p:cNvCxnSpPr>
            <a:cxnSpLocks/>
          </p:cNvCxnSpPr>
          <p:nvPr/>
        </p:nvCxnSpPr>
        <p:spPr>
          <a:xfrm flipV="1">
            <a:off x="15140530" y="6572520"/>
            <a:ext cx="461096" cy="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矩形: 圆角 336">
            <a:extLst>
              <a:ext uri="{FF2B5EF4-FFF2-40B4-BE49-F238E27FC236}">
                <a16:creationId xmlns:a16="http://schemas.microsoft.com/office/drawing/2014/main" id="{460BC563-27F6-43A5-9DFD-766434F5DFD0}"/>
              </a:ext>
            </a:extLst>
          </p:cNvPr>
          <p:cNvSpPr/>
          <p:nvPr/>
        </p:nvSpPr>
        <p:spPr>
          <a:xfrm>
            <a:off x="15607857" y="5577647"/>
            <a:ext cx="1146745" cy="2007437"/>
          </a:xfrm>
          <a:prstGeom prst="roundRect">
            <a:avLst/>
          </a:prstGeom>
          <a:solidFill>
            <a:srgbClr val="E2F0D9"/>
          </a:solidFill>
          <a:ln w="25400">
            <a:solidFill>
              <a:srgbClr val="A6D8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8" name="矩形: 圆角 337">
            <a:extLst>
              <a:ext uri="{FF2B5EF4-FFF2-40B4-BE49-F238E27FC236}">
                <a16:creationId xmlns:a16="http://schemas.microsoft.com/office/drawing/2014/main" id="{1D55BFE9-05D7-4D22-A6CC-FFE81EE291EE}"/>
              </a:ext>
            </a:extLst>
          </p:cNvPr>
          <p:cNvSpPr/>
          <p:nvPr/>
        </p:nvSpPr>
        <p:spPr>
          <a:xfrm>
            <a:off x="844188" y="-1269242"/>
            <a:ext cx="3179992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矩形: 圆角 338">
            <a:extLst>
              <a:ext uri="{FF2B5EF4-FFF2-40B4-BE49-F238E27FC236}">
                <a16:creationId xmlns:a16="http://schemas.microsoft.com/office/drawing/2014/main" id="{2988839F-33CF-4E74-9F48-D5F38A464C79}"/>
              </a:ext>
            </a:extLst>
          </p:cNvPr>
          <p:cNvSpPr/>
          <p:nvPr/>
        </p:nvSpPr>
        <p:spPr>
          <a:xfrm>
            <a:off x="4176110" y="-1243498"/>
            <a:ext cx="9279103" cy="9344992"/>
          </a:xfrm>
          <a:prstGeom prst="roundRect">
            <a:avLst>
              <a:gd name="adj" fmla="val 2123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0" name="矩形: 圆角 339">
            <a:extLst>
              <a:ext uri="{FF2B5EF4-FFF2-40B4-BE49-F238E27FC236}">
                <a16:creationId xmlns:a16="http://schemas.microsoft.com/office/drawing/2014/main" id="{256300B5-5841-45A7-BBD5-B1AE15CFB1BA}"/>
              </a:ext>
            </a:extLst>
          </p:cNvPr>
          <p:cNvSpPr/>
          <p:nvPr/>
        </p:nvSpPr>
        <p:spPr>
          <a:xfrm>
            <a:off x="13648274" y="-1243498"/>
            <a:ext cx="3328818" cy="9344993"/>
          </a:xfrm>
          <a:prstGeom prst="roundRect">
            <a:avLst>
              <a:gd name="adj" fmla="val 7271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1" name="直接箭头连接符 127">
            <a:extLst>
              <a:ext uri="{FF2B5EF4-FFF2-40B4-BE49-F238E27FC236}">
                <a16:creationId xmlns:a16="http://schemas.microsoft.com/office/drawing/2014/main" id="{5D006AB5-89A3-42F7-BB6C-5CCB2E404478}"/>
              </a:ext>
            </a:extLst>
          </p:cNvPr>
          <p:cNvCxnSpPr>
            <a:cxnSpLocks/>
          </p:cNvCxnSpPr>
          <p:nvPr/>
        </p:nvCxnSpPr>
        <p:spPr>
          <a:xfrm>
            <a:off x="13177323" y="252900"/>
            <a:ext cx="733198" cy="1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3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16627</TotalTime>
  <Words>624</Words>
  <Application>Microsoft Office PowerPoint</Application>
  <PresentationFormat>宽屏</PresentationFormat>
  <Paragraphs>472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157</cp:revision>
  <dcterms:created xsi:type="dcterms:W3CDTF">2020-11-13T02:31:09Z</dcterms:created>
  <dcterms:modified xsi:type="dcterms:W3CDTF">2020-11-29T14:05:27Z</dcterms:modified>
</cp:coreProperties>
</file>