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ECFF"/>
    <a:srgbClr val="70D3F7"/>
    <a:srgbClr val="03C7E1"/>
    <a:srgbClr val="00BEE4"/>
    <a:srgbClr val="05D5DF"/>
    <a:srgbClr val="8FAADC"/>
    <a:srgbClr val="FF7C80"/>
    <a:srgbClr val="FF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9085</TotalTime>
  <Words>250</Words>
  <Application>Microsoft Office PowerPoint</Application>
  <PresentationFormat>宽屏</PresentationFormat>
  <Paragraphs>159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63</cp:revision>
  <dcterms:created xsi:type="dcterms:W3CDTF">2020-11-13T02:31:09Z</dcterms:created>
  <dcterms:modified xsi:type="dcterms:W3CDTF">2020-11-22T12:42:48Z</dcterms:modified>
</cp:coreProperties>
</file>