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A6D873"/>
    <a:srgbClr val="EEE7EE"/>
    <a:srgbClr val="D7A6A9"/>
    <a:srgbClr val="E2F1DA"/>
    <a:srgbClr val="92D050"/>
    <a:srgbClr val="EFE7EF"/>
    <a:srgbClr val="CE8B8C"/>
    <a:srgbClr val="9596C8"/>
    <a:srgbClr val="E7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70" d="100"/>
          <a:sy n="70" d="100"/>
        </p:scale>
        <p:origin x="19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11546</TotalTime>
  <Words>333</Words>
  <Application>Microsoft Office PowerPoint</Application>
  <PresentationFormat>宽屏</PresentationFormat>
  <Paragraphs>242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91</cp:revision>
  <dcterms:created xsi:type="dcterms:W3CDTF">2020-11-13T02:31:09Z</dcterms:created>
  <dcterms:modified xsi:type="dcterms:W3CDTF">2020-11-24T08:01:23Z</dcterms:modified>
</cp:coreProperties>
</file>