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596"/>
    <a:srgbClr val="EEE7EE"/>
    <a:srgbClr val="AAD67C"/>
    <a:srgbClr val="E2F0D9"/>
    <a:srgbClr val="B6B9DE"/>
    <a:srgbClr val="E7EBF5"/>
    <a:srgbClr val="F3F3F3"/>
    <a:srgbClr val="B7D6AA"/>
    <a:srgbClr val="FFF1CE"/>
    <a:srgbClr val="F4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>
        <p:scale>
          <a:sx n="65" d="100"/>
          <a:sy n="65" d="100"/>
        </p:scale>
        <p:origin x="30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554548" y="567711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54548" y="5677117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9357829" y="395798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9357829" y="218318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9262091" y="6721005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683231" y="5677116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683231" y="5677116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486512" y="395797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486512" y="2183182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1390774" y="6721005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820018" y="511915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948701" y="511915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119156"/>
            <a:ext cx="10085490" cy="78093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119155"/>
            <a:ext cx="12214173" cy="78093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119156"/>
            <a:ext cx="7956806" cy="78093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119155"/>
            <a:ext cx="10085489" cy="78093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119156"/>
            <a:ext cx="5828123" cy="78093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119155"/>
            <a:ext cx="7956806" cy="78093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119156"/>
            <a:ext cx="3840498" cy="78093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119155"/>
            <a:ext cx="5969181" cy="78093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10085490" cy="91990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956806" cy="91990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828123" cy="91990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840498" cy="91990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820019" y="5119155"/>
            <a:ext cx="2128683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820019" y="5119156"/>
            <a:ext cx="2128683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969181" cy="9199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956806" cy="9199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10085489" cy="9199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2214173" cy="9199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FE0E589-29F3-4583-8AA4-BB6E2685B25F}"/>
              </a:ext>
            </a:extLst>
          </p:cNvPr>
          <p:cNvCxnSpPr/>
          <p:nvPr/>
        </p:nvCxnSpPr>
        <p:spPr>
          <a:xfrm flipV="1">
            <a:off x="-265472" y="330179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10F7601-B2D9-4EE5-9178-C67C412408A5}"/>
              </a:ext>
            </a:extLst>
          </p:cNvPr>
          <p:cNvCxnSpPr/>
          <p:nvPr/>
        </p:nvCxnSpPr>
        <p:spPr>
          <a:xfrm flipV="1">
            <a:off x="1882875" y="330179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EF68BB5-17FC-4CEE-8D09-F2F2E3B8D8CA}"/>
              </a:ext>
            </a:extLst>
          </p:cNvPr>
          <p:cNvCxnSpPr/>
          <p:nvPr/>
        </p:nvCxnSpPr>
        <p:spPr>
          <a:xfrm flipV="1">
            <a:off x="3991894" y="32479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E507905-170D-4755-ABB1-5C9CAD54964F}"/>
              </a:ext>
            </a:extLst>
          </p:cNvPr>
          <p:cNvCxnSpPr/>
          <p:nvPr/>
        </p:nvCxnSpPr>
        <p:spPr>
          <a:xfrm flipV="1">
            <a:off x="5979519" y="32479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475224D-9F00-4520-A2E5-353A28517ECA}"/>
              </a:ext>
            </a:extLst>
          </p:cNvPr>
          <p:cNvCxnSpPr/>
          <p:nvPr/>
        </p:nvCxnSpPr>
        <p:spPr>
          <a:xfrm flipV="1">
            <a:off x="9820017" y="33712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9F49839-CF6B-45C4-B882-F886695361B9}"/>
              </a:ext>
            </a:extLst>
          </p:cNvPr>
          <p:cNvCxnSpPr/>
          <p:nvPr/>
        </p:nvCxnSpPr>
        <p:spPr>
          <a:xfrm flipV="1">
            <a:off x="11948700" y="33712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4A39D91-3B2D-46E9-9F88-31901864D4FD}"/>
              </a:ext>
            </a:extLst>
          </p:cNvPr>
          <p:cNvCxnSpPr/>
          <p:nvPr/>
        </p:nvCxnSpPr>
        <p:spPr>
          <a:xfrm flipV="1">
            <a:off x="-265472" y="330179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1103EE6-DF2B-4427-8C72-B44D5CA45D06}"/>
              </a:ext>
            </a:extLst>
          </p:cNvPr>
          <p:cNvCxnSpPr/>
          <p:nvPr/>
        </p:nvCxnSpPr>
        <p:spPr>
          <a:xfrm flipV="1">
            <a:off x="-265472" y="330179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C2F09EB-EA33-462C-BE13-14BE45460880}"/>
              </a:ext>
            </a:extLst>
          </p:cNvPr>
          <p:cNvCxnSpPr/>
          <p:nvPr/>
        </p:nvCxnSpPr>
        <p:spPr>
          <a:xfrm flipV="1">
            <a:off x="-265472" y="330179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F989BD4-F922-4AFB-9990-EDABB0C8B725}"/>
              </a:ext>
            </a:extLst>
          </p:cNvPr>
          <p:cNvCxnSpPr/>
          <p:nvPr/>
        </p:nvCxnSpPr>
        <p:spPr>
          <a:xfrm flipV="1">
            <a:off x="-265472" y="3371276"/>
            <a:ext cx="10085490" cy="78093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392B96-14CA-4733-B500-6DD3ECF9FEA4}"/>
              </a:ext>
            </a:extLst>
          </p:cNvPr>
          <p:cNvCxnSpPr/>
          <p:nvPr/>
        </p:nvCxnSpPr>
        <p:spPr>
          <a:xfrm flipV="1">
            <a:off x="-265472" y="3371275"/>
            <a:ext cx="12214173" cy="78093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7574D7-7BB7-4439-BA66-4CED1AB97DEF}"/>
              </a:ext>
            </a:extLst>
          </p:cNvPr>
          <p:cNvCxnSpPr/>
          <p:nvPr/>
        </p:nvCxnSpPr>
        <p:spPr>
          <a:xfrm flipH="1" flipV="1">
            <a:off x="-265472" y="330179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7E70D29-1147-440E-9403-391E88D92B64}"/>
              </a:ext>
            </a:extLst>
          </p:cNvPr>
          <p:cNvCxnSpPr/>
          <p:nvPr/>
        </p:nvCxnSpPr>
        <p:spPr>
          <a:xfrm flipV="1">
            <a:off x="1863212" y="330179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30E9B3F1-1CB4-41D7-917C-123524BFCC2A}"/>
              </a:ext>
            </a:extLst>
          </p:cNvPr>
          <p:cNvCxnSpPr/>
          <p:nvPr/>
        </p:nvCxnSpPr>
        <p:spPr>
          <a:xfrm flipV="1">
            <a:off x="1863212" y="330179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33CB0D6-6052-48C6-B5DE-85F0A177E772}"/>
              </a:ext>
            </a:extLst>
          </p:cNvPr>
          <p:cNvCxnSpPr/>
          <p:nvPr/>
        </p:nvCxnSpPr>
        <p:spPr>
          <a:xfrm flipV="1">
            <a:off x="1863212" y="3371276"/>
            <a:ext cx="7956806" cy="78093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90404E5-9C7A-4A36-97F4-0F39D9D498C1}"/>
              </a:ext>
            </a:extLst>
          </p:cNvPr>
          <p:cNvCxnSpPr/>
          <p:nvPr/>
        </p:nvCxnSpPr>
        <p:spPr>
          <a:xfrm flipV="1">
            <a:off x="1863212" y="3371275"/>
            <a:ext cx="10085489" cy="78093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C15F632-5C34-497E-A94B-F7B139D7BEC4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30179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DEB5CF70-B9BA-41E0-8499-47AB52AF7B34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30179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1D86C1DA-D4CD-4FB8-80CC-7B54438CCEE3}"/>
              </a:ext>
            </a:extLst>
          </p:cNvPr>
          <p:cNvCxnSpPr/>
          <p:nvPr/>
        </p:nvCxnSpPr>
        <p:spPr>
          <a:xfrm flipV="1">
            <a:off x="3991895" y="330179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B6C5C7E-87FD-4E39-8C49-C9471D6FDB49}"/>
              </a:ext>
            </a:extLst>
          </p:cNvPr>
          <p:cNvCxnSpPr/>
          <p:nvPr/>
        </p:nvCxnSpPr>
        <p:spPr>
          <a:xfrm flipV="1">
            <a:off x="3991895" y="3371276"/>
            <a:ext cx="5828123" cy="78093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27C5E8B-6AC5-4238-B839-5FF864D5EEEA}"/>
              </a:ext>
            </a:extLst>
          </p:cNvPr>
          <p:cNvCxnSpPr/>
          <p:nvPr/>
        </p:nvCxnSpPr>
        <p:spPr>
          <a:xfrm flipV="1">
            <a:off x="3991895" y="3371275"/>
            <a:ext cx="7956806" cy="78093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FD8B57A-A1B6-4777-B88D-5154376643D8}"/>
              </a:ext>
            </a:extLst>
          </p:cNvPr>
          <p:cNvCxnSpPr/>
          <p:nvPr/>
        </p:nvCxnSpPr>
        <p:spPr>
          <a:xfrm flipH="1" flipV="1">
            <a:off x="-265472" y="330179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F874EB7-D173-4512-B07A-700AAD61EA66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30179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A4514D1-223D-45AB-B755-1B01DC078751}"/>
              </a:ext>
            </a:extLst>
          </p:cNvPr>
          <p:cNvCxnSpPr/>
          <p:nvPr/>
        </p:nvCxnSpPr>
        <p:spPr>
          <a:xfrm flipH="1" flipV="1">
            <a:off x="3991895" y="330179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5104EF4-DBC9-4930-9F53-78A4E8F93C71}"/>
              </a:ext>
            </a:extLst>
          </p:cNvPr>
          <p:cNvCxnSpPr/>
          <p:nvPr/>
        </p:nvCxnSpPr>
        <p:spPr>
          <a:xfrm flipV="1">
            <a:off x="5979520" y="3371276"/>
            <a:ext cx="3840498" cy="78093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D6C3447-215D-4EE4-BB7F-587961807421}"/>
              </a:ext>
            </a:extLst>
          </p:cNvPr>
          <p:cNvCxnSpPr/>
          <p:nvPr/>
        </p:nvCxnSpPr>
        <p:spPr>
          <a:xfrm flipV="1">
            <a:off x="5979520" y="3371275"/>
            <a:ext cx="5969181" cy="78093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762CD45-522C-40D4-BE69-590A35E890D4}"/>
              </a:ext>
            </a:extLst>
          </p:cNvPr>
          <p:cNvCxnSpPr/>
          <p:nvPr/>
        </p:nvCxnSpPr>
        <p:spPr>
          <a:xfrm flipH="1" flipV="1">
            <a:off x="-265472" y="3301793"/>
            <a:ext cx="10085490" cy="91990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A782D69-DD11-4C6D-850B-F53AA6699802}"/>
              </a:ext>
            </a:extLst>
          </p:cNvPr>
          <p:cNvCxnSpPr/>
          <p:nvPr/>
        </p:nvCxnSpPr>
        <p:spPr>
          <a:xfrm flipH="1" flipV="1">
            <a:off x="1863212" y="3301793"/>
            <a:ext cx="7956806" cy="91990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A699705-C73D-42DA-A6BD-AE89D5DF103F}"/>
              </a:ext>
            </a:extLst>
          </p:cNvPr>
          <p:cNvCxnSpPr/>
          <p:nvPr/>
        </p:nvCxnSpPr>
        <p:spPr>
          <a:xfrm flipH="1" flipV="1">
            <a:off x="3991895" y="3301793"/>
            <a:ext cx="5828123" cy="91990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F115DEA-A291-4649-BDB2-857D6487F7C2}"/>
              </a:ext>
            </a:extLst>
          </p:cNvPr>
          <p:cNvCxnSpPr/>
          <p:nvPr/>
        </p:nvCxnSpPr>
        <p:spPr>
          <a:xfrm flipH="1" flipV="1">
            <a:off x="5979520" y="3301793"/>
            <a:ext cx="3840498" cy="91990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6451288-424B-4079-9B98-76A2BC3C55DF}"/>
              </a:ext>
            </a:extLst>
          </p:cNvPr>
          <p:cNvCxnSpPr/>
          <p:nvPr/>
        </p:nvCxnSpPr>
        <p:spPr>
          <a:xfrm flipV="1">
            <a:off x="9820018" y="3371275"/>
            <a:ext cx="2128683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1E03EB6-237A-498B-ACB7-B889EFF6ED23}"/>
              </a:ext>
            </a:extLst>
          </p:cNvPr>
          <p:cNvCxnSpPr/>
          <p:nvPr/>
        </p:nvCxnSpPr>
        <p:spPr>
          <a:xfrm flipH="1" flipV="1">
            <a:off x="9820018" y="3371276"/>
            <a:ext cx="2128683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C1C19BB-D5CD-4FF8-B9A4-33CE2F147BF8}"/>
              </a:ext>
            </a:extLst>
          </p:cNvPr>
          <p:cNvCxnSpPr/>
          <p:nvPr/>
        </p:nvCxnSpPr>
        <p:spPr>
          <a:xfrm flipH="1" flipV="1">
            <a:off x="5979520" y="3301793"/>
            <a:ext cx="5969181" cy="9199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D6DBB8A-ED13-4C8F-835B-40EDA92CE82C}"/>
              </a:ext>
            </a:extLst>
          </p:cNvPr>
          <p:cNvCxnSpPr/>
          <p:nvPr/>
        </p:nvCxnSpPr>
        <p:spPr>
          <a:xfrm flipH="1" flipV="1">
            <a:off x="3991895" y="3301793"/>
            <a:ext cx="7956806" cy="9199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D813CA9-2853-4A1D-82E4-2D8812E84270}"/>
              </a:ext>
            </a:extLst>
          </p:cNvPr>
          <p:cNvCxnSpPr/>
          <p:nvPr/>
        </p:nvCxnSpPr>
        <p:spPr>
          <a:xfrm flipH="1" flipV="1">
            <a:off x="1863212" y="3301793"/>
            <a:ext cx="10085489" cy="9199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91B16287-4858-46EB-AE0B-1450CE81A760}"/>
              </a:ext>
            </a:extLst>
          </p:cNvPr>
          <p:cNvCxnSpPr/>
          <p:nvPr/>
        </p:nvCxnSpPr>
        <p:spPr>
          <a:xfrm flipH="1" flipV="1">
            <a:off x="-265472" y="3301793"/>
            <a:ext cx="12214173" cy="9199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820017" y="1580775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826295" y="505552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613649" y="-9929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613649" y="927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613649" y="28392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613649" y="-2994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13867</TotalTime>
  <Words>571</Words>
  <Application>Microsoft Office PowerPoint</Application>
  <PresentationFormat>宽屏</PresentationFormat>
  <Paragraphs>443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117</cp:revision>
  <dcterms:created xsi:type="dcterms:W3CDTF">2020-11-13T02:31:09Z</dcterms:created>
  <dcterms:modified xsi:type="dcterms:W3CDTF">2020-11-26T09:57:29Z</dcterms:modified>
</cp:coreProperties>
</file>