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91" r:id="rId17"/>
    <p:sldId id="283" r:id="rId18"/>
    <p:sldId id="269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CAEAFD"/>
    <a:srgbClr val="FF0000"/>
    <a:srgbClr val="FFCCCE"/>
    <a:srgbClr val="C4E4F6"/>
    <a:srgbClr val="BFBFBF"/>
    <a:srgbClr val="FFCCCD"/>
    <a:srgbClr val="D09596"/>
    <a:srgbClr val="AAD77C"/>
    <a:srgbClr val="B6B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 autoAdjust="0"/>
    <p:restoredTop sz="94660"/>
  </p:normalViewPr>
  <p:slideViewPr>
    <p:cSldViewPr snapToGrid="0">
      <p:cViewPr>
        <p:scale>
          <a:sx n="46" d="100"/>
          <a:sy n="46" d="100"/>
        </p:scale>
        <p:origin x="2776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2630.0</c:v>
                </c:pt>
                <c:pt idx="1">
                  <c:v>2462.0</c:v>
                </c:pt>
                <c:pt idx="2">
                  <c:v>2535.0</c:v>
                </c:pt>
                <c:pt idx="3">
                  <c:v>2745.0</c:v>
                </c:pt>
                <c:pt idx="4">
                  <c:v>2280.0</c:v>
                </c:pt>
                <c:pt idx="5">
                  <c:v>2103.0</c:v>
                </c:pt>
                <c:pt idx="6">
                  <c:v>2004.0</c:v>
                </c:pt>
                <c:pt idx="7">
                  <c:v>2386.0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881383808"/>
        <c:axId val="-881380416"/>
      </c:barChart>
      <c:catAx>
        <c:axId val="-88138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1380416"/>
        <c:crosses val="autoZero"/>
        <c:auto val="1"/>
        <c:lblAlgn val="ctr"/>
        <c:lblOffset val="100"/>
        <c:noMultiLvlLbl val="0"/>
      </c:catAx>
      <c:valAx>
        <c:axId val="-881380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13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65623984"/>
        <c:axId val="-929127072"/>
      </c:lineChart>
      <c:catAx>
        <c:axId val="-116562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27072"/>
        <c:crosses val="autoZero"/>
        <c:auto val="1"/>
        <c:lblAlgn val="ctr"/>
        <c:lblOffset val="100"/>
        <c:noMultiLvlLbl val="0"/>
      </c:catAx>
      <c:valAx>
        <c:axId val="-929127072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562398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322224"/>
        <c:axId val="-1165977024"/>
      </c:lineChart>
      <c:catAx>
        <c:axId val="-9293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5977024"/>
        <c:crosses val="autoZero"/>
        <c:auto val="1"/>
        <c:lblAlgn val="ctr"/>
        <c:lblOffset val="100"/>
        <c:noMultiLvlLbl val="0"/>
      </c:catAx>
      <c:valAx>
        <c:axId val="-1165977024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32222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8600032"/>
        <c:axId val="-903724448"/>
      </c:lineChart>
      <c:catAx>
        <c:axId val="-106860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724448"/>
        <c:crosses val="autoZero"/>
        <c:auto val="1"/>
        <c:lblAlgn val="ctr"/>
        <c:lblOffset val="100"/>
        <c:noMultiLvlLbl val="0"/>
      </c:catAx>
      <c:valAx>
        <c:axId val="-903724448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860003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3730096"/>
        <c:axId val="-901291168"/>
      </c:lineChart>
      <c:catAx>
        <c:axId val="-90373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1291168"/>
        <c:crosses val="autoZero"/>
        <c:auto val="1"/>
        <c:lblAlgn val="ctr"/>
        <c:lblOffset val="100"/>
        <c:noMultiLvlLbl val="0"/>
      </c:catAx>
      <c:valAx>
        <c:axId val="-901291168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73009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2880928"/>
        <c:axId val="-1301589136"/>
      </c:lineChart>
      <c:catAx>
        <c:axId val="-92288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1589136"/>
        <c:crosses val="autoZero"/>
        <c:auto val="1"/>
        <c:lblAlgn val="ctr"/>
        <c:lblOffset val="100"/>
        <c:noMultiLvlLbl val="0"/>
      </c:catAx>
      <c:valAx>
        <c:axId val="-1301589136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288092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1632624"/>
        <c:axId val="-923132800"/>
      </c:lineChart>
      <c:catAx>
        <c:axId val="-130163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3132800"/>
        <c:crosses val="autoZero"/>
        <c:auto val="1"/>
        <c:lblAlgn val="ctr"/>
        <c:lblOffset val="100"/>
        <c:noMultiLvlLbl val="0"/>
      </c:catAx>
      <c:valAx>
        <c:axId val="-923132800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163262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3165984"/>
        <c:axId val="-923162144"/>
      </c:lineChart>
      <c:catAx>
        <c:axId val="-92316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3162144"/>
        <c:crosses val="autoZero"/>
        <c:auto val="1"/>
        <c:lblAlgn val="ctr"/>
        <c:lblOffset val="100"/>
        <c:noMultiLvlLbl val="0"/>
      </c:catAx>
      <c:valAx>
        <c:axId val="-923162144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316598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3202144"/>
        <c:axId val="-1304473728"/>
      </c:lineChart>
      <c:catAx>
        <c:axId val="-92320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4473728"/>
        <c:crosses val="autoZero"/>
        <c:auto val="1"/>
        <c:lblAlgn val="ctr"/>
        <c:lblOffset val="100"/>
        <c:noMultiLvlLbl val="0"/>
      </c:catAx>
      <c:valAx>
        <c:axId val="-1304473728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3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320214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image" Target="../media/image116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27" Type="http://schemas.openxmlformats.org/officeDocument/2006/relationships/image" Target="../media/image142.png"/><Relationship Id="rId28" Type="http://schemas.openxmlformats.org/officeDocument/2006/relationships/image" Target="../media/image143.png"/><Relationship Id="rId29" Type="http://schemas.openxmlformats.org/officeDocument/2006/relationships/image" Target="../media/image144.png"/><Relationship Id="rId30" Type="http://schemas.openxmlformats.org/officeDocument/2006/relationships/image" Target="../media/image145.png"/><Relationship Id="rId31" Type="http://schemas.openxmlformats.org/officeDocument/2006/relationships/image" Target="../media/image146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30" Type="http://schemas.openxmlformats.org/officeDocument/2006/relationships/image" Target="../media/image175.png"/><Relationship Id="rId31" Type="http://schemas.openxmlformats.org/officeDocument/2006/relationships/image" Target="../media/image176.png"/><Relationship Id="rId32" Type="http://schemas.openxmlformats.org/officeDocument/2006/relationships/image" Target="../media/image177.png"/><Relationship Id="rId9" Type="http://schemas.openxmlformats.org/officeDocument/2006/relationships/image" Target="../media/image154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33" Type="http://schemas.openxmlformats.org/officeDocument/2006/relationships/image" Target="../media/image178.png"/><Relationship Id="rId34" Type="http://schemas.openxmlformats.org/officeDocument/2006/relationships/image" Target="../media/image179.png"/><Relationship Id="rId35" Type="http://schemas.openxmlformats.org/officeDocument/2006/relationships/image" Target="../media/image180.png"/><Relationship Id="rId36" Type="http://schemas.openxmlformats.org/officeDocument/2006/relationships/image" Target="../media/image181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37" Type="http://schemas.openxmlformats.org/officeDocument/2006/relationships/image" Target="../media/image182.png"/><Relationship Id="rId38" Type="http://schemas.openxmlformats.org/officeDocument/2006/relationships/image" Target="../media/image183.png"/><Relationship Id="rId39" Type="http://schemas.openxmlformats.org/officeDocument/2006/relationships/image" Target="../media/image184.png"/><Relationship Id="rId40" Type="http://schemas.openxmlformats.org/officeDocument/2006/relationships/image" Target="../media/image185.png"/><Relationship Id="rId41" Type="http://schemas.openxmlformats.org/officeDocument/2006/relationships/image" Target="../media/image186.png"/><Relationship Id="rId42" Type="http://schemas.openxmlformats.org/officeDocument/2006/relationships/image" Target="../media/image187.png"/><Relationship Id="rId43" Type="http://schemas.openxmlformats.org/officeDocument/2006/relationships/image" Target="../media/image1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3.png"/><Relationship Id="rId21" Type="http://schemas.openxmlformats.org/officeDocument/2006/relationships/image" Target="../media/image214.png"/><Relationship Id="rId22" Type="http://schemas.openxmlformats.org/officeDocument/2006/relationships/image" Target="../media/image215.png"/><Relationship Id="rId23" Type="http://schemas.openxmlformats.org/officeDocument/2006/relationships/image" Target="../media/image216.png"/><Relationship Id="rId24" Type="http://schemas.openxmlformats.org/officeDocument/2006/relationships/image" Target="../media/image217.png"/><Relationship Id="rId25" Type="http://schemas.openxmlformats.org/officeDocument/2006/relationships/image" Target="../media/image218.png"/><Relationship Id="rId26" Type="http://schemas.openxmlformats.org/officeDocument/2006/relationships/image" Target="../media/image219.png"/><Relationship Id="rId27" Type="http://schemas.openxmlformats.org/officeDocument/2006/relationships/image" Target="../media/image220.png"/><Relationship Id="rId28" Type="http://schemas.openxmlformats.org/officeDocument/2006/relationships/image" Target="../media/image221.png"/><Relationship Id="rId29" Type="http://schemas.openxmlformats.org/officeDocument/2006/relationships/image" Target="../media/image2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30" Type="http://schemas.openxmlformats.org/officeDocument/2006/relationships/image" Target="../media/image223.png"/><Relationship Id="rId31" Type="http://schemas.openxmlformats.org/officeDocument/2006/relationships/image" Target="../media/image224.png"/><Relationship Id="rId32" Type="http://schemas.openxmlformats.org/officeDocument/2006/relationships/image" Target="../media/image225.png"/><Relationship Id="rId9" Type="http://schemas.openxmlformats.org/officeDocument/2006/relationships/image" Target="../media/image202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33" Type="http://schemas.openxmlformats.org/officeDocument/2006/relationships/image" Target="../media/image226.png"/><Relationship Id="rId34" Type="http://schemas.openxmlformats.org/officeDocument/2006/relationships/image" Target="../media/image227.png"/><Relationship Id="rId35" Type="http://schemas.openxmlformats.org/officeDocument/2006/relationships/image" Target="../media/image228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Relationship Id="rId14" Type="http://schemas.openxmlformats.org/officeDocument/2006/relationships/image" Target="../media/image207.png"/><Relationship Id="rId15" Type="http://schemas.openxmlformats.org/officeDocument/2006/relationships/image" Target="../media/image208.png"/><Relationship Id="rId16" Type="http://schemas.openxmlformats.org/officeDocument/2006/relationships/image" Target="../media/image209.png"/><Relationship Id="rId17" Type="http://schemas.openxmlformats.org/officeDocument/2006/relationships/image" Target="../media/image210.png"/><Relationship Id="rId18" Type="http://schemas.openxmlformats.org/officeDocument/2006/relationships/image" Target="../media/image211.png"/><Relationship Id="rId19" Type="http://schemas.openxmlformats.org/officeDocument/2006/relationships/image" Target="../media/image2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png"/><Relationship Id="rId20" Type="http://schemas.openxmlformats.org/officeDocument/2006/relationships/image" Target="../media/image247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7" Type="http://schemas.openxmlformats.org/officeDocument/2006/relationships/image" Target="../media/image244.png"/><Relationship Id="rId18" Type="http://schemas.openxmlformats.org/officeDocument/2006/relationships/image" Target="../media/image245.png"/><Relationship Id="rId19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png"/><Relationship Id="rId20" Type="http://schemas.openxmlformats.org/officeDocument/2006/relationships/image" Target="../media/image260.png"/><Relationship Id="rId21" Type="http://schemas.openxmlformats.org/officeDocument/2006/relationships/image" Target="../media/image261.png"/><Relationship Id="rId22" Type="http://schemas.openxmlformats.org/officeDocument/2006/relationships/image" Target="../media/image262.png"/><Relationship Id="rId23" Type="http://schemas.openxmlformats.org/officeDocument/2006/relationships/image" Target="../media/image263.png"/><Relationship Id="rId24" Type="http://schemas.openxmlformats.org/officeDocument/2006/relationships/image" Target="../media/image264.png"/><Relationship Id="rId25" Type="http://schemas.openxmlformats.org/officeDocument/2006/relationships/image" Target="../media/image265.png"/><Relationship Id="rId26" Type="http://schemas.openxmlformats.org/officeDocument/2006/relationships/image" Target="../media/image266.png"/><Relationship Id="rId27" Type="http://schemas.openxmlformats.org/officeDocument/2006/relationships/image" Target="../media/image267.png"/><Relationship Id="rId28" Type="http://schemas.openxmlformats.org/officeDocument/2006/relationships/image" Target="../media/image268.png"/><Relationship Id="rId29" Type="http://schemas.openxmlformats.org/officeDocument/2006/relationships/image" Target="../media/image269.png"/><Relationship Id="rId30" Type="http://schemas.openxmlformats.org/officeDocument/2006/relationships/image" Target="../media/image270.png"/><Relationship Id="rId31" Type="http://schemas.openxmlformats.org/officeDocument/2006/relationships/image" Target="../media/image271.png"/><Relationship Id="rId10" Type="http://schemas.openxmlformats.org/officeDocument/2006/relationships/image" Target="../media/image250.png"/><Relationship Id="rId11" Type="http://schemas.openxmlformats.org/officeDocument/2006/relationships/image" Target="../media/image251.png"/><Relationship Id="rId12" Type="http://schemas.openxmlformats.org/officeDocument/2006/relationships/image" Target="../media/image252.png"/><Relationship Id="rId13" Type="http://schemas.openxmlformats.org/officeDocument/2006/relationships/image" Target="../media/image253.png"/><Relationship Id="rId14" Type="http://schemas.openxmlformats.org/officeDocument/2006/relationships/image" Target="../media/image254.png"/><Relationship Id="rId15" Type="http://schemas.openxmlformats.org/officeDocument/2006/relationships/image" Target="../media/image255.png"/><Relationship Id="rId16" Type="http://schemas.openxmlformats.org/officeDocument/2006/relationships/image" Target="../media/image256.png"/><Relationship Id="rId17" Type="http://schemas.openxmlformats.org/officeDocument/2006/relationships/image" Target="../media/image257.png"/><Relationship Id="rId18" Type="http://schemas.openxmlformats.org/officeDocument/2006/relationships/image" Target="../media/image258.png"/><Relationship Id="rId19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20.png"/><Relationship Id="rId3" Type="http://schemas.openxmlformats.org/officeDocument/2006/relationships/image" Target="../media/image2430.png"/><Relationship Id="rId4" Type="http://schemas.openxmlformats.org/officeDocument/2006/relationships/image" Target="../media/image2440.png"/><Relationship Id="rId5" Type="http://schemas.openxmlformats.org/officeDocument/2006/relationships/image" Target="../media/image2450.png"/><Relationship Id="rId6" Type="http://schemas.openxmlformats.org/officeDocument/2006/relationships/image" Target="../media/image2460.png"/><Relationship Id="rId7" Type="http://schemas.openxmlformats.org/officeDocument/2006/relationships/image" Target="../media/image2470.png"/><Relationship Id="rId8" Type="http://schemas.openxmlformats.org/officeDocument/2006/relationships/image" Target="../media/image2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9" Type="http://schemas.openxmlformats.org/officeDocument/2006/relationships/image" Target="../media/image54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37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ele xmlns="" attr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ele xmlns="" attr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ele xmlns="" attr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ele xmlns="" attr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ele xmlns="" attr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ele xmlns="" attr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ele xmlns="" attr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ele xmlns="" attr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ele xmlns="" attr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ele xmlns="" attr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ele xmlns="" attr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ele xmlns="" attr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ele xmlns="" attr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ele xmlns="" attr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ele xmlns="" attr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ele xmlns="" attr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ele xmlns="" attr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ele xmlns="" attr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ele xmlns="" attr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ele xmlns="" attr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ele xmlns="" attr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ele xmlns="" attr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ele xmlns="" attr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ele xmlns="" attr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ele xmlns="" attr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ele xmlns="" attr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ele xmlns="" attr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ele xmlns="" attr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ele xmlns="" attr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ele xmlns="" attr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ele xmlns="" attr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ele xmlns="" attr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ele xmlns="" attr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ele xmlns="" attr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ele xmlns="" attr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ele xmlns="" attr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xmlns="" attr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ele xmlns:a14="http://schemas.microsoft.com/office/drawing/2010/main" xmlns="" attr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ele xmlns="" attr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ele xmlns="" attr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ele xmlns="" attr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ele xmlns="" attr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ele xmlns="" attr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ele xmlns="" attr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ele xmlns="" attr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ele xmlns="" attr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ele xmlns="" attr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ele xmlns="" attr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ele xmlns="" attr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ele xmlns="" attr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ele xmlns="" attr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ele xmlns="" attr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ele xmlns="" attr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ele xmlns="" attr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ele xmlns="" attr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ele xmlns="" attr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ele xmlns="" attr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ele xmlns="" attr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ele xmlns="" attr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ele xmlns="" attr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ele xmlns="" attr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ele xmlns="" attr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ele xmlns="" attr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ele xmlns="" attr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ele xmlns="" attr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ele xmlns="" attr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ele xmlns="" attr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ele xmlns="" attr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ele xmlns="" attr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ele xmlns="" attr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ele xmlns="" attr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ele xmlns="" attr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ele xmlns="" attr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ele xmlns="" attr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ele xmlns="" attr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ele xmlns="" attr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ele xmlns="" attr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ele xmlns="" attr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ele xmlns="" attr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ele xmlns="" attr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ele xmlns="" attr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ele xmlns="" attr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ele xmlns="" attr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ele xmlns="" attr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ele xmlns="" attr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ele xmlns="" attr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ele xmlns="" attr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ele xmlns="" attr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ele xmlns="" attr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ele xmlns=""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ele xmlns="" attr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ele xmlns="" attr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ele xmlns="" attr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ele xmlns="" attr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ele xmlns="" attr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ele xmlns="" attr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ele xmlns="" attr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ele xmlns="" attr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ele xmlns="" attr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ele xmlns="" attr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ele xmlns="" attr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ele xmlns="" attr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ele xmlns="" attr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ele xmlns="" attr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ele xmlns="" attr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ele xmlns="" attr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ele xmlns="" attr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ele xmlns="" attr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ele xmlns="" attr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ele xmlns="" attr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ele xmlns="" attr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ele xmlns="" attr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ele xmlns="" attr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ele xmlns="" attr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ele xmlns="" attr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ele xmlns="" attr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ele xmlns="" attr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/>
          <p:cNvSpPr txBox="1"/>
          <p:nvPr/>
        </p:nvSpPr>
        <p:spPr>
          <a:xfrm>
            <a:off x="4878674" y="-86576"/>
            <a:ext cx="14868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300" dirty="0" smtClean="0"/>
              <a:t>+</a:t>
            </a:r>
            <a:endParaRPr kumimoji="1" lang="zh-CN" altLang="en-US" sz="14300" dirty="0"/>
          </a:p>
        </p:txBody>
      </p:sp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xmlns=""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>
                <a:extLst>
                  <a:ext uri="{FF2B5EF4-FFF2-40B4-BE49-F238E27FC236}">
                    <ele xmlns:a14="http://schemas.microsoft.com/office/drawing/2010/main" xmlns="" attr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xmlns="" attr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ele xmlns:a14="http://schemas.microsoft.com/office/drawing/2010/main" xmlns="" attr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xmlns="" attr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>
                <a:extLst>
                  <a:ext uri="{FF2B5EF4-FFF2-40B4-BE49-F238E27FC236}">
                    <ele xmlns:a14="http://schemas.microsoft.com/office/drawing/2010/main" xmlns="" attr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xmlns="" attr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ele xmlns:a14="http://schemas.microsoft.com/office/drawing/2010/main" xmlns="" attr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xmlns=""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>
                <a:extLst>
                  <a:ext uri="{FF2B5EF4-FFF2-40B4-BE49-F238E27FC236}">
                    <ele xmlns:a14="http://schemas.microsoft.com/office/drawing/2010/main" xmlns="" attr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70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70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74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74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78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78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86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86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ele xmlns=""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矩形 151">
                <a:extLst>
                  <a:ext uri="{FF2B5EF4-FFF2-40B4-BE49-F238E27FC236}">
                    <ele xmlns:a14="http://schemas.microsoft.com/office/drawing/2010/main" xmlns="" attr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ele xmlns=""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>
                <a:extLst>
                  <a:ext uri="{FF2B5EF4-FFF2-40B4-BE49-F238E27FC236}">
                    <ele xmlns:a14="http://schemas.microsoft.com/office/drawing/2010/main" xmlns="" attr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ele xmlns=""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矩形 157">
                <a:extLst>
                  <a:ext uri="{FF2B5EF4-FFF2-40B4-BE49-F238E27FC236}">
                    <ele xmlns:a14="http://schemas.microsoft.com/office/drawing/2010/main" xmlns="" attr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ele xmlns=""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>
                <a:extLst>
                  <a:ext uri="{FF2B5EF4-FFF2-40B4-BE49-F238E27FC236}">
                    <ele xmlns:a14="http://schemas.microsoft.com/office/drawing/2010/main" xmlns="" attr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 flipV="1">
            <a:off x="10235131" y="1913018"/>
            <a:ext cx="1731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/>
              <a:t>×</a:t>
            </a:r>
            <a:endParaRPr lang="zh-CN" altLang="en-US" sz="12000" dirty="0"/>
          </a:p>
        </p:txBody>
      </p:sp>
      <p:sp>
        <p:nvSpPr>
          <p:cNvPr id="219" name="椭圆 218"/>
          <p:cNvSpPr/>
          <p:nvPr/>
        </p:nvSpPr>
        <p:spPr>
          <a:xfrm flipH="1" flipV="1">
            <a:off x="10647315" y="2425999"/>
            <a:ext cx="900599" cy="845132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肘形连接符 220"/>
          <p:cNvCxnSpPr>
            <a:stCxn id="214" idx="3"/>
            <a:endCxn id="219" idx="2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>
            <a:extLst>
              <a:ext uri="{FF2B5EF4-FFF2-40B4-BE49-F238E27FC236}">
                <ele xmlns:a14="http://schemas.microsoft.com/office/drawing/2010/main" xmlns:mc="http://schemas.openxmlformats.org/markup-compatibility/2006" xmlns=""/>
              </a:ext>
            </a:extLst>
          </p:cNvPr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>
            <a:extLst>
              <a:ext uri="{FF2B5EF4-FFF2-40B4-BE49-F238E27FC236}">
                <ele xmlns:a14="http://schemas.microsoft.com/office/drawing/2010/main" xmlns:mc="http://schemas.openxmlformats.org/markup-compatibility/2006" xmlns=""/>
              </a:ext>
            </a:extLst>
          </p:cNvPr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>
            <a:extLst>
              <a:ext uri="{FF2B5EF4-FFF2-40B4-BE49-F238E27FC236}">
                <ele xmlns:a14="http://schemas.microsoft.com/office/drawing/2010/main" xmlns:mc="http://schemas.openxmlformats.org/markup-compatibility/2006" xmlns=""/>
              </a:ext>
            </a:extLst>
          </p:cNvPr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>
            <a:extLst>
              <a:ext uri="{FF2B5EF4-FFF2-40B4-BE49-F238E27FC236}">
                <ele xmlns:a14="http://schemas.microsoft.com/office/drawing/2010/main" xmlns:mc="http://schemas.openxmlformats.org/markup-compatibility/2006" xmlns=""/>
              </a:ext>
            </a:extLst>
          </p:cNvPr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椭圆 276"/>
          <p:cNvSpPr/>
          <p:nvPr/>
        </p:nvSpPr>
        <p:spPr>
          <a:xfrm flipH="1" flipV="1">
            <a:off x="5162539" y="679039"/>
            <a:ext cx="900599" cy="845132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6" name="直线箭头连接符 285"/>
          <p:cNvCxnSpPr>
            <a:stCxn id="225" idx="1"/>
          </p:cNvCxnSpPr>
          <p:nvPr/>
        </p:nvCxnSpPr>
        <p:spPr>
          <a:xfrm flipH="1">
            <a:off x="6063138" y="1111570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ele xmlns="" attr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ele xmlns="" attr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ele xmlns="" attr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ele xmlns="" attr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ele xmlns="" attr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ele xmlns="" attr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ele xmlns="" attr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ele xmlns="" attr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ele xmlns="" attr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ele xmlns="" attr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ele xmlns="" attr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ele xmlns="" attr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ele xmlns="" attr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ele xmlns="" attr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ele xmlns="" attr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ele xmlns="" attr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ele xmlns="" attr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ele xmlns="" attr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ele xmlns="" attr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ele xmlns="" attr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ele xmlns="" attr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ele xmlns="" attr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ele xmlns="" attr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ele xmlns="" attr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ele xmlns="" attr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>
                  <a:extLst>
                    <a:ext uri="{FF2B5EF4-FFF2-40B4-BE49-F238E27FC236}">
                      <ele xmlns="" attr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文本框 176">
                  <a:extLst>
                    <a:ext uri="{FF2B5EF4-FFF2-40B4-BE49-F238E27FC236}">
                      <ele xmlns="" attr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ele xmlns="" attr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ele xmlns="" attr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ele xmlns="" attr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智能调用引擎</a:t>
            </a:r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5217" y="3275887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服务执行引擎</a:t>
            </a:r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705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任务处理</a:t>
            </a:r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ele xmlns="" attr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ele xmlns="" attr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ele xmlns="" attr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ele xmlns="" attr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ele xmlns="" attr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ele xmlns="" attr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ele xmlns="" attr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ele xmlns="" attr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ele xmlns="" attr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ele xmlns="" attr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ele xmlns="" attr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ele xmlns="" attr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ele xmlns="" attr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/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/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ele xmlns="" attr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ele xmlns="" attr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ele xmlns="" attr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ele xmlns="" attr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ele xmlns="" attr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ele xmlns="" attr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ele xmlns="" attr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ele xmlns="" attr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ele xmlns="" attr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ele xmlns="" attr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ele xmlns="" attr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ele xmlns="" attr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ele xmlns="" attr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ele xmlns="" attr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ele xmlns="" attr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ele xmlns="" attr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ele xmlns="" attr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ele xmlns="" attr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ele xmlns="" attr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ele xmlns="" attr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ele xmlns="" attr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ele xmlns="" attr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ele xmlns="" attr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ele xmlns="" attr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ele xmlns="" attr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ele xmlns="" attr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ele xmlns="" attr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ele xmlns="" attr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ele xmlns="" attr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ele xmlns="" attr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ele xmlns="" attr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ele xmlns="" attr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ele xmlns="" attr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ele xmlns="" attr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ele xmlns="" attr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ele xmlns="" attr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ele xmlns="" attr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ele xmlns="" attr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ele xmlns="" attr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ele xmlns="" attr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ele xmlns="" attr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ele xmlns="" attr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ele xmlns="" attr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ele xmlns="" attr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ele xmlns="" attr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ele xmlns="" attr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ele xmlns="" attr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ele xmlns="" attr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ele xmlns="" attr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2109</Words>
  <Application>Microsoft Macintosh PowerPoint</Application>
  <PresentationFormat>宽屏</PresentationFormat>
  <Paragraphs>735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Cambria Math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291</cp:revision>
  <cp:lastPrinted>2020-11-30T09:11:00Z</cp:lastPrinted>
  <dcterms:created xsi:type="dcterms:W3CDTF">2020-11-13T02:31:00Z</dcterms:created>
  <dcterms:modified xsi:type="dcterms:W3CDTF">2020-12-12T13:02:03Z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