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CF9596"/>
    <a:srgbClr val="75D5F7"/>
    <a:srgbClr val="2E75B6"/>
    <a:srgbClr val="CEE1F3"/>
    <a:srgbClr val="7AD6F7"/>
    <a:srgbClr val="F4CCCD"/>
    <a:srgbClr val="F3C5C6"/>
    <a:srgbClr val="E57FC8"/>
    <a:srgbClr val="E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>
        <p:scale>
          <a:sx n="77" d="100"/>
          <a:sy n="77" d="100"/>
        </p:scale>
        <p:origin x="16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16037</TotalTime>
  <Words>615</Words>
  <Application>Microsoft Office PowerPoint</Application>
  <PresentationFormat>宽屏</PresentationFormat>
  <Paragraphs>466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137</cp:revision>
  <dcterms:created xsi:type="dcterms:W3CDTF">2020-11-13T02:31:09Z</dcterms:created>
  <dcterms:modified xsi:type="dcterms:W3CDTF">2020-11-29T03:10:09Z</dcterms:modified>
</cp:coreProperties>
</file>