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6C8"/>
    <a:srgbClr val="E7EBF5"/>
    <a:srgbClr val="CACDE5"/>
    <a:srgbClr val="E2F0D9"/>
    <a:srgbClr val="92D050"/>
    <a:srgbClr val="EEE7EE"/>
    <a:srgbClr val="CD8B8C"/>
    <a:srgbClr val="E6E6E6"/>
    <a:srgbClr val="DFA594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75" d="100"/>
          <a:sy n="75" d="100"/>
        </p:scale>
        <p:origin x="18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6030686" y="1461012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0070C0">
              <a:alpha val="52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37272-C31A-42C6-A3C1-26BC9151EB82}"/>
              </a:ext>
            </a:extLst>
          </p:cNvPr>
          <p:cNvSpPr txBox="1"/>
          <p:nvPr/>
        </p:nvSpPr>
        <p:spPr>
          <a:xfrm>
            <a:off x="1129004" y="142740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25F39-750D-436A-823B-09C841D60CFC}"/>
              </a:ext>
            </a:extLst>
          </p:cNvPr>
          <p:cNvSpPr txBox="1"/>
          <p:nvPr/>
        </p:nvSpPr>
        <p:spPr>
          <a:xfrm>
            <a:off x="1122784" y="2139646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9BECB-B5FB-41CF-ABA9-E7AAD615933C}"/>
              </a:ext>
            </a:extLst>
          </p:cNvPr>
          <p:cNvSpPr txBox="1"/>
          <p:nvPr/>
        </p:nvSpPr>
        <p:spPr>
          <a:xfrm>
            <a:off x="1122784" y="2848772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B58F-826D-4315-B530-04D2603CD6C7}"/>
              </a:ext>
            </a:extLst>
          </p:cNvPr>
          <p:cNvSpPr txBox="1"/>
          <p:nvPr/>
        </p:nvSpPr>
        <p:spPr>
          <a:xfrm>
            <a:off x="1122784" y="3593361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3783-A44E-4944-B5B5-D2181ADEB112}"/>
              </a:ext>
            </a:extLst>
          </p:cNvPr>
          <p:cNvSpPr txBox="1"/>
          <p:nvPr/>
        </p:nvSpPr>
        <p:spPr>
          <a:xfrm>
            <a:off x="1129006" y="4337950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740C1E-B394-47E7-8EA0-FAB15E14D7BE}"/>
              </a:ext>
            </a:extLst>
          </p:cNvPr>
          <p:cNvSpPr txBox="1"/>
          <p:nvPr/>
        </p:nvSpPr>
        <p:spPr>
          <a:xfrm>
            <a:off x="1122784" y="5047075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942936-7ABA-4554-9E30-3AA48D532022}"/>
              </a:ext>
            </a:extLst>
          </p:cNvPr>
          <p:cNvSpPr txBox="1"/>
          <p:nvPr/>
        </p:nvSpPr>
        <p:spPr>
          <a:xfrm>
            <a:off x="1122784" y="5791663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X7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AC13FA-9D57-445A-A8C0-5EF578F01467}"/>
              </a:ext>
            </a:extLst>
          </p:cNvPr>
          <p:cNvSpPr/>
          <p:nvPr/>
        </p:nvSpPr>
        <p:spPr>
          <a:xfrm>
            <a:off x="3881535" y="1355395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7F24E4-8877-44A2-BC92-58B55FA73B71}"/>
              </a:ext>
            </a:extLst>
          </p:cNvPr>
          <p:cNvSpPr/>
          <p:nvPr/>
        </p:nvSpPr>
        <p:spPr>
          <a:xfrm>
            <a:off x="3881535" y="206763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28037E-F6F9-4FFE-B386-095C78FA80AA}"/>
              </a:ext>
            </a:extLst>
          </p:cNvPr>
          <p:cNvSpPr/>
          <p:nvPr/>
        </p:nvSpPr>
        <p:spPr>
          <a:xfrm>
            <a:off x="3881533" y="3521347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DD6C01-B053-41D7-9EC2-7E4CD000F7BE}"/>
              </a:ext>
            </a:extLst>
          </p:cNvPr>
          <p:cNvSpPr/>
          <p:nvPr/>
        </p:nvSpPr>
        <p:spPr>
          <a:xfrm>
            <a:off x="3881533" y="4265936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22DFD-3158-44CF-B539-1EBED0BD80D2}"/>
              </a:ext>
            </a:extLst>
          </p:cNvPr>
          <p:cNvSpPr/>
          <p:nvPr/>
        </p:nvSpPr>
        <p:spPr>
          <a:xfrm>
            <a:off x="3881531" y="4980002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9DACBF-7265-4066-8756-67F517B09C54}"/>
              </a:ext>
            </a:extLst>
          </p:cNvPr>
          <p:cNvSpPr/>
          <p:nvPr/>
        </p:nvSpPr>
        <p:spPr>
          <a:xfrm>
            <a:off x="3881531" y="5724591"/>
            <a:ext cx="1017037" cy="51335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α 3,7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626221" y="1461011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6030686" y="2175111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626221" y="2175110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6030686" y="2884237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626221" y="2884236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6030686" y="3628826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626221" y="3628825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6030686" y="4372658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626221" y="4372657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6030686" y="5081784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626221" y="5081783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6030686" y="5826373"/>
            <a:ext cx="1595535" cy="298405"/>
          </a:xfrm>
          <a:prstGeom prst="rect">
            <a:avLst/>
          </a:prstGeom>
          <a:solidFill>
            <a:srgbClr val="FF000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626221" y="5826372"/>
            <a:ext cx="1595535" cy="298405"/>
          </a:xfrm>
          <a:prstGeom prst="rect">
            <a:avLst/>
          </a:prstGeom>
          <a:solidFill>
            <a:srgbClr val="0070C0">
              <a:alpha val="49804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stCxn id="18" idx="6"/>
            <a:endCxn id="38" idx="0"/>
          </p:cNvCxnSpPr>
          <p:nvPr/>
        </p:nvCxnSpPr>
        <p:spPr>
          <a:xfrm>
            <a:off x="4898572" y="1612075"/>
            <a:ext cx="457201" cy="126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  <a:endCxn id="38" idx="4"/>
          </p:cNvCxnSpPr>
          <p:nvPr/>
        </p:nvCxnSpPr>
        <p:spPr>
          <a:xfrm flipV="1">
            <a:off x="4898568" y="3245283"/>
            <a:ext cx="457205" cy="273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stCxn id="38" idx="6"/>
            <a:endCxn id="28" idx="1"/>
          </p:cNvCxnSpPr>
          <p:nvPr/>
        </p:nvCxnSpPr>
        <p:spPr>
          <a:xfrm flipV="1">
            <a:off x="5542385" y="3033440"/>
            <a:ext cx="488301" cy="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53905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53371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6002698" y="252685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2838313" y="28225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214786" y="-9097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541358" y="54351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2838313" y="221369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214786" y="184046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541358" y="247494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2838313" y="414512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214786" y="377190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541358" y="440638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2838313" y="607656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214786" y="570333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541358" y="633781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2838313" y="3149313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387600" y="804768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1981200" y="914400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374900" y="4667640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1968500" y="4777272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384846" y="4186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395718" y="197329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384846" y="390473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384846" y="583616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046835" y="54351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046835" y="247494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046835" y="4406381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046835" y="636529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723900" y="543510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407815" y="267348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316030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5847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256310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546493" y="2769900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734387" y="345440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可选过程 61">
            <a:extLst>
              <a:ext uri="{FF2B5EF4-FFF2-40B4-BE49-F238E27FC236}">
                <a16:creationId xmlns:a16="http://schemas.microsoft.com/office/drawing/2014/main" id="{DFD3914E-FEDB-421F-A291-C0FA204F5869}"/>
              </a:ext>
            </a:extLst>
          </p:cNvPr>
          <p:cNvSpPr/>
          <p:nvPr/>
        </p:nvSpPr>
        <p:spPr>
          <a:xfrm>
            <a:off x="-3788233" y="-1320800"/>
            <a:ext cx="4820322" cy="9709149"/>
          </a:xfrm>
          <a:prstGeom prst="flowChartAlternateProcess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2192202" y="-738415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2203859" y="2303170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2192202" y="5426917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1397000" y="0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1397000" y="80476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689100" y="3204622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1397000" y="3801969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1397000" y="620226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1385343" y="6858000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1397000" y="804768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28743" y="3412158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515722" y="-48618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22" y="-486188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526612" y="6376395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12" y="6376395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677852" y="2714864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52" y="2714864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940426" y="266778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5032211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5322394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604551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894734" y="276419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4185059" y="3454400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933143" y="-43218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5024928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5315111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597268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887451" y="-335770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4177776" y="354434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918270" y="583383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5010055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5300238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582395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872578" y="593025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4162903" y="6620455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489700" y="-37620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616700" y="14605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6169701" y="30648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569200" y="30648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8013700" y="12360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597896" y="1218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8331200" y="30648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648700" y="-16717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989093" y="306487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447249" y="-246163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528843" y="-12366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914939" y="-12366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10301037" y="-12366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528843" y="12095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914939" y="12095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10301037" y="12095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528843" y="370020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914939" y="37001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10301037" y="37001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528843" y="614645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914939" y="61464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10301037" y="61464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285</Words>
  <Application>Microsoft Office PowerPoint</Application>
  <PresentationFormat>宽屏</PresentationFormat>
  <Paragraphs>194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created xsi:type="dcterms:W3CDTF">2020-11-13T02:31:09Z</dcterms:created>
  <dcterms:modified xsi:type="dcterms:W3CDTF">2020-11-24T03:59:24Z</dcterms:modified>
</cp:coreProperties>
</file>