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20B4"/>
    <a:srgbClr val="45358B"/>
    <a:srgbClr val="527492"/>
    <a:srgbClr val="8FAADC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868A37-E6F4-4745-B252-C6B537CEDF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17082A-2BFC-47BE-B3ED-29467281D6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C6DE84-BEB3-43B7-9FA8-836A14931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673A40-4C31-4D93-A702-C49C98E8F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3381B9-DB25-4592-85AD-50EE22E7C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1549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EFC28-DF71-4EF7-989F-DF158658E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19FC58C-46EC-4304-9DF7-5D0DA582C1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45E402-5C14-45FA-A5C9-16E08AAB0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6B1D39-5187-4BBD-B85A-C53EE6CED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C04705-4D84-4108-8958-3C5FACFFA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8763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02AEF97-A94E-47A0-A9AE-5BC05C13F8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5C5FE20-F6D7-4A57-B6A1-C0D86C7497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3F5436-B840-43F7-8D82-81B40D3A2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29D0DD-E822-47AF-9363-92F485B4D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07ABBB-2F6A-4502-811C-99F25E352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7132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DE4BF4-4F79-4849-A204-0AA8A4B07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5228FA-5BD0-4A7B-AD4E-752A13B55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B30233-0CC3-407B-AF06-96D041D67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2A32BE-9CF4-4C29-B469-AA40D3031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8FAFA2-76C4-4AF9-BEE5-7E1595BA5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56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82C232-6E6F-4919-96F3-8476A5FB1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C32A8D-C579-4D14-96D8-FBDE4584A0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8A46E8-44AB-4DBD-9C82-B7C763903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D9E431-CDD0-4064-8CE3-C3984C3AB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3346C9-4357-468D-BF2D-8B799FCD2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4701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33C861-3123-4615-8CFF-4CE742979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AC44A1-D8A0-432D-AC15-0CFB0442C8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54B8E90-DFCE-493D-BDB1-E32DC414D9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99016F8-9E73-44D2-9C36-2C5DE028B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ABDF346-E5E8-44AC-8545-9507D7571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99088C5-32A9-4776-8979-D22B147F4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2177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0ECA33-CBF9-4DED-9DDF-49FCB3A8F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D5938E-53B9-4683-BCB2-3A715172EC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732BB5-6AB5-4E64-9158-965A3C5087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6CD7E3B-E339-49E0-A5BA-0522165E56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3FEEF18-F2CA-4682-B173-DD27CBE6E2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80FFA2F-89E9-4B52-87FE-8C1C47E36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39B4407-35B2-470C-A0C3-84A0124D5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5A35354-BD0A-46A2-B06E-F7B7CA8D6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202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DCF364-2B65-4085-A0F3-D71CE475F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BDC7F85-62C5-4E74-BCCC-D9A23BD8A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C45AA0D-8F38-4E6E-89A6-07AB473CF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C53C814-DE5F-435D-A88A-CF3A4635F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3416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7A8363C-2D64-463F-8402-5D6FB2011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7E34E75-EE02-4142-A697-383FE0C65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C6DC1D5-ABF6-4576-8D61-4117884F5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0747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544AE6-8C46-401F-9F47-94AC4C398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2457EE-83E6-4A50-8788-E9902BDEF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B0FC3E1-3E95-4D63-8F07-F7EAAA4926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861951-7FE9-4CB8-87D0-E28505961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73BCFDB-D565-4BE8-BB1F-95EE69A6C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D5ED7D-258A-4CCB-B388-99F78C5C1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2491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3D1A23-02FF-4E2E-96B2-139FB951A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C6D22B2-73B0-40DD-AF3F-6F5BDF5AB3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575D4CC-0FCA-47CF-A403-C7B92227D2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C82CE8-21A9-4761-B31F-EAEFA0BBC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DCCC10-F23C-45C7-BC0D-B0C86F5DA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BAF812-223B-4F2A-B35A-1B9C4722F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13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52FC2C1-FD09-47F9-8D2A-F4DBFC272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5055FD-EB9B-4D06-8CC4-A7A70AA8ED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137C2E-47BE-4319-824E-825B8CC88C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53518D-3F35-4B0C-9D05-EDF88E72A843}" type="datetimeFigureOut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7432F4-855D-4E13-AE6A-056063A8D3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A2534F-0A80-4AD9-8621-A795B643E6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556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0D97748-73F0-4651-8A00-203EFD75ECFD}"/>
              </a:ext>
            </a:extLst>
          </p:cNvPr>
          <p:cNvSpPr txBox="1"/>
          <p:nvPr/>
        </p:nvSpPr>
        <p:spPr>
          <a:xfrm>
            <a:off x="4217193" y="528637"/>
            <a:ext cx="3757613" cy="369332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输入</a:t>
            </a:r>
            <a:r>
              <a:rPr lang="en-US" altLang="zh-CN" dirty="0"/>
              <a:t>:</a:t>
            </a:r>
            <a:r>
              <a:rPr lang="zh-CN" altLang="en-US" dirty="0"/>
              <a:t>“查询成都前往杭州的火车”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0B79EC6-7F6B-480A-B790-912A5324B679}"/>
              </a:ext>
            </a:extLst>
          </p:cNvPr>
          <p:cNvSpPr txBox="1"/>
          <p:nvPr/>
        </p:nvSpPr>
        <p:spPr>
          <a:xfrm>
            <a:off x="5208764" y="1935964"/>
            <a:ext cx="1774472" cy="36933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语义理解模型</a:t>
            </a:r>
          </a:p>
        </p:txBody>
      </p:sp>
      <p:sp>
        <p:nvSpPr>
          <p:cNvPr id="7" name="箭头: 下 6">
            <a:extLst>
              <a:ext uri="{FF2B5EF4-FFF2-40B4-BE49-F238E27FC236}">
                <a16:creationId xmlns:a16="http://schemas.microsoft.com/office/drawing/2014/main" id="{4BE4AB8D-C0F4-4BB6-8051-2606E20A8208}"/>
              </a:ext>
            </a:extLst>
          </p:cNvPr>
          <p:cNvSpPr/>
          <p:nvPr/>
        </p:nvSpPr>
        <p:spPr>
          <a:xfrm>
            <a:off x="5909386" y="1201590"/>
            <a:ext cx="373225" cy="494523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10E4227-E502-41DD-A891-90DD5A9BAFF6}"/>
              </a:ext>
            </a:extLst>
          </p:cNvPr>
          <p:cNvSpPr txBox="1"/>
          <p:nvPr/>
        </p:nvSpPr>
        <p:spPr>
          <a:xfrm>
            <a:off x="2547257" y="3343291"/>
            <a:ext cx="2108718" cy="36933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服务：</a:t>
            </a:r>
            <a:r>
              <a:rPr lang="en-US" altLang="zh-CN" dirty="0"/>
              <a:t>train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3984204-598C-41DA-897F-660A0BF8AB47}"/>
              </a:ext>
            </a:extLst>
          </p:cNvPr>
          <p:cNvSpPr txBox="1"/>
          <p:nvPr/>
        </p:nvSpPr>
        <p:spPr>
          <a:xfrm>
            <a:off x="5346440" y="3343291"/>
            <a:ext cx="1499120" cy="36933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意图：</a:t>
            </a:r>
            <a:r>
              <a:rPr lang="en-US" altLang="zh-CN" dirty="0"/>
              <a:t>query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7F3002F-4FB0-414C-A73A-589DD9547193}"/>
              </a:ext>
            </a:extLst>
          </p:cNvPr>
          <p:cNvSpPr txBox="1"/>
          <p:nvPr/>
        </p:nvSpPr>
        <p:spPr>
          <a:xfrm>
            <a:off x="7430277" y="3343290"/>
            <a:ext cx="3402563" cy="646331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语义槽：“出发地”：“成都”</a:t>
            </a:r>
            <a:endParaRPr lang="en-US" altLang="zh-CN" dirty="0"/>
          </a:p>
          <a:p>
            <a:pPr algn="ctr"/>
            <a:r>
              <a:rPr lang="zh-CN" altLang="en-US" dirty="0"/>
              <a:t>               “目的地”：“杭州”</a:t>
            </a:r>
          </a:p>
        </p:txBody>
      </p:sp>
      <p:sp>
        <p:nvSpPr>
          <p:cNvPr id="11" name="箭头: 下 10">
            <a:extLst>
              <a:ext uri="{FF2B5EF4-FFF2-40B4-BE49-F238E27FC236}">
                <a16:creationId xmlns:a16="http://schemas.microsoft.com/office/drawing/2014/main" id="{16CF6142-6727-4610-8184-78B1E9ABD8D5}"/>
              </a:ext>
            </a:extLst>
          </p:cNvPr>
          <p:cNvSpPr/>
          <p:nvPr/>
        </p:nvSpPr>
        <p:spPr>
          <a:xfrm>
            <a:off x="5909385" y="2609968"/>
            <a:ext cx="373225" cy="494523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下 11">
            <a:extLst>
              <a:ext uri="{FF2B5EF4-FFF2-40B4-BE49-F238E27FC236}">
                <a16:creationId xmlns:a16="http://schemas.microsoft.com/office/drawing/2014/main" id="{2CC1033B-4EC8-44FD-9EC5-82C49232473E}"/>
              </a:ext>
            </a:extLst>
          </p:cNvPr>
          <p:cNvSpPr/>
          <p:nvPr/>
        </p:nvSpPr>
        <p:spPr>
          <a:xfrm rot="2765792">
            <a:off x="4714591" y="2609967"/>
            <a:ext cx="373225" cy="494523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箭头: 下 12">
            <a:extLst>
              <a:ext uri="{FF2B5EF4-FFF2-40B4-BE49-F238E27FC236}">
                <a16:creationId xmlns:a16="http://schemas.microsoft.com/office/drawing/2014/main" id="{CFAB28AF-25CF-4A21-802D-84F202958ABD}"/>
              </a:ext>
            </a:extLst>
          </p:cNvPr>
          <p:cNvSpPr/>
          <p:nvPr/>
        </p:nvSpPr>
        <p:spPr>
          <a:xfrm rot="18730670">
            <a:off x="7243664" y="2601347"/>
            <a:ext cx="373225" cy="494523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5454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EF2F1E4-769A-4FEC-9F64-BA6318C62961}"/>
              </a:ext>
            </a:extLst>
          </p:cNvPr>
          <p:cNvSpPr txBox="1"/>
          <p:nvPr/>
        </p:nvSpPr>
        <p:spPr>
          <a:xfrm>
            <a:off x="171043" y="2156059"/>
            <a:ext cx="461665" cy="292608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/>
              <a:t>查询成都前往杭州的火车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A1C80FF0-A055-4A1C-99F1-12A5A1C12A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1055551"/>
              </p:ext>
            </p:extLst>
          </p:nvPr>
        </p:nvGraphicFramePr>
        <p:xfrm>
          <a:off x="831446" y="2156058"/>
          <a:ext cx="297245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245">
                  <a:extLst>
                    <a:ext uri="{9D8B030D-6E8A-4147-A177-3AD203B41FA5}">
                      <a16:colId xmlns:a16="http://schemas.microsoft.com/office/drawing/2014/main" val="2964421920"/>
                    </a:ext>
                  </a:extLst>
                </a:gridCol>
              </a:tblGrid>
              <a:tr h="18439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154669"/>
                  </a:ext>
                </a:extLst>
              </a:tr>
              <a:tr h="36074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9043459"/>
                  </a:ext>
                </a:extLst>
              </a:tr>
              <a:tr h="36074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6089293"/>
                  </a:ext>
                </a:extLst>
              </a:tr>
              <a:tr h="36074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489262"/>
                  </a:ext>
                </a:extLst>
              </a:tr>
              <a:tr h="36074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5685672"/>
                  </a:ext>
                </a:extLst>
              </a:tr>
              <a:tr h="36074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0275819"/>
                  </a:ext>
                </a:extLst>
              </a:tr>
              <a:tr h="36074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4383225"/>
                  </a:ext>
                </a:extLst>
              </a:tr>
              <a:tr h="36074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2720710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8A7CB0DA-1DE1-4FE1-AAEE-AF410FAA8C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143672"/>
              </p:ext>
            </p:extLst>
          </p:nvPr>
        </p:nvGraphicFramePr>
        <p:xfrm>
          <a:off x="1491849" y="2151530"/>
          <a:ext cx="1484305" cy="2930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1663512295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3851185753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915371145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935285926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185047431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637468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265474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2152871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8120620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3410728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3655747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7020944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3620344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26E52127-A851-4B8E-93A7-89C78B36A61A}"/>
              </a:ext>
            </a:extLst>
          </p:cNvPr>
          <p:cNvSpPr txBox="1"/>
          <p:nvPr/>
        </p:nvSpPr>
        <p:spPr>
          <a:xfrm>
            <a:off x="1268282" y="867570"/>
            <a:ext cx="2230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Embedding</a:t>
            </a:r>
            <a:r>
              <a:rPr lang="zh-CN" altLang="en-US" dirty="0"/>
              <a:t>层：</a:t>
            </a:r>
            <a:r>
              <a:rPr lang="en-US" altLang="zh-CN" dirty="0"/>
              <a:t>32×128</a:t>
            </a:r>
            <a:r>
              <a:rPr lang="zh-CN" altLang="en-US" dirty="0"/>
              <a:t>的语句矩阵</a:t>
            </a: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3BF9D7D7-0D00-4AC0-9990-49977F470D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945857"/>
              </p:ext>
            </p:extLst>
          </p:nvPr>
        </p:nvGraphicFramePr>
        <p:xfrm>
          <a:off x="5091348" y="1350073"/>
          <a:ext cx="1484305" cy="732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278227568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3416905325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1476662202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1528639588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813150523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4456237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4207598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AD9D942E-643E-4EFE-9D4D-2DCA460971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6714938"/>
              </p:ext>
            </p:extLst>
          </p:nvPr>
        </p:nvGraphicFramePr>
        <p:xfrm>
          <a:off x="5091348" y="2550977"/>
          <a:ext cx="1484305" cy="732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1906365020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4115411632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1952307935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3617215189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3458533653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5892238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5581956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0FECA79F-FBDB-4D15-AE86-1E44E0B329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1388716"/>
              </p:ext>
            </p:extLst>
          </p:nvPr>
        </p:nvGraphicFramePr>
        <p:xfrm>
          <a:off x="5091347" y="3751881"/>
          <a:ext cx="1484305" cy="732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818039868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972781245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2570546461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1770356478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3633019682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5533876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03506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77B4DEA7-65E8-45CC-92A3-BC196F146F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8278730"/>
              </p:ext>
            </p:extLst>
          </p:nvPr>
        </p:nvGraphicFramePr>
        <p:xfrm>
          <a:off x="5091346" y="4952785"/>
          <a:ext cx="1484305" cy="732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293521490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3106929235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1531991233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3789130027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1442762746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5179221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4290802"/>
                  </a:ext>
                </a:extLst>
              </a:tr>
            </a:tbl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id="{0D8AF93C-C20A-4308-A152-1CB2120C8C56}"/>
              </a:ext>
            </a:extLst>
          </p:cNvPr>
          <p:cNvSpPr txBox="1"/>
          <p:nvPr/>
        </p:nvSpPr>
        <p:spPr>
          <a:xfrm>
            <a:off x="5430495" y="3225368"/>
            <a:ext cx="8060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/>
              <a:t>……</a:t>
            </a:r>
            <a:endParaRPr lang="zh-CN" altLang="en-US" sz="32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F26405E-12B3-49B1-96EC-2A91028AC732}"/>
              </a:ext>
            </a:extLst>
          </p:cNvPr>
          <p:cNvSpPr txBox="1"/>
          <p:nvPr/>
        </p:nvSpPr>
        <p:spPr>
          <a:xfrm>
            <a:off x="5091346" y="581728"/>
            <a:ext cx="1484305" cy="380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卷积层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3F43AD5-8868-49C2-AB4B-17977568EDE6}"/>
              </a:ext>
            </a:extLst>
          </p:cNvPr>
          <p:cNvSpPr txBox="1"/>
          <p:nvPr/>
        </p:nvSpPr>
        <p:spPr>
          <a:xfrm>
            <a:off x="7476619" y="487370"/>
            <a:ext cx="1484305" cy="380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pooling</a:t>
            </a:r>
            <a:r>
              <a:rPr lang="zh-CN" altLang="en-US" dirty="0"/>
              <a:t>层</a:t>
            </a:r>
          </a:p>
        </p:txBody>
      </p: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B949170F-2836-493D-8503-80B9D81E62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7475894"/>
              </p:ext>
            </p:extLst>
          </p:nvPr>
        </p:nvGraphicFramePr>
        <p:xfrm>
          <a:off x="6955824" y="719347"/>
          <a:ext cx="284678" cy="1465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678">
                  <a:extLst>
                    <a:ext uri="{9D8B030D-6E8A-4147-A177-3AD203B41FA5}">
                      <a16:colId xmlns:a16="http://schemas.microsoft.com/office/drawing/2014/main" val="1267865403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433896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689142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208780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369111"/>
                  </a:ext>
                </a:extLst>
              </a:tr>
            </a:tbl>
          </a:graphicData>
        </a:graphic>
      </p:graphicFrame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FB5F1226-97AE-4845-8773-08CCC8CDB7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9482642"/>
              </p:ext>
            </p:extLst>
          </p:nvPr>
        </p:nvGraphicFramePr>
        <p:xfrm>
          <a:off x="7481449" y="1923408"/>
          <a:ext cx="296861" cy="1465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1267865403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433896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689142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208780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369111"/>
                  </a:ext>
                </a:extLst>
              </a:tr>
            </a:tbl>
          </a:graphicData>
        </a:graphic>
      </p:graphicFrame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E8A171E2-73BE-4DEA-85A4-C6714322AE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0843114"/>
              </p:ext>
            </p:extLst>
          </p:nvPr>
        </p:nvGraphicFramePr>
        <p:xfrm>
          <a:off x="6951238" y="3711897"/>
          <a:ext cx="296861" cy="1465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1267865403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433896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689142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208780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369111"/>
                  </a:ext>
                </a:extLst>
              </a:tr>
            </a:tbl>
          </a:graphicData>
        </a:graphic>
      </p:graphicFrame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3688E344-8F4B-4AA6-8AD6-85BA762878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765465"/>
              </p:ext>
            </p:extLst>
          </p:nvPr>
        </p:nvGraphicFramePr>
        <p:xfrm>
          <a:off x="7489046" y="4894140"/>
          <a:ext cx="296861" cy="1465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1267865403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8FAA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433896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8FAA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689142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8FAA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208780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8FAA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369111"/>
                  </a:ext>
                </a:extLst>
              </a:tr>
            </a:tbl>
          </a:graphicData>
        </a:graphic>
      </p:graphicFrame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B1F85814-DD27-4B76-9A46-D17B01858A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6589638"/>
              </p:ext>
            </p:extLst>
          </p:nvPr>
        </p:nvGraphicFramePr>
        <p:xfrm>
          <a:off x="8160697" y="1451999"/>
          <a:ext cx="296861" cy="1465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1267865403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433896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689142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208780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369111"/>
                  </a:ext>
                </a:extLst>
              </a:tr>
            </a:tbl>
          </a:graphicData>
        </a:graphic>
      </p:graphicFrame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id="{B9B691BE-0181-421B-B127-1C81ADC852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7637507"/>
              </p:ext>
            </p:extLst>
          </p:nvPr>
        </p:nvGraphicFramePr>
        <p:xfrm>
          <a:off x="8161496" y="3863138"/>
          <a:ext cx="296861" cy="1465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1267865403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433896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689142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8FAA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208780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8FAA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369111"/>
                  </a:ext>
                </a:extLst>
              </a:tr>
            </a:tbl>
          </a:graphicData>
        </a:graphic>
      </p:graphicFrame>
      <p:sp>
        <p:nvSpPr>
          <p:cNvPr id="23" name="文本框 22">
            <a:extLst>
              <a:ext uri="{FF2B5EF4-FFF2-40B4-BE49-F238E27FC236}">
                <a16:creationId xmlns:a16="http://schemas.microsoft.com/office/drawing/2014/main" id="{E2DFEA94-D1A8-4517-8B10-ACE8C7B8E5FC}"/>
              </a:ext>
            </a:extLst>
          </p:cNvPr>
          <p:cNvSpPr txBox="1"/>
          <p:nvPr/>
        </p:nvSpPr>
        <p:spPr>
          <a:xfrm>
            <a:off x="6945417" y="3225368"/>
            <a:ext cx="8060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/>
              <a:t>……</a:t>
            </a:r>
            <a:endParaRPr lang="zh-CN" altLang="en-US" sz="3200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4402F75-EA6A-4688-9451-5CF076F3F4B8}"/>
              </a:ext>
            </a:extLst>
          </p:cNvPr>
          <p:cNvSpPr txBox="1"/>
          <p:nvPr/>
        </p:nvSpPr>
        <p:spPr>
          <a:xfrm>
            <a:off x="7851213" y="3233009"/>
            <a:ext cx="8060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/>
              <a:t>……</a:t>
            </a:r>
            <a:endParaRPr lang="zh-CN" altLang="en-US" sz="3200" dirty="0"/>
          </a:p>
        </p:txBody>
      </p:sp>
      <p:graphicFrame>
        <p:nvGraphicFramePr>
          <p:cNvPr id="25" name="表格 24">
            <a:extLst>
              <a:ext uri="{FF2B5EF4-FFF2-40B4-BE49-F238E27FC236}">
                <a16:creationId xmlns:a16="http://schemas.microsoft.com/office/drawing/2014/main" id="{F4A4D9D6-D41B-4224-AD11-5338BE9737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2965898"/>
              </p:ext>
            </p:extLst>
          </p:nvPr>
        </p:nvGraphicFramePr>
        <p:xfrm>
          <a:off x="8938737" y="2052451"/>
          <a:ext cx="296861" cy="2930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871942822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2415186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563598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5556487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7222225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9685466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1873484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170171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300709"/>
                  </a:ext>
                </a:extLst>
              </a:tr>
            </a:tbl>
          </a:graphicData>
        </a:graphic>
      </p:graphicFrame>
      <p:sp>
        <p:nvSpPr>
          <p:cNvPr id="26" name="箭头: 右 25">
            <a:extLst>
              <a:ext uri="{FF2B5EF4-FFF2-40B4-BE49-F238E27FC236}">
                <a16:creationId xmlns:a16="http://schemas.microsoft.com/office/drawing/2014/main" id="{29026CA7-5B0A-40D6-9BF8-2725DE88B618}"/>
              </a:ext>
            </a:extLst>
          </p:cNvPr>
          <p:cNvSpPr/>
          <p:nvPr/>
        </p:nvSpPr>
        <p:spPr>
          <a:xfrm>
            <a:off x="1193099" y="3532148"/>
            <a:ext cx="240947" cy="20299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D5E8672F-DE60-410D-A5DF-BFECC7263BBC}"/>
              </a:ext>
            </a:extLst>
          </p:cNvPr>
          <p:cNvCxnSpPr>
            <a:cxnSpLocks/>
            <a:stCxn id="10" idx="3"/>
            <a:endCxn id="17" idx="1"/>
          </p:cNvCxnSpPr>
          <p:nvPr/>
        </p:nvCxnSpPr>
        <p:spPr>
          <a:xfrm flipV="1">
            <a:off x="6575653" y="2656060"/>
            <a:ext cx="905796" cy="2612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996C997B-5318-49DB-922C-DEB7B50DAF2E}"/>
              </a:ext>
            </a:extLst>
          </p:cNvPr>
          <p:cNvCxnSpPr>
            <a:cxnSpLocks/>
            <a:stCxn id="9" idx="3"/>
            <a:endCxn id="16" idx="1"/>
          </p:cNvCxnSpPr>
          <p:nvPr/>
        </p:nvCxnSpPr>
        <p:spPr>
          <a:xfrm flipV="1">
            <a:off x="6575653" y="1451999"/>
            <a:ext cx="380171" cy="264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FE956638-4682-4527-A874-ECF27D1DB363}"/>
              </a:ext>
            </a:extLst>
          </p:cNvPr>
          <p:cNvCxnSpPr>
            <a:cxnSpLocks/>
            <a:stCxn id="11" idx="3"/>
            <a:endCxn id="18" idx="1"/>
          </p:cNvCxnSpPr>
          <p:nvPr/>
        </p:nvCxnSpPr>
        <p:spPr>
          <a:xfrm>
            <a:off x="6575652" y="4118207"/>
            <a:ext cx="375586" cy="3263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3D66A65A-8004-4ACD-A41E-3F84FBD904E4}"/>
              </a:ext>
            </a:extLst>
          </p:cNvPr>
          <p:cNvCxnSpPr>
            <a:cxnSpLocks/>
            <a:stCxn id="12" idx="3"/>
            <a:endCxn id="19" idx="1"/>
          </p:cNvCxnSpPr>
          <p:nvPr/>
        </p:nvCxnSpPr>
        <p:spPr>
          <a:xfrm>
            <a:off x="6575651" y="5319111"/>
            <a:ext cx="913395" cy="3076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90C70B78-22D9-4235-B5B8-53E593F0F53D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7785907" y="4952786"/>
            <a:ext cx="374790" cy="6740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8AEA2982-20E2-41F6-AEEA-4EAE1FA9ED2D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7248099" y="4281379"/>
            <a:ext cx="912598" cy="1631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B5E91012-7872-41F0-9DA5-6C6A79B1B758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7778310" y="2550978"/>
            <a:ext cx="382387" cy="1050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29721B02-BA3F-45AF-9BFF-C37394119373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7240502" y="1451999"/>
            <a:ext cx="920195" cy="3552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7FA4CEDD-32D2-43E9-8EF9-92C1B78425EB}"/>
              </a:ext>
            </a:extLst>
          </p:cNvPr>
          <p:cNvSpPr/>
          <p:nvPr/>
        </p:nvSpPr>
        <p:spPr>
          <a:xfrm>
            <a:off x="9627703" y="1407972"/>
            <a:ext cx="811763" cy="45716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74B0727A-2238-4198-B0A6-3FF039707B00}"/>
              </a:ext>
            </a:extLst>
          </p:cNvPr>
          <p:cNvSpPr/>
          <p:nvPr/>
        </p:nvSpPr>
        <p:spPr>
          <a:xfrm>
            <a:off x="9627703" y="2148101"/>
            <a:ext cx="811763" cy="45716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68" name="矩形: 圆角 67">
            <a:extLst>
              <a:ext uri="{FF2B5EF4-FFF2-40B4-BE49-F238E27FC236}">
                <a16:creationId xmlns:a16="http://schemas.microsoft.com/office/drawing/2014/main" id="{73124CF2-B9F2-4C3F-BA3B-3FF0DEFCF010}"/>
              </a:ext>
            </a:extLst>
          </p:cNvPr>
          <p:cNvSpPr/>
          <p:nvPr/>
        </p:nvSpPr>
        <p:spPr>
          <a:xfrm>
            <a:off x="9627702" y="2871499"/>
            <a:ext cx="811763" cy="45716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56A33906-13DC-46BD-90D4-9C7A15403A4E}"/>
              </a:ext>
            </a:extLst>
          </p:cNvPr>
          <p:cNvSpPr/>
          <p:nvPr/>
        </p:nvSpPr>
        <p:spPr>
          <a:xfrm>
            <a:off x="9649740" y="3611628"/>
            <a:ext cx="811763" cy="45716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1F03027C-7B81-4DB0-9AFE-B5FBCAD24E31}"/>
              </a:ext>
            </a:extLst>
          </p:cNvPr>
          <p:cNvSpPr/>
          <p:nvPr/>
        </p:nvSpPr>
        <p:spPr>
          <a:xfrm>
            <a:off x="9649740" y="4351757"/>
            <a:ext cx="811763" cy="45716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1" name="矩形: 圆角 70">
            <a:extLst>
              <a:ext uri="{FF2B5EF4-FFF2-40B4-BE49-F238E27FC236}">
                <a16:creationId xmlns:a16="http://schemas.microsoft.com/office/drawing/2014/main" id="{8BB2682D-D29C-4CD5-BC62-8689549F00D7}"/>
              </a:ext>
            </a:extLst>
          </p:cNvPr>
          <p:cNvSpPr/>
          <p:nvPr/>
        </p:nvSpPr>
        <p:spPr>
          <a:xfrm>
            <a:off x="9649739" y="5075155"/>
            <a:ext cx="811763" cy="45716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6564469A-CAB5-469F-98F4-85C36D4B419D}"/>
              </a:ext>
            </a:extLst>
          </p:cNvPr>
          <p:cNvSpPr txBox="1"/>
          <p:nvPr/>
        </p:nvSpPr>
        <p:spPr>
          <a:xfrm>
            <a:off x="9321124" y="487369"/>
            <a:ext cx="1484305" cy="380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LSTM</a:t>
            </a:r>
            <a:r>
              <a:rPr lang="zh-CN" altLang="en-US" dirty="0"/>
              <a:t>层</a:t>
            </a:r>
          </a:p>
        </p:txBody>
      </p: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B6BDC900-12EA-4D30-BCFE-344D7E1EBD71}"/>
              </a:ext>
            </a:extLst>
          </p:cNvPr>
          <p:cNvCxnSpPr>
            <a:cxnSpLocks/>
            <a:stCxn id="66" idx="2"/>
            <a:endCxn id="67" idx="0"/>
          </p:cNvCxnSpPr>
          <p:nvPr/>
        </p:nvCxnSpPr>
        <p:spPr>
          <a:xfrm>
            <a:off x="10033585" y="1865132"/>
            <a:ext cx="0" cy="2829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AE5F25E8-09E9-4CD6-80C3-F17127ABFF99}"/>
              </a:ext>
            </a:extLst>
          </p:cNvPr>
          <p:cNvCxnSpPr>
            <a:cxnSpLocks/>
          </p:cNvCxnSpPr>
          <p:nvPr/>
        </p:nvCxnSpPr>
        <p:spPr>
          <a:xfrm>
            <a:off x="10032029" y="2605261"/>
            <a:ext cx="0" cy="2829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4CE362F0-D7D3-4221-AAE1-F7EBE42D31F5}"/>
              </a:ext>
            </a:extLst>
          </p:cNvPr>
          <p:cNvCxnSpPr>
            <a:cxnSpLocks/>
          </p:cNvCxnSpPr>
          <p:nvPr/>
        </p:nvCxnSpPr>
        <p:spPr>
          <a:xfrm>
            <a:off x="10026074" y="3321018"/>
            <a:ext cx="0" cy="2829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C709A06D-E1B8-496C-8B1D-2DF1EB60A138}"/>
              </a:ext>
            </a:extLst>
          </p:cNvPr>
          <p:cNvCxnSpPr>
            <a:cxnSpLocks/>
          </p:cNvCxnSpPr>
          <p:nvPr/>
        </p:nvCxnSpPr>
        <p:spPr>
          <a:xfrm>
            <a:off x="10033583" y="4068788"/>
            <a:ext cx="0" cy="2829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14D2D4DC-9756-43F5-8F68-29C08F973DE9}"/>
              </a:ext>
            </a:extLst>
          </p:cNvPr>
          <p:cNvCxnSpPr>
            <a:cxnSpLocks/>
          </p:cNvCxnSpPr>
          <p:nvPr/>
        </p:nvCxnSpPr>
        <p:spPr>
          <a:xfrm>
            <a:off x="10033583" y="4819514"/>
            <a:ext cx="0" cy="2829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869D0DA4-DFB0-46B1-B0B1-1DBFAB8B2057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8458357" y="4259736"/>
            <a:ext cx="502567" cy="3360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DA88FB0B-73CB-4D5C-B058-D809782312F7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8457558" y="2184651"/>
            <a:ext cx="481179" cy="6064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F91D3E28-7609-4CEA-8E50-CA8FAFE56267}"/>
              </a:ext>
            </a:extLst>
          </p:cNvPr>
          <p:cNvCxnSpPr>
            <a:cxnSpLocks/>
            <a:endCxn id="67" idx="1"/>
          </p:cNvCxnSpPr>
          <p:nvPr/>
        </p:nvCxnSpPr>
        <p:spPr>
          <a:xfrm flipV="1">
            <a:off x="9235598" y="2376681"/>
            <a:ext cx="392105" cy="361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68CEBCC2-8123-4FF2-9937-B93E65E09D46}"/>
              </a:ext>
            </a:extLst>
          </p:cNvPr>
          <p:cNvCxnSpPr>
            <a:cxnSpLocks/>
            <a:endCxn id="68" idx="1"/>
          </p:cNvCxnSpPr>
          <p:nvPr/>
        </p:nvCxnSpPr>
        <p:spPr>
          <a:xfrm flipV="1">
            <a:off x="9235598" y="3100079"/>
            <a:ext cx="392104" cy="299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9800DB5D-B7DC-4AFD-A33C-87D7A1D0537D}"/>
              </a:ext>
            </a:extLst>
          </p:cNvPr>
          <p:cNvCxnSpPr>
            <a:cxnSpLocks/>
            <a:endCxn id="69" idx="1"/>
          </p:cNvCxnSpPr>
          <p:nvPr/>
        </p:nvCxnSpPr>
        <p:spPr>
          <a:xfrm flipV="1">
            <a:off x="9203104" y="3840208"/>
            <a:ext cx="446636" cy="229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29128536-FC49-4175-8543-15B459F34FC1}"/>
              </a:ext>
            </a:extLst>
          </p:cNvPr>
          <p:cNvCxnSpPr>
            <a:cxnSpLocks/>
            <a:endCxn id="70" idx="1"/>
          </p:cNvCxnSpPr>
          <p:nvPr/>
        </p:nvCxnSpPr>
        <p:spPr>
          <a:xfrm flipV="1">
            <a:off x="9235598" y="4580337"/>
            <a:ext cx="414142" cy="406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文本框 100">
            <a:extLst>
              <a:ext uri="{FF2B5EF4-FFF2-40B4-BE49-F238E27FC236}">
                <a16:creationId xmlns:a16="http://schemas.microsoft.com/office/drawing/2014/main" id="{5591CA8F-E0D9-49A0-9A3A-3FB32B969C28}"/>
              </a:ext>
            </a:extLst>
          </p:cNvPr>
          <p:cNvSpPr txBox="1"/>
          <p:nvPr/>
        </p:nvSpPr>
        <p:spPr>
          <a:xfrm>
            <a:off x="10639631" y="524692"/>
            <a:ext cx="1484305" cy="380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决策层</a:t>
            </a:r>
          </a:p>
        </p:txBody>
      </p:sp>
      <p:sp>
        <p:nvSpPr>
          <p:cNvPr id="103" name="流程图: 接点 102">
            <a:extLst>
              <a:ext uri="{FF2B5EF4-FFF2-40B4-BE49-F238E27FC236}">
                <a16:creationId xmlns:a16="http://schemas.microsoft.com/office/drawing/2014/main" id="{6C5BA989-4128-4046-B8E9-626957E3F428}"/>
              </a:ext>
            </a:extLst>
          </p:cNvPr>
          <p:cNvSpPr/>
          <p:nvPr/>
        </p:nvSpPr>
        <p:spPr>
          <a:xfrm>
            <a:off x="11088169" y="2049206"/>
            <a:ext cx="587230" cy="515436"/>
          </a:xfrm>
          <a:prstGeom prst="flowChartConnector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流程图: 接点 103">
            <a:extLst>
              <a:ext uri="{FF2B5EF4-FFF2-40B4-BE49-F238E27FC236}">
                <a16:creationId xmlns:a16="http://schemas.microsoft.com/office/drawing/2014/main" id="{B81F01AC-AE0E-4CF4-9ED8-56F1B5D32644}"/>
              </a:ext>
            </a:extLst>
          </p:cNvPr>
          <p:cNvSpPr/>
          <p:nvPr/>
        </p:nvSpPr>
        <p:spPr>
          <a:xfrm>
            <a:off x="11088169" y="2788406"/>
            <a:ext cx="587230" cy="515436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流程图: 接点 104">
            <a:extLst>
              <a:ext uri="{FF2B5EF4-FFF2-40B4-BE49-F238E27FC236}">
                <a16:creationId xmlns:a16="http://schemas.microsoft.com/office/drawing/2014/main" id="{66239410-7DF3-46AE-9413-EAD47C896931}"/>
              </a:ext>
            </a:extLst>
          </p:cNvPr>
          <p:cNvSpPr/>
          <p:nvPr/>
        </p:nvSpPr>
        <p:spPr>
          <a:xfrm>
            <a:off x="11088169" y="3586136"/>
            <a:ext cx="587230" cy="515436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流程图: 接点 105">
            <a:extLst>
              <a:ext uri="{FF2B5EF4-FFF2-40B4-BE49-F238E27FC236}">
                <a16:creationId xmlns:a16="http://schemas.microsoft.com/office/drawing/2014/main" id="{E3C9F95E-5A42-47BF-A8A5-CE585B9B6E44}"/>
              </a:ext>
            </a:extLst>
          </p:cNvPr>
          <p:cNvSpPr/>
          <p:nvPr/>
        </p:nvSpPr>
        <p:spPr>
          <a:xfrm>
            <a:off x="11088169" y="4323260"/>
            <a:ext cx="587230" cy="515436"/>
          </a:xfrm>
          <a:prstGeom prst="flowChartConnector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A3F2F9D1-C972-4C20-84F3-330F59ACEFC2}"/>
              </a:ext>
            </a:extLst>
          </p:cNvPr>
          <p:cNvCxnSpPr>
            <a:stCxn id="67" idx="3"/>
            <a:endCxn id="103" idx="2"/>
          </p:cNvCxnSpPr>
          <p:nvPr/>
        </p:nvCxnSpPr>
        <p:spPr>
          <a:xfrm flipV="1">
            <a:off x="10439466" y="2306924"/>
            <a:ext cx="648703" cy="697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A7E406B8-D1FA-4697-86D0-B2691AB5EA31}"/>
              </a:ext>
            </a:extLst>
          </p:cNvPr>
          <p:cNvCxnSpPr>
            <a:stCxn id="68" idx="3"/>
            <a:endCxn id="104" idx="2"/>
          </p:cNvCxnSpPr>
          <p:nvPr/>
        </p:nvCxnSpPr>
        <p:spPr>
          <a:xfrm flipV="1">
            <a:off x="10439465" y="3046124"/>
            <a:ext cx="648704" cy="539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61F68E3F-F58E-457D-9B39-21C13EAE2047}"/>
              </a:ext>
            </a:extLst>
          </p:cNvPr>
          <p:cNvCxnSpPr>
            <a:stCxn id="69" idx="3"/>
            <a:endCxn id="105" idx="2"/>
          </p:cNvCxnSpPr>
          <p:nvPr/>
        </p:nvCxnSpPr>
        <p:spPr>
          <a:xfrm>
            <a:off x="10461503" y="3840208"/>
            <a:ext cx="626666" cy="36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箭头连接符 113">
            <a:extLst>
              <a:ext uri="{FF2B5EF4-FFF2-40B4-BE49-F238E27FC236}">
                <a16:creationId xmlns:a16="http://schemas.microsoft.com/office/drawing/2014/main" id="{48AABDB2-0211-4431-A3F2-D37F51DD4961}"/>
              </a:ext>
            </a:extLst>
          </p:cNvPr>
          <p:cNvCxnSpPr>
            <a:stCxn id="70" idx="3"/>
            <a:endCxn id="106" idx="2"/>
          </p:cNvCxnSpPr>
          <p:nvPr/>
        </p:nvCxnSpPr>
        <p:spPr>
          <a:xfrm>
            <a:off x="10461503" y="4580337"/>
            <a:ext cx="626666" cy="6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立方体 2">
            <a:extLst>
              <a:ext uri="{FF2B5EF4-FFF2-40B4-BE49-F238E27FC236}">
                <a16:creationId xmlns:a16="http://schemas.microsoft.com/office/drawing/2014/main" id="{A4A22FFB-A0E7-429E-924D-B2943B9D81C1}"/>
              </a:ext>
            </a:extLst>
          </p:cNvPr>
          <p:cNvSpPr/>
          <p:nvPr/>
        </p:nvSpPr>
        <p:spPr>
          <a:xfrm>
            <a:off x="3589969" y="2148101"/>
            <a:ext cx="883763" cy="2934037"/>
          </a:xfrm>
          <a:prstGeom prst="cub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AC5F12C8-36C5-4069-B4FF-B0520F42D130}"/>
              </a:ext>
            </a:extLst>
          </p:cNvPr>
          <p:cNvSpPr txBox="1"/>
          <p:nvPr/>
        </p:nvSpPr>
        <p:spPr>
          <a:xfrm>
            <a:off x="3390897" y="959257"/>
            <a:ext cx="1484305" cy="380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attention</a:t>
            </a:r>
            <a:r>
              <a:rPr lang="zh-CN" altLang="en-US" dirty="0"/>
              <a:t>层</a:t>
            </a:r>
          </a:p>
        </p:txBody>
      </p:sp>
      <p:sp>
        <p:nvSpPr>
          <p:cNvPr id="65" name="箭头: 右 64">
            <a:extLst>
              <a:ext uri="{FF2B5EF4-FFF2-40B4-BE49-F238E27FC236}">
                <a16:creationId xmlns:a16="http://schemas.microsoft.com/office/drawing/2014/main" id="{25BA695F-AF67-4B32-9C1B-48CFA5C978CC}"/>
              </a:ext>
            </a:extLst>
          </p:cNvPr>
          <p:cNvSpPr/>
          <p:nvPr/>
        </p:nvSpPr>
        <p:spPr>
          <a:xfrm>
            <a:off x="3098365" y="3534192"/>
            <a:ext cx="240947" cy="20299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箭头: 右 73">
            <a:extLst>
              <a:ext uri="{FF2B5EF4-FFF2-40B4-BE49-F238E27FC236}">
                <a16:creationId xmlns:a16="http://schemas.microsoft.com/office/drawing/2014/main" id="{78F76E33-BB52-4597-A425-69C7C833F7C8}"/>
              </a:ext>
            </a:extLst>
          </p:cNvPr>
          <p:cNvSpPr/>
          <p:nvPr/>
        </p:nvSpPr>
        <p:spPr>
          <a:xfrm>
            <a:off x="4685682" y="2815804"/>
            <a:ext cx="240947" cy="20299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箭头: 右 74">
            <a:extLst>
              <a:ext uri="{FF2B5EF4-FFF2-40B4-BE49-F238E27FC236}">
                <a16:creationId xmlns:a16="http://schemas.microsoft.com/office/drawing/2014/main" id="{122C9E10-5155-49DF-B336-5E37F3BCE62A}"/>
              </a:ext>
            </a:extLst>
          </p:cNvPr>
          <p:cNvSpPr/>
          <p:nvPr/>
        </p:nvSpPr>
        <p:spPr>
          <a:xfrm>
            <a:off x="4654815" y="4016708"/>
            <a:ext cx="240947" cy="20299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082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30C6E88-ADC1-4BDB-9512-1477961AF61D}"/>
              </a:ext>
            </a:extLst>
          </p:cNvPr>
          <p:cNvSpPr/>
          <p:nvPr/>
        </p:nvSpPr>
        <p:spPr>
          <a:xfrm>
            <a:off x="6030686" y="1461012"/>
            <a:ext cx="1595535" cy="298405"/>
          </a:xfrm>
          <a:prstGeom prst="rect">
            <a:avLst/>
          </a:prstGeom>
          <a:solidFill>
            <a:srgbClr val="FF0000">
              <a:alpha val="49804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1529FC5-2ECF-41E2-913A-87BF5DF6B26D}"/>
              </a:ext>
            </a:extLst>
          </p:cNvPr>
          <p:cNvSpPr/>
          <p:nvPr/>
        </p:nvSpPr>
        <p:spPr>
          <a:xfrm>
            <a:off x="1570654" y="1462873"/>
            <a:ext cx="1595535" cy="298405"/>
          </a:xfrm>
          <a:prstGeom prst="rect">
            <a:avLst/>
          </a:prstGeom>
          <a:solidFill>
            <a:srgbClr val="0070C0">
              <a:alpha val="52000"/>
            </a:srgb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2837272-C31A-42C6-A3C1-26BC9151EB82}"/>
              </a:ext>
            </a:extLst>
          </p:cNvPr>
          <p:cNvSpPr txBox="1"/>
          <p:nvPr/>
        </p:nvSpPr>
        <p:spPr>
          <a:xfrm>
            <a:off x="1129004" y="1427409"/>
            <a:ext cx="559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X1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DC41DAD-75E3-4265-AE10-C343D87CAAD7}"/>
              </a:ext>
            </a:extLst>
          </p:cNvPr>
          <p:cNvSpPr/>
          <p:nvPr/>
        </p:nvSpPr>
        <p:spPr>
          <a:xfrm>
            <a:off x="1564434" y="2175110"/>
            <a:ext cx="1595535" cy="298405"/>
          </a:xfrm>
          <a:prstGeom prst="rect">
            <a:avLst/>
          </a:prstGeom>
          <a:solidFill>
            <a:srgbClr val="0070C0">
              <a:alpha val="49804"/>
            </a:srgb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C125F39-750D-436A-823B-09C841D60CFC}"/>
              </a:ext>
            </a:extLst>
          </p:cNvPr>
          <p:cNvSpPr txBox="1"/>
          <p:nvPr/>
        </p:nvSpPr>
        <p:spPr>
          <a:xfrm>
            <a:off x="1122784" y="2139646"/>
            <a:ext cx="559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X2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F4AB8F7-CC8E-475C-87D9-E68E8FC67C9C}"/>
              </a:ext>
            </a:extLst>
          </p:cNvPr>
          <p:cNvSpPr/>
          <p:nvPr/>
        </p:nvSpPr>
        <p:spPr>
          <a:xfrm>
            <a:off x="1564434" y="2884236"/>
            <a:ext cx="1595535" cy="298405"/>
          </a:xfrm>
          <a:prstGeom prst="rect">
            <a:avLst/>
          </a:prstGeom>
          <a:solidFill>
            <a:srgbClr val="0070C0">
              <a:alpha val="49804"/>
            </a:srgb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D39BECB-B5FB-41CF-ABA9-E7AAD615933C}"/>
              </a:ext>
            </a:extLst>
          </p:cNvPr>
          <p:cNvSpPr txBox="1"/>
          <p:nvPr/>
        </p:nvSpPr>
        <p:spPr>
          <a:xfrm>
            <a:off x="1122784" y="2848772"/>
            <a:ext cx="559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X3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0E9FD25-04BD-4F03-AD29-87963F649A70}"/>
              </a:ext>
            </a:extLst>
          </p:cNvPr>
          <p:cNvSpPr/>
          <p:nvPr/>
        </p:nvSpPr>
        <p:spPr>
          <a:xfrm>
            <a:off x="1564434" y="3628825"/>
            <a:ext cx="1595535" cy="298405"/>
          </a:xfrm>
          <a:prstGeom prst="rect">
            <a:avLst/>
          </a:prstGeom>
          <a:solidFill>
            <a:srgbClr val="0070C0">
              <a:alpha val="49804"/>
            </a:srgb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84CB58F-826D-4315-B530-04D2603CD6C7}"/>
              </a:ext>
            </a:extLst>
          </p:cNvPr>
          <p:cNvSpPr txBox="1"/>
          <p:nvPr/>
        </p:nvSpPr>
        <p:spPr>
          <a:xfrm>
            <a:off x="1122784" y="3593361"/>
            <a:ext cx="559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X4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531EC3C-16B5-4181-B36C-AA7CF445FA52}"/>
              </a:ext>
            </a:extLst>
          </p:cNvPr>
          <p:cNvSpPr/>
          <p:nvPr/>
        </p:nvSpPr>
        <p:spPr>
          <a:xfrm>
            <a:off x="1570656" y="4373414"/>
            <a:ext cx="1595535" cy="298405"/>
          </a:xfrm>
          <a:prstGeom prst="rect">
            <a:avLst/>
          </a:prstGeom>
          <a:solidFill>
            <a:srgbClr val="0070C0">
              <a:alpha val="49804"/>
            </a:srgb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06A3783-A44E-4944-B5B5-D2181ADEB112}"/>
              </a:ext>
            </a:extLst>
          </p:cNvPr>
          <p:cNvSpPr txBox="1"/>
          <p:nvPr/>
        </p:nvSpPr>
        <p:spPr>
          <a:xfrm>
            <a:off x="1129006" y="4337950"/>
            <a:ext cx="559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X5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D948EDC-9BE7-448D-A562-FE21E254DB18}"/>
              </a:ext>
            </a:extLst>
          </p:cNvPr>
          <p:cNvSpPr/>
          <p:nvPr/>
        </p:nvSpPr>
        <p:spPr>
          <a:xfrm>
            <a:off x="1564434" y="5082539"/>
            <a:ext cx="1595535" cy="298405"/>
          </a:xfrm>
          <a:prstGeom prst="rect">
            <a:avLst/>
          </a:prstGeom>
          <a:solidFill>
            <a:srgbClr val="0070C0">
              <a:alpha val="49804"/>
            </a:srgb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8740C1E-B394-47E7-8EA0-FAB15E14D7BE}"/>
              </a:ext>
            </a:extLst>
          </p:cNvPr>
          <p:cNvSpPr txBox="1"/>
          <p:nvPr/>
        </p:nvSpPr>
        <p:spPr>
          <a:xfrm>
            <a:off x="1122784" y="5047075"/>
            <a:ext cx="559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X6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72D32B3-6200-41E5-9091-46A5F8C1DC8C}"/>
              </a:ext>
            </a:extLst>
          </p:cNvPr>
          <p:cNvSpPr/>
          <p:nvPr/>
        </p:nvSpPr>
        <p:spPr>
          <a:xfrm>
            <a:off x="1564434" y="5827127"/>
            <a:ext cx="1595535" cy="298405"/>
          </a:xfrm>
          <a:prstGeom prst="rect">
            <a:avLst/>
          </a:prstGeom>
          <a:solidFill>
            <a:srgbClr val="0070C0">
              <a:alpha val="49804"/>
            </a:srgb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9942936-7ABA-4554-9E30-3AA48D532022}"/>
              </a:ext>
            </a:extLst>
          </p:cNvPr>
          <p:cNvSpPr txBox="1"/>
          <p:nvPr/>
        </p:nvSpPr>
        <p:spPr>
          <a:xfrm>
            <a:off x="1122784" y="5791663"/>
            <a:ext cx="559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X7</a:t>
            </a:r>
            <a:endParaRPr lang="zh-CN" altLang="en-US" dirty="0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0BAC13FA-9D57-445A-A8C0-5EF578F01467}"/>
              </a:ext>
            </a:extLst>
          </p:cNvPr>
          <p:cNvSpPr/>
          <p:nvPr/>
        </p:nvSpPr>
        <p:spPr>
          <a:xfrm>
            <a:off x="3881535" y="1355395"/>
            <a:ext cx="1017037" cy="513359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α 3,1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7B7F24E4-8877-44A2-BC92-58B55FA73B71}"/>
              </a:ext>
            </a:extLst>
          </p:cNvPr>
          <p:cNvSpPr/>
          <p:nvPr/>
        </p:nvSpPr>
        <p:spPr>
          <a:xfrm>
            <a:off x="3881535" y="2067632"/>
            <a:ext cx="1017037" cy="513359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α 3,2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7828037E-F6F9-4FFE-B386-095C78FA80AA}"/>
              </a:ext>
            </a:extLst>
          </p:cNvPr>
          <p:cNvSpPr/>
          <p:nvPr/>
        </p:nvSpPr>
        <p:spPr>
          <a:xfrm>
            <a:off x="3881533" y="3521347"/>
            <a:ext cx="1017037" cy="513359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α 3,4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FCDD6C01-B053-41D7-9EC2-7E4CD000F7BE}"/>
              </a:ext>
            </a:extLst>
          </p:cNvPr>
          <p:cNvSpPr/>
          <p:nvPr/>
        </p:nvSpPr>
        <p:spPr>
          <a:xfrm>
            <a:off x="3881533" y="4265936"/>
            <a:ext cx="1017037" cy="513359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α 3,5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F7322DFD-3158-44CF-B539-1EBED0BD80D2}"/>
              </a:ext>
            </a:extLst>
          </p:cNvPr>
          <p:cNvSpPr/>
          <p:nvPr/>
        </p:nvSpPr>
        <p:spPr>
          <a:xfrm>
            <a:off x="3881531" y="4980002"/>
            <a:ext cx="1017037" cy="513359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α 3,6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459DACBF-7265-4066-8756-67F517B09C54}"/>
              </a:ext>
            </a:extLst>
          </p:cNvPr>
          <p:cNvSpPr/>
          <p:nvPr/>
        </p:nvSpPr>
        <p:spPr>
          <a:xfrm>
            <a:off x="3881531" y="5724591"/>
            <a:ext cx="1017037" cy="513359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α 3,7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BCEB0DFE-561C-4EF9-A94C-ECB451149339}"/>
              </a:ext>
            </a:extLst>
          </p:cNvPr>
          <p:cNvSpPr/>
          <p:nvPr/>
        </p:nvSpPr>
        <p:spPr>
          <a:xfrm>
            <a:off x="7626221" y="1461011"/>
            <a:ext cx="1595535" cy="298405"/>
          </a:xfrm>
          <a:prstGeom prst="rect">
            <a:avLst/>
          </a:prstGeom>
          <a:solidFill>
            <a:srgbClr val="0070C0">
              <a:alpha val="49804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88C6825E-7E48-4676-9804-B30703E8F0A8}"/>
              </a:ext>
            </a:extLst>
          </p:cNvPr>
          <p:cNvSpPr/>
          <p:nvPr/>
        </p:nvSpPr>
        <p:spPr>
          <a:xfrm>
            <a:off x="6030686" y="2175111"/>
            <a:ext cx="1595535" cy="298405"/>
          </a:xfrm>
          <a:prstGeom prst="rect">
            <a:avLst/>
          </a:prstGeom>
          <a:solidFill>
            <a:srgbClr val="FF0000">
              <a:alpha val="49804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239FB18C-7EA2-4474-B15F-23A383A20E4C}"/>
              </a:ext>
            </a:extLst>
          </p:cNvPr>
          <p:cNvSpPr/>
          <p:nvPr/>
        </p:nvSpPr>
        <p:spPr>
          <a:xfrm>
            <a:off x="7626221" y="2175110"/>
            <a:ext cx="1595535" cy="298405"/>
          </a:xfrm>
          <a:prstGeom prst="rect">
            <a:avLst/>
          </a:prstGeom>
          <a:solidFill>
            <a:srgbClr val="0070C0">
              <a:alpha val="49804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80E5BD38-C18C-4275-A4A5-755EB077663B}"/>
              </a:ext>
            </a:extLst>
          </p:cNvPr>
          <p:cNvSpPr/>
          <p:nvPr/>
        </p:nvSpPr>
        <p:spPr>
          <a:xfrm>
            <a:off x="6030686" y="2884237"/>
            <a:ext cx="1595535" cy="298405"/>
          </a:xfrm>
          <a:prstGeom prst="rect">
            <a:avLst/>
          </a:prstGeom>
          <a:solidFill>
            <a:srgbClr val="FF0000">
              <a:alpha val="49804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F515D5C3-0762-4631-9D83-79F576FBED27}"/>
              </a:ext>
            </a:extLst>
          </p:cNvPr>
          <p:cNvSpPr/>
          <p:nvPr/>
        </p:nvSpPr>
        <p:spPr>
          <a:xfrm>
            <a:off x="7626221" y="2884236"/>
            <a:ext cx="1595535" cy="298405"/>
          </a:xfrm>
          <a:prstGeom prst="rect">
            <a:avLst/>
          </a:prstGeom>
          <a:solidFill>
            <a:srgbClr val="0070C0">
              <a:alpha val="49804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42E45D57-A812-4FDA-88E8-5F9177C54AF2}"/>
              </a:ext>
            </a:extLst>
          </p:cNvPr>
          <p:cNvSpPr/>
          <p:nvPr/>
        </p:nvSpPr>
        <p:spPr>
          <a:xfrm>
            <a:off x="6030686" y="3628826"/>
            <a:ext cx="1595535" cy="298405"/>
          </a:xfrm>
          <a:prstGeom prst="rect">
            <a:avLst/>
          </a:prstGeom>
          <a:solidFill>
            <a:srgbClr val="FF0000">
              <a:alpha val="49804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95C6F855-1A7D-4F58-AA8B-D0A286F23C9B}"/>
              </a:ext>
            </a:extLst>
          </p:cNvPr>
          <p:cNvSpPr/>
          <p:nvPr/>
        </p:nvSpPr>
        <p:spPr>
          <a:xfrm>
            <a:off x="7626221" y="3628825"/>
            <a:ext cx="1595535" cy="298405"/>
          </a:xfrm>
          <a:prstGeom prst="rect">
            <a:avLst/>
          </a:prstGeom>
          <a:solidFill>
            <a:srgbClr val="0070C0">
              <a:alpha val="49804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6FA5225C-FA85-4E7C-9121-327CC4D79E89}"/>
              </a:ext>
            </a:extLst>
          </p:cNvPr>
          <p:cNvSpPr/>
          <p:nvPr/>
        </p:nvSpPr>
        <p:spPr>
          <a:xfrm>
            <a:off x="6030686" y="4372658"/>
            <a:ext cx="1595535" cy="298405"/>
          </a:xfrm>
          <a:prstGeom prst="rect">
            <a:avLst/>
          </a:prstGeom>
          <a:solidFill>
            <a:srgbClr val="FF0000">
              <a:alpha val="49804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FC08CF7A-026F-4C3E-894C-FB6DB176772A}"/>
              </a:ext>
            </a:extLst>
          </p:cNvPr>
          <p:cNvSpPr/>
          <p:nvPr/>
        </p:nvSpPr>
        <p:spPr>
          <a:xfrm>
            <a:off x="7626221" y="4372657"/>
            <a:ext cx="1595535" cy="298405"/>
          </a:xfrm>
          <a:prstGeom prst="rect">
            <a:avLst/>
          </a:prstGeom>
          <a:solidFill>
            <a:srgbClr val="0070C0">
              <a:alpha val="49804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E831E213-B203-4D81-9418-9CD744BA6D2A}"/>
              </a:ext>
            </a:extLst>
          </p:cNvPr>
          <p:cNvSpPr/>
          <p:nvPr/>
        </p:nvSpPr>
        <p:spPr>
          <a:xfrm>
            <a:off x="6030686" y="5081784"/>
            <a:ext cx="1595535" cy="298405"/>
          </a:xfrm>
          <a:prstGeom prst="rect">
            <a:avLst/>
          </a:prstGeom>
          <a:solidFill>
            <a:srgbClr val="FF0000">
              <a:alpha val="49804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43909E2E-EADB-4012-9793-1418B62C1C6A}"/>
              </a:ext>
            </a:extLst>
          </p:cNvPr>
          <p:cNvSpPr/>
          <p:nvPr/>
        </p:nvSpPr>
        <p:spPr>
          <a:xfrm>
            <a:off x="7626221" y="5081783"/>
            <a:ext cx="1595535" cy="298405"/>
          </a:xfrm>
          <a:prstGeom prst="rect">
            <a:avLst/>
          </a:prstGeom>
          <a:solidFill>
            <a:srgbClr val="0070C0">
              <a:alpha val="49804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D3054093-C12C-4051-9FF0-572901CB5076}"/>
              </a:ext>
            </a:extLst>
          </p:cNvPr>
          <p:cNvSpPr/>
          <p:nvPr/>
        </p:nvSpPr>
        <p:spPr>
          <a:xfrm>
            <a:off x="6030686" y="5826373"/>
            <a:ext cx="1595535" cy="298405"/>
          </a:xfrm>
          <a:prstGeom prst="rect">
            <a:avLst/>
          </a:prstGeom>
          <a:solidFill>
            <a:srgbClr val="FF0000">
              <a:alpha val="49804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DCC90D45-D571-4CE6-9F5F-8E7A5C605BB8}"/>
              </a:ext>
            </a:extLst>
          </p:cNvPr>
          <p:cNvSpPr/>
          <p:nvPr/>
        </p:nvSpPr>
        <p:spPr>
          <a:xfrm>
            <a:off x="7626221" y="5826372"/>
            <a:ext cx="1595535" cy="298405"/>
          </a:xfrm>
          <a:prstGeom prst="rect">
            <a:avLst/>
          </a:prstGeom>
          <a:solidFill>
            <a:srgbClr val="0070C0">
              <a:alpha val="49804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流程图: 或者 37">
            <a:extLst>
              <a:ext uri="{FF2B5EF4-FFF2-40B4-BE49-F238E27FC236}">
                <a16:creationId xmlns:a16="http://schemas.microsoft.com/office/drawing/2014/main" id="{ADC81E67-25EB-45FB-B6AC-0C4ED17B3B6D}"/>
              </a:ext>
            </a:extLst>
          </p:cNvPr>
          <p:cNvSpPr/>
          <p:nvPr/>
        </p:nvSpPr>
        <p:spPr>
          <a:xfrm>
            <a:off x="5169160" y="2875951"/>
            <a:ext cx="373225" cy="369332"/>
          </a:xfrm>
          <a:prstGeom prst="flowChartOr">
            <a:avLst/>
          </a:prstGeom>
          <a:solidFill>
            <a:schemeClr val="bg1"/>
          </a:solidFill>
          <a:ln w="476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897AE159-0D77-4271-BB03-FCEC798A6819}"/>
              </a:ext>
            </a:extLst>
          </p:cNvPr>
          <p:cNvCxnSpPr>
            <a:stCxn id="4" idx="3"/>
            <a:endCxn id="18" idx="2"/>
          </p:cNvCxnSpPr>
          <p:nvPr/>
        </p:nvCxnSpPr>
        <p:spPr>
          <a:xfrm flipV="1">
            <a:off x="3166189" y="1612075"/>
            <a:ext cx="715346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50212D7F-76CA-4EF1-A3AA-C91D8C30B658}"/>
              </a:ext>
            </a:extLst>
          </p:cNvPr>
          <p:cNvCxnSpPr>
            <a:stCxn id="6" idx="3"/>
            <a:endCxn id="19" idx="2"/>
          </p:cNvCxnSpPr>
          <p:nvPr/>
        </p:nvCxnSpPr>
        <p:spPr>
          <a:xfrm flipV="1">
            <a:off x="3159969" y="2324312"/>
            <a:ext cx="721566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E6B505FE-C0DB-4FAE-B21C-4838A1DC0B1C}"/>
              </a:ext>
            </a:extLst>
          </p:cNvPr>
          <p:cNvCxnSpPr>
            <a:stCxn id="10" idx="3"/>
            <a:endCxn id="21" idx="2"/>
          </p:cNvCxnSpPr>
          <p:nvPr/>
        </p:nvCxnSpPr>
        <p:spPr>
          <a:xfrm flipV="1">
            <a:off x="3159969" y="3778027"/>
            <a:ext cx="72156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94032EC7-51FE-492A-B5E3-3E52D01533CA}"/>
              </a:ext>
            </a:extLst>
          </p:cNvPr>
          <p:cNvCxnSpPr>
            <a:stCxn id="12" idx="3"/>
            <a:endCxn id="22" idx="2"/>
          </p:cNvCxnSpPr>
          <p:nvPr/>
        </p:nvCxnSpPr>
        <p:spPr>
          <a:xfrm flipV="1">
            <a:off x="3166191" y="4522616"/>
            <a:ext cx="71534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787F7F87-E9E3-4070-9005-0C1A710AADE4}"/>
              </a:ext>
            </a:extLst>
          </p:cNvPr>
          <p:cNvCxnSpPr>
            <a:stCxn id="14" idx="3"/>
            <a:endCxn id="23" idx="2"/>
          </p:cNvCxnSpPr>
          <p:nvPr/>
        </p:nvCxnSpPr>
        <p:spPr>
          <a:xfrm>
            <a:off x="3159969" y="5231742"/>
            <a:ext cx="721562" cy="49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A820B2F7-A361-42DA-BE23-CF0AC7036AF6}"/>
              </a:ext>
            </a:extLst>
          </p:cNvPr>
          <p:cNvCxnSpPr>
            <a:stCxn id="16" idx="3"/>
            <a:endCxn id="24" idx="2"/>
          </p:cNvCxnSpPr>
          <p:nvPr/>
        </p:nvCxnSpPr>
        <p:spPr>
          <a:xfrm>
            <a:off x="3159969" y="5976330"/>
            <a:ext cx="721562" cy="49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FC7189EC-FBD5-4E5E-BB36-875186D18EC5}"/>
              </a:ext>
            </a:extLst>
          </p:cNvPr>
          <p:cNvCxnSpPr>
            <a:stCxn id="8" idx="3"/>
            <a:endCxn id="18" idx="2"/>
          </p:cNvCxnSpPr>
          <p:nvPr/>
        </p:nvCxnSpPr>
        <p:spPr>
          <a:xfrm flipV="1">
            <a:off x="3159969" y="1612075"/>
            <a:ext cx="721566" cy="14213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3DC5FB31-466F-4688-906B-67007AEE1DC0}"/>
              </a:ext>
            </a:extLst>
          </p:cNvPr>
          <p:cNvCxnSpPr>
            <a:stCxn id="8" idx="3"/>
            <a:endCxn id="19" idx="2"/>
          </p:cNvCxnSpPr>
          <p:nvPr/>
        </p:nvCxnSpPr>
        <p:spPr>
          <a:xfrm flipV="1">
            <a:off x="3159969" y="2324312"/>
            <a:ext cx="721566" cy="7091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E3B6B368-9FF6-4F8F-9E54-F4BB5CB2909E}"/>
              </a:ext>
            </a:extLst>
          </p:cNvPr>
          <p:cNvCxnSpPr>
            <a:stCxn id="8" idx="3"/>
            <a:endCxn id="21" idx="2"/>
          </p:cNvCxnSpPr>
          <p:nvPr/>
        </p:nvCxnSpPr>
        <p:spPr>
          <a:xfrm>
            <a:off x="3159969" y="3033439"/>
            <a:ext cx="721564" cy="7445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0173F866-4D80-4A40-BE33-0C499C8218DD}"/>
              </a:ext>
            </a:extLst>
          </p:cNvPr>
          <p:cNvCxnSpPr>
            <a:stCxn id="8" idx="3"/>
            <a:endCxn id="22" idx="2"/>
          </p:cNvCxnSpPr>
          <p:nvPr/>
        </p:nvCxnSpPr>
        <p:spPr>
          <a:xfrm>
            <a:off x="3159969" y="3033439"/>
            <a:ext cx="721564" cy="14891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632837C9-6D32-4CAE-8C9C-52512B4A0290}"/>
              </a:ext>
            </a:extLst>
          </p:cNvPr>
          <p:cNvCxnSpPr>
            <a:stCxn id="8" idx="3"/>
            <a:endCxn id="23" idx="2"/>
          </p:cNvCxnSpPr>
          <p:nvPr/>
        </p:nvCxnSpPr>
        <p:spPr>
          <a:xfrm>
            <a:off x="3159969" y="3033439"/>
            <a:ext cx="721562" cy="22032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F67856E4-3901-49D7-9870-5E284B254B0E}"/>
              </a:ext>
            </a:extLst>
          </p:cNvPr>
          <p:cNvCxnSpPr>
            <a:stCxn id="8" idx="3"/>
            <a:endCxn id="24" idx="2"/>
          </p:cNvCxnSpPr>
          <p:nvPr/>
        </p:nvCxnSpPr>
        <p:spPr>
          <a:xfrm>
            <a:off x="3159969" y="3033439"/>
            <a:ext cx="721562" cy="29478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303B366C-0178-455D-852F-F6C2F10BC3CB}"/>
              </a:ext>
            </a:extLst>
          </p:cNvPr>
          <p:cNvCxnSpPr>
            <a:stCxn id="18" idx="6"/>
            <a:endCxn id="38" idx="0"/>
          </p:cNvCxnSpPr>
          <p:nvPr/>
        </p:nvCxnSpPr>
        <p:spPr>
          <a:xfrm>
            <a:off x="4898572" y="1612075"/>
            <a:ext cx="457201" cy="12638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91D5E3BD-1462-4C7B-BDD9-3126D47E50C6}"/>
              </a:ext>
            </a:extLst>
          </p:cNvPr>
          <p:cNvCxnSpPr>
            <a:stCxn id="19" idx="6"/>
            <a:endCxn id="38" idx="1"/>
          </p:cNvCxnSpPr>
          <p:nvPr/>
        </p:nvCxnSpPr>
        <p:spPr>
          <a:xfrm>
            <a:off x="4898572" y="2324312"/>
            <a:ext cx="325246" cy="6057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5AD2666A-EBEA-485C-BD47-8122B26EDEF9}"/>
              </a:ext>
            </a:extLst>
          </p:cNvPr>
          <p:cNvCxnSpPr>
            <a:stCxn id="21" idx="6"/>
            <a:endCxn id="38" idx="3"/>
          </p:cNvCxnSpPr>
          <p:nvPr/>
        </p:nvCxnSpPr>
        <p:spPr>
          <a:xfrm flipV="1">
            <a:off x="4898570" y="3191196"/>
            <a:ext cx="325248" cy="5868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59AEFAD9-AABC-4B96-812A-7E58A763DBB8}"/>
              </a:ext>
            </a:extLst>
          </p:cNvPr>
          <p:cNvCxnSpPr>
            <a:cxnSpLocks/>
            <a:stCxn id="22" idx="6"/>
            <a:endCxn id="38" idx="3"/>
          </p:cNvCxnSpPr>
          <p:nvPr/>
        </p:nvCxnSpPr>
        <p:spPr>
          <a:xfrm flipV="1">
            <a:off x="4898570" y="3191196"/>
            <a:ext cx="325248" cy="13314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AC74B3DC-D899-4472-92C1-D2928BC85579}"/>
              </a:ext>
            </a:extLst>
          </p:cNvPr>
          <p:cNvCxnSpPr>
            <a:cxnSpLocks/>
            <a:stCxn id="23" idx="6"/>
            <a:endCxn id="38" idx="3"/>
          </p:cNvCxnSpPr>
          <p:nvPr/>
        </p:nvCxnSpPr>
        <p:spPr>
          <a:xfrm flipV="1">
            <a:off x="4898568" y="3191196"/>
            <a:ext cx="325250" cy="20454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621D163F-9B35-423D-A444-30DA36ABA136}"/>
              </a:ext>
            </a:extLst>
          </p:cNvPr>
          <p:cNvCxnSpPr>
            <a:cxnSpLocks/>
            <a:stCxn id="24" idx="6"/>
            <a:endCxn id="38" idx="4"/>
          </p:cNvCxnSpPr>
          <p:nvPr/>
        </p:nvCxnSpPr>
        <p:spPr>
          <a:xfrm flipV="1">
            <a:off x="4898568" y="3245283"/>
            <a:ext cx="457205" cy="27359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4E4C993D-AF33-4491-8943-9D5583EED7A8}"/>
              </a:ext>
            </a:extLst>
          </p:cNvPr>
          <p:cNvCxnSpPr>
            <a:stCxn id="38" idx="6"/>
            <a:endCxn id="28" idx="1"/>
          </p:cNvCxnSpPr>
          <p:nvPr/>
        </p:nvCxnSpPr>
        <p:spPr>
          <a:xfrm flipV="1">
            <a:off x="5542385" y="3033440"/>
            <a:ext cx="488301" cy="271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本框 81">
            <a:extLst>
              <a:ext uri="{FF2B5EF4-FFF2-40B4-BE49-F238E27FC236}">
                <a16:creationId xmlns:a16="http://schemas.microsoft.com/office/drawing/2014/main" id="{430175D7-2062-42BA-A5CE-4874857AF8AE}"/>
              </a:ext>
            </a:extLst>
          </p:cNvPr>
          <p:cNvSpPr txBox="1"/>
          <p:nvPr/>
        </p:nvSpPr>
        <p:spPr>
          <a:xfrm>
            <a:off x="1933549" y="539051"/>
            <a:ext cx="147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输入层</a:t>
            </a: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447AD865-DBBC-4CC5-BC19-83E86853C8DC}"/>
              </a:ext>
            </a:extLst>
          </p:cNvPr>
          <p:cNvSpPr txBox="1"/>
          <p:nvPr/>
        </p:nvSpPr>
        <p:spPr>
          <a:xfrm>
            <a:off x="4898568" y="533718"/>
            <a:ext cx="147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attention</a:t>
            </a:r>
            <a:r>
              <a:rPr lang="zh-CN" altLang="en-US" dirty="0"/>
              <a:t>层</a:t>
            </a: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C142FFF0-C066-429E-80B7-58D5A4928F78}"/>
              </a:ext>
            </a:extLst>
          </p:cNvPr>
          <p:cNvSpPr txBox="1"/>
          <p:nvPr/>
        </p:nvSpPr>
        <p:spPr>
          <a:xfrm>
            <a:off x="6002698" y="2526855"/>
            <a:ext cx="625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3465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4318</TotalTime>
  <Words>83</Words>
  <Application>Microsoft Office PowerPoint</Application>
  <PresentationFormat>宽屏</PresentationFormat>
  <Paragraphs>38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23</cp:revision>
  <dcterms:created xsi:type="dcterms:W3CDTF">2020-11-13T02:31:09Z</dcterms:created>
  <dcterms:modified xsi:type="dcterms:W3CDTF">2020-11-18T07:17:25Z</dcterms:modified>
</cp:coreProperties>
</file>