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CC012"/>
    <a:srgbClr val="E66073"/>
    <a:srgbClr val="9DC3E6"/>
    <a:srgbClr val="75D5F7"/>
    <a:srgbClr val="B6CBDB"/>
    <a:srgbClr val="DEEBF7"/>
    <a:srgbClr val="C55A11"/>
    <a:srgbClr val="CF959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60"/>
  </p:normalViewPr>
  <p:slideViewPr>
    <p:cSldViewPr snapToGrid="0">
      <p:cViewPr>
        <p:scale>
          <a:sx n="100" d="100"/>
          <a:sy n="100" d="100"/>
        </p:scale>
        <p:origin x="77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1445743"/>
        <c:axId val="1921849551"/>
      </c:barChart>
      <c:catAx>
        <c:axId val="144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1849551"/>
        <c:crosses val="autoZero"/>
        <c:auto val="1"/>
        <c:lblAlgn val="ctr"/>
        <c:lblOffset val="100"/>
        <c:noMultiLvlLbl val="0"/>
      </c:catAx>
      <c:valAx>
        <c:axId val="1921849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372E-2"/>
              <c:y val="0.352008541305218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0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40102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40102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305285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529706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529706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3433968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551733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551733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5421593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7133408" y="4295095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7133408" y="584625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7133407" y="252029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7133407" y="655918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8975871" y="391927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8975871" y="214447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8880133" y="6682299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1100471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1100471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10908975" y="6651523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882876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/>
          <p:nvPr/>
        </p:nvCxnSpPr>
        <p:spPr>
          <a:xfrm flipV="1">
            <a:off x="3991895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/>
          <p:nvPr/>
        </p:nvCxnSpPr>
        <p:spPr>
          <a:xfrm flipV="1">
            <a:off x="5979520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9438060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11466902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80450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863213" y="5080450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991896" y="5080450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979521" y="5080450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863213" y="5049673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991896" y="5049673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979521" y="5049673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9438061" y="5049673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9438061" y="5080450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1092530" y="1500078"/>
            <a:ext cx="1526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109001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433515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65045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124413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108625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433515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29889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29889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29889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29889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227147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227147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227147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227147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305285" y="982246"/>
            <a:ext cx="8812099" cy="5690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88779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4026303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99918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9438059" y="1542069"/>
            <a:ext cx="0" cy="839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903075" y="527358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690429" y="-7749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690429" y="11455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690429" y="30572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690429" y="-27765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4032581" y="50744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819935" y="-9741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819935" y="9463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819935" y="28580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819935" y="-29757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6005458" y="489784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792812" y="-11506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792812" y="7698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792812" y="26815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792812" y="-31523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9444337" y="4668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9231691" y="-13800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9231691" y="5404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9231691" y="24521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9231691" y="-33816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7162903" y="-7749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318472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71128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4455423" y="-1149680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 label</a:t>
            </a:r>
            <a:endParaRPr lang="zh-CN" altLang="en-US" sz="2400" b="1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109887C1-492C-4DAB-BCA2-F40621B630C4}"/>
              </a:ext>
            </a:extLst>
          </p:cNvPr>
          <p:cNvCxnSpPr/>
          <p:nvPr/>
        </p:nvCxnSpPr>
        <p:spPr>
          <a:xfrm flipV="1">
            <a:off x="-265472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DAD3690-AA21-4839-9E6A-7FAA72F53328}"/>
              </a:ext>
            </a:extLst>
          </p:cNvPr>
          <p:cNvCxnSpPr/>
          <p:nvPr/>
        </p:nvCxnSpPr>
        <p:spPr>
          <a:xfrm flipV="1">
            <a:off x="1882875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A0F8BDA8-8FDD-47B2-B8C4-23D099920568}"/>
              </a:ext>
            </a:extLst>
          </p:cNvPr>
          <p:cNvCxnSpPr/>
          <p:nvPr/>
        </p:nvCxnSpPr>
        <p:spPr>
          <a:xfrm flipV="1">
            <a:off x="3991894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A36F8F8-8575-4EC8-8B10-BD9A708D4112}"/>
              </a:ext>
            </a:extLst>
          </p:cNvPr>
          <p:cNvCxnSpPr/>
          <p:nvPr/>
        </p:nvCxnSpPr>
        <p:spPr>
          <a:xfrm flipV="1">
            <a:off x="5979519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EA2FF4D-27E1-44F6-9FD5-92997944151A}"/>
              </a:ext>
            </a:extLst>
          </p:cNvPr>
          <p:cNvCxnSpPr/>
          <p:nvPr/>
        </p:nvCxnSpPr>
        <p:spPr>
          <a:xfrm flipV="1">
            <a:off x="9438059" y="330565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66EB8AA-34F0-43EE-9D9B-79B187513A86}"/>
              </a:ext>
            </a:extLst>
          </p:cNvPr>
          <p:cNvCxnSpPr/>
          <p:nvPr/>
        </p:nvCxnSpPr>
        <p:spPr>
          <a:xfrm flipV="1">
            <a:off x="11466901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37A7303E-2B7E-42D2-AF6E-2B7BC919A899}"/>
              </a:ext>
            </a:extLst>
          </p:cNvPr>
          <p:cNvCxnSpPr/>
          <p:nvPr/>
        </p:nvCxnSpPr>
        <p:spPr>
          <a:xfrm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7FDEA9F-9B9B-46B2-8D33-A752388E6A43}"/>
              </a:ext>
            </a:extLst>
          </p:cNvPr>
          <p:cNvCxnSpPr/>
          <p:nvPr/>
        </p:nvCxnSpPr>
        <p:spPr>
          <a:xfrm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49FB0A0-53C3-4DE4-9ED1-AD760DCE85D3}"/>
              </a:ext>
            </a:extLst>
          </p:cNvPr>
          <p:cNvCxnSpPr/>
          <p:nvPr/>
        </p:nvCxnSpPr>
        <p:spPr>
          <a:xfrm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672EABD-5C90-4F20-8751-06E304FDF893}"/>
              </a:ext>
            </a:extLst>
          </p:cNvPr>
          <p:cNvCxnSpPr/>
          <p:nvPr/>
        </p:nvCxnSpPr>
        <p:spPr>
          <a:xfrm flipV="1">
            <a:off x="-265472" y="3305652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BDA9D74F-9178-44E8-9450-26ADC0079713}"/>
              </a:ext>
            </a:extLst>
          </p:cNvPr>
          <p:cNvCxnSpPr/>
          <p:nvPr/>
        </p:nvCxnSpPr>
        <p:spPr>
          <a:xfrm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72A3DAFB-619F-4AC7-90D9-40CA198DDAC6}"/>
              </a:ext>
            </a:extLst>
          </p:cNvPr>
          <p:cNvCxnSpPr/>
          <p:nvPr/>
        </p:nvCxnSpPr>
        <p:spPr>
          <a:xfrm flipH="1"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8C61AE8F-16EA-4380-8FBD-69F51087D269}"/>
              </a:ext>
            </a:extLst>
          </p:cNvPr>
          <p:cNvCxnSpPr/>
          <p:nvPr/>
        </p:nvCxnSpPr>
        <p:spPr>
          <a:xfrm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938500E-A457-4D3A-9A75-66339427EDD3}"/>
              </a:ext>
            </a:extLst>
          </p:cNvPr>
          <p:cNvCxnSpPr/>
          <p:nvPr/>
        </p:nvCxnSpPr>
        <p:spPr>
          <a:xfrm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FC8B0E1C-7D0B-4FF2-A9F0-1E49C30C0FFE}"/>
              </a:ext>
            </a:extLst>
          </p:cNvPr>
          <p:cNvCxnSpPr/>
          <p:nvPr/>
        </p:nvCxnSpPr>
        <p:spPr>
          <a:xfrm flipV="1">
            <a:off x="1863212" y="3305652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B18B2AD-B0ED-431B-A82C-4C1D8B49956E}"/>
              </a:ext>
            </a:extLst>
          </p:cNvPr>
          <p:cNvCxnSpPr/>
          <p:nvPr/>
        </p:nvCxnSpPr>
        <p:spPr>
          <a:xfrm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5BA9274-5BDE-4080-AFF0-D1462C551C1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BE71D3EF-712C-4FB6-B199-72DB1D6A3A0C}"/>
              </a:ext>
            </a:extLst>
          </p:cNvPr>
          <p:cNvCxnSpPr>
            <a:cxnSpLocks/>
          </p:cNvCxnSpPr>
          <p:nvPr/>
        </p:nvCxnSpPr>
        <p:spPr>
          <a:xfrm flipH="1"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5744F87-5AA2-45F2-9F44-4DE4C343FA91}"/>
              </a:ext>
            </a:extLst>
          </p:cNvPr>
          <p:cNvCxnSpPr/>
          <p:nvPr/>
        </p:nvCxnSpPr>
        <p:spPr>
          <a:xfrm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7F14BA7-4E95-4551-A052-8F22E832BBA9}"/>
              </a:ext>
            </a:extLst>
          </p:cNvPr>
          <p:cNvCxnSpPr/>
          <p:nvPr/>
        </p:nvCxnSpPr>
        <p:spPr>
          <a:xfrm flipV="1">
            <a:off x="3991895" y="3305652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CE918AA5-98BB-4E50-A5F8-D87FA1A9D1DE}"/>
              </a:ext>
            </a:extLst>
          </p:cNvPr>
          <p:cNvCxnSpPr/>
          <p:nvPr/>
        </p:nvCxnSpPr>
        <p:spPr>
          <a:xfrm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2EDCA21-51E9-48E5-9D7E-6011336EE50E}"/>
              </a:ext>
            </a:extLst>
          </p:cNvPr>
          <p:cNvCxnSpPr/>
          <p:nvPr/>
        </p:nvCxnSpPr>
        <p:spPr>
          <a:xfrm flipH="1"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70712A-FB7E-40C7-AB5A-68582E8AF34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403B4C2-1435-467B-8179-4DE61305210A}"/>
              </a:ext>
            </a:extLst>
          </p:cNvPr>
          <p:cNvCxnSpPr/>
          <p:nvPr/>
        </p:nvCxnSpPr>
        <p:spPr>
          <a:xfrm flipH="1"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86D654EB-488D-4EB1-ABF4-24A39E384587}"/>
              </a:ext>
            </a:extLst>
          </p:cNvPr>
          <p:cNvCxnSpPr/>
          <p:nvPr/>
        </p:nvCxnSpPr>
        <p:spPr>
          <a:xfrm flipV="1">
            <a:off x="5979520" y="3305652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3CDC8F5-2196-48B8-9F89-2C3288C62010}"/>
              </a:ext>
            </a:extLst>
          </p:cNvPr>
          <p:cNvCxnSpPr/>
          <p:nvPr/>
        </p:nvCxnSpPr>
        <p:spPr>
          <a:xfrm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C1F363C-90AA-4BEF-9135-5F295F37AC14}"/>
              </a:ext>
            </a:extLst>
          </p:cNvPr>
          <p:cNvCxnSpPr/>
          <p:nvPr/>
        </p:nvCxnSpPr>
        <p:spPr>
          <a:xfrm flipH="1" flipV="1">
            <a:off x="-265472" y="3274875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4E7DDA2C-C6DA-4C84-8BCE-CECF3FE7BF5D}"/>
              </a:ext>
            </a:extLst>
          </p:cNvPr>
          <p:cNvCxnSpPr/>
          <p:nvPr/>
        </p:nvCxnSpPr>
        <p:spPr>
          <a:xfrm flipH="1" flipV="1">
            <a:off x="1863212" y="3274875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952E5C0-40D5-4700-8855-01246913667D}"/>
              </a:ext>
            </a:extLst>
          </p:cNvPr>
          <p:cNvCxnSpPr/>
          <p:nvPr/>
        </p:nvCxnSpPr>
        <p:spPr>
          <a:xfrm flipH="1" flipV="1">
            <a:off x="3991895" y="3274875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CF09D20-6147-4000-ADD0-AD1EFB0F037B}"/>
              </a:ext>
            </a:extLst>
          </p:cNvPr>
          <p:cNvCxnSpPr/>
          <p:nvPr/>
        </p:nvCxnSpPr>
        <p:spPr>
          <a:xfrm flipH="1" flipV="1">
            <a:off x="5979520" y="3274875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BE635C2-3C2B-4111-9BC5-66DD9B27E045}"/>
              </a:ext>
            </a:extLst>
          </p:cNvPr>
          <p:cNvCxnSpPr/>
          <p:nvPr/>
        </p:nvCxnSpPr>
        <p:spPr>
          <a:xfrm flipV="1">
            <a:off x="9438060" y="3274875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95315151-2304-4BB5-9C37-1A5BCA9DAFB7}"/>
              </a:ext>
            </a:extLst>
          </p:cNvPr>
          <p:cNvCxnSpPr/>
          <p:nvPr/>
        </p:nvCxnSpPr>
        <p:spPr>
          <a:xfrm flipH="1" flipV="1">
            <a:off x="9438060" y="3305652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18BA53B-248F-4EBC-B141-0C713DC17012}"/>
              </a:ext>
            </a:extLst>
          </p:cNvPr>
          <p:cNvCxnSpPr/>
          <p:nvPr/>
        </p:nvCxnSpPr>
        <p:spPr>
          <a:xfrm flipH="1"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F8BB7C0-7E5F-4606-A4EE-52E5DCA47CA0}"/>
              </a:ext>
            </a:extLst>
          </p:cNvPr>
          <p:cNvCxnSpPr/>
          <p:nvPr/>
        </p:nvCxnSpPr>
        <p:spPr>
          <a:xfrm flipH="1"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F2C7E9E-F9E9-4265-AF65-FF61783BCFAA}"/>
              </a:ext>
            </a:extLst>
          </p:cNvPr>
          <p:cNvCxnSpPr/>
          <p:nvPr/>
        </p:nvCxnSpPr>
        <p:spPr>
          <a:xfrm flipH="1"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7C389C66-A9C0-4D09-BA31-1B9BEB6E0E39}"/>
              </a:ext>
            </a:extLst>
          </p:cNvPr>
          <p:cNvCxnSpPr/>
          <p:nvPr/>
        </p:nvCxnSpPr>
        <p:spPr>
          <a:xfrm flipH="1"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63845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21907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752130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363F10-234C-46B2-9775-0205742B41A4}"/>
              </a:ext>
            </a:extLst>
          </p:cNvPr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061B85-94CB-427F-897F-5ACE99476B32}"/>
              </a:ext>
            </a:extLst>
          </p:cNvPr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0B51C8-0988-4EF0-A65D-97143741888B}"/>
              </a:ext>
            </a:extLst>
          </p:cNvPr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D636F1-3378-428A-8DD5-2F3C8CA0058C}"/>
              </a:ext>
            </a:extLst>
          </p:cNvPr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396917-3F15-421D-AF00-B0B6BAB03F2A}"/>
              </a:ext>
            </a:extLst>
          </p:cNvPr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6D0766-535C-4AAF-A98E-9C07E36BEF0A}"/>
              </a:ext>
            </a:extLst>
          </p:cNvPr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FE65D2-38D6-4F32-B13C-DB46E625C899}"/>
              </a:ext>
            </a:extLst>
          </p:cNvPr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87EAD7-2934-4C60-822B-2CF82AB73D53}"/>
              </a:ext>
            </a:extLst>
          </p:cNvPr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271BB1-A52C-493D-B962-79FB63D7D4B8}"/>
              </a:ext>
            </a:extLst>
          </p:cNvPr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6441664-46CB-422A-AEA0-A8D7D78C920C}"/>
              </a:ext>
            </a:extLst>
          </p:cNvPr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443930-F7D7-4CC4-A3C1-7A68BA483213}"/>
              </a:ext>
            </a:extLst>
          </p:cNvPr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FDFFE9-E62D-41F8-B0BB-699172AFECB8}"/>
              </a:ext>
            </a:extLst>
          </p:cNvPr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8E2FFA8-CF83-4E87-A2AC-BDC1E27A2EE8}"/>
              </a:ext>
            </a:extLst>
          </p:cNvPr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BB47897-0B20-405F-85F9-6DBBAB0AAAE3}"/>
              </a:ext>
            </a:extLst>
          </p:cNvPr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315D9C-AE59-47A7-A84F-5AAF59884FC9}"/>
              </a:ext>
            </a:extLst>
          </p:cNvPr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1CF47D-C720-4762-A6F5-814A2E3AFF59}"/>
              </a:ext>
            </a:extLst>
          </p:cNvPr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B531154-B6D8-4B43-87B7-A5B7251A9698}"/>
              </a:ext>
            </a:extLst>
          </p:cNvPr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A5CD1E36-A80E-4C97-B8D0-E1D6475CDC95}"/>
              </a:ext>
            </a:extLst>
          </p:cNvPr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260924C-0571-4719-9D9D-4A337A55953D}"/>
              </a:ext>
            </a:extLst>
          </p:cNvPr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AFE611D-B1D9-47CA-88EE-D014E8F7B8DB}"/>
              </a:ext>
            </a:extLst>
          </p:cNvPr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73A10FB-F134-4558-946F-907FBC3FEAE9}"/>
              </a:ext>
            </a:extLst>
          </p:cNvPr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B75DA77-425C-4275-B128-1CC5B013086E}"/>
              </a:ext>
            </a:extLst>
          </p:cNvPr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3C059D53-A0CB-40E8-8CFA-30420C87F596}"/>
              </a:ext>
            </a:extLst>
          </p:cNvPr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3A67620-F484-48C4-9496-CC217EADF387}"/>
              </a:ext>
            </a:extLst>
          </p:cNvPr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7FCDC0-5DB2-498A-AA1B-005427E590CC}"/>
              </a:ext>
            </a:extLst>
          </p:cNvPr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34D2A561-3898-4280-843D-AACB6C47B5BF}"/>
              </a:ext>
            </a:extLst>
          </p:cNvPr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E12F288-8529-4636-943B-7CE6EFC8EA9B}"/>
              </a:ext>
            </a:extLst>
          </p:cNvPr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569EAE6-729B-473D-82F8-F43E0EB25CE1}"/>
              </a:ext>
            </a:extLst>
          </p:cNvPr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29BB1A-FFEE-4AD0-B33E-CA060959B2D1}"/>
              </a:ext>
            </a:extLst>
          </p:cNvPr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6B0AA4B-2EC9-4F52-A03B-30570DACACDD}"/>
              </a:ext>
            </a:extLst>
          </p:cNvPr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F50171E1-D14D-424F-B6E4-ACB6B6645028}"/>
              </a:ext>
            </a:extLst>
          </p:cNvPr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49438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19497</TotalTime>
  <Words>677</Words>
  <Application>Microsoft Office PowerPoint</Application>
  <PresentationFormat>宽屏</PresentationFormat>
  <Paragraphs>496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209</cp:revision>
  <cp:lastPrinted>2020-11-30T09:11:07Z</cp:lastPrinted>
  <dcterms:created xsi:type="dcterms:W3CDTF">2020-11-13T02:31:09Z</dcterms:created>
  <dcterms:modified xsi:type="dcterms:W3CDTF">2020-12-03T14:14:23Z</dcterms:modified>
</cp:coreProperties>
</file>