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3"/>
    <p:sldId id="280" r:id="rId4"/>
    <p:sldId id="28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2" r:id="rId14"/>
    <p:sldId id="265" r:id="rId15"/>
    <p:sldId id="267" r:id="rId16"/>
    <p:sldId id="266" r:id="rId17"/>
    <p:sldId id="291" r:id="rId18"/>
    <p:sldId id="283" r:id="rId19"/>
    <p:sldId id="269" r:id="rId20"/>
    <p:sldId id="270" r:id="rId21"/>
    <p:sldId id="271" r:id="rId22"/>
    <p:sldId id="272" r:id="rId23"/>
    <p:sldId id="276" r:id="rId24"/>
    <p:sldId id="277" r:id="rId25"/>
    <p:sldId id="278" r:id="rId26"/>
    <p:sldId id="279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AFD"/>
    <a:srgbClr val="FFF2CC"/>
    <a:srgbClr val="FF0000"/>
    <a:srgbClr val="FFCCCE"/>
    <a:srgbClr val="C4E4F6"/>
    <a:srgbClr val="BFBFBF"/>
    <a:srgbClr val="FFCCCD"/>
    <a:srgbClr val="D09596"/>
    <a:srgbClr val="AAD77C"/>
    <a:srgbClr val="B6B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07" autoAdjust="0"/>
    <p:restoredTop sz="94660"/>
  </p:normalViewPr>
  <p:slideViewPr>
    <p:cSldViewPr snapToGrid="0">
      <p:cViewPr>
        <p:scale>
          <a:sx n="46" d="100"/>
          <a:sy n="46" d="100"/>
        </p:scale>
        <p:origin x="2776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881383808"/>
        <c:axId val="-881380416"/>
      </c:barChart>
      <c:catAx>
        <c:axId val="-881383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1380416"/>
        <c:crosses val="autoZero"/>
        <c:auto val="1"/>
        <c:lblAlgn val="ctr"/>
        <c:lblOffset val="100"/>
        <c:noMultiLvlLbl val="0"/>
      </c:catAx>
      <c:valAx>
        <c:axId val="-881380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138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65623984"/>
        <c:axId val="-929127072"/>
      </c:lineChart>
      <c:catAx>
        <c:axId val="-116562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9127072"/>
        <c:crosses val="autoZero"/>
        <c:auto val="1"/>
        <c:lblAlgn val="ctr"/>
        <c:lblOffset val="100"/>
        <c:noMultiLvlLbl val="0"/>
      </c:catAx>
      <c:valAx>
        <c:axId val="-92912707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16562398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322224"/>
        <c:axId val="-1165977024"/>
      </c:lineChart>
      <c:catAx>
        <c:axId val="-929322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165977024"/>
        <c:crosses val="autoZero"/>
        <c:auto val="1"/>
        <c:lblAlgn val="ctr"/>
        <c:lblOffset val="100"/>
        <c:noMultiLvlLbl val="0"/>
      </c:catAx>
      <c:valAx>
        <c:axId val="-1165977024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932222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BLSTM-ATT-CRF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68600032"/>
        <c:axId val="-903724448"/>
      </c:lineChart>
      <c:catAx>
        <c:axId val="-106860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724448"/>
        <c:crosses val="autoZero"/>
        <c:auto val="1"/>
        <c:lblAlgn val="ctr"/>
        <c:lblOffset val="100"/>
        <c:noMultiLvlLbl val="0"/>
      </c:catAx>
      <c:valAx>
        <c:axId val="-90372444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66701679109114"/>
              <c:y val="0.3520085413052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06860003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0.58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03730096"/>
        <c:axId val="-901291168"/>
      </c:lineChart>
      <c:catAx>
        <c:axId val="-903730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1291168"/>
        <c:crosses val="autoZero"/>
        <c:auto val="1"/>
        <c:lblAlgn val="ctr"/>
        <c:lblOffset val="100"/>
        <c:noMultiLvlLbl val="0"/>
      </c:catAx>
      <c:valAx>
        <c:axId val="-90129116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73009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0.9432</c:v>
                </c:pt>
                <c:pt idx="2">
                  <c:v>0.9518</c:v>
                </c:pt>
                <c:pt idx="3">
                  <c:v>0.9318</c:v>
                </c:pt>
                <c:pt idx="4">
                  <c:v>0.9358</c:v>
                </c:pt>
                <c:pt idx="5">
                  <c:v>0.9218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2880928"/>
        <c:axId val="-1301589136"/>
      </c:lineChart>
      <c:catAx>
        <c:axId val="-922880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1589136"/>
        <c:crosses val="autoZero"/>
        <c:auto val="1"/>
        <c:lblAlgn val="ctr"/>
        <c:lblOffset val="100"/>
        <c:noMultiLvlLbl val="0"/>
      </c:catAx>
      <c:valAx>
        <c:axId val="-1301589136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2880928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0.9382</c:v>
                </c:pt>
                <c:pt idx="2">
                  <c:v>0.9491</c:v>
                </c:pt>
                <c:pt idx="3">
                  <c:v>0.9318</c:v>
                </c:pt>
                <c:pt idx="4">
                  <c:v>0.9358</c:v>
                </c:pt>
                <c:pt idx="5">
                  <c:v>0.9278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1632624"/>
        <c:axId val="-923132800"/>
      </c:lineChart>
      <c:catAx>
        <c:axId val="-130163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3132800"/>
        <c:crosses val="autoZero"/>
        <c:auto val="1"/>
        <c:lblAlgn val="ctr"/>
        <c:lblOffset val="100"/>
        <c:noMultiLvlLbl val="0"/>
      </c:catAx>
      <c:valAx>
        <c:axId val="-923132800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1632624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0.9142</c:v>
                </c:pt>
                <c:pt idx="2">
                  <c:v>0.9223</c:v>
                </c:pt>
                <c:pt idx="3">
                  <c:v>0.9158</c:v>
                </c:pt>
                <c:pt idx="4">
                  <c:v>0.9093</c:v>
                </c:pt>
                <c:pt idx="5">
                  <c:v>0.8851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3165984"/>
        <c:axId val="-923162144"/>
      </c:lineChart>
      <c:catAx>
        <c:axId val="-92316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3162144"/>
        <c:crosses val="autoZero"/>
        <c:auto val="1"/>
        <c:lblAlgn val="ctr"/>
        <c:lblOffset val="100"/>
        <c:noMultiLvlLbl val="0"/>
      </c:catAx>
      <c:valAx>
        <c:axId val="-923162144"/>
        <c:scaling>
          <c:orientation val="minMax"/>
          <c:max val="0.96"/>
          <c:min val="0.8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176275021216444"/>
              <c:y val="0.38267843638189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3165984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0.9082</c:v>
                </c:pt>
                <c:pt idx="2">
                  <c:v>0.9147</c:v>
                </c:pt>
                <c:pt idx="3">
                  <c:v>0.9102</c:v>
                </c:pt>
                <c:pt idx="4">
                  <c:v>0.903</c:v>
                </c:pt>
                <c:pt idx="5">
                  <c:v>0.86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3202144"/>
        <c:axId val="-1304473728"/>
      </c:lineChart>
      <c:catAx>
        <c:axId val="-923202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4473728"/>
        <c:crosses val="autoZero"/>
        <c:auto val="1"/>
        <c:lblAlgn val="ctr"/>
        <c:lblOffset val="100"/>
        <c:noMultiLvlLbl val="0"/>
      </c:catAx>
      <c:valAx>
        <c:axId val="-1304473728"/>
        <c:scaling>
          <c:orientation val="minMax"/>
          <c:max val="0.94"/>
          <c:min val="0.8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1" i="0" baseline="0" dirty="0">
                    <a:effectLst/>
                  </a:rPr>
                  <a:t>sentence accuracy</a:t>
                </a:r>
                <a:endParaRPr lang="zh-CN" altLang="zh-CN" sz="3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49147023848643"/>
              <c:y val="0.27452670111151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3202144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16.png"/><Relationship Id="rId3" Type="http://schemas.openxmlformats.org/officeDocument/2006/relationships/image" Target="../media/image89.png"/><Relationship Id="rId29" Type="http://schemas.openxmlformats.org/officeDocument/2006/relationships/image" Target="../media/image115.png"/><Relationship Id="rId28" Type="http://schemas.openxmlformats.org/officeDocument/2006/relationships/image" Target="../media/image114.png"/><Relationship Id="rId27" Type="http://schemas.openxmlformats.org/officeDocument/2006/relationships/image" Target="../media/image113.png"/><Relationship Id="rId26" Type="http://schemas.openxmlformats.org/officeDocument/2006/relationships/image" Target="../media/image112.png"/><Relationship Id="rId25" Type="http://schemas.openxmlformats.org/officeDocument/2006/relationships/image" Target="../media/image111.png"/><Relationship Id="rId24" Type="http://schemas.openxmlformats.org/officeDocument/2006/relationships/image" Target="../media/image110.png"/><Relationship Id="rId23" Type="http://schemas.openxmlformats.org/officeDocument/2006/relationships/image" Target="../media/image109.png"/><Relationship Id="rId22" Type="http://schemas.openxmlformats.org/officeDocument/2006/relationships/image" Target="../media/image108.png"/><Relationship Id="rId21" Type="http://schemas.openxmlformats.org/officeDocument/2006/relationships/image" Target="../media/image107.png"/><Relationship Id="rId20" Type="http://schemas.openxmlformats.org/officeDocument/2006/relationships/image" Target="../media/image106.png"/><Relationship Id="rId2" Type="http://schemas.openxmlformats.org/officeDocument/2006/relationships/image" Target="../media/image88.png"/><Relationship Id="rId19" Type="http://schemas.openxmlformats.org/officeDocument/2006/relationships/image" Target="../media/image105.png"/><Relationship Id="rId18" Type="http://schemas.openxmlformats.org/officeDocument/2006/relationships/image" Target="../media/image104.png"/><Relationship Id="rId17" Type="http://schemas.openxmlformats.org/officeDocument/2006/relationships/image" Target="../media/image103.png"/><Relationship Id="rId16" Type="http://schemas.openxmlformats.org/officeDocument/2006/relationships/image" Target="../media/image102.png"/><Relationship Id="rId15" Type="http://schemas.openxmlformats.org/officeDocument/2006/relationships/image" Target="../media/image101.png"/><Relationship Id="rId14" Type="http://schemas.openxmlformats.org/officeDocument/2006/relationships/image" Target="../media/image100.png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8" Type="http://schemas.openxmlformats.org/officeDocument/2006/relationships/image" Target="../media/image124.png"/><Relationship Id="rId7" Type="http://schemas.openxmlformats.org/officeDocument/2006/relationships/image" Target="../media/image123.png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46.png"/><Relationship Id="rId3" Type="http://schemas.openxmlformats.org/officeDocument/2006/relationships/image" Target="../media/image119.png"/><Relationship Id="rId29" Type="http://schemas.openxmlformats.org/officeDocument/2006/relationships/image" Target="../media/image145.png"/><Relationship Id="rId28" Type="http://schemas.openxmlformats.org/officeDocument/2006/relationships/image" Target="../media/image144.png"/><Relationship Id="rId27" Type="http://schemas.openxmlformats.org/officeDocument/2006/relationships/image" Target="../media/image143.png"/><Relationship Id="rId26" Type="http://schemas.openxmlformats.org/officeDocument/2006/relationships/image" Target="../media/image142.png"/><Relationship Id="rId25" Type="http://schemas.openxmlformats.org/officeDocument/2006/relationships/image" Target="../media/image141.png"/><Relationship Id="rId24" Type="http://schemas.openxmlformats.org/officeDocument/2006/relationships/image" Target="../media/image140.png"/><Relationship Id="rId23" Type="http://schemas.openxmlformats.org/officeDocument/2006/relationships/image" Target="../media/image139.png"/><Relationship Id="rId22" Type="http://schemas.openxmlformats.org/officeDocument/2006/relationships/image" Target="../media/image138.png"/><Relationship Id="rId21" Type="http://schemas.openxmlformats.org/officeDocument/2006/relationships/image" Target="../media/image137.png"/><Relationship Id="rId20" Type="http://schemas.openxmlformats.org/officeDocument/2006/relationships/image" Target="../media/image136.png"/><Relationship Id="rId2" Type="http://schemas.openxmlformats.org/officeDocument/2006/relationships/image" Target="../media/image118.png"/><Relationship Id="rId19" Type="http://schemas.openxmlformats.org/officeDocument/2006/relationships/image" Target="../media/image135.png"/><Relationship Id="rId18" Type="http://schemas.openxmlformats.org/officeDocument/2006/relationships/image" Target="../media/image134.png"/><Relationship Id="rId17" Type="http://schemas.openxmlformats.org/officeDocument/2006/relationships/image" Target="../media/image133.png"/><Relationship Id="rId16" Type="http://schemas.openxmlformats.org/officeDocument/2006/relationships/image" Target="../media/image132.png"/><Relationship Id="rId15" Type="http://schemas.openxmlformats.org/officeDocument/2006/relationships/image" Target="../media/image131.png"/><Relationship Id="rId14" Type="http://schemas.openxmlformats.org/officeDocument/2006/relationships/image" Target="../media/image130.png"/><Relationship Id="rId13" Type="http://schemas.openxmlformats.org/officeDocument/2006/relationships/image" Target="../media/image129.png"/><Relationship Id="rId12" Type="http://schemas.openxmlformats.org/officeDocument/2006/relationships/image" Target="../media/image128.png"/><Relationship Id="rId11" Type="http://schemas.openxmlformats.org/officeDocument/2006/relationships/image" Target="../media/image127.png"/><Relationship Id="rId10" Type="http://schemas.openxmlformats.org/officeDocument/2006/relationships/image" Target="../media/image126.png"/><Relationship Id="rId1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png"/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188.png"/><Relationship Id="rId41" Type="http://schemas.openxmlformats.org/officeDocument/2006/relationships/image" Target="../media/image187.png"/><Relationship Id="rId40" Type="http://schemas.openxmlformats.org/officeDocument/2006/relationships/image" Target="../media/image186.png"/><Relationship Id="rId4" Type="http://schemas.openxmlformats.org/officeDocument/2006/relationships/image" Target="../media/image150.png"/><Relationship Id="rId39" Type="http://schemas.openxmlformats.org/officeDocument/2006/relationships/image" Target="../media/image185.png"/><Relationship Id="rId38" Type="http://schemas.openxmlformats.org/officeDocument/2006/relationships/image" Target="../media/image184.png"/><Relationship Id="rId37" Type="http://schemas.openxmlformats.org/officeDocument/2006/relationships/image" Target="../media/image183.png"/><Relationship Id="rId36" Type="http://schemas.openxmlformats.org/officeDocument/2006/relationships/image" Target="../media/image182.png"/><Relationship Id="rId35" Type="http://schemas.openxmlformats.org/officeDocument/2006/relationships/image" Target="../media/image181.png"/><Relationship Id="rId34" Type="http://schemas.openxmlformats.org/officeDocument/2006/relationships/image" Target="../media/image180.png"/><Relationship Id="rId33" Type="http://schemas.openxmlformats.org/officeDocument/2006/relationships/image" Target="../media/image179.png"/><Relationship Id="rId32" Type="http://schemas.openxmlformats.org/officeDocument/2006/relationships/image" Target="../media/image178.png"/><Relationship Id="rId31" Type="http://schemas.openxmlformats.org/officeDocument/2006/relationships/image" Target="../media/image177.png"/><Relationship Id="rId30" Type="http://schemas.openxmlformats.org/officeDocument/2006/relationships/image" Target="../media/image176.png"/><Relationship Id="rId3" Type="http://schemas.openxmlformats.org/officeDocument/2006/relationships/image" Target="../media/image149.png"/><Relationship Id="rId29" Type="http://schemas.openxmlformats.org/officeDocument/2006/relationships/image" Target="../media/image175.png"/><Relationship Id="rId28" Type="http://schemas.openxmlformats.org/officeDocument/2006/relationships/image" Target="../media/image174.png"/><Relationship Id="rId27" Type="http://schemas.openxmlformats.org/officeDocument/2006/relationships/image" Target="../media/image173.png"/><Relationship Id="rId26" Type="http://schemas.openxmlformats.org/officeDocument/2006/relationships/image" Target="../media/image172.png"/><Relationship Id="rId25" Type="http://schemas.openxmlformats.org/officeDocument/2006/relationships/image" Target="../media/image171.png"/><Relationship Id="rId24" Type="http://schemas.openxmlformats.org/officeDocument/2006/relationships/image" Target="../media/image170.png"/><Relationship Id="rId23" Type="http://schemas.openxmlformats.org/officeDocument/2006/relationships/image" Target="../media/image169.png"/><Relationship Id="rId22" Type="http://schemas.openxmlformats.org/officeDocument/2006/relationships/image" Target="../media/image168.png"/><Relationship Id="rId21" Type="http://schemas.openxmlformats.org/officeDocument/2006/relationships/image" Target="../media/image167.png"/><Relationship Id="rId20" Type="http://schemas.openxmlformats.org/officeDocument/2006/relationships/image" Target="../media/image166.png"/><Relationship Id="rId2" Type="http://schemas.openxmlformats.org/officeDocument/2006/relationships/image" Target="../media/image148.png"/><Relationship Id="rId19" Type="http://schemas.openxmlformats.org/officeDocument/2006/relationships/image" Target="../media/image165.png"/><Relationship Id="rId18" Type="http://schemas.openxmlformats.org/officeDocument/2006/relationships/image" Target="../media/image164.png"/><Relationship Id="rId17" Type="http://schemas.openxmlformats.org/officeDocument/2006/relationships/image" Target="../media/image163.png"/><Relationship Id="rId16" Type="http://schemas.openxmlformats.org/officeDocument/2006/relationships/image" Target="../media/image162.png"/><Relationship Id="rId15" Type="http://schemas.openxmlformats.org/officeDocument/2006/relationships/image" Target="../media/image161.png"/><Relationship Id="rId14" Type="http://schemas.openxmlformats.org/officeDocument/2006/relationships/image" Target="../media/image160.png"/><Relationship Id="rId13" Type="http://schemas.openxmlformats.org/officeDocument/2006/relationships/image" Target="../media/image159.png"/><Relationship Id="rId12" Type="http://schemas.openxmlformats.org/officeDocument/2006/relationships/image" Target="../media/image158.png"/><Relationship Id="rId11" Type="http://schemas.openxmlformats.org/officeDocument/2006/relationships/image" Target="../media/image157.png"/><Relationship Id="rId10" Type="http://schemas.openxmlformats.org/officeDocument/2006/relationships/image" Target="../media/image156.png"/><Relationship Id="rId1" Type="http://schemas.openxmlformats.org/officeDocument/2006/relationships/image" Target="../media/image147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image" Target="../media/image202.png"/><Relationship Id="rId7" Type="http://schemas.openxmlformats.org/officeDocument/2006/relationships/image" Target="../media/image201.png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28.png"/><Relationship Id="rId33" Type="http://schemas.openxmlformats.org/officeDocument/2006/relationships/image" Target="../media/image227.png"/><Relationship Id="rId32" Type="http://schemas.openxmlformats.org/officeDocument/2006/relationships/image" Target="../media/image226.png"/><Relationship Id="rId31" Type="http://schemas.openxmlformats.org/officeDocument/2006/relationships/image" Target="../media/image225.png"/><Relationship Id="rId30" Type="http://schemas.openxmlformats.org/officeDocument/2006/relationships/image" Target="../media/image224.png"/><Relationship Id="rId3" Type="http://schemas.openxmlformats.org/officeDocument/2006/relationships/image" Target="../media/image197.png"/><Relationship Id="rId29" Type="http://schemas.openxmlformats.org/officeDocument/2006/relationships/image" Target="../media/image223.png"/><Relationship Id="rId28" Type="http://schemas.openxmlformats.org/officeDocument/2006/relationships/image" Target="../media/image222.png"/><Relationship Id="rId27" Type="http://schemas.openxmlformats.org/officeDocument/2006/relationships/image" Target="../media/image221.png"/><Relationship Id="rId26" Type="http://schemas.openxmlformats.org/officeDocument/2006/relationships/image" Target="../media/image220.png"/><Relationship Id="rId25" Type="http://schemas.openxmlformats.org/officeDocument/2006/relationships/image" Target="../media/image219.png"/><Relationship Id="rId24" Type="http://schemas.openxmlformats.org/officeDocument/2006/relationships/image" Target="../media/image218.png"/><Relationship Id="rId23" Type="http://schemas.openxmlformats.org/officeDocument/2006/relationships/image" Target="../media/image217.png"/><Relationship Id="rId22" Type="http://schemas.openxmlformats.org/officeDocument/2006/relationships/image" Target="../media/image216.png"/><Relationship Id="rId21" Type="http://schemas.openxmlformats.org/officeDocument/2006/relationships/image" Target="../media/image215.png"/><Relationship Id="rId20" Type="http://schemas.openxmlformats.org/officeDocument/2006/relationships/image" Target="../media/image214.png"/><Relationship Id="rId2" Type="http://schemas.openxmlformats.org/officeDocument/2006/relationships/image" Target="../media/image196.png"/><Relationship Id="rId19" Type="http://schemas.openxmlformats.org/officeDocument/2006/relationships/image" Target="../media/image213.png"/><Relationship Id="rId18" Type="http://schemas.openxmlformats.org/officeDocument/2006/relationships/image" Target="../media/image212.png"/><Relationship Id="rId17" Type="http://schemas.openxmlformats.org/officeDocument/2006/relationships/image" Target="../media/image211.png"/><Relationship Id="rId16" Type="http://schemas.openxmlformats.org/officeDocument/2006/relationships/image" Target="../media/image210.png"/><Relationship Id="rId15" Type="http://schemas.openxmlformats.org/officeDocument/2006/relationships/image" Target="../media/image209.png"/><Relationship Id="rId14" Type="http://schemas.openxmlformats.org/officeDocument/2006/relationships/image" Target="../media/image208.png"/><Relationship Id="rId13" Type="http://schemas.openxmlformats.org/officeDocument/2006/relationships/image" Target="../media/image207.png"/><Relationship Id="rId12" Type="http://schemas.openxmlformats.org/officeDocument/2006/relationships/image" Target="../media/image206.png"/><Relationship Id="rId11" Type="http://schemas.openxmlformats.org/officeDocument/2006/relationships/image" Target="../media/image205.png"/><Relationship Id="rId10" Type="http://schemas.openxmlformats.org/officeDocument/2006/relationships/image" Target="../media/image204.png"/><Relationship Id="rId1" Type="http://schemas.openxmlformats.org/officeDocument/2006/relationships/image" Target="../media/image19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7.png"/><Relationship Id="rId8" Type="http://schemas.openxmlformats.org/officeDocument/2006/relationships/image" Target="../media/image236.png"/><Relationship Id="rId7" Type="http://schemas.openxmlformats.org/officeDocument/2006/relationships/image" Target="../media/image235.png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Relationship Id="rId3" Type="http://schemas.openxmlformats.org/officeDocument/2006/relationships/image" Target="../media/image231.png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30.png"/><Relationship Id="rId19" Type="http://schemas.openxmlformats.org/officeDocument/2006/relationships/image" Target="../media/image247.png"/><Relationship Id="rId18" Type="http://schemas.openxmlformats.org/officeDocument/2006/relationships/image" Target="../media/image246.png"/><Relationship Id="rId17" Type="http://schemas.openxmlformats.org/officeDocument/2006/relationships/image" Target="../media/image245.png"/><Relationship Id="rId16" Type="http://schemas.openxmlformats.org/officeDocument/2006/relationships/image" Target="../media/image244.png"/><Relationship Id="rId15" Type="http://schemas.openxmlformats.org/officeDocument/2006/relationships/image" Target="../media/image243.png"/><Relationship Id="rId14" Type="http://schemas.openxmlformats.org/officeDocument/2006/relationships/image" Target="../media/image242.png"/><Relationship Id="rId13" Type="http://schemas.openxmlformats.org/officeDocument/2006/relationships/image" Target="../media/image241.png"/><Relationship Id="rId12" Type="http://schemas.openxmlformats.org/officeDocument/2006/relationships/image" Target="../media/image240.png"/><Relationship Id="rId11" Type="http://schemas.openxmlformats.org/officeDocument/2006/relationships/image" Target="../media/image239.png"/><Relationship Id="rId10" Type="http://schemas.openxmlformats.org/officeDocument/2006/relationships/image" Target="../media/image238.png"/><Relationship Id="rId1" Type="http://schemas.openxmlformats.org/officeDocument/2006/relationships/image" Target="../media/image22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6.png"/><Relationship Id="rId8" Type="http://schemas.openxmlformats.org/officeDocument/2006/relationships/image" Target="../media/image255.png"/><Relationship Id="rId7" Type="http://schemas.openxmlformats.org/officeDocument/2006/relationships/image" Target="../media/image254.png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51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77.png"/><Relationship Id="rId3" Type="http://schemas.openxmlformats.org/officeDocument/2006/relationships/image" Target="../media/image250.png"/><Relationship Id="rId29" Type="http://schemas.openxmlformats.org/officeDocument/2006/relationships/image" Target="../media/image276.png"/><Relationship Id="rId28" Type="http://schemas.openxmlformats.org/officeDocument/2006/relationships/image" Target="../media/image275.png"/><Relationship Id="rId27" Type="http://schemas.openxmlformats.org/officeDocument/2006/relationships/image" Target="../media/image274.png"/><Relationship Id="rId26" Type="http://schemas.openxmlformats.org/officeDocument/2006/relationships/image" Target="../media/image273.png"/><Relationship Id="rId25" Type="http://schemas.openxmlformats.org/officeDocument/2006/relationships/image" Target="../media/image272.png"/><Relationship Id="rId24" Type="http://schemas.openxmlformats.org/officeDocument/2006/relationships/image" Target="../media/image271.png"/><Relationship Id="rId23" Type="http://schemas.openxmlformats.org/officeDocument/2006/relationships/image" Target="../media/image270.png"/><Relationship Id="rId22" Type="http://schemas.openxmlformats.org/officeDocument/2006/relationships/image" Target="../media/image269.png"/><Relationship Id="rId21" Type="http://schemas.openxmlformats.org/officeDocument/2006/relationships/image" Target="../media/image268.png"/><Relationship Id="rId20" Type="http://schemas.openxmlformats.org/officeDocument/2006/relationships/image" Target="../media/image267.png"/><Relationship Id="rId2" Type="http://schemas.openxmlformats.org/officeDocument/2006/relationships/image" Target="../media/image249.png"/><Relationship Id="rId19" Type="http://schemas.openxmlformats.org/officeDocument/2006/relationships/image" Target="../media/image266.png"/><Relationship Id="rId18" Type="http://schemas.openxmlformats.org/officeDocument/2006/relationships/image" Target="../media/image265.png"/><Relationship Id="rId17" Type="http://schemas.openxmlformats.org/officeDocument/2006/relationships/image" Target="../media/image264.png"/><Relationship Id="rId16" Type="http://schemas.openxmlformats.org/officeDocument/2006/relationships/image" Target="../media/image263.png"/><Relationship Id="rId15" Type="http://schemas.openxmlformats.org/officeDocument/2006/relationships/image" Target="../media/image262.png"/><Relationship Id="rId14" Type="http://schemas.openxmlformats.org/officeDocument/2006/relationships/image" Target="../media/image261.png"/><Relationship Id="rId13" Type="http://schemas.openxmlformats.org/officeDocument/2006/relationships/image" Target="../media/image260.png"/><Relationship Id="rId12" Type="http://schemas.openxmlformats.org/officeDocument/2006/relationships/image" Target="../media/image259.png"/><Relationship Id="rId11" Type="http://schemas.openxmlformats.org/officeDocument/2006/relationships/image" Target="../media/image258.png"/><Relationship Id="rId10" Type="http://schemas.openxmlformats.org/officeDocument/2006/relationships/image" Target="../media/image257.png"/><Relationship Id="rId1" Type="http://schemas.openxmlformats.org/officeDocument/2006/relationships/image" Target="../media/image2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9" Type="http://schemas.openxmlformats.org/officeDocument/2006/relationships/image" Target="../media/image46.png"/><Relationship Id="rId28" Type="http://schemas.openxmlformats.org/officeDocument/2006/relationships/image" Target="../media/image45.png"/><Relationship Id="rId27" Type="http://schemas.openxmlformats.org/officeDocument/2006/relationships/image" Target="../media/image44.png"/><Relationship Id="rId26" Type="http://schemas.openxmlformats.org/officeDocument/2006/relationships/image" Target="../media/image43.png"/><Relationship Id="rId25" Type="http://schemas.openxmlformats.org/officeDocument/2006/relationships/image" Target="../media/image42.png"/><Relationship Id="rId24" Type="http://schemas.openxmlformats.org/officeDocument/2006/relationships/image" Target="../media/image41.png"/><Relationship Id="rId23" Type="http://schemas.openxmlformats.org/officeDocument/2006/relationships/image" Target="../media/image40.png"/><Relationship Id="rId22" Type="http://schemas.openxmlformats.org/officeDocument/2006/relationships/image" Target="../media/image39.png"/><Relationship Id="rId21" Type="http://schemas.openxmlformats.org/officeDocument/2006/relationships/image" Target="../media/image38.png"/><Relationship Id="rId20" Type="http://schemas.openxmlformats.org/officeDocument/2006/relationships/image" Target="../media/image37.png"/><Relationship Id="rId2" Type="http://schemas.openxmlformats.org/officeDocument/2006/relationships/image" Target="../media/image19.png"/><Relationship Id="rId19" Type="http://schemas.openxmlformats.org/officeDocument/2006/relationships/image" Target="../media/image36.png"/><Relationship Id="rId18" Type="http://schemas.openxmlformats.org/officeDocument/2006/relationships/image" Target="../media/image35.png"/><Relationship Id="rId17" Type="http://schemas.openxmlformats.org/officeDocument/2006/relationships/image" Target="../media/image34.png"/><Relationship Id="rId16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82.png"/><Relationship Id="rId35" Type="http://schemas.openxmlformats.org/officeDocument/2006/relationships/image" Target="../media/image81.png"/><Relationship Id="rId34" Type="http://schemas.openxmlformats.org/officeDocument/2006/relationships/image" Target="../media/image80.png"/><Relationship Id="rId33" Type="http://schemas.openxmlformats.org/officeDocument/2006/relationships/image" Target="../media/image79.png"/><Relationship Id="rId32" Type="http://schemas.openxmlformats.org/officeDocument/2006/relationships/image" Target="../media/image78.png"/><Relationship Id="rId31" Type="http://schemas.openxmlformats.org/officeDocument/2006/relationships/image" Target="../media/image77.png"/><Relationship Id="rId30" Type="http://schemas.openxmlformats.org/officeDocument/2006/relationships/image" Target="../media/image76.png"/><Relationship Id="rId3" Type="http://schemas.openxmlformats.org/officeDocument/2006/relationships/image" Target="../media/image49.png"/><Relationship Id="rId29" Type="http://schemas.openxmlformats.org/officeDocument/2006/relationships/image" Target="../media/image75.png"/><Relationship Id="rId28" Type="http://schemas.openxmlformats.org/officeDocument/2006/relationships/image" Target="../media/image74.png"/><Relationship Id="rId27" Type="http://schemas.openxmlformats.org/officeDocument/2006/relationships/image" Target="../media/image73.png"/><Relationship Id="rId26" Type="http://schemas.openxmlformats.org/officeDocument/2006/relationships/image" Target="../media/image72.png"/><Relationship Id="rId25" Type="http://schemas.openxmlformats.org/officeDocument/2006/relationships/image" Target="../media/image71.png"/><Relationship Id="rId24" Type="http://schemas.openxmlformats.org/officeDocument/2006/relationships/image" Target="../media/image70.png"/><Relationship Id="rId23" Type="http://schemas.openxmlformats.org/officeDocument/2006/relationships/image" Target="../media/image69.png"/><Relationship Id="rId22" Type="http://schemas.openxmlformats.org/officeDocument/2006/relationships/image" Target="../media/image68.png"/><Relationship Id="rId21" Type="http://schemas.openxmlformats.org/officeDocument/2006/relationships/image" Target="../media/image67.png"/><Relationship Id="rId20" Type="http://schemas.openxmlformats.org/officeDocument/2006/relationships/image" Target="../media/image66.png"/><Relationship Id="rId2" Type="http://schemas.openxmlformats.org/officeDocument/2006/relationships/image" Target="../media/image48.png"/><Relationship Id="rId19" Type="http://schemas.openxmlformats.org/officeDocument/2006/relationships/image" Target="../media/image65.png"/><Relationship Id="rId18" Type="http://schemas.openxmlformats.org/officeDocument/2006/relationships/image" Target="../media/image64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15" Type="http://schemas.openxmlformats.org/officeDocument/2006/relationships/image" Target="../media/image61.png"/><Relationship Id="rId14" Type="http://schemas.openxmlformats.org/officeDocument/2006/relationships/image" Target="../media/image60.png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" y="-333677"/>
            <a:ext cx="11295089" cy="752535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>
            <a:fillRect/>
          </a:stretch>
        </p:blipFill>
        <p:spPr>
          <a:xfrm>
            <a:off x="3963751" y="2837121"/>
            <a:ext cx="2800459" cy="1123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 rotWithShape="1">
                <a:blip r:embed="rId1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" name="直接箭头连接符 19"/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" name="直接箭头连接符 25"/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/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5491180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867653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4" idx="1"/>
          </p:cNvCxnSpPr>
          <p:nvPr/>
        </p:nvCxnSpPr>
        <p:spPr>
          <a:xfrm>
            <a:off x="-4194225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-5491180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867653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3"/>
            <a:endCxn id="10" idx="1"/>
          </p:cNvCxnSpPr>
          <p:nvPr/>
        </p:nvCxnSpPr>
        <p:spPr>
          <a:xfrm>
            <a:off x="-4194225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-5491180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3867653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9" idx="3"/>
            <a:endCxn id="20" idx="1"/>
          </p:cNvCxnSpPr>
          <p:nvPr/>
        </p:nvCxnSpPr>
        <p:spPr>
          <a:xfrm>
            <a:off x="-4194225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/>
          <p:cNvSpPr/>
          <p:nvPr/>
        </p:nvSpPr>
        <p:spPr>
          <a:xfrm>
            <a:off x="-5491180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3867653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-4194225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-5491180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-5040467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-4634067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-5027767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-4621367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-6038344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-6049216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-6038344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-6038344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3699702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3699702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3699702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3699702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3376767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3060682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296889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267871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239655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-210637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3387254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-1824124" y="4656752"/>
            <a:ext cx="3580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10004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10922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13823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 flipV="1">
            <a:off x="10477790" y="4798111"/>
            <a:ext cx="4658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0494029" y="9044833"/>
            <a:ext cx="4731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09436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10354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13256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09671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10589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13491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16725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19799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16094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19208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16643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19482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22369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27043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21781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26454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21985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26658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/>
          <p:cNvCxnSpPr>
            <a:stCxn id="217" idx="6"/>
            <a:endCxn id="256" idx="1"/>
          </p:cNvCxnSpPr>
          <p:nvPr/>
        </p:nvCxnSpPr>
        <p:spPr>
          <a:xfrm>
            <a:off x="10485073" y="851244"/>
            <a:ext cx="515355" cy="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: 圆角 360"/>
          <p:cNvSpPr/>
          <p:nvPr/>
        </p:nvSpPr>
        <p:spPr>
          <a:xfrm>
            <a:off x="-1578738" y="-731518"/>
            <a:ext cx="3044182" cy="11178540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: 圆角 362"/>
          <p:cNvSpPr/>
          <p:nvPr/>
        </p:nvSpPr>
        <p:spPr>
          <a:xfrm>
            <a:off x="1590410" y="-706959"/>
            <a:ext cx="9115126" cy="11169168"/>
          </a:xfrm>
          <a:prstGeom prst="roundRect">
            <a:avLst>
              <a:gd name="adj" fmla="val 250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: 圆角 363"/>
          <p:cNvSpPr/>
          <p:nvPr/>
        </p:nvSpPr>
        <p:spPr>
          <a:xfrm>
            <a:off x="10817676" y="-731518"/>
            <a:ext cx="3154873" cy="1116922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/>
          <p:cNvSpPr txBox="1"/>
          <p:nvPr/>
        </p:nvSpPr>
        <p:spPr>
          <a:xfrm>
            <a:off x="-1533555" y="-1467851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Attention Layer</a:t>
            </a:r>
            <a:endParaRPr lang="zh-CN" altLang="en-US" sz="2400" b="1" dirty="0"/>
          </a:p>
        </p:txBody>
      </p:sp>
      <p:sp>
        <p:nvSpPr>
          <p:cNvPr id="366" name="文本框 365"/>
          <p:cNvSpPr txBox="1"/>
          <p:nvPr/>
        </p:nvSpPr>
        <p:spPr>
          <a:xfrm>
            <a:off x="4570410" y="-1430043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Co-Interactive Layer</a:t>
            </a:r>
            <a:endParaRPr lang="zh-CN" altLang="en-US" sz="2400" b="1" dirty="0"/>
          </a:p>
        </p:txBody>
      </p:sp>
      <p:sp>
        <p:nvSpPr>
          <p:cNvPr id="367" name="矩形: 圆角 366"/>
          <p:cNvSpPr/>
          <p:nvPr/>
        </p:nvSpPr>
        <p:spPr>
          <a:xfrm>
            <a:off x="-6225688" y="890541"/>
            <a:ext cx="4490601" cy="752337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/>
          <p:cNvSpPr txBox="1"/>
          <p:nvPr/>
        </p:nvSpPr>
        <p:spPr>
          <a:xfrm>
            <a:off x="10942127" y="-1438042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decoder</a:t>
            </a:r>
            <a:endParaRPr lang="zh-CN" altLang="en-US" sz="2400" b="1" dirty="0"/>
          </a:p>
        </p:txBody>
      </p:sp>
      <p:sp>
        <p:nvSpPr>
          <p:cNvPr id="369" name="文本框 368"/>
          <p:cNvSpPr txBox="1"/>
          <p:nvPr/>
        </p:nvSpPr>
        <p:spPr>
          <a:xfrm>
            <a:off x="-5503479" y="85729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encoder</a:t>
            </a:r>
            <a:endParaRPr lang="zh-CN" altLang="en-US" sz="2400" b="1" dirty="0"/>
          </a:p>
        </p:txBody>
      </p:sp>
      <p:sp>
        <p:nvSpPr>
          <p:cNvPr id="374" name="文本框 373"/>
          <p:cNvSpPr txBox="1"/>
          <p:nvPr/>
        </p:nvSpPr>
        <p:spPr>
          <a:xfrm>
            <a:off x="4703442" y="-1963806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N×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/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6071823" y="57252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120267" y="282240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/>
          <p:cNvCxnSpPr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/>
          <p:cNvCxnSpPr/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/>
          <p:cNvCxnSpPr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/>
          <p:cNvCxnSpPr/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/>
          <p:cNvCxnSpPr/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/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/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/>
          <p:cNvCxnSpPr/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/>
          <p:cNvCxnSpPr/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/>
          <p:cNvCxnSpPr/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/>
          <p:cNvCxnSpPr/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/>
          <p:cNvCxnSpPr/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/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/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/>
          <p:cNvCxnSpPr/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/>
          <p:cNvCxnSpPr/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/>
          <p:cNvCxnSpPr/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/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/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49" name="直接箭头连接符 148"/>
          <p:cNvCxnSpPr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1" name="直接箭头连接符 150"/>
          <p:cNvCxnSpPr/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152"/>
          <p:cNvCxnSpPr/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155"/>
          <p:cNvCxnSpPr/>
          <p:nvPr/>
        </p:nvCxnSpPr>
        <p:spPr>
          <a:xfrm flipH="1">
            <a:off x="5594452" y="-148890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8" name="直接箭头连接符 157"/>
          <p:cNvCxnSpPr/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0" name="椭圆 159"/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/>
          <p:cNvCxnSpPr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6" name="直接箭头连接符 165"/>
          <p:cNvCxnSpPr/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8" name="椭圆 167"/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4" name="直接箭头连接符 173"/>
          <p:cNvCxnSpPr/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5" name="文本框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6" name="文本框 175"/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/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/>
          <p:cNvCxnSpPr/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9" name="文本框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0" name="矩形 179"/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/>
          <p:cNvCxnSpPr/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88" name="直接箭头连接符 127"/>
          <p:cNvCxnSpPr/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/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/>
          <p:cNvCxnSpPr/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27"/>
          <p:cNvCxnSpPr/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8" name="椭圆 197"/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/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/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1" name="文本框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2" name="直接箭头连接符 127"/>
          <p:cNvCxnSpPr/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4" name="文本框 203"/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/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/>
          <p:cNvCxnSpPr/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/>
          <p:cNvCxnSpPr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0" name="文本框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1" name="直接箭头连接符 127"/>
          <p:cNvCxnSpPr/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3" name="文本框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文本框 213"/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/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/>
          <p:cNvCxnSpPr/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/>
          <p:cNvCxnSpPr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0" name="文本框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1" name="直接箭头连接符 127"/>
          <p:cNvCxnSpPr/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3" name="文本框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24" name="矩形 223"/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/>
          <p:cNvCxnSpPr/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/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/>
          <p:cNvCxnSpPr/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/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/>
          <p:cNvCxnSpPr/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/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/>
          <p:cNvCxnSpPr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/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 rotWithShape="1">
                <a:blip r:embed="rId1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: 圆顶角 8"/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矩形: 圆顶角 14"/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 rotWithShape="1">
                <a:blip r:embed="rId6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矩形: 圆顶角 20"/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 rotWithShape="1">
                <a:blip r:embed="rId9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矩形: 圆顶角 26"/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 rotWithShape="1">
                <a:blip r:embed="rId12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矩形: 圆顶角 32"/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 rotWithShape="1">
                <a:blip r:embed="rId15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9" name="矩形: 圆顶角 38"/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 rotWithShape="1">
                <a:blip r:embed="rId18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5" name="矩形: 圆顶角 44"/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 rotWithShape="1">
                <a:blip r:embed="rId21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: 圆顶角 50"/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 rotWithShape="1">
                <a:blip r:embed="rId24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7" name="矩形: 圆顶角 56"/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 rotWithShape="1">
                <a:blip r:embed="rId27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: 圆顶角 62"/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 rotWithShape="1">
                <a:blip r:embed="rId30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9" name="矩形: 圆顶角 68"/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 rotWithShape="1">
                <a:blip r:embed="rId33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3" name="文本框 72"/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: 圆顶角 74"/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 rotWithShape="1">
                <a:blip r:embed="rId36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7" name="文本框 76"/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文本框 78"/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1" name="矩形: 圆顶角 80"/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 rotWithShape="1">
                <a:blip r:embed="rId39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文本框 82"/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5" name="文本框 84"/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 rotWithShape="1">
                <a:blip r:embed="rId42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89" name="直接连接符 88"/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椭圆 14"/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  <a:endParaRPr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/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-891239" y="367146"/>
            <a:ext cx="0" cy="11329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314247" y="373346"/>
            <a:ext cx="0" cy="112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/>
          <p:cNvSpPr/>
          <p:nvPr/>
        </p:nvSpPr>
        <p:spPr>
          <a:xfrm>
            <a:off x="-1451679" y="-14005"/>
            <a:ext cx="1176679" cy="390576"/>
          </a:xfrm>
          <a:prstGeom prst="roundRect">
            <a:avLst/>
          </a:prstGeom>
          <a:solidFill>
            <a:srgbClr val="E7EBF6"/>
          </a:solidFill>
          <a:ln w="25400">
            <a:solidFill>
              <a:srgbClr val="B6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/>
          <p:cNvSpPr/>
          <p:nvPr/>
        </p:nvSpPr>
        <p:spPr>
          <a:xfrm>
            <a:off x="-243681" y="-14005"/>
            <a:ext cx="1079937" cy="390576"/>
          </a:xfrm>
          <a:prstGeom prst="roundRect">
            <a:avLst/>
          </a:prstGeom>
          <a:solidFill>
            <a:srgbClr val="E2F1DA"/>
          </a:solidFill>
          <a:ln w="25400">
            <a:solidFill>
              <a:srgbClr val="AAD7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/>
          <p:cNvCxnSpPr>
            <a:endCxn id="158" idx="2"/>
          </p:cNvCxnSpPr>
          <p:nvPr/>
        </p:nvCxnSpPr>
        <p:spPr>
          <a:xfrm flipH="1" flipV="1">
            <a:off x="-893750" y="-554128"/>
            <a:ext cx="6278" cy="540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endCxn id="162" idx="2"/>
          </p:cNvCxnSpPr>
          <p:nvPr/>
        </p:nvCxnSpPr>
        <p:spPr>
          <a:xfrm flipV="1">
            <a:off x="314247" y="-566296"/>
            <a:ext cx="0" cy="540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/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rgbClr val="FFCCCE"/>
          </a:solidFill>
          <a:ln w="25400">
            <a:solidFill>
              <a:srgbClr val="D0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/>
          <p:cNvCxnSpPr/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/>
          <p:cNvCxnSpPr/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/>
          <p:cNvCxnSpPr/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/>
          <p:cNvSpPr txBox="1"/>
          <p:nvPr/>
        </p:nvSpPr>
        <p:spPr>
          <a:xfrm>
            <a:off x="-448776" y="-1924689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/>
          <p:cNvSpPr txBox="1"/>
          <p:nvPr/>
        </p:nvSpPr>
        <p:spPr>
          <a:xfrm>
            <a:off x="-1512502" y="-19509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/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/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/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/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/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/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/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/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/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/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/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/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/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/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/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/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/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/>
          <p:cNvCxnSpPr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/>
          <p:cNvCxnSpPr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/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/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/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/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/>
          <p:cNvCxnSpPr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/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/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/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/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/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/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/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/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/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/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/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/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/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/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/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/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/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/>
          <p:cNvCxnSpPr/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1" name="椭圆 260"/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3" name="椭圆 282"/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4" name="椭圆 293"/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/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/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" name="矩形: 圆角 1"/>
          <p:cNvSpPr/>
          <p:nvPr/>
        </p:nvSpPr>
        <p:spPr>
          <a:xfrm>
            <a:off x="-6652260" y="-836258"/>
            <a:ext cx="7155170" cy="8912009"/>
          </a:xfrm>
          <a:prstGeom prst="roundRect">
            <a:avLst/>
          </a:prstGeom>
          <a:solidFill>
            <a:srgbClr val="CAEAFD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BERT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  <p:sp>
        <p:nvSpPr>
          <p:cNvPr id="296" name="矩形: 圆角 295"/>
          <p:cNvSpPr/>
          <p:nvPr/>
        </p:nvSpPr>
        <p:spPr>
          <a:xfrm>
            <a:off x="609232" y="-1829995"/>
            <a:ext cx="16947248" cy="10585375"/>
          </a:xfrm>
          <a:prstGeom prst="roundRect">
            <a:avLst>
              <a:gd name="adj" fmla="val 6733"/>
            </a:avLst>
          </a:prstGeom>
          <a:solidFill>
            <a:srgbClr val="CAEAFD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Co-Interactive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文本框 278"/>
          <p:cNvSpPr txBox="1"/>
          <p:nvPr/>
        </p:nvSpPr>
        <p:spPr>
          <a:xfrm>
            <a:off x="4878674" y="-86576"/>
            <a:ext cx="148689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300" dirty="0" smtClean="0"/>
              <a:t>+</a:t>
            </a:r>
            <a:endParaRPr kumimoji="1" lang="zh-CN" altLang="en-US" sz="14300" dirty="0"/>
          </a:p>
        </p:txBody>
      </p:sp>
      <p:sp>
        <p:nvSpPr>
          <p:cNvPr id="129" name="矩形 128"/>
          <p:cNvSpPr/>
          <p:nvPr/>
        </p:nvSpPr>
        <p:spPr>
          <a:xfrm>
            <a:off x="-3209170" y="9252927"/>
            <a:ext cx="7514514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946744" y="9252927"/>
            <a:ext cx="8098659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2" name="椭圆 71"/>
          <p:cNvSpPr/>
          <p:nvPr/>
        </p:nvSpPr>
        <p:spPr>
          <a:xfrm rot="16200000">
            <a:off x="-3253675" y="6033529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-3209170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播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8" name="文本框 77"/>
          <p:cNvSpPr txBox="1"/>
          <p:nvPr/>
        </p:nvSpPr>
        <p:spPr>
          <a:xfrm>
            <a:off x="-1359262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放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文本框 81"/>
          <p:cNvSpPr txBox="1"/>
          <p:nvPr/>
        </p:nvSpPr>
        <p:spPr>
          <a:xfrm>
            <a:off x="590110" y="939353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林</a:t>
            </a:r>
            <a:endParaRPr lang="zh-CN" altLang="en-US" sz="32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1881898" y="825073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1881897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0" name="文本框 89"/>
          <p:cNvSpPr txBox="1"/>
          <p:nvPr/>
        </p:nvSpPr>
        <p:spPr>
          <a:xfrm>
            <a:off x="3189488" y="9362755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南</a:t>
            </a:r>
            <a:endParaRPr lang="zh-CN" altLang="en-US" sz="3200" b="1" dirty="0"/>
          </a:p>
        </p:txBody>
      </p:sp>
      <p:cxnSp>
        <p:nvCxnSpPr>
          <p:cNvPr id="91" name="直接箭头连接符 33"/>
          <p:cNvCxnSpPr/>
          <p:nvPr/>
        </p:nvCxnSpPr>
        <p:spPr>
          <a:xfrm flipV="1">
            <a:off x="-2631579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35"/>
          <p:cNvCxnSpPr>
            <a:stCxn id="79" idx="3"/>
          </p:cNvCxnSpPr>
          <p:nvPr/>
        </p:nvCxnSpPr>
        <p:spPr>
          <a:xfrm flipV="1">
            <a:off x="-801334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37"/>
          <p:cNvCxnSpPr>
            <a:endCxn id="84" idx="2"/>
          </p:cNvCxnSpPr>
          <p:nvPr/>
        </p:nvCxnSpPr>
        <p:spPr>
          <a:xfrm flipV="1">
            <a:off x="1148038" y="748492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40"/>
          <p:cNvCxnSpPr/>
          <p:nvPr/>
        </p:nvCxnSpPr>
        <p:spPr>
          <a:xfrm flipV="1">
            <a:off x="3747415" y="745414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56"/>
          <p:cNvCxnSpPr>
            <a:stCxn id="75" idx="3"/>
          </p:cNvCxnSpPr>
          <p:nvPr/>
        </p:nvCxnSpPr>
        <p:spPr>
          <a:xfrm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58"/>
          <p:cNvCxnSpPr>
            <a:stCxn id="75" idx="3"/>
            <a:endCxn id="84" idx="2"/>
          </p:cNvCxnSpPr>
          <p:nvPr/>
        </p:nvCxnSpPr>
        <p:spPr>
          <a:xfrm flipV="1">
            <a:off x="-2651242" y="748492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60"/>
          <p:cNvCxnSpPr>
            <a:stCxn id="75" idx="3"/>
            <a:endCxn id="92" idx="2"/>
          </p:cNvCxnSpPr>
          <p:nvPr/>
        </p:nvCxnSpPr>
        <p:spPr>
          <a:xfrm flipV="1">
            <a:off x="-2651242" y="745414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64"/>
          <p:cNvCxnSpPr>
            <a:stCxn id="79" idx="3"/>
          </p:cNvCxnSpPr>
          <p:nvPr/>
        </p:nvCxnSpPr>
        <p:spPr>
          <a:xfrm flipH="1"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69"/>
          <p:cNvCxnSpPr>
            <a:stCxn id="79" idx="3"/>
            <a:endCxn id="84" idx="2"/>
          </p:cNvCxnSpPr>
          <p:nvPr/>
        </p:nvCxnSpPr>
        <p:spPr>
          <a:xfrm flipV="1">
            <a:off x="-801334" y="748492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71"/>
          <p:cNvCxnSpPr>
            <a:stCxn id="79" idx="3"/>
            <a:endCxn id="92" idx="2"/>
          </p:cNvCxnSpPr>
          <p:nvPr/>
        </p:nvCxnSpPr>
        <p:spPr>
          <a:xfrm flipV="1">
            <a:off x="-801334" y="745414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77"/>
          <p:cNvCxnSpPr/>
          <p:nvPr/>
        </p:nvCxnSpPr>
        <p:spPr>
          <a:xfrm flipH="1" flipV="1">
            <a:off x="-2651242" y="745414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81"/>
          <p:cNvCxnSpPr/>
          <p:nvPr/>
        </p:nvCxnSpPr>
        <p:spPr>
          <a:xfrm flipH="1" flipV="1">
            <a:off x="-801334" y="745414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83"/>
          <p:cNvCxnSpPr>
            <a:endCxn id="92" idx="2"/>
          </p:cNvCxnSpPr>
          <p:nvPr/>
        </p:nvCxnSpPr>
        <p:spPr>
          <a:xfrm flipV="1">
            <a:off x="1148038" y="745414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89"/>
          <p:cNvCxnSpPr>
            <a:stCxn id="91" idx="3"/>
          </p:cNvCxnSpPr>
          <p:nvPr/>
        </p:nvCxnSpPr>
        <p:spPr>
          <a:xfrm flipH="1" flipV="1">
            <a:off x="-2651242" y="745414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91"/>
          <p:cNvCxnSpPr>
            <a:stCxn id="91" idx="3"/>
          </p:cNvCxnSpPr>
          <p:nvPr/>
        </p:nvCxnSpPr>
        <p:spPr>
          <a:xfrm flipH="1" flipV="1">
            <a:off x="-801334" y="745414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93"/>
          <p:cNvCxnSpPr>
            <a:stCxn id="91" idx="3"/>
            <a:endCxn id="84" idx="2"/>
          </p:cNvCxnSpPr>
          <p:nvPr/>
        </p:nvCxnSpPr>
        <p:spPr>
          <a:xfrm flipH="1" flipV="1">
            <a:off x="1148038" y="748492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66"/>
          <p:cNvCxnSpPr/>
          <p:nvPr/>
        </p:nvCxnSpPr>
        <p:spPr>
          <a:xfrm flipV="1">
            <a:off x="-2592598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68"/>
          <p:cNvCxnSpPr/>
          <p:nvPr/>
        </p:nvCxnSpPr>
        <p:spPr>
          <a:xfrm flipV="1">
            <a:off x="-732860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70"/>
          <p:cNvCxnSpPr/>
          <p:nvPr/>
        </p:nvCxnSpPr>
        <p:spPr>
          <a:xfrm flipV="1">
            <a:off x="3809190" y="3376416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33"/>
          <p:cNvCxnSpPr/>
          <p:nvPr/>
        </p:nvCxnSpPr>
        <p:spPr>
          <a:xfrm flipV="1">
            <a:off x="-2631068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35"/>
          <p:cNvCxnSpPr/>
          <p:nvPr/>
        </p:nvCxnSpPr>
        <p:spPr>
          <a:xfrm flipV="1">
            <a:off x="-800823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37"/>
          <p:cNvCxnSpPr/>
          <p:nvPr/>
        </p:nvCxnSpPr>
        <p:spPr>
          <a:xfrm flipV="1">
            <a:off x="1148549" y="538983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40"/>
          <p:cNvCxnSpPr/>
          <p:nvPr/>
        </p:nvCxnSpPr>
        <p:spPr>
          <a:xfrm flipV="1">
            <a:off x="3747926" y="535906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56"/>
          <p:cNvCxnSpPr/>
          <p:nvPr/>
        </p:nvCxnSpPr>
        <p:spPr>
          <a:xfrm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58"/>
          <p:cNvCxnSpPr/>
          <p:nvPr/>
        </p:nvCxnSpPr>
        <p:spPr>
          <a:xfrm flipV="1">
            <a:off x="-2650731" y="538983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60"/>
          <p:cNvCxnSpPr/>
          <p:nvPr/>
        </p:nvCxnSpPr>
        <p:spPr>
          <a:xfrm flipV="1">
            <a:off x="-2650731" y="535906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64"/>
          <p:cNvCxnSpPr/>
          <p:nvPr/>
        </p:nvCxnSpPr>
        <p:spPr>
          <a:xfrm flipH="1"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69"/>
          <p:cNvCxnSpPr/>
          <p:nvPr/>
        </p:nvCxnSpPr>
        <p:spPr>
          <a:xfrm flipV="1">
            <a:off x="-800823" y="538983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71"/>
          <p:cNvCxnSpPr/>
          <p:nvPr/>
        </p:nvCxnSpPr>
        <p:spPr>
          <a:xfrm flipV="1">
            <a:off x="-800823" y="535906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77"/>
          <p:cNvCxnSpPr/>
          <p:nvPr/>
        </p:nvCxnSpPr>
        <p:spPr>
          <a:xfrm flipH="1" flipV="1">
            <a:off x="-2650731" y="535906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81"/>
          <p:cNvCxnSpPr/>
          <p:nvPr/>
        </p:nvCxnSpPr>
        <p:spPr>
          <a:xfrm flipH="1" flipV="1">
            <a:off x="-800823" y="535906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83"/>
          <p:cNvCxnSpPr/>
          <p:nvPr/>
        </p:nvCxnSpPr>
        <p:spPr>
          <a:xfrm flipV="1">
            <a:off x="1148549" y="535906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9"/>
          <p:cNvCxnSpPr/>
          <p:nvPr/>
        </p:nvCxnSpPr>
        <p:spPr>
          <a:xfrm flipH="1" flipV="1">
            <a:off x="-2650731" y="535906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91"/>
          <p:cNvCxnSpPr/>
          <p:nvPr/>
        </p:nvCxnSpPr>
        <p:spPr>
          <a:xfrm flipH="1" flipV="1">
            <a:off x="-800823" y="535906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93"/>
          <p:cNvCxnSpPr/>
          <p:nvPr/>
        </p:nvCxnSpPr>
        <p:spPr>
          <a:xfrm flipH="1" flipV="1">
            <a:off x="1148549" y="538983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04096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歌手</a:t>
            </a:r>
            <a:endParaRPr lang="zh-CN" altLang="en-US" sz="3200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763113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人名</a:t>
            </a:r>
            <a:endParaRPr lang="zh-CN" altLang="en-US" sz="3200" b="1" dirty="0"/>
          </a:p>
        </p:txBody>
      </p:sp>
      <p:sp>
        <p:nvSpPr>
          <p:cNvPr id="134" name="文本框 133"/>
          <p:cNvSpPr txBox="1"/>
          <p:nvPr/>
        </p:nvSpPr>
        <p:spPr>
          <a:xfrm>
            <a:off x="1048525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地理</a:t>
            </a:r>
            <a:endParaRPr lang="zh-CN" altLang="en-US" sz="3200" b="1" dirty="0"/>
          </a:p>
        </p:txBody>
      </p:sp>
      <p:sp>
        <p:nvSpPr>
          <p:cNvPr id="135" name="文本框 134"/>
          <p:cNvSpPr txBox="1"/>
          <p:nvPr/>
        </p:nvSpPr>
        <p:spPr>
          <a:xfrm>
            <a:off x="12207403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诗词</a:t>
            </a:r>
            <a:endParaRPr lang="zh-CN" altLang="en-US" sz="3200" b="1" dirty="0"/>
          </a:p>
        </p:txBody>
      </p:sp>
      <p:sp>
        <p:nvSpPr>
          <p:cNvPr id="136" name="文本框 135"/>
          <p:cNvSpPr txBox="1"/>
          <p:nvPr/>
        </p:nvSpPr>
        <p:spPr>
          <a:xfrm>
            <a:off x="13929548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歌名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矩形 13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6947444" y="6231063"/>
            <a:ext cx="8098155" cy="1253873"/>
          </a:xfrm>
          <a:prstGeom prst="roundRect">
            <a:avLst/>
          </a:prstGeom>
          <a:solidFill>
            <a:srgbClr val="CAEAFD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138" idx="3"/>
          </p:cNvCxnSpPr>
          <p:nvPr/>
        </p:nvCxnSpPr>
        <p:spPr>
          <a:xfrm flipH="1" flipV="1">
            <a:off x="7503704" y="7487477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矩形 70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7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74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78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86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矩形 15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2" name="矩形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68"/>
          <p:cNvCxnSpPr/>
          <p:nvPr/>
        </p:nvCxnSpPr>
        <p:spPr>
          <a:xfrm flipH="1" flipV="1">
            <a:off x="9320073" y="748733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矩形 15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5" name="矩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68"/>
          <p:cNvCxnSpPr/>
          <p:nvPr/>
        </p:nvCxnSpPr>
        <p:spPr>
          <a:xfrm flipH="1" flipV="1">
            <a:off x="11066329" y="748720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矩形 1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8" name="矩形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9" name="直接箭头连接符 68"/>
          <p:cNvCxnSpPr/>
          <p:nvPr/>
        </p:nvCxnSpPr>
        <p:spPr>
          <a:xfrm flipH="1" flipV="1">
            <a:off x="12799795" y="7487063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矩形 1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2" name="直接箭头连接符 68"/>
          <p:cNvCxnSpPr/>
          <p:nvPr/>
        </p:nvCxnSpPr>
        <p:spPr>
          <a:xfrm flipH="1" flipV="1">
            <a:off x="14471911" y="748249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3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7" name="磁盘 146"/>
          <p:cNvSpPr/>
          <p:nvPr/>
        </p:nvSpPr>
        <p:spPr>
          <a:xfrm>
            <a:off x="4759910" y="10682253"/>
            <a:ext cx="1701849" cy="1698171"/>
          </a:xfrm>
          <a:prstGeom prst="flowChartMagneticDisk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4" name="肘形连接符 163"/>
          <p:cNvCxnSpPr>
            <a:stCxn id="129" idx="2"/>
            <a:endCxn id="147" idx="2"/>
          </p:cNvCxnSpPr>
          <p:nvPr/>
        </p:nvCxnSpPr>
        <p:spPr>
          <a:xfrm rot="16200000" flipH="1">
            <a:off x="1962162" y="8733591"/>
            <a:ext cx="1383672" cy="4211823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/>
          <p:cNvCxnSpPr>
            <a:stCxn id="147" idx="4"/>
            <a:endCxn id="137" idx="2"/>
          </p:cNvCxnSpPr>
          <p:nvPr/>
        </p:nvCxnSpPr>
        <p:spPr>
          <a:xfrm flipV="1">
            <a:off x="6461759" y="10147667"/>
            <a:ext cx="4534315" cy="13836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8297720" y="6534833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C-T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Attention</a:t>
            </a:r>
            <a:endParaRPr kumimoji="1" lang="zh-CN" altLang="en-US" sz="3600" b="1" dirty="0"/>
          </a:p>
        </p:txBody>
      </p:sp>
      <p:cxnSp>
        <p:nvCxnSpPr>
          <p:cNvPr id="183" name="直接箭头连接符 68"/>
          <p:cNvCxnSpPr/>
          <p:nvPr/>
        </p:nvCxnSpPr>
        <p:spPr>
          <a:xfrm flipH="1" flipV="1">
            <a:off x="7503704" y="5372760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68"/>
          <p:cNvCxnSpPr/>
          <p:nvPr/>
        </p:nvCxnSpPr>
        <p:spPr>
          <a:xfrm flipH="1" flipV="1">
            <a:off x="9320073" y="5372622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68"/>
          <p:cNvCxnSpPr/>
          <p:nvPr/>
        </p:nvCxnSpPr>
        <p:spPr>
          <a:xfrm flipH="1" flipV="1">
            <a:off x="11066329" y="5372484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68"/>
          <p:cNvCxnSpPr/>
          <p:nvPr/>
        </p:nvCxnSpPr>
        <p:spPr>
          <a:xfrm flipH="1" flipV="1">
            <a:off x="12799795" y="537234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68"/>
          <p:cNvCxnSpPr/>
          <p:nvPr/>
        </p:nvCxnSpPr>
        <p:spPr>
          <a:xfrm flipH="1" flipV="1">
            <a:off x="14471911" y="536777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6950455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/>
              <p:cNvSpPr txBox="1"/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0" name="椭圆 189"/>
          <p:cNvSpPr/>
          <p:nvPr/>
        </p:nvSpPr>
        <p:spPr>
          <a:xfrm>
            <a:off x="8722397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/>
              <p:cNvSpPr txBox="1"/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0499402" y="4315552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/>
              <p:cNvSpPr txBox="1"/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4" name="椭圆 193"/>
          <p:cNvSpPr/>
          <p:nvPr/>
        </p:nvSpPr>
        <p:spPr>
          <a:xfrm>
            <a:off x="12247898" y="4300058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/>
              <p:cNvSpPr txBox="1"/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6" name="椭圆 195"/>
          <p:cNvSpPr/>
          <p:nvPr/>
        </p:nvSpPr>
        <p:spPr>
          <a:xfrm>
            <a:off x="13920014" y="4326843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/>
              <p:cNvSpPr txBox="1"/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矩形 213"/>
          <p:cNvSpPr/>
          <p:nvPr/>
        </p:nvSpPr>
        <p:spPr>
          <a:xfrm>
            <a:off x="6638020" y="8093992"/>
            <a:ext cx="8856618" cy="102823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6638020" y="4109290"/>
            <a:ext cx="8856618" cy="1512717"/>
          </a:xfrm>
          <a:prstGeom prst="rect">
            <a:avLst/>
          </a:prstGeom>
          <a:noFill/>
          <a:ln w="25400">
            <a:solidFill>
              <a:srgbClr val="BFBF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6" name="直接箭头连接符 68"/>
          <p:cNvCxnSpPr/>
          <p:nvPr/>
        </p:nvCxnSpPr>
        <p:spPr>
          <a:xfrm flipH="1" flipV="1">
            <a:off x="11061039" y="3267825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 flipV="1">
            <a:off x="10235131" y="1913018"/>
            <a:ext cx="1731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/>
              <a:t>×</a:t>
            </a:r>
            <a:endParaRPr lang="zh-CN" altLang="en-US" sz="12000" dirty="0"/>
          </a:p>
        </p:txBody>
      </p:sp>
      <p:sp>
        <p:nvSpPr>
          <p:cNvPr id="219" name="椭圆 218"/>
          <p:cNvSpPr/>
          <p:nvPr/>
        </p:nvSpPr>
        <p:spPr>
          <a:xfrm flipH="1" flipV="1">
            <a:off x="10647315" y="2425999"/>
            <a:ext cx="900599" cy="845132"/>
          </a:xfrm>
          <a:prstGeom prst="ellipse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1" name="肘形连接符 220"/>
          <p:cNvCxnSpPr>
            <a:stCxn id="214" idx="3"/>
            <a:endCxn id="219" idx="2"/>
          </p:cNvCxnSpPr>
          <p:nvPr/>
        </p:nvCxnSpPr>
        <p:spPr>
          <a:xfrm flipH="1" flipV="1">
            <a:off x="11547914" y="2848565"/>
            <a:ext cx="3946724" cy="5759544"/>
          </a:xfrm>
          <a:prstGeom prst="bentConnector3">
            <a:avLst>
              <a:gd name="adj1" fmla="val -579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圆角矩形 224"/>
          <p:cNvSpPr/>
          <p:nvPr/>
        </p:nvSpPr>
        <p:spPr>
          <a:xfrm>
            <a:off x="7879288" y="614528"/>
            <a:ext cx="6363502" cy="994084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68"/>
          <p:cNvCxnSpPr/>
          <p:nvPr/>
        </p:nvCxnSpPr>
        <p:spPr>
          <a:xfrm flipH="1" flipV="1">
            <a:off x="11043186" y="158186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>
          <a:xfrm rot="16200000">
            <a:off x="-1382960" y="601954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8" name="椭圆 227"/>
          <p:cNvSpPr/>
          <p:nvPr/>
        </p:nvSpPr>
        <p:spPr>
          <a:xfrm rot="16200000">
            <a:off x="527467" y="602191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9" name="椭圆 228"/>
          <p:cNvSpPr/>
          <p:nvPr/>
        </p:nvSpPr>
        <p:spPr>
          <a:xfrm rot="16200000">
            <a:off x="3139638" y="603353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8324854" y="770864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9248985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10175787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11104375" y="756470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12028506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12955308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椭圆 242"/>
          <p:cNvSpPr/>
          <p:nvPr/>
        </p:nvSpPr>
        <p:spPr>
          <a:xfrm rot="16200000">
            <a:off x="-3186993" y="3941406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951435" y="4461790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45" name="椭圆 244"/>
          <p:cNvSpPr/>
          <p:nvPr/>
        </p:nvSpPr>
        <p:spPr>
          <a:xfrm rot="16200000">
            <a:off x="-1316278" y="3927424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6" name="椭圆 245"/>
          <p:cNvSpPr/>
          <p:nvPr/>
        </p:nvSpPr>
        <p:spPr>
          <a:xfrm rot="16200000">
            <a:off x="594149" y="392978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7" name="椭圆 246"/>
          <p:cNvSpPr/>
          <p:nvPr/>
        </p:nvSpPr>
        <p:spPr>
          <a:xfrm rot="16200000">
            <a:off x="3206320" y="394140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8279867" y="-183744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249" name="矩形 137"/>
          <p:cNvSpPr/>
          <p:nvPr/>
        </p:nvSpPr>
        <p:spPr>
          <a:xfrm rot="16200000">
            <a:off x="-2779991" y="2524777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-293532" y="180672"/>
            <a:ext cx="1683236" cy="175984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-238099" y="387317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168"/>
          <p:cNvCxnSpPr/>
          <p:nvPr/>
        </p:nvCxnSpPr>
        <p:spPr>
          <a:xfrm flipV="1">
            <a:off x="1189320" y="3367278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137"/>
          <p:cNvSpPr/>
          <p:nvPr/>
        </p:nvSpPr>
        <p:spPr>
          <a:xfrm rot="16200000">
            <a:off x="-857812" y="2524778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0" name="矩形 137"/>
          <p:cNvSpPr/>
          <p:nvPr/>
        </p:nvSpPr>
        <p:spPr>
          <a:xfrm rot="16200000">
            <a:off x="1028672" y="2538202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1" name="矩形 137"/>
          <p:cNvSpPr/>
          <p:nvPr/>
        </p:nvSpPr>
        <p:spPr>
          <a:xfrm rot="16200000">
            <a:off x="3647190" y="2523820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-3695986" y="2684737"/>
            <a:ext cx="8488143" cy="96480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165071" y="39644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82357" y="37834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986038" y="37639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7" name="肘形连接符 266"/>
          <p:cNvCxnSpPr>
            <a:stCxn id="262" idx="3"/>
            <a:endCxn id="2" idx="1"/>
          </p:cNvCxnSpPr>
          <p:nvPr/>
        </p:nvCxnSpPr>
        <p:spPr>
          <a:xfrm>
            <a:off x="4792157" y="3167142"/>
            <a:ext cx="2155287" cy="369085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线箭头连接符 269"/>
          <p:cNvCxnSpPr>
            <a:stCxn id="262" idx="0"/>
            <a:endCxn id="251" idx="2"/>
          </p:cNvCxnSpPr>
          <p:nvPr/>
        </p:nvCxnSpPr>
        <p:spPr>
          <a:xfrm flipV="1">
            <a:off x="548086" y="1940515"/>
            <a:ext cx="0" cy="744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椭圆 276"/>
          <p:cNvSpPr/>
          <p:nvPr/>
        </p:nvSpPr>
        <p:spPr>
          <a:xfrm flipH="1" flipV="1">
            <a:off x="5162539" y="679039"/>
            <a:ext cx="900599" cy="845132"/>
          </a:xfrm>
          <a:prstGeom prst="ellipse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6" name="直线箭头连接符 285"/>
          <p:cNvCxnSpPr>
            <a:stCxn id="225" idx="1"/>
          </p:cNvCxnSpPr>
          <p:nvPr/>
        </p:nvCxnSpPr>
        <p:spPr>
          <a:xfrm flipH="1">
            <a:off x="6063138" y="1111570"/>
            <a:ext cx="18161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箭头连接符 289"/>
          <p:cNvCxnSpPr>
            <a:stCxn id="251" idx="3"/>
          </p:cNvCxnSpPr>
          <p:nvPr/>
        </p:nvCxnSpPr>
        <p:spPr>
          <a:xfrm>
            <a:off x="1389704" y="1060594"/>
            <a:ext cx="3760552" cy="50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V="1">
            <a:off x="5617572" y="-657111"/>
            <a:ext cx="0" cy="1336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4607788" y="-2366626"/>
            <a:ext cx="2139728" cy="168455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4676407" y="-223187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5079577" y="-2250456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5496863" y="-224085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5900544" y="-224280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6334545" y="-2231875"/>
            <a:ext cx="324000" cy="1400400"/>
          </a:xfrm>
          <a:prstGeom prst="rect">
            <a:avLst/>
          </a:prstGeom>
          <a:solidFill>
            <a:srgbClr val="CAEAFD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文本框 301"/>
          <p:cNvSpPr txBox="1"/>
          <p:nvPr/>
        </p:nvSpPr>
        <p:spPr>
          <a:xfrm>
            <a:off x="4835860" y="11424845"/>
            <a:ext cx="164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KB</a:t>
            </a:r>
            <a:endParaRPr kumimoji="1" lang="zh-CN" altLang="en-US" sz="3600" b="1" dirty="0"/>
          </a:p>
        </p:txBody>
      </p:sp>
      <p:sp>
        <p:nvSpPr>
          <p:cNvPr id="303" name="文本框 302"/>
          <p:cNvSpPr txBox="1"/>
          <p:nvPr/>
        </p:nvSpPr>
        <p:spPr>
          <a:xfrm>
            <a:off x="2895543" y="1240871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Retrieval</a:t>
            </a:r>
            <a:endParaRPr kumimoji="1" lang="zh-CN" altLang="en-US" sz="3600" b="1" dirty="0"/>
          </a:p>
        </p:txBody>
      </p:sp>
      <p:sp>
        <p:nvSpPr>
          <p:cNvPr id="304" name="文本框 303"/>
          <p:cNvSpPr txBox="1"/>
          <p:nvPr/>
        </p:nvSpPr>
        <p:spPr>
          <a:xfrm>
            <a:off x="242761" y="10745055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Entity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Linking</a:t>
            </a:r>
            <a:endParaRPr kumimoji="1" lang="zh-CN" altLang="en-US" sz="3600" b="1" dirty="0"/>
          </a:p>
        </p:txBody>
      </p:sp>
      <p:sp>
        <p:nvSpPr>
          <p:cNvPr id="305" name="文本框 304"/>
          <p:cNvSpPr txBox="1"/>
          <p:nvPr/>
        </p:nvSpPr>
        <p:spPr>
          <a:xfrm>
            <a:off x="5893256" y="1073106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Conceptualization</a:t>
            </a:r>
            <a:endParaRPr kumimoji="1" lang="zh-CN" altLang="en-US" sz="3600" b="1" dirty="0"/>
          </a:p>
        </p:txBody>
      </p:sp>
      <p:sp>
        <p:nvSpPr>
          <p:cNvPr id="306" name="文本框 305"/>
          <p:cNvSpPr txBox="1"/>
          <p:nvPr/>
        </p:nvSpPr>
        <p:spPr>
          <a:xfrm>
            <a:off x="-4552883" y="466025"/>
            <a:ext cx="55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Bert</a:t>
            </a:r>
            <a:endParaRPr kumimoji="1" lang="en-US" altLang="zh-CN" sz="3600" b="1" dirty="0" smtClean="0"/>
          </a:p>
          <a:p>
            <a:pPr algn="ctr"/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309" name="文本框 308"/>
          <p:cNvSpPr txBox="1"/>
          <p:nvPr/>
        </p:nvSpPr>
        <p:spPr>
          <a:xfrm>
            <a:off x="1880390" y="6577423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617845" y="6209030"/>
            <a:ext cx="1151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/>
              <a:t>q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/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/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/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/>
            <p:cNvCxnSpPr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/>
            <p:cNvCxnSpPr/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/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/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/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/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/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/>
            <p:cNvCxnSpPr/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/>
            <p:cNvCxnSpPr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/>
            <p:cNvCxnSpPr/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/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/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/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/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/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/>
            <p:cNvCxnSpPr/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/>
            <p:cNvCxnSpPr/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/>
            <p:cNvCxnSpPr/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/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/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0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1" name="文本框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6" name="直接箭头连接符 115"/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8" name="直接箭头连接符 117"/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9" name="文本框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0" name="直接箭头连接符 119"/>
            <p:cNvCxnSpPr/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3" name="直接箭头连接符 122"/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4" name="文本框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5" name="直接箭头连接符 124"/>
            <p:cNvCxnSpPr/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6" name="文本框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27" name="椭圆 126"/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/>
            <p:cNvCxnSpPr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/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/>
            <p:cNvCxnSpPr/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33" name="直接箭头连接符 132"/>
            <p:cNvCxnSpPr/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4" name="文本框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35" name="椭圆 134"/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/>
            <p:cNvCxnSpPr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/>
            <p:cNvCxnSpPr/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41" name="直接箭头连接符 140"/>
            <p:cNvCxnSpPr/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3" name="文本框 142"/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7" name="矩形 146"/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/>
            <p:cNvCxnSpPr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/>
            <p:cNvCxnSpPr/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本框 15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4" name="文本框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55" name="直接箭头连接符 127"/>
            <p:cNvCxnSpPr/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8" name="文本框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9" name="椭圆 158"/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/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2" name="文本框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3" name="直接箭头连接符 127"/>
            <p:cNvCxnSpPr/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4" name="文本框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65" name="椭圆 164"/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8" name="文本框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9" name="直接箭头连接符 127"/>
            <p:cNvCxnSpPr/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6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0" name="文本框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71" name="文本框 170"/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/>
            <p:cNvCxnSpPr/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/>
            <p:cNvCxnSpPr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文本框 17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7" name="文本框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78" name="直接箭头连接符 127"/>
            <p:cNvCxnSpPr/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/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0" name="文本框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81" name="文本框 180"/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/>
            <p:cNvCxnSpPr/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/>
            <p:cNvCxnSpPr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18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7" name="文本框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88" name="直接箭头连接符 127"/>
            <p:cNvCxnSpPr/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本框 18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90" name="文本框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91" name="矩形 190"/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/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/>
            <p:cNvCxnSpPr/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/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/>
            <p:cNvCxnSpPr/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/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/>
            <p:cNvCxnSpPr/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/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/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/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/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/>
            <p:cNvCxnSpPr/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25128" y="338087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3693695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54241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525127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9356559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stCxn id="8" idx="2"/>
            <a:endCxn id="5" idx="1"/>
          </p:cNvCxnSpPr>
          <p:nvPr/>
        </p:nvCxnSpPr>
        <p:spPr>
          <a:xfrm rot="16200000" flipH="1">
            <a:off x="5865394" y="3136233"/>
            <a:ext cx="79408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9" idx="2"/>
            <a:endCxn id="5" idx="3"/>
          </p:cNvCxnSpPr>
          <p:nvPr/>
        </p:nvCxnSpPr>
        <p:spPr>
          <a:xfrm rot="5400000">
            <a:off x="8337885" y="3114176"/>
            <a:ext cx="79408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5" idx="2"/>
            <a:endCxn id="6" idx="0"/>
          </p:cNvCxnSpPr>
          <p:nvPr/>
        </p:nvCxnSpPr>
        <p:spPr>
          <a:xfrm rot="5400000">
            <a:off x="5789198" y="3078081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6" idx="1"/>
          </p:cNvCxnSpPr>
          <p:nvPr/>
        </p:nvCxnSpPr>
        <p:spPr>
          <a:xfrm>
            <a:off x="2779294" y="5191628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3"/>
            <a:endCxn id="10" idx="1"/>
          </p:cNvCxnSpPr>
          <p:nvPr/>
        </p:nvCxnSpPr>
        <p:spPr>
          <a:xfrm>
            <a:off x="5618748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  <a:endCxn id="11" idx="1"/>
          </p:cNvCxnSpPr>
          <p:nvPr/>
        </p:nvCxnSpPr>
        <p:spPr>
          <a:xfrm>
            <a:off x="8450180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10" name="矩形: 圆角 9"/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19" name="矩形: 圆角 18"/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23" name="矩形: 圆角 22"/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箭头: 下 39"/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/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/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/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箭头: 下 55"/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/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箭头: 下 58"/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/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/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endParaRPr lang="en-US" altLang="zh-CN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箭头: 下 63"/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25128" y="335129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3693696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54242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525128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9356560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8" idx="2"/>
            <a:endCxn id="5" idx="1"/>
          </p:cNvCxnSpPr>
          <p:nvPr/>
        </p:nvCxnSpPr>
        <p:spPr>
          <a:xfrm rot="16200000" flipH="1">
            <a:off x="5880184" y="3121443"/>
            <a:ext cx="76450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9" idx="2"/>
            <a:endCxn id="5" idx="3"/>
          </p:cNvCxnSpPr>
          <p:nvPr/>
        </p:nvCxnSpPr>
        <p:spPr>
          <a:xfrm rot="5400000">
            <a:off x="8352675" y="3099386"/>
            <a:ext cx="76450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5" idx="1"/>
            <a:endCxn id="6" idx="0"/>
          </p:cNvCxnSpPr>
          <p:nvPr/>
        </p:nvCxnSpPr>
        <p:spPr>
          <a:xfrm rot="10800000" flipV="1">
            <a:off x="4656224" y="3766386"/>
            <a:ext cx="1868905" cy="207543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6" idx="1"/>
          </p:cNvCxnSpPr>
          <p:nvPr/>
        </p:nvCxnSpPr>
        <p:spPr>
          <a:xfrm>
            <a:off x="2779295" y="6256915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10" idx="1"/>
          </p:cNvCxnSpPr>
          <p:nvPr/>
        </p:nvCxnSpPr>
        <p:spPr>
          <a:xfrm>
            <a:off x="5618749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1" idx="1"/>
          </p:cNvCxnSpPr>
          <p:nvPr/>
        </p:nvCxnSpPr>
        <p:spPr>
          <a:xfrm>
            <a:off x="8450181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/>
          <p:cNvSpPr/>
          <p:nvPr/>
        </p:nvSpPr>
        <p:spPr>
          <a:xfrm>
            <a:off x="6525128" y="4596562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5" idx="2"/>
            <a:endCxn id="24" idx="0"/>
          </p:cNvCxnSpPr>
          <p:nvPr/>
        </p:nvCxnSpPr>
        <p:spPr>
          <a:xfrm>
            <a:off x="7487655" y="4181476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4" idx="1"/>
          </p:cNvCxnSpPr>
          <p:nvPr/>
        </p:nvCxnSpPr>
        <p:spPr>
          <a:xfrm>
            <a:off x="4656223" y="5011651"/>
            <a:ext cx="186890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52400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D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磁盘 5"/>
          <p:cNvSpPr/>
          <p:nvPr/>
        </p:nvSpPr>
        <p:spPr>
          <a:xfrm>
            <a:off x="763904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服务库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69349" y="2355403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服务分类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15197" y="1050961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24747" y="124991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服务管理模块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9136" y="1050961"/>
            <a:ext cx="6381750" cy="40386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2485" y="1181999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智能调用引擎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64753" y="2328367"/>
            <a:ext cx="800126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文本处理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69337" y="1818030"/>
            <a:ext cx="2709861" cy="24311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98009" y="1904523"/>
            <a:ext cx="1388271" cy="38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语义理解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960119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接口库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315197" y="3170278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65217" y="3275887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服务执行引擎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00961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服务路由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532143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服务缓存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700961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532143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服务日志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559536" y="2352396"/>
            <a:ext cx="795084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查询处理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486719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结果处理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64974" y="1818030"/>
            <a:ext cx="2557461" cy="24121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4748161" y="1887868"/>
            <a:ext cx="1387620" cy="3705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/>
              <a:t>任务处理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52485" y="4486275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71724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算法接入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86213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反馈校验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86414" y="4480827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403444" y="2379304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算法评估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076787" y="2926370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接口分类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402248" y="2917051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数据收集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88994" y="3501865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参数提取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403438" y="3485488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参数校验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559838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调用处理</a:t>
            </a:r>
            <a:endParaRPr lang="zh-CN" altLang="en-US" dirty="0"/>
          </a:p>
        </p:txBody>
      </p:sp>
      <p:cxnSp>
        <p:nvCxnSpPr>
          <p:cNvPr id="40" name="连接符: 肘形 39"/>
          <p:cNvCxnSpPr>
            <a:stCxn id="25" idx="3"/>
            <a:endCxn id="11" idx="1"/>
          </p:cNvCxnSpPr>
          <p:nvPr/>
        </p:nvCxnSpPr>
        <p:spPr>
          <a:xfrm flipV="1">
            <a:off x="6354620" y="2010607"/>
            <a:ext cx="960577" cy="702858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38" idx="3"/>
            <a:endCxn id="19" idx="1"/>
          </p:cNvCxnSpPr>
          <p:nvPr/>
        </p:nvCxnSpPr>
        <p:spPr>
          <a:xfrm>
            <a:off x="6359965" y="3683267"/>
            <a:ext cx="955232" cy="446657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/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箭头: 右 25"/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/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/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/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/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/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/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/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/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/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65" name="箭头: 右 64"/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/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/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/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  <a:endParaRPr lang="zh-CN" altLang="en-US" b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  <a:endParaRPr lang="zh-CN" altLang="en-US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/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/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/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/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30" name="矩形: 圆角 29"/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/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/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/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38" name="矩形: 圆角 37"/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/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/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/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46" name="矩形: 圆角 45"/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/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/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/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54" name="矩形: 圆角 53"/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/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/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/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62" name="箭头: 上 61"/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/>
          <p:cNvSpPr/>
          <p:nvPr/>
        </p:nvSpPr>
        <p:spPr>
          <a:xfrm>
            <a:off x="3863292" y="1281300"/>
            <a:ext cx="4589288" cy="1132454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Pooling layer</a:t>
            </a:r>
            <a:endParaRPr lang="zh-CN" altLang="en-US" sz="2000" dirty="0"/>
          </a:p>
        </p:txBody>
      </p:sp>
      <p:sp>
        <p:nvSpPr>
          <p:cNvPr id="66" name="箭头: 上 65"/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3016174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4098633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/>
          <p:cNvSpPr/>
          <p:nvPr/>
        </p:nvSpPr>
        <p:spPr>
          <a:xfrm>
            <a:off x="5181092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/>
          <p:cNvSpPr/>
          <p:nvPr/>
        </p:nvSpPr>
        <p:spPr>
          <a:xfrm>
            <a:off x="6263551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/>
          <p:cNvSpPr/>
          <p:nvPr/>
        </p:nvSpPr>
        <p:spPr>
          <a:xfrm>
            <a:off x="7346010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/>
          <p:cNvSpPr/>
          <p:nvPr/>
        </p:nvSpPr>
        <p:spPr>
          <a:xfrm>
            <a:off x="8428469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/>
          <p:cNvSpPr/>
          <p:nvPr/>
        </p:nvSpPr>
        <p:spPr>
          <a:xfrm>
            <a:off x="5014700" y="-941591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79" name="直接箭头连接符 78"/>
          <p:cNvCxnSpPr>
            <a:stCxn id="70" idx="3"/>
            <a:endCxn id="71" idx="1"/>
          </p:cNvCxnSpPr>
          <p:nvPr/>
        </p:nvCxnSpPr>
        <p:spPr>
          <a:xfrm>
            <a:off x="3827937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1" idx="3"/>
            <a:endCxn id="72" idx="1"/>
          </p:cNvCxnSpPr>
          <p:nvPr/>
        </p:nvCxnSpPr>
        <p:spPr>
          <a:xfrm>
            <a:off x="4910396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2" idx="3"/>
            <a:endCxn id="74" idx="1"/>
          </p:cNvCxnSpPr>
          <p:nvPr/>
        </p:nvCxnSpPr>
        <p:spPr>
          <a:xfrm>
            <a:off x="5992855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3"/>
            <a:endCxn id="75" idx="1"/>
          </p:cNvCxnSpPr>
          <p:nvPr/>
        </p:nvCxnSpPr>
        <p:spPr>
          <a:xfrm>
            <a:off x="7075314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5" idx="3"/>
            <a:endCxn id="76" idx="1"/>
          </p:cNvCxnSpPr>
          <p:nvPr/>
        </p:nvCxnSpPr>
        <p:spPr>
          <a:xfrm>
            <a:off x="8157773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0" idx="2"/>
          </p:cNvCxnSpPr>
          <p:nvPr/>
        </p:nvCxnSpPr>
        <p:spPr>
          <a:xfrm flipV="1">
            <a:off x="3422056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4504514" y="62958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5586973" y="62958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6689427" y="629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7751891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8808123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34220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4504514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55695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6681645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7751891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8808123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/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  <a:endParaRPr lang="zh-CN" altLang="en-US" dirty="0"/>
          </a:p>
        </p:txBody>
      </p:sp>
      <p:sp>
        <p:nvSpPr>
          <p:cNvPr id="29" name="立方体 28"/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/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/>
          <p:cNvCxnSpPr/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/>
          <p:cNvCxnSpPr/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 rotWithShape="1">
                <a:blip r:embed="rId1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 rotWithShape="1">
                <a:blip r:embed="rId2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 rotWithShape="1">
                <a:blip r:embed="rId3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 rotWithShape="1">
                <a:blip r:embed="rId4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 rotWithShape="1">
                <a:blip r:embed="rId5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 rotWithShape="1">
                <a:blip r:embed="rId6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 rotWithShape="1">
                <a:blip r:embed="rId7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 rotWithShape="1">
                <a:blip r:embed="rId8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 rotWithShape="1">
                <a:blip r:embed="rId9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 rotWithShape="1">
                <a:blip r:embed="rId10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 rotWithShape="1">
                <a:blip r:embed="rId11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 rotWithShape="1">
                <a:blip r:embed="rId12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 rotWithShape="1">
                <a:blip r:embed="rId13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 rotWithShape="1">
                <a:blip r:embed="rId14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矩形 82"/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矩形 11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5" name="直接箭头连接符 114"/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12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 rotWithShape="1">
                <a:blip r:embed="rId16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矩形 12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矩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 rotWithShape="1">
                <a:blip r:embed="rId17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12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 rotWithShape="1">
                <a:blip r:embed="rId18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13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 rotWithShape="1">
                <a:blip r:embed="rId19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矩形 13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矩形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 rotWithShape="1">
                <a:blip r:embed="rId20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矩形 13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矩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 rotWithShape="1"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矩形 13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 rotWithShape="1">
                <a:blip r:embed="rId22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6" name="直接箭头连接符 135"/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142" name="菱形 141"/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cxnSp>
        <p:nvCxnSpPr>
          <p:cNvPr id="161" name="直接箭头连接符 160"/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/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/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/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/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/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/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/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/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4" name="文本框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 rotWithShape="1">
                <a:blip r:embed="rId23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 rotWithShape="1">
                <a:blip r:embed="rId24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6" name="文本框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 rotWithShape="1">
                <a:blip r:embed="rId25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 rotWithShape="1">
                <a:blip r:embed="rId26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 rotWithShape="1">
                <a:blip r:embed="rId27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 rotWithShape="1"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0" name="文本框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 rotWithShape="1"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 rotWithShape="1">
                <a:blip r:embed="rId1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 rotWithShape="1">
                <a:blip r:embed="rId2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 rotWithShape="1">
                <a:blip r:embed="rId3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 rotWithShape="1">
                <a:blip r:embed="rId4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 rotWithShape="1">
                <a:blip r:embed="rId5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 rotWithShape="1">
                <a:blip r:embed="rId6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 rotWithShape="1">
                <a:blip r:embed="rId7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 rotWithShape="1">
                <a:blip r:embed="rId8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 rotWithShape="1">
                <a:blip r:embed="rId9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 rotWithShape="1">
                <a:blip r:embed="rId10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 rotWithShape="1">
                <a:blip r:embed="rId11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 rotWithShape="1">
                <a:blip r:embed="rId12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 rotWithShape="1">
                <a:blip r:embed="rId13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 rotWithShape="1">
                <a:blip r:embed="rId14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/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/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/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/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 rotWithShape="1">
                <a:blip r:embed="rId1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9" name="直接箭头连接符 138"/>
          <p:cNvCxnSpPr/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 rotWithShape="1">
                <a:blip r:embed="rId1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2" name="直接箭头连接符 151"/>
          <p:cNvCxnSpPr/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/>
          <p:cNvCxnSpPr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 rotWithShape="1">
                <a:blip r:embed="rId1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5" name="直接箭头连接符 164"/>
          <p:cNvCxnSpPr/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/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 rotWithShape="1">
                <a:blip r:embed="rId2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8" name="直接箭头连接符 177"/>
          <p:cNvCxnSpPr/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/>
          <p:cNvCxnSpPr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 rotWithShape="1">
                <a:blip r:embed="rId2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1" name="直接箭头连接符 190"/>
          <p:cNvCxnSpPr/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/>
          <p:cNvCxnSpPr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2" name="文本框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 rotWithShape="1">
                <a:blip r:embed="rId2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4" name="直接箭头连接符 203"/>
          <p:cNvCxnSpPr/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/>
          <p:cNvCxnSpPr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5" name="文本框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 rotWithShape="1">
                <a:blip r:embed="rId2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6" name="文本框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7" name="文本框 216"/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218" name="文本框 217"/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/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/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/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Interface</a:t>
            </a:r>
            <a:endParaRPr lang="zh-CN" altLang="en-US" b="1" dirty="0"/>
          </a:p>
        </p:txBody>
      </p:sp>
      <p:sp>
        <p:nvSpPr>
          <p:cNvPr id="222" name="文本框 221"/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Slot</a:t>
            </a:r>
            <a:endParaRPr lang="zh-CN" altLang="en-US" b="1" dirty="0"/>
          </a:p>
        </p:txBody>
      </p:sp>
      <p:sp>
        <p:nvSpPr>
          <p:cNvPr id="223" name="文本框 222"/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  <a:endParaRPr lang="zh-CN" altLang="en-US" dirty="0"/>
          </a:p>
        </p:txBody>
      </p:sp>
      <p:sp>
        <p:nvSpPr>
          <p:cNvPr id="224" name="椭圆 223"/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/>
          <p:cNvCxnSpPr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30" name="文本框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 rotWithShape="1">
                <a:blip r:embed="rId29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38" name="直接连接符 237"/>
          <p:cNvCxnSpPr/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/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/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/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文本框 28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84" name="文本框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 rotWithShape="1"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6" name="直接连接符 285"/>
          <p:cNvCxnSpPr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/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4" name="文本框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 rotWithShape="1">
                <a:blip r:embed="rId3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文本框 30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5" name="文本框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 rotWithShape="1">
                <a:blip r:embed="rId32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文本框 30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7" name="文本框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 rotWithShape="1">
                <a:blip r:embed="rId33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文本框 30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8" name="文本框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 rotWithShape="1"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文本框 30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9" name="文本框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2187</Words>
  <Application>WPS 演示</Application>
  <PresentationFormat>宽屏</PresentationFormat>
  <Paragraphs>1411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292</cp:revision>
  <cp:lastPrinted>2020-11-30T09:11:00Z</cp:lastPrinted>
  <dcterms:created xsi:type="dcterms:W3CDTF">2020-11-13T02:31:00Z</dcterms:created>
  <dcterms:modified xsi:type="dcterms:W3CDTF">2020-12-13T09:19:15Z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