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服务：？？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意图：？？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488596" y="1965960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902025"/>
              </p:ext>
            </p:extLst>
          </p:nvPr>
        </p:nvGraphicFramePr>
        <p:xfrm>
          <a:off x="1148999" y="1965959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611643"/>
              </p:ext>
            </p:extLst>
          </p:nvPr>
        </p:nvGraphicFramePr>
        <p:xfrm>
          <a:off x="1809402" y="1961431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585835" y="677471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32×256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999253"/>
              </p:ext>
            </p:extLst>
          </p:nvPr>
        </p:nvGraphicFramePr>
        <p:xfrm>
          <a:off x="3816222" y="1445816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234230"/>
              </p:ext>
            </p:extLst>
          </p:nvPr>
        </p:nvGraphicFramePr>
        <p:xfrm>
          <a:off x="3816222" y="2646720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992212"/>
              </p:ext>
            </p:extLst>
          </p:nvPr>
        </p:nvGraphicFramePr>
        <p:xfrm>
          <a:off x="3816221" y="3847624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22830"/>
              </p:ext>
            </p:extLst>
          </p:nvPr>
        </p:nvGraphicFramePr>
        <p:xfrm>
          <a:off x="3816220" y="5048528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4155369" y="3321111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3816220" y="677471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6201493" y="583113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池化层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521284"/>
              </p:ext>
            </p:extLst>
          </p:nvPr>
        </p:nvGraphicFramePr>
        <p:xfrm>
          <a:off x="5680698" y="815090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8536"/>
              </p:ext>
            </p:extLst>
          </p:nvPr>
        </p:nvGraphicFramePr>
        <p:xfrm>
          <a:off x="6206323" y="2019151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18962"/>
              </p:ext>
            </p:extLst>
          </p:nvPr>
        </p:nvGraphicFramePr>
        <p:xfrm>
          <a:off x="5676112" y="38076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514619"/>
              </p:ext>
            </p:extLst>
          </p:nvPr>
        </p:nvGraphicFramePr>
        <p:xfrm>
          <a:off x="6213920" y="4989883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66814"/>
              </p:ext>
            </p:extLst>
          </p:nvPr>
        </p:nvGraphicFramePr>
        <p:xfrm>
          <a:off x="6885571" y="1547742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94351"/>
              </p:ext>
            </p:extLst>
          </p:nvPr>
        </p:nvGraphicFramePr>
        <p:xfrm>
          <a:off x="6886370" y="3958881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5670291" y="3321111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6576087" y="3328752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64836"/>
              </p:ext>
            </p:extLst>
          </p:nvPr>
        </p:nvGraphicFramePr>
        <p:xfrm>
          <a:off x="7663611" y="2148194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510652" y="3342049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FB813BF-C8A1-49DA-99EC-44B8BD1726D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293707" y="1812142"/>
            <a:ext cx="522515" cy="468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933BF6B-67B7-4A9A-BC8F-2DA52DD85DF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286305" y="3013046"/>
            <a:ext cx="529917" cy="37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CE0DEF7-DD72-4D53-8F09-F0474E7CE18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302452" y="3807640"/>
            <a:ext cx="513769" cy="406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C94E680-721F-4DAD-A6C6-A31070CCCD1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312897" y="4562110"/>
            <a:ext cx="503323" cy="852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5300527" y="2751803"/>
            <a:ext cx="905796" cy="26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5300527" y="1547742"/>
            <a:ext cx="380171" cy="26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5300526" y="4213950"/>
            <a:ext cx="375586" cy="326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5300525" y="5414854"/>
            <a:ext cx="913395" cy="30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6510781" y="5048529"/>
            <a:ext cx="374790" cy="67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972973" y="4377122"/>
            <a:ext cx="912598" cy="16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503184" y="2646721"/>
            <a:ext cx="382387" cy="105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965376" y="1547742"/>
            <a:ext cx="920195" cy="355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8352577" y="150371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8352577" y="2243844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8352576" y="296724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8374614" y="370737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8374614" y="444750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8374613" y="517089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8045998" y="58311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8758459" y="1960875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8756903" y="2701004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8750948" y="3416761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8758457" y="4164531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8758457" y="4915257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7183231" y="4355479"/>
            <a:ext cx="502567" cy="336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182432" y="2280394"/>
            <a:ext cx="481179" cy="60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7960472" y="2472424"/>
            <a:ext cx="392105" cy="36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7960472" y="3195822"/>
            <a:ext cx="392104" cy="2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927978" y="3935951"/>
            <a:ext cx="446636" cy="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7960472" y="4676080"/>
            <a:ext cx="414142" cy="4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9364505" y="620435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9813043" y="2144949"/>
            <a:ext cx="587230" cy="515436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9813043" y="2884149"/>
            <a:ext cx="587230" cy="515436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9813043" y="3681879"/>
            <a:ext cx="587230" cy="515436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9813043" y="4419003"/>
            <a:ext cx="587230" cy="515436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9164340" y="2402667"/>
            <a:ext cx="648703" cy="69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9164339" y="3141867"/>
            <a:ext cx="648704" cy="53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9186377" y="3935951"/>
            <a:ext cx="626666" cy="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9186377" y="4676080"/>
            <a:ext cx="626666" cy="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59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</cp:revision>
  <dcterms:created xsi:type="dcterms:W3CDTF">2020-11-13T02:31:09Z</dcterms:created>
  <dcterms:modified xsi:type="dcterms:W3CDTF">2020-11-14T12:29:24Z</dcterms:modified>
</cp:coreProperties>
</file>