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FF"/>
    <a:srgbClr val="FF33CC"/>
    <a:srgbClr val="A5A5A5"/>
    <a:srgbClr val="0C20B4"/>
    <a:srgbClr val="45358B"/>
    <a:srgbClr val="52749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BFE35F6-DFEF-4DF5-A125-386914B8F368}"/>
              </a:ext>
            </a:extLst>
          </p:cNvPr>
          <p:cNvSpPr/>
          <p:nvPr/>
        </p:nvSpPr>
        <p:spPr>
          <a:xfrm>
            <a:off x="3057159" y="3939974"/>
            <a:ext cx="320525" cy="453831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C7F849-2313-4153-B9CE-914B4AB42575}"/>
              </a:ext>
            </a:extLst>
          </p:cNvPr>
          <p:cNvSpPr/>
          <p:nvPr/>
        </p:nvSpPr>
        <p:spPr>
          <a:xfrm>
            <a:off x="3062831" y="3305717"/>
            <a:ext cx="308082" cy="478058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4573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8454</TotalTime>
  <Words>151</Words>
  <Application>Microsoft Office PowerPoint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47</cp:revision>
  <dcterms:created xsi:type="dcterms:W3CDTF">2020-11-13T02:31:09Z</dcterms:created>
  <dcterms:modified xsi:type="dcterms:W3CDTF">2020-11-21T04:12:49Z</dcterms:modified>
</cp:coreProperties>
</file>