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83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BF3"/>
    <a:srgbClr val="FFDA65"/>
    <a:srgbClr val="ED7C2F"/>
    <a:srgbClr val="DF6613"/>
    <a:srgbClr val="BFBFBF"/>
    <a:srgbClr val="E66073"/>
    <a:srgbClr val="ED7D31"/>
    <a:srgbClr val="F83008"/>
    <a:srgbClr val="4F70A7"/>
    <a:srgbClr val="FE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>
        <p:scale>
          <a:sx n="100" d="100"/>
          <a:sy n="100" d="100"/>
        </p:scale>
        <p:origin x="7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4E-2"/>
              <c:y val="0.35200854130521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18" Type="http://schemas.openxmlformats.org/officeDocument/2006/relationships/image" Target="../media/image880.png"/><Relationship Id="rId26" Type="http://schemas.openxmlformats.org/officeDocument/2006/relationships/image" Target="../media/image960.png"/><Relationship Id="rId39" Type="http://schemas.openxmlformats.org/officeDocument/2006/relationships/image" Target="../media/image1090.png"/><Relationship Id="rId21" Type="http://schemas.openxmlformats.org/officeDocument/2006/relationships/image" Target="../media/image911.png"/><Relationship Id="rId34" Type="http://schemas.openxmlformats.org/officeDocument/2006/relationships/image" Target="../media/image1040.png"/><Relationship Id="rId42" Type="http://schemas.openxmlformats.org/officeDocument/2006/relationships/image" Target="../media/image142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6" Type="http://schemas.openxmlformats.org/officeDocument/2006/relationships/image" Target="../media/image860.png"/><Relationship Id="rId20" Type="http://schemas.openxmlformats.org/officeDocument/2006/relationships/image" Target="../media/image900.png"/><Relationship Id="rId29" Type="http://schemas.openxmlformats.org/officeDocument/2006/relationships/image" Target="../media/image990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image" Target="../media/image812.png"/><Relationship Id="rId24" Type="http://schemas.openxmlformats.org/officeDocument/2006/relationships/image" Target="../media/image940.png"/><Relationship Id="rId32" Type="http://schemas.openxmlformats.org/officeDocument/2006/relationships/image" Target="../media/image1020.png"/><Relationship Id="rId37" Type="http://schemas.openxmlformats.org/officeDocument/2006/relationships/image" Target="../media/image1070.png"/><Relationship Id="rId40" Type="http://schemas.openxmlformats.org/officeDocument/2006/relationships/image" Target="../media/image140.png"/><Relationship Id="rId5" Type="http://schemas.openxmlformats.org/officeDocument/2006/relationships/image" Target="../media/image750.png"/><Relationship Id="rId15" Type="http://schemas.openxmlformats.org/officeDocument/2006/relationships/image" Target="../media/image850.png"/><Relationship Id="rId23" Type="http://schemas.openxmlformats.org/officeDocument/2006/relationships/image" Target="../media/image930.png"/><Relationship Id="rId28" Type="http://schemas.openxmlformats.org/officeDocument/2006/relationships/image" Target="../media/image980.png"/><Relationship Id="rId36" Type="http://schemas.openxmlformats.org/officeDocument/2006/relationships/image" Target="../media/image1060.png"/><Relationship Id="rId10" Type="http://schemas.openxmlformats.org/officeDocument/2006/relationships/image" Target="../media/image800.png"/><Relationship Id="rId19" Type="http://schemas.openxmlformats.org/officeDocument/2006/relationships/image" Target="../media/image890.png"/><Relationship Id="rId31" Type="http://schemas.openxmlformats.org/officeDocument/2006/relationships/image" Target="../media/image1011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920.png"/><Relationship Id="rId27" Type="http://schemas.openxmlformats.org/officeDocument/2006/relationships/image" Target="../media/image970.png"/><Relationship Id="rId30" Type="http://schemas.openxmlformats.org/officeDocument/2006/relationships/image" Target="../media/image1000.png"/><Relationship Id="rId35" Type="http://schemas.openxmlformats.org/officeDocument/2006/relationships/image" Target="../media/image1050.png"/><Relationship Id="rId43" Type="http://schemas.openxmlformats.org/officeDocument/2006/relationships/image" Target="../media/image143.png"/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12" Type="http://schemas.openxmlformats.org/officeDocument/2006/relationships/image" Target="../media/image820.png"/><Relationship Id="rId17" Type="http://schemas.openxmlformats.org/officeDocument/2006/relationships/image" Target="../media/image870.png"/><Relationship Id="rId25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image" Target="../media/image10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0.png"/><Relationship Id="rId47" Type="http://schemas.openxmlformats.org/officeDocument/2006/relationships/image" Target="../media/image1170.png"/><Relationship Id="rId50" Type="http://schemas.openxmlformats.org/officeDocument/2006/relationships/image" Target="../media/image1200.png"/><Relationship Id="rId55" Type="http://schemas.openxmlformats.org/officeDocument/2006/relationships/image" Target="../media/image1250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0.png"/><Relationship Id="rId59" Type="http://schemas.openxmlformats.org/officeDocument/2006/relationships/image" Target="../media/image1290.png"/><Relationship Id="rId67" Type="http://schemas.openxmlformats.org/officeDocument/2006/relationships/image" Target="../media/image137.png"/><Relationship Id="rId71" Type="http://schemas.openxmlformats.org/officeDocument/2006/relationships/image" Target="../media/image151.png"/><Relationship Id="rId41" Type="http://schemas.openxmlformats.org/officeDocument/2006/relationships/image" Target="../media/image1111.png"/><Relationship Id="rId54" Type="http://schemas.openxmlformats.org/officeDocument/2006/relationships/image" Target="../media/image1240.png"/><Relationship Id="rId62" Type="http://schemas.openxmlformats.org/officeDocument/2006/relationships/image" Target="../media/image132.png"/><Relationship Id="rId7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0.png"/><Relationship Id="rId45" Type="http://schemas.openxmlformats.org/officeDocument/2006/relationships/image" Target="../media/image1150.png"/><Relationship Id="rId53" Type="http://schemas.openxmlformats.org/officeDocument/2006/relationships/image" Target="../media/image1230.png"/><Relationship Id="rId58" Type="http://schemas.openxmlformats.org/officeDocument/2006/relationships/image" Target="../media/image1280.png"/><Relationship Id="rId66" Type="http://schemas.openxmlformats.org/officeDocument/2006/relationships/image" Target="../media/image136.png"/><Relationship Id="rId49" Type="http://schemas.openxmlformats.org/officeDocument/2006/relationships/image" Target="../media/image1190.png"/><Relationship Id="rId57" Type="http://schemas.openxmlformats.org/officeDocument/2006/relationships/image" Target="../media/image1270.png"/><Relationship Id="rId61" Type="http://schemas.openxmlformats.org/officeDocument/2006/relationships/image" Target="../media/image1311.png"/><Relationship Id="rId44" Type="http://schemas.openxmlformats.org/officeDocument/2006/relationships/image" Target="../media/image1140.png"/><Relationship Id="rId52" Type="http://schemas.openxmlformats.org/officeDocument/2006/relationships/image" Target="../media/image1220.png"/><Relationship Id="rId60" Type="http://schemas.openxmlformats.org/officeDocument/2006/relationships/image" Target="../media/image1300.png"/><Relationship Id="rId65" Type="http://schemas.openxmlformats.org/officeDocument/2006/relationships/image" Target="../media/image135.png"/><Relationship Id="rId73" Type="http://schemas.openxmlformats.org/officeDocument/2006/relationships/image" Target="../media/image154.png"/><Relationship Id="rId43" Type="http://schemas.openxmlformats.org/officeDocument/2006/relationships/image" Target="../media/image1130.png"/><Relationship Id="rId48" Type="http://schemas.openxmlformats.org/officeDocument/2006/relationships/image" Target="../media/image1180.png"/><Relationship Id="rId56" Type="http://schemas.openxmlformats.org/officeDocument/2006/relationships/image" Target="../media/image1260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1.png"/><Relationship Id="rId72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11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71415-CEC2-4E02-875D-4F481D7E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45DAC9-FA26-40EF-882B-8B3D4C271F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/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>
            <a:cxnSpLocks/>
          </p:cNvCxnSpPr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>
            <a:cxnSpLocks/>
          </p:cNvCxnSpPr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>
            <a:cxnSpLocks/>
          </p:cNvCxnSpPr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>
            <a:cxnSpLocks/>
          </p:cNvCxnSpPr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>
            <a:cxnSpLocks/>
          </p:cNvCxnSpPr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>
            <a:cxnSpLocks/>
          </p:cNvCxnSpPr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>
            <a:cxnSpLocks/>
          </p:cNvCxnSpPr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>
            <a:cxnSpLocks/>
          </p:cNvCxnSpPr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>
            <a:cxnSpLocks/>
          </p:cNvCxnSpPr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>
            <a:cxnSpLocks/>
          </p:cNvCxnSpPr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>
            <a:cxnSpLocks/>
          </p:cNvCxnSpPr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cxnSpLocks/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cxnSpLocks/>
          </p:cNvCxnSpPr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cxnSpLocks/>
          </p:cNvCxnSpPr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cxnSpLocks/>
          </p:cNvCxnSpPr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>
            <a:cxnSpLocks/>
          </p:cNvCxnSpPr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>
            <a:cxnSpLocks/>
          </p:cNvCxnSpPr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>
            <a:cxnSpLocks/>
          </p:cNvCxnSpPr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>
            <a:cxnSpLocks/>
          </p:cNvCxnSpPr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>
            <a:cxnSpLocks/>
          </p:cNvCxnSpPr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>
            <a:cxnSpLocks/>
          </p:cNvCxnSpPr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>
            <a:cxnSpLocks/>
          </p:cNvCxnSpPr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>
            <a:cxnSpLocks/>
          </p:cNvCxnSpPr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>
            <a:cxnSpLocks/>
          </p:cNvCxnSpPr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>
            <a:cxnSpLocks/>
          </p:cNvCxnSpPr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>
            <a:cxnSpLocks/>
          </p:cNvCxnSpPr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>
            <a:cxnSpLocks/>
          </p:cNvCxnSpPr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>
            <a:cxnSpLocks/>
          </p:cNvCxnSpPr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>
            <a:cxnSpLocks/>
          </p:cNvCxnSpPr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>
            <a:cxnSpLocks/>
          </p:cNvCxnSpPr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>
            <a:extLst>
              <a:ext uri="{FF2B5EF4-FFF2-40B4-BE49-F238E27FC236}">
                <a16:creationId xmlns:a16="http://schemas.microsoft.com/office/drawing/2014/main" id="{91FAB062-56E0-4AAF-8788-40D68DB1E055}"/>
              </a:ext>
            </a:extLst>
          </p:cNvPr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>
            <a:extLst>
              <a:ext uri="{FF2B5EF4-FFF2-40B4-BE49-F238E27FC236}">
                <a16:creationId xmlns:a16="http://schemas.microsoft.com/office/drawing/2014/main" id="{82F0B3C7-2CC2-4478-84AB-E299EFE8255E}"/>
              </a:ext>
            </a:extLst>
          </p:cNvPr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>
            <a:extLst>
              <a:ext uri="{FF2B5EF4-FFF2-40B4-BE49-F238E27FC236}">
                <a16:creationId xmlns:a16="http://schemas.microsoft.com/office/drawing/2014/main" id="{B9839B48-3901-40AE-B276-50F7582044F0}"/>
              </a:ext>
            </a:extLst>
          </p:cNvPr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97E4A838-000B-4594-96A2-2B915FC5FFC1}"/>
              </a:ext>
            </a:extLst>
          </p:cNvPr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666E0BD3-BA44-44CD-91A7-310DB57E9401}"/>
              </a:ext>
            </a:extLst>
          </p:cNvPr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C84E2A0-9CE8-4DE3-A058-0C5DC9A320C0}"/>
              </a:ext>
            </a:extLst>
          </p:cNvPr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E9C0E512-B3CB-44DD-A3AF-7C0C7DB1C416}"/>
              </a:ext>
            </a:extLst>
          </p:cNvPr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09B41E0-8FD3-4010-A34D-0E00C13548B0}"/>
              </a:ext>
            </a:extLst>
          </p:cNvPr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F588A200-5004-4083-AA4F-6409BEC8C78A}"/>
              </a:ext>
            </a:extLst>
          </p:cNvPr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D7CA0453-3DE1-4324-81B2-65A16128434C}"/>
              </a:ext>
            </a:extLst>
          </p:cNvPr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792C5-03DA-4771-8556-CB807558E738}"/>
              </a:ext>
            </a:extLst>
          </p:cNvPr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57CA2C-ECFF-4CB9-8DD6-CC1DE8E875C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B723B-A2D1-4861-B694-AA8C953C3075}"/>
              </a:ext>
            </a:extLst>
          </p:cNvPr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8CD73-7930-4797-8806-91A22291580D}"/>
              </a:ext>
            </a:extLst>
          </p:cNvPr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A05CCB-DF7B-4158-AE16-9C8BDFDAE2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63262F5E-2CA5-48DC-A1B3-5E5317EBA60D}"/>
              </a:ext>
            </a:extLst>
          </p:cNvPr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C53C8-9824-4DC8-926D-229AEAB3A63F}"/>
              </a:ext>
            </a:extLst>
          </p:cNvPr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823E81-3905-489E-BA61-6B9A59EEC2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965FF1F-4530-4F0E-AE40-C71AE7267B24}"/>
              </a:ext>
            </a:extLst>
          </p:cNvPr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DB495-8922-41C8-8599-773FB40BD6C4}"/>
              </a:ext>
            </a:extLst>
          </p:cNvPr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71151-2410-4E2F-B160-93114AB2A77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CC05F-15B6-4351-9B01-29CA136C8BF5}"/>
              </a:ext>
            </a:extLst>
          </p:cNvPr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9F1010-C8E3-4D97-99F4-13695AB0FA3F}"/>
              </a:ext>
            </a:extLst>
          </p:cNvPr>
          <p:cNvCxnSpPr>
            <a:cxnSpLocks/>
          </p:cNvCxnSpPr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833190-3925-4144-9803-1457E10D9A65}"/>
              </a:ext>
            </a:extLst>
          </p:cNvPr>
          <p:cNvCxnSpPr>
            <a:cxnSpLocks/>
          </p:cNvCxnSpPr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A36C2F-C21A-4E64-AD5D-42B4EFC692C3}"/>
              </a:ext>
            </a:extLst>
          </p:cNvPr>
          <p:cNvCxnSpPr>
            <a:cxnSpLocks/>
          </p:cNvCxnSpPr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D41D64-87A4-4BF8-8CCA-66246E082589}"/>
              </a:ext>
            </a:extLst>
          </p:cNvPr>
          <p:cNvCxnSpPr>
            <a:cxnSpLocks/>
          </p:cNvCxnSpPr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41086E-62D6-4D92-8134-FB1BF0607AC2}"/>
              </a:ext>
            </a:extLst>
          </p:cNvPr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033310-2DAA-41ED-9A1E-6A120707BF7C}"/>
              </a:ext>
            </a:extLst>
          </p:cNvPr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79F12-E135-407F-936E-047CBC31D6EA}"/>
              </a:ext>
            </a:extLst>
          </p:cNvPr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C03595-297D-487A-B7B7-64AFBBEA3ACD}"/>
              </a:ext>
            </a:extLst>
          </p:cNvPr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0D9679-11D7-4906-869D-F29010C67F7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80234EF-6B1D-488E-9865-0F0C3398D8C6}"/>
              </a:ext>
            </a:extLst>
          </p:cNvPr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B2491A-E3B4-4FEA-A205-8059938C5979}"/>
              </a:ext>
            </a:extLst>
          </p:cNvPr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2D551F-AEBF-4555-959A-FD4A430A688C}"/>
              </a:ext>
            </a:extLst>
          </p:cNvPr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50568C-DEB2-4404-9C8E-E5953F910ABF}"/>
              </a:ext>
            </a:extLst>
          </p:cNvPr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069BB27-F167-40EC-AF57-F3B07ECBB49F}"/>
              </a:ext>
            </a:extLst>
          </p:cNvPr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F41E38-DB91-4421-A71C-A3AB23A89B0D}"/>
              </a:ext>
            </a:extLst>
          </p:cNvPr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6971B9-7691-4270-B555-651DDE1BFBA7}"/>
              </a:ext>
            </a:extLst>
          </p:cNvPr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9C3C4F-0817-453A-8963-D738BE3BE2C0}"/>
              </a:ext>
            </a:extLst>
          </p:cNvPr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C2FB60-EF10-458F-9703-9647F564FAA0}"/>
              </a:ext>
            </a:extLst>
          </p:cNvPr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23070E-F200-4289-A6BC-CFA1C1C2BBF8}"/>
              </a:ext>
            </a:extLst>
          </p:cNvPr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7D95AC5-CD17-4A7A-AE5D-3D231CCA9348}"/>
              </a:ext>
            </a:extLst>
          </p:cNvPr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A3DD9A8-003F-4A36-BEEC-3B7701EA540B}"/>
              </a:ext>
            </a:extLst>
          </p:cNvPr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DCFFD7B-BA9D-4B9F-A513-B22E069FE748}"/>
              </a:ext>
            </a:extLst>
          </p:cNvPr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0A0BA-1349-48CB-9D8C-970CEBC0ED83}"/>
              </a:ext>
            </a:extLst>
          </p:cNvPr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0B749D-7BBB-4DDE-B48D-9822DA1BB343}"/>
              </a:ext>
            </a:extLst>
          </p:cNvPr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9174AB-E518-4AD3-B557-880819537459}"/>
              </a:ext>
            </a:extLst>
          </p:cNvPr>
          <p:cNvCxnSpPr>
            <a:cxnSpLocks/>
          </p:cNvCxnSpPr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18306C-746B-451E-A953-440C36D415E6}"/>
              </a:ext>
            </a:extLst>
          </p:cNvPr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3FCF24-6458-40DB-8D9A-29A60579B723}"/>
              </a:ext>
            </a:extLst>
          </p:cNvPr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3045A4-DF97-4C22-BE60-209C85B600DA}"/>
              </a:ext>
            </a:extLst>
          </p:cNvPr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8199599-9B37-439D-B54A-723550B81D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209DAD09-E0FA-4686-B355-49A26F17269E}"/>
              </a:ext>
            </a:extLst>
          </p:cNvPr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932FA-D200-4267-967A-E860E632EB3E}"/>
              </a:ext>
            </a:extLst>
          </p:cNvPr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B4F0B2C-6C68-4A20-8A53-8F5BB663C16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B515BC2-BFFC-418A-95EC-B73607EC4619}"/>
              </a:ext>
            </a:extLst>
          </p:cNvPr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D6FB35-CC39-49E0-BCD4-C3BAEDEE44D6}"/>
              </a:ext>
            </a:extLst>
          </p:cNvPr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48778-49A0-46E5-8C4E-48C3AD5903B1}"/>
              </a:ext>
            </a:extLst>
          </p:cNvPr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F7BEF3-AD61-4FB7-8693-060B75EEE40D}"/>
              </a:ext>
            </a:extLst>
          </p:cNvPr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4BE7ED-32A4-468A-97D0-D6B77CF5DA2F}"/>
              </a:ext>
            </a:extLst>
          </p:cNvPr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088B297-8335-4D33-AECB-099FFBED623A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E046B8E-07B7-4EB9-8346-BE098967A5C4}"/>
              </a:ext>
            </a:extLst>
          </p:cNvPr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ECFBEA-B2BE-400C-88FF-09C60004CCDF}"/>
              </a:ext>
            </a:extLst>
          </p:cNvPr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A890B5-4B03-45CF-ADCF-D9B82FCC60F5}"/>
              </a:ext>
            </a:extLst>
          </p:cNvPr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E69F1A-8161-4D3E-BA17-4B97EB50A429}"/>
              </a:ext>
            </a:extLst>
          </p:cNvPr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1FB5A61-70AB-42E5-B06E-2147F584F8ED}"/>
              </a:ext>
            </a:extLst>
          </p:cNvPr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3DD795-7B4A-4272-90CD-C530AD35BF32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DE3A72F-4BFB-46B2-BE57-D5936CFBD7CD}"/>
              </a:ext>
            </a:extLst>
          </p:cNvPr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562CF9F-D70C-4286-87D2-A4A69E582F14}"/>
              </a:ext>
            </a:extLst>
          </p:cNvPr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551EA1-A7B6-4A7E-B003-505112E56CEE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84D25B-0700-4BEA-9707-A0F1BEA834C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84C5D3D-B068-45B4-8A56-F9F29B5C620B}"/>
              </a:ext>
            </a:extLst>
          </p:cNvPr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7A4111-018F-409A-B9DF-29B6FD368C56}"/>
              </a:ext>
            </a:extLst>
          </p:cNvPr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202F7D3-0638-496A-977B-79DA2A3385E7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AA266C0-12AC-4417-A91E-0B0FA4B5FDA0}"/>
              </a:ext>
            </a:extLst>
          </p:cNvPr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A55CBB-1086-4AED-9BA8-26A88A7BD8EC}"/>
              </a:ext>
            </a:extLst>
          </p:cNvPr>
          <p:cNvCxnSpPr>
            <a:cxnSpLocks/>
          </p:cNvCxnSpPr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4CFEE02-34AB-4961-835C-A85DA637195E}"/>
              </a:ext>
            </a:extLst>
          </p:cNvPr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DD5610-6899-43E7-AC0D-67A44A0699F1}"/>
              </a:ext>
            </a:extLst>
          </p:cNvPr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327B47F-FE8C-4684-9AB5-D749A050C134}"/>
              </a:ext>
            </a:extLst>
          </p:cNvPr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62E021-D452-48A0-B7A1-971D879CC17D}"/>
              </a:ext>
            </a:extLst>
          </p:cNvPr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4A81FC-F4F5-4556-952B-1198F402410D}"/>
              </a:ext>
            </a:extLst>
          </p:cNvPr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26D8156-5D7C-48D4-A007-EB6A2CDD9867}"/>
              </a:ext>
            </a:extLst>
          </p:cNvPr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A878E07-BA1C-4C41-AF86-D62544ACE0AE}"/>
              </a:ext>
            </a:extLst>
          </p:cNvPr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5FF6BE-C780-47D6-B5FC-2DE60865A228}"/>
              </a:ext>
            </a:extLst>
          </p:cNvPr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1D39D50-7FC0-4FA7-B36B-2BA4EADD7353}"/>
              </a:ext>
            </a:extLst>
          </p:cNvPr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A2D8D-1070-45F5-B816-4075584F3B47}"/>
              </a:ext>
            </a:extLst>
          </p:cNvPr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8211E8-F3D8-4297-B1FE-CE3DEE3FD2A2}"/>
              </a:ext>
            </a:extLst>
          </p:cNvPr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73E4DD7-6BA6-4B8D-B4E6-2EC19F38589F}"/>
              </a:ext>
            </a:extLst>
          </p:cNvPr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545DF46-90F6-4324-9947-FF629587340E}"/>
              </a:ext>
            </a:extLst>
          </p:cNvPr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13B377-77A2-44B3-BFAA-D547337CB540}"/>
              </a:ext>
            </a:extLst>
          </p:cNvPr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>
            <a:extLst>
              <a:ext uri="{FF2B5EF4-FFF2-40B4-BE49-F238E27FC236}">
                <a16:creationId xmlns:a16="http://schemas.microsoft.com/office/drawing/2014/main" id="{B314B78E-CC42-40B5-9711-ED1C2D9C167C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CC227AE-5CBB-4936-ACF4-6CA3B8EA9058}"/>
              </a:ext>
            </a:extLst>
          </p:cNvPr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>
            <a:extLst>
              <a:ext uri="{FF2B5EF4-FFF2-40B4-BE49-F238E27FC236}">
                <a16:creationId xmlns:a16="http://schemas.microsoft.com/office/drawing/2014/main" id="{5B1A2F05-950A-469A-93ED-112244C1D885}"/>
              </a:ext>
            </a:extLst>
          </p:cNvPr>
          <p:cNvCxnSpPr>
            <a:cxnSpLocks/>
          </p:cNvCxnSpPr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30BC6D1-3E5D-40C8-B9FA-57DCE29EAF57}"/>
              </a:ext>
            </a:extLst>
          </p:cNvPr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>
            <a:extLst>
              <a:ext uri="{FF2B5EF4-FFF2-40B4-BE49-F238E27FC236}">
                <a16:creationId xmlns:a16="http://schemas.microsoft.com/office/drawing/2014/main" id="{499F8453-2467-424B-AF69-F569A1A6C7F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>
            <a:extLst>
              <a:ext uri="{FF2B5EF4-FFF2-40B4-BE49-F238E27FC236}">
                <a16:creationId xmlns:a16="http://schemas.microsoft.com/office/drawing/2014/main" id="{1E295CD5-A7A1-4E71-9500-7A619523CA41}"/>
              </a:ext>
            </a:extLst>
          </p:cNvPr>
          <p:cNvCxnSpPr>
            <a:cxnSpLocks/>
          </p:cNvCxnSpPr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>
            <a:extLst>
              <a:ext uri="{FF2B5EF4-FFF2-40B4-BE49-F238E27FC236}">
                <a16:creationId xmlns:a16="http://schemas.microsoft.com/office/drawing/2014/main" id="{0C5976E1-3CBF-44C5-9C07-CD6101761CB8}"/>
              </a:ext>
            </a:extLst>
          </p:cNvPr>
          <p:cNvCxnSpPr>
            <a:cxnSpLocks/>
          </p:cNvCxnSpPr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>
            <a:extLst>
              <a:ext uri="{FF2B5EF4-FFF2-40B4-BE49-F238E27FC236}">
                <a16:creationId xmlns:a16="http://schemas.microsoft.com/office/drawing/2014/main" id="{9138BAB5-71EC-4827-B8CC-2C46326EEB8A}"/>
              </a:ext>
            </a:extLst>
          </p:cNvPr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14EEAC-C4C2-4D1D-9A9E-6EA7988C179E}"/>
              </a:ext>
            </a:extLst>
          </p:cNvPr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>
            <a:extLst>
              <a:ext uri="{FF2B5EF4-FFF2-40B4-BE49-F238E27FC236}">
                <a16:creationId xmlns:a16="http://schemas.microsoft.com/office/drawing/2014/main" id="{3CDA24BD-475E-41A9-9513-844FB2CC1270}"/>
              </a:ext>
            </a:extLst>
          </p:cNvPr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>
            <a:extLst>
              <a:ext uri="{FF2B5EF4-FFF2-40B4-BE49-F238E27FC236}">
                <a16:creationId xmlns:a16="http://schemas.microsoft.com/office/drawing/2014/main" id="{AC839512-C918-4259-B532-F864D3401478}"/>
              </a:ext>
            </a:extLst>
          </p:cNvPr>
          <p:cNvCxnSpPr>
            <a:cxnSpLocks/>
          </p:cNvCxnSpPr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180FCF9-DD5E-4D43-A4DF-0CA817431B3F}"/>
              </a:ext>
            </a:extLst>
          </p:cNvPr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E36DC63-015C-46E0-903B-13662EA1A5D1}"/>
              </a:ext>
            </a:extLst>
          </p:cNvPr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F34587-9D2D-44BB-AEB2-FAB4A4AC5154}"/>
              </a:ext>
            </a:extLst>
          </p:cNvPr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99FA232-2465-49AD-BE80-4EBA0906803A}"/>
              </a:ext>
            </a:extLst>
          </p:cNvPr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B09B5CE-73A6-4295-802E-4AA988D2ADDE}"/>
              </a:ext>
            </a:extLst>
          </p:cNvPr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5407C2-D6A4-4CB0-A35B-EF229A665B3F}"/>
              </a:ext>
            </a:extLst>
          </p:cNvPr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CD81EF2-61E6-4275-8A2A-35D95A0E9204}"/>
              </a:ext>
            </a:extLst>
          </p:cNvPr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569D4F1-E278-4387-B9CC-8B4630260652}"/>
              </a:ext>
            </a:extLst>
          </p:cNvPr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40C243E-EE59-4B01-865E-29E88FD4FE08}"/>
              </a:ext>
            </a:extLst>
          </p:cNvPr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B1E7F-CB3B-4994-883D-39803FDB8CA2}"/>
              </a:ext>
            </a:extLst>
          </p:cNvPr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4D91C89-BAF8-474D-B734-DB5BFDEF5B6D}"/>
              </a:ext>
            </a:extLst>
          </p:cNvPr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909E0C-3F87-4256-8C27-38141940BE9C}"/>
              </a:ext>
            </a:extLst>
          </p:cNvPr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6B1D1E2-4F9A-4711-8708-4B29DBB24BD3}"/>
              </a:ext>
            </a:extLst>
          </p:cNvPr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486A2DC-FB41-4DB0-84A1-68164124D133}"/>
              </a:ext>
            </a:extLst>
          </p:cNvPr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8F60D8-211E-48AD-AEDE-8F76F706DA14}"/>
              </a:ext>
            </a:extLst>
          </p:cNvPr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>
            <a:extLst>
              <a:ext uri="{FF2B5EF4-FFF2-40B4-BE49-F238E27FC236}">
                <a16:creationId xmlns:a16="http://schemas.microsoft.com/office/drawing/2014/main" id="{DA55E8B6-361B-4613-A007-A310B122538D}"/>
              </a:ext>
            </a:extLst>
          </p:cNvPr>
          <p:cNvCxnSpPr>
            <a:cxnSpLocks/>
          </p:cNvCxnSpPr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>
            <a:extLst>
              <a:ext uri="{FF2B5EF4-FFF2-40B4-BE49-F238E27FC236}">
                <a16:creationId xmlns:a16="http://schemas.microsoft.com/office/drawing/2014/main" id="{59E527A7-5CD0-4F8B-9B5B-9DC1379BB538}"/>
              </a:ext>
            </a:extLst>
          </p:cNvPr>
          <p:cNvCxnSpPr>
            <a:cxnSpLocks/>
          </p:cNvCxnSpPr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>
            <a:extLst>
              <a:ext uri="{FF2B5EF4-FFF2-40B4-BE49-F238E27FC236}">
                <a16:creationId xmlns:a16="http://schemas.microsoft.com/office/drawing/2014/main" id="{C6EE52BF-3A7C-4676-A3E2-9974051646D1}"/>
              </a:ext>
            </a:extLst>
          </p:cNvPr>
          <p:cNvCxnSpPr>
            <a:cxnSpLocks/>
          </p:cNvCxnSpPr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>
            <a:extLst>
              <a:ext uri="{FF2B5EF4-FFF2-40B4-BE49-F238E27FC236}">
                <a16:creationId xmlns:a16="http://schemas.microsoft.com/office/drawing/2014/main" id="{36D4E8DA-C52A-4DAD-B0B9-7526E0823A23}"/>
              </a:ext>
            </a:extLst>
          </p:cNvPr>
          <p:cNvCxnSpPr>
            <a:cxnSpLocks/>
          </p:cNvCxnSpPr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>
            <a:extLst>
              <a:ext uri="{FF2B5EF4-FFF2-40B4-BE49-F238E27FC236}">
                <a16:creationId xmlns:a16="http://schemas.microsoft.com/office/drawing/2014/main" id="{E8DE4435-09DE-4978-9B27-97CB05386C4A}"/>
              </a:ext>
            </a:extLst>
          </p:cNvPr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5B43B9-6159-4C19-8184-F6080EA0155E}"/>
              </a:ext>
            </a:extLst>
          </p:cNvPr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>
            <a:extLst>
              <a:ext uri="{FF2B5EF4-FFF2-40B4-BE49-F238E27FC236}">
                <a16:creationId xmlns:a16="http://schemas.microsoft.com/office/drawing/2014/main" id="{72536C60-1FA2-4464-A75F-75E534DF50FD}"/>
              </a:ext>
            </a:extLst>
          </p:cNvPr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>
            <a:extLst>
              <a:ext uri="{FF2B5EF4-FFF2-40B4-BE49-F238E27FC236}">
                <a16:creationId xmlns:a16="http://schemas.microsoft.com/office/drawing/2014/main" id="{A5933E1E-3B17-4A56-92A4-C1950F9053AE}"/>
              </a:ext>
            </a:extLst>
          </p:cNvPr>
          <p:cNvCxnSpPr>
            <a:cxnSpLocks/>
          </p:cNvCxnSpPr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9E686DE-1587-4C1C-82FD-134430C8A604}"/>
              </a:ext>
            </a:extLst>
          </p:cNvPr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5DAB28-0CEB-4735-A57C-F51A4CACF5EB}"/>
              </a:ext>
            </a:extLst>
          </p:cNvPr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D736B36-A6BB-4F4A-9F3A-61E44CB2421D}"/>
              </a:ext>
            </a:extLst>
          </p:cNvPr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14A587-162E-47FE-A033-9D91D1EEA15E}"/>
              </a:ext>
            </a:extLst>
          </p:cNvPr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79C977E-A159-4EFD-81C8-D3E65AF7745B}"/>
              </a:ext>
            </a:extLst>
          </p:cNvPr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8B2281-8768-4464-A0A8-948535261722}"/>
              </a:ext>
            </a:extLst>
          </p:cNvPr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FFBE29-346F-45E5-9457-B121B9EEA85F}"/>
              </a:ext>
            </a:extLst>
          </p:cNvPr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08CD13A-C730-4E9C-8E50-8DA528FE93F7}"/>
              </a:ext>
            </a:extLst>
          </p:cNvPr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17BB28-9AF3-466E-B030-A1A55FAE4549}"/>
              </a:ext>
            </a:extLst>
          </p:cNvPr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F8DFA47-0BF6-4A72-8D3B-1D4512477AEE}"/>
              </a:ext>
            </a:extLst>
          </p:cNvPr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26ABFB1-0704-4369-907B-4F57DD65DAA6}"/>
              </a:ext>
            </a:extLst>
          </p:cNvPr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CE0D4A-40C6-4C13-B2D0-FC13615752F9}"/>
              </a:ext>
            </a:extLst>
          </p:cNvPr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9D977C2-D4F9-4104-A400-4B2A2C8CEA01}"/>
              </a:ext>
            </a:extLst>
          </p:cNvPr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8A4D999-3706-49AA-91F3-4B741D9A76C6}"/>
              </a:ext>
            </a:extLst>
          </p:cNvPr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4AD747C-90CA-4296-9C1D-75361D8274E1}"/>
              </a:ext>
            </a:extLst>
          </p:cNvPr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>
            <a:extLst>
              <a:ext uri="{FF2B5EF4-FFF2-40B4-BE49-F238E27FC236}">
                <a16:creationId xmlns:a16="http://schemas.microsoft.com/office/drawing/2014/main" id="{631C684C-7CE5-4B54-A8AA-1FDE12CDBA3C}"/>
              </a:ext>
            </a:extLst>
          </p:cNvPr>
          <p:cNvCxnSpPr>
            <a:cxnSpLocks/>
          </p:cNvCxnSpPr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>
            <a:extLst>
              <a:ext uri="{FF2B5EF4-FFF2-40B4-BE49-F238E27FC236}">
                <a16:creationId xmlns:a16="http://schemas.microsoft.com/office/drawing/2014/main" id="{46DC28F6-9B78-4425-9E28-13D80F7C5DC0}"/>
              </a:ext>
            </a:extLst>
          </p:cNvPr>
          <p:cNvCxnSpPr>
            <a:cxnSpLocks/>
          </p:cNvCxnSpPr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>
            <a:extLst>
              <a:ext uri="{FF2B5EF4-FFF2-40B4-BE49-F238E27FC236}">
                <a16:creationId xmlns:a16="http://schemas.microsoft.com/office/drawing/2014/main" id="{1ADFCEC6-FE61-4B2C-9894-132C2114C6B3}"/>
              </a:ext>
            </a:extLst>
          </p:cNvPr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>
            <a:extLst>
              <a:ext uri="{FF2B5EF4-FFF2-40B4-BE49-F238E27FC236}">
                <a16:creationId xmlns:a16="http://schemas.microsoft.com/office/drawing/2014/main" id="{E69E295C-7D9F-4E6A-A670-DE72661CBB86}"/>
              </a:ext>
            </a:extLst>
          </p:cNvPr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E832D09-928D-4505-A872-11079B120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D034039-D774-442E-A678-FD707B6306E1}"/>
              </a:ext>
            </a:extLst>
          </p:cNvPr>
          <p:cNvCxnSpPr>
            <a:cxnSpLocks/>
          </p:cNvCxnSpPr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6FE6F18-D189-4CCD-86A7-37F7F71EBE68}"/>
              </a:ext>
            </a:extLst>
          </p:cNvPr>
          <p:cNvCxnSpPr>
            <a:cxnSpLocks/>
          </p:cNvCxnSpPr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695D8EC-B6C3-429F-8DE5-063E697357B9}"/>
              </a:ext>
            </a:extLst>
          </p:cNvPr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91CA7C-ABFC-4F96-84BC-173EE7AB4477}"/>
              </a:ext>
            </a:extLst>
          </p:cNvPr>
          <p:cNvCxnSpPr>
            <a:cxnSpLocks/>
          </p:cNvCxnSpPr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AC6CA37-E8E9-474C-BAAA-B320146AEDC5}"/>
              </a:ext>
            </a:extLst>
          </p:cNvPr>
          <p:cNvCxnSpPr>
            <a:cxnSpLocks/>
          </p:cNvCxnSpPr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79E8561F-A1B8-4B46-A79F-AE773CECAA5A}"/>
              </a:ext>
            </a:extLst>
          </p:cNvPr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A74C0F3-6808-48CE-81F7-999EE8C527A0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B8DF6CE-F7DE-4A90-9FE1-61B759AD9528}"/>
              </a:ext>
            </a:extLst>
          </p:cNvPr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A699964-4296-4D97-A280-192EA3FDFFD6}"/>
              </a:ext>
            </a:extLst>
          </p:cNvPr>
          <p:cNvCxnSpPr>
            <a:cxnSpLocks/>
          </p:cNvCxnSpPr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BC2E2D4-007E-4483-87EC-31D1E9BC6972}"/>
              </a:ext>
            </a:extLst>
          </p:cNvPr>
          <p:cNvCxnSpPr>
            <a:cxnSpLocks/>
          </p:cNvCxnSpPr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C665F1B-2783-4973-A7A8-6942C2E25D68}"/>
              </a:ext>
            </a:extLst>
          </p:cNvPr>
          <p:cNvCxnSpPr>
            <a:cxnSpLocks/>
          </p:cNvCxnSpPr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椭圆 167">
            <a:extLst>
              <a:ext uri="{FF2B5EF4-FFF2-40B4-BE49-F238E27FC236}">
                <a16:creationId xmlns:a16="http://schemas.microsoft.com/office/drawing/2014/main" id="{15F21C41-CCE4-4F6D-8ABD-E4E3DD35F6F0}"/>
              </a:ext>
            </a:extLst>
          </p:cNvPr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7D79CEC-1218-4ED8-9F5F-EE9D12FB5DA9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BA6C9A7-F11D-47DA-B05B-757D94BC7031}"/>
              </a:ext>
            </a:extLst>
          </p:cNvPr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C694DEA-F222-4BED-8859-28FE4FE0A7F8}"/>
              </a:ext>
            </a:extLst>
          </p:cNvPr>
          <p:cNvCxnSpPr>
            <a:cxnSpLocks/>
          </p:cNvCxnSpPr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10EA8D6-1542-43F8-8F4E-9EFD82737368}"/>
              </a:ext>
            </a:extLst>
          </p:cNvPr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624AF8B-E9EA-4D96-BF24-A4A537485796}"/>
              </a:ext>
            </a:extLst>
          </p:cNvPr>
          <p:cNvCxnSpPr>
            <a:cxnSpLocks/>
          </p:cNvCxnSpPr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id="{35EC7A17-4F64-40E3-A47E-49A9B025D53E}"/>
              </a:ext>
            </a:extLst>
          </p:cNvPr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2161749-1797-4B25-B678-7F7D76FE0A52}"/>
              </a:ext>
            </a:extLst>
          </p:cNvPr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BCA567E-4E37-4DD0-A953-7749FB44571D}"/>
              </a:ext>
            </a:extLst>
          </p:cNvPr>
          <p:cNvCxnSpPr>
            <a:cxnSpLocks/>
          </p:cNvCxnSpPr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EA407095-4DA3-4761-B603-B723391A5918}"/>
              </a:ext>
            </a:extLst>
          </p:cNvPr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FEDE6D2-5DFE-4569-BF66-F109CA7F573E}"/>
              </a:ext>
            </a:extLst>
          </p:cNvPr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533F84F-D7C4-4A74-9418-91EA2E9AA27D}"/>
              </a:ext>
            </a:extLst>
          </p:cNvPr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7F38EC5-2A5B-4953-92B9-56E27D8ECC7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D9AC30B-6CF2-4E6D-B2AD-D25A47545BE5}"/>
              </a:ext>
            </a:extLst>
          </p:cNvPr>
          <p:cNvCxnSpPr>
            <a:cxnSpLocks/>
          </p:cNvCxnSpPr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FD5E85-91B5-4D72-AA5F-4B29C2D67D18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>
            <a:extLst>
              <a:ext uri="{FF2B5EF4-FFF2-40B4-BE49-F238E27FC236}">
                <a16:creationId xmlns:a16="http://schemas.microsoft.com/office/drawing/2014/main" id="{F700A2D7-01EC-490F-9301-00E5523E12FF}"/>
              </a:ext>
            </a:extLst>
          </p:cNvPr>
          <p:cNvCxnSpPr>
            <a:cxnSpLocks/>
          </p:cNvCxnSpPr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27">
            <a:extLst>
              <a:ext uri="{FF2B5EF4-FFF2-40B4-BE49-F238E27FC236}">
                <a16:creationId xmlns:a16="http://schemas.microsoft.com/office/drawing/2014/main" id="{06314211-5EC4-4D51-AEB6-0D7B884DF83A}"/>
              </a:ext>
            </a:extLst>
          </p:cNvPr>
          <p:cNvCxnSpPr>
            <a:cxnSpLocks/>
          </p:cNvCxnSpPr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086F14F-F48E-4E34-AED8-8D2D4E40F5A5}"/>
              </a:ext>
            </a:extLst>
          </p:cNvPr>
          <p:cNvCxnSpPr>
            <a:cxnSpLocks/>
          </p:cNvCxnSpPr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E524357B-98C2-4461-A3D3-99B9A3C8AE82}"/>
              </a:ext>
            </a:extLst>
          </p:cNvPr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37A88FD-0926-4724-8796-E2145436D635}"/>
              </a:ext>
            </a:extLst>
          </p:cNvPr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05337E3-B082-49CD-811F-4318D076503C}"/>
              </a:ext>
            </a:extLst>
          </p:cNvPr>
          <p:cNvCxnSpPr>
            <a:cxnSpLocks/>
          </p:cNvCxnSpPr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27">
            <a:extLst>
              <a:ext uri="{FF2B5EF4-FFF2-40B4-BE49-F238E27FC236}">
                <a16:creationId xmlns:a16="http://schemas.microsoft.com/office/drawing/2014/main" id="{C098145D-FFDE-4162-BED9-BCBAF934D7B5}"/>
              </a:ext>
            </a:extLst>
          </p:cNvPr>
          <p:cNvCxnSpPr>
            <a:cxnSpLocks/>
          </p:cNvCxnSpPr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id="{B57F0641-0F99-4087-8BD8-782FA1C240D2}"/>
              </a:ext>
            </a:extLst>
          </p:cNvPr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1B23C6F-4F26-4C79-A9B0-369D04C1407F}"/>
              </a:ext>
            </a:extLst>
          </p:cNvPr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CB2B6C7-BD26-4175-8CF6-037C25C82DCA}"/>
              </a:ext>
            </a:extLst>
          </p:cNvPr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127">
            <a:extLst>
              <a:ext uri="{FF2B5EF4-FFF2-40B4-BE49-F238E27FC236}">
                <a16:creationId xmlns:a16="http://schemas.microsoft.com/office/drawing/2014/main" id="{6FE655C6-EC5E-47A3-BD08-60EC977A9D44}"/>
              </a:ext>
            </a:extLst>
          </p:cNvPr>
          <p:cNvCxnSpPr>
            <a:cxnSpLocks/>
          </p:cNvCxnSpPr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文本框 203">
            <a:extLst>
              <a:ext uri="{FF2B5EF4-FFF2-40B4-BE49-F238E27FC236}">
                <a16:creationId xmlns:a16="http://schemas.microsoft.com/office/drawing/2014/main" id="{35C053C3-4B94-439C-8AA3-47F823991435}"/>
              </a:ext>
            </a:extLst>
          </p:cNvPr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90C6606F-4B8A-4C6C-8F4F-E978C367B193}"/>
              </a:ext>
            </a:extLst>
          </p:cNvPr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71676E0C-D038-4499-AFC3-76A7AAA248F1}"/>
              </a:ext>
            </a:extLst>
          </p:cNvPr>
          <p:cNvCxnSpPr>
            <a:cxnSpLocks/>
          </p:cNvCxnSpPr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6E7E2FF8-4CB7-4635-A796-B535F50DF72E}"/>
              </a:ext>
            </a:extLst>
          </p:cNvPr>
          <p:cNvCxnSpPr>
            <a:cxnSpLocks/>
          </p:cNvCxnSpPr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2A6229C-CF0A-4F67-9705-A13213B3FC6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>
            <a:extLst>
              <a:ext uri="{FF2B5EF4-FFF2-40B4-BE49-F238E27FC236}">
                <a16:creationId xmlns:a16="http://schemas.microsoft.com/office/drawing/2014/main" id="{3A962658-D6F9-4D4F-AC1F-EEC0BE7F2AFE}"/>
              </a:ext>
            </a:extLst>
          </p:cNvPr>
          <p:cNvCxnSpPr>
            <a:cxnSpLocks/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127">
            <a:extLst>
              <a:ext uri="{FF2B5EF4-FFF2-40B4-BE49-F238E27FC236}">
                <a16:creationId xmlns:a16="http://schemas.microsoft.com/office/drawing/2014/main" id="{30E077F8-C7BB-4AC7-89B7-E93014DA8EEC}"/>
              </a:ext>
            </a:extLst>
          </p:cNvPr>
          <p:cNvCxnSpPr>
            <a:cxnSpLocks/>
          </p:cNvCxnSpPr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32959A2-CF08-498C-885B-13019848B24F}"/>
              </a:ext>
            </a:extLst>
          </p:cNvPr>
          <p:cNvCxnSpPr>
            <a:cxnSpLocks/>
          </p:cNvCxnSpPr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71FE19A8-F641-46A2-93AC-B0C197F21057}"/>
              </a:ext>
            </a:extLst>
          </p:cNvPr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EC06A00-2885-4590-941A-6CEC1AC6E410}"/>
              </a:ext>
            </a:extLst>
          </p:cNvPr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20082B0-EF9B-488E-A82A-5D0AC1BCFDA5}"/>
              </a:ext>
            </a:extLst>
          </p:cNvPr>
          <p:cNvCxnSpPr>
            <a:cxnSpLocks/>
          </p:cNvCxnSpPr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F01AE16A-7B84-47CB-B5B2-1A40B21514C8}"/>
              </a:ext>
            </a:extLst>
          </p:cNvPr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0B84486-BBCD-4D7F-BD31-345169D805C4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>
            <a:extLst>
              <a:ext uri="{FF2B5EF4-FFF2-40B4-BE49-F238E27FC236}">
                <a16:creationId xmlns:a16="http://schemas.microsoft.com/office/drawing/2014/main" id="{D735A4D0-AD75-48FC-B6CC-4ECF1E41E452}"/>
              </a:ext>
            </a:extLst>
          </p:cNvPr>
          <p:cNvCxnSpPr>
            <a:cxnSpLocks/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127">
            <a:extLst>
              <a:ext uri="{FF2B5EF4-FFF2-40B4-BE49-F238E27FC236}">
                <a16:creationId xmlns:a16="http://schemas.microsoft.com/office/drawing/2014/main" id="{7F6C11DA-02F6-4732-AF61-AA16E18FE74B}"/>
              </a:ext>
            </a:extLst>
          </p:cNvPr>
          <p:cNvCxnSpPr>
            <a:cxnSpLocks/>
          </p:cNvCxnSpPr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B6DFEA9-97F2-429E-B2DE-C3E0EF4748F5}"/>
              </a:ext>
            </a:extLst>
          </p:cNvPr>
          <p:cNvCxnSpPr>
            <a:cxnSpLocks/>
          </p:cNvCxnSpPr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矩形 223">
            <a:extLst>
              <a:ext uri="{FF2B5EF4-FFF2-40B4-BE49-F238E27FC236}">
                <a16:creationId xmlns:a16="http://schemas.microsoft.com/office/drawing/2014/main" id="{F0248E43-F4B3-4FA5-9D8F-097BF7C56984}"/>
              </a:ext>
            </a:extLst>
          </p:cNvPr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CA93BD6-AEE0-41F8-90D2-CDCFC080F2CB}"/>
              </a:ext>
            </a:extLst>
          </p:cNvPr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D8FAC87-50E0-4EDE-B9CA-71E8AC028D37}"/>
              </a:ext>
            </a:extLst>
          </p:cNvPr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C1ECE38-8DF4-4A43-890F-8F6F5B3C7E5E}"/>
              </a:ext>
            </a:extLst>
          </p:cNvPr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E424136-BDBB-4C73-81B9-EDAF0D36F476}"/>
              </a:ext>
            </a:extLst>
          </p:cNvPr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F2BB184-1F42-4828-A1C0-072784DE8130}"/>
              </a:ext>
            </a:extLst>
          </p:cNvPr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6B3A705-7DA1-4706-89F4-562BD23E9355}"/>
              </a:ext>
            </a:extLst>
          </p:cNvPr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E42DFDF-AED2-4D94-A30B-72D985C3DD26}"/>
              </a:ext>
            </a:extLst>
          </p:cNvPr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6209B31-A7A5-4EC4-A5A3-A00E0C9D116B}"/>
              </a:ext>
            </a:extLst>
          </p:cNvPr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2C2B4BE-5E6F-4F40-B78E-4CEC4B05B2E0}"/>
              </a:ext>
            </a:extLst>
          </p:cNvPr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5135366-8796-4012-8850-824915693095}"/>
              </a:ext>
            </a:extLst>
          </p:cNvPr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5334BBA-9C76-4887-A406-3C4D57D506E7}"/>
              </a:ext>
            </a:extLst>
          </p:cNvPr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>
            <a:extLst>
              <a:ext uri="{FF2B5EF4-FFF2-40B4-BE49-F238E27FC236}">
                <a16:creationId xmlns:a16="http://schemas.microsoft.com/office/drawing/2014/main" id="{F37E27D4-811F-4543-ABEC-B3614A81C81A}"/>
              </a:ext>
            </a:extLst>
          </p:cNvPr>
          <p:cNvCxnSpPr>
            <a:cxnSpLocks/>
          </p:cNvCxnSpPr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1056B5B-45EA-414F-B192-320C3212ACBC}"/>
              </a:ext>
            </a:extLst>
          </p:cNvPr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>
            <a:extLst>
              <a:ext uri="{FF2B5EF4-FFF2-40B4-BE49-F238E27FC236}">
                <a16:creationId xmlns:a16="http://schemas.microsoft.com/office/drawing/2014/main" id="{3DA4EA47-7B9C-4E64-8038-321324DD9BE8}"/>
              </a:ext>
            </a:extLst>
          </p:cNvPr>
          <p:cNvCxnSpPr>
            <a:cxnSpLocks/>
          </p:cNvCxnSpPr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9158CE4-05E3-432A-8041-45F804B34215}"/>
              </a:ext>
            </a:extLst>
          </p:cNvPr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>
            <a:extLst>
              <a:ext uri="{FF2B5EF4-FFF2-40B4-BE49-F238E27FC236}">
                <a16:creationId xmlns:a16="http://schemas.microsoft.com/office/drawing/2014/main" id="{810083BA-99BE-481B-98F8-7F2F329A865B}"/>
              </a:ext>
            </a:extLst>
          </p:cNvPr>
          <p:cNvCxnSpPr>
            <a:cxnSpLocks/>
          </p:cNvCxnSpPr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D1F12466-5346-460C-95B2-4CA75B8E8C21}"/>
              </a:ext>
            </a:extLst>
          </p:cNvPr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EB8E97E6-36F5-4EEC-849A-ECE9EA852958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D1DDAEE1-0752-4172-8611-33E9DEFFE452}"/>
              </a:ext>
            </a:extLst>
          </p:cNvPr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D1CF2AA4-52DE-4E4F-B8FA-D48540758844}"/>
              </a:ext>
            </a:extLst>
          </p:cNvPr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0156CB2-1DD0-472F-B81A-D8D2B833943B}"/>
              </a:ext>
            </a:extLst>
          </p:cNvPr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7F0EDD-27D8-4521-A5D1-BC3534129050}"/>
              </a:ext>
            </a:extLst>
          </p:cNvPr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BE916551-5F23-4DC0-BA77-88109F786714}"/>
              </a:ext>
            </a:extLst>
          </p:cNvPr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5945876-A627-458E-A58D-5E34C260BB14}"/>
              </a:ext>
            </a:extLst>
          </p:cNvPr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0B97830-D7B4-4F0B-B241-B4BFD14E78F1}"/>
                </a:ext>
              </a:extLst>
            </p:cNvPr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9F833A-5E12-4ED9-A3B0-EF94678A00F4}"/>
                </a:ext>
              </a:extLst>
            </p:cNvPr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DADEBA4-C9E4-43D6-B127-A6113C3A251F}"/>
                </a:ext>
              </a:extLst>
            </p:cNvPr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34D4C40-A311-423E-9E93-0ACF88498EE9}"/>
                </a:ext>
              </a:extLst>
            </p:cNvPr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44958B2-8CE0-4B3D-A3BA-427D4C02887C}"/>
                </a:ext>
              </a:extLst>
            </p:cNvPr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997A4B-4B37-4338-9CE4-C0803BC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196E45D-1FD0-4ABA-8625-BCC38BF47220}"/>
                </a:ext>
              </a:extLst>
            </p:cNvPr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947883B-65AD-4148-9A2C-16016A0B48C2}"/>
                </a:ext>
              </a:extLst>
            </p:cNvPr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22B888-BD9C-47DC-B326-709950F060F1}"/>
                </a:ext>
              </a:extLst>
            </p:cNvPr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2087BA-41CE-409F-BC40-6460461EB910}"/>
                </a:ext>
              </a:extLst>
            </p:cNvPr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EC0CDF-41BD-4856-8E72-104693FCDA77}"/>
                </a:ext>
              </a:extLst>
            </p:cNvPr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79A98-3DA9-4E26-8FDD-1347C5FB3097}"/>
                </a:ext>
              </a:extLst>
            </p:cNvPr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8B535F-8D06-48E0-AC58-C3E67DD26BD7}"/>
                </a:ext>
              </a:extLst>
            </p:cNvPr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0F878E-B0B7-4D1D-97DE-1A037E286AF5}"/>
                </a:ext>
              </a:extLst>
            </p:cNvPr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0C6392-D452-45AA-A633-3EF5983ADA05}"/>
                </a:ext>
              </a:extLst>
            </p:cNvPr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80DC89-5A7D-40F9-AB18-2C0A15E49CA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600412-C3CB-4C78-B592-C2487A0066B9}"/>
                </a:ext>
              </a:extLst>
            </p:cNvPr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8E674D-7EED-4703-AC7A-6C9FF478F94F}"/>
                </a:ext>
              </a:extLst>
            </p:cNvPr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41F00E-EFFB-4EDB-B1E7-480CFDEA57D7}"/>
                </a:ext>
              </a:extLst>
            </p:cNvPr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C98CC9-8C34-4BBF-9B3A-C562D8A5AB8A}"/>
                </a:ext>
              </a:extLst>
            </p:cNvPr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6E5445-C221-4077-930A-AEFB9BC5FC0B}"/>
                </a:ext>
              </a:extLst>
            </p:cNvPr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E214F0-69E0-4792-988D-1C084959C46E}"/>
                </a:ext>
              </a:extLst>
            </p:cNvPr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09C015-C6D7-445E-B3EB-8501D8942EF3}"/>
                </a:ext>
              </a:extLst>
            </p:cNvPr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FBCC5B0-E512-4AA1-AEB6-5A62B1017336}"/>
                </a:ext>
              </a:extLst>
            </p:cNvPr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BE9E7CE-97C1-43BD-8CB0-73232DD36A1F}"/>
                </a:ext>
              </a:extLst>
            </p:cNvPr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B7183B-1D5D-465E-A728-A9B4CFA9A766}"/>
                </a:ext>
              </a:extLst>
            </p:cNvPr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60C3F3-E150-433F-B3FB-B5DAFDA4817E}"/>
                </a:ext>
              </a:extLst>
            </p:cNvPr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3FD47-A8BA-4773-BCA5-31352BE9F80A}"/>
                </a:ext>
              </a:extLst>
            </p:cNvPr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D7541E1-6D75-488A-974F-8F1C5E10A460}"/>
                </a:ext>
              </a:extLst>
            </p:cNvPr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B1E7553-09CD-427A-BCBF-36CC6D081013}"/>
                </a:ext>
              </a:extLst>
            </p:cNvPr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87FE60-4610-4A85-AFFF-A97CF920DAF1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8542BF-75DB-48D2-AF64-0751134FF83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1E0B67-A0BA-48C7-BC18-75789C8A6F97}"/>
                </a:ext>
              </a:extLst>
            </p:cNvPr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D600B9-5738-4A3F-9521-C1F2ECC21F7D}"/>
                </a:ext>
              </a:extLst>
            </p:cNvPr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0C17431-3F9A-4023-9298-760229BB1019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8CD22E-1D05-4045-8D02-A9234B7B3EC5}"/>
                </a:ext>
              </a:extLst>
            </p:cNvPr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3E1B20-0E91-4CFB-B57E-9640295810E0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EDF561-006E-4F7F-A15F-70C3788B7791}"/>
                </a:ext>
              </a:extLst>
            </p:cNvPr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09E033-99E8-4A4A-882D-A4A4BCD08915}"/>
                </a:ext>
              </a:extLst>
            </p:cNvPr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1E8814-FFB9-4120-A0CC-F6F73B0FF061}"/>
                </a:ext>
              </a:extLst>
            </p:cNvPr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868253-5D7F-4E2C-B5D8-73809DE943A1}"/>
                </a:ext>
              </a:extLst>
            </p:cNvPr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1BE172-4293-42A6-A4FF-4161418D68F5}"/>
                </a:ext>
              </a:extLst>
            </p:cNvPr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1D048-12FE-41C9-9558-7B9814E8BEED}"/>
                </a:ext>
              </a:extLst>
            </p:cNvPr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6AB054-DD0B-4D92-A708-0369954A3BF9}"/>
                </a:ext>
              </a:extLst>
            </p:cNvPr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9CEAB8-4B87-4F8B-BCC6-5DCBFB9B8A5F}"/>
                </a:ext>
              </a:extLst>
            </p:cNvPr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A0B69C-2095-495F-BA0B-D04CC97A3371}"/>
                </a:ext>
              </a:extLst>
            </p:cNvPr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742B0C-D68B-43EF-9BC2-FB8A0BD8A8BC}"/>
                </a:ext>
              </a:extLst>
            </p:cNvPr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CD8FCDD-4D10-4C58-A7AE-DE98D01FCCD9}"/>
                </a:ext>
              </a:extLst>
            </p:cNvPr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2F59CBB-C089-410A-8C36-8569C07C2782}"/>
                </a:ext>
              </a:extLst>
            </p:cNvPr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2F979C3-563E-4935-9607-B59F7381F5A5}"/>
                </a:ext>
              </a:extLst>
            </p:cNvPr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A2B5012-9E15-4979-9AA3-4BCC1460AA35}"/>
                </a:ext>
              </a:extLst>
            </p:cNvPr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>
              <a:extLst>
                <a:ext uri="{FF2B5EF4-FFF2-40B4-BE49-F238E27FC236}">
                  <a16:creationId xmlns:a16="http://schemas.microsoft.com/office/drawing/2014/main" id="{5ED029B5-0581-49DE-8DAF-7AB6EA876C54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87005B-EAB0-4DF8-A86F-462D0924E6C9}"/>
                </a:ext>
              </a:extLst>
            </p:cNvPr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>
              <a:extLst>
                <a:ext uri="{FF2B5EF4-FFF2-40B4-BE49-F238E27FC236}">
                  <a16:creationId xmlns:a16="http://schemas.microsoft.com/office/drawing/2014/main" id="{3E107423-F247-4418-AAE6-A3B33547D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BC952F4-48BA-4DA7-AD6F-41A77F6ABC76}"/>
                </a:ext>
              </a:extLst>
            </p:cNvPr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>
              <a:extLst>
                <a:ext uri="{FF2B5EF4-FFF2-40B4-BE49-F238E27FC236}">
                  <a16:creationId xmlns:a16="http://schemas.microsoft.com/office/drawing/2014/main" id="{1DD4EF36-F100-4C88-B6A5-C385FB6637C2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>
              <a:extLst>
                <a:ext uri="{FF2B5EF4-FFF2-40B4-BE49-F238E27FC236}">
                  <a16:creationId xmlns:a16="http://schemas.microsoft.com/office/drawing/2014/main" id="{DC38C779-1B77-4494-970B-0E0566D54B3A}"/>
                </a:ext>
              </a:extLst>
            </p:cNvPr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>
              <a:extLst>
                <a:ext uri="{FF2B5EF4-FFF2-40B4-BE49-F238E27FC236}">
                  <a16:creationId xmlns:a16="http://schemas.microsoft.com/office/drawing/2014/main" id="{95A649F5-1916-41C1-B3E4-91A4B048D513}"/>
                </a:ext>
              </a:extLst>
            </p:cNvPr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>
              <a:extLst>
                <a:ext uri="{FF2B5EF4-FFF2-40B4-BE49-F238E27FC236}">
                  <a16:creationId xmlns:a16="http://schemas.microsoft.com/office/drawing/2014/main" id="{F53DEA1D-9C1D-40E5-8234-5C1007013BC8}"/>
                </a:ext>
              </a:extLst>
            </p:cNvPr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18366BB-C428-487B-A91F-68992A2540F4}"/>
                </a:ext>
              </a:extLst>
            </p:cNvPr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>
              <a:extLst>
                <a:ext uri="{FF2B5EF4-FFF2-40B4-BE49-F238E27FC236}">
                  <a16:creationId xmlns:a16="http://schemas.microsoft.com/office/drawing/2014/main" id="{D0AC6AB3-BC6C-45B8-A33E-57B3CA66E874}"/>
                </a:ext>
              </a:extLst>
            </p:cNvPr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>
              <a:extLst>
                <a:ext uri="{FF2B5EF4-FFF2-40B4-BE49-F238E27FC236}">
                  <a16:creationId xmlns:a16="http://schemas.microsoft.com/office/drawing/2014/main" id="{3ADB7786-3243-4B69-BB66-F42C4610F64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7780B9-2408-4679-85F7-836321219E93}"/>
                </a:ext>
              </a:extLst>
            </p:cNvPr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9CAEC5A-B9EF-4D36-B049-89B45BC6FC6A}"/>
                </a:ext>
              </a:extLst>
            </p:cNvPr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7468F42-2808-4F45-9555-FE28BA5ADB8A}"/>
                </a:ext>
              </a:extLst>
            </p:cNvPr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9073A1C-CE98-466B-A7B6-288CAC443232}"/>
                </a:ext>
              </a:extLst>
            </p:cNvPr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10AFAFA-28E9-499C-B1C3-1DD8E2F97E04}"/>
                </a:ext>
              </a:extLst>
            </p:cNvPr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0ACF88-4164-401F-B4DE-7B3781764117}"/>
                </a:ext>
              </a:extLst>
            </p:cNvPr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B4C409B-1D46-4252-B934-2014C177A36D}"/>
                </a:ext>
              </a:extLst>
            </p:cNvPr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F3887C-549E-4E37-AB1D-C2E90C9316B2}"/>
                </a:ext>
              </a:extLst>
            </p:cNvPr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0E3F63-A0E3-4D62-AC5C-C7D817B00C52}"/>
                </a:ext>
              </a:extLst>
            </p:cNvPr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A2FA3D3-F06B-40EE-8E8C-04834070CB36}"/>
                </a:ext>
              </a:extLst>
            </p:cNvPr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9E63105-BD95-4161-BA11-9C90F6E14198}"/>
                </a:ext>
              </a:extLst>
            </p:cNvPr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1546307-55D5-4F57-BE64-BB50040E161E}"/>
                </a:ext>
              </a:extLst>
            </p:cNvPr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C26330-F636-4554-8AA4-4B96465B07E6}"/>
                </a:ext>
              </a:extLst>
            </p:cNvPr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2755F12-3A52-4FBD-9551-E20C163B80B1}"/>
                </a:ext>
              </a:extLst>
            </p:cNvPr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38BE9D-A0FC-4750-986B-E2F60AC76E11}"/>
                </a:ext>
              </a:extLst>
            </p:cNvPr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>
              <a:extLst>
                <a:ext uri="{FF2B5EF4-FFF2-40B4-BE49-F238E27FC236}">
                  <a16:creationId xmlns:a16="http://schemas.microsoft.com/office/drawing/2014/main" id="{FF52FADE-8B1F-445F-B776-00FE2F23A03A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>
              <a:extLst>
                <a:ext uri="{FF2B5EF4-FFF2-40B4-BE49-F238E27FC236}">
                  <a16:creationId xmlns:a16="http://schemas.microsoft.com/office/drawing/2014/main" id="{0CEE4F2E-C0B9-41B6-AF40-DCC494A8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>
              <a:extLst>
                <a:ext uri="{FF2B5EF4-FFF2-40B4-BE49-F238E27FC236}">
                  <a16:creationId xmlns:a16="http://schemas.microsoft.com/office/drawing/2014/main" id="{6C38A720-7694-4A9D-9782-773388996F8E}"/>
                </a:ext>
              </a:extLst>
            </p:cNvPr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>
              <a:extLst>
                <a:ext uri="{FF2B5EF4-FFF2-40B4-BE49-F238E27FC236}">
                  <a16:creationId xmlns:a16="http://schemas.microsoft.com/office/drawing/2014/main" id="{42EB423A-AAF5-4FAF-A17B-55B240131D80}"/>
                </a:ext>
              </a:extLst>
            </p:cNvPr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>
              <a:extLst>
                <a:ext uri="{FF2B5EF4-FFF2-40B4-BE49-F238E27FC236}">
                  <a16:creationId xmlns:a16="http://schemas.microsoft.com/office/drawing/2014/main" id="{AE2FF5C0-808E-453C-8B9F-2CF47AC5381C}"/>
                </a:ext>
              </a:extLst>
            </p:cNvPr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>
              <a:extLst>
                <a:ext uri="{FF2B5EF4-FFF2-40B4-BE49-F238E27FC236}">
                  <a16:creationId xmlns:a16="http://schemas.microsoft.com/office/drawing/2014/main" id="{22F67DA5-20DB-4235-98EF-6B24D332A8A1}"/>
                </a:ext>
              </a:extLst>
            </p:cNvPr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4AEFED9-59FE-4214-82DB-F9A5E136A19E}"/>
                </a:ext>
              </a:extLst>
            </p:cNvPr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>
              <a:extLst>
                <a:ext uri="{FF2B5EF4-FFF2-40B4-BE49-F238E27FC236}">
                  <a16:creationId xmlns:a16="http://schemas.microsoft.com/office/drawing/2014/main" id="{8189674D-4309-4499-BD39-73C6E2BBBC93}"/>
                </a:ext>
              </a:extLst>
            </p:cNvPr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>
              <a:extLst>
                <a:ext uri="{FF2B5EF4-FFF2-40B4-BE49-F238E27FC236}">
                  <a16:creationId xmlns:a16="http://schemas.microsoft.com/office/drawing/2014/main" id="{D6012CAF-5D1F-48E3-9BD0-309CDDB5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83537B-8DDA-4474-8BB3-C137A907DBB5}"/>
                </a:ext>
              </a:extLst>
            </p:cNvPr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72B247D-E551-4A9F-BF38-280ABEF22866}"/>
                </a:ext>
              </a:extLst>
            </p:cNvPr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DCC8F65-EFC3-4720-912E-71A8E3FD98FE}"/>
                </a:ext>
              </a:extLst>
            </p:cNvPr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26FB503-D42C-4B0B-86AA-C7233637C5B5}"/>
                </a:ext>
              </a:extLst>
            </p:cNvPr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70955-64C1-4DCB-BF20-B69EE982CFCF}"/>
                </a:ext>
              </a:extLst>
            </p:cNvPr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687B2F3-40ED-45B8-960F-9502E835B4D1}"/>
                </a:ext>
              </a:extLst>
            </p:cNvPr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769A2A-8497-422A-AFFB-CC47C9E7E8A7}"/>
                </a:ext>
              </a:extLst>
            </p:cNvPr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E4B537E-76DA-4A42-8345-DF852D3A4A75}"/>
                </a:ext>
              </a:extLst>
            </p:cNvPr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FFDD678-09E4-4769-8DCA-664992DD05C4}"/>
                </a:ext>
              </a:extLst>
            </p:cNvPr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0BCE828-D272-4471-A0FD-72BDA1487B96}"/>
                </a:ext>
              </a:extLst>
            </p:cNvPr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E6ABD09-4E2C-4816-868E-E1A2722BC79D}"/>
                </a:ext>
              </a:extLst>
            </p:cNvPr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E4F32C-B308-4531-8743-CABF970A6E1F}"/>
                </a:ext>
              </a:extLst>
            </p:cNvPr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24D4FE5-5E5B-475C-BBB5-2579648085FD}"/>
                </a:ext>
              </a:extLst>
            </p:cNvPr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42A0586-CC8E-4F72-8886-CA66906C6498}"/>
                </a:ext>
              </a:extLst>
            </p:cNvPr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E3EF5C3-AC22-472A-8316-65329DBA5A24}"/>
                </a:ext>
              </a:extLst>
            </p:cNvPr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>
              <a:extLst>
                <a:ext uri="{FF2B5EF4-FFF2-40B4-BE49-F238E27FC236}">
                  <a16:creationId xmlns:a16="http://schemas.microsoft.com/office/drawing/2014/main" id="{10C1496A-0CC7-4894-BDA3-145F66703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>
              <a:extLst>
                <a:ext uri="{FF2B5EF4-FFF2-40B4-BE49-F238E27FC236}">
                  <a16:creationId xmlns:a16="http://schemas.microsoft.com/office/drawing/2014/main" id="{47D08626-BD9D-427D-A2DC-8D0FC3C5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>
              <a:extLst>
                <a:ext uri="{FF2B5EF4-FFF2-40B4-BE49-F238E27FC236}">
                  <a16:creationId xmlns:a16="http://schemas.microsoft.com/office/drawing/2014/main" id="{74FFC90F-3C15-4CD4-A90C-E0A8EBED5FB0}"/>
                </a:ext>
              </a:extLst>
            </p:cNvPr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>
              <a:extLst>
                <a:ext uri="{FF2B5EF4-FFF2-40B4-BE49-F238E27FC236}">
                  <a16:creationId xmlns:a16="http://schemas.microsoft.com/office/drawing/2014/main" id="{0CB5E2FA-DE03-4362-BD41-90460AB9DFB2}"/>
                </a:ext>
              </a:extLst>
            </p:cNvPr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8B8EF75-6A90-4745-B6B2-B3A0CBEE79E9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EF192CE-F69C-44A9-928B-8558931F67E5}"/>
                </a:ext>
              </a:extLst>
            </p:cNvPr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FAAFC24-6B0D-41DB-8AA6-1B549D2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4F6D9C3-D7F3-41DD-81BD-55DB43846907}"/>
                </a:ext>
              </a:extLst>
            </p:cNvPr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BA2F766-39B6-4578-A33E-A15B24CDEF7C}"/>
                </a:ext>
              </a:extLst>
            </p:cNvPr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F3C74A2-6572-40C6-837A-921D53CF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8813FC2-FFCF-410C-97D4-8F24623C8F6B}"/>
                </a:ext>
              </a:extLst>
            </p:cNvPr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C446AE6-841F-4D42-9718-966BA308211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E150212-5B4F-480D-A223-55C5C2206BD2}"/>
                </a:ext>
              </a:extLst>
            </p:cNvPr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C69CE44-1D13-488E-8DEA-A1270B1D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F6787A4-5D71-434E-B1BB-3B0B72D4DB9E}"/>
                </a:ext>
              </a:extLst>
            </p:cNvPr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441BAD9-74F7-4DF0-BFE7-8DF6CC28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64FA3A6-46BB-4F09-BD89-B13854314AEA}"/>
                </a:ext>
              </a:extLst>
            </p:cNvPr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19466F3E-FA19-4EB9-A23A-1598E0BF33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7698657-490E-4FD1-BA68-A22E554B5186}"/>
                </a:ext>
              </a:extLst>
            </p:cNvPr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F30D81A-5517-44C4-A473-9800BD5E3373}"/>
                </a:ext>
              </a:extLst>
            </p:cNvPr>
            <p:cNvCxnSpPr>
              <a:cxnSpLocks/>
            </p:cNvCxnSpPr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7AD74C-4178-42C5-A6E7-C2285795629F}"/>
                </a:ext>
              </a:extLst>
            </p:cNvPr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8C281CB-379D-46E6-B44B-10B3115C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D4ACA23-4B93-4FB6-9FA0-3401619463E9}"/>
                </a:ext>
              </a:extLst>
            </p:cNvPr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C673366-75F9-4C44-B450-18FCF1B9623D}"/>
                </a:ext>
              </a:extLst>
            </p:cNvPr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8D3D837-3D65-474D-85C3-DC9EC9572565}"/>
                </a:ext>
              </a:extLst>
            </p:cNvPr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A79EE83-7C80-4834-8F05-A29AA35C594C}"/>
                </a:ext>
              </a:extLst>
            </p:cNvPr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CFD1A4B-30A4-44D4-B179-97F54A04FF3E}"/>
                </a:ext>
              </a:extLst>
            </p:cNvPr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3BC01AC-1A25-4D61-B910-2D9ACF0CD0D7}"/>
                </a:ext>
              </a:extLst>
            </p:cNvPr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E6D5440-9E44-4609-B8E1-129AE6330E3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74C617D-11F0-49A0-B91B-2E27D8F53FB3}"/>
                </a:ext>
              </a:extLst>
            </p:cNvPr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2CCAEF1-3AD3-4D28-BBB9-CEFDB7E8A3A7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>
              <a:extLst>
                <a:ext uri="{FF2B5EF4-FFF2-40B4-BE49-F238E27FC236}">
                  <a16:creationId xmlns:a16="http://schemas.microsoft.com/office/drawing/2014/main" id="{D33C1BE9-C9A0-4BAA-B5E2-A517EBE07E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27">
              <a:extLst>
                <a:ext uri="{FF2B5EF4-FFF2-40B4-BE49-F238E27FC236}">
                  <a16:creationId xmlns:a16="http://schemas.microsoft.com/office/drawing/2014/main" id="{FB55BDE3-9849-4BAB-82E2-91EB29C5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265E71D7-629A-4E85-A053-74F324D5D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5BB6923-3898-42E3-B22B-81A453C19182}"/>
                </a:ext>
              </a:extLst>
            </p:cNvPr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A5B385C-5710-475E-9A5C-4069CF6B70CA}"/>
                </a:ext>
              </a:extLst>
            </p:cNvPr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BD53B08-AE08-4E4C-B6DF-E29832106C14}"/>
                </a:ext>
              </a:extLst>
            </p:cNvPr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27">
              <a:extLst>
                <a:ext uri="{FF2B5EF4-FFF2-40B4-BE49-F238E27FC236}">
                  <a16:creationId xmlns:a16="http://schemas.microsoft.com/office/drawing/2014/main" id="{F64F09F4-3D56-43D1-8990-B91AEE7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CB1DF72-00A0-440C-96B4-B25C8C32C6E7}"/>
                </a:ext>
              </a:extLst>
            </p:cNvPr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6AA3804-A3ED-4B52-B686-7A18A961903F}"/>
                </a:ext>
              </a:extLst>
            </p:cNvPr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EC8A7CD7-838C-4E2E-A875-676AEC0DB02E}"/>
                </a:ext>
              </a:extLst>
            </p:cNvPr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27">
              <a:extLst>
                <a:ext uri="{FF2B5EF4-FFF2-40B4-BE49-F238E27FC236}">
                  <a16:creationId xmlns:a16="http://schemas.microsoft.com/office/drawing/2014/main" id="{674E718B-D445-4231-85B3-3EB164D7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9CBEA17-B636-41D6-98D4-31766AB3A6F5}"/>
                </a:ext>
              </a:extLst>
            </p:cNvPr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288C93C7-F003-4FC4-BBDD-D140C2C845D0}"/>
                </a:ext>
              </a:extLst>
            </p:cNvPr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B00597B-C3B2-4976-8B7C-5CD1EF435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1F87DFE-C6B9-4E9E-8157-450C0405FFA0}"/>
                </a:ext>
              </a:extLst>
            </p:cNvPr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DE4ABA4A-18AC-4995-AEA4-C3AA34B69EF1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>
              <a:extLst>
                <a:ext uri="{FF2B5EF4-FFF2-40B4-BE49-F238E27FC236}">
                  <a16:creationId xmlns:a16="http://schemas.microsoft.com/office/drawing/2014/main" id="{DCFCDE8D-0B80-4BA0-A4E1-654539987DCC}"/>
                </a:ext>
              </a:extLst>
            </p:cNvPr>
            <p:cNvCxnSpPr>
              <a:cxnSpLocks/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箭头连接符 127">
              <a:extLst>
                <a:ext uri="{FF2B5EF4-FFF2-40B4-BE49-F238E27FC236}">
                  <a16:creationId xmlns:a16="http://schemas.microsoft.com/office/drawing/2014/main" id="{5BA874C4-176A-41AC-988B-D495CB421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41810BA0-AE02-45DC-BC0D-64A47075D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ABA4390-2AF6-41E3-BD2F-DB481F9515B9}"/>
                </a:ext>
              </a:extLst>
            </p:cNvPr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DCF466C2-32B9-403E-8BB5-DC8AC1BA81D1}"/>
                </a:ext>
              </a:extLst>
            </p:cNvPr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BD27E00-A53B-49EF-B903-0B0B472CE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8357FBE-5B2D-49B9-9981-17102E218380}"/>
                </a:ext>
              </a:extLst>
            </p:cNvPr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D0ABB9B-BA06-4945-B919-0D95501CAD2F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>
              <a:extLst>
                <a:ext uri="{FF2B5EF4-FFF2-40B4-BE49-F238E27FC236}">
                  <a16:creationId xmlns:a16="http://schemas.microsoft.com/office/drawing/2014/main" id="{8D6AFCB7-B8A0-49A2-A26C-195203D90B91}"/>
                </a:ext>
              </a:extLst>
            </p:cNvPr>
            <p:cNvCxnSpPr>
              <a:cxnSpLocks/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27">
              <a:extLst>
                <a:ext uri="{FF2B5EF4-FFF2-40B4-BE49-F238E27FC236}">
                  <a16:creationId xmlns:a16="http://schemas.microsoft.com/office/drawing/2014/main" id="{1CB2C6DB-7F22-4966-9390-5E8611AA25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1ECF228F-4FDB-4990-A360-90990FAA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E0B8360-5BDF-4B24-B46F-527BBF16BD6F}"/>
                </a:ext>
              </a:extLst>
            </p:cNvPr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280FEEA-02F1-4F5E-9134-7999C9549024}"/>
                </a:ext>
              </a:extLst>
            </p:cNvPr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05FDFAE-29C0-42DB-BF40-7E8100BD120D}"/>
                </a:ext>
              </a:extLst>
            </p:cNvPr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0EE9D47-2760-4017-8DBF-10EACEBD8827}"/>
                </a:ext>
              </a:extLst>
            </p:cNvPr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8BC95E3-A1D8-4386-94CE-C768930FC230}"/>
                </a:ext>
              </a:extLst>
            </p:cNvPr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3E65283-2D27-4235-A855-3388A8F8CA3E}"/>
                </a:ext>
              </a:extLst>
            </p:cNvPr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68EC751E-5FE9-4216-ABC2-B92552A07443}"/>
                </a:ext>
              </a:extLst>
            </p:cNvPr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1EA1597-BDDC-4AC6-B7F3-77FC7AB26A85}"/>
                </a:ext>
              </a:extLst>
            </p:cNvPr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DC0E2B5-E37B-4D55-B8CC-C1AAF0DF3C02}"/>
                </a:ext>
              </a:extLst>
            </p:cNvPr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F8A84-384F-4786-AC03-23D1E830BB80}"/>
                </a:ext>
              </a:extLst>
            </p:cNvPr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95286E1-5AA0-4EA8-9CAD-01F4289877B5}"/>
                </a:ext>
              </a:extLst>
            </p:cNvPr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9FB09C6-779D-42B1-B508-2E180F0C97BD}"/>
                </a:ext>
              </a:extLst>
            </p:cNvPr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1361A6F-A2D5-4E21-891D-79E516EF7BF6}"/>
                </a:ext>
              </a:extLst>
            </p:cNvPr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>
              <a:extLst>
                <a:ext uri="{FF2B5EF4-FFF2-40B4-BE49-F238E27FC236}">
                  <a16:creationId xmlns:a16="http://schemas.microsoft.com/office/drawing/2014/main" id="{E60AEE9F-BD4F-4806-88CF-EB8AD85F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A4EB853-D129-42F7-9C57-6C2C46FB8C5A}"/>
                </a:ext>
              </a:extLst>
            </p:cNvPr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>
              <a:extLst>
                <a:ext uri="{FF2B5EF4-FFF2-40B4-BE49-F238E27FC236}">
                  <a16:creationId xmlns:a16="http://schemas.microsoft.com/office/drawing/2014/main" id="{540BFA8F-2E64-4F33-A00B-83DEBCE15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0CF1FE8-FF65-4790-AE26-A24AD7956086}"/>
                </a:ext>
              </a:extLst>
            </p:cNvPr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>
              <a:extLst>
                <a:ext uri="{FF2B5EF4-FFF2-40B4-BE49-F238E27FC236}">
                  <a16:creationId xmlns:a16="http://schemas.microsoft.com/office/drawing/2014/main" id="{DF7D9BC7-65F9-4C7E-93F6-6278CBF7B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A8D1B8DA-01EF-40B1-B32F-D2BEAC885527}"/>
                </a:ext>
              </a:extLst>
            </p:cNvPr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ED57E08-F878-43C4-A729-C476F947D321}"/>
                </a:ext>
              </a:extLst>
            </p:cNvPr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C8F55C87-B15B-4AEB-89A3-97C493933EC7}"/>
                </a:ext>
              </a:extLst>
            </p:cNvPr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7A9F540F-3C42-4977-AE88-C60F0B4B689C}"/>
                </a:ext>
              </a:extLst>
            </p:cNvPr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>
              <a:extLst>
                <a:ext uri="{FF2B5EF4-FFF2-40B4-BE49-F238E27FC236}">
                  <a16:creationId xmlns:a16="http://schemas.microsoft.com/office/drawing/2014/main" id="{27CD8005-992D-4D02-84DE-4B18BEC367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84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3137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534897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2403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71558"/>
              </p:ext>
            </p:extLst>
          </p:nvPr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78479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166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0762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2159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90448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4043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94291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24263</TotalTime>
  <Words>793</Words>
  <Application>Microsoft Office PowerPoint</Application>
  <PresentationFormat>宽屏</PresentationFormat>
  <Paragraphs>634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240</cp:revision>
  <cp:lastPrinted>2020-11-30T09:11:07Z</cp:lastPrinted>
  <dcterms:created xsi:type="dcterms:W3CDTF">2020-11-13T02:31:09Z</dcterms:created>
  <dcterms:modified xsi:type="dcterms:W3CDTF">2020-12-07T14:16:17Z</dcterms:modified>
</cp:coreProperties>
</file>