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3"/>
    <p:sldId id="256" r:id="rId4"/>
    <p:sldId id="257" r:id="rId5"/>
    <p:sldId id="260" r:id="rId6"/>
    <p:sldId id="258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3140" y="295910"/>
            <a:ext cx="999807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   我   介    绍</a:t>
            </a:r>
            <a:endParaRPr lang="zh-CN" alt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3355" y="1645285"/>
            <a:ext cx="594550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姓名：卫晓栋</a:t>
            </a:r>
            <a:endParaRPr lang="zh-CN" altLang="en-US" sz="4400" b="1"/>
          </a:p>
        </p:txBody>
      </p:sp>
      <p:sp>
        <p:nvSpPr>
          <p:cNvPr id="6" name="文本框 5"/>
          <p:cNvSpPr txBox="1"/>
          <p:nvPr/>
        </p:nvSpPr>
        <p:spPr>
          <a:xfrm>
            <a:off x="2694940" y="2834005"/>
            <a:ext cx="571119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/>
              <a:t>家乡：河南平顶山</a:t>
            </a:r>
            <a:endParaRPr lang="zh-CN" altLang="en-US" sz="4400" b="1"/>
          </a:p>
        </p:txBody>
      </p:sp>
      <p:sp>
        <p:nvSpPr>
          <p:cNvPr id="7" name="文本框 6"/>
          <p:cNvSpPr txBox="1"/>
          <p:nvPr/>
        </p:nvSpPr>
        <p:spPr>
          <a:xfrm>
            <a:off x="2696210" y="3976370"/>
            <a:ext cx="52755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学校：河南农业大学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23845" y="1965960"/>
            <a:ext cx="7028815" cy="1859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zh-CN" sz="115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魅  力  惠</a:t>
            </a:r>
            <a:endParaRPr lang="zh-CN" altLang="zh-CN" sz="115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6545" y="604520"/>
            <a:ext cx="598995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       页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4095" y="1779905"/>
            <a:ext cx="7818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</a:t>
            </a:r>
            <a:r>
              <a:rPr lang="zh-CN" altLang="en-US" sz="4000"/>
              <a:t>滚动事件：导航栏、内容区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2299335" y="2759075"/>
            <a:ext cx="9923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2.选项卡：导航栏、底部活动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2267585" y="3770630"/>
            <a:ext cx="7344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3.图片放大效果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2284095" y="4693285"/>
            <a:ext cx="6675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4.轮播图</a:t>
            </a:r>
            <a:endParaRPr lang="zh-CN" altLang="en-US" sz="400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690" y="266065"/>
            <a:ext cx="10515600" cy="1325563"/>
          </a:xfrm>
        </p:spPr>
        <p:txBody>
          <a:bodyPr/>
          <a:p>
            <a:r>
              <a:rPr lang="en-US" altLang="zh-CN"/>
              <a:t>                              </a:t>
            </a:r>
            <a:r>
              <a:rPr lang="zh-CN" altLang="en-US" b="1"/>
              <a:t>登  录 页  面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692400" y="1731010"/>
            <a:ext cx="7279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1 . </a:t>
            </a:r>
            <a:r>
              <a:rPr lang="zh-CN" altLang="en-US" sz="4000"/>
              <a:t>用正则验证格式是否正确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664460" y="2752725"/>
            <a:ext cx="7399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2 . 用cookie存数据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57370" y="572135"/>
            <a:ext cx="633222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详   情   页</a:t>
            </a:r>
            <a:endParaRPr lang="zh-CN" altLang="en-US" sz="4800" b="1"/>
          </a:p>
        </p:txBody>
      </p:sp>
      <p:sp>
        <p:nvSpPr>
          <p:cNvPr id="5" name="文本框 4"/>
          <p:cNvSpPr txBox="1"/>
          <p:nvPr/>
        </p:nvSpPr>
        <p:spPr>
          <a:xfrm>
            <a:off x="2495550" y="1894205"/>
            <a:ext cx="610425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1 . </a:t>
            </a:r>
            <a:r>
              <a:rPr lang="zh-CN" altLang="en-US" sz="4400"/>
              <a:t>主图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2497455" y="2957830"/>
            <a:ext cx="546798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2 . </a:t>
            </a:r>
            <a:r>
              <a:rPr lang="zh-CN" altLang="en-US" sz="4400"/>
              <a:t>尺寸、数量</a:t>
            </a:r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2498090" y="3956050"/>
            <a:ext cx="538607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3 . </a:t>
            </a:r>
            <a:r>
              <a:rPr lang="zh-CN" altLang="en-US" sz="4400"/>
              <a:t>限时倒计时</a:t>
            </a:r>
            <a:endParaRPr lang="zh-C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112260" y="603885"/>
            <a:ext cx="5320665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/>
              <a:t>购 物 车</a:t>
            </a:r>
            <a:endParaRPr lang="zh-CN" altLang="en-US" sz="5400" b="1"/>
          </a:p>
        </p:txBody>
      </p:sp>
      <p:sp>
        <p:nvSpPr>
          <p:cNvPr id="6" name="文本框 5"/>
          <p:cNvSpPr txBox="1"/>
          <p:nvPr/>
        </p:nvSpPr>
        <p:spPr>
          <a:xfrm>
            <a:off x="3265805" y="2759710"/>
            <a:ext cx="6626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2 . </a:t>
            </a:r>
            <a:r>
              <a:rPr lang="zh-CN" altLang="en-US" sz="4000"/>
              <a:t>商品数量加减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3263900" y="3690620"/>
            <a:ext cx="4864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</a:t>
            </a:r>
            <a:r>
              <a:rPr lang="zh-CN" altLang="en-US" sz="4000"/>
              <a:t> . 商品删除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3249295" y="4540885"/>
            <a:ext cx="5206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</a:t>
            </a:r>
            <a:r>
              <a:rPr lang="zh-CN" altLang="en-US" sz="4000"/>
              <a:t> . 商品总价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3279775" y="1779905"/>
            <a:ext cx="5744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1 . 调用cookie函数取数据</a:t>
            </a:r>
            <a:endParaRPr lang="zh-C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04055" y="638175"/>
            <a:ext cx="734441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订 单 页</a:t>
            </a:r>
            <a:endParaRPr lang="zh-CN" altLang="en-US" sz="4400" b="1"/>
          </a:p>
        </p:txBody>
      </p:sp>
      <p:sp>
        <p:nvSpPr>
          <p:cNvPr id="6" name="文本框 5"/>
          <p:cNvSpPr txBox="1"/>
          <p:nvPr/>
        </p:nvSpPr>
        <p:spPr>
          <a:xfrm>
            <a:off x="3018155" y="1600835"/>
            <a:ext cx="628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1 . </a:t>
            </a:r>
            <a:r>
              <a:rPr lang="zh-CN" altLang="en-US" sz="3600"/>
              <a:t>用正则验证格式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3000375" y="2533015"/>
            <a:ext cx="5402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2 . 地区选择</a:t>
            </a:r>
            <a:endParaRPr lang="zh-CN" altLang="en-US" sz="3600"/>
          </a:p>
        </p:txBody>
      </p:sp>
      <p:sp>
        <p:nvSpPr>
          <p:cNvPr id="8" name="文本框 7"/>
          <p:cNvSpPr txBox="1"/>
          <p:nvPr/>
        </p:nvSpPr>
        <p:spPr>
          <a:xfrm>
            <a:off x="2987675" y="3420745"/>
            <a:ext cx="5288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3 . 从cookie中取数据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500" y="198755"/>
            <a:ext cx="5508625" cy="1325880"/>
          </a:xfrm>
        </p:spPr>
        <p:txBody>
          <a:bodyPr/>
          <a:p>
            <a:r>
              <a:rPr lang="zh-CN" altLang="en-US" sz="4800" b="1"/>
              <a:t>心得与收获</a:t>
            </a:r>
            <a:endParaRPr lang="zh-CN" altLang="en-US" sz="4800" b="1"/>
          </a:p>
        </p:txBody>
      </p:sp>
      <p:sp>
        <p:nvSpPr>
          <p:cNvPr id="4" name="文本框 3"/>
          <p:cNvSpPr txBox="1"/>
          <p:nvPr/>
        </p:nvSpPr>
        <p:spPr>
          <a:xfrm>
            <a:off x="1942465" y="1356995"/>
            <a:ext cx="8507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1 . </a:t>
            </a:r>
            <a:r>
              <a:rPr lang="zh-CN" altLang="en-US" sz="3600"/>
              <a:t>对页面的整体布局有了更深入的了解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942465" y="2048510"/>
            <a:ext cx="964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2 . 做页面的过程就是对知识温习的过程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2494915" y="2720975"/>
            <a:ext cx="94456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也是一个解决难题的过程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5635" y="3442335"/>
            <a:ext cx="827278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3 . 既然做了前端，就注定了要不断学习，        </a:t>
            </a:r>
            <a:r>
              <a:rPr lang="en-US" altLang="zh-CN" sz="3600"/>
              <a:t>	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2425700" y="4104640"/>
            <a:ext cx="10268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学的越多，不会的也越多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2411095" y="4742180"/>
            <a:ext cx="79381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希望大家有一个好的心态来面对未来</a:t>
            </a:r>
            <a:endParaRPr lang="zh-CN" altLang="en-US" sz="3600"/>
          </a:p>
        </p:txBody>
      </p:sp>
      <p:sp>
        <p:nvSpPr>
          <p:cNvPr id="11" name="文本框 10"/>
          <p:cNvSpPr txBox="1"/>
          <p:nvPr/>
        </p:nvSpPr>
        <p:spPr>
          <a:xfrm>
            <a:off x="1874520" y="5438140"/>
            <a:ext cx="8206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4</a:t>
            </a:r>
            <a:r>
              <a:rPr lang="zh-CN" altLang="en-US" sz="3600"/>
              <a:t> . 希望大家能爱上这个行业</a:t>
            </a:r>
            <a:endParaRPr lang="zh-CN" altLang="en-US"/>
          </a:p>
        </p:txBody>
      </p:sp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                              登  录 页  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2016-07-06T09:56:00Z</dcterms:created>
  <dcterms:modified xsi:type="dcterms:W3CDTF">2016-07-07T08:41:03Z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