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EBD-0C53-49E3-8999-FF16AD77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8C41-F7DD-4BEE-9A37-174CCE44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2F77-0EA5-4430-84B1-21553BC5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E787-E0AE-4AEB-8EE3-707C39B0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796B-EE0E-4104-9C89-FC1823F1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4E1C-208B-48C8-BB6A-100005C6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32DCE-A45A-4645-BA76-770AFEBE9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CA81-C10A-41D5-93C5-423F010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3547-8F6D-45AE-80EB-4D96AA11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8DE1-B284-4DAF-B598-6A7CF695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E970D-57A4-4EBF-8CD2-E2588036D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2F21-24B2-4D44-B874-03B0B4B0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7840-A2A4-403E-9670-6B3F620C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C878-D252-4B17-BE98-B6AE0D5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2EBF-E3A9-4313-9CDC-D86DACF3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A2A0-DB86-4709-BC78-CB6827F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B07B-3AC3-4464-8D09-E2F06946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CEA9-A1E0-423F-9CAD-01508438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37A7-CCD0-4B5C-BF15-041CBA5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3DEC7-4D4B-4CAC-AF16-549B5970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60-5F29-41EF-A3C0-1CA8BEF3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DABD5-45C4-4688-B16F-D78BCA8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2014-6A71-431E-A0B3-C78837B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E00B-9BC4-4488-99EE-A357574A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E8BD-828D-42B3-890B-2B220D73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FAF8-78D7-48B9-A3F0-A6FD10E1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3027-981A-44EF-93A2-02777CE04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6523-42AB-4033-A97B-08B564E2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6FEA-BAD0-48FF-8107-55D5D4E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A4E2-1E23-4E4F-8889-515FDA1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2B6EF-86D4-44C6-8C1C-141E79E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AEBC-CA71-45A2-B2CD-D36DDF77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F211-CEFF-4ED4-BDBF-62B097F3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4F59-B9D4-412E-ABA3-6DB7EC88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BF9A6-1374-43E6-8693-97D2517E1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A1A31-8A09-46BC-9915-6E2790C4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2FA53-3584-4FDE-A246-655F2EA6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F325B-218E-475F-8BBF-59EE4732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9533-D15A-41AD-8556-4C0E0FA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3973-5A8A-41A0-9669-229105BE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691B-C669-49E1-AE5C-061AC979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98C3B-74AA-40B6-B502-3B998382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8C399-344F-4816-B167-9A9A583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54DEA-F2FD-4AE5-8905-E088FABA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026B1-75E7-4558-8B14-91BD738F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4ECF-D20E-4ADC-BB35-3BD7C63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CFF-DA0B-4A45-BCBB-98BDE6F9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6F39-8DE1-4436-BDEB-6FC84408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9B84-8543-4EE2-B70C-A20CDD0D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381B-DCDF-4C52-B884-085588E3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E1368-F9AC-4FF4-8D38-D6D9FFA1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1C49-DE6A-44DD-8AE0-3A4B2975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F84-7231-4B64-AB7E-FEC8B0E6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C37DA-C3D8-4063-861F-B87EAB83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75C3-C1B2-4443-874A-2A705FB0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E5CF-228F-479C-9B1D-050F91E6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EDCB-A15E-40CA-A7A7-E6896AB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8C8D9-6D44-4E6E-BBED-3D164705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1C84C-474D-486C-B6A6-D1A00AA8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3199-9EBE-4256-AB7C-ADB4E303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E460-4FC2-4B56-8AEC-58A631B30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5011-94C0-4F0C-904A-E6E29A81D82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9EE2-4664-4448-945D-A180D4C3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D0DE-57B9-4733-AADE-3433BA1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CEE0-17A1-4C0B-9D27-E47A21F95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45D83-6186-46FA-A5AB-7539026ED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0695D-1B07-4C17-B28C-536A374A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38112"/>
            <a:ext cx="118967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74589-9D8B-487D-B144-2D1BD68C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0" y="0"/>
            <a:ext cx="1173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5640D-5494-426C-9DE1-9BD34813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25"/>
            <a:ext cx="12192000" cy="51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AA14B-7A69-47A2-840D-49D1B0380E72}"/>
              </a:ext>
            </a:extLst>
          </p:cNvPr>
          <p:cNvSpPr txBox="1"/>
          <p:nvPr/>
        </p:nvSpPr>
        <p:spPr>
          <a:xfrm>
            <a:off x="4058816" y="1548882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-m</a:t>
            </a:r>
            <a:r>
              <a:rPr lang="zh-CN" altLang="en-US" dirty="0"/>
              <a:t>  </a:t>
            </a:r>
            <a:r>
              <a:rPr lang="en-US" altLang="zh-CN" dirty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50FE2-4E9B-487F-BF52-59B44653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4" y="3840835"/>
            <a:ext cx="8741822" cy="29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BE7B1-2B7B-4D65-9209-8CCF2165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242596"/>
            <a:ext cx="8080310" cy="33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AD679-0BDC-4F83-B26F-D911857D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57187"/>
            <a:ext cx="116776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0AE1A-A683-4022-8415-CEDBCBED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7687"/>
            <a:ext cx="114204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Zhili Wei</dc:creator>
  <cp:lastModifiedBy>Zhili Wei</cp:lastModifiedBy>
  <cp:revision>6</cp:revision>
  <dcterms:created xsi:type="dcterms:W3CDTF">2021-09-01T13:40:15Z</dcterms:created>
  <dcterms:modified xsi:type="dcterms:W3CDTF">2021-09-06T09:30:10Z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5aa8c-8496-45e6-88ef-230b4aed93a4_Enabled">
    <vt:lpwstr>true</vt:lpwstr>
  </property>
  <property fmtid="{D5CDD505-2E9C-101B-9397-08002B2CF9AE}" pid="3" name="MSIP_Label_ea85aa8c-8496-45e6-88ef-230b4aed93a4_SetDate">
    <vt:lpwstr>2021-09-01T13:45:25Z</vt:lpwstr>
  </property>
  <property fmtid="{D5CDD505-2E9C-101B-9397-08002B2CF9AE}" pid="4" name="MSIP_Label_ea85aa8c-8496-45e6-88ef-230b4aed93a4_Method">
    <vt:lpwstr>Privileged</vt:lpwstr>
  </property>
  <property fmtid="{D5CDD505-2E9C-101B-9397-08002B2CF9AE}" pid="5" name="MSIP_Label_ea85aa8c-8496-45e6-88ef-230b4aed93a4_Name">
    <vt:lpwstr>Public</vt:lpwstr>
  </property>
  <property fmtid="{D5CDD505-2E9C-101B-9397-08002B2CF9AE}" pid="6" name="MSIP_Label_ea85aa8c-8496-45e6-88ef-230b4aed93a4_SiteId">
    <vt:lpwstr>b7be7686-6f97-4db7-9081-a23cf09a96b5</vt:lpwstr>
  </property>
  <property fmtid="{D5CDD505-2E9C-101B-9397-08002B2CF9AE}" pid="7" name="MSIP_Label_ea85aa8c-8496-45e6-88ef-230b4aed93a4_ActionId">
    <vt:lpwstr>be77a2e7-4873-4e8b-9b4f-8cec1bf2bca8</vt:lpwstr>
  </property>
  <property fmtid="{D5CDD505-2E9C-101B-9397-08002B2CF9AE}" pid="8" name="MSIP_Label_ea85aa8c-8496-45e6-88ef-230b4aed93a4_ContentBits">
    <vt:lpwstr>0</vt:lpwstr>
  </property>
</Properties>
</file>