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  <a:srgbClr val="70AD47"/>
    <a:srgbClr val="FFFFFF"/>
    <a:srgbClr val="6ABBFE"/>
    <a:srgbClr val="18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E3E41-CB9E-46F8-BDC6-EFAE8004B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763D20-D452-45A1-AA80-757637248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4C15F-1E8D-4C70-BAF1-5431F397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D91CD-96A7-4F45-A867-D6D5D007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84EC3-9688-4FCC-AD88-2FA535CC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90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C38D-5A45-4B79-9C5D-3D85706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05370-BA34-4EDC-AB61-67B66425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50292-21FD-4855-B0FB-81FB5767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36A2E-0A95-4864-B469-6788CA3C6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D3F2B-52A3-4B23-A4E6-BD80AFE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58CAAD-B320-4D03-8520-674506279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3D54EB-E84E-4B8E-B5C2-C704F93B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54E66-C422-42F9-ACA7-80C9E9B5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52577-D6CB-4D07-B366-64502D04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2940D-571F-49A3-BD4C-FD6CFCC8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68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C475B-D5F3-432F-BF48-DDEA684D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A7B91-F2AC-4B90-956F-A51E920BF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600C1-9DA2-4A88-AF64-6CEF85F3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19113-CCF9-4F1D-A018-84B58371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F9156-0259-459D-B444-97A4835F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723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4D04-B0E3-4FB3-AE2F-60F3D73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86003-396F-4264-BF0C-738A478C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A11F2-538C-4CD2-B478-71D8E2EB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7C173-FBAE-4F8A-B6D1-6E12F0ED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BF81C-60ED-4BD7-83F5-8C5963DB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5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FB9C6-B0A9-4D53-8185-2EF6937D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C06A1-1D9C-4DDD-B711-5ECE0446E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B62E0-156E-413C-9A67-60075984B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576EA-92B3-41FA-A08F-3B1CCC8D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B302A-52F0-41B1-BBE5-1296F68B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2644-DE61-4B5D-BB98-9EAC8E9A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1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DD852-43B9-46DC-AADA-18736D27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7785D6-FE55-4C8C-9EF0-FFEB89B9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3E5059-ABD7-4FBC-B760-9D4BE56DE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5EA287-A5D7-4C62-B96A-95D9C274F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A77AC7-20F5-4231-ABD6-BF664DE85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9F6DD7-21C8-47CB-82F3-D0CB7D12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E2DB0-7152-40FE-918F-27BAD92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FE0EF5-00BF-408B-9A6D-158AC37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9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62D36-B66F-483A-9BE5-53E50E05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4DD911-235F-4E19-8A3E-FC296E7C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99EC5B-9D59-4C92-8F9E-0652D6E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99BFDA-7346-4A06-B01C-8AC8094F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79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8A7184-1A40-4C82-8A0F-F0877416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BA135E-91D9-4A46-BC49-A5E3B39E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1474B8-2E81-40D5-A687-1A113DAA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6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FCC1E-C7D0-44B1-94C8-F8C00E27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46A2CB-658F-48FA-8CD5-8741B94ED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C353EC-C164-42CA-9626-A64C1D1F4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63EC7-6168-4AA7-A2AD-7567867D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31F954-DC69-4653-BE9F-1F2A6881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346D6-7EF2-4891-A2C6-44A5CC0E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5A3B8-411D-4EC7-A14E-8307289C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9CBFDE-7ABA-45A5-AF0E-437C6E338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1D9F16-3726-4984-9E23-17DED694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377A9C-58C9-4E29-A16B-2673C8A2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AB2643-D7F9-4FDA-B589-10516774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489CA0-8E95-4026-9008-2BEFFBCA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5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C500E4-653F-4557-9F31-98B4517AA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0F14D9-74B7-4BEA-9A50-ABE6FD037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8940C-FB8B-4762-94B6-A13345958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B2AFF-0351-4861-A5CC-55333FAED1E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9BED8-185D-42CE-A13E-3EC80A299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56393-3188-42D4-9C51-A800A33A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36EB5-B2C0-40D7-9BEA-DEE23E25E9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738AA63-0335-4FA8-AED2-49717296019D}"/>
              </a:ext>
            </a:extLst>
          </p:cNvPr>
          <p:cNvSpPr/>
          <p:nvPr/>
        </p:nvSpPr>
        <p:spPr>
          <a:xfrm>
            <a:off x="87914" y="726831"/>
            <a:ext cx="3048000" cy="53691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数据模块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A8BEFF8-3DEE-4CA6-87BD-1DD918BAA662}"/>
              </a:ext>
            </a:extLst>
          </p:cNvPr>
          <p:cNvSpPr/>
          <p:nvPr/>
        </p:nvSpPr>
        <p:spPr>
          <a:xfrm>
            <a:off x="3616558" y="726831"/>
            <a:ext cx="4695093" cy="2467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75729E-C232-4A58-BB91-21E3B1B9E80F}"/>
              </a:ext>
            </a:extLst>
          </p:cNvPr>
          <p:cNvSpPr txBox="1"/>
          <p:nvPr/>
        </p:nvSpPr>
        <p:spPr>
          <a:xfrm flipH="1">
            <a:off x="5239031" y="726831"/>
            <a:ext cx="132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训练</a:t>
            </a:r>
            <a:r>
              <a:rPr lang="en-US" altLang="zh-CN" b="1" dirty="0"/>
              <a:t>+</a:t>
            </a:r>
            <a:r>
              <a:rPr lang="zh-CN" altLang="en-US" b="1" dirty="0"/>
              <a:t>微调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78BAE1-3239-4B9B-9B8D-40B273A6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087" y="2675792"/>
            <a:ext cx="1095211" cy="4201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DE0EB9E-4DD5-4FA6-8641-30251BF0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146" y="1096163"/>
            <a:ext cx="1682262" cy="40664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89D05B-74C4-4137-9F07-2A56A4C9B8F4}"/>
              </a:ext>
            </a:extLst>
          </p:cNvPr>
          <p:cNvSpPr/>
          <p:nvPr/>
        </p:nvSpPr>
        <p:spPr>
          <a:xfrm>
            <a:off x="4062037" y="1725099"/>
            <a:ext cx="1729154" cy="623571"/>
          </a:xfrm>
          <a:prstGeom prst="roundRect">
            <a:avLst/>
          </a:prstGeom>
          <a:solidFill>
            <a:schemeClr val="bg1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Internlm2-chat-7B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CB05B4-340C-4499-8ED8-80615B984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441" y="1144404"/>
            <a:ext cx="453272" cy="50854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DC2227-9F26-44D4-9378-D7ACC637E021}"/>
              </a:ext>
            </a:extLst>
          </p:cNvPr>
          <p:cNvCxnSpPr/>
          <p:nvPr/>
        </p:nvCxnSpPr>
        <p:spPr>
          <a:xfrm>
            <a:off x="5899041" y="2036884"/>
            <a:ext cx="70104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24D1A96-208B-453E-8A07-881F024121CB}"/>
              </a:ext>
            </a:extLst>
          </p:cNvPr>
          <p:cNvSpPr/>
          <p:nvPr/>
        </p:nvSpPr>
        <p:spPr>
          <a:xfrm>
            <a:off x="6652837" y="1348154"/>
            <a:ext cx="199292" cy="1371599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7FF3BDA-6F62-44F5-A2D6-38E80083E5B8}"/>
              </a:ext>
            </a:extLst>
          </p:cNvPr>
          <p:cNvSpPr txBox="1"/>
          <p:nvPr/>
        </p:nvSpPr>
        <p:spPr>
          <a:xfrm flipH="1">
            <a:off x="6004424" y="1682205"/>
            <a:ext cx="748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LoRA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EAA4EC-F817-4441-BDF5-09C07E8BDDB7}"/>
              </a:ext>
            </a:extLst>
          </p:cNvPr>
          <p:cNvSpPr txBox="1"/>
          <p:nvPr/>
        </p:nvSpPr>
        <p:spPr>
          <a:xfrm flipH="1">
            <a:off x="7387925" y="1243322"/>
            <a:ext cx="81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工人助手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73D907F-4DD1-4825-92AB-9A8442B0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3160" y="1789176"/>
            <a:ext cx="453272" cy="50854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C32AAD4-CD59-4BBC-9598-46B09F5F3E3E}"/>
              </a:ext>
            </a:extLst>
          </p:cNvPr>
          <p:cNvSpPr txBox="1"/>
          <p:nvPr/>
        </p:nvSpPr>
        <p:spPr>
          <a:xfrm flipH="1">
            <a:off x="7399644" y="1899818"/>
            <a:ext cx="8127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专家助手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2AC5A22-891B-4EB2-9A8A-98EA2A75F3E5}"/>
              </a:ext>
            </a:extLst>
          </p:cNvPr>
          <p:cNvSpPr txBox="1"/>
          <p:nvPr/>
        </p:nvSpPr>
        <p:spPr>
          <a:xfrm flipH="1">
            <a:off x="7233486" y="2311995"/>
            <a:ext cx="81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.  .  .</a:t>
            </a:r>
            <a:endParaRPr lang="zh-CN" altLang="en-US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40AAD2C-FD3C-4F65-A4F6-EB89448441C7}"/>
              </a:ext>
            </a:extLst>
          </p:cNvPr>
          <p:cNvSpPr txBox="1"/>
          <p:nvPr/>
        </p:nvSpPr>
        <p:spPr>
          <a:xfrm flipH="1">
            <a:off x="6973610" y="2777870"/>
            <a:ext cx="1150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7030A0"/>
                </a:solidFill>
              </a:rPr>
              <a:t>多</a:t>
            </a:r>
            <a:r>
              <a:rPr lang="en-US" altLang="zh-CN" sz="1600" b="1" dirty="0">
                <a:solidFill>
                  <a:srgbClr val="7030A0"/>
                </a:solidFill>
              </a:rPr>
              <a:t>Agent</a:t>
            </a:r>
            <a:endParaRPr lang="zh-CN" altLang="en-US" sz="1600" b="1" dirty="0">
              <a:solidFill>
                <a:srgbClr val="7030A0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8BE6152-11E5-49F1-B9A4-FA538BC66817}"/>
              </a:ext>
            </a:extLst>
          </p:cNvPr>
          <p:cNvSpPr/>
          <p:nvPr/>
        </p:nvSpPr>
        <p:spPr>
          <a:xfrm>
            <a:off x="3624757" y="3815862"/>
            <a:ext cx="4695093" cy="25061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40A0A8C-006D-4456-87B0-75999BFB2394}"/>
              </a:ext>
            </a:extLst>
          </p:cNvPr>
          <p:cNvSpPr txBox="1"/>
          <p:nvPr/>
        </p:nvSpPr>
        <p:spPr>
          <a:xfrm flipH="1">
            <a:off x="5239030" y="3973722"/>
            <a:ext cx="132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部署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B83F3F9-0D1E-41B1-8DFE-6B9390FE1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2556" y="3961107"/>
            <a:ext cx="2001725" cy="478110"/>
          </a:xfrm>
          <a:prstGeom prst="rect">
            <a:avLst/>
          </a:prstGeom>
        </p:spPr>
      </p:pic>
      <p:sp>
        <p:nvSpPr>
          <p:cNvPr id="25" name="流程图: 磁盘 24">
            <a:extLst>
              <a:ext uri="{FF2B5EF4-FFF2-40B4-BE49-F238E27FC236}">
                <a16:creationId xmlns:a16="http://schemas.microsoft.com/office/drawing/2014/main" id="{8EB98BB3-8970-4FE0-913D-36D6DD2800E3}"/>
              </a:ext>
            </a:extLst>
          </p:cNvPr>
          <p:cNvSpPr/>
          <p:nvPr/>
        </p:nvSpPr>
        <p:spPr>
          <a:xfrm>
            <a:off x="3875624" y="5093678"/>
            <a:ext cx="627189" cy="685800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HF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2A7A01A-F760-4B54-9ED4-BC53ACA5A414}"/>
              </a:ext>
            </a:extLst>
          </p:cNvPr>
          <p:cNvSpPr/>
          <p:nvPr/>
        </p:nvSpPr>
        <p:spPr>
          <a:xfrm>
            <a:off x="4926614" y="5155907"/>
            <a:ext cx="1195758" cy="623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TurboMind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92C739C-E49E-4062-9C26-01154EACFBB8}"/>
              </a:ext>
            </a:extLst>
          </p:cNvPr>
          <p:cNvCxnSpPr/>
          <p:nvPr/>
        </p:nvCxnSpPr>
        <p:spPr>
          <a:xfrm>
            <a:off x="4560272" y="5436578"/>
            <a:ext cx="2754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钻井图标素材图片免费下载-千库网">
            <a:extLst>
              <a:ext uri="{FF2B5EF4-FFF2-40B4-BE49-F238E27FC236}">
                <a16:creationId xmlns:a16="http://schemas.microsoft.com/office/drawing/2014/main" id="{D7E67D94-0028-4A2D-B259-AB6197243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229" y="5120751"/>
            <a:ext cx="672348" cy="67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2E3924F-AFFC-41CF-84C6-2951E63E0825}"/>
              </a:ext>
            </a:extLst>
          </p:cNvPr>
          <p:cNvSpPr/>
          <p:nvPr/>
        </p:nvSpPr>
        <p:spPr>
          <a:xfrm>
            <a:off x="6398384" y="4458517"/>
            <a:ext cx="882813" cy="4781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KV Cache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D1B72A-6451-43F2-A693-5EF58469C8F0}"/>
              </a:ext>
            </a:extLst>
          </p:cNvPr>
          <p:cNvSpPr/>
          <p:nvPr/>
        </p:nvSpPr>
        <p:spPr>
          <a:xfrm>
            <a:off x="6490861" y="5862897"/>
            <a:ext cx="770405" cy="36670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W4A16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4D008CC-D8E4-4F14-BDCB-4CA9FF0AC18B}"/>
              </a:ext>
            </a:extLst>
          </p:cNvPr>
          <p:cNvCxnSpPr/>
          <p:nvPr/>
        </p:nvCxnSpPr>
        <p:spPr>
          <a:xfrm>
            <a:off x="6219087" y="5486400"/>
            <a:ext cx="122734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BF72C54-D2C8-40AC-B1F9-6BEBBCBC204B}"/>
              </a:ext>
            </a:extLst>
          </p:cNvPr>
          <p:cNvCxnSpPr/>
          <p:nvPr/>
        </p:nvCxnSpPr>
        <p:spPr>
          <a:xfrm flipV="1">
            <a:off x="6152556" y="4936627"/>
            <a:ext cx="201347" cy="157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6C7A22C-1BA8-4C83-9C33-2CB2D0499E7C}"/>
              </a:ext>
            </a:extLst>
          </p:cNvPr>
          <p:cNvCxnSpPr>
            <a:cxnSpLocks/>
          </p:cNvCxnSpPr>
          <p:nvPr/>
        </p:nvCxnSpPr>
        <p:spPr>
          <a:xfrm>
            <a:off x="6170052" y="5779478"/>
            <a:ext cx="271774" cy="140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396CFE2-0B55-4607-B6E6-A48988BA0D8C}"/>
              </a:ext>
            </a:extLst>
          </p:cNvPr>
          <p:cNvCxnSpPr/>
          <p:nvPr/>
        </p:nvCxnSpPr>
        <p:spPr>
          <a:xfrm>
            <a:off x="7348944" y="4888898"/>
            <a:ext cx="305727" cy="18426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82665F9-D833-42FD-8817-7E254ECBE5E2}"/>
              </a:ext>
            </a:extLst>
          </p:cNvPr>
          <p:cNvCxnSpPr/>
          <p:nvPr/>
        </p:nvCxnSpPr>
        <p:spPr>
          <a:xfrm flipV="1">
            <a:off x="7387925" y="5862897"/>
            <a:ext cx="259735" cy="23310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9F68299-C471-439C-AAEB-DB5CB7B1DA57}"/>
              </a:ext>
            </a:extLst>
          </p:cNvPr>
          <p:cNvSpPr txBox="1"/>
          <p:nvPr/>
        </p:nvSpPr>
        <p:spPr>
          <a:xfrm flipH="1">
            <a:off x="8366837" y="3250576"/>
            <a:ext cx="129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endParaRPr lang="zh-CN" alt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2C1A913-B5F6-4153-9C33-C3827296567F}"/>
              </a:ext>
            </a:extLst>
          </p:cNvPr>
          <p:cNvSpPr/>
          <p:nvPr/>
        </p:nvSpPr>
        <p:spPr>
          <a:xfrm>
            <a:off x="8487853" y="726831"/>
            <a:ext cx="3610349" cy="24677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用户模块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1168CDF-36EF-4C19-A428-F77D11F8E7EC}"/>
              </a:ext>
            </a:extLst>
          </p:cNvPr>
          <p:cNvSpPr/>
          <p:nvPr/>
        </p:nvSpPr>
        <p:spPr>
          <a:xfrm>
            <a:off x="8507361" y="4677497"/>
            <a:ext cx="3610349" cy="11019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D06897A-5E13-4F53-8671-5F7C5CAF15B9}"/>
              </a:ext>
            </a:extLst>
          </p:cNvPr>
          <p:cNvSpPr txBox="1"/>
          <p:nvPr/>
        </p:nvSpPr>
        <p:spPr>
          <a:xfrm flipH="1">
            <a:off x="9568876" y="4677497"/>
            <a:ext cx="132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评测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F771AA68-5390-4DC9-AE19-E513A79CE0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48939" y="4962256"/>
            <a:ext cx="1937015" cy="348966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A4C14E8-854E-43E6-BE24-C4BB40578CCA}"/>
              </a:ext>
            </a:extLst>
          </p:cNvPr>
          <p:cNvSpPr/>
          <p:nvPr/>
        </p:nvSpPr>
        <p:spPr>
          <a:xfrm>
            <a:off x="10737432" y="5344058"/>
            <a:ext cx="1006046" cy="366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自定义评价</a:t>
            </a: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8759C677-5955-4A16-9F32-BDF2BAB6EEA3}"/>
              </a:ext>
            </a:extLst>
          </p:cNvPr>
          <p:cNvSpPr/>
          <p:nvPr/>
        </p:nvSpPr>
        <p:spPr>
          <a:xfrm>
            <a:off x="9089107" y="5354423"/>
            <a:ext cx="1283677" cy="3667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用户评价</a:t>
            </a: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3E5F4102-FF81-4E69-BF91-EBA4ABE11760}"/>
              </a:ext>
            </a:extLst>
          </p:cNvPr>
          <p:cNvSpPr/>
          <p:nvPr/>
        </p:nvSpPr>
        <p:spPr>
          <a:xfrm>
            <a:off x="10217446" y="5820500"/>
            <a:ext cx="403662" cy="231884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0D31D4-496D-48BC-BDF7-E7CAF14FA5D4}"/>
              </a:ext>
            </a:extLst>
          </p:cNvPr>
          <p:cNvGrpSpPr/>
          <p:nvPr/>
        </p:nvGrpSpPr>
        <p:grpSpPr>
          <a:xfrm>
            <a:off x="9336864" y="6093422"/>
            <a:ext cx="2184510" cy="679938"/>
            <a:chOff x="8704385" y="6096000"/>
            <a:chExt cx="2184510" cy="679938"/>
          </a:xfrm>
        </p:grpSpPr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2ABA1E52-9242-42B5-A870-D592640A0DDD}"/>
                </a:ext>
              </a:extLst>
            </p:cNvPr>
            <p:cNvSpPr/>
            <p:nvPr/>
          </p:nvSpPr>
          <p:spPr>
            <a:xfrm>
              <a:off x="8704385" y="6096000"/>
              <a:ext cx="2184510" cy="6799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F1DBE1AC-C917-4E9B-958C-08B9D7AB2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36801" y="6152038"/>
              <a:ext cx="581746" cy="521860"/>
            </a:xfrm>
            <a:prstGeom prst="rect">
              <a:avLst/>
            </a:prstGeom>
          </p:spPr>
        </p:pic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6A8A1C22-BECC-4C78-A20D-3A19569A8356}"/>
                </a:ext>
              </a:extLst>
            </p:cNvPr>
            <p:cNvSpPr/>
            <p:nvPr/>
          </p:nvSpPr>
          <p:spPr>
            <a:xfrm>
              <a:off x="9511138" y="6242408"/>
              <a:ext cx="1283677" cy="3667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rgbClr val="6ABBFE"/>
                  </a:solidFill>
                </a:rPr>
                <a:t>分数</a:t>
              </a:r>
            </a:p>
          </p:txBody>
        </p: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B831A99A-9570-4080-91B8-61DB7428FA27}"/>
              </a:ext>
            </a:extLst>
          </p:cNvPr>
          <p:cNvSpPr/>
          <p:nvPr/>
        </p:nvSpPr>
        <p:spPr>
          <a:xfrm>
            <a:off x="8464393" y="3508482"/>
            <a:ext cx="3633809" cy="1066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B3D245B-2DE0-46B8-9CAE-4696AEF1743D}"/>
              </a:ext>
            </a:extLst>
          </p:cNvPr>
          <p:cNvSpPr/>
          <p:nvPr/>
        </p:nvSpPr>
        <p:spPr>
          <a:xfrm>
            <a:off x="8925647" y="3632510"/>
            <a:ext cx="1283677" cy="366704"/>
          </a:xfrm>
          <a:prstGeom prst="roundRect">
            <a:avLst/>
          </a:prstGeom>
          <a:solidFill>
            <a:srgbClr val="70AD47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FaseApi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0D8D911D-0BAA-48FB-A842-0E8DF9DB6F6A}"/>
              </a:ext>
            </a:extLst>
          </p:cNvPr>
          <p:cNvSpPr/>
          <p:nvPr/>
        </p:nvSpPr>
        <p:spPr>
          <a:xfrm>
            <a:off x="10313379" y="3630699"/>
            <a:ext cx="1283677" cy="366704"/>
          </a:xfrm>
          <a:prstGeom prst="roundRect">
            <a:avLst/>
          </a:prstGeom>
          <a:solidFill>
            <a:srgbClr val="4472C4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Agent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B7D76ADB-A371-48C4-9F5C-C0438EAAA4AE}"/>
              </a:ext>
            </a:extLst>
          </p:cNvPr>
          <p:cNvSpPr/>
          <p:nvPr/>
        </p:nvSpPr>
        <p:spPr>
          <a:xfrm>
            <a:off x="8925647" y="4129806"/>
            <a:ext cx="1283677" cy="366704"/>
          </a:xfrm>
          <a:prstGeom prst="roundRect">
            <a:avLst/>
          </a:prstGeom>
          <a:solidFill>
            <a:srgbClr val="ED7D31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Streamlit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05BC7B53-C386-4A9A-AB2C-0588BCFBEEEC}"/>
              </a:ext>
            </a:extLst>
          </p:cNvPr>
          <p:cNvSpPr/>
          <p:nvPr/>
        </p:nvSpPr>
        <p:spPr>
          <a:xfrm>
            <a:off x="10313379" y="4127296"/>
            <a:ext cx="1283677" cy="366704"/>
          </a:xfrm>
          <a:prstGeom prst="roundRect">
            <a:avLst/>
          </a:prstGeom>
          <a:solidFill>
            <a:srgbClr val="4472C4"/>
          </a:solidFill>
          <a:ln>
            <a:noFill/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</a:rPr>
              <a:t>OpenXLab</a:t>
            </a:r>
            <a:endParaRPr lang="en-US" altLang="zh-C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76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34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晏 伟</dc:creator>
  <cp:lastModifiedBy>晏 伟</cp:lastModifiedBy>
  <cp:revision>20</cp:revision>
  <dcterms:created xsi:type="dcterms:W3CDTF">2024-08-20T07:12:33Z</dcterms:created>
  <dcterms:modified xsi:type="dcterms:W3CDTF">2024-08-20T09:21:00Z</dcterms:modified>
</cp:coreProperties>
</file>