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5" r:id="rId2"/>
    <p:sldId id="257" r:id="rId3"/>
    <p:sldId id="258" r:id="rId4"/>
    <p:sldId id="266" r:id="rId5"/>
    <p:sldId id="287" r:id="rId6"/>
    <p:sldId id="270" r:id="rId7"/>
    <p:sldId id="262" r:id="rId8"/>
    <p:sldId id="273" r:id="rId9"/>
    <p:sldId id="288" r:id="rId10"/>
    <p:sldId id="276" r:id="rId11"/>
    <p:sldId id="283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B6B87-F707-400B-84FF-2798551E14D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19FB-C7C0-4088-9983-4FE784CBE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5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3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7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1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1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8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3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6D62477-6D2F-444E-BF81-EEC85ADD64E3}"/>
              </a:ext>
            </a:extLst>
          </p:cNvPr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2F89945-2ED6-489A-BCDD-A4CB0A42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99BBF8-E4F4-47BF-B48A-EB5718D25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35"/>
            <a:stretch/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922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>
            <a:extLst>
              <a:ext uri="{FF2B5EF4-FFF2-40B4-BE49-F238E27FC236}">
                <a16:creationId xmlns:a16="http://schemas.microsoft.com/office/drawing/2014/main" id="{8111BC32-E1FA-4628-98EE-068BC2616D24}"/>
              </a:ext>
            </a:extLst>
          </p:cNvPr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83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tags" Target="../tags/tag4.xml"/><Relationship Id="rId7" Type="http://schemas.openxmlformats.org/officeDocument/2006/relationships/image" Target="../media/image6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8" y="2953"/>
            <a:ext cx="12197258" cy="6855047"/>
          </a:xfrm>
          <a:prstGeom prst="rect">
            <a:avLst/>
          </a:prstGeom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B8DC4F59-8B5D-409F-96EE-165085880D79}"/>
              </a:ext>
            </a:extLst>
          </p:cNvPr>
          <p:cNvSpPr txBox="1"/>
          <p:nvPr/>
        </p:nvSpPr>
        <p:spPr>
          <a:xfrm>
            <a:off x="1244677" y="2810541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王</a:t>
            </a:r>
            <a:r>
              <a:rPr lang="zh-CN" altLang="en-US" sz="40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海铭 </a:t>
            </a:r>
            <a:r>
              <a:rPr lang="en-US" altLang="zh-CN" sz="40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- </a:t>
            </a:r>
            <a:endParaRPr lang="zh-CN" altLang="en-US" sz="4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_3">
            <a:extLst>
              <a:ext uri="{FF2B5EF4-FFF2-40B4-BE49-F238E27FC236}">
                <a16:creationId xmlns:a16="http://schemas.microsoft.com/office/drawing/2014/main" id="{E91F6F87-B4EF-4E6F-8649-9C6EDD967B72}"/>
              </a:ext>
            </a:extLst>
          </p:cNvPr>
          <p:cNvSpPr/>
          <p:nvPr/>
        </p:nvSpPr>
        <p:spPr>
          <a:xfrm>
            <a:off x="1244677" y="3609562"/>
            <a:ext cx="4288353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应聘</a:t>
            </a:r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岗位：审计员</a:t>
            </a:r>
            <a:endParaRPr lang="en-US" altLang="zh-CN" sz="4000" dirty="0" smtClean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>
            <a:extLst>
              <a:ext uri="{FF2B5EF4-FFF2-40B4-BE49-F238E27FC236}">
                <a16:creationId xmlns:a16="http://schemas.microsoft.com/office/drawing/2014/main" id="{D1E15301-B310-4391-B904-3A6DF0EA8266}"/>
              </a:ext>
            </a:extLst>
          </p:cNvPr>
          <p:cNvSpPr/>
          <p:nvPr/>
        </p:nvSpPr>
        <p:spPr>
          <a:xfrm>
            <a:off x="3083729" y="2953422"/>
            <a:ext cx="2046536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自我简介</a:t>
            </a:r>
            <a:endParaRPr lang="en-US" altLang="zh-CN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77" cy="8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0a8f099-e09d-4f3f-b5c4-15a4593f429b">
            <a:extLst>
              <a:ext uri="{FF2B5EF4-FFF2-40B4-BE49-F238E27FC236}">
                <a16:creationId xmlns:a16="http://schemas.microsoft.com/office/drawing/2014/main" id="{FF70B902-FE05-4525-B0AA-27687B05DD4C}"/>
              </a:ext>
            </a:extLst>
          </p:cNvPr>
          <p:cNvGrpSpPr>
            <a:grpSpLocks noChangeAspect="1"/>
          </p:cNvGrpSpPr>
          <p:nvPr/>
        </p:nvGrpSpPr>
        <p:grpSpPr>
          <a:xfrm>
            <a:off x="4660899" y="2314799"/>
            <a:ext cx="2870202" cy="2949128"/>
            <a:chOff x="4833170" y="2051499"/>
            <a:chExt cx="2637450" cy="2709979"/>
          </a:xfrm>
        </p:grpSpPr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013CE67-DAEA-482B-8F89-1414A2199DAE}"/>
                </a:ext>
              </a:extLst>
            </p:cNvPr>
            <p:cNvGrpSpPr/>
            <p:nvPr/>
          </p:nvGrpSpPr>
          <p:grpSpPr>
            <a:xfrm rot="2700000">
              <a:off x="4822854" y="2089284"/>
              <a:ext cx="2616623" cy="2595992"/>
              <a:chOff x="4567237" y="1765300"/>
              <a:chExt cx="3422651" cy="3395663"/>
            </a:xfrm>
          </p:grpSpPr>
          <p:sp>
            <p:nvSpPr>
              <p:cNvPr id="21" name="Freeform: Shape 10">
                <a:extLst>
                  <a:ext uri="{FF2B5EF4-FFF2-40B4-BE49-F238E27FC236}">
                    <a16:creationId xmlns:a16="http://schemas.microsoft.com/office/drawing/2014/main" id="{76CD7CEB-CB6F-4EEA-A667-D200C470086D}"/>
                  </a:ext>
                </a:extLst>
              </p:cNvPr>
              <p:cNvSpPr/>
              <p:nvPr/>
            </p:nvSpPr>
            <p:spPr>
              <a:xfrm flipV="1">
                <a:off x="4567237" y="1765300"/>
                <a:ext cx="1711326" cy="2068513"/>
              </a:xfrm>
              <a:custGeom>
                <a:avLst/>
                <a:gdLst>
                  <a:gd name="connsiteX0" fmla="*/ 0 w 1711326"/>
                  <a:gd name="connsiteY0" fmla="*/ 2068513 h 2068513"/>
                  <a:gd name="connsiteX1" fmla="*/ 1354138 w 1711326"/>
                  <a:gd name="connsiteY1" fmla="*/ 2068513 h 2068513"/>
                  <a:gd name="connsiteX2" fmla="*/ 1711326 w 1711326"/>
                  <a:gd name="connsiteY2" fmla="*/ 1711326 h 2068513"/>
                  <a:gd name="connsiteX3" fmla="*/ 0 w 1711326"/>
                  <a:gd name="connsiteY3" fmla="*/ 0 h 2068513"/>
                  <a:gd name="connsiteX4" fmla="*/ 0 w 1711326"/>
                  <a:gd name="connsiteY4" fmla="*/ 2068513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326" h="2068513">
                    <a:moveTo>
                      <a:pt x="0" y="2068513"/>
                    </a:moveTo>
                    <a:lnTo>
                      <a:pt x="1354138" y="2068513"/>
                    </a:lnTo>
                    <a:lnTo>
                      <a:pt x="1711326" y="1711326"/>
                    </a:lnTo>
                    <a:lnTo>
                      <a:pt x="0" y="0"/>
                    </a:lnTo>
                    <a:lnTo>
                      <a:pt x="0" y="2068513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3">
                <a:extLst>
                  <a:ext uri="{FF2B5EF4-FFF2-40B4-BE49-F238E27FC236}">
                    <a16:creationId xmlns:a16="http://schemas.microsoft.com/office/drawing/2014/main" id="{89C25E98-50E7-4AC8-A598-0C4882B1C1DF}"/>
                  </a:ext>
                </a:extLst>
              </p:cNvPr>
              <p:cNvSpPr/>
              <p:nvPr/>
            </p:nvSpPr>
            <p:spPr>
              <a:xfrm>
                <a:off x="4567237" y="3463131"/>
                <a:ext cx="2068513" cy="1697832"/>
              </a:xfrm>
              <a:custGeom>
                <a:avLst/>
                <a:gdLst>
                  <a:gd name="connsiteX0" fmla="*/ 370681 w 2068513"/>
                  <a:gd name="connsiteY0" fmla="*/ 0 h 1697832"/>
                  <a:gd name="connsiteX1" fmla="*/ 2068513 w 2068513"/>
                  <a:gd name="connsiteY1" fmla="*/ 1697832 h 1697832"/>
                  <a:gd name="connsiteX2" fmla="*/ 0 w 2068513"/>
                  <a:gd name="connsiteY2" fmla="*/ 1697832 h 1697832"/>
                  <a:gd name="connsiteX3" fmla="*/ 0 w 2068513"/>
                  <a:gd name="connsiteY3" fmla="*/ 370681 h 1697832"/>
                  <a:gd name="connsiteX4" fmla="*/ 370681 w 2068513"/>
                  <a:gd name="connsiteY4" fmla="*/ 0 h 1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513" h="1697832">
                    <a:moveTo>
                      <a:pt x="370681" y="0"/>
                    </a:moveTo>
                    <a:lnTo>
                      <a:pt x="2068513" y="1697832"/>
                    </a:lnTo>
                    <a:lnTo>
                      <a:pt x="0" y="1697832"/>
                    </a:lnTo>
                    <a:lnTo>
                      <a:pt x="0" y="370681"/>
                    </a:lnTo>
                    <a:lnTo>
                      <a:pt x="370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0">
                <a:extLst>
                  <a:ext uri="{FF2B5EF4-FFF2-40B4-BE49-F238E27FC236}">
                    <a16:creationId xmlns:a16="http://schemas.microsoft.com/office/drawing/2014/main" id="{CB3DA480-9550-4510-90D4-08A1D71090E2}"/>
                  </a:ext>
                </a:extLst>
              </p:cNvPr>
              <p:cNvSpPr/>
              <p:nvPr/>
            </p:nvSpPr>
            <p:spPr>
              <a:xfrm flipH="1">
                <a:off x="6278562" y="3092450"/>
                <a:ext cx="1711326" cy="2068513"/>
              </a:xfrm>
              <a:custGeom>
                <a:avLst/>
                <a:gdLst>
                  <a:gd name="connsiteX0" fmla="*/ 0 w 1711326"/>
                  <a:gd name="connsiteY0" fmla="*/ 0 h 2068513"/>
                  <a:gd name="connsiteX1" fmla="*/ 0 w 1711326"/>
                  <a:gd name="connsiteY1" fmla="*/ 2068513 h 2068513"/>
                  <a:gd name="connsiteX2" fmla="*/ 1354138 w 1711326"/>
                  <a:gd name="connsiteY2" fmla="*/ 2068513 h 2068513"/>
                  <a:gd name="connsiteX3" fmla="*/ 1711326 w 1711326"/>
                  <a:gd name="connsiteY3" fmla="*/ 1711326 h 2068513"/>
                  <a:gd name="connsiteX4" fmla="*/ 0 w 1711326"/>
                  <a:gd name="connsiteY4" fmla="*/ 0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326" h="2068513">
                    <a:moveTo>
                      <a:pt x="0" y="0"/>
                    </a:moveTo>
                    <a:lnTo>
                      <a:pt x="0" y="2068513"/>
                    </a:lnTo>
                    <a:lnTo>
                      <a:pt x="1354138" y="2068513"/>
                    </a:lnTo>
                    <a:lnTo>
                      <a:pt x="1711326" y="171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3">
                <a:extLst>
                  <a:ext uri="{FF2B5EF4-FFF2-40B4-BE49-F238E27FC236}">
                    <a16:creationId xmlns:a16="http://schemas.microsoft.com/office/drawing/2014/main" id="{354F6A13-1B69-469E-A0AF-44462F3E13F4}"/>
                  </a:ext>
                </a:extLst>
              </p:cNvPr>
              <p:cNvSpPr/>
              <p:nvPr/>
            </p:nvSpPr>
            <p:spPr>
              <a:xfrm flipH="1" flipV="1">
                <a:off x="5921374" y="1765300"/>
                <a:ext cx="2068513" cy="2068513"/>
              </a:xfrm>
              <a:custGeom>
                <a:avLst/>
                <a:gdLst>
                  <a:gd name="connsiteX0" fmla="*/ 2068513 w 2068513"/>
                  <a:gd name="connsiteY0" fmla="*/ 2068513 h 2068513"/>
                  <a:gd name="connsiteX1" fmla="*/ 0 w 2068513"/>
                  <a:gd name="connsiteY1" fmla="*/ 2068513 h 2068513"/>
                  <a:gd name="connsiteX2" fmla="*/ 0 w 2068513"/>
                  <a:gd name="connsiteY2" fmla="*/ 0 h 2068513"/>
                  <a:gd name="connsiteX3" fmla="*/ 1 w 2068513"/>
                  <a:gd name="connsiteY3" fmla="*/ 1 h 2068513"/>
                  <a:gd name="connsiteX4" fmla="*/ 1 w 2068513"/>
                  <a:gd name="connsiteY4" fmla="*/ 741363 h 2068513"/>
                  <a:gd name="connsiteX5" fmla="*/ 370682 w 2068513"/>
                  <a:gd name="connsiteY5" fmla="*/ 370682 h 2068513"/>
                  <a:gd name="connsiteX6" fmla="*/ 2068513 w 2068513"/>
                  <a:gd name="connsiteY6" fmla="*/ 2068513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8513" h="2068513">
                    <a:moveTo>
                      <a:pt x="2068513" y="2068513"/>
                    </a:moveTo>
                    <a:lnTo>
                      <a:pt x="0" y="2068513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741363"/>
                    </a:lnTo>
                    <a:lnTo>
                      <a:pt x="370682" y="370682"/>
                    </a:lnTo>
                    <a:lnTo>
                      <a:pt x="2068513" y="206851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D95F1711-7F4D-4E5B-8287-90FF99115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521" y="3186897"/>
              <a:ext cx="199613" cy="359303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6">
              <a:extLst>
                <a:ext uri="{FF2B5EF4-FFF2-40B4-BE49-F238E27FC236}">
                  <a16:creationId xmlns:a16="http://schemas.microsoft.com/office/drawing/2014/main" id="{03A11AD6-33D6-436B-8382-67284DDB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020" y="2051499"/>
              <a:ext cx="364295" cy="299419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9">
              <a:extLst>
                <a:ext uri="{FF2B5EF4-FFF2-40B4-BE49-F238E27FC236}">
                  <a16:creationId xmlns:a16="http://schemas.microsoft.com/office/drawing/2014/main" id="{8FE9603A-26F6-4022-849B-CE002092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66" y="4387227"/>
              <a:ext cx="388375" cy="374251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32">
              <a:extLst>
                <a:ext uri="{FF2B5EF4-FFF2-40B4-BE49-F238E27FC236}">
                  <a16:creationId xmlns:a16="http://schemas.microsoft.com/office/drawing/2014/main" id="{4D429E68-58CB-4029-8D43-96697376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001" y="3159921"/>
              <a:ext cx="327619" cy="32701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20AA723-05BB-43C0-B1CA-57EEC8C8ACB9}"/>
              </a:ext>
            </a:extLst>
          </p:cNvPr>
          <p:cNvSpPr/>
          <p:nvPr/>
        </p:nvSpPr>
        <p:spPr>
          <a:xfrm>
            <a:off x="7480180" y="1805416"/>
            <a:ext cx="3569622" cy="1458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在此情况下，经全家讨论，决定由我暂时辞职，照看家里生意，并和父母一起共同解决。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在向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公司领导实际说明情况后，于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月正式离职。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B7451CF-01C1-4267-9691-10CF0FE07D20}"/>
              </a:ext>
            </a:extLst>
          </p:cNvPr>
          <p:cNvSpPr/>
          <p:nvPr/>
        </p:nvSpPr>
        <p:spPr>
          <a:xfrm>
            <a:off x="7480180" y="4482158"/>
            <a:ext cx="3569622" cy="169507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在这一年多的时间里，在这处理纠纷的过程中，我深刻的体会到，不管是自主创业还是在公司工作，都应始终在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以客户为第一的前提下，恪守：创新、增值、关怀、合作、诚信的价值观和行为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准则，这样才能长远。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DC8407-64B8-4959-B257-F59249D574A2}"/>
              </a:ext>
            </a:extLst>
          </p:cNvPr>
          <p:cNvSpPr/>
          <p:nvPr/>
        </p:nvSpPr>
        <p:spPr>
          <a:xfrm>
            <a:off x="1665426" y="1851774"/>
            <a:ext cx="3510293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年开始，家里的生意开始遭到同行的恶意竞争，而恰恰在此，姐姐二胎预产期也已临近，父母年事已高，姐夫的公司也正处于刚刚起步的阶段。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9837D5C-F350-45AF-9F4D-A85C4F70315E}"/>
              </a:ext>
            </a:extLst>
          </p:cNvPr>
          <p:cNvSpPr/>
          <p:nvPr/>
        </p:nvSpPr>
        <p:spPr>
          <a:xfrm>
            <a:off x="1665426" y="4482158"/>
            <a:ext cx="2987675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在经过亲戚朋友的帮助下，及公安机关派出所多次调解下，在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年初已于前期恶意竞争的同行达成和解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1761992" y="212299"/>
            <a:ext cx="492932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不忘初心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：砥砺前行</a:t>
            </a:r>
            <a:endParaRPr lang="zh-CN" altLang="en-US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65" y="3010364"/>
            <a:ext cx="1576162" cy="15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3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3"/>
            <a:ext cx="12197258" cy="6855047"/>
          </a:xfrm>
          <a:prstGeom prst="rect">
            <a:avLst/>
          </a:prstGeom>
        </p:spPr>
      </p:pic>
      <p:sp>
        <p:nvSpPr>
          <p:cNvPr id="29" name="_3">
            <a:extLst>
              <a:ext uri="{FF2B5EF4-FFF2-40B4-BE49-F238E27FC236}">
                <a16:creationId xmlns:a16="http://schemas.microsoft.com/office/drawing/2014/main" id="{3772CA6B-8D3B-46B5-866D-230159C2CEC0}"/>
              </a:ext>
            </a:extLst>
          </p:cNvPr>
          <p:cNvSpPr/>
          <p:nvPr/>
        </p:nvSpPr>
        <p:spPr>
          <a:xfrm>
            <a:off x="622338" y="3652359"/>
            <a:ext cx="7366119" cy="169277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您百忙之中</a:t>
            </a:r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翻阅</a:t>
            </a:r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dirty="0" smtClean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工作技能方面详见简历</a:t>
            </a:r>
            <a:endParaRPr lang="zh-CN" altLang="en-US" sz="28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77" cy="8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59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9"/>
            <a:ext cx="10131228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2703" y="181717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毕业院校：青岛大学</a:t>
            </a:r>
            <a:endParaRPr lang="en-US" altLang="zh-CN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2703" y="27678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初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入</a:t>
            </a:r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职场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中国铁塔</a:t>
            </a:r>
            <a:endParaRPr lang="en-US" altLang="zh-CN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352703" y="370729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不忘初心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：砥砺前行</a:t>
            </a:r>
            <a:endParaRPr lang="en-US" altLang="zh-CN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15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91255" y="0"/>
            <a:ext cx="990074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492932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毕业院校</a:t>
            </a:r>
            <a:r>
              <a:rPr lang="zh-CN" altLang="en-US" sz="40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4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青岛大学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</a:t>
            </a:r>
            <a:r>
              <a:rPr lang="en-US" altLang="zh-CN" sz="4000" b="1" dirty="0" smtClean="0">
                <a:solidFill>
                  <a:schemeClr val="accent1"/>
                </a:solidFill>
                <a:ea typeface="时尚中黑简体" panose="01010104010101010101" pitchFamily="2" charset="-122"/>
              </a:rPr>
              <a:t>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77" cy="8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0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2262188" y="180544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3"/>
            </p:custDataLst>
          </p:nvPr>
        </p:nvSpPr>
        <p:spPr>
          <a:xfrm>
            <a:off x="6538913" y="362471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233034" y="2017568"/>
            <a:ext cx="4913937" cy="1512830"/>
            <a:chOff x="7483989" y="3375179"/>
            <a:chExt cx="4913937" cy="1512830"/>
          </a:xfrm>
        </p:grpSpPr>
        <p:sp>
          <p:nvSpPr>
            <p:cNvPr id="25" name="矩形 24"/>
            <p:cNvSpPr/>
            <p:nvPr/>
          </p:nvSpPr>
          <p:spPr>
            <a:xfrm>
              <a:off x="7483989" y="3761547"/>
              <a:ext cx="4913937" cy="11264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2014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年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8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月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~2016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年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7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月，在山东省青岛大学自动化工程学院进行硕士阶段的学习。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研究方向：无线充电桩的研发（工科）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导师：王冬青（教授）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3989" y="3375179"/>
              <a:ext cx="2050552" cy="39658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基本学习情况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65948" y="4635328"/>
            <a:ext cx="4913937" cy="1254298"/>
            <a:chOff x="7483989" y="3375179"/>
            <a:chExt cx="4913937" cy="1254298"/>
          </a:xfrm>
        </p:grpSpPr>
        <p:sp>
          <p:nvSpPr>
            <p:cNvPr id="28" name="矩形 27"/>
            <p:cNvSpPr/>
            <p:nvPr/>
          </p:nvSpPr>
          <p:spPr>
            <a:xfrm>
              <a:off x="7483989" y="3761547"/>
              <a:ext cx="4913937" cy="8679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研究生一年级获得学院三等奖学金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研究生二年级获得学校建模大赛三等奖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硕士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毕业论文被选为自动化工程学院优秀论文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47374" y="3375179"/>
              <a:ext cx="2050552" cy="39658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硕士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阶段学习成果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1761992" y="212299"/>
            <a:ext cx="492932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毕业院校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青岛大学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" r="5149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r="26485"/>
          <a:stretch>
            <a:fillRect/>
          </a:stretch>
        </p:blipFill>
        <p:spPr>
          <a:xfrm rot="5400000">
            <a:off x="7272338" y="3084513"/>
            <a:ext cx="2162175" cy="344805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504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91255" y="0"/>
            <a:ext cx="990074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492932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初入职场</a:t>
            </a:r>
            <a:r>
              <a:rPr lang="zh-CN" altLang="en-US" sz="40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：中国铁塔</a:t>
            </a:r>
            <a:endParaRPr lang="zh-CN" altLang="en-US" sz="4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</a:t>
            </a:r>
            <a:r>
              <a:rPr lang="en-US" altLang="zh-CN" sz="4000" b="1" dirty="0" smtClean="0">
                <a:solidFill>
                  <a:schemeClr val="accent1"/>
                </a:solidFill>
                <a:ea typeface="时尚中黑简体" panose="01010104010101010101" pitchFamily="2" charset="-122"/>
              </a:rPr>
              <a:t>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77" cy="8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932872" y="1518469"/>
            <a:ext cx="3238500" cy="4515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70861" y="1518469"/>
            <a:ext cx="3238500" cy="4515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64665" y="3800102"/>
            <a:ext cx="2728517" cy="1384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中国铁塔股份有限公司成立于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日，并于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香港上市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。是由中国移动、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中国联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通及中国电信三家合资成立的一家通信央企。</a:t>
            </a:r>
          </a:p>
        </p:txBody>
      </p:sp>
      <p:sp>
        <p:nvSpPr>
          <p:cNvPr id="47" name="椭圆 13"/>
          <p:cNvSpPr/>
          <p:nvPr/>
        </p:nvSpPr>
        <p:spPr>
          <a:xfrm>
            <a:off x="5229135" y="2326081"/>
            <a:ext cx="755387" cy="708526"/>
          </a:xfrm>
          <a:custGeom>
            <a:avLst/>
            <a:gdLst>
              <a:gd name="connsiteX0" fmla="*/ 258582 w 606298"/>
              <a:gd name="connsiteY0" fmla="*/ 455598 h 568686"/>
              <a:gd name="connsiteX1" fmla="*/ 303149 w 606298"/>
              <a:gd name="connsiteY1" fmla="*/ 490637 h 568686"/>
              <a:gd name="connsiteX2" fmla="*/ 347716 w 606298"/>
              <a:gd name="connsiteY2" fmla="*/ 455598 h 568686"/>
              <a:gd name="connsiteX3" fmla="*/ 311784 w 606298"/>
              <a:gd name="connsiteY3" fmla="*/ 456896 h 568686"/>
              <a:gd name="connsiteX4" fmla="*/ 294607 w 606298"/>
              <a:gd name="connsiteY4" fmla="*/ 456896 h 568686"/>
              <a:gd name="connsiteX5" fmla="*/ 258582 w 606298"/>
              <a:gd name="connsiteY5" fmla="*/ 455598 h 568686"/>
              <a:gd name="connsiteX6" fmla="*/ 482810 w 606298"/>
              <a:gd name="connsiteY6" fmla="*/ 426955 h 568686"/>
              <a:gd name="connsiteX7" fmla="*/ 402311 w 606298"/>
              <a:gd name="connsiteY7" fmla="*/ 449202 h 568686"/>
              <a:gd name="connsiteX8" fmla="*/ 391633 w 606298"/>
              <a:gd name="connsiteY8" fmla="*/ 460233 h 568686"/>
              <a:gd name="connsiteX9" fmla="*/ 333696 w 606298"/>
              <a:gd name="connsiteY9" fmla="*/ 510752 h 568686"/>
              <a:gd name="connsiteX10" fmla="*/ 407603 w 606298"/>
              <a:gd name="connsiteY10" fmla="*/ 533647 h 568686"/>
              <a:gd name="connsiteX11" fmla="*/ 445578 w 606298"/>
              <a:gd name="connsiteY11" fmla="*/ 523358 h 568686"/>
              <a:gd name="connsiteX12" fmla="*/ 482810 w 606298"/>
              <a:gd name="connsiteY12" fmla="*/ 426955 h 568686"/>
              <a:gd name="connsiteX13" fmla="*/ 123488 w 606298"/>
              <a:gd name="connsiteY13" fmla="*/ 426955 h 568686"/>
              <a:gd name="connsiteX14" fmla="*/ 160720 w 606298"/>
              <a:gd name="connsiteY14" fmla="*/ 523358 h 568686"/>
              <a:gd name="connsiteX15" fmla="*/ 198788 w 606298"/>
              <a:gd name="connsiteY15" fmla="*/ 533647 h 568686"/>
              <a:gd name="connsiteX16" fmla="*/ 272602 w 606298"/>
              <a:gd name="connsiteY16" fmla="*/ 510752 h 568686"/>
              <a:gd name="connsiteX17" fmla="*/ 214665 w 606298"/>
              <a:gd name="connsiteY17" fmla="*/ 460233 h 568686"/>
              <a:gd name="connsiteX18" fmla="*/ 204080 w 606298"/>
              <a:gd name="connsiteY18" fmla="*/ 449202 h 568686"/>
              <a:gd name="connsiteX19" fmla="*/ 123488 w 606298"/>
              <a:gd name="connsiteY19" fmla="*/ 426955 h 568686"/>
              <a:gd name="connsiteX20" fmla="*/ 469069 w 606298"/>
              <a:gd name="connsiteY20" fmla="*/ 346681 h 568686"/>
              <a:gd name="connsiteX21" fmla="*/ 450777 w 606298"/>
              <a:gd name="connsiteY21" fmla="*/ 374953 h 568686"/>
              <a:gd name="connsiteX22" fmla="*/ 449292 w 606298"/>
              <a:gd name="connsiteY22" fmla="*/ 377178 h 568686"/>
              <a:gd name="connsiteX23" fmla="*/ 425523 w 606298"/>
              <a:gd name="connsiteY23" fmla="*/ 409250 h 568686"/>
              <a:gd name="connsiteX24" fmla="*/ 479189 w 606298"/>
              <a:gd name="connsiteY24" fmla="*/ 391360 h 568686"/>
              <a:gd name="connsiteX25" fmla="*/ 469069 w 606298"/>
              <a:gd name="connsiteY25" fmla="*/ 346681 h 568686"/>
              <a:gd name="connsiteX26" fmla="*/ 137229 w 606298"/>
              <a:gd name="connsiteY26" fmla="*/ 346681 h 568686"/>
              <a:gd name="connsiteX27" fmla="*/ 127109 w 606298"/>
              <a:gd name="connsiteY27" fmla="*/ 391360 h 568686"/>
              <a:gd name="connsiteX28" fmla="*/ 180868 w 606298"/>
              <a:gd name="connsiteY28" fmla="*/ 409250 h 568686"/>
              <a:gd name="connsiteX29" fmla="*/ 157006 w 606298"/>
              <a:gd name="connsiteY29" fmla="*/ 377178 h 568686"/>
              <a:gd name="connsiteX30" fmla="*/ 155521 w 606298"/>
              <a:gd name="connsiteY30" fmla="*/ 375046 h 568686"/>
              <a:gd name="connsiteX31" fmla="*/ 137229 w 606298"/>
              <a:gd name="connsiteY31" fmla="*/ 346681 h 568686"/>
              <a:gd name="connsiteX32" fmla="*/ 303114 w 606298"/>
              <a:gd name="connsiteY32" fmla="*/ 237523 h 568686"/>
              <a:gd name="connsiteX33" fmla="*/ 350005 w 606298"/>
              <a:gd name="connsiteY33" fmla="*/ 284343 h 568686"/>
              <a:gd name="connsiteX34" fmla="*/ 303114 w 606298"/>
              <a:gd name="connsiteY34" fmla="*/ 331163 h 568686"/>
              <a:gd name="connsiteX35" fmla="*/ 256223 w 606298"/>
              <a:gd name="connsiteY35" fmla="*/ 284343 h 568686"/>
              <a:gd name="connsiteX36" fmla="*/ 303114 w 606298"/>
              <a:gd name="connsiteY36" fmla="*/ 237523 h 568686"/>
              <a:gd name="connsiteX37" fmla="*/ 517257 w 606298"/>
              <a:gd name="connsiteY37" fmla="*/ 210604 h 568686"/>
              <a:gd name="connsiteX38" fmla="*/ 516792 w 606298"/>
              <a:gd name="connsiteY38" fmla="*/ 213292 h 568686"/>
              <a:gd name="connsiteX39" fmla="*/ 490888 w 606298"/>
              <a:gd name="connsiteY39" fmla="*/ 303392 h 568686"/>
              <a:gd name="connsiteX40" fmla="*/ 511500 w 606298"/>
              <a:gd name="connsiteY40" fmla="*/ 374953 h 568686"/>
              <a:gd name="connsiteX41" fmla="*/ 572130 w 606298"/>
              <a:gd name="connsiteY41" fmla="*/ 290971 h 568686"/>
              <a:gd name="connsiteX42" fmla="*/ 517257 w 606298"/>
              <a:gd name="connsiteY42" fmla="*/ 210604 h 568686"/>
              <a:gd name="connsiteX43" fmla="*/ 89041 w 606298"/>
              <a:gd name="connsiteY43" fmla="*/ 210604 h 568686"/>
              <a:gd name="connsiteX44" fmla="*/ 34168 w 606298"/>
              <a:gd name="connsiteY44" fmla="*/ 290971 h 568686"/>
              <a:gd name="connsiteX45" fmla="*/ 94798 w 606298"/>
              <a:gd name="connsiteY45" fmla="*/ 374953 h 568686"/>
              <a:gd name="connsiteX46" fmla="*/ 115410 w 606298"/>
              <a:gd name="connsiteY46" fmla="*/ 303392 h 568686"/>
              <a:gd name="connsiteX47" fmla="*/ 89506 w 606298"/>
              <a:gd name="connsiteY47" fmla="*/ 213292 h 568686"/>
              <a:gd name="connsiteX48" fmla="*/ 419952 w 606298"/>
              <a:gd name="connsiteY48" fmla="*/ 171487 h 568686"/>
              <a:gd name="connsiteX49" fmla="*/ 438893 w 606298"/>
              <a:gd name="connsiteY49" fmla="*/ 199666 h 568686"/>
              <a:gd name="connsiteX50" fmla="*/ 470833 w 606298"/>
              <a:gd name="connsiteY50" fmla="*/ 256952 h 568686"/>
              <a:gd name="connsiteX51" fmla="*/ 484017 w 606298"/>
              <a:gd name="connsiteY51" fmla="*/ 200407 h 568686"/>
              <a:gd name="connsiteX52" fmla="*/ 484946 w 606298"/>
              <a:gd name="connsiteY52" fmla="*/ 193085 h 568686"/>
              <a:gd name="connsiteX53" fmla="*/ 419952 w 606298"/>
              <a:gd name="connsiteY53" fmla="*/ 171487 h 568686"/>
              <a:gd name="connsiteX54" fmla="*/ 186346 w 606298"/>
              <a:gd name="connsiteY54" fmla="*/ 171487 h 568686"/>
              <a:gd name="connsiteX55" fmla="*/ 121352 w 606298"/>
              <a:gd name="connsiteY55" fmla="*/ 193085 h 568686"/>
              <a:gd name="connsiteX56" fmla="*/ 122281 w 606298"/>
              <a:gd name="connsiteY56" fmla="*/ 200407 h 568686"/>
              <a:gd name="connsiteX57" fmla="*/ 135465 w 606298"/>
              <a:gd name="connsiteY57" fmla="*/ 256952 h 568686"/>
              <a:gd name="connsiteX58" fmla="*/ 167405 w 606298"/>
              <a:gd name="connsiteY58" fmla="*/ 199666 h 568686"/>
              <a:gd name="connsiteX59" fmla="*/ 186346 w 606298"/>
              <a:gd name="connsiteY59" fmla="*/ 171487 h 568686"/>
              <a:gd name="connsiteX60" fmla="*/ 303149 w 606298"/>
              <a:gd name="connsiteY60" fmla="*/ 159459 h 568686"/>
              <a:gd name="connsiteX61" fmla="*/ 236113 w 606298"/>
              <a:gd name="connsiteY61" fmla="*/ 162866 h 568686"/>
              <a:gd name="connsiteX62" fmla="*/ 196559 w 606298"/>
              <a:gd name="connsiteY62" fmla="*/ 218020 h 568686"/>
              <a:gd name="connsiteX63" fmla="*/ 153385 w 606298"/>
              <a:gd name="connsiteY63" fmla="*/ 301260 h 568686"/>
              <a:gd name="connsiteX64" fmla="*/ 184118 w 606298"/>
              <a:gd name="connsiteY64" fmla="*/ 356321 h 568686"/>
              <a:gd name="connsiteX65" fmla="*/ 222835 w 606298"/>
              <a:gd name="connsiteY65" fmla="*/ 406284 h 568686"/>
              <a:gd name="connsiteX66" fmla="*/ 227385 w 606298"/>
              <a:gd name="connsiteY66" fmla="*/ 411104 h 568686"/>
              <a:gd name="connsiteX67" fmla="*/ 234813 w 606298"/>
              <a:gd name="connsiteY67" fmla="*/ 419169 h 568686"/>
              <a:gd name="connsiteX68" fmla="*/ 294607 w 606298"/>
              <a:gd name="connsiteY68" fmla="*/ 422691 h 568686"/>
              <a:gd name="connsiteX69" fmla="*/ 311784 w 606298"/>
              <a:gd name="connsiteY69" fmla="*/ 422691 h 568686"/>
              <a:gd name="connsiteX70" fmla="*/ 371485 w 606298"/>
              <a:gd name="connsiteY70" fmla="*/ 419169 h 568686"/>
              <a:gd name="connsiteX71" fmla="*/ 378913 w 606298"/>
              <a:gd name="connsiteY71" fmla="*/ 411104 h 568686"/>
              <a:gd name="connsiteX72" fmla="*/ 383463 w 606298"/>
              <a:gd name="connsiteY72" fmla="*/ 406284 h 568686"/>
              <a:gd name="connsiteX73" fmla="*/ 422273 w 606298"/>
              <a:gd name="connsiteY73" fmla="*/ 356321 h 568686"/>
              <a:gd name="connsiteX74" fmla="*/ 452913 w 606298"/>
              <a:gd name="connsiteY74" fmla="*/ 301260 h 568686"/>
              <a:gd name="connsiteX75" fmla="*/ 409831 w 606298"/>
              <a:gd name="connsiteY75" fmla="*/ 218020 h 568686"/>
              <a:gd name="connsiteX76" fmla="*/ 370185 w 606298"/>
              <a:gd name="connsiteY76" fmla="*/ 162866 h 568686"/>
              <a:gd name="connsiteX77" fmla="*/ 303149 w 606298"/>
              <a:gd name="connsiteY77" fmla="*/ 159459 h 568686"/>
              <a:gd name="connsiteX78" fmla="*/ 303149 w 606298"/>
              <a:gd name="connsiteY78" fmla="*/ 95754 h 568686"/>
              <a:gd name="connsiteX79" fmla="*/ 269631 w 606298"/>
              <a:gd name="connsiteY79" fmla="*/ 125788 h 568686"/>
              <a:gd name="connsiteX80" fmla="*/ 336667 w 606298"/>
              <a:gd name="connsiteY80" fmla="*/ 125788 h 568686"/>
              <a:gd name="connsiteX81" fmla="*/ 303149 w 606298"/>
              <a:gd name="connsiteY81" fmla="*/ 95754 h 568686"/>
              <a:gd name="connsiteX82" fmla="*/ 413453 w 606298"/>
              <a:gd name="connsiteY82" fmla="*/ 34112 h 568686"/>
              <a:gd name="connsiteX83" fmla="*/ 326454 w 606298"/>
              <a:gd name="connsiteY83" fmla="*/ 70078 h 568686"/>
              <a:gd name="connsiteX84" fmla="*/ 388012 w 606298"/>
              <a:gd name="connsiteY84" fmla="*/ 130608 h 568686"/>
              <a:gd name="connsiteX85" fmla="*/ 490424 w 606298"/>
              <a:gd name="connsiteY85" fmla="*/ 158138 h 568686"/>
              <a:gd name="connsiteX86" fmla="*/ 490424 w 606298"/>
              <a:gd name="connsiteY86" fmla="*/ 156933 h 568686"/>
              <a:gd name="connsiteX87" fmla="*/ 453841 w 606298"/>
              <a:gd name="connsiteY87" fmla="*/ 45143 h 568686"/>
              <a:gd name="connsiteX88" fmla="*/ 413453 w 606298"/>
              <a:gd name="connsiteY88" fmla="*/ 34112 h 568686"/>
              <a:gd name="connsiteX89" fmla="*/ 192845 w 606298"/>
              <a:gd name="connsiteY89" fmla="*/ 34112 h 568686"/>
              <a:gd name="connsiteX90" fmla="*/ 152549 w 606298"/>
              <a:gd name="connsiteY90" fmla="*/ 45143 h 568686"/>
              <a:gd name="connsiteX91" fmla="*/ 115874 w 606298"/>
              <a:gd name="connsiteY91" fmla="*/ 156933 h 568686"/>
              <a:gd name="connsiteX92" fmla="*/ 115967 w 606298"/>
              <a:gd name="connsiteY92" fmla="*/ 158138 h 568686"/>
              <a:gd name="connsiteX93" fmla="*/ 218286 w 606298"/>
              <a:gd name="connsiteY93" fmla="*/ 130608 h 568686"/>
              <a:gd name="connsiteX94" fmla="*/ 279937 w 606298"/>
              <a:gd name="connsiteY94" fmla="*/ 70078 h 568686"/>
              <a:gd name="connsiteX95" fmla="*/ 192845 w 606298"/>
              <a:gd name="connsiteY95" fmla="*/ 34112 h 568686"/>
              <a:gd name="connsiteX96" fmla="*/ 192845 w 606298"/>
              <a:gd name="connsiteY96" fmla="*/ 0 h 568686"/>
              <a:gd name="connsiteX97" fmla="*/ 303149 w 606298"/>
              <a:gd name="connsiteY97" fmla="*/ 44494 h 568686"/>
              <a:gd name="connsiteX98" fmla="*/ 413453 w 606298"/>
              <a:gd name="connsiteY98" fmla="*/ 0 h 568686"/>
              <a:gd name="connsiteX99" fmla="*/ 472411 w 606298"/>
              <a:gd name="connsiteY99" fmla="*/ 16500 h 568686"/>
              <a:gd name="connsiteX100" fmla="*/ 515214 w 606298"/>
              <a:gd name="connsiteY100" fmla="*/ 78050 h 568686"/>
              <a:gd name="connsiteX101" fmla="*/ 524127 w 606298"/>
              <a:gd name="connsiteY101" fmla="*/ 167964 h 568686"/>
              <a:gd name="connsiteX102" fmla="*/ 524127 w 606298"/>
              <a:gd name="connsiteY102" fmla="*/ 174824 h 568686"/>
              <a:gd name="connsiteX103" fmla="*/ 606298 w 606298"/>
              <a:gd name="connsiteY103" fmla="*/ 290971 h 568686"/>
              <a:gd name="connsiteX104" fmla="*/ 516607 w 606298"/>
              <a:gd name="connsiteY104" fmla="*/ 411382 h 568686"/>
              <a:gd name="connsiteX105" fmla="*/ 516792 w 606298"/>
              <a:gd name="connsiteY105" fmla="*/ 413792 h 568686"/>
              <a:gd name="connsiteX106" fmla="*/ 464519 w 606298"/>
              <a:gd name="connsiteY106" fmla="*/ 553299 h 568686"/>
              <a:gd name="connsiteX107" fmla="*/ 408903 w 606298"/>
              <a:gd name="connsiteY107" fmla="*/ 568686 h 568686"/>
              <a:gd name="connsiteX108" fmla="*/ 303149 w 606298"/>
              <a:gd name="connsiteY108" fmla="*/ 532628 h 568686"/>
              <a:gd name="connsiteX109" fmla="*/ 197395 w 606298"/>
              <a:gd name="connsiteY109" fmla="*/ 568686 h 568686"/>
              <a:gd name="connsiteX110" fmla="*/ 141779 w 606298"/>
              <a:gd name="connsiteY110" fmla="*/ 553299 h 568686"/>
              <a:gd name="connsiteX111" fmla="*/ 89506 w 606298"/>
              <a:gd name="connsiteY111" fmla="*/ 413700 h 568686"/>
              <a:gd name="connsiteX112" fmla="*/ 89784 w 606298"/>
              <a:gd name="connsiteY112" fmla="*/ 411382 h 568686"/>
              <a:gd name="connsiteX113" fmla="*/ 0 w 606298"/>
              <a:gd name="connsiteY113" fmla="*/ 290971 h 568686"/>
              <a:gd name="connsiteX114" fmla="*/ 82171 w 606298"/>
              <a:gd name="connsiteY114" fmla="*/ 174824 h 568686"/>
              <a:gd name="connsiteX115" fmla="*/ 82171 w 606298"/>
              <a:gd name="connsiteY115" fmla="*/ 167964 h 568686"/>
              <a:gd name="connsiteX116" fmla="*/ 91084 w 606298"/>
              <a:gd name="connsiteY116" fmla="*/ 78050 h 568686"/>
              <a:gd name="connsiteX117" fmla="*/ 133887 w 606298"/>
              <a:gd name="connsiteY117" fmla="*/ 16500 h 568686"/>
              <a:gd name="connsiteX118" fmla="*/ 192845 w 606298"/>
              <a:gd name="connsiteY118" fmla="*/ 0 h 5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6298" h="568686">
                <a:moveTo>
                  <a:pt x="258582" y="455598"/>
                </a:moveTo>
                <a:cubicBezTo>
                  <a:pt x="273159" y="469039"/>
                  <a:pt x="288200" y="480811"/>
                  <a:pt x="303149" y="490637"/>
                </a:cubicBezTo>
                <a:cubicBezTo>
                  <a:pt x="318190" y="480811"/>
                  <a:pt x="333139" y="469039"/>
                  <a:pt x="347716" y="455598"/>
                </a:cubicBezTo>
                <a:cubicBezTo>
                  <a:pt x="335274" y="456432"/>
                  <a:pt x="323483" y="456896"/>
                  <a:pt x="311784" y="456896"/>
                </a:cubicBezTo>
                <a:lnTo>
                  <a:pt x="294607" y="456896"/>
                </a:lnTo>
                <a:cubicBezTo>
                  <a:pt x="282908" y="456896"/>
                  <a:pt x="271024" y="456432"/>
                  <a:pt x="258582" y="455598"/>
                </a:cubicBezTo>
                <a:close/>
                <a:moveTo>
                  <a:pt x="482810" y="426955"/>
                </a:moveTo>
                <a:cubicBezTo>
                  <a:pt x="458020" y="436688"/>
                  <a:pt x="431001" y="444104"/>
                  <a:pt x="402311" y="449202"/>
                </a:cubicBezTo>
                <a:lnTo>
                  <a:pt x="391633" y="460233"/>
                </a:lnTo>
                <a:cubicBezTo>
                  <a:pt x="373249" y="479421"/>
                  <a:pt x="353751" y="496384"/>
                  <a:pt x="333696" y="510752"/>
                </a:cubicBezTo>
                <a:cubicBezTo>
                  <a:pt x="360436" y="525768"/>
                  <a:pt x="385877" y="533647"/>
                  <a:pt x="407603" y="533647"/>
                </a:cubicBezTo>
                <a:cubicBezTo>
                  <a:pt x="421995" y="533647"/>
                  <a:pt x="434808" y="530218"/>
                  <a:pt x="445578" y="523358"/>
                </a:cubicBezTo>
                <a:cubicBezTo>
                  <a:pt x="470833" y="507507"/>
                  <a:pt x="484017" y="473303"/>
                  <a:pt x="482810" y="426955"/>
                </a:cubicBezTo>
                <a:close/>
                <a:moveTo>
                  <a:pt x="123488" y="426955"/>
                </a:moveTo>
                <a:cubicBezTo>
                  <a:pt x="122281" y="473303"/>
                  <a:pt x="135465" y="507507"/>
                  <a:pt x="160720" y="523358"/>
                </a:cubicBezTo>
                <a:cubicBezTo>
                  <a:pt x="171490" y="530218"/>
                  <a:pt x="184303" y="533647"/>
                  <a:pt x="198788" y="533647"/>
                </a:cubicBezTo>
                <a:cubicBezTo>
                  <a:pt x="220421" y="533647"/>
                  <a:pt x="245862" y="525768"/>
                  <a:pt x="272602" y="510752"/>
                </a:cubicBezTo>
                <a:cubicBezTo>
                  <a:pt x="252547" y="496384"/>
                  <a:pt x="233142" y="479421"/>
                  <a:pt x="214665" y="460233"/>
                </a:cubicBezTo>
                <a:lnTo>
                  <a:pt x="204080" y="449202"/>
                </a:lnTo>
                <a:cubicBezTo>
                  <a:pt x="175297" y="444104"/>
                  <a:pt x="148278" y="436688"/>
                  <a:pt x="123488" y="426955"/>
                </a:cubicBezTo>
                <a:close/>
                <a:moveTo>
                  <a:pt x="469069" y="346681"/>
                </a:moveTo>
                <a:cubicBezTo>
                  <a:pt x="463591" y="356043"/>
                  <a:pt x="457555" y="365313"/>
                  <a:pt x="450777" y="374953"/>
                </a:cubicBezTo>
                <a:lnTo>
                  <a:pt x="449292" y="377178"/>
                </a:lnTo>
                <a:cubicBezTo>
                  <a:pt x="437686" y="393770"/>
                  <a:pt x="434529" y="398405"/>
                  <a:pt x="425523" y="409250"/>
                </a:cubicBezTo>
                <a:cubicBezTo>
                  <a:pt x="444464" y="404523"/>
                  <a:pt x="462476" y="398497"/>
                  <a:pt x="479189" y="391360"/>
                </a:cubicBezTo>
                <a:cubicBezTo>
                  <a:pt x="476961" y="376992"/>
                  <a:pt x="473525" y="361976"/>
                  <a:pt x="469069" y="346681"/>
                </a:cubicBezTo>
                <a:close/>
                <a:moveTo>
                  <a:pt x="137229" y="346681"/>
                </a:moveTo>
                <a:cubicBezTo>
                  <a:pt x="132773" y="361976"/>
                  <a:pt x="129337" y="376992"/>
                  <a:pt x="127109" y="391360"/>
                </a:cubicBezTo>
                <a:cubicBezTo>
                  <a:pt x="143822" y="398497"/>
                  <a:pt x="161834" y="404523"/>
                  <a:pt x="180868" y="409250"/>
                </a:cubicBezTo>
                <a:cubicBezTo>
                  <a:pt x="171769" y="398312"/>
                  <a:pt x="168426" y="393492"/>
                  <a:pt x="157006" y="377178"/>
                </a:cubicBezTo>
                <a:lnTo>
                  <a:pt x="155521" y="375046"/>
                </a:lnTo>
                <a:cubicBezTo>
                  <a:pt x="148743" y="365313"/>
                  <a:pt x="142800" y="356043"/>
                  <a:pt x="137229" y="346681"/>
                </a:cubicBezTo>
                <a:close/>
                <a:moveTo>
                  <a:pt x="303114" y="237523"/>
                </a:moveTo>
                <a:cubicBezTo>
                  <a:pt x="329011" y="237523"/>
                  <a:pt x="350005" y="258485"/>
                  <a:pt x="350005" y="284343"/>
                </a:cubicBezTo>
                <a:cubicBezTo>
                  <a:pt x="350005" y="310201"/>
                  <a:pt x="329011" y="331163"/>
                  <a:pt x="303114" y="331163"/>
                </a:cubicBezTo>
                <a:cubicBezTo>
                  <a:pt x="277217" y="331163"/>
                  <a:pt x="256223" y="310201"/>
                  <a:pt x="256223" y="284343"/>
                </a:cubicBezTo>
                <a:cubicBezTo>
                  <a:pt x="256223" y="258485"/>
                  <a:pt x="277217" y="237523"/>
                  <a:pt x="303114" y="237523"/>
                </a:cubicBezTo>
                <a:close/>
                <a:moveTo>
                  <a:pt x="517257" y="210604"/>
                </a:moveTo>
                <a:lnTo>
                  <a:pt x="516792" y="213292"/>
                </a:lnTo>
                <a:cubicBezTo>
                  <a:pt x="511593" y="245550"/>
                  <a:pt x="503144" y="275027"/>
                  <a:pt x="490888" y="303392"/>
                </a:cubicBezTo>
                <a:cubicBezTo>
                  <a:pt x="500173" y="327771"/>
                  <a:pt x="507043" y="351872"/>
                  <a:pt x="511500" y="374953"/>
                </a:cubicBezTo>
                <a:cubicBezTo>
                  <a:pt x="550682" y="351223"/>
                  <a:pt x="572130" y="321560"/>
                  <a:pt x="572130" y="290971"/>
                </a:cubicBezTo>
                <a:cubicBezTo>
                  <a:pt x="572130" y="262143"/>
                  <a:pt x="552725" y="233778"/>
                  <a:pt x="517257" y="210604"/>
                </a:cubicBezTo>
                <a:close/>
                <a:moveTo>
                  <a:pt x="89041" y="210604"/>
                </a:moveTo>
                <a:cubicBezTo>
                  <a:pt x="53573" y="233778"/>
                  <a:pt x="34168" y="262143"/>
                  <a:pt x="34168" y="290971"/>
                </a:cubicBezTo>
                <a:cubicBezTo>
                  <a:pt x="34168" y="321560"/>
                  <a:pt x="55616" y="351223"/>
                  <a:pt x="94798" y="374953"/>
                </a:cubicBezTo>
                <a:cubicBezTo>
                  <a:pt x="99255" y="351872"/>
                  <a:pt x="106218" y="327771"/>
                  <a:pt x="115410" y="303392"/>
                </a:cubicBezTo>
                <a:cubicBezTo>
                  <a:pt x="103247" y="275027"/>
                  <a:pt x="94705" y="245550"/>
                  <a:pt x="89506" y="213292"/>
                </a:cubicBezTo>
                <a:close/>
                <a:moveTo>
                  <a:pt x="419952" y="171487"/>
                </a:moveTo>
                <a:cubicBezTo>
                  <a:pt x="426451" y="180571"/>
                  <a:pt x="432765" y="190026"/>
                  <a:pt x="438893" y="199666"/>
                </a:cubicBezTo>
                <a:cubicBezTo>
                  <a:pt x="450777" y="218576"/>
                  <a:pt x="461548" y="237856"/>
                  <a:pt x="470833" y="256952"/>
                </a:cubicBezTo>
                <a:cubicBezTo>
                  <a:pt x="477146" y="237949"/>
                  <a:pt x="481510" y="219410"/>
                  <a:pt x="484017" y="200407"/>
                </a:cubicBezTo>
                <a:lnTo>
                  <a:pt x="484946" y="193085"/>
                </a:lnTo>
                <a:cubicBezTo>
                  <a:pt x="465633" y="184278"/>
                  <a:pt x="443814" y="177048"/>
                  <a:pt x="419952" y="171487"/>
                </a:cubicBezTo>
                <a:close/>
                <a:moveTo>
                  <a:pt x="186346" y="171487"/>
                </a:moveTo>
                <a:cubicBezTo>
                  <a:pt x="162577" y="177048"/>
                  <a:pt x="140758" y="184278"/>
                  <a:pt x="121352" y="193085"/>
                </a:cubicBezTo>
                <a:lnTo>
                  <a:pt x="122281" y="200407"/>
                </a:lnTo>
                <a:cubicBezTo>
                  <a:pt x="124881" y="219410"/>
                  <a:pt x="129152" y="237949"/>
                  <a:pt x="135465" y="256952"/>
                </a:cubicBezTo>
                <a:cubicBezTo>
                  <a:pt x="144750" y="237856"/>
                  <a:pt x="155521" y="218576"/>
                  <a:pt x="167405" y="199666"/>
                </a:cubicBezTo>
                <a:cubicBezTo>
                  <a:pt x="173533" y="190026"/>
                  <a:pt x="179847" y="180571"/>
                  <a:pt x="186346" y="171487"/>
                </a:cubicBezTo>
                <a:close/>
                <a:moveTo>
                  <a:pt x="303149" y="159459"/>
                </a:moveTo>
                <a:cubicBezTo>
                  <a:pt x="279473" y="159459"/>
                  <a:pt x="255797" y="160595"/>
                  <a:pt x="236113" y="162866"/>
                </a:cubicBezTo>
                <a:cubicBezTo>
                  <a:pt x="222000" y="180200"/>
                  <a:pt x="208630" y="198739"/>
                  <a:pt x="196559" y="218020"/>
                </a:cubicBezTo>
                <a:cubicBezTo>
                  <a:pt x="179754" y="244438"/>
                  <a:pt x="165270" y="272432"/>
                  <a:pt x="153385" y="301260"/>
                </a:cubicBezTo>
                <a:cubicBezTo>
                  <a:pt x="162020" y="318965"/>
                  <a:pt x="172047" y="337040"/>
                  <a:pt x="184118" y="356321"/>
                </a:cubicBezTo>
                <a:cubicBezTo>
                  <a:pt x="199809" y="381534"/>
                  <a:pt x="207980" y="390340"/>
                  <a:pt x="222835" y="406284"/>
                </a:cubicBezTo>
                <a:cubicBezTo>
                  <a:pt x="224321" y="407767"/>
                  <a:pt x="225807" y="409436"/>
                  <a:pt x="227385" y="411104"/>
                </a:cubicBezTo>
                <a:lnTo>
                  <a:pt x="234813" y="419169"/>
                </a:lnTo>
                <a:cubicBezTo>
                  <a:pt x="254218" y="421486"/>
                  <a:pt x="274273" y="422691"/>
                  <a:pt x="294607" y="422691"/>
                </a:cubicBezTo>
                <a:lnTo>
                  <a:pt x="311784" y="422691"/>
                </a:lnTo>
                <a:cubicBezTo>
                  <a:pt x="332025" y="422691"/>
                  <a:pt x="352080" y="421486"/>
                  <a:pt x="371485" y="419169"/>
                </a:cubicBezTo>
                <a:lnTo>
                  <a:pt x="378913" y="411104"/>
                </a:lnTo>
                <a:cubicBezTo>
                  <a:pt x="380491" y="409436"/>
                  <a:pt x="382070" y="407767"/>
                  <a:pt x="383463" y="406284"/>
                </a:cubicBezTo>
                <a:cubicBezTo>
                  <a:pt x="398318" y="390340"/>
                  <a:pt x="406489" y="381534"/>
                  <a:pt x="422273" y="356321"/>
                </a:cubicBezTo>
                <a:cubicBezTo>
                  <a:pt x="434343" y="337040"/>
                  <a:pt x="444371" y="318965"/>
                  <a:pt x="452913" y="301260"/>
                </a:cubicBezTo>
                <a:cubicBezTo>
                  <a:pt x="441028" y="272432"/>
                  <a:pt x="426544" y="244438"/>
                  <a:pt x="409831" y="218020"/>
                </a:cubicBezTo>
                <a:cubicBezTo>
                  <a:pt x="397668" y="198739"/>
                  <a:pt x="384391" y="180200"/>
                  <a:pt x="370185" y="162866"/>
                </a:cubicBezTo>
                <a:cubicBezTo>
                  <a:pt x="350502" y="160595"/>
                  <a:pt x="326825" y="159459"/>
                  <a:pt x="303149" y="159459"/>
                </a:cubicBezTo>
                <a:close/>
                <a:moveTo>
                  <a:pt x="303149" y="95754"/>
                </a:moveTo>
                <a:cubicBezTo>
                  <a:pt x="291729" y="104931"/>
                  <a:pt x="280494" y="115035"/>
                  <a:pt x="269631" y="125788"/>
                </a:cubicBezTo>
                <a:cubicBezTo>
                  <a:pt x="288758" y="124861"/>
                  <a:pt x="317540" y="124861"/>
                  <a:pt x="336667" y="125788"/>
                </a:cubicBezTo>
                <a:cubicBezTo>
                  <a:pt x="325897" y="115035"/>
                  <a:pt x="314662" y="104931"/>
                  <a:pt x="303149" y="95754"/>
                </a:cubicBezTo>
                <a:close/>
                <a:moveTo>
                  <a:pt x="413453" y="34112"/>
                </a:moveTo>
                <a:cubicBezTo>
                  <a:pt x="388941" y="34112"/>
                  <a:pt x="359693" y="46162"/>
                  <a:pt x="326454" y="70078"/>
                </a:cubicBezTo>
                <a:cubicBezTo>
                  <a:pt x="347530" y="87226"/>
                  <a:pt x="368235" y="107619"/>
                  <a:pt x="388012" y="130608"/>
                </a:cubicBezTo>
                <a:cubicBezTo>
                  <a:pt x="425801" y="136077"/>
                  <a:pt x="460155" y="145346"/>
                  <a:pt x="490424" y="158138"/>
                </a:cubicBezTo>
                <a:lnTo>
                  <a:pt x="490424" y="156933"/>
                </a:lnTo>
                <a:cubicBezTo>
                  <a:pt x="493023" y="105117"/>
                  <a:pt x="478632" y="61179"/>
                  <a:pt x="453841" y="45143"/>
                </a:cubicBezTo>
                <a:cubicBezTo>
                  <a:pt x="442607" y="37820"/>
                  <a:pt x="428958" y="34112"/>
                  <a:pt x="413453" y="34112"/>
                </a:cubicBezTo>
                <a:close/>
                <a:moveTo>
                  <a:pt x="192845" y="34112"/>
                </a:moveTo>
                <a:cubicBezTo>
                  <a:pt x="177340" y="34112"/>
                  <a:pt x="163784" y="37820"/>
                  <a:pt x="152549" y="45143"/>
                </a:cubicBezTo>
                <a:cubicBezTo>
                  <a:pt x="127759" y="61179"/>
                  <a:pt x="113368" y="105117"/>
                  <a:pt x="115874" y="156933"/>
                </a:cubicBezTo>
                <a:lnTo>
                  <a:pt x="115967" y="158138"/>
                </a:lnTo>
                <a:cubicBezTo>
                  <a:pt x="146143" y="145346"/>
                  <a:pt x="180497" y="136077"/>
                  <a:pt x="218286" y="130608"/>
                </a:cubicBezTo>
                <a:cubicBezTo>
                  <a:pt x="238062" y="107619"/>
                  <a:pt x="258768" y="87226"/>
                  <a:pt x="279937" y="70078"/>
                </a:cubicBezTo>
                <a:cubicBezTo>
                  <a:pt x="246697" y="46162"/>
                  <a:pt x="217450" y="34112"/>
                  <a:pt x="192845" y="34112"/>
                </a:cubicBezTo>
                <a:close/>
                <a:moveTo>
                  <a:pt x="192845" y="0"/>
                </a:moveTo>
                <a:cubicBezTo>
                  <a:pt x="225342" y="0"/>
                  <a:pt x="262482" y="14924"/>
                  <a:pt x="303149" y="44494"/>
                </a:cubicBezTo>
                <a:cubicBezTo>
                  <a:pt x="343816" y="14924"/>
                  <a:pt x="380956" y="0"/>
                  <a:pt x="413453" y="0"/>
                </a:cubicBezTo>
                <a:cubicBezTo>
                  <a:pt x="435643" y="0"/>
                  <a:pt x="455513" y="5562"/>
                  <a:pt x="472411" y="16500"/>
                </a:cubicBezTo>
                <a:cubicBezTo>
                  <a:pt x="491445" y="28828"/>
                  <a:pt x="506208" y="50148"/>
                  <a:pt x="515214" y="78050"/>
                </a:cubicBezTo>
                <a:cubicBezTo>
                  <a:pt x="523756" y="104468"/>
                  <a:pt x="526820" y="135613"/>
                  <a:pt x="524127" y="167964"/>
                </a:cubicBezTo>
                <a:lnTo>
                  <a:pt x="524127" y="174824"/>
                </a:lnTo>
                <a:cubicBezTo>
                  <a:pt x="577144" y="205506"/>
                  <a:pt x="606298" y="246662"/>
                  <a:pt x="606298" y="290971"/>
                </a:cubicBezTo>
                <a:cubicBezTo>
                  <a:pt x="606298" y="337597"/>
                  <a:pt x="574451" y="380236"/>
                  <a:pt x="516607" y="411382"/>
                </a:cubicBezTo>
                <a:cubicBezTo>
                  <a:pt x="516700" y="412216"/>
                  <a:pt x="516792" y="412958"/>
                  <a:pt x="516792" y="413792"/>
                </a:cubicBezTo>
                <a:cubicBezTo>
                  <a:pt x="521528" y="479513"/>
                  <a:pt x="503051" y="529105"/>
                  <a:pt x="464519" y="553299"/>
                </a:cubicBezTo>
                <a:cubicBezTo>
                  <a:pt x="448363" y="563495"/>
                  <a:pt x="429701" y="568686"/>
                  <a:pt x="408903" y="568686"/>
                </a:cubicBezTo>
                <a:cubicBezTo>
                  <a:pt x="376870" y="568686"/>
                  <a:pt x="340381" y="556172"/>
                  <a:pt x="303149" y="532628"/>
                </a:cubicBezTo>
                <a:cubicBezTo>
                  <a:pt x="266010" y="556172"/>
                  <a:pt x="229428" y="568686"/>
                  <a:pt x="197395" y="568686"/>
                </a:cubicBezTo>
                <a:cubicBezTo>
                  <a:pt x="176690" y="568686"/>
                  <a:pt x="157935" y="563495"/>
                  <a:pt x="141779" y="553299"/>
                </a:cubicBezTo>
                <a:cubicBezTo>
                  <a:pt x="103340" y="529105"/>
                  <a:pt x="84770" y="479513"/>
                  <a:pt x="89506" y="413700"/>
                </a:cubicBezTo>
                <a:cubicBezTo>
                  <a:pt x="89598" y="412958"/>
                  <a:pt x="89691" y="412124"/>
                  <a:pt x="89784" y="411382"/>
                </a:cubicBezTo>
                <a:cubicBezTo>
                  <a:pt x="31847" y="380236"/>
                  <a:pt x="0" y="337597"/>
                  <a:pt x="0" y="290971"/>
                </a:cubicBezTo>
                <a:cubicBezTo>
                  <a:pt x="0" y="246662"/>
                  <a:pt x="29154" y="205506"/>
                  <a:pt x="82171" y="174824"/>
                </a:cubicBezTo>
                <a:lnTo>
                  <a:pt x="82171" y="167964"/>
                </a:lnTo>
                <a:cubicBezTo>
                  <a:pt x="79478" y="135613"/>
                  <a:pt x="82542" y="104468"/>
                  <a:pt x="91084" y="78050"/>
                </a:cubicBezTo>
                <a:cubicBezTo>
                  <a:pt x="100090" y="50148"/>
                  <a:pt x="114946" y="28828"/>
                  <a:pt x="133887" y="16500"/>
                </a:cubicBezTo>
                <a:cubicBezTo>
                  <a:pt x="150785" y="5562"/>
                  <a:pt x="170655" y="0"/>
                  <a:pt x="19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椭圆 45"/>
          <p:cNvSpPr/>
          <p:nvPr/>
        </p:nvSpPr>
        <p:spPr>
          <a:xfrm>
            <a:off x="8551177" y="2313474"/>
            <a:ext cx="755387" cy="733741"/>
          </a:xfrm>
          <a:custGeom>
            <a:avLst/>
            <a:gdLst>
              <a:gd name="connsiteX0" fmla="*/ 357006 w 608274"/>
              <a:gd name="connsiteY0" fmla="*/ 315793 h 590844"/>
              <a:gd name="connsiteX1" fmla="*/ 344664 w 608274"/>
              <a:gd name="connsiteY1" fmla="*/ 351821 h 590844"/>
              <a:gd name="connsiteX2" fmla="*/ 552405 w 608274"/>
              <a:gd name="connsiteY2" fmla="*/ 559238 h 590844"/>
              <a:gd name="connsiteX3" fmla="*/ 554572 w 608274"/>
              <a:gd name="connsiteY3" fmla="*/ 560178 h 590844"/>
              <a:gd name="connsiteX4" fmla="*/ 554666 w 608274"/>
              <a:gd name="connsiteY4" fmla="*/ 560178 h 590844"/>
              <a:gd name="connsiteX5" fmla="*/ 556928 w 608274"/>
              <a:gd name="connsiteY5" fmla="*/ 559238 h 590844"/>
              <a:gd name="connsiteX6" fmla="*/ 576618 w 608274"/>
              <a:gd name="connsiteY6" fmla="*/ 539578 h 590844"/>
              <a:gd name="connsiteX7" fmla="*/ 577560 w 608274"/>
              <a:gd name="connsiteY7" fmla="*/ 537320 h 590844"/>
              <a:gd name="connsiteX8" fmla="*/ 576618 w 608274"/>
              <a:gd name="connsiteY8" fmla="*/ 535063 h 590844"/>
              <a:gd name="connsiteX9" fmla="*/ 347019 w 608274"/>
              <a:gd name="connsiteY9" fmla="*/ 272617 h 590844"/>
              <a:gd name="connsiteX10" fmla="*/ 361339 w 608274"/>
              <a:gd name="connsiteY10" fmla="*/ 276756 h 590844"/>
              <a:gd name="connsiteX11" fmla="*/ 370572 w 608274"/>
              <a:gd name="connsiteY11" fmla="*/ 285974 h 590844"/>
              <a:gd name="connsiteX12" fmla="*/ 598287 w 608274"/>
              <a:gd name="connsiteY12" fmla="*/ 513333 h 590844"/>
              <a:gd name="connsiteX13" fmla="*/ 608274 w 608274"/>
              <a:gd name="connsiteY13" fmla="*/ 537320 h 590844"/>
              <a:gd name="connsiteX14" fmla="*/ 598287 w 608274"/>
              <a:gd name="connsiteY14" fmla="*/ 561213 h 590844"/>
              <a:gd name="connsiteX15" fmla="*/ 578691 w 608274"/>
              <a:gd name="connsiteY15" fmla="*/ 580873 h 590844"/>
              <a:gd name="connsiteX16" fmla="*/ 554666 w 608274"/>
              <a:gd name="connsiteY16" fmla="*/ 590844 h 590844"/>
              <a:gd name="connsiteX17" fmla="*/ 554572 w 608274"/>
              <a:gd name="connsiteY17" fmla="*/ 590844 h 590844"/>
              <a:gd name="connsiteX18" fmla="*/ 530736 w 608274"/>
              <a:gd name="connsiteY18" fmla="*/ 580873 h 590844"/>
              <a:gd name="connsiteX19" fmla="*/ 316211 w 608274"/>
              <a:gd name="connsiteY19" fmla="*/ 366683 h 590844"/>
              <a:gd name="connsiteX20" fmla="*/ 312442 w 608274"/>
              <a:gd name="connsiteY20" fmla="*/ 350880 h 590844"/>
              <a:gd name="connsiteX21" fmla="*/ 327328 w 608274"/>
              <a:gd name="connsiteY21" fmla="*/ 307610 h 590844"/>
              <a:gd name="connsiteX22" fmla="*/ 335902 w 608274"/>
              <a:gd name="connsiteY22" fmla="*/ 282588 h 590844"/>
              <a:gd name="connsiteX23" fmla="*/ 347019 w 608274"/>
              <a:gd name="connsiteY23" fmla="*/ 272617 h 590844"/>
              <a:gd name="connsiteX24" fmla="*/ 74870 w 608274"/>
              <a:gd name="connsiteY24" fmla="*/ 82350 h 590844"/>
              <a:gd name="connsiteX25" fmla="*/ 426850 w 608274"/>
              <a:gd name="connsiteY25" fmla="*/ 82350 h 590844"/>
              <a:gd name="connsiteX26" fmla="*/ 426850 w 608274"/>
              <a:gd name="connsiteY26" fmla="*/ 306027 h 590844"/>
              <a:gd name="connsiteX27" fmla="*/ 379461 w 608274"/>
              <a:gd name="connsiteY27" fmla="*/ 258714 h 590844"/>
              <a:gd name="connsiteX28" fmla="*/ 341210 w 608274"/>
              <a:gd name="connsiteY28" fmla="*/ 247709 h 590844"/>
              <a:gd name="connsiteX29" fmla="*/ 315867 w 608274"/>
              <a:gd name="connsiteY29" fmla="*/ 265957 h 590844"/>
              <a:gd name="connsiteX30" fmla="*/ 204507 w 608274"/>
              <a:gd name="connsiteY30" fmla="*/ 235763 h 590844"/>
              <a:gd name="connsiteX31" fmla="*/ 195274 w 608274"/>
              <a:gd name="connsiteY31" fmla="*/ 230590 h 590844"/>
              <a:gd name="connsiteX32" fmla="*/ 213740 w 608274"/>
              <a:gd name="connsiteY32" fmla="*/ 231154 h 590844"/>
              <a:gd name="connsiteX33" fmla="*/ 225517 w 608274"/>
              <a:gd name="connsiteY33" fmla="*/ 231719 h 590844"/>
              <a:gd name="connsiteX34" fmla="*/ 248599 w 608274"/>
              <a:gd name="connsiteY34" fmla="*/ 232377 h 590844"/>
              <a:gd name="connsiteX35" fmla="*/ 322085 w 608274"/>
              <a:gd name="connsiteY35" fmla="*/ 227674 h 590844"/>
              <a:gd name="connsiteX36" fmla="*/ 361749 w 608274"/>
              <a:gd name="connsiteY36" fmla="*/ 186852 h 590844"/>
              <a:gd name="connsiteX37" fmla="*/ 323216 w 608274"/>
              <a:gd name="connsiteY37" fmla="*/ 133049 h 590844"/>
              <a:gd name="connsiteX38" fmla="*/ 205167 w 608274"/>
              <a:gd name="connsiteY38" fmla="*/ 122514 h 590844"/>
              <a:gd name="connsiteX39" fmla="*/ 158248 w 608274"/>
              <a:gd name="connsiteY39" fmla="*/ 124395 h 590844"/>
              <a:gd name="connsiteX40" fmla="*/ 157683 w 608274"/>
              <a:gd name="connsiteY40" fmla="*/ 124395 h 590844"/>
              <a:gd name="connsiteX41" fmla="*/ 137239 w 608274"/>
              <a:gd name="connsiteY41" fmla="*/ 144336 h 590844"/>
              <a:gd name="connsiteX42" fmla="*/ 157212 w 608274"/>
              <a:gd name="connsiteY42" fmla="*/ 165312 h 590844"/>
              <a:gd name="connsiteX43" fmla="*/ 208087 w 608274"/>
              <a:gd name="connsiteY43" fmla="*/ 163336 h 590844"/>
              <a:gd name="connsiteX44" fmla="*/ 306634 w 608274"/>
              <a:gd name="connsiteY44" fmla="*/ 170485 h 590844"/>
              <a:gd name="connsiteX45" fmla="*/ 321049 w 608274"/>
              <a:gd name="connsiteY45" fmla="*/ 183465 h 590844"/>
              <a:gd name="connsiteX46" fmla="*/ 311251 w 608274"/>
              <a:gd name="connsiteY46" fmla="*/ 188263 h 590844"/>
              <a:gd name="connsiteX47" fmla="*/ 250200 w 608274"/>
              <a:gd name="connsiteY47" fmla="*/ 191461 h 590844"/>
              <a:gd name="connsiteX48" fmla="*/ 225517 w 608274"/>
              <a:gd name="connsiteY48" fmla="*/ 190896 h 590844"/>
              <a:gd name="connsiteX49" fmla="*/ 216755 w 608274"/>
              <a:gd name="connsiteY49" fmla="*/ 190426 h 590844"/>
              <a:gd name="connsiteX50" fmla="*/ 156929 w 608274"/>
              <a:gd name="connsiteY50" fmla="*/ 206040 h 590844"/>
              <a:gd name="connsiteX51" fmla="*/ 150335 w 608274"/>
              <a:gd name="connsiteY51" fmla="*/ 236516 h 590844"/>
              <a:gd name="connsiteX52" fmla="*/ 187078 w 608274"/>
              <a:gd name="connsiteY52" fmla="*/ 272823 h 590844"/>
              <a:gd name="connsiteX53" fmla="*/ 300887 w 608274"/>
              <a:gd name="connsiteY53" fmla="*/ 305839 h 590844"/>
              <a:gd name="connsiteX54" fmla="*/ 291277 w 608274"/>
              <a:gd name="connsiteY54" fmla="*/ 334057 h 590844"/>
              <a:gd name="connsiteX55" fmla="*/ 74870 w 608274"/>
              <a:gd name="connsiteY55" fmla="*/ 334057 h 590844"/>
              <a:gd name="connsiteX56" fmla="*/ 41731 w 608274"/>
              <a:gd name="connsiteY56" fmla="*/ 0 h 590844"/>
              <a:gd name="connsiteX57" fmla="*/ 459894 w 608274"/>
              <a:gd name="connsiteY57" fmla="*/ 0 h 590844"/>
              <a:gd name="connsiteX58" fmla="*/ 501720 w 608274"/>
              <a:gd name="connsiteY58" fmla="*/ 41669 h 590844"/>
              <a:gd name="connsiteX59" fmla="*/ 501720 w 608274"/>
              <a:gd name="connsiteY59" fmla="*/ 374737 h 590844"/>
              <a:gd name="connsiteX60" fmla="*/ 501155 w 608274"/>
              <a:gd name="connsiteY60" fmla="*/ 380193 h 590844"/>
              <a:gd name="connsiteX61" fmla="*/ 457539 w 608274"/>
              <a:gd name="connsiteY61" fmla="*/ 336643 h 590844"/>
              <a:gd name="connsiteX62" fmla="*/ 457539 w 608274"/>
              <a:gd name="connsiteY62" fmla="*/ 66971 h 590844"/>
              <a:gd name="connsiteX63" fmla="*/ 442184 w 608274"/>
              <a:gd name="connsiteY63" fmla="*/ 51639 h 590844"/>
              <a:gd name="connsiteX64" fmla="*/ 59536 w 608274"/>
              <a:gd name="connsiteY64" fmla="*/ 51639 h 590844"/>
              <a:gd name="connsiteX65" fmla="*/ 44181 w 608274"/>
              <a:gd name="connsiteY65" fmla="*/ 66971 h 590844"/>
              <a:gd name="connsiteX66" fmla="*/ 44181 w 608274"/>
              <a:gd name="connsiteY66" fmla="*/ 349341 h 590844"/>
              <a:gd name="connsiteX67" fmla="*/ 59536 w 608274"/>
              <a:gd name="connsiteY67" fmla="*/ 364673 h 590844"/>
              <a:gd name="connsiteX68" fmla="*/ 287128 w 608274"/>
              <a:gd name="connsiteY68" fmla="*/ 364673 h 590844"/>
              <a:gd name="connsiteX69" fmla="*/ 298055 w 608274"/>
              <a:gd name="connsiteY69" fmla="*/ 384708 h 590844"/>
              <a:gd name="connsiteX70" fmla="*/ 329801 w 608274"/>
              <a:gd name="connsiteY70" fmla="*/ 416406 h 590844"/>
              <a:gd name="connsiteX71" fmla="*/ 41731 w 608274"/>
              <a:gd name="connsiteY71" fmla="*/ 416406 h 590844"/>
              <a:gd name="connsiteX72" fmla="*/ 0 w 608274"/>
              <a:gd name="connsiteY72" fmla="*/ 374737 h 590844"/>
              <a:gd name="connsiteX73" fmla="*/ 0 w 608274"/>
              <a:gd name="connsiteY73" fmla="*/ 41669 h 590844"/>
              <a:gd name="connsiteX74" fmla="*/ 41731 w 608274"/>
              <a:gd name="connsiteY74" fmla="*/ 0 h 59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274" h="590844">
                <a:moveTo>
                  <a:pt x="357006" y="315793"/>
                </a:moveTo>
                <a:lnTo>
                  <a:pt x="344664" y="351821"/>
                </a:lnTo>
                <a:lnTo>
                  <a:pt x="552405" y="559238"/>
                </a:lnTo>
                <a:cubicBezTo>
                  <a:pt x="552971" y="559802"/>
                  <a:pt x="553818" y="560178"/>
                  <a:pt x="554572" y="560178"/>
                </a:cubicBezTo>
                <a:lnTo>
                  <a:pt x="554666" y="560178"/>
                </a:lnTo>
                <a:cubicBezTo>
                  <a:pt x="555514" y="560178"/>
                  <a:pt x="556362" y="559802"/>
                  <a:pt x="556928" y="559238"/>
                </a:cubicBezTo>
                <a:lnTo>
                  <a:pt x="576618" y="539578"/>
                </a:lnTo>
                <a:cubicBezTo>
                  <a:pt x="577372" y="538825"/>
                  <a:pt x="577560" y="537885"/>
                  <a:pt x="577560" y="537320"/>
                </a:cubicBezTo>
                <a:cubicBezTo>
                  <a:pt x="577560" y="536756"/>
                  <a:pt x="577372" y="535815"/>
                  <a:pt x="576618" y="535063"/>
                </a:cubicBezTo>
                <a:close/>
                <a:moveTo>
                  <a:pt x="347019" y="272617"/>
                </a:moveTo>
                <a:cubicBezTo>
                  <a:pt x="352106" y="271394"/>
                  <a:pt x="357571" y="272993"/>
                  <a:pt x="361339" y="276756"/>
                </a:cubicBezTo>
                <a:lnTo>
                  <a:pt x="370572" y="285974"/>
                </a:lnTo>
                <a:lnTo>
                  <a:pt x="598287" y="513333"/>
                </a:lnTo>
                <a:cubicBezTo>
                  <a:pt x="604694" y="519730"/>
                  <a:pt x="608274" y="528290"/>
                  <a:pt x="608274" y="537320"/>
                </a:cubicBezTo>
                <a:cubicBezTo>
                  <a:pt x="608274" y="546351"/>
                  <a:pt x="604694" y="554817"/>
                  <a:pt x="598287" y="561213"/>
                </a:cubicBezTo>
                <a:lnTo>
                  <a:pt x="578691" y="580873"/>
                </a:lnTo>
                <a:cubicBezTo>
                  <a:pt x="572284" y="587269"/>
                  <a:pt x="563805" y="590844"/>
                  <a:pt x="554666" y="590844"/>
                </a:cubicBezTo>
                <a:lnTo>
                  <a:pt x="554572" y="590844"/>
                </a:lnTo>
                <a:cubicBezTo>
                  <a:pt x="545622" y="590844"/>
                  <a:pt x="537143" y="587269"/>
                  <a:pt x="530736" y="580873"/>
                </a:cubicBezTo>
                <a:lnTo>
                  <a:pt x="316211" y="366683"/>
                </a:lnTo>
                <a:cubicBezTo>
                  <a:pt x="312066" y="362544"/>
                  <a:pt x="310558" y="356430"/>
                  <a:pt x="312442" y="350880"/>
                </a:cubicBezTo>
                <a:lnTo>
                  <a:pt x="327328" y="307610"/>
                </a:lnTo>
                <a:lnTo>
                  <a:pt x="335902" y="282588"/>
                </a:lnTo>
                <a:cubicBezTo>
                  <a:pt x="337598" y="277602"/>
                  <a:pt x="341837" y="273840"/>
                  <a:pt x="347019" y="272617"/>
                </a:cubicBezTo>
                <a:close/>
                <a:moveTo>
                  <a:pt x="74870" y="82350"/>
                </a:moveTo>
                <a:lnTo>
                  <a:pt x="426850" y="82350"/>
                </a:lnTo>
                <a:lnTo>
                  <a:pt x="426850" y="306027"/>
                </a:lnTo>
                <a:lnTo>
                  <a:pt x="379461" y="258714"/>
                </a:lnTo>
                <a:cubicBezTo>
                  <a:pt x="369474" y="248650"/>
                  <a:pt x="354966" y="244511"/>
                  <a:pt x="341210" y="247709"/>
                </a:cubicBezTo>
                <a:cubicBezTo>
                  <a:pt x="330564" y="250249"/>
                  <a:pt x="321520" y="256927"/>
                  <a:pt x="315867" y="265957"/>
                </a:cubicBezTo>
                <a:cubicBezTo>
                  <a:pt x="275073" y="263229"/>
                  <a:pt x="245113" y="254764"/>
                  <a:pt x="204507" y="235763"/>
                </a:cubicBezTo>
                <a:cubicBezTo>
                  <a:pt x="200550" y="233882"/>
                  <a:pt x="197535" y="232095"/>
                  <a:pt x="195274" y="230590"/>
                </a:cubicBezTo>
                <a:cubicBezTo>
                  <a:pt x="201398" y="230308"/>
                  <a:pt x="209500" y="230872"/>
                  <a:pt x="213740" y="231154"/>
                </a:cubicBezTo>
                <a:cubicBezTo>
                  <a:pt x="218262" y="231531"/>
                  <a:pt x="222313" y="231719"/>
                  <a:pt x="225517" y="231719"/>
                </a:cubicBezTo>
                <a:cubicBezTo>
                  <a:pt x="232959" y="231719"/>
                  <a:pt x="240779" y="232095"/>
                  <a:pt x="248599" y="232377"/>
                </a:cubicBezTo>
                <a:cubicBezTo>
                  <a:pt x="272812" y="233318"/>
                  <a:pt x="297966" y="234258"/>
                  <a:pt x="322085" y="227674"/>
                </a:cubicBezTo>
                <a:cubicBezTo>
                  <a:pt x="355813" y="218456"/>
                  <a:pt x="361089" y="196070"/>
                  <a:pt x="361749" y="186852"/>
                </a:cubicBezTo>
                <a:cubicBezTo>
                  <a:pt x="363351" y="165594"/>
                  <a:pt x="347900" y="143960"/>
                  <a:pt x="323216" y="133049"/>
                </a:cubicBezTo>
                <a:cubicBezTo>
                  <a:pt x="286190" y="116776"/>
                  <a:pt x="245019" y="119692"/>
                  <a:pt x="205167" y="122514"/>
                </a:cubicBezTo>
                <a:cubicBezTo>
                  <a:pt x="188585" y="123737"/>
                  <a:pt x="172851" y="124866"/>
                  <a:pt x="158248" y="124395"/>
                </a:cubicBezTo>
                <a:lnTo>
                  <a:pt x="157683" y="124395"/>
                </a:lnTo>
                <a:cubicBezTo>
                  <a:pt x="146660" y="124395"/>
                  <a:pt x="137522" y="133237"/>
                  <a:pt x="137239" y="144336"/>
                </a:cubicBezTo>
                <a:cubicBezTo>
                  <a:pt x="136956" y="155623"/>
                  <a:pt x="145907" y="165030"/>
                  <a:pt x="157212" y="165312"/>
                </a:cubicBezTo>
                <a:cubicBezTo>
                  <a:pt x="173699" y="165688"/>
                  <a:pt x="191223" y="164465"/>
                  <a:pt x="208087" y="163336"/>
                </a:cubicBezTo>
                <a:cubicBezTo>
                  <a:pt x="242946" y="160891"/>
                  <a:pt x="278935" y="158257"/>
                  <a:pt x="306634" y="170485"/>
                </a:cubicBezTo>
                <a:cubicBezTo>
                  <a:pt x="316809" y="174906"/>
                  <a:pt x="320955" y="181866"/>
                  <a:pt x="321049" y="183465"/>
                </a:cubicBezTo>
                <a:cubicBezTo>
                  <a:pt x="320672" y="184124"/>
                  <a:pt x="318034" y="186381"/>
                  <a:pt x="311251" y="188263"/>
                </a:cubicBezTo>
                <a:cubicBezTo>
                  <a:pt x="293256" y="193248"/>
                  <a:pt x="271398" y="192307"/>
                  <a:pt x="250200" y="191461"/>
                </a:cubicBezTo>
                <a:cubicBezTo>
                  <a:pt x="241815" y="191178"/>
                  <a:pt x="233525" y="190896"/>
                  <a:pt x="225517" y="190896"/>
                </a:cubicBezTo>
                <a:cubicBezTo>
                  <a:pt x="223067" y="190896"/>
                  <a:pt x="220052" y="190614"/>
                  <a:pt x="216755" y="190426"/>
                </a:cubicBezTo>
                <a:cubicBezTo>
                  <a:pt x="198477" y="189015"/>
                  <a:pt x="170873" y="187134"/>
                  <a:pt x="156929" y="206040"/>
                </a:cubicBezTo>
                <a:cubicBezTo>
                  <a:pt x="150052" y="215258"/>
                  <a:pt x="147697" y="226075"/>
                  <a:pt x="150335" y="236516"/>
                </a:cubicBezTo>
                <a:cubicBezTo>
                  <a:pt x="154857" y="254387"/>
                  <a:pt x="172851" y="266145"/>
                  <a:pt x="187078" y="272823"/>
                </a:cubicBezTo>
                <a:cubicBezTo>
                  <a:pt x="228437" y="292200"/>
                  <a:pt x="260752" y="301888"/>
                  <a:pt x="300887" y="305839"/>
                </a:cubicBezTo>
                <a:lnTo>
                  <a:pt x="291277" y="334057"/>
                </a:lnTo>
                <a:lnTo>
                  <a:pt x="74870" y="334057"/>
                </a:lnTo>
                <a:close/>
                <a:moveTo>
                  <a:pt x="41731" y="0"/>
                </a:moveTo>
                <a:lnTo>
                  <a:pt x="459894" y="0"/>
                </a:lnTo>
                <a:cubicBezTo>
                  <a:pt x="482974" y="0"/>
                  <a:pt x="501720" y="18624"/>
                  <a:pt x="501720" y="41669"/>
                </a:cubicBezTo>
                <a:lnTo>
                  <a:pt x="501720" y="374737"/>
                </a:lnTo>
                <a:cubicBezTo>
                  <a:pt x="501720" y="376618"/>
                  <a:pt x="501343" y="378311"/>
                  <a:pt x="501155" y="380193"/>
                </a:cubicBezTo>
                <a:lnTo>
                  <a:pt x="457539" y="336643"/>
                </a:lnTo>
                <a:lnTo>
                  <a:pt x="457539" y="66971"/>
                </a:lnTo>
                <a:cubicBezTo>
                  <a:pt x="457539" y="58506"/>
                  <a:pt x="450663" y="51639"/>
                  <a:pt x="442184" y="51639"/>
                </a:cubicBezTo>
                <a:lnTo>
                  <a:pt x="59536" y="51639"/>
                </a:lnTo>
                <a:cubicBezTo>
                  <a:pt x="51057" y="51639"/>
                  <a:pt x="44181" y="58506"/>
                  <a:pt x="44181" y="66971"/>
                </a:cubicBezTo>
                <a:lnTo>
                  <a:pt x="44181" y="349341"/>
                </a:lnTo>
                <a:cubicBezTo>
                  <a:pt x="44181" y="357806"/>
                  <a:pt x="51057" y="364673"/>
                  <a:pt x="59536" y="364673"/>
                </a:cubicBezTo>
                <a:lnTo>
                  <a:pt x="287128" y="364673"/>
                </a:lnTo>
                <a:cubicBezTo>
                  <a:pt x="288729" y="372198"/>
                  <a:pt x="292497" y="379158"/>
                  <a:pt x="298055" y="384708"/>
                </a:cubicBezTo>
                <a:lnTo>
                  <a:pt x="329801" y="416406"/>
                </a:lnTo>
                <a:lnTo>
                  <a:pt x="41731" y="416406"/>
                </a:lnTo>
                <a:cubicBezTo>
                  <a:pt x="18746" y="416406"/>
                  <a:pt x="0" y="397688"/>
                  <a:pt x="0" y="374737"/>
                </a:cubicBezTo>
                <a:lnTo>
                  <a:pt x="0" y="41669"/>
                </a:lnTo>
                <a:cubicBezTo>
                  <a:pt x="0" y="18624"/>
                  <a:pt x="18746" y="0"/>
                  <a:pt x="41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1761992" y="212299"/>
            <a:ext cx="492932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初入职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场：中国铁塔</a:t>
            </a:r>
            <a:endParaRPr lang="zh-CN" altLang="en-US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7" b="7217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5985"/>
          <a:stretch>
            <a:fillRect/>
          </a:stretch>
        </p:blipFill>
        <p:spPr/>
      </p:pic>
      <p:sp>
        <p:nvSpPr>
          <p:cNvPr id="16" name="矩形 15"/>
          <p:cNvSpPr/>
          <p:nvPr/>
        </p:nvSpPr>
        <p:spPr>
          <a:xfrm>
            <a:off x="8144778" y="3738975"/>
            <a:ext cx="2728517" cy="16435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月，中国铁塔股份有限公司第一批校招正式启动。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经过网申、笔试、一面和二面层层筛选，我于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月，以第一批校招生身份入职中国铁塔份有限公司淄博分公司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50258" y="3342764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公司背景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51029" y="3342392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入职情况</a:t>
            </a:r>
          </a:p>
        </p:txBody>
      </p:sp>
    </p:spTree>
    <p:extLst>
      <p:ext uri="{BB962C8B-B14F-4D97-AF65-F5344CB8AC3E}">
        <p14:creationId xmlns:p14="http://schemas.microsoft.com/office/powerpoint/2010/main" val="1860476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176164" y="2093292"/>
            <a:ext cx="4482071" cy="907267"/>
            <a:chOff x="1367579" y="2122141"/>
            <a:chExt cx="4482071" cy="907267"/>
          </a:xfrm>
        </p:grpSpPr>
        <p:sp>
          <p:nvSpPr>
            <p:cNvPr id="45" name="矩形 44"/>
            <p:cNvSpPr/>
            <p:nvPr/>
          </p:nvSpPr>
          <p:spPr>
            <a:xfrm>
              <a:off x="2106839" y="2146474"/>
              <a:ext cx="3742811" cy="88293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在中国铁塔淄博分公司工作期间，积极参加公司组织的各项活动，积极代表公司参加各种市级运动会。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椭圆 9"/>
              <p:cNvSpPr/>
              <p:nvPr/>
            </p:nvSpPr>
            <p:spPr>
              <a:xfrm>
                <a:off x="1237694" y="2063723"/>
                <a:ext cx="369412" cy="366291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176164" y="3360391"/>
            <a:ext cx="4498461" cy="1104533"/>
            <a:chOff x="1367579" y="2122141"/>
            <a:chExt cx="4498461" cy="1104533"/>
          </a:xfrm>
        </p:grpSpPr>
        <p:sp>
          <p:nvSpPr>
            <p:cNvPr id="52" name="矩形 51"/>
            <p:cNvSpPr/>
            <p:nvPr/>
          </p:nvSpPr>
          <p:spPr>
            <a:xfrm>
              <a:off x="2123229" y="2122141"/>
              <a:ext cx="3742811" cy="11045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刚刚参加工作不久，集团公司就提出要在两年内完成上市的目标。为此，从集团到省市各级别公司高度重视、自我监督，坚决完成在规定时间内实现公司上市的目标。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椭圆 16"/>
              <p:cNvSpPr/>
              <p:nvPr/>
            </p:nvSpPr>
            <p:spPr>
              <a:xfrm>
                <a:off x="1237694" y="2062163"/>
                <a:ext cx="369412" cy="369412"/>
              </a:xfrm>
              <a:custGeom>
                <a:avLst/>
                <a:gdLst>
                  <a:gd name="connsiteX0" fmla="*/ 311151 w 331788"/>
                  <a:gd name="connsiteY0" fmla="*/ 34925 h 331788"/>
                  <a:gd name="connsiteX1" fmla="*/ 331788 w 331788"/>
                  <a:gd name="connsiteY1" fmla="*/ 92075 h 331788"/>
                  <a:gd name="connsiteX2" fmla="*/ 311151 w 331788"/>
                  <a:gd name="connsiteY2" fmla="*/ 98425 h 331788"/>
                  <a:gd name="connsiteX3" fmla="*/ 304801 w 331788"/>
                  <a:gd name="connsiteY3" fmla="*/ 76200 h 331788"/>
                  <a:gd name="connsiteX4" fmla="*/ 254001 w 331788"/>
                  <a:gd name="connsiteY4" fmla="*/ 222251 h 331788"/>
                  <a:gd name="connsiteX5" fmla="*/ 206376 w 331788"/>
                  <a:gd name="connsiteY5" fmla="*/ 146050 h 331788"/>
                  <a:gd name="connsiteX6" fmla="*/ 157163 w 331788"/>
                  <a:gd name="connsiteY6" fmla="*/ 241301 h 331788"/>
                  <a:gd name="connsiteX7" fmla="*/ 103188 w 331788"/>
                  <a:gd name="connsiteY7" fmla="*/ 163513 h 331788"/>
                  <a:gd name="connsiteX8" fmla="*/ 61913 w 331788"/>
                  <a:gd name="connsiteY8" fmla="*/ 242888 h 331788"/>
                  <a:gd name="connsiteX9" fmla="*/ 44450 w 331788"/>
                  <a:gd name="connsiteY9" fmla="*/ 231776 h 331788"/>
                  <a:gd name="connsiteX10" fmla="*/ 101600 w 331788"/>
                  <a:gd name="connsiteY10" fmla="*/ 123825 h 331788"/>
                  <a:gd name="connsiteX11" fmla="*/ 153988 w 331788"/>
                  <a:gd name="connsiteY11" fmla="*/ 201613 h 331788"/>
                  <a:gd name="connsiteX12" fmla="*/ 203201 w 331788"/>
                  <a:gd name="connsiteY12" fmla="*/ 106363 h 331788"/>
                  <a:gd name="connsiteX13" fmla="*/ 247651 w 331788"/>
                  <a:gd name="connsiteY13" fmla="*/ 174625 h 331788"/>
                  <a:gd name="connsiteX14" fmla="*/ 284163 w 331788"/>
                  <a:gd name="connsiteY14" fmla="*/ 69850 h 331788"/>
                  <a:gd name="connsiteX15" fmla="*/ 263526 w 331788"/>
                  <a:gd name="connsiteY15" fmla="*/ 79375 h 331788"/>
                  <a:gd name="connsiteX16" fmla="*/ 255588 w 331788"/>
                  <a:gd name="connsiteY16" fmla="*/ 61913 h 331788"/>
                  <a:gd name="connsiteX17" fmla="*/ 0 w 331788"/>
                  <a:gd name="connsiteY17" fmla="*/ 0 h 331788"/>
                  <a:gd name="connsiteX18" fmla="*/ 20637 w 331788"/>
                  <a:gd name="connsiteY18" fmla="*/ 0 h 331788"/>
                  <a:gd name="connsiteX19" fmla="*/ 20637 w 331788"/>
                  <a:gd name="connsiteY19" fmla="*/ 311151 h 331788"/>
                  <a:gd name="connsiteX20" fmla="*/ 331788 w 331788"/>
                  <a:gd name="connsiteY20" fmla="*/ 311151 h 331788"/>
                  <a:gd name="connsiteX21" fmla="*/ 331788 w 331788"/>
                  <a:gd name="connsiteY21" fmla="*/ 331788 h 331788"/>
                  <a:gd name="connsiteX22" fmla="*/ 0 w 331788"/>
                  <a:gd name="connsiteY22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1788" h="331788">
                    <a:moveTo>
                      <a:pt x="311151" y="34925"/>
                    </a:moveTo>
                    <a:lnTo>
                      <a:pt x="331788" y="92075"/>
                    </a:lnTo>
                    <a:lnTo>
                      <a:pt x="311151" y="98425"/>
                    </a:lnTo>
                    <a:lnTo>
                      <a:pt x="304801" y="76200"/>
                    </a:lnTo>
                    <a:lnTo>
                      <a:pt x="254001" y="222251"/>
                    </a:lnTo>
                    <a:lnTo>
                      <a:pt x="206376" y="146050"/>
                    </a:lnTo>
                    <a:lnTo>
                      <a:pt x="157163" y="241301"/>
                    </a:lnTo>
                    <a:lnTo>
                      <a:pt x="103188" y="163513"/>
                    </a:lnTo>
                    <a:lnTo>
                      <a:pt x="61913" y="242888"/>
                    </a:lnTo>
                    <a:lnTo>
                      <a:pt x="44450" y="231776"/>
                    </a:lnTo>
                    <a:lnTo>
                      <a:pt x="101600" y="123825"/>
                    </a:lnTo>
                    <a:lnTo>
                      <a:pt x="153988" y="201613"/>
                    </a:lnTo>
                    <a:lnTo>
                      <a:pt x="203201" y="106363"/>
                    </a:lnTo>
                    <a:lnTo>
                      <a:pt x="247651" y="174625"/>
                    </a:lnTo>
                    <a:lnTo>
                      <a:pt x="284163" y="69850"/>
                    </a:lnTo>
                    <a:lnTo>
                      <a:pt x="263526" y="79375"/>
                    </a:lnTo>
                    <a:lnTo>
                      <a:pt x="255588" y="61913"/>
                    </a:lnTo>
                    <a:close/>
                    <a:moveTo>
                      <a:pt x="0" y="0"/>
                    </a:moveTo>
                    <a:lnTo>
                      <a:pt x="20637" y="0"/>
                    </a:lnTo>
                    <a:lnTo>
                      <a:pt x="20637" y="311151"/>
                    </a:lnTo>
                    <a:lnTo>
                      <a:pt x="331788" y="311151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176164" y="4608166"/>
            <a:ext cx="4482071" cy="942558"/>
            <a:chOff x="1367579" y="2122141"/>
            <a:chExt cx="4482071" cy="942558"/>
          </a:xfrm>
        </p:grpSpPr>
        <p:sp>
          <p:nvSpPr>
            <p:cNvPr id="59" name="矩形 58"/>
            <p:cNvSpPr/>
            <p:nvPr/>
          </p:nvSpPr>
          <p:spPr>
            <a:xfrm>
              <a:off x="2106839" y="2181765"/>
              <a:ext cx="3742811" cy="88293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为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配合公司上市即将面临的各项审计，在省公司的号召下，公司自有员工采取包站的形式，实地进入通信基站进行设备盘点。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椭圆 23"/>
              <p:cNvSpPr/>
              <p:nvPr/>
            </p:nvSpPr>
            <p:spPr>
              <a:xfrm>
                <a:off x="1237694" y="2087311"/>
                <a:ext cx="369412" cy="319115"/>
              </a:xfrm>
              <a:custGeom>
                <a:avLst/>
                <a:gdLst>
                  <a:gd name="T0" fmla="*/ 185 w 256"/>
                  <a:gd name="T1" fmla="*/ 0 h 222"/>
                  <a:gd name="T2" fmla="*/ 256 w 256"/>
                  <a:gd name="T3" fmla="*/ 71 h 222"/>
                  <a:gd name="T4" fmla="*/ 128 w 256"/>
                  <a:gd name="T5" fmla="*/ 222 h 222"/>
                  <a:gd name="T6" fmla="*/ 0 w 256"/>
                  <a:gd name="T7" fmla="*/ 71 h 222"/>
                  <a:gd name="T8" fmla="*/ 71 w 256"/>
                  <a:gd name="T9" fmla="*/ 0 h 222"/>
                  <a:gd name="T10" fmla="*/ 128 w 256"/>
                  <a:gd name="T11" fmla="*/ 30 h 222"/>
                  <a:gd name="T12" fmla="*/ 185 w 256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222">
                    <a:moveTo>
                      <a:pt x="185" y="0"/>
                    </a:moveTo>
                    <a:cubicBezTo>
                      <a:pt x="224" y="0"/>
                      <a:pt x="256" y="32"/>
                      <a:pt x="256" y="71"/>
                    </a:cubicBezTo>
                    <a:cubicBezTo>
                      <a:pt x="256" y="136"/>
                      <a:pt x="128" y="222"/>
                      <a:pt x="128" y="222"/>
                    </a:cubicBezTo>
                    <a:cubicBezTo>
                      <a:pt x="128" y="222"/>
                      <a:pt x="0" y="139"/>
                      <a:pt x="0" y="71"/>
                    </a:cubicBezTo>
                    <a:cubicBezTo>
                      <a:pt x="0" y="23"/>
                      <a:pt x="32" y="0"/>
                      <a:pt x="71" y="0"/>
                    </a:cubicBezTo>
                    <a:cubicBezTo>
                      <a:pt x="94" y="0"/>
                      <a:pt x="115" y="12"/>
                      <a:pt x="128" y="30"/>
                    </a:cubicBezTo>
                    <a:cubicBezTo>
                      <a:pt x="141" y="12"/>
                      <a:pt x="162" y="0"/>
                      <a:pt x="1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1761992" y="212299"/>
            <a:ext cx="492932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初入职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场：中国铁塔</a:t>
            </a:r>
            <a:endParaRPr lang="zh-CN" altLang="en-US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r="10289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b="2849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b="2849"/>
          <a:stretch>
            <a:fillRect/>
          </a:stretch>
        </p:blipFill>
        <p:spPr/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23459"/>
          <a:stretch>
            <a:fillRect/>
          </a:stretch>
        </p:blipFill>
        <p:spPr>
          <a:xfrm rot="5400000">
            <a:off x="9139238" y="3462338"/>
            <a:ext cx="1622425" cy="2292350"/>
          </a:xfrm>
        </p:spPr>
      </p:pic>
    </p:spTree>
    <p:extLst>
      <p:ext uri="{BB962C8B-B14F-4D97-AF65-F5344CB8AC3E}">
        <p14:creationId xmlns:p14="http://schemas.microsoft.com/office/powerpoint/2010/main" val="2396288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9150" y="1875757"/>
            <a:ext cx="1570529" cy="1642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6372" y="2260600"/>
            <a:ext cx="3562392" cy="3724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23" y="0"/>
            <a:ext cx="1244677" cy="80197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7" y="1973179"/>
            <a:ext cx="5149515" cy="3869356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153373-87D3-4AAC-ABD9-55A3BBC4516E}"/>
              </a:ext>
            </a:extLst>
          </p:cNvPr>
          <p:cNvGrpSpPr/>
          <p:nvPr/>
        </p:nvGrpSpPr>
        <p:grpSpPr>
          <a:xfrm>
            <a:off x="7306513" y="1875757"/>
            <a:ext cx="2800231" cy="4173928"/>
            <a:chOff x="1435102" y="1903702"/>
            <a:chExt cx="2800231" cy="3800313"/>
          </a:xfrm>
        </p:grpSpPr>
        <p:sp>
          <p:nvSpPr>
            <p:cNvPr id="37" name="Arrow: Pentagon 2">
              <a:extLst>
                <a:ext uri="{FF2B5EF4-FFF2-40B4-BE49-F238E27FC236}">
                  <a16:creationId xmlns:a16="http://schemas.microsoft.com/office/drawing/2014/main" id="{AE426E97-A5B1-4BC0-9C74-456C72D49A28}"/>
                </a:ext>
              </a:extLst>
            </p:cNvPr>
            <p:cNvSpPr/>
            <p:nvPr/>
          </p:nvSpPr>
          <p:spPr>
            <a:xfrm rot="5400000">
              <a:off x="1848770" y="1490035"/>
              <a:ext cx="1972895" cy="280023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8" name="Freeform: Shape 20">
              <a:extLst>
                <a:ext uri="{FF2B5EF4-FFF2-40B4-BE49-F238E27FC236}">
                  <a16:creationId xmlns:a16="http://schemas.microsoft.com/office/drawing/2014/main" id="{03D5D0C2-C553-45A4-9437-74F06E21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2" y="2869693"/>
              <a:ext cx="565032" cy="565032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5BE7DF97-3FC6-4C3B-9AB2-A194A8EA83E8}"/>
                </a:ext>
              </a:extLst>
            </p:cNvPr>
            <p:cNvSpPr/>
            <p:nvPr/>
          </p:nvSpPr>
          <p:spPr>
            <a:xfrm>
              <a:off x="1435102" y="1903702"/>
              <a:ext cx="2800231" cy="3800313"/>
            </a:xfrm>
            <a:prstGeom prst="rect">
              <a:avLst/>
            </a:prstGeom>
            <a:ln w="31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1F983FB-011F-467D-A1E1-DE3EDF19C057}"/>
                </a:ext>
              </a:extLst>
            </p:cNvPr>
            <p:cNvSpPr/>
            <p:nvPr/>
          </p:nvSpPr>
          <p:spPr>
            <a:xfrm>
              <a:off x="1529694" y="3949806"/>
              <a:ext cx="2628419" cy="17318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在认真完成围绕公司上市开展的一系列工作情况下，从一六年七月刚刚参加工作的职场小白，到一八年初获得人生中第一个“优秀员工”称号，成为一名合格的职场新兵，我用了一年半时间。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C4F63C9-B35F-4AF7-A419-E6895264FB5C}"/>
                </a:ext>
              </a:extLst>
            </p:cNvPr>
            <p:cNvSpPr/>
            <p:nvPr/>
          </p:nvSpPr>
          <p:spPr>
            <a:xfrm>
              <a:off x="1714230" y="2121896"/>
              <a:ext cx="2241974" cy="3784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优秀员工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1761992" y="212299"/>
            <a:ext cx="492932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初入职</a:t>
            </a:r>
            <a:r>
              <a:rPr lang="zh-CN" altLang="en-US" sz="28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场：中国铁塔</a:t>
            </a:r>
            <a:endParaRPr lang="zh-CN" altLang="en-US" sz="28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201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91255" y="0"/>
            <a:ext cx="990074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492932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不忘初心</a:t>
            </a:r>
            <a:r>
              <a:rPr lang="zh-CN" altLang="en-US" sz="4000" dirty="0" smtClean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：砥砺前行</a:t>
            </a:r>
            <a:endParaRPr lang="zh-CN" altLang="en-US" sz="4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</a:t>
            </a:r>
            <a:r>
              <a:rPr lang="en-US" altLang="zh-CN" sz="4000" b="1" dirty="0" smtClean="0">
                <a:solidFill>
                  <a:schemeClr val="accent1"/>
                </a:solidFill>
                <a:ea typeface="时尚中黑简体" panose="01010104010101010101" pitchFamily="2" charset="-122"/>
              </a:rPr>
              <a:t>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77" cy="8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4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988</TotalTime>
  <Words>613</Words>
  <Application>Microsoft Office PowerPoint</Application>
  <PresentationFormat>宽屏</PresentationFormat>
  <Paragraphs>59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经典综艺体简</vt:lpstr>
      <vt:lpstr>时尚中黑简体</vt:lpstr>
      <vt:lpstr>宋体</vt:lpstr>
      <vt:lpstr>微软雅黑</vt:lpstr>
      <vt:lpstr>造字工房力黑（非商用）常规体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wang haiming</cp:lastModifiedBy>
  <cp:revision>92</cp:revision>
  <dcterms:created xsi:type="dcterms:W3CDTF">2017-09-22T08:16:39Z</dcterms:created>
  <dcterms:modified xsi:type="dcterms:W3CDTF">2019-07-05T02:14:42Z</dcterms:modified>
</cp:coreProperties>
</file>