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3" r:id="rId4"/>
    <p:sldId id="278" r:id="rId5"/>
    <p:sldId id="272" r:id="rId6"/>
    <p:sldId id="273" r:id="rId7"/>
    <p:sldId id="271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1E83-48A6-4B89-BEC1-19E8151BC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1B811-50A3-4E55-8F0D-390C2CECD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FC28-07D7-4F2A-9A23-73C0F0DC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5D06-E7D5-4783-8552-D51295EDD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74D2-2E93-4ED0-9EC3-425752E0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C899-6211-4B40-BE8C-AA167CA8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E7B-4BE7-4B6B-AF7A-1AD5E3E1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F2B-049A-4637-AAC5-F30A8541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E9E46-5377-45D7-BC7B-095BE69B6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C38CE-258E-48B4-B41E-D05BD1EF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5D06-E7D5-4783-8552-D51295EDD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DAF85-50F9-42B0-89F9-9CC08C74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8888-D7EE-49EF-9F0A-295090B5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E7B-4BE7-4B6B-AF7A-1AD5E3E1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FC973-6258-4103-9CC9-A310B7DD4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AC8F4-9E8F-4A7D-AF9B-22B01E4CF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76EF6-DC64-4DA5-AB6B-6789C30D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5D06-E7D5-4783-8552-D51295EDD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8A595-F4E9-4643-8494-A3A1AE8F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FD3A1-7C46-4E7C-8744-99960DF4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E7B-4BE7-4B6B-AF7A-1AD5E3E1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9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906-7D8D-4632-90A2-0D903F57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6E7A-0870-404B-82AC-362F8F65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587-D64F-4D3F-820A-FD508A19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5D06-E7D5-4783-8552-D51295EDD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9BD3A-C8A6-486B-BA0A-7E06F72A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A9619-41CC-4BF2-BF57-5D846C84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E7B-4BE7-4B6B-AF7A-1AD5E3E1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1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A1FD-454C-4852-ACA2-412D9ACD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31BC-9470-4C72-B246-4A71D792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030C4-F96F-4A8F-A4F4-0F588695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5D06-E7D5-4783-8552-D51295EDD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F948-5420-4B2D-BDBA-30D1C3C2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1EBCC-91C3-4395-8B5B-5FA1B9D3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E7B-4BE7-4B6B-AF7A-1AD5E3E1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1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6C10-4CD2-45E8-A4DF-6F48D4EE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9496-68F5-489C-A357-2CD78A949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8C2F2-1CC6-4CAB-80AF-3663C1573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7B69C-8590-45FF-A8DB-FC633712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5D06-E7D5-4783-8552-D51295EDD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7FE96-2388-424C-A2B8-E7E942EB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A49E7-B24B-4A50-9CE1-35D439AB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E7B-4BE7-4B6B-AF7A-1AD5E3E1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DF41-452C-4892-A3C1-2F8AA188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20CE-2BBE-44FE-97DB-24F84440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2E124-6E6E-442F-9345-9F4ED91B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FCC7E-A531-4DB6-AD95-23EADA11D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9B0F3-A5F6-4006-8A81-F51AFA114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D3433-1EFF-4612-933A-18DC0CA8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5D06-E7D5-4783-8552-D51295EDD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FE74A-FC84-465E-BC62-F2A0F560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F4AB0-E394-4727-96B6-CEF83D25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E7B-4BE7-4B6B-AF7A-1AD5E3E1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F56E-1201-4497-A5B3-583B9490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AF5BA-6E22-450B-BB09-808C43CE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5D06-E7D5-4783-8552-D51295EDD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FFD5E-FFD0-426E-908C-72AFA0F5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34A20-B0B6-4BEB-98B4-2673DC8A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E7B-4BE7-4B6B-AF7A-1AD5E3E1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4528A-2BF9-406A-B243-4154D1BE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5D06-E7D5-4783-8552-D51295EDD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280C6-1580-4DD8-B821-C517E057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EB67D-6346-4BEF-BBB9-39E663E1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E7B-4BE7-4B6B-AF7A-1AD5E3E1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1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3FFC-8D9D-46F2-8D83-A7B96275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8BAD6-8109-4969-A0E7-385F44F0A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7CDBF-BCB9-4F06-8C99-611E700F8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1999E-0E9D-4E87-AA17-D2FCE771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5D06-E7D5-4783-8552-D51295EDD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53FD-5470-428A-883B-B6B10D99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1DA07-2BC9-49D1-8807-E781D941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E7B-4BE7-4B6B-AF7A-1AD5E3E1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5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8BD9-75FE-4C10-AF12-1395C102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7E04C-7021-4F21-AFDF-EBCC071A5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DE82D-E900-4F4C-8592-3350C84BE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99018-FD8A-4D2D-8C67-5372A1BE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5D06-E7D5-4783-8552-D51295EDD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EE58D-21A6-4D5B-8FEF-F9B05424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0E34C-4EE5-4F6B-AE3B-55EBA4B3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E7B-4BE7-4B6B-AF7A-1AD5E3E1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6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8EBB6-F3AA-4670-8CDF-A0A120F3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2CC33-3298-44FA-BC29-27AE5DB4B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6C63A-91B3-4061-A312-B243517E7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5D06-E7D5-4783-8552-D51295EDD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49748-4A7D-4CFA-9127-ABD7951F1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3A9A-3AD0-461D-9B2F-A87C60FD3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CE7B-4BE7-4B6B-AF7A-1AD5E3E1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173B-69E3-42C6-BE01-921D01A6E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3130"/>
          </a:xfrm>
        </p:spPr>
        <p:txBody>
          <a:bodyPr/>
          <a:lstStyle/>
          <a:p>
            <a:r>
              <a:rPr lang="en-US" dirty="0"/>
              <a:t>Final Exam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191D0-7BED-4A85-AF15-5586C00B4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97484"/>
          </a:xfrm>
        </p:spPr>
        <p:txBody>
          <a:bodyPr>
            <a:normAutofit/>
          </a:bodyPr>
          <a:lstStyle/>
          <a:p>
            <a:r>
              <a:rPr lang="en-US" dirty="0"/>
              <a:t>Data Structures</a:t>
            </a:r>
          </a:p>
          <a:p>
            <a:r>
              <a:rPr lang="en-US" dirty="0"/>
              <a:t>Fall, 2022</a:t>
            </a:r>
          </a:p>
          <a:p>
            <a:endParaRPr lang="en-US" dirty="0"/>
          </a:p>
          <a:p>
            <a:r>
              <a:rPr lang="en-US" dirty="0"/>
              <a:t>Dr. Rahouti</a:t>
            </a:r>
          </a:p>
        </p:txBody>
      </p:sp>
    </p:spTree>
    <p:extLst>
      <p:ext uri="{BB962C8B-B14F-4D97-AF65-F5344CB8AC3E}">
        <p14:creationId xmlns:p14="http://schemas.microsoft.com/office/powerpoint/2010/main" val="300712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2C0B-B7F6-42EE-B8B1-BA173382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4009-E84A-42CE-8B6F-F62A3314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Common algorithms/graph traversal algorithms</a:t>
            </a:r>
          </a:p>
          <a:p>
            <a:pPr lvl="1"/>
            <a:r>
              <a:rPr lang="en-US" dirty="0"/>
              <a:t>DFS</a:t>
            </a:r>
          </a:p>
          <a:p>
            <a:pPr lvl="1"/>
            <a:r>
              <a:rPr lang="en-US" dirty="0"/>
              <a:t>BFS</a:t>
            </a:r>
          </a:p>
          <a:p>
            <a:r>
              <a:rPr lang="en-US" dirty="0"/>
              <a:t>Implementations will not be included in the exam</a:t>
            </a:r>
          </a:p>
        </p:txBody>
      </p:sp>
    </p:spTree>
    <p:extLst>
      <p:ext uri="{BB962C8B-B14F-4D97-AF65-F5344CB8AC3E}">
        <p14:creationId xmlns:p14="http://schemas.microsoft.com/office/powerpoint/2010/main" val="128070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F771-9485-41DC-8BAF-B351E0A6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en-US" dirty="0"/>
              <a:t>Final 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3F9A-DB10-4144-ACEA-5ABD123E9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Wednesday, Dec 21 at 1:30 PM in LL311 </a:t>
            </a:r>
          </a:p>
        </p:txBody>
      </p:sp>
    </p:spTree>
    <p:extLst>
      <p:ext uri="{BB962C8B-B14F-4D97-AF65-F5344CB8AC3E}">
        <p14:creationId xmlns:p14="http://schemas.microsoft.com/office/powerpoint/2010/main" val="74819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2C0B-B7F6-42EE-B8B1-BA173382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4009-E84A-42CE-8B6F-F62A3314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algorithms</a:t>
            </a:r>
          </a:p>
          <a:p>
            <a:r>
              <a:rPr lang="en-US" dirty="0"/>
              <a:t>Analysis of algorithms</a:t>
            </a:r>
          </a:p>
          <a:p>
            <a:r>
              <a:rPr lang="en-US" dirty="0"/>
              <a:t>Focus on the Big O</a:t>
            </a:r>
          </a:p>
        </p:txBody>
      </p:sp>
    </p:spTree>
    <p:extLst>
      <p:ext uri="{BB962C8B-B14F-4D97-AF65-F5344CB8AC3E}">
        <p14:creationId xmlns:p14="http://schemas.microsoft.com/office/powerpoint/2010/main" val="2959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2C0B-B7F6-42EE-B8B1-BA173382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4009-E84A-42CE-8B6F-F62A3314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r>
              <a:rPr lang="en-US" dirty="0"/>
              <a:t>Iterative vs. recursive implementations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Time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2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2C0B-B7F6-42EE-B8B1-BA173382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4009-E84A-42CE-8B6F-F62A3314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Insert node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Constructor/destructor</a:t>
            </a:r>
          </a:p>
          <a:p>
            <a:pPr lvl="1"/>
            <a:r>
              <a:rPr lang="en-US" dirty="0" err="1"/>
              <a:t>IsFull</a:t>
            </a:r>
            <a:r>
              <a:rPr lang="en-US" dirty="0"/>
              <a:t>, </a:t>
            </a:r>
            <a:r>
              <a:rPr lang="en-US" dirty="0" err="1"/>
              <a:t>IsEmpty</a:t>
            </a:r>
            <a:r>
              <a:rPr lang="en-US" dirty="0"/>
              <a:t>, </a:t>
            </a:r>
            <a:r>
              <a:rPr lang="en-US" dirty="0" err="1"/>
              <a:t>printNodes</a:t>
            </a:r>
            <a:r>
              <a:rPr lang="en-US" dirty="0"/>
              <a:t>, </a:t>
            </a:r>
            <a:r>
              <a:rPr lang="en-US" dirty="0" err="1"/>
              <a:t>getNode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r>
              <a:rPr lang="en-US" dirty="0"/>
              <a:t>Implementations: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Focus on recursive implementations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2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2C0B-B7F6-42EE-B8B1-BA173382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4009-E84A-42CE-8B6F-F62A3314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Insert node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Constructor/destructor</a:t>
            </a:r>
          </a:p>
          <a:p>
            <a:pPr lvl="1"/>
            <a:r>
              <a:rPr lang="en-US" dirty="0" err="1"/>
              <a:t>IsFull</a:t>
            </a:r>
            <a:r>
              <a:rPr lang="en-US" dirty="0"/>
              <a:t>, </a:t>
            </a:r>
            <a:r>
              <a:rPr lang="en-US" dirty="0" err="1"/>
              <a:t>IsEmpty</a:t>
            </a:r>
            <a:r>
              <a:rPr lang="en-US" dirty="0"/>
              <a:t>, </a:t>
            </a:r>
            <a:r>
              <a:rPr lang="en-US" dirty="0" err="1"/>
              <a:t>printNodes</a:t>
            </a:r>
            <a:r>
              <a:rPr lang="en-US" dirty="0"/>
              <a:t>, </a:t>
            </a:r>
            <a:r>
              <a:rPr lang="en-US" dirty="0" err="1"/>
              <a:t>getNode</a:t>
            </a:r>
            <a:r>
              <a:rPr lang="en-US" dirty="0"/>
              <a:t>, etc.</a:t>
            </a:r>
          </a:p>
          <a:p>
            <a:pPr lvl="1"/>
            <a:r>
              <a:rPr lang="en-US" dirty="0" err="1"/>
              <a:t>ReheapUp</a:t>
            </a:r>
            <a:r>
              <a:rPr lang="en-US" dirty="0"/>
              <a:t>/</a:t>
            </a:r>
            <a:r>
              <a:rPr lang="en-US" dirty="0" err="1"/>
              <a:t>ReheapDown</a:t>
            </a:r>
            <a:endParaRPr lang="en-US" dirty="0"/>
          </a:p>
          <a:p>
            <a:r>
              <a:rPr lang="en-US" dirty="0"/>
              <a:t>Implementations: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Focus on recursive implementations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2C0B-B7F6-42EE-B8B1-BA173382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4009-E84A-42CE-8B6F-F62A3314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Enqueue</a:t>
            </a:r>
          </a:p>
          <a:p>
            <a:pPr lvl="1"/>
            <a:r>
              <a:rPr lang="en-US" dirty="0"/>
              <a:t>Dequeue</a:t>
            </a:r>
          </a:p>
          <a:p>
            <a:r>
              <a:rPr lang="en-US" dirty="0"/>
              <a:t>Implementations:</a:t>
            </a:r>
          </a:p>
          <a:p>
            <a:pPr lvl="1"/>
            <a:r>
              <a:rPr lang="en-US" dirty="0"/>
              <a:t>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6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2C0B-B7F6-42EE-B8B1-BA173382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Sets/Maps/Hashes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4009-E84A-42CE-8B6F-F62A3314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r>
              <a:rPr lang="en-US" dirty="0"/>
              <a:t>Hash properties and common issues</a:t>
            </a:r>
          </a:p>
          <a:p>
            <a:r>
              <a:rPr lang="en-US" dirty="0"/>
              <a:t>Clustering, collision, etc.</a:t>
            </a:r>
          </a:p>
          <a:p>
            <a:r>
              <a:rPr lang="en-US" dirty="0"/>
              <a:t>Mechanisms to address hash issues (especially the collision)</a:t>
            </a:r>
          </a:p>
          <a:p>
            <a:r>
              <a:rPr lang="en-US" dirty="0"/>
              <a:t>Related functions Implementation:</a:t>
            </a:r>
          </a:p>
          <a:p>
            <a:pPr lvl="1"/>
            <a:r>
              <a:rPr lang="en-US" dirty="0"/>
              <a:t>Calculate hash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Insert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6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2C0B-B7F6-42EE-B8B1-BA173382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883"/>
            <a:ext cx="10515600" cy="860360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4009-E84A-42CE-8B6F-F62A3314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924"/>
            <a:ext cx="10515600" cy="5008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sort algorithms</a:t>
            </a:r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Insertion sort</a:t>
            </a:r>
          </a:p>
          <a:p>
            <a:r>
              <a:rPr lang="en-US" dirty="0"/>
              <a:t>O(N log N) sort algorithms</a:t>
            </a:r>
          </a:p>
          <a:p>
            <a:pPr lvl="1"/>
            <a:r>
              <a:rPr lang="en-US" dirty="0"/>
              <a:t>Heap sort</a:t>
            </a:r>
          </a:p>
          <a:p>
            <a:pPr lvl="1"/>
            <a:r>
              <a:rPr lang="en-US" dirty="0"/>
              <a:t>Quick sort</a:t>
            </a:r>
          </a:p>
          <a:p>
            <a:pPr lvl="1"/>
            <a:r>
              <a:rPr lang="en-US" dirty="0"/>
              <a:t>Merge sort</a:t>
            </a:r>
          </a:p>
          <a:p>
            <a:r>
              <a:rPr lang="en-US" dirty="0"/>
              <a:t>Other sorts:</a:t>
            </a:r>
          </a:p>
          <a:p>
            <a:pPr lvl="1"/>
            <a:r>
              <a:rPr lang="en-US" dirty="0"/>
              <a:t>Radix Sort</a:t>
            </a:r>
          </a:p>
          <a:p>
            <a:r>
              <a:rPr lang="en-US" dirty="0"/>
              <a:t>Difference between sorts</a:t>
            </a:r>
          </a:p>
          <a:p>
            <a:r>
              <a:rPr lang="en-US" dirty="0"/>
              <a:t>Advantages vs. drawbacks</a:t>
            </a:r>
          </a:p>
          <a:p>
            <a:r>
              <a:rPr lang="en-US" dirty="0"/>
              <a:t>Operational cost/time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2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209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Final Exam Review</vt:lpstr>
      <vt:lpstr>Final Exam Date</vt:lpstr>
      <vt:lpstr>Algorithm Analysis</vt:lpstr>
      <vt:lpstr>Recursions</vt:lpstr>
      <vt:lpstr>BST</vt:lpstr>
      <vt:lpstr>Heap</vt:lpstr>
      <vt:lpstr>Priority Queues</vt:lpstr>
      <vt:lpstr>Sets/Maps/Hashes</vt:lpstr>
      <vt:lpstr>Sorting</vt:lpstr>
      <vt:lpstr>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dc:creator>Mohamed Rahouti</dc:creator>
  <cp:lastModifiedBy>Mohamed Rahouti</cp:lastModifiedBy>
  <cp:revision>156</cp:revision>
  <dcterms:created xsi:type="dcterms:W3CDTF">2020-10-20T17:23:13Z</dcterms:created>
  <dcterms:modified xsi:type="dcterms:W3CDTF">2022-12-05T17:06:17Z</dcterms:modified>
</cp:coreProperties>
</file>