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572" r:id="rId5"/>
    <p:sldId id="514" r:id="rId6"/>
    <p:sldId id="516" r:id="rId7"/>
    <p:sldId id="575" r:id="rId8"/>
    <p:sldId id="573" r:id="rId9"/>
    <p:sldId id="574" r:id="rId10"/>
    <p:sldId id="576" r:id="rId11"/>
    <p:sldId id="577" r:id="rId12"/>
  </p:sldIdLst>
  <p:sldSz cx="9144000" cy="5143500"/>
  <p:notesSz cx="6858000" cy="9144000"/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7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tags" Target="../tags/tag10.xml"/><Relationship Id="rId4" Type="http://schemas.openxmlformats.org/officeDocument/2006/relationships/image" Target="../media/image1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85" y="1127125"/>
            <a:ext cx="8520430" cy="1078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Blender</a:t>
            </a:r>
            <a:r>
              <a:rPr lang="zh-CN" altLang="zh-TW">
                <a:ea typeface="宋体" panose="02010600030101010101" pitchFamily="2" charset="-122"/>
              </a:rPr>
              <a:t>断点</a:t>
            </a:r>
            <a:r>
              <a:rPr lang="zh-CN">
                <a:ea typeface="宋体" panose="02010600030101010101" pitchFamily="2" charset="-122"/>
              </a:rPr>
              <a:t>调试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ython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" name="Google Shape;56;p13"/>
          <p:cNvSpPr txBox="1"/>
          <p:nvPr>
            <p:ph type="subTitle" idx="1"/>
          </p:nvPr>
        </p:nvSpPr>
        <p:spPr>
          <a:xfrm>
            <a:off x="311475" y="2168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</a:t>
            </a:r>
            <a:r>
              <a:rPr lang="zh-TW"/>
              <a:t>最强人类韦少</a:t>
            </a:r>
            <a:endParaRPr lang="zh-TW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5145" y="2796540"/>
            <a:ext cx="3013075" cy="2338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本篇介绍如何用</a:t>
            </a:r>
            <a:r>
              <a:rPr lang="en-US" altLang="zh-CN"/>
              <a:t>vscode+debugpy</a:t>
            </a:r>
            <a:r>
              <a:rPr lang="zh-CN" altLang="en-US">
                <a:ea typeface="宋体" panose="02010600030101010101" pitchFamily="2" charset="-122"/>
              </a:rPr>
              <a:t>远程调试</a:t>
            </a:r>
            <a:r>
              <a:rPr lang="en-US" altLang="zh-CN">
                <a:ea typeface="宋体" panose="02010600030101010101" pitchFamily="2" charset="-122"/>
              </a:rPr>
              <a:t>blender python</a:t>
            </a:r>
            <a:r>
              <a:rPr lang="zh-CN" altLang="en-US">
                <a:ea typeface="宋体" panose="02010600030101010101" pitchFamily="2" charset="-122"/>
              </a:rPr>
              <a:t>代码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同样适用于其他软件的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脚本插件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大纲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vscode</a:t>
            </a:r>
            <a:r>
              <a:rPr lang="zh-CN" altLang="en-US">
                <a:ea typeface="宋体" panose="02010600030101010101" pitchFamily="2" charset="-122"/>
              </a:rPr>
              <a:t>远程调试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调试</a:t>
            </a:r>
            <a:r>
              <a:rPr lang="en-US" altLang="zh-CN">
                <a:ea typeface="宋体" panose="02010600030101010101" pitchFamily="2" charset="-122"/>
              </a:rPr>
              <a:t>blender python</a:t>
            </a:r>
            <a:r>
              <a:rPr lang="zh-CN" altLang="en-US">
                <a:ea typeface="宋体" panose="02010600030101010101" pitchFamily="2" charset="-122"/>
              </a:rPr>
              <a:t>脚本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插件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debugpy</a:t>
            </a:r>
            <a:r>
              <a:rPr lang="zh-CN" altLang="en-US">
                <a:ea typeface="宋体" panose="02010600030101010101" pitchFamily="2" charset="-122"/>
              </a:rPr>
              <a:t>远程调试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debugpy</a:t>
            </a:r>
            <a:r>
              <a:rPr lang="zh-CN" altLang="en-US">
                <a:ea typeface="宋体" panose="02010600030101010101" pitchFamily="2" charset="-122"/>
              </a:rPr>
              <a:t>是微软的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远程调试工具</a:t>
            </a:r>
            <a:r>
              <a:rPr lang="en-US" altLang="zh-CN">
                <a:ea typeface="宋体" panose="02010600030101010101" pitchFamily="2" charset="-122"/>
              </a:rPr>
              <a:t> https://github.com/microsoft/debugpy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pip install debugpy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代码添加调试，</a:t>
            </a:r>
            <a:r>
              <a:rPr lang="en-US" altLang="zh-CN">
                <a:ea typeface="宋体" panose="02010600030101010101" pitchFamily="2" charset="-122"/>
              </a:rPr>
              <a:t>listen</a:t>
            </a:r>
            <a:r>
              <a:rPr lang="zh-CN" altLang="en-US">
                <a:ea typeface="宋体" panose="02010600030101010101" pitchFamily="2" charset="-122"/>
              </a:rPr>
              <a:t>开启端口监听，</a:t>
            </a:r>
            <a:r>
              <a:rPr lang="en-US" altLang="zh-CN">
                <a:ea typeface="宋体" panose="02010600030101010101" pitchFamily="2" charset="-122"/>
              </a:rPr>
              <a:t>wait_for_client</a:t>
            </a:r>
            <a:r>
              <a:rPr lang="zh-CN" altLang="en-US">
                <a:ea typeface="宋体" panose="02010600030101010101" pitchFamily="2" charset="-122"/>
              </a:rPr>
              <a:t>阻塞直到调试器接入，</a:t>
            </a:r>
            <a:r>
              <a:rPr lang="en-US" altLang="zh-CN">
                <a:ea typeface="宋体" panose="02010600030101010101" pitchFamily="2" charset="-122"/>
              </a:rPr>
              <a:t>breakpoint</a:t>
            </a:r>
            <a:r>
              <a:rPr lang="zh-CN" altLang="en-US">
                <a:ea typeface="宋体" panose="02010600030101010101" pitchFamily="2" charset="-122"/>
              </a:rPr>
              <a:t>添加断点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410" y="2981325"/>
            <a:ext cx="8985885" cy="1372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vscode</a:t>
            </a:r>
            <a:r>
              <a:rPr lang="zh-CN" altLang="en-US">
                <a:ea typeface="宋体" panose="02010600030101010101" pitchFamily="2" charset="-122"/>
              </a:rPr>
              <a:t>调试配置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python: remote attach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launch.json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localRoot</a:t>
            </a:r>
            <a:r>
              <a:rPr lang="zh-CN" altLang="en-US">
                <a:ea typeface="宋体" panose="02010600030101010101" pitchFamily="2" charset="-122"/>
              </a:rPr>
              <a:t>需要与进程工作目录一致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6230" y="2512060"/>
            <a:ext cx="343090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启动脚本时添加调试监听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--listen &lt;ip&gt;:&lt;port&gt; </a:t>
            </a:r>
            <a:r>
              <a:rPr lang="zh-CN" altLang="en-US">
                <a:ea typeface="宋体" panose="02010600030101010101" pitchFamily="2" charset="-122"/>
              </a:rPr>
              <a:t>添加监听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--wait-for-client </a:t>
            </a:r>
            <a:r>
              <a:rPr lang="zh-CN" altLang="en-US">
                <a:ea typeface="宋体" panose="02010600030101010101" pitchFamily="2" charset="-122"/>
              </a:rPr>
              <a:t>等待调试器接入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785" y="2798445"/>
            <a:ext cx="6996430" cy="2288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blender</a:t>
            </a:r>
            <a:r>
              <a:rPr lang="zh-CN" altLang="en-US">
                <a:ea typeface="宋体" panose="02010600030101010101" pitchFamily="2" charset="-122"/>
              </a:rPr>
              <a:t>添加</a:t>
            </a:r>
            <a:r>
              <a:rPr lang="en-US" altLang="zh-CN">
                <a:ea typeface="宋体" panose="02010600030101010101" pitchFamily="2" charset="-122"/>
              </a:rPr>
              <a:t>debugpy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自带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没有</a:t>
            </a:r>
            <a:r>
              <a:rPr lang="en-US" altLang="zh-CN">
                <a:ea typeface="宋体" panose="02010600030101010101" pitchFamily="2" charset="-122"/>
              </a:rPr>
              <a:t>debugpy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目录下</a:t>
            </a:r>
            <a:r>
              <a:rPr lang="en-US" altLang="zh-CN">
                <a:ea typeface="宋体" panose="02010600030101010101" pitchFamily="2" charset="-122"/>
              </a:rPr>
              <a:t>debugpy</a:t>
            </a:r>
            <a:r>
              <a:rPr lang="zh-CN" altLang="en-US">
                <a:ea typeface="宋体" panose="02010600030101010101" pitchFamily="2" charset="-122"/>
              </a:rPr>
              <a:t>拷到</a:t>
            </a:r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python lib</a:t>
            </a:r>
            <a:r>
              <a:rPr lang="zh-CN" altLang="en-US">
                <a:ea typeface="宋体" panose="02010600030101010101" pitchFamily="2" charset="-122"/>
              </a:rPr>
              <a:t>目录下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或者用</a:t>
            </a:r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下面的</a:t>
            </a:r>
            <a:r>
              <a:rPr lang="en-US" altLang="zh-CN">
                <a:ea typeface="宋体" panose="02010600030101010101" pitchFamily="2" charset="-122"/>
              </a:rPr>
              <a:t>python -m pip install debugpy</a:t>
            </a:r>
            <a:r>
              <a:rPr lang="zh-CN" altLang="en-US">
                <a:ea typeface="宋体" panose="02010600030101010101" pitchFamily="2" charset="-122"/>
              </a:rPr>
              <a:t>（以及其他包）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6645" y="4185285"/>
            <a:ext cx="4171315" cy="730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0290" y="3277235"/>
            <a:ext cx="7044055" cy="743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93595" y="2630805"/>
            <a:ext cx="4717415" cy="499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远程调试</a:t>
            </a:r>
            <a:r>
              <a:rPr lang="en-US" altLang="zh-CN"/>
              <a:t>blender python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让</a:t>
            </a:r>
            <a:r>
              <a:rPr lang="en-US" altLang="zh-CN"/>
              <a:t>blender python</a:t>
            </a:r>
            <a:r>
              <a:rPr lang="zh-CN" altLang="en-US">
                <a:ea typeface="宋体" panose="02010600030101010101" pitchFamily="2" charset="-122"/>
              </a:rPr>
              <a:t>走一次</a:t>
            </a:r>
            <a:r>
              <a:rPr lang="en-US" altLang="zh-CN">
                <a:ea typeface="宋体" panose="02010600030101010101" pitchFamily="2" charset="-122"/>
              </a:rPr>
              <a:t>debugpy.listen()</a:t>
            </a:r>
            <a:r>
              <a:rPr lang="zh-CN" altLang="en-US">
                <a:ea typeface="宋体" panose="02010600030101010101" pitchFamily="2" charset="-122"/>
              </a:rPr>
              <a:t>即可</a:t>
            </a:r>
            <a:endParaRPr lang="zh-CN" altLang="en-US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在脚本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插件里手动加</a:t>
            </a:r>
            <a:r>
              <a:rPr lang="en-US" altLang="zh-CN">
                <a:ea typeface="宋体" panose="02010600030101010101" pitchFamily="2" charset="-122"/>
              </a:rPr>
              <a:t>debugpy.listen()</a:t>
            </a:r>
            <a:r>
              <a:rPr lang="zh-CN" altLang="en-US">
                <a:ea typeface="宋体" panose="02010600030101010101" pitchFamily="2" charset="-122"/>
              </a:rPr>
              <a:t>（不推荐）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blender python</a:t>
            </a:r>
            <a:r>
              <a:rPr lang="zh-CN" altLang="en-US">
                <a:ea typeface="宋体" panose="02010600030101010101" pitchFamily="2" charset="-122"/>
              </a:rPr>
              <a:t>控制台添加</a:t>
            </a:r>
            <a:r>
              <a:rPr lang="en-US" altLang="zh-CN">
                <a:ea typeface="宋体" panose="02010600030101010101" pitchFamily="2" charset="-122"/>
              </a:rPr>
              <a:t>listen</a:t>
            </a:r>
            <a:r>
              <a:rPr lang="zh-CN" altLang="en-US">
                <a:ea typeface="宋体" panose="02010600030101010101" pitchFamily="2" charset="-122"/>
              </a:rPr>
              <a:t>命令亦可，</a:t>
            </a:r>
            <a:r>
              <a:rPr lang="en-US" altLang="zh-CN">
                <a:ea typeface="宋体" panose="02010600030101010101" pitchFamily="2" charset="-122"/>
              </a:rPr>
              <a:t>launch.json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localRoot</a:t>
            </a:r>
            <a:r>
              <a:rPr lang="zh-CN" altLang="en-US">
                <a:ea typeface="宋体" panose="02010600030101010101" pitchFamily="2" charset="-122"/>
              </a:rPr>
              <a:t>需要与</a:t>
            </a:r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工作路径一致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加一个启动脚本，通过</a:t>
            </a:r>
            <a:r>
              <a:rPr lang="en-US" altLang="zh-CN">
                <a:ea typeface="宋体" panose="02010600030101010101" pitchFamily="2" charset="-122"/>
              </a:rPr>
              <a:t>blender.exe --python &lt;</a:t>
            </a:r>
            <a:r>
              <a:rPr lang="zh-CN" altLang="en-US">
                <a:ea typeface="宋体" panose="02010600030101010101" pitchFamily="2" charset="-122"/>
              </a:rPr>
              <a:t>脚本路径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启动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blender.exe --python-expr "import debugpy;debugpy.listen(5678)"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更方便的，可以把启动参数加到快捷方式里（推荐）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709035"/>
            <a:ext cx="2402840" cy="1284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56960" y="2856865"/>
            <a:ext cx="2945765" cy="2286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1715" y="3324225"/>
            <a:ext cx="3630930" cy="1793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ea typeface="宋体" panose="02010600030101010101" pitchFamily="2" charset="-122"/>
              </a:rPr>
              <a:t>步骤总结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pip install debugpy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vscode</a:t>
            </a:r>
            <a:r>
              <a:rPr lang="zh-CN" altLang="en-US">
                <a:ea typeface="宋体" panose="02010600030101010101" pitchFamily="2" charset="-122"/>
              </a:rPr>
              <a:t>创建</a:t>
            </a:r>
            <a:r>
              <a:rPr lang="en-US" altLang="zh-CN">
                <a:ea typeface="宋体" panose="02010600030101010101" pitchFamily="2" charset="-122"/>
              </a:rPr>
              <a:t>python remote attach</a:t>
            </a:r>
            <a:r>
              <a:rPr lang="zh-CN" altLang="en-US">
                <a:ea typeface="宋体" panose="02010600030101010101" pitchFamily="2" charset="-122"/>
              </a:rPr>
              <a:t>项到</a:t>
            </a:r>
            <a:r>
              <a:rPr lang="en-US" altLang="zh-CN">
                <a:ea typeface="宋体" panose="02010600030101010101" pitchFamily="2" charset="-122"/>
              </a:rPr>
              <a:t>launch.json</a:t>
            </a:r>
            <a:r>
              <a:rPr lang="zh-CN" altLang="zh-CN">
                <a:ea typeface="宋体" panose="02010600030101010101" pitchFamily="2" charset="-122"/>
              </a:rPr>
              <a:t>，注意工作路径和</a:t>
            </a:r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一致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blender</a:t>
            </a:r>
            <a:r>
              <a:rPr lang="zh-CN" altLang="en-US">
                <a:ea typeface="宋体" panose="02010600030101010101" pitchFamily="2" charset="-122"/>
              </a:rPr>
              <a:t>启动时</a:t>
            </a:r>
            <a:r>
              <a:rPr lang="en-US" altLang="zh-CN">
                <a:ea typeface="宋体" panose="02010600030101010101" pitchFamily="2" charset="-122"/>
              </a:rPr>
              <a:t>debugpy.listen()</a:t>
            </a:r>
            <a:r>
              <a:rPr lang="zh-CN" altLang="en-US">
                <a:ea typeface="宋体" panose="02010600030101010101" pitchFamily="2" charset="-122"/>
              </a:rPr>
              <a:t>启动调试监听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vscode attach</a:t>
            </a:r>
            <a:r>
              <a:rPr lang="zh-CN" altLang="en-US">
                <a:ea typeface="宋体" panose="02010600030101010101" pitchFamily="2" charset="-122"/>
              </a:rPr>
              <a:t>调试即可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ZjM1ZTcwZWY2OTFiMGNkMDY3OTUwNTk0NWU5MWNiNDUifQ=="/>
  <p:tag name="KSO_WPP_MARK_KEY" val="ec460598-9e58-4894-a70a-e14b12ba5eaf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/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Blender断点调试Python</vt:lpstr>
      <vt:lpstr>引言</vt:lpstr>
      <vt:lpstr>大纲</vt:lpstr>
      <vt:lpstr>debugpy远程调试python</vt:lpstr>
      <vt:lpstr>vscode调试配置</vt:lpstr>
      <vt:lpstr>启动脚本时添加调试监听</vt:lpstr>
      <vt:lpstr>blender添加debugpy</vt:lpstr>
      <vt:lpstr>远程调试blender python</vt:lpstr>
      <vt:lpstr>步骤总结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Blender源码解析blend文件读写</dc:title>
  <dc:creator/>
  <cp:lastModifiedBy>Admin</cp:lastModifiedBy>
  <cp:revision>699</cp:revision>
  <dcterms:created xsi:type="dcterms:W3CDTF">2022-07-15T07:45:00Z</dcterms:created>
  <dcterms:modified xsi:type="dcterms:W3CDTF">2023-07-31T01:57:00Z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71D3E94CE42F40748E8046417CB374D0</vt:lpwstr>
  </property>
  <property fmtid="{D5CDD505-2E9C-101B-9397-08002B2CF9AE}" pid="3" name="KSOProductBuildVer">
    <vt:lpwstr>2052-12.1.0.15120</vt:lpwstr>
  </property>
</Properties>
</file>