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0" r:id="rId5"/>
    <p:sldId id="4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述职报告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技术部经理杨哲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本年度的工作情况介绍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工作中显露的问题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产品设计环节存在着严重的问题。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lvl="1"/>
            <a:r>
              <a:rPr lang="zh-CN" altLang="en-US"/>
              <a:t>第一点，全面的市场调研</a:t>
            </a:r>
            <a:endParaRPr lang="zh-CN" altLang="en-US"/>
          </a:p>
          <a:p>
            <a:pPr lvl="1"/>
            <a:r>
              <a:rPr lang="zh-CN" altLang="en-US"/>
              <a:t>第二点，详细的原型图设计。</a:t>
            </a:r>
            <a:endParaRPr lang="zh-CN" altLang="en-US"/>
          </a:p>
          <a:p>
            <a:pPr lvl="1"/>
            <a:r>
              <a:rPr lang="zh-CN" altLang="en-US"/>
              <a:t>第三点，科学的产品设计指导思想。</a:t>
            </a:r>
            <a:endParaRPr lang="zh-CN" altLang="en-US"/>
          </a:p>
          <a:p>
            <a:pPr lvl="1"/>
            <a:r>
              <a:rPr lang="zh-CN" altLang="en-US"/>
              <a:t>第四点，参与产品讨论的人数过少，每个人对产品的思考过少。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工作中显露的问题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对项目缺乏有效的管理。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lvl="1"/>
            <a:r>
              <a:rPr lang="zh-CN" altLang="en-US"/>
              <a:t>第一点，专人专项负责具体工作。</a:t>
            </a:r>
            <a:endParaRPr lang="zh-CN" altLang="en-US"/>
          </a:p>
          <a:p>
            <a:pPr lvl="1"/>
            <a:r>
              <a:rPr lang="zh-CN" altLang="en-US"/>
              <a:t>第二点，对项目各项工作的时间节点严格把控。</a:t>
            </a:r>
            <a:endParaRPr lang="zh-CN" altLang="en-US"/>
          </a:p>
          <a:p>
            <a:pPr lvl="1"/>
            <a:r>
              <a:rPr lang="zh-CN" altLang="en-US"/>
              <a:t>第三点，第三点，对产品研发的态度进行调整，不能追求完美主义，以实际需求为唯一准则。</a:t>
            </a:r>
            <a:endParaRPr lang="zh-CN" altLang="en-US"/>
          </a:p>
          <a:p>
            <a:pPr lvl="1"/>
            <a:r>
              <a:rPr lang="zh-CN" altLang="en-US"/>
              <a:t>第四点，第四点，整体项目和个人都要把握好工作节奏，提升工作效率。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WPS 演示</Application>
  <PresentationFormat>宽屏</PresentationFormat>
  <Paragraphs>24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工作中显露的问题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独自等待</cp:lastModifiedBy>
  <cp:revision>173</cp:revision>
  <dcterms:created xsi:type="dcterms:W3CDTF">2019-06-19T02:08:00Z</dcterms:created>
  <dcterms:modified xsi:type="dcterms:W3CDTF">2021-01-02T13:19:46Z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