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E193-E7A8-4D87-8567-11D530DC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B7414-DDD2-492C-947B-F8983DB8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9219-B239-46D6-970E-601DC9F9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3FD1-D5F2-47C7-AB2F-1AB3BA83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DDE0-ED8B-492F-B474-E8E03AC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D565-EEF2-46EC-AAED-245DE1D9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2883-9F73-4B58-B287-B950C176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47D8-BDB4-44D5-8D73-3722BA7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1AA9-D868-42A7-B582-9E1FCCB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D4F8-67E4-4A62-B7AA-1243FAB6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59FB7-DDD8-4A92-9C15-01431E4A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CFD6-455B-45C6-8E57-5E0C9F12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83F2-D12A-499D-9E47-AA4BC9D1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66A5-6FE7-4FDF-9FEF-7D92B7FA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0185-0249-4199-8E8D-2627280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9DD-7B16-4FD1-8F78-FBEADA60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CCFD-5D6A-402D-8034-B157CBFF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3A8F-A1E3-476A-85A4-01F4818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8026-7E41-430D-93BF-3D5CBA68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A3A3-FB00-4E60-8F1E-50BD1663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203B-ED68-42F2-BE41-D8D56B8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F4F3-03EB-4B96-86D1-D5A15F8E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A248-8B79-4C1A-A471-C2C3B358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E59A-F4AA-4B0D-B437-CFB42C56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53A7-DFCA-44F3-A153-ECBD2CC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83E-4D91-482B-BDF5-AD9DFEBC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11D7-E7C0-453F-B566-0A821241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FDDAD-149E-4535-9A04-FB26003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A59B2-6ACB-43EF-A282-711EDAF2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0D649-5A33-40FF-8087-CE37E3A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372B-9AD3-4047-879E-A04423EB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7FA-5CCC-433C-B35D-E08D9E12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65EA-A513-40E7-B871-A95652D9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05B6-4DF4-4AD6-8E92-1BD6E054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0087F-5EA5-4F8B-943C-6398CD54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C5530-E382-47BD-ABC7-7B951FAEF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2C2F4-93A6-462F-8307-01F8BE9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6E0E-09DC-40EA-A665-29B686A6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082F6-7947-4528-BB20-1B78BE91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C697-91A7-40A2-9BDC-217605C3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7553A-CD9A-4746-B3DB-A3CC0259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A693-EE8E-486A-8004-A6CA3EC5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5D10-164E-4234-89AE-7D1EB856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4057B-2D4F-48C8-BA22-580C8D7B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EC16-6363-4377-8C2E-E70F2D8F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F2546-F595-4C84-9407-DAF0FD4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A3B-2C96-4D15-A3D2-E454B62C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0D69-0482-4ED3-9FD2-C7D9A542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BFDA-6EBD-4B98-AFC3-866A3F1D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36FD4-9DE2-48D7-8FA2-0C8AC662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6273-3444-47F5-8E11-83AE880F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4BFA-0124-4F10-AB61-D37ACE19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253D-5AF4-4478-AEC2-9773B4A4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9A4A2-EE55-4FF9-A053-4F407791D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2B4-84D7-4F3F-BF17-FD851679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DF33-0E02-4DB2-968D-5F2267A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DCC4-C8F1-4918-B8BB-63B4866F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87A3-BB32-4066-82D6-1837C85E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4CA5E-4FA9-44EF-80E3-3406834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9ADF-EFD3-4BBF-81BB-CE02C217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B62C-0EC0-419F-BC59-3F5B845D8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F2AE-9564-45F9-9224-BE87021C2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6317-E9E0-46BE-84DD-97C17099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316F8E-F5A9-4094-87E2-04457808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42" y="1276626"/>
            <a:ext cx="7917398" cy="55813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E21187-45A5-413A-BFF0-26AD25ADBBB2}"/>
              </a:ext>
            </a:extLst>
          </p:cNvPr>
          <p:cNvSpPr/>
          <p:nvPr/>
        </p:nvSpPr>
        <p:spPr>
          <a:xfrm>
            <a:off x="558800" y="150586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X..da1.rtn</a:t>
            </a:r>
          </a:p>
          <a:p>
            <a:r>
              <a:rPr lang="en-US" dirty="0"/>
              <a:t>nobs        4731.000000</a:t>
            </a:r>
          </a:p>
          <a:p>
            <a:r>
              <a:rPr lang="en-US" dirty="0"/>
              <a:t>NAs            0.000000</a:t>
            </a:r>
          </a:p>
          <a:p>
            <a:r>
              <a:rPr lang="en-US" dirty="0"/>
              <a:t>Minimum       -0.159970</a:t>
            </a:r>
          </a:p>
          <a:p>
            <a:r>
              <a:rPr lang="en-US" dirty="0"/>
              <a:t>Maximum        0.114501</a:t>
            </a:r>
          </a:p>
          <a:p>
            <a:r>
              <a:rPr lang="en-US" dirty="0"/>
              <a:t>1. Quartile   -0.006768</a:t>
            </a:r>
          </a:p>
          <a:p>
            <a:r>
              <a:rPr lang="en-US" dirty="0"/>
              <a:t>3. Quartile    0.013946</a:t>
            </a:r>
          </a:p>
          <a:p>
            <a:r>
              <a:rPr lang="en-US" dirty="0"/>
              <a:t>Mean           0.001875</a:t>
            </a:r>
          </a:p>
          <a:p>
            <a:r>
              <a:rPr lang="en-US" dirty="0"/>
              <a:t>Median         0.004416</a:t>
            </a:r>
          </a:p>
          <a:p>
            <a:r>
              <a:rPr lang="en-US" dirty="0"/>
              <a:t>Sum            8.870051</a:t>
            </a:r>
          </a:p>
          <a:p>
            <a:r>
              <a:rPr lang="en-US" dirty="0"/>
              <a:t>SE Mean        0.000370</a:t>
            </a:r>
          </a:p>
          <a:p>
            <a:r>
              <a:rPr lang="en-US" dirty="0"/>
              <a:t>LCL Mean       0.001149</a:t>
            </a:r>
          </a:p>
          <a:p>
            <a:r>
              <a:rPr lang="en-US" dirty="0"/>
              <a:t>UCL Mean       0.002600</a:t>
            </a:r>
          </a:p>
          <a:p>
            <a:r>
              <a:rPr lang="en-US" dirty="0"/>
              <a:t>Variance       0.000648</a:t>
            </a:r>
          </a:p>
          <a:p>
            <a:r>
              <a:rPr lang="en-US" dirty="0" err="1"/>
              <a:t>Stdev</a:t>
            </a:r>
            <a:r>
              <a:rPr lang="en-US" dirty="0"/>
              <a:t>          0.025456</a:t>
            </a:r>
          </a:p>
          <a:p>
            <a:r>
              <a:rPr lang="en-US" dirty="0"/>
              <a:t>Skewness      -1.967781</a:t>
            </a:r>
          </a:p>
          <a:p>
            <a:r>
              <a:rPr lang="en-US" dirty="0"/>
              <a:t>Kurtosis      10.922852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1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Intra day return -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801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up conditions – Intraday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646E-EB4F-4209-9E63-D7392BD6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82" y="1276626"/>
            <a:ext cx="7053798" cy="4972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7C90D2-106E-4D51-BF9E-8F3C025F044A}"/>
              </a:ext>
            </a:extLst>
          </p:cNvPr>
          <p:cNvSpPr/>
          <p:nvPr/>
        </p:nvSpPr>
        <p:spPr>
          <a:xfrm>
            <a:off x="741680" y="127662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</a:t>
            </a:r>
            <a:r>
              <a:rPr lang="en-US" dirty="0" err="1"/>
              <a:t>incre.rtn</a:t>
            </a:r>
            <a:endParaRPr lang="en-US" dirty="0"/>
          </a:p>
          <a:p>
            <a:r>
              <a:rPr lang="en-US" dirty="0"/>
              <a:t>nobs         2913.000000</a:t>
            </a:r>
          </a:p>
          <a:p>
            <a:r>
              <a:rPr lang="en-US" dirty="0"/>
              <a:t>NAs             0.000000</a:t>
            </a:r>
          </a:p>
          <a:p>
            <a:r>
              <a:rPr lang="en-US" dirty="0"/>
              <a:t>Minimum        -0.057851</a:t>
            </a:r>
          </a:p>
          <a:p>
            <a:r>
              <a:rPr lang="en-US" dirty="0"/>
              <a:t>Maximum         0.054246</a:t>
            </a:r>
          </a:p>
          <a:p>
            <a:r>
              <a:rPr lang="en-US" dirty="0"/>
              <a:t>1. Quartile    -0.004910</a:t>
            </a:r>
          </a:p>
          <a:p>
            <a:r>
              <a:rPr lang="en-US" dirty="0"/>
              <a:t>3. Quartile     0.013338</a:t>
            </a:r>
          </a:p>
          <a:p>
            <a:r>
              <a:rPr lang="en-US" dirty="0"/>
              <a:t>Mean            0.003716</a:t>
            </a:r>
          </a:p>
          <a:p>
            <a:r>
              <a:rPr lang="en-US" dirty="0"/>
              <a:t>Median          0.004264</a:t>
            </a:r>
          </a:p>
          <a:p>
            <a:r>
              <a:rPr lang="en-US" dirty="0"/>
              <a:t>Sum            10.823978</a:t>
            </a:r>
          </a:p>
          <a:p>
            <a:r>
              <a:rPr lang="en-US" dirty="0"/>
              <a:t>SE Mean         0.000312</a:t>
            </a:r>
          </a:p>
          <a:p>
            <a:r>
              <a:rPr lang="en-US" dirty="0"/>
              <a:t>LCL Mean        0.003104</a:t>
            </a:r>
          </a:p>
          <a:p>
            <a:r>
              <a:rPr lang="en-US" dirty="0"/>
              <a:t>UCL Mean        0.004327</a:t>
            </a:r>
          </a:p>
          <a:p>
            <a:r>
              <a:rPr lang="en-US" dirty="0"/>
              <a:t>Variance        0.000283</a:t>
            </a:r>
          </a:p>
          <a:p>
            <a:r>
              <a:rPr lang="en-US" dirty="0" err="1"/>
              <a:t>Stdev</a:t>
            </a:r>
            <a:r>
              <a:rPr lang="en-US" dirty="0"/>
              <a:t>           0.016834</a:t>
            </a:r>
          </a:p>
          <a:p>
            <a:r>
              <a:rPr lang="en-US" dirty="0"/>
              <a:t>Skewness       -0.414228</a:t>
            </a:r>
          </a:p>
          <a:p>
            <a:r>
              <a:rPr lang="en-US" dirty="0"/>
              <a:t>Kurtosis        1.610631</a:t>
            </a:r>
          </a:p>
        </p:txBody>
      </p:sp>
    </p:spTree>
    <p:extLst>
      <p:ext uri="{BB962C8B-B14F-4D97-AF65-F5344CB8AC3E}">
        <p14:creationId xmlns:p14="http://schemas.microsoft.com/office/powerpoint/2010/main" val="9311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up conditions – Intraday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B2EBD-CBED-48C4-BF94-FE5C34ED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746"/>
            <a:ext cx="4833748" cy="2546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CD189-8745-43FF-BDEC-EFEA89D0184D}"/>
              </a:ext>
            </a:extLst>
          </p:cNvPr>
          <p:cNvSpPr txBox="1"/>
          <p:nvPr/>
        </p:nvSpPr>
        <p:spPr>
          <a:xfrm>
            <a:off x="5222240" y="1422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it's gapped up (or down) by X at day D, what is the distribution Y of intraday return</a:t>
            </a:r>
          </a:p>
          <a:p>
            <a:r>
              <a:rPr lang="en-US" dirty="0" err="1"/>
              <a:t>Gapup</a:t>
            </a:r>
            <a:r>
              <a:rPr lang="en-US" dirty="0"/>
              <a:t> distribution – 0-0.005, 0.005-0.01, 0.01-0.015, 0.015-0.02, 0.02+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B6B8B-06EA-4636-8D14-864C6C81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2" y="3754082"/>
            <a:ext cx="2748715" cy="1447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F9DE3-F3E1-4731-BA78-C978E323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40" y="3815660"/>
            <a:ext cx="2748715" cy="144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5DA88-EE80-4F54-B4C5-C4122F774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555" y="3754082"/>
            <a:ext cx="2748715" cy="1447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B3C8E-F189-4E6D-8B98-1915663AF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3953" y="3799839"/>
            <a:ext cx="2748715" cy="1447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A98C8-95B2-4FE3-B589-E67221515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538" y="5217741"/>
            <a:ext cx="2748715" cy="1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down conditions – Intraday distribution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4DC9C9-AD1D-400C-80AD-314E51AEAF21}"/>
              </a:ext>
            </a:extLst>
          </p:cNvPr>
          <p:cNvSpPr/>
          <p:nvPr/>
        </p:nvSpPr>
        <p:spPr>
          <a:xfrm>
            <a:off x="599440" y="127662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</a:t>
            </a:r>
            <a:r>
              <a:rPr lang="en-US" dirty="0" err="1"/>
              <a:t>decre.rtn</a:t>
            </a:r>
            <a:endParaRPr lang="en-US" dirty="0"/>
          </a:p>
          <a:p>
            <a:r>
              <a:rPr lang="en-US" dirty="0"/>
              <a:t>nobs         1805.000000</a:t>
            </a:r>
          </a:p>
          <a:p>
            <a:r>
              <a:rPr lang="en-US" dirty="0"/>
              <a:t>NAs             0.000000</a:t>
            </a:r>
          </a:p>
          <a:p>
            <a:r>
              <a:rPr lang="en-US" dirty="0"/>
              <a:t>Minimum        -0.159970</a:t>
            </a:r>
          </a:p>
          <a:p>
            <a:r>
              <a:rPr lang="en-US" dirty="0"/>
              <a:t>Maximum         0.114501</a:t>
            </a:r>
          </a:p>
          <a:p>
            <a:r>
              <a:rPr lang="en-US" dirty="0"/>
              <a:t>1. Quartile    -0.011241</a:t>
            </a:r>
          </a:p>
          <a:p>
            <a:r>
              <a:rPr lang="en-US" dirty="0"/>
              <a:t>3. Quartile     0.014842</a:t>
            </a:r>
          </a:p>
          <a:p>
            <a:r>
              <a:rPr lang="en-US" dirty="0"/>
              <a:t>Mean           -0.001384</a:t>
            </a:r>
          </a:p>
          <a:p>
            <a:r>
              <a:rPr lang="en-US" dirty="0"/>
              <a:t>Median          0.004696</a:t>
            </a:r>
          </a:p>
          <a:p>
            <a:r>
              <a:rPr lang="en-US" dirty="0"/>
              <a:t>Sum            -2.497839</a:t>
            </a:r>
          </a:p>
          <a:p>
            <a:r>
              <a:rPr lang="en-US" dirty="0"/>
              <a:t>SE Mean         0.000820</a:t>
            </a:r>
          </a:p>
          <a:p>
            <a:r>
              <a:rPr lang="en-US" dirty="0"/>
              <a:t>LCL Mean       -0.002992</a:t>
            </a:r>
          </a:p>
          <a:p>
            <a:r>
              <a:rPr lang="en-US" dirty="0"/>
              <a:t>UCL Mean        0.000225</a:t>
            </a:r>
          </a:p>
          <a:p>
            <a:r>
              <a:rPr lang="en-US" dirty="0"/>
              <a:t>Variance        0.001214</a:t>
            </a:r>
          </a:p>
          <a:p>
            <a:r>
              <a:rPr lang="en-US" dirty="0" err="1"/>
              <a:t>Stdev</a:t>
            </a:r>
            <a:r>
              <a:rPr lang="en-US" dirty="0"/>
              <a:t>           0.034842</a:t>
            </a:r>
          </a:p>
          <a:p>
            <a:r>
              <a:rPr lang="en-US" dirty="0"/>
              <a:t>Skewness       -1.725512</a:t>
            </a:r>
          </a:p>
          <a:p>
            <a:r>
              <a:rPr lang="en-US" dirty="0"/>
              <a:t>Kurtosis        6.290910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4B0B8-78FE-4389-B2E9-629A42D9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05" y="1352705"/>
            <a:ext cx="7300395" cy="51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down conditions – Intraday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CD189-8745-43FF-BDEC-EFEA89D0184D}"/>
              </a:ext>
            </a:extLst>
          </p:cNvPr>
          <p:cNvSpPr txBox="1"/>
          <p:nvPr/>
        </p:nvSpPr>
        <p:spPr>
          <a:xfrm>
            <a:off x="5222240" y="1422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it's gapped up (or down) by X at day D, what is the distribution Y of intraday return</a:t>
            </a:r>
          </a:p>
          <a:p>
            <a:r>
              <a:rPr lang="en-US" dirty="0" err="1"/>
              <a:t>Gapdown</a:t>
            </a:r>
            <a:r>
              <a:rPr lang="en-US" dirty="0"/>
              <a:t> distribution – 0-(-0.01), (-0.01)-(-0.02), (-0.02)-(-0.03), (-0.03)-(-0.04), -0.04+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3AB4A-82BB-41C3-ACCA-DD9900BF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404958"/>
            <a:ext cx="4155440" cy="2188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BF42D-C471-4F8E-8561-049EDB3B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2" y="3754082"/>
            <a:ext cx="2748715" cy="1447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259CE-E553-4D65-AD51-0177A9536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157" y="3778845"/>
            <a:ext cx="2748715" cy="1447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011229-689C-4043-BC96-AACC3004B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92" y="3799839"/>
            <a:ext cx="2748715" cy="1447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F421B4-4455-4474-A00E-291994170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085" y="3754082"/>
            <a:ext cx="2748715" cy="1447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ECB2A1-8004-4549-9364-F4A22EAE8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682" y="5275955"/>
            <a:ext cx="2748715" cy="1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6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Wang</dc:creator>
  <cp:lastModifiedBy>Leo Wang</cp:lastModifiedBy>
  <cp:revision>6</cp:revision>
  <dcterms:created xsi:type="dcterms:W3CDTF">2017-11-04T20:27:39Z</dcterms:created>
  <dcterms:modified xsi:type="dcterms:W3CDTF">2017-11-04T22:16:34Z</dcterms:modified>
</cp:coreProperties>
</file>