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2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6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0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3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Hello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worldadfa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8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Hello worldadfa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Microsoft Office 用户</dc:creator>
  <cp:lastModifiedBy>Microsoft Office 用户</cp:lastModifiedBy>
  <cp:revision>5</cp:revision>
  <dcterms:created xsi:type="dcterms:W3CDTF">2016-02-18T07:27:20Z</dcterms:created>
  <dcterms:modified xsi:type="dcterms:W3CDTF">2016-04-12T14:50:57Z</dcterms:modified>
</cp:coreProperties>
</file>