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021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468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959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521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05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16/4/21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239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16/4/21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876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16/4/21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61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16/4/21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83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16/4/21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838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16/4/21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637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1FC46-4A4A-054B-8F30-7B28FA2F0C74}" type="datetimeFigureOut">
              <a:rPr kumimoji="1" lang="zh-CN" altLang="en-US" smtClean="0"/>
              <a:t>16/4/21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918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mtClean="0"/>
              <a:t>Hello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worldadfa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Hello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188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en-US" altLang="zh-CN" dirty="0" smtClean="0"/>
              <a:t>123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12312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8212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</Words>
  <Application>Microsoft Macintosh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DengXian</vt:lpstr>
      <vt:lpstr>DengXian Light</vt:lpstr>
      <vt:lpstr>Office 主题</vt:lpstr>
      <vt:lpstr>Hello worldadfa</vt:lpstr>
      <vt:lpstr>123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Microsoft Office 用户</dc:creator>
  <cp:lastModifiedBy>Microsoft Office 用户</cp:lastModifiedBy>
  <cp:revision>9</cp:revision>
  <dcterms:created xsi:type="dcterms:W3CDTF">2016-02-18T07:27:20Z</dcterms:created>
  <dcterms:modified xsi:type="dcterms:W3CDTF">2016-04-20T16:27:10Z</dcterms:modified>
</cp:coreProperties>
</file>