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6" r:id="rId3"/>
    <p:sldId id="257" r:id="rId4"/>
    <p:sldId id="258"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136021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59468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45959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128521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128805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165239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60876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88561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29483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106838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061FC46-4A4A-054B-8F30-7B28FA2F0C74}" type="datetimeFigureOut">
              <a:rPr kumimoji="1" lang="zh-CN" altLang="en-US" smtClean="0"/>
              <a:t>16/5/17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11963755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1FC46-4A4A-054B-8F30-7B28FA2F0C74}" type="datetimeFigureOut">
              <a:rPr kumimoji="1" lang="zh-CN" altLang="en-US" smtClean="0"/>
              <a:t>16/5/17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5595-485C-614B-BCE7-DB636074DA3C}" type="slidenum">
              <a:rPr kumimoji="1" lang="zh-CN" altLang="en-US" smtClean="0"/>
              <a:t>‹#›</a:t>
            </a:fld>
            <a:endParaRPr kumimoji="1" lang="zh-CN" altLang="en-US"/>
          </a:p>
        </p:txBody>
      </p:sp>
    </p:spTree>
    <p:extLst>
      <p:ext uri="{BB962C8B-B14F-4D97-AF65-F5344CB8AC3E}">
        <p14:creationId xmlns:p14="http://schemas.microsoft.com/office/powerpoint/2010/main" val="94918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QuickPPT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solidFill>
                  <a:srgbClr val="FF0000"/>
                </a:solidFill>
              </a:rPr>
              <a:t>QuickPPT</a:t>
            </a:r>
            <a:r>
              <a:rPr kumimoji="1" lang="zh-CN" altLang="en-US" dirty="0" smtClean="0">
                <a:solidFill>
                  <a:srgbClr val="FF0000"/>
                </a:solidFill>
              </a:rPr>
              <a:t>是一个可以让浏览器打开并</a:t>
            </a:r>
            <a:r>
              <a:rPr lang="zh-CN" altLang="zh-CN" dirty="0">
                <a:solidFill>
                  <a:srgbClr val="FF0000"/>
                </a:solidFill>
              </a:rPr>
              <a:t>本软件是市场上第一款采用浏览器解析的方式来打开并显示演示文稿的。不依赖任何的</a:t>
            </a:r>
            <a:r>
              <a:rPr lang="en-US" altLang="zh-CN" dirty="0">
                <a:solidFill>
                  <a:srgbClr val="FF0000"/>
                </a:solidFill>
              </a:rPr>
              <a:t>Office</a:t>
            </a:r>
            <a:r>
              <a:rPr lang="zh-CN" altLang="zh-CN" dirty="0">
                <a:solidFill>
                  <a:srgbClr val="FF0000"/>
                </a:solidFill>
              </a:rPr>
              <a:t>官方库，而且使用纯</a:t>
            </a:r>
            <a:r>
              <a:rPr lang="en-US" altLang="zh-CN" dirty="0">
                <a:solidFill>
                  <a:srgbClr val="FF0000"/>
                </a:solidFill>
              </a:rPr>
              <a:t>JavaScript</a:t>
            </a:r>
            <a:r>
              <a:rPr lang="zh-CN" altLang="zh-CN" dirty="0">
                <a:solidFill>
                  <a:srgbClr val="FF0000"/>
                </a:solidFill>
              </a:rPr>
              <a:t>编写，兼容市面上所有的主流浏览器，无论是移植到服务端还是网页版都没有特别的技术壁垒与环境限制，具有速度快、体积小、可复制文本的优点。</a:t>
            </a:r>
            <a:r>
              <a:rPr kumimoji="1" lang="zh-CN" altLang="en-US" dirty="0" smtClean="0">
                <a:solidFill>
                  <a:srgbClr val="FF0000"/>
                </a:solidFill>
              </a:rPr>
              <a:t>展示演示文稿的浏览插件</a:t>
            </a:r>
            <a:r>
              <a:rPr kumimoji="1" lang="en-US" altLang="zh-CN" dirty="0" smtClean="0">
                <a:solidFill>
                  <a:srgbClr val="FF0000"/>
                </a:solidFill>
              </a:rPr>
              <a:t>.</a:t>
            </a:r>
            <a:endParaRPr kumimoji="1" lang="zh-CN" altLang="en-US" dirty="0">
              <a:solidFill>
                <a:srgbClr val="FF0000"/>
              </a:solidFill>
            </a:endParaRPr>
          </a:p>
        </p:txBody>
      </p:sp>
    </p:spTree>
    <p:extLst>
      <p:ext uri="{BB962C8B-B14F-4D97-AF65-F5344CB8AC3E}">
        <p14:creationId xmlns:p14="http://schemas.microsoft.com/office/powerpoint/2010/main" val="115094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mtClean="0"/>
              <a:t>Hello</a:t>
            </a:r>
            <a:r>
              <a:rPr kumimoji="1" lang="zh-CN" altLang="en-US" smtClean="0"/>
              <a:t> </a:t>
            </a:r>
            <a:r>
              <a:rPr kumimoji="1" lang="en-US" altLang="zh-CN" smtClean="0"/>
              <a:t>worldadfa</a:t>
            </a:r>
            <a:endParaRPr kumimoji="1" lang="zh-CN" altLang="en-US" dirty="0"/>
          </a:p>
        </p:txBody>
      </p:sp>
      <p:sp>
        <p:nvSpPr>
          <p:cNvPr id="3" name="副标题 2"/>
          <p:cNvSpPr>
            <a:spLocks noGrp="1"/>
          </p:cNvSpPr>
          <p:nvPr>
            <p:ph type="subTitle" idx="1"/>
          </p:nvPr>
        </p:nvSpPr>
        <p:spPr/>
        <p:txBody>
          <a:bodyPr/>
          <a:lstStyle/>
          <a:p>
            <a:r>
              <a:rPr kumimoji="1" lang="en-US" altLang="zh-CN" dirty="0" smtClean="0"/>
              <a:t>Hello</a:t>
            </a:r>
            <a:r>
              <a:rPr kumimoji="1" lang="zh-CN" altLang="en-US" dirty="0" smtClean="0"/>
              <a:t> </a:t>
            </a:r>
            <a:r>
              <a:rPr kumimoji="1" lang="en-US" altLang="zh-CN" dirty="0" smtClean="0"/>
              <a:t>world</a:t>
            </a:r>
            <a:endParaRPr kumimoji="1" lang="zh-CN" altLang="en-US" dirty="0"/>
          </a:p>
        </p:txBody>
      </p:sp>
    </p:spTree>
    <p:extLst>
      <p:ext uri="{BB962C8B-B14F-4D97-AF65-F5344CB8AC3E}">
        <p14:creationId xmlns:p14="http://schemas.microsoft.com/office/powerpoint/2010/main" val="1211881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123</a:t>
            </a:r>
            <a:endParaRPr kumimoji="1" lang="zh-CN" altLang="en-US" dirty="0"/>
          </a:p>
        </p:txBody>
      </p:sp>
      <p:sp>
        <p:nvSpPr>
          <p:cNvPr id="3" name="内容占位符 2"/>
          <p:cNvSpPr>
            <a:spLocks noGrp="1"/>
          </p:cNvSpPr>
          <p:nvPr>
            <p:ph idx="1"/>
          </p:nvPr>
        </p:nvSpPr>
        <p:spPr/>
        <p:txBody>
          <a:bodyPr/>
          <a:lstStyle/>
          <a:p>
            <a:pPr marL="514350" indent="-514350">
              <a:buFont typeface="+mj-lt"/>
              <a:buAutoNum type="arabicPeriod"/>
            </a:pPr>
            <a:r>
              <a:rPr kumimoji="1" lang="en-US" altLang="zh-CN" dirty="0" smtClean="0"/>
              <a:t>12312</a:t>
            </a:r>
          </a:p>
          <a:p>
            <a:pPr marL="514350" indent="-514350">
              <a:buFont typeface="+mj-lt"/>
              <a:buAutoNum type="arabicPeriod"/>
            </a:pPr>
            <a:r>
              <a:rPr kumimoji="1" lang="zh-CN" altLang="en-US" dirty="0" smtClean="0"/>
              <a:t>艺术硕士</a:t>
            </a:r>
            <a:endParaRPr kumimoji="1" lang="en-US" altLang="zh-CN" dirty="0" smtClean="0"/>
          </a:p>
          <a:p>
            <a:pPr marL="514350" indent="-514350" algn="r">
              <a:buFont typeface="+mj-lt"/>
              <a:buAutoNum type="arabicPeriod"/>
            </a:pPr>
            <a:r>
              <a:rPr kumimoji="1" lang="en-US" altLang="zh-CN" dirty="0" err="1" smtClean="0"/>
              <a:t>Adsfadf</a:t>
            </a:r>
            <a:endParaRPr kumimoji="1" lang="en-US" altLang="zh-CN" dirty="0" smtClean="0"/>
          </a:p>
          <a:p>
            <a:pPr marL="514350" indent="-514350">
              <a:buFont typeface="+mj-lt"/>
              <a:buAutoNum type="arabicPeriod"/>
            </a:pPr>
            <a:r>
              <a:rPr kumimoji="1" lang="en-US" altLang="zh-CN" dirty="0" err="1" smtClean="0"/>
              <a:t>adsfaf</a:t>
            </a:r>
            <a:endParaRPr kumimoji="1" lang="zh-CN" altLang="en-US" dirty="0"/>
          </a:p>
        </p:txBody>
      </p:sp>
    </p:spTree>
    <p:extLst>
      <p:ext uri="{BB962C8B-B14F-4D97-AF65-F5344CB8AC3E}">
        <p14:creationId xmlns:p14="http://schemas.microsoft.com/office/powerpoint/2010/main" val="70821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123</a:t>
            </a:r>
            <a:endParaRPr kumimoji="1" lang="zh-CN" altLang="en-US" dirty="0"/>
          </a:p>
        </p:txBody>
      </p:sp>
      <p:sp>
        <p:nvSpPr>
          <p:cNvPr id="3" name="内容占位符 2"/>
          <p:cNvSpPr>
            <a:spLocks noGrp="1"/>
          </p:cNvSpPr>
          <p:nvPr>
            <p:ph idx="1"/>
          </p:nvPr>
        </p:nvSpPr>
        <p:spPr/>
        <p:txBody>
          <a:bodyPr/>
          <a:lstStyle/>
          <a:p>
            <a:r>
              <a:rPr kumimoji="1" lang="en-US" altLang="zh-CN" dirty="0" smtClean="0"/>
              <a:t>123</a:t>
            </a:r>
            <a:endParaRPr kumimoji="1" lang="en-US" altLang="zh-CN" dirty="0" smtClean="0"/>
          </a:p>
          <a:p>
            <a:r>
              <a:rPr kumimoji="1" lang="en-US" altLang="zh-CN" dirty="0" smtClean="0"/>
              <a:t>234</a:t>
            </a:r>
            <a:endParaRPr kumimoji="1" lang="en-US" altLang="zh-CN" dirty="0" smtClean="0"/>
          </a:p>
          <a:p>
            <a:r>
              <a:rPr kumimoji="1" lang="en-US" altLang="zh-CN" dirty="0" smtClean="0"/>
              <a:t>456</a:t>
            </a:r>
            <a:endParaRPr kumimoji="1" lang="en-US" altLang="zh-CN" dirty="0" smtClean="0"/>
          </a:p>
          <a:p>
            <a:r>
              <a:rPr kumimoji="1" lang="en-US" altLang="zh-CN" dirty="0" smtClean="0"/>
              <a:t>789</a:t>
            </a:r>
            <a:endParaRPr kumimoji="1" lang="zh-CN" altLang="en-US" dirty="0"/>
          </a:p>
        </p:txBody>
      </p:sp>
    </p:spTree>
    <p:extLst>
      <p:ext uri="{BB962C8B-B14F-4D97-AF65-F5344CB8AC3E}">
        <p14:creationId xmlns:p14="http://schemas.microsoft.com/office/powerpoint/2010/main" val="171137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smtClean="0"/>
              <a:t>123</a:t>
            </a:r>
            <a:endParaRPr kumimoji="1" lang="zh-CN" altLang="en-US" dirty="0"/>
          </a:p>
        </p:txBody>
      </p:sp>
      <p:sp>
        <p:nvSpPr>
          <p:cNvPr id="3" name="内容占位符 2"/>
          <p:cNvSpPr>
            <a:spLocks noGrp="1"/>
          </p:cNvSpPr>
          <p:nvPr>
            <p:ph idx="1"/>
          </p:nvPr>
        </p:nvSpPr>
        <p:spPr/>
        <p:txBody>
          <a:bodyPr/>
          <a:lstStyle/>
          <a:p>
            <a:r>
              <a:rPr kumimoji="1" lang="en-US" altLang="zh-CN" dirty="0" smtClean="0"/>
              <a:t>12312</a:t>
            </a:r>
          </a:p>
          <a:p>
            <a:pPr algn="ctr"/>
            <a:r>
              <a:rPr kumimoji="1" lang="en-US" altLang="zh-CN" dirty="0" smtClean="0"/>
              <a:t>456</a:t>
            </a:r>
            <a:endParaRPr kumimoji="1" lang="en-US" altLang="zh-CN" dirty="0" smtClean="0"/>
          </a:p>
          <a:p>
            <a:r>
              <a:rPr kumimoji="1" lang="en-US" altLang="zh-CN" dirty="0" smtClean="0"/>
              <a:t>789</a:t>
            </a:r>
            <a:endParaRPr kumimoji="1" lang="en-US" altLang="zh-CN" dirty="0" smtClean="0"/>
          </a:p>
          <a:p>
            <a:r>
              <a:rPr kumimoji="1" lang="en-US" altLang="zh-CN" dirty="0" smtClean="0"/>
              <a:t>123</a:t>
            </a:r>
            <a:endParaRPr kumimoji="1" lang="zh-CN" altLang="en-US" dirty="0"/>
          </a:p>
        </p:txBody>
      </p:sp>
    </p:spTree>
    <p:extLst>
      <p:ext uri="{BB962C8B-B14F-4D97-AF65-F5344CB8AC3E}">
        <p14:creationId xmlns:p14="http://schemas.microsoft.com/office/powerpoint/2010/main" val="547068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107</Words>
  <Application>Microsoft Macintosh PowerPoint</Application>
  <PresentationFormat>宽屏</PresentationFormat>
  <Paragraphs>19</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DengXian</vt:lpstr>
      <vt:lpstr>DengXian Light</vt:lpstr>
      <vt:lpstr>Arial</vt:lpstr>
      <vt:lpstr>Office 主题</vt:lpstr>
      <vt:lpstr>QuickPPT</vt:lpstr>
      <vt:lpstr>Hello worldadfa</vt:lpstr>
      <vt:lpstr>123</vt:lpstr>
      <vt:lpstr>123</vt:lpstr>
      <vt:lpstr>123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Microsoft Office 用户</dc:creator>
  <cp:lastModifiedBy>Microsoft Office 用户</cp:lastModifiedBy>
  <cp:revision>37</cp:revision>
  <dcterms:created xsi:type="dcterms:W3CDTF">2016-02-18T07:27:20Z</dcterms:created>
  <dcterms:modified xsi:type="dcterms:W3CDTF">2016-05-17T02:51:17Z</dcterms:modified>
</cp:coreProperties>
</file>