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21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68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59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21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0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3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76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61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3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8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C46-4A4A-054B-8F30-7B28FA2F0C74}" type="datetimeFigureOut">
              <a:rPr kumimoji="1" lang="zh-CN" altLang="en-US" smtClean="0"/>
              <a:t>16/2/18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37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FC46-4A4A-054B-8F30-7B28FA2F0C74}" type="datetimeFigureOut">
              <a:rPr kumimoji="1" lang="zh-CN" altLang="en-US" smtClean="0"/>
              <a:t>16/2/18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5595-485C-614B-BCE7-DB636074DA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18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Hello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world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88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DengXian</vt:lpstr>
      <vt:lpstr>DengXian Light</vt:lpstr>
      <vt:lpstr>Office 主题</vt:lpstr>
      <vt:lpstr>Hello world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Microsoft Office 用户</dc:creator>
  <cp:lastModifiedBy>Microsoft Office 用户</cp:lastModifiedBy>
  <cp:revision>1</cp:revision>
  <dcterms:created xsi:type="dcterms:W3CDTF">2016-02-18T07:27:20Z</dcterms:created>
  <dcterms:modified xsi:type="dcterms:W3CDTF">2016-02-18T07:27:46Z</dcterms:modified>
</cp:coreProperties>
</file>