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worldadfa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icon.png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81" y="2201863"/>
            <a:ext cx="2857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Hello worldadfa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9</cp:revision>
  <dcterms:created xsi:type="dcterms:W3CDTF">2016-02-18T07:27:20Z</dcterms:created>
  <dcterms:modified xsi:type="dcterms:W3CDTF">2016-05-19T14:56:04Z</dcterms:modified>
</cp:coreProperties>
</file>