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3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FC46-4A4A-054B-8F30-7B28FA2F0C74}" type="datetimeFigureOut">
              <a:rPr kumimoji="1" lang="zh-CN" altLang="en-US" smtClean="0"/>
              <a:t>16/4/29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Hello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worldadfa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8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12312</a:t>
            </a:r>
          </a:p>
          <a:p>
            <a:r>
              <a:rPr kumimoji="1" lang="zh-CN" altLang="en-US" dirty="0" smtClean="0"/>
              <a:t>艺术硕士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Adsfadf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adsfaf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21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Macintosh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Hello worldadfa</vt:lpstr>
      <vt:lpstr>123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Microsoft Office 用户</dc:creator>
  <cp:lastModifiedBy>Microsoft Office 用户</cp:lastModifiedBy>
  <cp:revision>13</cp:revision>
  <dcterms:created xsi:type="dcterms:W3CDTF">2016-02-18T07:27:20Z</dcterms:created>
  <dcterms:modified xsi:type="dcterms:W3CDTF">2016-04-29T13:44:37Z</dcterms:modified>
</cp:coreProperties>
</file>