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3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FC46-4A4A-054B-8F30-7B28FA2F0C74}" type="datetimeFigureOut">
              <a:rPr kumimoji="1" lang="zh-CN" altLang="en-US" smtClean="0"/>
              <a:t>16/2/29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Hello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world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1188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Hello world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Microsoft Office 用户</dc:creator>
  <cp:lastModifiedBy>Microsoft Office 用户</cp:lastModifiedBy>
  <cp:revision>3</cp:revision>
  <dcterms:created xsi:type="dcterms:W3CDTF">2016-02-18T07:27:20Z</dcterms:created>
  <dcterms:modified xsi:type="dcterms:W3CDTF">2016-02-29T03:07:06Z</dcterms:modified>
</cp:coreProperties>
</file>