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21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68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59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21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05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16/3/28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239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16/3/28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76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16/3/28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61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16/3/28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83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16/3/28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8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16/3/28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37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FC46-4A4A-054B-8F30-7B28FA2F0C74}" type="datetimeFigureOut">
              <a:rPr kumimoji="1" lang="zh-CN" altLang="en-US" smtClean="0"/>
              <a:t>16/3/28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18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mtClean="0"/>
              <a:t>Hello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worldadfa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8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DengXian</vt:lpstr>
      <vt:lpstr>DengXian Light</vt:lpstr>
      <vt:lpstr>Office 主题</vt:lpstr>
      <vt:lpstr>Hello worldadfa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Microsoft Office 用户</dc:creator>
  <cp:lastModifiedBy>Microsoft Office 用户</cp:lastModifiedBy>
  <cp:revision>2</cp:revision>
  <dcterms:created xsi:type="dcterms:W3CDTF">2016-02-18T07:27:20Z</dcterms:created>
  <dcterms:modified xsi:type="dcterms:W3CDTF">2016-03-28T14:17:49Z</dcterms:modified>
</cp:coreProperties>
</file>