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70" d="100"/>
          <a:sy n="70" d="100"/>
        </p:scale>
        <p:origin x="4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7045-9D9B-4EE9-A2AD-BAA0F384F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2CDD-90CA-4CBC-8D50-D8A7403B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8828-A252-49F2-B923-45759D2B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CC07-EBF1-4EBE-8363-1BA4F10A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DB99-09FE-4EC8-AC78-82292ABE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3E30-386F-4A41-AF29-BEDC1749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C298E-C245-4C10-B708-3DA2C39C2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48BF-608B-49E1-9268-9A268623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8204-0DCF-4018-8224-744A76A3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826B-B0F7-4905-977E-9AA6264D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26C3-E657-4B52-9FE9-D87D2EDB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82089-FAC7-4C81-BF97-9B28FAC8C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682A-32AF-459B-B184-5BFA083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9E67-7F67-4CF9-9FAB-9DFA8180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DB61-1E1F-443C-A4E1-6BA9A12A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28AD-6261-4AE8-968A-37A43D04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7432-8D1B-48FE-A1F7-EC1C7517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0D45-8CDD-4762-898B-66731F5E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68A3F-3ACE-46BC-A171-AF1012DF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9629-CDB4-4024-A2DC-6BBA1FE2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01D5-8790-4C5D-81C5-27EFC54E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41A1E-0384-4132-83B8-416D34E7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9C70-EFF8-48B8-AF2C-F7535C61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9E275-432D-41EC-8CF7-C9D55E0F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3514-6229-49BC-BE7C-43822371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6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5778-ECF6-4FCD-B925-DDC94F2C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E835-2DED-4930-B93C-3B10808D0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8DFBF-4A5F-4896-901E-7C89E853B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18D8-AB77-4AC5-9A29-8902FEAD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D67F4-B0F1-49D5-8709-9FD92410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47D01-AEF1-4967-8CB1-027F553F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8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D85-3863-4FFC-B3EF-F32EBE45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0687B-DFA2-4AB0-9A78-2BB81614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4EFC9-2626-4FFC-906B-D5C36488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285E5-846D-4821-BB84-3D073F6C0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FC81-C5DC-48DE-8609-484BF4F84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71FA2-C5D8-4B78-BFA9-AA8BADE9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83D17-DDF0-4135-B2C7-6383DE09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1D2D8-F543-4158-8ED7-2DF77157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BEDA-37DF-44F1-8AFB-2630261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769EF-46AF-4F03-AAC2-E18D0663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749C0-7CFF-4B6D-AFF2-3CE428B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26407-E433-4689-A1E6-AE790C9C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E77E-2C3F-490F-B3C8-88373F3A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8A2EC-0ABD-462A-9D08-64DEF239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B377D-DD51-4294-8BFF-B9D098E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1485-4CD2-4D7B-8B05-4DD25641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CE0D-5894-4EB7-8AEA-8D99E0F5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22020-F490-4820-8D75-28995FBB1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22D7-3D3A-443A-9AD5-AB409D58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6740E-9B6F-412D-A7D2-C195B3C2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4CC61-F45E-4904-AC20-B32404FF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8E8C-813F-482B-824D-8DEB91B5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07939-D829-4CCD-927A-C3419FF90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924F9-DE0F-4C7C-915F-1274F4F95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7491-A118-49CF-B2A7-4D6BB4FD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BDBBF-83B3-4B34-B572-807823CE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80E90-A03A-4778-B15F-359E3FA6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A0E76-3A25-4FDD-BD15-7DD8ECE3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4048-6E25-4E48-8898-90D41C94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56B4-B933-4105-9F3F-3F48985B6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A38D-2901-4A9E-A88F-9CBE50974EA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5EA0-AE82-436A-A67D-6236CC2FF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AFA3-8CDB-4C3F-B499-CD4E32423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4ED4-1B49-4CC2-B786-4DCE81FC8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6DE9B0-98E1-42B0-8F7C-B0A438ABCCCE}"/>
              </a:ext>
            </a:extLst>
          </p:cNvPr>
          <p:cNvSpPr/>
          <p:nvPr/>
        </p:nvSpPr>
        <p:spPr>
          <a:xfrm>
            <a:off x="4636476" y="158262"/>
            <a:ext cx="221566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Start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E0D27-A689-4FAB-9D8B-C8B0B94C460B}"/>
              </a:ext>
            </a:extLst>
          </p:cNvPr>
          <p:cNvSpPr/>
          <p:nvPr/>
        </p:nvSpPr>
        <p:spPr>
          <a:xfrm>
            <a:off x="4636476" y="728297"/>
            <a:ext cx="221566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Camera </a:t>
            </a:r>
            <a:r>
              <a:rPr lang="nl-NL" dirty="0" err="1"/>
              <a:t>Calibration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8070A-9E9B-4A1B-8D6A-26F68AA3C995}"/>
              </a:ext>
            </a:extLst>
          </p:cNvPr>
          <p:cNvSpPr/>
          <p:nvPr/>
        </p:nvSpPr>
        <p:spPr>
          <a:xfrm>
            <a:off x="4636476" y="1298332"/>
            <a:ext cx="221566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Correct </a:t>
            </a:r>
            <a:r>
              <a:rPr lang="nl-NL" dirty="0" err="1"/>
              <a:t>distortion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EFAE9-A612-4895-95B7-798307482433}"/>
              </a:ext>
            </a:extLst>
          </p:cNvPr>
          <p:cNvSpPr/>
          <p:nvPr/>
        </p:nvSpPr>
        <p:spPr>
          <a:xfrm>
            <a:off x="4636476" y="1883022"/>
            <a:ext cx="221566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Sobel</a:t>
            </a:r>
            <a:r>
              <a:rPr lang="nl-NL" dirty="0"/>
              <a:t> operator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95D58-368A-48C6-B451-D07552C66800}"/>
              </a:ext>
            </a:extLst>
          </p:cNvPr>
          <p:cNvSpPr/>
          <p:nvPr/>
        </p:nvSpPr>
        <p:spPr>
          <a:xfrm>
            <a:off x="3427534" y="2467712"/>
            <a:ext cx="463354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thresholds</a:t>
            </a:r>
            <a:r>
              <a:rPr lang="nl-NL" dirty="0"/>
              <a:t> of </a:t>
            </a:r>
            <a:r>
              <a:rPr lang="nl-NL" dirty="0" err="1"/>
              <a:t>gradient</a:t>
            </a:r>
            <a:r>
              <a:rPr lang="nl-NL" dirty="0"/>
              <a:t> magnitude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44F6D-A0F4-4A5F-B7AB-186A665A168F}"/>
              </a:ext>
            </a:extLst>
          </p:cNvPr>
          <p:cNvSpPr/>
          <p:nvPr/>
        </p:nvSpPr>
        <p:spPr>
          <a:xfrm>
            <a:off x="3427534" y="3091966"/>
            <a:ext cx="463354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thresholds</a:t>
            </a:r>
            <a:r>
              <a:rPr lang="nl-NL" dirty="0"/>
              <a:t> of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direction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AAA8D-4686-4A70-AAAB-648E75567FD2}"/>
              </a:ext>
            </a:extLst>
          </p:cNvPr>
          <p:cNvSpPr/>
          <p:nvPr/>
        </p:nvSpPr>
        <p:spPr>
          <a:xfrm>
            <a:off x="2092752" y="3716220"/>
            <a:ext cx="729634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thresholds</a:t>
            </a:r>
            <a:r>
              <a:rPr lang="nl-NL" dirty="0"/>
              <a:t> of S Channel in HLS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 </a:t>
            </a:r>
            <a:r>
              <a:rPr lang="nl-NL" dirty="0" err="1"/>
              <a:t>channel</a:t>
            </a:r>
            <a:r>
              <a:rPr lang="nl-NL" dirty="0"/>
              <a:t> in LUV </a:t>
            </a:r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space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8426F0-4D28-4BAF-8371-5721091A7B33}"/>
              </a:ext>
            </a:extLst>
          </p:cNvPr>
          <p:cNvSpPr/>
          <p:nvPr/>
        </p:nvSpPr>
        <p:spPr>
          <a:xfrm>
            <a:off x="3427534" y="4328756"/>
            <a:ext cx="463354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thresholds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41AEBA-9BD9-4182-846D-313C2C965033}"/>
              </a:ext>
            </a:extLst>
          </p:cNvPr>
          <p:cNvSpPr/>
          <p:nvPr/>
        </p:nvSpPr>
        <p:spPr>
          <a:xfrm>
            <a:off x="3996836" y="4914930"/>
            <a:ext cx="349494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Bird view </a:t>
            </a:r>
            <a:r>
              <a:rPr lang="nl-NL" dirty="0" err="1"/>
              <a:t>perspective</a:t>
            </a:r>
            <a:r>
              <a:rPr lang="nl-NL" dirty="0"/>
              <a:t> </a:t>
            </a:r>
            <a:r>
              <a:rPr lang="nl-NL" dirty="0" err="1"/>
              <a:t>transform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AD1CF2-1A32-4415-AC60-D16C8ACEE5DB}"/>
              </a:ext>
            </a:extLst>
          </p:cNvPr>
          <p:cNvSpPr/>
          <p:nvPr/>
        </p:nvSpPr>
        <p:spPr>
          <a:xfrm>
            <a:off x="4810125" y="5501104"/>
            <a:ext cx="1868365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Detect</a:t>
            </a:r>
            <a:r>
              <a:rPr lang="nl-NL" dirty="0"/>
              <a:t> </a:t>
            </a:r>
            <a:r>
              <a:rPr lang="nl-NL" dirty="0" err="1"/>
              <a:t>lane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7D5646-FEAA-4244-BEF2-2545975C443E}"/>
              </a:ext>
            </a:extLst>
          </p:cNvPr>
          <p:cNvSpPr/>
          <p:nvPr/>
        </p:nvSpPr>
        <p:spPr>
          <a:xfrm>
            <a:off x="3427534" y="6087278"/>
            <a:ext cx="4633546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Show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detected</a:t>
            </a:r>
            <a:r>
              <a:rPr lang="nl-NL" dirty="0"/>
              <a:t> </a:t>
            </a:r>
            <a:r>
              <a:rPr lang="nl-NL" dirty="0" err="1"/>
              <a:t>lane</a:t>
            </a:r>
            <a:r>
              <a:rPr lang="nl-NL" dirty="0"/>
              <a:t> area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road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06A3E-CDE0-4E86-9E3C-E6D2F39645C2}"/>
              </a:ext>
            </a:extLst>
          </p:cNvPr>
          <p:cNvSpPr/>
          <p:nvPr/>
        </p:nvSpPr>
        <p:spPr>
          <a:xfrm>
            <a:off x="3198202" y="6711532"/>
            <a:ext cx="5092211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Output </a:t>
            </a:r>
            <a:r>
              <a:rPr lang="nl-NL" dirty="0" err="1"/>
              <a:t>the</a:t>
            </a:r>
            <a:r>
              <a:rPr lang="nl-NL" dirty="0"/>
              <a:t> curve </a:t>
            </a:r>
            <a:r>
              <a:rPr lang="nl-NL" dirty="0" err="1"/>
              <a:t>and</a:t>
            </a:r>
            <a:r>
              <a:rPr lang="nl-NL" dirty="0"/>
              <a:t> vehicle </a:t>
            </a:r>
            <a:r>
              <a:rPr lang="nl-NL" dirty="0" err="1"/>
              <a:t>position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video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6E3C7A-6F01-48CF-BCA3-4509B622490E}"/>
              </a:ext>
            </a:extLst>
          </p:cNvPr>
          <p:cNvSpPr/>
          <p:nvPr/>
        </p:nvSpPr>
        <p:spPr>
          <a:xfrm>
            <a:off x="4636476" y="7335786"/>
            <a:ext cx="2215662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Finish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74521-F713-42DD-948C-25A22F7DF40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44307" y="509954"/>
            <a:ext cx="0" cy="21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D82B98-9189-4DCC-A059-6CAFC5C29DD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4307" y="1079989"/>
            <a:ext cx="0" cy="21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63D7A9-D1A7-4514-B2A4-0BDD1FB094B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44307" y="1650024"/>
            <a:ext cx="0" cy="23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46DA5C-1900-4002-BFF4-58DE625C35F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44307" y="2234714"/>
            <a:ext cx="0" cy="23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348FE5-A222-454D-91F1-7BB41891BC3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5744307" y="2819404"/>
            <a:ext cx="0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61296D-4C2E-4EE3-BED6-626C8EBD246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740925" y="3443658"/>
            <a:ext cx="3382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D5FF40-0CC7-4346-A260-73FACD250CF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740925" y="4067912"/>
            <a:ext cx="3382" cy="2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16993C-C0DE-4FD4-A3DB-4E3FC2DE5D4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5744307" y="4680448"/>
            <a:ext cx="0" cy="2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235ACE-3AC6-492B-A39C-299BBA478763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744307" y="5266622"/>
            <a:ext cx="1" cy="2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B15BCC-13C3-488D-9B2C-5FDCDE2F1D7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744307" y="5852796"/>
            <a:ext cx="1" cy="2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BA5909-EE51-467E-8DB2-D91863CE2FB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744307" y="6438970"/>
            <a:ext cx="1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11034F-6FF6-483E-9425-84C2DB11EF3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5744307" y="7063224"/>
            <a:ext cx="1" cy="27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3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Yongyi Wei</dc:creator>
  <cp:lastModifiedBy>Yongyi Wei</cp:lastModifiedBy>
  <cp:revision>4</cp:revision>
  <dcterms:created xsi:type="dcterms:W3CDTF">2019-08-10T18:21:09Z</dcterms:created>
  <dcterms:modified xsi:type="dcterms:W3CDTF">2019-08-11T17:33:11Z</dcterms:modified>
</cp:coreProperties>
</file>