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>
        <p:scale>
          <a:sx n="60" d="100"/>
          <a:sy n="60" d="100"/>
        </p:scale>
        <p:origin x="1550" y="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67045-9D9B-4EE9-A2AD-BAA0F384F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02CDD-90CA-4CBC-8D50-D8A7403B9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E8828-A252-49F2-B923-45759D2B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A38D-2901-4A9E-A88F-9CBE50974EAF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9CC07-EBF1-4EBE-8363-1BA4F10AC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1DB99-09FE-4EC8-AC78-82292ABED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4ED4-1B49-4CC2-B786-4DCE81FC8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3E30-386F-4A41-AF29-BEDC1749A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C298E-C245-4C10-B708-3DA2C39C2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E48BF-608B-49E1-9268-9A2686237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A38D-2901-4A9E-A88F-9CBE50974EAF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78204-0DCF-4018-8224-744A76A3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C826B-B0F7-4905-977E-9AA6264D6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4ED4-1B49-4CC2-B786-4DCE81FC8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0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5726C3-E657-4B52-9FE9-D87D2EDB6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82089-FAC7-4C81-BF97-9B28FAC8C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0682A-32AF-459B-B184-5BFA0839A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A38D-2901-4A9E-A88F-9CBE50974EAF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19E67-7F67-4CF9-9FAB-9DFA81806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6DB61-1E1F-443C-A4E1-6BA9A12A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4ED4-1B49-4CC2-B786-4DCE81FC8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6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C28AD-6261-4AE8-968A-37A43D047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87432-8D1B-48FE-A1F7-EC1C7517D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10D45-8CDD-4762-898B-66731F5EB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A38D-2901-4A9E-A88F-9CBE50974EAF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68A3F-3ACE-46BC-A171-AF1012DFF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59629-CDB4-4024-A2DC-6BBA1FE2B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4ED4-1B49-4CC2-B786-4DCE81FC8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6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101D5-8790-4C5D-81C5-27EFC54E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41A1E-0384-4132-83B8-416D34E79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09C70-EFF8-48B8-AF2C-F7535C611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A38D-2901-4A9E-A88F-9CBE50974EAF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9E275-432D-41EC-8CF7-C9D55E0F8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93514-6229-49BC-BE7C-43822371F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4ED4-1B49-4CC2-B786-4DCE81FC8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6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85778-ECF6-4FCD-B925-DDC94F2C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CE835-2DED-4930-B93C-3B10808D0D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8DFBF-4A5F-4896-901E-7C89E853B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218D8-AB77-4AC5-9A29-8902FEAD1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A38D-2901-4A9E-A88F-9CBE50974EAF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D67F4-B0F1-49D5-8709-9FD924105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47D01-AEF1-4967-8CB1-027F553F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4ED4-1B49-4CC2-B786-4DCE81FC8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8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D0D85-3863-4FFC-B3EF-F32EBE457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0687B-DFA2-4AB0-9A78-2BB816141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4EFC9-2626-4FFC-906B-D5C364889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1285E5-846D-4821-BB84-3D073F6C0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A1FC81-C5DC-48DE-8609-484BF4F84C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471FA2-C5D8-4B78-BFA9-AA8BADE99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A38D-2901-4A9E-A88F-9CBE50974EAF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B83D17-DDF0-4135-B2C7-6383DE097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31D2D8-F543-4158-8ED7-2DF77157E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4ED4-1B49-4CC2-B786-4DCE81FC8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3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5BEDA-37DF-44F1-8AFB-2630261E1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7769EF-46AF-4F03-AAC2-E18D0663F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A38D-2901-4A9E-A88F-9CBE50974EAF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7749C0-7CFF-4B6D-AFF2-3CE428B0D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26407-E433-4689-A1E6-AE790C9C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4ED4-1B49-4CC2-B786-4DCE81FC8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76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FFE77E-2C3F-490F-B3C8-88373F3AE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A38D-2901-4A9E-A88F-9CBE50974EAF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08A2EC-0ABD-462A-9D08-64DEF239C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B377D-DD51-4294-8BFF-B9D098E3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4ED4-1B49-4CC2-B786-4DCE81FC8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2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51485-4CD2-4D7B-8B05-4DD25641A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BCE0D-5894-4EB7-8AEA-8D99E0F5B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22020-F490-4820-8D75-28995FBB1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722D7-3D3A-443A-9AD5-AB409D589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A38D-2901-4A9E-A88F-9CBE50974EAF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6740E-9B6F-412D-A7D2-C195B3C2F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4CC61-F45E-4904-AC20-B32404FFE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4ED4-1B49-4CC2-B786-4DCE81FC8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52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58E8C-813F-482B-824D-8DEB91B50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D07939-D829-4CCD-927A-C3419FF90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924F9-DE0F-4C7C-915F-1274F4F95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37491-A118-49CF-B2A7-4D6BB4FD6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A38D-2901-4A9E-A88F-9CBE50974EAF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BDBBF-83B3-4B34-B572-807823CE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80E90-A03A-4778-B15F-359E3FA6F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4ED4-1B49-4CC2-B786-4DCE81FC8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A0E76-3A25-4FDD-BD15-7DD8ECE3F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B4048-6E25-4E48-8898-90D41C945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756B4-B933-4105-9F3F-3F48985B6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EA38D-2901-4A9E-A88F-9CBE50974EAF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95EA0-AE82-436A-A67D-6236CC2FF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7AFA3-8CDB-4C3F-B499-CD4E32423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84ED4-1B49-4CC2-B786-4DCE81FC8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0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6DE9B0-98E1-42B0-8F7C-B0A438ABCCCE}"/>
              </a:ext>
            </a:extLst>
          </p:cNvPr>
          <p:cNvSpPr/>
          <p:nvPr/>
        </p:nvSpPr>
        <p:spPr>
          <a:xfrm>
            <a:off x="4636476" y="158262"/>
            <a:ext cx="2215662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Start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0E0D27-A689-4FAB-9D8B-C8B0B94C460B}"/>
              </a:ext>
            </a:extLst>
          </p:cNvPr>
          <p:cNvSpPr/>
          <p:nvPr/>
        </p:nvSpPr>
        <p:spPr>
          <a:xfrm>
            <a:off x="4636476" y="728297"/>
            <a:ext cx="2215662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Camera </a:t>
            </a:r>
            <a:r>
              <a:rPr lang="nl-NL" dirty="0" err="1"/>
              <a:t>Calibration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78070A-9E9B-4A1B-8D6A-26F68AA3C995}"/>
              </a:ext>
            </a:extLst>
          </p:cNvPr>
          <p:cNvSpPr/>
          <p:nvPr/>
        </p:nvSpPr>
        <p:spPr>
          <a:xfrm>
            <a:off x="4636476" y="1298332"/>
            <a:ext cx="2215662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Correct </a:t>
            </a:r>
            <a:r>
              <a:rPr lang="nl-NL" dirty="0" err="1"/>
              <a:t>distortion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1EFAE9-A612-4895-95B7-798307482433}"/>
              </a:ext>
            </a:extLst>
          </p:cNvPr>
          <p:cNvSpPr/>
          <p:nvPr/>
        </p:nvSpPr>
        <p:spPr>
          <a:xfrm>
            <a:off x="4636476" y="1883022"/>
            <a:ext cx="2215662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Apply</a:t>
            </a:r>
            <a:r>
              <a:rPr lang="nl-NL" dirty="0"/>
              <a:t> </a:t>
            </a:r>
            <a:r>
              <a:rPr lang="nl-NL" dirty="0" err="1"/>
              <a:t>Sobel</a:t>
            </a:r>
            <a:r>
              <a:rPr lang="nl-NL" dirty="0"/>
              <a:t> operator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595D58-368A-48C6-B451-D07552C66800}"/>
              </a:ext>
            </a:extLst>
          </p:cNvPr>
          <p:cNvSpPr/>
          <p:nvPr/>
        </p:nvSpPr>
        <p:spPr>
          <a:xfrm>
            <a:off x="3427534" y="2467712"/>
            <a:ext cx="4633546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Apply</a:t>
            </a:r>
            <a:r>
              <a:rPr lang="nl-NL" dirty="0"/>
              <a:t> </a:t>
            </a:r>
            <a:r>
              <a:rPr lang="nl-NL" dirty="0" err="1"/>
              <a:t>thresholds</a:t>
            </a:r>
            <a:r>
              <a:rPr lang="nl-NL" dirty="0"/>
              <a:t> of </a:t>
            </a:r>
            <a:r>
              <a:rPr lang="nl-NL" dirty="0" err="1"/>
              <a:t>gradient</a:t>
            </a:r>
            <a:r>
              <a:rPr lang="nl-NL" dirty="0"/>
              <a:t> magnitude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844F6D-A0F4-4A5F-B7AB-186A665A168F}"/>
              </a:ext>
            </a:extLst>
          </p:cNvPr>
          <p:cNvSpPr/>
          <p:nvPr/>
        </p:nvSpPr>
        <p:spPr>
          <a:xfrm>
            <a:off x="3427534" y="3091966"/>
            <a:ext cx="4633546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Apply</a:t>
            </a:r>
            <a:r>
              <a:rPr lang="nl-NL" dirty="0"/>
              <a:t> </a:t>
            </a:r>
            <a:r>
              <a:rPr lang="nl-NL" dirty="0" err="1"/>
              <a:t>thresholds</a:t>
            </a:r>
            <a:r>
              <a:rPr lang="nl-NL" dirty="0"/>
              <a:t> of </a:t>
            </a:r>
            <a:r>
              <a:rPr lang="nl-NL" dirty="0" err="1"/>
              <a:t>gradient</a:t>
            </a:r>
            <a:r>
              <a:rPr lang="nl-NL" dirty="0"/>
              <a:t> </a:t>
            </a:r>
            <a:r>
              <a:rPr lang="nl-NL" dirty="0" err="1"/>
              <a:t>direction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FAAA8D-4686-4A70-AAAB-648E75567FD2}"/>
              </a:ext>
            </a:extLst>
          </p:cNvPr>
          <p:cNvSpPr/>
          <p:nvPr/>
        </p:nvSpPr>
        <p:spPr>
          <a:xfrm>
            <a:off x="3427534" y="3716220"/>
            <a:ext cx="4633546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Define</a:t>
            </a:r>
            <a:r>
              <a:rPr lang="nl-NL" dirty="0"/>
              <a:t> </a:t>
            </a:r>
            <a:r>
              <a:rPr lang="nl-NL" dirty="0" err="1"/>
              <a:t>thresholds</a:t>
            </a:r>
            <a:r>
              <a:rPr lang="nl-NL" dirty="0"/>
              <a:t> of S Channel in HLS </a:t>
            </a:r>
            <a:r>
              <a:rPr lang="nl-NL" dirty="0" err="1"/>
              <a:t>space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8426F0-4D28-4BAF-8371-5721091A7B33}"/>
              </a:ext>
            </a:extLst>
          </p:cNvPr>
          <p:cNvSpPr/>
          <p:nvPr/>
        </p:nvSpPr>
        <p:spPr>
          <a:xfrm>
            <a:off x="3427534" y="4328756"/>
            <a:ext cx="4633546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Apply</a:t>
            </a:r>
            <a:r>
              <a:rPr lang="nl-NL" dirty="0"/>
              <a:t> </a:t>
            </a:r>
            <a:r>
              <a:rPr lang="nl-NL" dirty="0" err="1"/>
              <a:t>combined</a:t>
            </a:r>
            <a:r>
              <a:rPr lang="nl-NL" dirty="0"/>
              <a:t> </a:t>
            </a:r>
            <a:r>
              <a:rPr lang="nl-NL" dirty="0" err="1"/>
              <a:t>color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gradient</a:t>
            </a:r>
            <a:r>
              <a:rPr lang="nl-NL" dirty="0"/>
              <a:t> </a:t>
            </a:r>
            <a:r>
              <a:rPr lang="nl-NL" dirty="0" err="1"/>
              <a:t>thresholds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41AEBA-9BD9-4182-846D-313C2C965033}"/>
              </a:ext>
            </a:extLst>
          </p:cNvPr>
          <p:cNvSpPr/>
          <p:nvPr/>
        </p:nvSpPr>
        <p:spPr>
          <a:xfrm>
            <a:off x="3996836" y="4914930"/>
            <a:ext cx="3494942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Bird view </a:t>
            </a:r>
            <a:r>
              <a:rPr lang="nl-NL" dirty="0" err="1"/>
              <a:t>perspective</a:t>
            </a:r>
            <a:r>
              <a:rPr lang="nl-NL" dirty="0"/>
              <a:t> </a:t>
            </a:r>
            <a:r>
              <a:rPr lang="nl-NL" dirty="0" err="1"/>
              <a:t>transform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AD1CF2-1A32-4415-AC60-D16C8ACEE5DB}"/>
              </a:ext>
            </a:extLst>
          </p:cNvPr>
          <p:cNvSpPr/>
          <p:nvPr/>
        </p:nvSpPr>
        <p:spPr>
          <a:xfrm>
            <a:off x="4810125" y="5501104"/>
            <a:ext cx="1868365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Detect</a:t>
            </a:r>
            <a:r>
              <a:rPr lang="nl-NL" dirty="0"/>
              <a:t> </a:t>
            </a:r>
            <a:r>
              <a:rPr lang="nl-NL" dirty="0" err="1"/>
              <a:t>lane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7D5646-FEAA-4244-BEF2-2545975C443E}"/>
              </a:ext>
            </a:extLst>
          </p:cNvPr>
          <p:cNvSpPr/>
          <p:nvPr/>
        </p:nvSpPr>
        <p:spPr>
          <a:xfrm>
            <a:off x="3427534" y="6087278"/>
            <a:ext cx="4633546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Show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detected</a:t>
            </a:r>
            <a:r>
              <a:rPr lang="nl-NL" dirty="0"/>
              <a:t> </a:t>
            </a:r>
            <a:r>
              <a:rPr lang="nl-NL" dirty="0" err="1"/>
              <a:t>lane</a:t>
            </a:r>
            <a:r>
              <a:rPr lang="nl-NL" dirty="0"/>
              <a:t> area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road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106A3E-CDE0-4E86-9E3C-E6D2F39645C2}"/>
              </a:ext>
            </a:extLst>
          </p:cNvPr>
          <p:cNvSpPr/>
          <p:nvPr/>
        </p:nvSpPr>
        <p:spPr>
          <a:xfrm>
            <a:off x="3198202" y="6711532"/>
            <a:ext cx="5092211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Output </a:t>
            </a:r>
            <a:r>
              <a:rPr lang="nl-NL" dirty="0" err="1"/>
              <a:t>the</a:t>
            </a:r>
            <a:r>
              <a:rPr lang="nl-NL" dirty="0"/>
              <a:t> curve </a:t>
            </a:r>
            <a:r>
              <a:rPr lang="nl-NL" dirty="0" err="1"/>
              <a:t>and</a:t>
            </a:r>
            <a:r>
              <a:rPr lang="nl-NL" dirty="0"/>
              <a:t> vehicle </a:t>
            </a:r>
            <a:r>
              <a:rPr lang="nl-NL" dirty="0" err="1"/>
              <a:t>position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video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6E3C7A-6F01-48CF-BCA3-4509B622490E}"/>
              </a:ext>
            </a:extLst>
          </p:cNvPr>
          <p:cNvSpPr/>
          <p:nvPr/>
        </p:nvSpPr>
        <p:spPr>
          <a:xfrm>
            <a:off x="4636476" y="7335786"/>
            <a:ext cx="2215662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Finish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274521-F713-42DD-948C-25A22F7DF40A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744307" y="509954"/>
            <a:ext cx="0" cy="218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D82B98-9189-4DCC-A059-6CAFC5C29DD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744307" y="1079989"/>
            <a:ext cx="0" cy="218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63D7A9-D1A7-4514-B2A4-0BDD1FB094B9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744307" y="1650024"/>
            <a:ext cx="0" cy="232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446DA5C-1900-4002-BFF4-58DE625C35F6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744307" y="2234714"/>
            <a:ext cx="0" cy="232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348FE5-A222-454D-91F1-7BB41891BC3F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5744307" y="2819404"/>
            <a:ext cx="0" cy="272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61296D-4C2E-4EE3-BED6-626C8EBD2467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5744307" y="3443658"/>
            <a:ext cx="0" cy="272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1D5FF40-0CC7-4346-A260-73FACD250CF5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5744307" y="4067912"/>
            <a:ext cx="0" cy="260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816993C-C0DE-4FD4-A3DB-4E3FC2DE5D41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5744307" y="4680448"/>
            <a:ext cx="0" cy="23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235ACE-3AC6-492B-A39C-299BBA478763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5744307" y="5266622"/>
            <a:ext cx="1" cy="23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9B15BCC-13C3-488D-9B2C-5FDCDE2F1D7C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5744307" y="5852796"/>
            <a:ext cx="1" cy="23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7BA5909-EE51-467E-8DB2-D91863CE2FBE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5744307" y="6438970"/>
            <a:ext cx="1" cy="272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011034F-6FF6-483E-9425-84C2DB11EF39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5744307" y="7063224"/>
            <a:ext cx="1" cy="272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332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Yongyi Wei</dc:creator>
  <cp:lastModifiedBy>Yongyi Wei</cp:lastModifiedBy>
  <cp:revision>3</cp:revision>
  <dcterms:created xsi:type="dcterms:W3CDTF">2019-08-10T18:21:09Z</dcterms:created>
  <dcterms:modified xsi:type="dcterms:W3CDTF">2019-08-10T18:33:08Z</dcterms:modified>
</cp:coreProperties>
</file>