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10"/>
  </p:notesMasterIdLst>
  <p:sldIdLst>
    <p:sldId id="287" r:id="rId2"/>
    <p:sldId id="290" r:id="rId3"/>
    <p:sldId id="295" r:id="rId4"/>
    <p:sldId id="296" r:id="rId5"/>
    <p:sldId id="291" r:id="rId6"/>
    <p:sldId id="294" r:id="rId7"/>
    <p:sldId id="298" r:id="rId8"/>
    <p:sldId id="297" r:id="rId9"/>
  </p:sldIdLst>
  <p:sldSz cx="9144000" cy="5143500" type="screen16x9"/>
  <p:notesSz cx="6797675" cy="9926638"/>
  <p:defaultTextStyle>
    <a:defPPr>
      <a:defRPr lang="en-US"/>
    </a:defPPr>
    <a:lvl1pPr marL="0" algn="l" defTabSz="171450" rtl="0" eaLnBrk="1" latinLnBrk="0" hangingPunct="1">
      <a:defRPr sz="675" kern="1200">
        <a:solidFill>
          <a:schemeClr val="tx1"/>
        </a:solidFill>
        <a:latin typeface="+mn-lt"/>
        <a:ea typeface="+mn-ea"/>
        <a:cs typeface="+mn-cs"/>
      </a:defRPr>
    </a:lvl1pPr>
    <a:lvl2pPr marL="171450" algn="l" defTabSz="171450" rtl="0" eaLnBrk="1" latinLnBrk="0" hangingPunct="1">
      <a:defRPr sz="675" kern="1200">
        <a:solidFill>
          <a:schemeClr val="tx1"/>
        </a:solidFill>
        <a:latin typeface="+mn-lt"/>
        <a:ea typeface="+mn-ea"/>
        <a:cs typeface="+mn-cs"/>
      </a:defRPr>
    </a:lvl2pPr>
    <a:lvl3pPr marL="342900" algn="l" defTabSz="171450" rtl="0" eaLnBrk="1" latinLnBrk="0" hangingPunct="1">
      <a:defRPr sz="675" kern="1200">
        <a:solidFill>
          <a:schemeClr val="tx1"/>
        </a:solidFill>
        <a:latin typeface="+mn-lt"/>
        <a:ea typeface="+mn-ea"/>
        <a:cs typeface="+mn-cs"/>
      </a:defRPr>
    </a:lvl3pPr>
    <a:lvl4pPr marL="514350" algn="l" defTabSz="171450" rtl="0" eaLnBrk="1" latinLnBrk="0" hangingPunct="1">
      <a:defRPr sz="675" kern="1200">
        <a:solidFill>
          <a:schemeClr val="tx1"/>
        </a:solidFill>
        <a:latin typeface="+mn-lt"/>
        <a:ea typeface="+mn-ea"/>
        <a:cs typeface="+mn-cs"/>
      </a:defRPr>
    </a:lvl4pPr>
    <a:lvl5pPr marL="685800" algn="l" defTabSz="171450" rtl="0" eaLnBrk="1" latinLnBrk="0" hangingPunct="1">
      <a:defRPr sz="675" kern="1200">
        <a:solidFill>
          <a:schemeClr val="tx1"/>
        </a:solidFill>
        <a:latin typeface="+mn-lt"/>
        <a:ea typeface="+mn-ea"/>
        <a:cs typeface="+mn-cs"/>
      </a:defRPr>
    </a:lvl5pPr>
    <a:lvl6pPr marL="857250" algn="l" defTabSz="171450" rtl="0" eaLnBrk="1" latinLnBrk="0" hangingPunct="1">
      <a:defRPr sz="675" kern="1200">
        <a:solidFill>
          <a:schemeClr val="tx1"/>
        </a:solidFill>
        <a:latin typeface="+mn-lt"/>
        <a:ea typeface="+mn-ea"/>
        <a:cs typeface="+mn-cs"/>
      </a:defRPr>
    </a:lvl6pPr>
    <a:lvl7pPr marL="1028700" algn="l" defTabSz="171450" rtl="0" eaLnBrk="1" latinLnBrk="0" hangingPunct="1">
      <a:defRPr sz="675" kern="1200">
        <a:solidFill>
          <a:schemeClr val="tx1"/>
        </a:solidFill>
        <a:latin typeface="+mn-lt"/>
        <a:ea typeface="+mn-ea"/>
        <a:cs typeface="+mn-cs"/>
      </a:defRPr>
    </a:lvl7pPr>
    <a:lvl8pPr marL="1200150" algn="l" defTabSz="171450" rtl="0" eaLnBrk="1" latinLnBrk="0" hangingPunct="1">
      <a:defRPr sz="675" kern="1200">
        <a:solidFill>
          <a:schemeClr val="tx1"/>
        </a:solidFill>
        <a:latin typeface="+mn-lt"/>
        <a:ea typeface="+mn-ea"/>
        <a:cs typeface="+mn-cs"/>
      </a:defRPr>
    </a:lvl8pPr>
    <a:lvl9pPr marL="1371600" algn="l" defTabSz="171450" rtl="0" eaLnBrk="1" latinLnBrk="0" hangingPunct="1">
      <a:defRPr sz="675"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5BD"/>
    <a:srgbClr val="2E75B6"/>
    <a:srgbClr val="0080C0"/>
    <a:srgbClr val="808080"/>
    <a:srgbClr val="EC4F30"/>
    <a:srgbClr val="F0745B"/>
    <a:srgbClr val="F3F3F3"/>
    <a:srgbClr val="FFFFFF"/>
    <a:srgbClr val="0CB4C6"/>
    <a:srgbClr val="0DCAD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E25BB6-2933-0249-B13F-FB79E13F9C48}" v="44" dt="2021-05-04T17:41:08.8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41" autoAdjust="0"/>
    <p:restoredTop sz="81224" autoAdjust="0"/>
  </p:normalViewPr>
  <p:slideViewPr>
    <p:cSldViewPr snapToGrid="0">
      <p:cViewPr varScale="1">
        <p:scale>
          <a:sx n="132" d="100"/>
          <a:sy n="132" d="100"/>
        </p:scale>
        <p:origin x="1267" y="96"/>
      </p:cViewPr>
      <p:guideLst>
        <p:guide orient="horz" pos="1620"/>
        <p:guide pos="2880"/>
      </p:guideLst>
    </p:cSldViewPr>
  </p:slideViewPr>
  <p:notesTextViewPr>
    <p:cViewPr>
      <p:scale>
        <a:sx n="3" d="2"/>
        <a:sy n="3" d="2"/>
      </p:scale>
      <p:origin x="0" y="0"/>
    </p:cViewPr>
  </p:notesTextViewPr>
  <p:notesViewPr>
    <p:cSldViewPr snapToGrid="0">
      <p:cViewPr varScale="1">
        <p:scale>
          <a:sx n="112" d="100"/>
          <a:sy n="112" d="100"/>
        </p:scale>
        <p:origin x="5166"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ne Skill" userId="8d49c830ac36a521" providerId="LiveId" clId="{30E59BBC-3350-446B-BDB2-D789C529EDE5}"/>
    <pc:docChg chg="undo custSel addSld delSld modSld modMainMaster">
      <pc:chgData name="One Skill" userId="8d49c830ac36a521" providerId="LiveId" clId="{30E59BBC-3350-446B-BDB2-D789C529EDE5}" dt="2021-02-07T15:18:20.596" v="539"/>
      <pc:docMkLst>
        <pc:docMk/>
      </pc:docMkLst>
      <pc:sldChg chg="addSp delSp modSp new del mod modClrScheme chgLayout">
        <pc:chgData name="One Skill" userId="8d49c830ac36a521" providerId="LiveId" clId="{30E59BBC-3350-446B-BDB2-D789C529EDE5}" dt="2021-02-07T14:48:33.182" v="74" actId="47"/>
        <pc:sldMkLst>
          <pc:docMk/>
          <pc:sldMk cId="1056427786" sldId="258"/>
        </pc:sldMkLst>
        <pc:spChg chg="mod ord">
          <ac:chgData name="One Skill" userId="8d49c830ac36a521" providerId="LiveId" clId="{30E59BBC-3350-446B-BDB2-D789C529EDE5}" dt="2021-02-07T14:42:33.541" v="43" actId="700"/>
          <ac:spMkLst>
            <pc:docMk/>
            <pc:sldMk cId="1056427786" sldId="258"/>
            <ac:spMk id="2" creationId="{F97DB6EA-01A0-4D6F-8674-A70E46B80DE7}"/>
          </ac:spMkLst>
        </pc:spChg>
        <pc:spChg chg="del mod ord">
          <ac:chgData name="One Skill" userId="8d49c830ac36a521" providerId="LiveId" clId="{30E59BBC-3350-446B-BDB2-D789C529EDE5}" dt="2021-02-07T14:42:33.541" v="43" actId="700"/>
          <ac:spMkLst>
            <pc:docMk/>
            <pc:sldMk cId="1056427786" sldId="258"/>
            <ac:spMk id="3" creationId="{EA797A56-756C-4796-9DFF-562FF2844780}"/>
          </ac:spMkLst>
        </pc:spChg>
        <pc:spChg chg="del mod ord">
          <ac:chgData name="One Skill" userId="8d49c830ac36a521" providerId="LiveId" clId="{30E59BBC-3350-446B-BDB2-D789C529EDE5}" dt="2021-02-07T14:42:33.541" v="43" actId="700"/>
          <ac:spMkLst>
            <pc:docMk/>
            <pc:sldMk cId="1056427786" sldId="258"/>
            <ac:spMk id="4" creationId="{C1BDEDE0-1B3D-4976-B09F-697BC4DBEB8B}"/>
          </ac:spMkLst>
        </pc:spChg>
        <pc:spChg chg="del mod ord">
          <ac:chgData name="One Skill" userId="8d49c830ac36a521" providerId="LiveId" clId="{30E59BBC-3350-446B-BDB2-D789C529EDE5}" dt="2021-02-07T14:42:33.541" v="43" actId="700"/>
          <ac:spMkLst>
            <pc:docMk/>
            <pc:sldMk cId="1056427786" sldId="258"/>
            <ac:spMk id="5" creationId="{D334EC6C-76C4-4F46-88EC-AEA3CD5FAD83}"/>
          </ac:spMkLst>
        </pc:spChg>
        <pc:spChg chg="add mod ord">
          <ac:chgData name="One Skill" userId="8d49c830ac36a521" providerId="LiveId" clId="{30E59BBC-3350-446B-BDB2-D789C529EDE5}" dt="2021-02-07T14:42:33.541" v="43" actId="700"/>
          <ac:spMkLst>
            <pc:docMk/>
            <pc:sldMk cId="1056427786" sldId="258"/>
            <ac:spMk id="6" creationId="{AF9431B4-D5ED-4A01-A0A8-02EBFBC23E62}"/>
          </ac:spMkLst>
        </pc:spChg>
        <pc:spChg chg="add mod ord">
          <ac:chgData name="One Skill" userId="8d49c830ac36a521" providerId="LiveId" clId="{30E59BBC-3350-446B-BDB2-D789C529EDE5}" dt="2021-02-07T14:42:33.541" v="43" actId="700"/>
          <ac:spMkLst>
            <pc:docMk/>
            <pc:sldMk cId="1056427786" sldId="258"/>
            <ac:spMk id="7" creationId="{815F27E0-DDD5-4A7E-B99C-70CD5C3558C2}"/>
          </ac:spMkLst>
        </pc:spChg>
        <pc:spChg chg="add mod ord">
          <ac:chgData name="One Skill" userId="8d49c830ac36a521" providerId="LiveId" clId="{30E59BBC-3350-446B-BDB2-D789C529EDE5}" dt="2021-02-07T14:42:33.541" v="43" actId="700"/>
          <ac:spMkLst>
            <pc:docMk/>
            <pc:sldMk cId="1056427786" sldId="258"/>
            <ac:spMk id="8" creationId="{ADF98040-3EE8-41A0-AA5B-48E87F7C4A37}"/>
          </ac:spMkLst>
        </pc:spChg>
      </pc:sldChg>
      <pc:sldChg chg="addSp delSp modSp new del mod modClrScheme chgLayout">
        <pc:chgData name="One Skill" userId="8d49c830ac36a521" providerId="LiveId" clId="{30E59BBC-3350-446B-BDB2-D789C529EDE5}" dt="2021-02-07T14:50:25.356" v="106" actId="47"/>
        <pc:sldMkLst>
          <pc:docMk/>
          <pc:sldMk cId="1255890131" sldId="258"/>
        </pc:sldMkLst>
        <pc:spChg chg="mod ord">
          <ac:chgData name="One Skill" userId="8d49c830ac36a521" providerId="LiveId" clId="{30E59BBC-3350-446B-BDB2-D789C529EDE5}" dt="2021-02-07T14:48:40.526" v="76" actId="700"/>
          <ac:spMkLst>
            <pc:docMk/>
            <pc:sldMk cId="1255890131" sldId="258"/>
            <ac:spMk id="2" creationId="{3DA65AA0-237D-49AB-B407-857BFEF649E3}"/>
          </ac:spMkLst>
        </pc:spChg>
        <pc:spChg chg="del mod ord">
          <ac:chgData name="One Skill" userId="8d49c830ac36a521" providerId="LiveId" clId="{30E59BBC-3350-446B-BDB2-D789C529EDE5}" dt="2021-02-07T14:48:40.526" v="76" actId="700"/>
          <ac:spMkLst>
            <pc:docMk/>
            <pc:sldMk cId="1255890131" sldId="258"/>
            <ac:spMk id="3" creationId="{0918801A-8F61-48CA-ACE7-3BCA6C471004}"/>
          </ac:spMkLst>
        </pc:spChg>
        <pc:spChg chg="del mod ord">
          <ac:chgData name="One Skill" userId="8d49c830ac36a521" providerId="LiveId" clId="{30E59BBC-3350-446B-BDB2-D789C529EDE5}" dt="2021-02-07T14:48:40.526" v="76" actId="700"/>
          <ac:spMkLst>
            <pc:docMk/>
            <pc:sldMk cId="1255890131" sldId="258"/>
            <ac:spMk id="4" creationId="{5EC2EE4B-C075-48E1-B3D1-A1954CF14310}"/>
          </ac:spMkLst>
        </pc:spChg>
        <pc:spChg chg="del mod ord">
          <ac:chgData name="One Skill" userId="8d49c830ac36a521" providerId="LiveId" clId="{30E59BBC-3350-446B-BDB2-D789C529EDE5}" dt="2021-02-07T14:48:40.526" v="76" actId="700"/>
          <ac:spMkLst>
            <pc:docMk/>
            <pc:sldMk cId="1255890131" sldId="258"/>
            <ac:spMk id="5" creationId="{5BFA4230-A7B5-4465-9D97-91D8A42F2D2B}"/>
          </ac:spMkLst>
        </pc:spChg>
        <pc:spChg chg="add mod ord">
          <ac:chgData name="One Skill" userId="8d49c830ac36a521" providerId="LiveId" clId="{30E59BBC-3350-446B-BDB2-D789C529EDE5}" dt="2021-02-07T14:49:13.766" v="93" actId="20577"/>
          <ac:spMkLst>
            <pc:docMk/>
            <pc:sldMk cId="1255890131" sldId="258"/>
            <ac:spMk id="6" creationId="{9BAF68B2-E8D9-4388-9538-9715BA2004F1}"/>
          </ac:spMkLst>
        </pc:spChg>
        <pc:spChg chg="add mod ord">
          <ac:chgData name="One Skill" userId="8d49c830ac36a521" providerId="LiveId" clId="{30E59BBC-3350-446B-BDB2-D789C529EDE5}" dt="2021-02-07T14:49:26.275" v="105" actId="207"/>
          <ac:spMkLst>
            <pc:docMk/>
            <pc:sldMk cId="1255890131" sldId="258"/>
            <ac:spMk id="7" creationId="{98460AE6-96F4-4800-B62A-A7B04C2F98F3}"/>
          </ac:spMkLst>
        </pc:spChg>
        <pc:spChg chg="add del mod ord">
          <ac:chgData name="One Skill" userId="8d49c830ac36a521" providerId="LiveId" clId="{30E59BBC-3350-446B-BDB2-D789C529EDE5}" dt="2021-02-07T14:49:04.530" v="77" actId="931"/>
          <ac:spMkLst>
            <pc:docMk/>
            <pc:sldMk cId="1255890131" sldId="258"/>
            <ac:spMk id="8" creationId="{0BFB8FB4-D1D9-4DD4-9C34-7D00B1060725}"/>
          </ac:spMkLst>
        </pc:spChg>
        <pc:picChg chg="add mod">
          <ac:chgData name="One Skill" userId="8d49c830ac36a521" providerId="LiveId" clId="{30E59BBC-3350-446B-BDB2-D789C529EDE5}" dt="2021-02-07T14:49:05.620" v="79" actId="962"/>
          <ac:picMkLst>
            <pc:docMk/>
            <pc:sldMk cId="1255890131" sldId="258"/>
            <ac:picMk id="10" creationId="{A407BC8D-8402-4D0B-8B8D-D3846B557526}"/>
          </ac:picMkLst>
        </pc:picChg>
      </pc:sldChg>
      <pc:sldChg chg="addSp delSp modSp new del mod modClrScheme chgLayout">
        <pc:chgData name="One Skill" userId="8d49c830ac36a521" providerId="LiveId" clId="{30E59BBC-3350-446B-BDB2-D789C529EDE5}" dt="2021-02-07T14:41:05.520" v="32" actId="680"/>
        <pc:sldMkLst>
          <pc:docMk/>
          <pc:sldMk cId="2458435828" sldId="258"/>
        </pc:sldMkLst>
        <pc:spChg chg="mod ord">
          <ac:chgData name="One Skill" userId="8d49c830ac36a521" providerId="LiveId" clId="{30E59BBC-3350-446B-BDB2-D789C529EDE5}" dt="2021-02-07T14:41:05.144" v="31" actId="700"/>
          <ac:spMkLst>
            <pc:docMk/>
            <pc:sldMk cId="2458435828" sldId="258"/>
            <ac:spMk id="2" creationId="{18808BC5-E5F6-4D1A-A190-5C559EB2657E}"/>
          </ac:spMkLst>
        </pc:spChg>
        <pc:spChg chg="add del mod ord">
          <ac:chgData name="One Skill" userId="8d49c830ac36a521" providerId="LiveId" clId="{30E59BBC-3350-446B-BDB2-D789C529EDE5}" dt="2021-02-07T14:41:05.144" v="31" actId="700"/>
          <ac:spMkLst>
            <pc:docMk/>
            <pc:sldMk cId="2458435828" sldId="258"/>
            <ac:spMk id="3" creationId="{69F46F19-FD9C-41D1-B470-BFD000BB703D}"/>
          </ac:spMkLst>
        </pc:spChg>
        <pc:spChg chg="add del">
          <ac:chgData name="One Skill" userId="8d49c830ac36a521" providerId="LiveId" clId="{30E59BBC-3350-446B-BDB2-D789C529EDE5}" dt="2021-02-07T14:41:05.144" v="31" actId="700"/>
          <ac:spMkLst>
            <pc:docMk/>
            <pc:sldMk cId="2458435828" sldId="258"/>
            <ac:spMk id="4" creationId="{2E5DC5AF-B307-41AA-AC4F-FE3FB3B77DF0}"/>
          </ac:spMkLst>
        </pc:spChg>
        <pc:spChg chg="add del mod ord">
          <ac:chgData name="One Skill" userId="8d49c830ac36a521" providerId="LiveId" clId="{30E59BBC-3350-446B-BDB2-D789C529EDE5}" dt="2021-02-07T14:41:05.144" v="31" actId="700"/>
          <ac:spMkLst>
            <pc:docMk/>
            <pc:sldMk cId="2458435828" sldId="258"/>
            <ac:spMk id="5" creationId="{7AD9A3F3-CA22-46A3-92BB-75B79988BD97}"/>
          </ac:spMkLst>
        </pc:spChg>
        <pc:spChg chg="add del mod ord">
          <ac:chgData name="One Skill" userId="8d49c830ac36a521" providerId="LiveId" clId="{30E59BBC-3350-446B-BDB2-D789C529EDE5}" dt="2021-02-07T14:41:05.144" v="31" actId="700"/>
          <ac:spMkLst>
            <pc:docMk/>
            <pc:sldMk cId="2458435828" sldId="258"/>
            <ac:spMk id="6" creationId="{E3AA9B19-B6D0-45F8-8F61-1F3BAEA4137A}"/>
          </ac:spMkLst>
        </pc:spChg>
        <pc:spChg chg="add del mod ord">
          <ac:chgData name="One Skill" userId="8d49c830ac36a521" providerId="LiveId" clId="{30E59BBC-3350-446B-BDB2-D789C529EDE5}" dt="2021-02-07T14:41:05.144" v="31" actId="700"/>
          <ac:spMkLst>
            <pc:docMk/>
            <pc:sldMk cId="2458435828" sldId="258"/>
            <ac:spMk id="7" creationId="{D82219D6-DE25-485F-AF0E-FBD250B5E246}"/>
          </ac:spMkLst>
        </pc:spChg>
      </pc:sldChg>
      <pc:sldChg chg="addSp delSp modSp new mod modClrScheme modAnim chgLayout">
        <pc:chgData name="One Skill" userId="8d49c830ac36a521" providerId="LiveId" clId="{30E59BBC-3350-446B-BDB2-D789C529EDE5}" dt="2021-02-07T15:10:35.560" v="254"/>
        <pc:sldMkLst>
          <pc:docMk/>
          <pc:sldMk cId="2989142615" sldId="258"/>
        </pc:sldMkLst>
        <pc:spChg chg="mod ord">
          <ac:chgData name="One Skill" userId="8d49c830ac36a521" providerId="LiveId" clId="{30E59BBC-3350-446B-BDB2-D789C529EDE5}" dt="2021-02-07T14:55:39.821" v="135" actId="700"/>
          <ac:spMkLst>
            <pc:docMk/>
            <pc:sldMk cId="2989142615" sldId="258"/>
            <ac:spMk id="2" creationId="{D6955CF0-4F54-4B1D-833C-06B99871CF24}"/>
          </ac:spMkLst>
        </pc:spChg>
        <pc:spChg chg="del mod ord">
          <ac:chgData name="One Skill" userId="8d49c830ac36a521" providerId="LiveId" clId="{30E59BBC-3350-446B-BDB2-D789C529EDE5}" dt="2021-02-07T14:55:39.821" v="135" actId="700"/>
          <ac:spMkLst>
            <pc:docMk/>
            <pc:sldMk cId="2989142615" sldId="258"/>
            <ac:spMk id="3" creationId="{03E98BF9-D4EC-43EB-9D50-E04226B8C4F6}"/>
          </ac:spMkLst>
        </pc:spChg>
        <pc:spChg chg="del mod ord">
          <ac:chgData name="One Skill" userId="8d49c830ac36a521" providerId="LiveId" clId="{30E59BBC-3350-446B-BDB2-D789C529EDE5}" dt="2021-02-07T14:55:39.821" v="135" actId="700"/>
          <ac:spMkLst>
            <pc:docMk/>
            <pc:sldMk cId="2989142615" sldId="258"/>
            <ac:spMk id="4" creationId="{708D1C95-9EFE-4A36-B825-413CE4012B27}"/>
          </ac:spMkLst>
        </pc:spChg>
        <pc:spChg chg="del mod ord">
          <ac:chgData name="One Skill" userId="8d49c830ac36a521" providerId="LiveId" clId="{30E59BBC-3350-446B-BDB2-D789C529EDE5}" dt="2021-02-07T14:55:39.821" v="135" actId="700"/>
          <ac:spMkLst>
            <pc:docMk/>
            <pc:sldMk cId="2989142615" sldId="258"/>
            <ac:spMk id="5" creationId="{4430DA13-A1C0-4B0D-AE46-AE57BBB2B3E1}"/>
          </ac:spMkLst>
        </pc:spChg>
        <pc:spChg chg="add mod ord">
          <ac:chgData name="One Skill" userId="8d49c830ac36a521" providerId="LiveId" clId="{30E59BBC-3350-446B-BDB2-D789C529EDE5}" dt="2021-02-07T14:55:53.356" v="146" actId="20577"/>
          <ac:spMkLst>
            <pc:docMk/>
            <pc:sldMk cId="2989142615" sldId="258"/>
            <ac:spMk id="6" creationId="{256A00F3-5486-48CA-8D06-B6A6BF483373}"/>
          </ac:spMkLst>
        </pc:spChg>
        <pc:spChg chg="add mod ord">
          <ac:chgData name="One Skill" userId="8d49c830ac36a521" providerId="LiveId" clId="{30E59BBC-3350-446B-BDB2-D789C529EDE5}" dt="2021-02-07T14:56:13.088" v="160" actId="207"/>
          <ac:spMkLst>
            <pc:docMk/>
            <pc:sldMk cId="2989142615" sldId="258"/>
            <ac:spMk id="7" creationId="{044767D3-77C0-4BA7-9BBF-A766B85BC87E}"/>
          </ac:spMkLst>
        </pc:spChg>
        <pc:spChg chg="add del mod ord">
          <ac:chgData name="One Skill" userId="8d49c830ac36a521" providerId="LiveId" clId="{30E59BBC-3350-446B-BDB2-D789C529EDE5}" dt="2021-02-07T14:55:48.184" v="136" actId="931"/>
          <ac:spMkLst>
            <pc:docMk/>
            <pc:sldMk cId="2989142615" sldId="258"/>
            <ac:spMk id="8" creationId="{8B492002-5AAA-4521-A97B-18E6DDE8D787}"/>
          </ac:spMkLst>
        </pc:spChg>
        <pc:spChg chg="add mod ord">
          <ac:chgData name="One Skill" userId="8d49c830ac36a521" providerId="LiveId" clId="{30E59BBC-3350-446B-BDB2-D789C529EDE5}" dt="2021-02-07T14:56:31.428" v="165" actId="2085"/>
          <ac:spMkLst>
            <pc:docMk/>
            <pc:sldMk cId="2989142615" sldId="258"/>
            <ac:spMk id="11" creationId="{F9626820-F3DB-4BF3-90AA-802EC2912096}"/>
          </ac:spMkLst>
        </pc:spChg>
        <pc:spChg chg="add mod">
          <ac:chgData name="One Skill" userId="8d49c830ac36a521" providerId="LiveId" clId="{30E59BBC-3350-446B-BDB2-D789C529EDE5}" dt="2021-02-07T14:59:59.065" v="200" actId="1076"/>
          <ac:spMkLst>
            <pc:docMk/>
            <pc:sldMk cId="2989142615" sldId="258"/>
            <ac:spMk id="12" creationId="{83E2C76F-0BB7-4AD4-9272-F6B09418C84B}"/>
          </ac:spMkLst>
        </pc:spChg>
        <pc:spChg chg="add mod">
          <ac:chgData name="One Skill" userId="8d49c830ac36a521" providerId="LiveId" clId="{30E59BBC-3350-446B-BDB2-D789C529EDE5}" dt="2021-02-07T14:58:49.476" v="194" actId="1076"/>
          <ac:spMkLst>
            <pc:docMk/>
            <pc:sldMk cId="2989142615" sldId="258"/>
            <ac:spMk id="13" creationId="{3E6122C4-EAF6-4EDD-AADA-AE0992BD1339}"/>
          </ac:spMkLst>
        </pc:spChg>
        <pc:spChg chg="add mod">
          <ac:chgData name="One Skill" userId="8d49c830ac36a521" providerId="LiveId" clId="{30E59BBC-3350-446B-BDB2-D789C529EDE5}" dt="2021-02-07T14:58:04.655" v="185" actId="14100"/>
          <ac:spMkLst>
            <pc:docMk/>
            <pc:sldMk cId="2989142615" sldId="258"/>
            <ac:spMk id="14" creationId="{29B11F5C-76F7-4CAD-A074-4A261B03BF6D}"/>
          </ac:spMkLst>
        </pc:spChg>
        <pc:spChg chg="add mod">
          <ac:chgData name="One Skill" userId="8d49c830ac36a521" providerId="LiveId" clId="{30E59BBC-3350-446B-BDB2-D789C529EDE5}" dt="2021-02-07T14:58:37.526" v="193" actId="1076"/>
          <ac:spMkLst>
            <pc:docMk/>
            <pc:sldMk cId="2989142615" sldId="258"/>
            <ac:spMk id="15" creationId="{30B14DA2-D3E8-4F06-9520-D3F8D971E2B3}"/>
          </ac:spMkLst>
        </pc:spChg>
        <pc:picChg chg="add mod">
          <ac:chgData name="One Skill" userId="8d49c830ac36a521" providerId="LiveId" clId="{30E59BBC-3350-446B-BDB2-D789C529EDE5}" dt="2021-02-07T14:55:49.540" v="138" actId="962"/>
          <ac:picMkLst>
            <pc:docMk/>
            <pc:sldMk cId="2989142615" sldId="258"/>
            <ac:picMk id="10" creationId="{9229DA7F-F656-4046-9E1C-0A215A93E698}"/>
          </ac:picMkLst>
        </pc:picChg>
      </pc:sldChg>
      <pc:sldChg chg="addSp modSp add mod">
        <pc:chgData name="One Skill" userId="8d49c830ac36a521" providerId="LiveId" clId="{30E59BBC-3350-446B-BDB2-D789C529EDE5}" dt="2021-02-07T15:17:55.283" v="538" actId="207"/>
        <pc:sldMkLst>
          <pc:docMk/>
          <pc:sldMk cId="1343875814" sldId="259"/>
        </pc:sldMkLst>
        <pc:spChg chg="ord">
          <ac:chgData name="One Skill" userId="8d49c830ac36a521" providerId="LiveId" clId="{30E59BBC-3350-446B-BDB2-D789C529EDE5}" dt="2021-02-07T15:17:16.261" v="355" actId="166"/>
          <ac:spMkLst>
            <pc:docMk/>
            <pc:sldMk cId="1343875814" sldId="259"/>
            <ac:spMk id="7" creationId="{044767D3-77C0-4BA7-9BBF-A766B85BC87E}"/>
          </ac:spMkLst>
        </pc:spChg>
        <pc:spChg chg="ord">
          <ac:chgData name="One Skill" userId="8d49c830ac36a521" providerId="LiveId" clId="{30E59BBC-3350-446B-BDB2-D789C529EDE5}" dt="2021-02-07T15:17:16.261" v="355" actId="166"/>
          <ac:spMkLst>
            <pc:docMk/>
            <pc:sldMk cId="1343875814" sldId="259"/>
            <ac:spMk id="13" creationId="{3E6122C4-EAF6-4EDD-AADA-AE0992BD1339}"/>
          </ac:spMkLst>
        </pc:spChg>
        <pc:spChg chg="ord">
          <ac:chgData name="One Skill" userId="8d49c830ac36a521" providerId="LiveId" clId="{30E59BBC-3350-446B-BDB2-D789C529EDE5}" dt="2021-02-07T15:17:16.261" v="355" actId="166"/>
          <ac:spMkLst>
            <pc:docMk/>
            <pc:sldMk cId="1343875814" sldId="259"/>
            <ac:spMk id="15" creationId="{30B14DA2-D3E8-4F06-9520-D3F8D971E2B3}"/>
          </ac:spMkLst>
        </pc:spChg>
        <pc:spChg chg="add mod">
          <ac:chgData name="One Skill" userId="8d49c830ac36a521" providerId="LiveId" clId="{30E59BBC-3350-446B-BDB2-D789C529EDE5}" dt="2021-02-07T15:17:55.283" v="538" actId="207"/>
          <ac:spMkLst>
            <pc:docMk/>
            <pc:sldMk cId="1343875814" sldId="259"/>
            <ac:spMk id="17" creationId="{A0B4DB86-63A1-4AF8-A897-6C9A4A55444A}"/>
          </ac:spMkLst>
        </pc:spChg>
      </pc:sldChg>
      <pc:sldChg chg="addSp modSp add del mod">
        <pc:chgData name="One Skill" userId="8d49c830ac36a521" providerId="LiveId" clId="{30E59BBC-3350-446B-BDB2-D789C529EDE5}" dt="2021-02-07T15:13:18.274" v="350" actId="47"/>
        <pc:sldMkLst>
          <pc:docMk/>
          <pc:sldMk cId="1617463334" sldId="259"/>
        </pc:sldMkLst>
        <pc:spChg chg="add mod ord">
          <ac:chgData name="One Skill" userId="8d49c830ac36a521" providerId="LiveId" clId="{30E59BBC-3350-446B-BDB2-D789C529EDE5}" dt="2021-02-07T15:13:08.658" v="349" actId="207"/>
          <ac:spMkLst>
            <pc:docMk/>
            <pc:sldMk cId="1617463334" sldId="259"/>
            <ac:spMk id="17" creationId="{C4243834-B5D6-45A3-81ED-89E17A750DF1}"/>
          </ac:spMkLst>
        </pc:spChg>
        <pc:picChg chg="ord">
          <ac:chgData name="One Skill" userId="8d49c830ac36a521" providerId="LiveId" clId="{30E59BBC-3350-446B-BDB2-D789C529EDE5}" dt="2021-02-07T15:11:52.201" v="264" actId="13244"/>
          <ac:picMkLst>
            <pc:docMk/>
            <pc:sldMk cId="1617463334" sldId="259"/>
            <ac:picMk id="10" creationId="{9229DA7F-F656-4046-9E1C-0A215A93E698}"/>
          </ac:picMkLst>
        </pc:picChg>
      </pc:sldChg>
      <pc:sldChg chg="add">
        <pc:chgData name="One Skill" userId="8d49c830ac36a521" providerId="LiveId" clId="{30E59BBC-3350-446B-BDB2-D789C529EDE5}" dt="2021-02-07T15:18:20.596" v="539"/>
        <pc:sldMkLst>
          <pc:docMk/>
          <pc:sldMk cId="3414328141" sldId="383"/>
        </pc:sldMkLst>
      </pc:sldChg>
      <pc:sldMasterChg chg="addSp modSp addSldLayout delSldLayout modSldLayout">
        <pc:chgData name="One Skill" userId="8d49c830ac36a521" providerId="LiveId" clId="{30E59BBC-3350-446B-BDB2-D789C529EDE5}" dt="2021-02-07T14:58:21.154" v="189" actId="20577"/>
        <pc:sldMasterMkLst>
          <pc:docMk/>
          <pc:sldMasterMk cId="1627834671" sldId="2147483660"/>
        </pc:sldMasterMkLst>
        <pc:spChg chg="mod">
          <ac:chgData name="One Skill" userId="8d49c830ac36a521" providerId="LiveId" clId="{30E59BBC-3350-446B-BDB2-D789C529EDE5}" dt="2021-02-07T14:53:35.746" v="110"/>
          <ac:spMkLst>
            <pc:docMk/>
            <pc:sldMasterMk cId="1627834671" sldId="2147483660"/>
            <ac:spMk id="8" creationId="{8194B7CD-5E74-47CA-BE22-189BFAED8420}"/>
          </ac:spMkLst>
        </pc:spChg>
        <pc:spChg chg="mod">
          <ac:chgData name="One Skill" userId="8d49c830ac36a521" providerId="LiveId" clId="{30E59BBC-3350-446B-BDB2-D789C529EDE5}" dt="2021-02-07T14:53:35.746" v="110"/>
          <ac:spMkLst>
            <pc:docMk/>
            <pc:sldMasterMk cId="1627834671" sldId="2147483660"/>
            <ac:spMk id="9" creationId="{687B20BF-A6F8-46EE-B364-22EC189B9D03}"/>
          </ac:spMkLst>
        </pc:spChg>
        <pc:spChg chg="mod">
          <ac:chgData name="One Skill" userId="8d49c830ac36a521" providerId="LiveId" clId="{30E59BBC-3350-446B-BDB2-D789C529EDE5}" dt="2021-02-07T14:53:35.746" v="110"/>
          <ac:spMkLst>
            <pc:docMk/>
            <pc:sldMasterMk cId="1627834671" sldId="2147483660"/>
            <ac:spMk id="10" creationId="{7424CFD6-A6AC-4169-ABBA-6A4BD9E40FD1}"/>
          </ac:spMkLst>
        </pc:spChg>
        <pc:spChg chg="mod">
          <ac:chgData name="One Skill" userId="8d49c830ac36a521" providerId="LiveId" clId="{30E59BBC-3350-446B-BDB2-D789C529EDE5}" dt="2021-02-07T14:53:35.746" v="110"/>
          <ac:spMkLst>
            <pc:docMk/>
            <pc:sldMasterMk cId="1627834671" sldId="2147483660"/>
            <ac:spMk id="11" creationId="{285B4A97-D0E9-47C3-90E0-630E93C00328}"/>
          </ac:spMkLst>
        </pc:spChg>
        <pc:spChg chg="mod">
          <ac:chgData name="One Skill" userId="8d49c830ac36a521" providerId="LiveId" clId="{30E59BBC-3350-446B-BDB2-D789C529EDE5}" dt="2021-02-07T14:53:35.746" v="110"/>
          <ac:spMkLst>
            <pc:docMk/>
            <pc:sldMasterMk cId="1627834671" sldId="2147483660"/>
            <ac:spMk id="12" creationId="{A7F53616-C0A5-490E-B21B-1C74C6C31B9C}"/>
          </ac:spMkLst>
        </pc:spChg>
        <pc:spChg chg="mod">
          <ac:chgData name="One Skill" userId="8d49c830ac36a521" providerId="LiveId" clId="{30E59BBC-3350-446B-BDB2-D789C529EDE5}" dt="2021-02-07T14:53:35.746" v="110"/>
          <ac:spMkLst>
            <pc:docMk/>
            <pc:sldMasterMk cId="1627834671" sldId="2147483660"/>
            <ac:spMk id="13" creationId="{02AA64DD-DF18-402A-9039-8AC3D68899C8}"/>
          </ac:spMkLst>
        </pc:spChg>
        <pc:spChg chg="mod">
          <ac:chgData name="One Skill" userId="8d49c830ac36a521" providerId="LiveId" clId="{30E59BBC-3350-446B-BDB2-D789C529EDE5}" dt="2021-02-07T14:53:35.746" v="110"/>
          <ac:spMkLst>
            <pc:docMk/>
            <pc:sldMasterMk cId="1627834671" sldId="2147483660"/>
            <ac:spMk id="14" creationId="{072ACD76-E843-48F7-99D8-BA9C108D9168}"/>
          </ac:spMkLst>
        </pc:spChg>
        <pc:spChg chg="mod">
          <ac:chgData name="One Skill" userId="8d49c830ac36a521" providerId="LiveId" clId="{30E59BBC-3350-446B-BDB2-D789C529EDE5}" dt="2021-02-07T14:53:35.746" v="110"/>
          <ac:spMkLst>
            <pc:docMk/>
            <pc:sldMasterMk cId="1627834671" sldId="2147483660"/>
            <ac:spMk id="15" creationId="{9A23EBAF-44C7-4A4F-A287-3B70B52EB11B}"/>
          </ac:spMkLst>
        </pc:spChg>
        <pc:spChg chg="mod">
          <ac:chgData name="One Skill" userId="8d49c830ac36a521" providerId="LiveId" clId="{30E59BBC-3350-446B-BDB2-D789C529EDE5}" dt="2021-02-07T14:53:35.746" v="110"/>
          <ac:spMkLst>
            <pc:docMk/>
            <pc:sldMasterMk cId="1627834671" sldId="2147483660"/>
            <ac:spMk id="17" creationId="{1A399C5C-4235-434B-A6CA-CD500E9219D6}"/>
          </ac:spMkLst>
        </pc:spChg>
        <pc:spChg chg="mod">
          <ac:chgData name="One Skill" userId="8d49c830ac36a521" providerId="LiveId" clId="{30E59BBC-3350-446B-BDB2-D789C529EDE5}" dt="2021-02-07T14:53:35.746" v="110"/>
          <ac:spMkLst>
            <pc:docMk/>
            <pc:sldMasterMk cId="1627834671" sldId="2147483660"/>
            <ac:spMk id="18" creationId="{BB6B18BC-B25E-4015-98A9-E50CB2EACC01}"/>
          </ac:spMkLst>
        </pc:spChg>
        <pc:spChg chg="mod">
          <ac:chgData name="One Skill" userId="8d49c830ac36a521" providerId="LiveId" clId="{30E59BBC-3350-446B-BDB2-D789C529EDE5}" dt="2021-02-07T14:53:35.746" v="110"/>
          <ac:spMkLst>
            <pc:docMk/>
            <pc:sldMasterMk cId="1627834671" sldId="2147483660"/>
            <ac:spMk id="19" creationId="{12F50216-D0FE-4E2F-B4D3-F905D324ACE5}"/>
          </ac:spMkLst>
        </pc:spChg>
        <pc:spChg chg="mod">
          <ac:chgData name="One Skill" userId="8d49c830ac36a521" providerId="LiveId" clId="{30E59BBC-3350-446B-BDB2-D789C529EDE5}" dt="2021-02-07T14:53:35.746" v="110"/>
          <ac:spMkLst>
            <pc:docMk/>
            <pc:sldMasterMk cId="1627834671" sldId="2147483660"/>
            <ac:spMk id="20" creationId="{C14C4F47-1020-4FD0-B698-709A7CB5DE32}"/>
          </ac:spMkLst>
        </pc:spChg>
        <pc:spChg chg="mod">
          <ac:chgData name="One Skill" userId="8d49c830ac36a521" providerId="LiveId" clId="{30E59BBC-3350-446B-BDB2-D789C529EDE5}" dt="2021-02-07T14:53:35.746" v="110"/>
          <ac:spMkLst>
            <pc:docMk/>
            <pc:sldMasterMk cId="1627834671" sldId="2147483660"/>
            <ac:spMk id="21" creationId="{AD17C64A-EA30-41CA-9BFF-80F2695AC7D0}"/>
          </ac:spMkLst>
        </pc:spChg>
        <pc:spChg chg="mod">
          <ac:chgData name="One Skill" userId="8d49c830ac36a521" providerId="LiveId" clId="{30E59BBC-3350-446B-BDB2-D789C529EDE5}" dt="2021-02-07T14:53:35.746" v="110"/>
          <ac:spMkLst>
            <pc:docMk/>
            <pc:sldMasterMk cId="1627834671" sldId="2147483660"/>
            <ac:spMk id="22" creationId="{00B44D6D-226B-4626-9DC5-14FDBEDABE03}"/>
          </ac:spMkLst>
        </pc:spChg>
        <pc:grpChg chg="add mod">
          <ac:chgData name="One Skill" userId="8d49c830ac36a521" providerId="LiveId" clId="{30E59BBC-3350-446B-BDB2-D789C529EDE5}" dt="2021-02-07T14:53:35.746" v="110"/>
          <ac:grpSpMkLst>
            <pc:docMk/>
            <pc:sldMasterMk cId="1627834671" sldId="2147483660"/>
            <ac:grpSpMk id="7" creationId="{B21C01F6-78CF-49BB-ACFD-F4BD05BBB7AA}"/>
          </ac:grpSpMkLst>
        </pc:grpChg>
        <pc:grpChg chg="mod">
          <ac:chgData name="One Skill" userId="8d49c830ac36a521" providerId="LiveId" clId="{30E59BBC-3350-446B-BDB2-D789C529EDE5}" dt="2021-02-07T14:53:35.746" v="110"/>
          <ac:grpSpMkLst>
            <pc:docMk/>
            <pc:sldMasterMk cId="1627834671" sldId="2147483660"/>
            <ac:grpSpMk id="16" creationId="{BF9EEF44-082B-4702-932E-2FE442A18D9C}"/>
          </ac:grpSpMkLst>
        </pc:grpChg>
        <pc:sldLayoutChg chg="modSp add mod">
          <pc:chgData name="One Skill" userId="8d49c830ac36a521" providerId="LiveId" clId="{30E59BBC-3350-446B-BDB2-D789C529EDE5}" dt="2021-02-07T14:58:21.154" v="189" actId="20577"/>
          <pc:sldLayoutMkLst>
            <pc:docMk/>
            <pc:sldMasterMk cId="1627834671" sldId="2147483660"/>
            <pc:sldLayoutMk cId="234739110" sldId="2147483670"/>
          </pc:sldLayoutMkLst>
          <pc:spChg chg="mod">
            <ac:chgData name="One Skill" userId="8d49c830ac36a521" providerId="LiveId" clId="{30E59BBC-3350-446B-BDB2-D789C529EDE5}" dt="2021-02-07T14:58:16.442" v="186" actId="14100"/>
            <ac:spMkLst>
              <pc:docMk/>
              <pc:sldMasterMk cId="1627834671" sldId="2147483660"/>
              <pc:sldLayoutMk cId="234739110" sldId="2147483670"/>
              <ac:spMk id="5" creationId="{D97475AD-4A47-44B1-8336-7966FD90348C}"/>
            </ac:spMkLst>
          </pc:spChg>
          <pc:spChg chg="mod">
            <ac:chgData name="One Skill" userId="8d49c830ac36a521" providerId="LiveId" clId="{30E59BBC-3350-446B-BDB2-D789C529EDE5}" dt="2021-02-07T14:58:21.154" v="189" actId="20577"/>
            <ac:spMkLst>
              <pc:docMk/>
              <pc:sldMasterMk cId="1627834671" sldId="2147483660"/>
              <pc:sldLayoutMk cId="234739110" sldId="2147483670"/>
              <ac:spMk id="7" creationId="{12190630-552D-4581-8866-89DB1B731968}"/>
            </ac:spMkLst>
          </pc:spChg>
          <pc:spChg chg="mod">
            <ac:chgData name="One Skill" userId="8d49c830ac36a521" providerId="LiveId" clId="{30E59BBC-3350-446B-BDB2-D789C529EDE5}" dt="2021-02-07T14:54:05.181" v="114" actId="14100"/>
            <ac:spMkLst>
              <pc:docMk/>
              <pc:sldMasterMk cId="1627834671" sldId="2147483660"/>
              <pc:sldLayoutMk cId="234739110" sldId="2147483670"/>
              <ac:spMk id="9" creationId="{0C748752-CA3D-4520-9E61-FCB49A45EDBF}"/>
            </ac:spMkLst>
          </pc:spChg>
        </pc:sldLayoutChg>
        <pc:sldLayoutChg chg="addSp delSp modSp add del mod">
          <pc:chgData name="One Skill" userId="8d49c830ac36a521" providerId="LiveId" clId="{30E59BBC-3350-446B-BDB2-D789C529EDE5}" dt="2021-02-07T14:50:47.799" v="107" actId="2696"/>
          <pc:sldLayoutMkLst>
            <pc:docMk/>
            <pc:sldMasterMk cId="1627834671" sldId="2147483660"/>
            <pc:sldLayoutMk cId="1620655710" sldId="2147483670"/>
          </pc:sldLayoutMkLst>
          <pc:spChg chg="mod">
            <ac:chgData name="One Skill" userId="8d49c830ac36a521" providerId="LiveId" clId="{30E59BBC-3350-446B-BDB2-D789C529EDE5}" dt="2021-02-07T14:37:50.096" v="15" actId="14100"/>
            <ac:spMkLst>
              <pc:docMk/>
              <pc:sldMasterMk cId="1627834671" sldId="2147483660"/>
              <pc:sldLayoutMk cId="1620655710" sldId="2147483670"/>
              <ac:spMk id="5" creationId="{D97475AD-4A47-44B1-8336-7966FD90348C}"/>
            </ac:spMkLst>
          </pc:spChg>
          <pc:spChg chg="add del mod">
            <ac:chgData name="One Skill" userId="8d49c830ac36a521" providerId="LiveId" clId="{30E59BBC-3350-446B-BDB2-D789C529EDE5}" dt="2021-02-07T14:39:21.590" v="23" actId="478"/>
            <ac:spMkLst>
              <pc:docMk/>
              <pc:sldMasterMk cId="1627834671" sldId="2147483660"/>
              <pc:sldLayoutMk cId="1620655710" sldId="2147483670"/>
              <ac:spMk id="6" creationId="{3C98904E-F76E-4308-AF6C-3D1C3D57CD1C}"/>
            </ac:spMkLst>
          </pc:spChg>
          <pc:spChg chg="add del mod">
            <ac:chgData name="One Skill" userId="8d49c830ac36a521" providerId="LiveId" clId="{30E59BBC-3350-446B-BDB2-D789C529EDE5}" dt="2021-02-07T14:48:12.046" v="73" actId="14100"/>
            <ac:spMkLst>
              <pc:docMk/>
              <pc:sldMasterMk cId="1627834671" sldId="2147483660"/>
              <pc:sldLayoutMk cId="1620655710" sldId="2147483670"/>
              <ac:spMk id="7" creationId="{12190630-552D-4581-8866-89DB1B731968}"/>
            </ac:spMkLst>
          </pc:spChg>
          <pc:spChg chg="mod">
            <ac:chgData name="One Skill" userId="8d49c830ac36a521" providerId="LiveId" clId="{30E59BBC-3350-446B-BDB2-D789C529EDE5}" dt="2021-02-07T14:36:59.324" v="5" actId="14100"/>
            <ac:spMkLst>
              <pc:docMk/>
              <pc:sldMasterMk cId="1627834671" sldId="2147483660"/>
              <pc:sldLayoutMk cId="1620655710" sldId="2147483670"/>
              <ac:spMk id="9" creationId="{0C748752-CA3D-4520-9E61-FCB49A45EDBF}"/>
            </ac:spMkLst>
          </pc:spChg>
          <pc:spChg chg="add mod">
            <ac:chgData name="One Skill" userId="8d49c830ac36a521" providerId="LiveId" clId="{30E59BBC-3350-446B-BDB2-D789C529EDE5}" dt="2021-02-07T14:41:10.487" v="37" actId="571"/>
            <ac:spMkLst>
              <pc:docMk/>
              <pc:sldMasterMk cId="1627834671" sldId="2147483660"/>
              <pc:sldLayoutMk cId="1620655710" sldId="2147483670"/>
              <ac:spMk id="10" creationId="{22884463-F699-4C82-AF10-D75B21F21C34}"/>
            </ac:spMkLst>
          </pc:spChg>
        </pc:sldLayoutChg>
      </pc:sldMasterChg>
    </pc:docChg>
  </pc:docChgLst>
  <pc:docChgLst>
    <pc:chgData name="One Skill" userId="8d49c830ac36a521" providerId="LiveId" clId="{233B59C6-6949-B84A-896A-EB38150AA7AD}"/>
    <pc:docChg chg="undo custSel modSld">
      <pc:chgData name="One Skill" userId="8d49c830ac36a521" providerId="LiveId" clId="{233B59C6-6949-B84A-896A-EB38150AA7AD}" dt="2021-04-13T17:33:58.489" v="49" actId="1076"/>
      <pc:docMkLst>
        <pc:docMk/>
      </pc:docMkLst>
      <pc:sldChg chg="addSp delSp modSp mod modAnim">
        <pc:chgData name="One Skill" userId="8d49c830ac36a521" providerId="LiveId" clId="{233B59C6-6949-B84A-896A-EB38150AA7AD}" dt="2021-04-13T17:32:52.225" v="48"/>
        <pc:sldMkLst>
          <pc:docMk/>
          <pc:sldMk cId="1217028008" sldId="352"/>
        </pc:sldMkLst>
        <pc:spChg chg="mod">
          <ac:chgData name="One Skill" userId="8d49c830ac36a521" providerId="LiveId" clId="{233B59C6-6949-B84A-896A-EB38150AA7AD}" dt="2021-04-13T17:32:08.522" v="41" actId="164"/>
          <ac:spMkLst>
            <pc:docMk/>
            <pc:sldMk cId="1217028008" sldId="352"/>
            <ac:spMk id="6" creationId="{940F3E9E-DF3F-9243-8111-51AE982DDF17}"/>
          </ac:spMkLst>
        </pc:spChg>
        <pc:spChg chg="mod">
          <ac:chgData name="One Skill" userId="8d49c830ac36a521" providerId="LiveId" clId="{233B59C6-6949-B84A-896A-EB38150AA7AD}" dt="2021-04-13T17:32:08.522" v="41" actId="164"/>
          <ac:spMkLst>
            <pc:docMk/>
            <pc:sldMk cId="1217028008" sldId="352"/>
            <ac:spMk id="7" creationId="{BD8D5650-BDAF-2149-BF46-727FB8B619A4}"/>
          </ac:spMkLst>
        </pc:spChg>
        <pc:spChg chg="mod">
          <ac:chgData name="One Skill" userId="8d49c830ac36a521" providerId="LiveId" clId="{233B59C6-6949-B84A-896A-EB38150AA7AD}" dt="2021-04-13T17:32:08.522" v="41" actId="164"/>
          <ac:spMkLst>
            <pc:docMk/>
            <pc:sldMk cId="1217028008" sldId="352"/>
            <ac:spMk id="8" creationId="{147BA2F8-7FCA-2F4B-80A4-A41D4177DAB9}"/>
          </ac:spMkLst>
        </pc:spChg>
        <pc:grpChg chg="del mod">
          <ac:chgData name="One Skill" userId="8d49c830ac36a521" providerId="LiveId" clId="{233B59C6-6949-B84A-896A-EB38150AA7AD}" dt="2021-04-13T17:26:29.293" v="1" actId="478"/>
          <ac:grpSpMkLst>
            <pc:docMk/>
            <pc:sldMk cId="1217028008" sldId="352"/>
            <ac:grpSpMk id="9" creationId="{8ADB230A-D94D-874F-AA65-901998B2373D}"/>
          </ac:grpSpMkLst>
        </pc:grpChg>
        <pc:grpChg chg="add mod">
          <ac:chgData name="One Skill" userId="8d49c830ac36a521" providerId="LiveId" clId="{233B59C6-6949-B84A-896A-EB38150AA7AD}" dt="2021-04-13T17:32:08.522" v="41" actId="164"/>
          <ac:grpSpMkLst>
            <pc:docMk/>
            <pc:sldMk cId="1217028008" sldId="352"/>
            <ac:grpSpMk id="37" creationId="{EBFA3B43-E667-F941-A9DF-6AB373BE940B}"/>
          </ac:grpSpMkLst>
        </pc:grpChg>
      </pc:sldChg>
      <pc:sldChg chg="delSp modSp mod">
        <pc:chgData name="One Skill" userId="8d49c830ac36a521" providerId="LiveId" clId="{233B59C6-6949-B84A-896A-EB38150AA7AD}" dt="2021-04-13T17:33:58.489" v="49" actId="1076"/>
        <pc:sldMkLst>
          <pc:docMk/>
          <pc:sldMk cId="1296264056" sldId="354"/>
        </pc:sldMkLst>
        <pc:grpChg chg="del mod">
          <ac:chgData name="One Skill" userId="8d49c830ac36a521" providerId="LiveId" clId="{233B59C6-6949-B84A-896A-EB38150AA7AD}" dt="2021-04-13T17:26:31.532" v="3" actId="478"/>
          <ac:grpSpMkLst>
            <pc:docMk/>
            <pc:sldMk cId="1296264056" sldId="354"/>
            <ac:grpSpMk id="9" creationId="{8ADB230A-D94D-874F-AA65-901998B2373D}"/>
          </ac:grpSpMkLst>
        </pc:grpChg>
        <pc:grpChg chg="mod">
          <ac:chgData name="One Skill" userId="8d49c830ac36a521" providerId="LiveId" clId="{233B59C6-6949-B84A-896A-EB38150AA7AD}" dt="2021-04-13T17:30:01.639" v="16" actId="1076"/>
          <ac:grpSpMkLst>
            <pc:docMk/>
            <pc:sldMk cId="1296264056" sldId="354"/>
            <ac:grpSpMk id="69" creationId="{65D027E9-78D4-4789-8F7C-CEB3CAEB55F4}"/>
          </ac:grpSpMkLst>
        </pc:grpChg>
        <pc:grpChg chg="mod">
          <ac:chgData name="One Skill" userId="8d49c830ac36a521" providerId="LiveId" clId="{233B59C6-6949-B84A-896A-EB38150AA7AD}" dt="2021-04-13T17:30:02.744" v="18" actId="1076"/>
          <ac:grpSpMkLst>
            <pc:docMk/>
            <pc:sldMk cId="1296264056" sldId="354"/>
            <ac:grpSpMk id="227" creationId="{65D027E9-78D4-4789-8F7C-CEB3CAEB55F4}"/>
          </ac:grpSpMkLst>
        </pc:grpChg>
        <pc:grpChg chg="mod">
          <ac:chgData name="One Skill" userId="8d49c830ac36a521" providerId="LiveId" clId="{233B59C6-6949-B84A-896A-EB38150AA7AD}" dt="2021-04-13T17:30:02.182" v="17" actId="1076"/>
          <ac:grpSpMkLst>
            <pc:docMk/>
            <pc:sldMk cId="1296264056" sldId="354"/>
            <ac:grpSpMk id="301" creationId="{65D027E9-78D4-4789-8F7C-CEB3CAEB55F4}"/>
          </ac:grpSpMkLst>
        </pc:grpChg>
        <pc:grpChg chg="mod">
          <ac:chgData name="One Skill" userId="8d49c830ac36a521" providerId="LiveId" clId="{233B59C6-6949-B84A-896A-EB38150AA7AD}" dt="2021-04-13T17:33:58.489" v="49" actId="1076"/>
          <ac:grpSpMkLst>
            <pc:docMk/>
            <pc:sldMk cId="1296264056" sldId="354"/>
            <ac:grpSpMk id="320" creationId="{65D027E9-78D4-4789-8F7C-CEB3CAEB55F4}"/>
          </ac:grpSpMkLst>
        </pc:grpChg>
      </pc:sldChg>
    </pc:docChg>
  </pc:docChgLst>
  <pc:docChgLst>
    <pc:chgData name="One Skill" userId="8d49c830ac36a521" providerId="LiveId" clId="{65E25BB6-2933-0249-B13F-FB79E13F9C48}"/>
    <pc:docChg chg="undo custSel addSld modSld modMainMaster">
      <pc:chgData name="One Skill" userId="8d49c830ac36a521" providerId="LiveId" clId="{65E25BB6-2933-0249-B13F-FB79E13F9C48}" dt="2021-05-05T21:09:20.738" v="314" actId="700"/>
      <pc:docMkLst>
        <pc:docMk/>
      </pc:docMkLst>
      <pc:sldChg chg="addSp delSp modSp mod modClrScheme chgLayout">
        <pc:chgData name="One Skill" userId="8d49c830ac36a521" providerId="LiveId" clId="{65E25BB6-2933-0249-B13F-FB79E13F9C48}" dt="2021-05-04T17:41:08.874" v="306" actId="931"/>
        <pc:sldMkLst>
          <pc:docMk/>
          <pc:sldMk cId="3595623050" sldId="357"/>
        </pc:sldMkLst>
        <pc:spChg chg="mod ord">
          <ac:chgData name="One Skill" userId="8d49c830ac36a521" providerId="LiveId" clId="{65E25BB6-2933-0249-B13F-FB79E13F9C48}" dt="2021-05-04T17:40:59.391" v="304" actId="700"/>
          <ac:spMkLst>
            <pc:docMk/>
            <pc:sldMk cId="3595623050" sldId="357"/>
            <ac:spMk id="2" creationId="{1A9AC8D2-CCBC-49CE-B01A-E68E3828E7E3}"/>
          </ac:spMkLst>
        </pc:spChg>
        <pc:spChg chg="mod ord">
          <ac:chgData name="One Skill" userId="8d49c830ac36a521" providerId="LiveId" clId="{65E25BB6-2933-0249-B13F-FB79E13F9C48}" dt="2021-05-04T17:40:59.391" v="304" actId="700"/>
          <ac:spMkLst>
            <pc:docMk/>
            <pc:sldMk cId="3595623050" sldId="357"/>
            <ac:spMk id="3" creationId="{D5B9DB78-B1E7-4765-B57E-44C5AB2F390A}"/>
          </ac:spMkLst>
        </pc:spChg>
        <pc:spChg chg="add del mod ord">
          <ac:chgData name="One Skill" userId="8d49c830ac36a521" providerId="LiveId" clId="{65E25BB6-2933-0249-B13F-FB79E13F9C48}" dt="2021-05-04T11:58:42.956" v="22" actId="931"/>
          <ac:spMkLst>
            <pc:docMk/>
            <pc:sldMk cId="3595623050" sldId="357"/>
            <ac:spMk id="9" creationId="{CDE5E91F-AF56-DE4B-9ED3-401288F23807}"/>
          </ac:spMkLst>
        </pc:spChg>
        <pc:spChg chg="add del mod">
          <ac:chgData name="One Skill" userId="8d49c830ac36a521" providerId="LiveId" clId="{65E25BB6-2933-0249-B13F-FB79E13F9C48}" dt="2021-05-04T11:59:14.927" v="26" actId="478"/>
          <ac:spMkLst>
            <pc:docMk/>
            <pc:sldMk cId="3595623050" sldId="357"/>
            <ac:spMk id="14" creationId="{B3863CCA-1735-4C40-AB52-CEEEDD42ABDB}"/>
          </ac:spMkLst>
        </pc:spChg>
        <pc:spChg chg="add del mod ord">
          <ac:chgData name="One Skill" userId="8d49c830ac36a521" providerId="LiveId" clId="{65E25BB6-2933-0249-B13F-FB79E13F9C48}" dt="2021-05-04T17:27:05.628" v="61" actId="931"/>
          <ac:spMkLst>
            <pc:docMk/>
            <pc:sldMk cId="3595623050" sldId="357"/>
            <ac:spMk id="14" creationId="{ECD70C21-26E2-4A4F-A5A9-C2C58A0C4B79}"/>
          </ac:spMkLst>
        </pc:spChg>
        <pc:spChg chg="add del mod">
          <ac:chgData name="One Skill" userId="8d49c830ac36a521" providerId="LiveId" clId="{65E25BB6-2933-0249-B13F-FB79E13F9C48}" dt="2021-05-04T17:28:46.987" v="101"/>
          <ac:spMkLst>
            <pc:docMk/>
            <pc:sldMk cId="3595623050" sldId="357"/>
            <ac:spMk id="17" creationId="{C3EEA080-AB3F-D541-A2D8-DFF6F3C0E636}"/>
          </ac:spMkLst>
        </pc:spChg>
        <pc:spChg chg="add del mod">
          <ac:chgData name="One Skill" userId="8d49c830ac36a521" providerId="LiveId" clId="{65E25BB6-2933-0249-B13F-FB79E13F9C48}" dt="2021-05-04T17:30:15.759" v="117" actId="478"/>
          <ac:spMkLst>
            <pc:docMk/>
            <pc:sldMk cId="3595623050" sldId="357"/>
            <ac:spMk id="19" creationId="{5F3E5874-AC30-E544-A347-370F4AF8811A}"/>
          </ac:spMkLst>
        </pc:spChg>
        <pc:spChg chg="add del mod">
          <ac:chgData name="One Skill" userId="8d49c830ac36a521" providerId="LiveId" clId="{65E25BB6-2933-0249-B13F-FB79E13F9C48}" dt="2021-05-04T13:15:30.612" v="29" actId="700"/>
          <ac:spMkLst>
            <pc:docMk/>
            <pc:sldMk cId="3595623050" sldId="357"/>
            <ac:spMk id="19" creationId="{7FAC34F9-24F0-B24E-9625-19015BE1B138}"/>
          </ac:spMkLst>
        </pc:spChg>
        <pc:spChg chg="add del mod">
          <ac:chgData name="One Skill" userId="8d49c830ac36a521" providerId="LiveId" clId="{65E25BB6-2933-0249-B13F-FB79E13F9C48}" dt="2021-05-04T17:31:41.687" v="139"/>
          <ac:spMkLst>
            <pc:docMk/>
            <pc:sldMk cId="3595623050" sldId="357"/>
            <ac:spMk id="25" creationId="{11BF7392-87FA-3A44-9BDF-147B8454DCAC}"/>
          </ac:spMkLst>
        </pc:spChg>
        <pc:spChg chg="add del">
          <ac:chgData name="One Skill" userId="8d49c830ac36a521" providerId="LiveId" clId="{65E25BB6-2933-0249-B13F-FB79E13F9C48}" dt="2021-05-04T17:32:07.600" v="227"/>
          <ac:spMkLst>
            <pc:docMk/>
            <pc:sldMk cId="3595623050" sldId="357"/>
            <ac:spMk id="26" creationId="{C70A7E7F-4F99-2942-B7D5-6B10DAB08C0C}"/>
          </ac:spMkLst>
        </pc:spChg>
        <pc:spChg chg="add del mod">
          <ac:chgData name="One Skill" userId="8d49c830ac36a521" providerId="LiveId" clId="{65E25BB6-2933-0249-B13F-FB79E13F9C48}" dt="2021-05-04T17:28:46.987" v="101"/>
          <ac:spMkLst>
            <pc:docMk/>
            <pc:sldMk cId="3595623050" sldId="357"/>
            <ac:spMk id="29" creationId="{998CD4C9-CBCD-404C-9049-7F9524A21613}"/>
          </ac:spMkLst>
        </pc:spChg>
        <pc:spChg chg="add del mod">
          <ac:chgData name="One Skill" userId="8d49c830ac36a521" providerId="LiveId" clId="{65E25BB6-2933-0249-B13F-FB79E13F9C48}" dt="2021-05-04T17:28:46.987" v="101"/>
          <ac:spMkLst>
            <pc:docMk/>
            <pc:sldMk cId="3595623050" sldId="357"/>
            <ac:spMk id="30" creationId="{8952D4A4-B1E2-7F46-8F38-1ED867CD7E3F}"/>
          </ac:spMkLst>
        </pc:spChg>
        <pc:spChg chg="add del mod">
          <ac:chgData name="One Skill" userId="8d49c830ac36a521" providerId="LiveId" clId="{65E25BB6-2933-0249-B13F-FB79E13F9C48}" dt="2021-05-04T17:28:46.987" v="101"/>
          <ac:spMkLst>
            <pc:docMk/>
            <pc:sldMk cId="3595623050" sldId="357"/>
            <ac:spMk id="31" creationId="{8D893F01-6325-0C41-9BFB-5C332666D34D}"/>
          </ac:spMkLst>
        </pc:spChg>
        <pc:spChg chg="add del mod">
          <ac:chgData name="One Skill" userId="8d49c830ac36a521" providerId="LiveId" clId="{65E25BB6-2933-0249-B13F-FB79E13F9C48}" dt="2021-05-04T17:28:46.987" v="101"/>
          <ac:spMkLst>
            <pc:docMk/>
            <pc:sldMk cId="3595623050" sldId="357"/>
            <ac:spMk id="32" creationId="{CFD6FB9C-F2A4-3048-8509-33058B6CDE26}"/>
          </ac:spMkLst>
        </pc:spChg>
        <pc:spChg chg="add del mod">
          <ac:chgData name="One Skill" userId="8d49c830ac36a521" providerId="LiveId" clId="{65E25BB6-2933-0249-B13F-FB79E13F9C48}" dt="2021-05-04T17:28:46.987" v="101"/>
          <ac:spMkLst>
            <pc:docMk/>
            <pc:sldMk cId="3595623050" sldId="357"/>
            <ac:spMk id="33" creationId="{B5A5E2E6-0EA8-F541-A867-C0F51B2BA185}"/>
          </ac:spMkLst>
        </pc:spChg>
        <pc:spChg chg="del mod">
          <ac:chgData name="One Skill" userId="8d49c830ac36a521" providerId="LiveId" clId="{65E25BB6-2933-0249-B13F-FB79E13F9C48}" dt="2021-05-04T17:28:56.200" v="102" actId="21"/>
          <ac:spMkLst>
            <pc:docMk/>
            <pc:sldMk cId="3595623050" sldId="357"/>
            <ac:spMk id="34" creationId="{E0CE8F5A-E3AB-BD41-86F8-B88B03E680D4}"/>
          </ac:spMkLst>
        </pc:spChg>
        <pc:spChg chg="del mod">
          <ac:chgData name="One Skill" userId="8d49c830ac36a521" providerId="LiveId" clId="{65E25BB6-2933-0249-B13F-FB79E13F9C48}" dt="2021-05-04T17:35:08.344" v="253" actId="21"/>
          <ac:spMkLst>
            <pc:docMk/>
            <pc:sldMk cId="3595623050" sldId="357"/>
            <ac:spMk id="35" creationId="{F250CC59-46B5-6B4B-BDF5-F69139D3CEC5}"/>
          </ac:spMkLst>
        </pc:spChg>
        <pc:spChg chg="add del mod">
          <ac:chgData name="One Skill" userId="8d49c830ac36a521" providerId="LiveId" clId="{65E25BB6-2933-0249-B13F-FB79E13F9C48}" dt="2021-05-04T17:37:46.069" v="277" actId="21"/>
          <ac:spMkLst>
            <pc:docMk/>
            <pc:sldMk cId="3595623050" sldId="357"/>
            <ac:spMk id="36" creationId="{7D6C3BC1-71DF-0B4D-947C-6676D4F11CC8}"/>
          </ac:spMkLst>
        </pc:spChg>
        <pc:spChg chg="add del mod">
          <ac:chgData name="One Skill" userId="8d49c830ac36a521" providerId="LiveId" clId="{65E25BB6-2933-0249-B13F-FB79E13F9C48}" dt="2021-05-04T17:40:47.449" v="300" actId="931"/>
          <ac:spMkLst>
            <pc:docMk/>
            <pc:sldMk cId="3595623050" sldId="357"/>
            <ac:spMk id="38" creationId="{0435DC66-4AC8-6B45-AADB-EB31C624A281}"/>
          </ac:spMkLst>
        </pc:spChg>
        <pc:spChg chg="add del mod">
          <ac:chgData name="One Skill" userId="8d49c830ac36a521" providerId="LiveId" clId="{65E25BB6-2933-0249-B13F-FB79E13F9C48}" dt="2021-05-04T17:31:41.687" v="139"/>
          <ac:spMkLst>
            <pc:docMk/>
            <pc:sldMk cId="3595623050" sldId="357"/>
            <ac:spMk id="40" creationId="{E40B51A9-809A-8F4F-BBC0-EBCE7CAAE243}"/>
          </ac:spMkLst>
        </pc:spChg>
        <pc:spChg chg="add del mod">
          <ac:chgData name="One Skill" userId="8d49c830ac36a521" providerId="LiveId" clId="{65E25BB6-2933-0249-B13F-FB79E13F9C48}" dt="2021-05-04T17:31:41.687" v="139"/>
          <ac:spMkLst>
            <pc:docMk/>
            <pc:sldMk cId="3595623050" sldId="357"/>
            <ac:spMk id="41" creationId="{2EC1DC00-AADE-FE48-B3D0-380BFB6D3929}"/>
          </ac:spMkLst>
        </pc:spChg>
        <pc:spChg chg="add del mod">
          <ac:chgData name="One Skill" userId="8d49c830ac36a521" providerId="LiveId" clId="{65E25BB6-2933-0249-B13F-FB79E13F9C48}" dt="2021-05-04T17:31:41.687" v="139"/>
          <ac:spMkLst>
            <pc:docMk/>
            <pc:sldMk cId="3595623050" sldId="357"/>
            <ac:spMk id="42" creationId="{9870F84A-3D78-F44C-A824-730EDD848F61}"/>
          </ac:spMkLst>
        </pc:spChg>
        <pc:spChg chg="del mod">
          <ac:chgData name="One Skill" userId="8d49c830ac36a521" providerId="LiveId" clId="{65E25BB6-2933-0249-B13F-FB79E13F9C48}" dt="2021-05-04T17:32:07.600" v="227"/>
          <ac:spMkLst>
            <pc:docMk/>
            <pc:sldMk cId="3595623050" sldId="357"/>
            <ac:spMk id="43" creationId="{ABDBEE46-2665-5B48-BA5D-FB0393B0A266}"/>
          </ac:spMkLst>
        </pc:spChg>
        <pc:spChg chg="del mod">
          <ac:chgData name="One Skill" userId="8d49c830ac36a521" providerId="LiveId" clId="{65E25BB6-2933-0249-B13F-FB79E13F9C48}" dt="2021-05-04T17:32:18.993" v="236" actId="21"/>
          <ac:spMkLst>
            <pc:docMk/>
            <pc:sldMk cId="3595623050" sldId="357"/>
            <ac:spMk id="45" creationId="{ABF92746-F4A4-A44B-BBF2-F63750583FA6}"/>
          </ac:spMkLst>
        </pc:spChg>
        <pc:spChg chg="add del mod">
          <ac:chgData name="One Skill" userId="8d49c830ac36a521" providerId="LiveId" clId="{65E25BB6-2933-0249-B13F-FB79E13F9C48}" dt="2021-05-04T17:41:08.874" v="306" actId="931"/>
          <ac:spMkLst>
            <pc:docMk/>
            <pc:sldMk cId="3595623050" sldId="357"/>
            <ac:spMk id="47" creationId="{7EE3F6C1-3EFA-F741-92BB-7E728710A7F4}"/>
          </ac:spMkLst>
        </pc:spChg>
        <pc:picChg chg="add del mod modCrop">
          <ac:chgData name="One Skill" userId="8d49c830ac36a521" providerId="LiveId" clId="{65E25BB6-2933-0249-B13F-FB79E13F9C48}" dt="2021-05-04T17:17:48.161" v="36" actId="478"/>
          <ac:picMkLst>
            <pc:docMk/>
            <pc:sldMk cId="3595623050" sldId="357"/>
            <ac:picMk id="8" creationId="{70C1FDF1-E8DD-7447-B696-EBCB53C37D2A}"/>
          </ac:picMkLst>
        </pc:picChg>
        <pc:picChg chg="add del mod modCrop">
          <ac:chgData name="One Skill" userId="8d49c830ac36a521" providerId="LiveId" clId="{65E25BB6-2933-0249-B13F-FB79E13F9C48}" dt="2021-05-04T11:57:30.765" v="15" actId="21"/>
          <ac:picMkLst>
            <pc:docMk/>
            <pc:sldMk cId="3595623050" sldId="357"/>
            <ac:picMk id="8" creationId="{CB9C9723-62A0-3449-BC66-64DE2C637504}"/>
          </ac:picMkLst>
        </pc:picChg>
        <pc:picChg chg="add del mod modCrop">
          <ac:chgData name="One Skill" userId="8d49c830ac36a521" providerId="LiveId" clId="{65E25BB6-2933-0249-B13F-FB79E13F9C48}" dt="2021-05-04T17:21:48.357" v="44" actId="21"/>
          <ac:picMkLst>
            <pc:docMk/>
            <pc:sldMk cId="3595623050" sldId="357"/>
            <ac:picMk id="10" creationId="{3019FFD6-5A43-874C-935A-2684929CA116}"/>
          </ac:picMkLst>
        </pc:picChg>
        <pc:picChg chg="add del mod">
          <ac:chgData name="One Skill" userId="8d49c830ac36a521" providerId="LiveId" clId="{65E25BB6-2933-0249-B13F-FB79E13F9C48}" dt="2021-05-04T13:15:19.189" v="27" actId="478"/>
          <ac:picMkLst>
            <pc:docMk/>
            <pc:sldMk cId="3595623050" sldId="357"/>
            <ac:picMk id="11" creationId="{17AE9BB8-9BE5-C546-AFCE-9E3C707E692B}"/>
          </ac:picMkLst>
        </pc:picChg>
        <pc:picChg chg="add del mod modCrop">
          <ac:chgData name="One Skill" userId="8d49c830ac36a521" providerId="LiveId" clId="{65E25BB6-2933-0249-B13F-FB79E13F9C48}" dt="2021-05-04T17:25:41.143" v="54" actId="478"/>
          <ac:picMkLst>
            <pc:docMk/>
            <pc:sldMk cId="3595623050" sldId="357"/>
            <ac:picMk id="12" creationId="{80C1EA9E-F4D8-2C40-8609-98CA0C800CBA}"/>
          </ac:picMkLst>
        </pc:picChg>
        <pc:picChg chg="del">
          <ac:chgData name="One Skill" userId="8d49c830ac36a521" providerId="LiveId" clId="{65E25BB6-2933-0249-B13F-FB79E13F9C48}" dt="2021-05-04T11:43:01.022" v="5" actId="478"/>
          <ac:picMkLst>
            <pc:docMk/>
            <pc:sldMk cId="3595623050" sldId="357"/>
            <ac:picMk id="16" creationId="{815E4343-0FE9-0945-B11E-C029F13D4D44}"/>
          </ac:picMkLst>
        </pc:picChg>
        <pc:picChg chg="add del mod ord modCrop">
          <ac:chgData name="One Skill" userId="8d49c830ac36a521" providerId="LiveId" clId="{65E25BB6-2933-0249-B13F-FB79E13F9C48}" dt="2021-05-04T17:40:43.334" v="299" actId="478"/>
          <ac:picMkLst>
            <pc:docMk/>
            <pc:sldMk cId="3595623050" sldId="357"/>
            <ac:picMk id="16" creationId="{DD60C54D-55D1-924E-BDAA-A5BDDF7D80BB}"/>
          </ac:picMkLst>
        </pc:picChg>
        <pc:picChg chg="add del mod">
          <ac:chgData name="One Skill" userId="8d49c830ac36a521" providerId="LiveId" clId="{65E25BB6-2933-0249-B13F-FB79E13F9C48}" dt="2021-05-04T11:59:10.162" v="25" actId="931"/>
          <ac:picMkLst>
            <pc:docMk/>
            <pc:sldMk cId="3595623050" sldId="357"/>
            <ac:picMk id="17" creationId="{47489E4E-27F9-D545-8EE5-E19386F41FD8}"/>
          </ac:picMkLst>
        </pc:picChg>
        <pc:picChg chg="add del mod modCrop">
          <ac:chgData name="One Skill" userId="8d49c830ac36a521" providerId="LiveId" clId="{65E25BB6-2933-0249-B13F-FB79E13F9C48}" dt="2021-05-04T17:30:15.138" v="116" actId="931"/>
          <ac:picMkLst>
            <pc:docMk/>
            <pc:sldMk cId="3595623050" sldId="357"/>
            <ac:picMk id="21" creationId="{DAC270BB-747D-F449-888A-B73B6E360EA8}"/>
          </ac:picMkLst>
        </pc:picChg>
        <pc:picChg chg="add del mod">
          <ac:chgData name="One Skill" userId="8d49c830ac36a521" providerId="LiveId" clId="{65E25BB6-2933-0249-B13F-FB79E13F9C48}" dt="2021-05-04T17:34:53.256" v="248" actId="27803"/>
          <ac:picMkLst>
            <pc:docMk/>
            <pc:sldMk cId="3595623050" sldId="357"/>
            <ac:picMk id="28" creationId="{F250CC59-46B5-6B4B-BDF5-F69139D3CEC5}"/>
          </ac:picMkLst>
        </pc:picChg>
        <pc:picChg chg="add del mod ord modCrop">
          <ac:chgData name="One Skill" userId="8d49c830ac36a521" providerId="LiveId" clId="{65E25BB6-2933-0249-B13F-FB79E13F9C48}" dt="2021-05-04T17:41:04.506" v="305" actId="478"/>
          <ac:picMkLst>
            <pc:docMk/>
            <pc:sldMk cId="3595623050" sldId="357"/>
            <ac:picMk id="44" creationId="{818AD9C7-435E-084B-8E6B-43CA27B4ED78}"/>
          </ac:picMkLst>
        </pc:picChg>
        <pc:picChg chg="add mod">
          <ac:chgData name="One Skill" userId="8d49c830ac36a521" providerId="LiveId" clId="{65E25BB6-2933-0249-B13F-FB79E13F9C48}" dt="2021-05-04T17:41:08.874" v="306" actId="931"/>
          <ac:picMkLst>
            <pc:docMk/>
            <pc:sldMk cId="3595623050" sldId="357"/>
            <ac:picMk id="49" creationId="{5938365F-69A2-5B47-8703-76FBC9FDA6BF}"/>
          </ac:picMkLst>
        </pc:picChg>
      </pc:sldChg>
      <pc:sldChg chg="modSp add mod modClrScheme chgLayout">
        <pc:chgData name="One Skill" userId="8d49c830ac36a521" providerId="LiveId" clId="{65E25BB6-2933-0249-B13F-FB79E13F9C48}" dt="2021-05-05T21:09:12.100" v="310" actId="700"/>
        <pc:sldMkLst>
          <pc:docMk/>
          <pc:sldMk cId="3766288180" sldId="358"/>
        </pc:sldMkLst>
        <pc:spChg chg="mod ord">
          <ac:chgData name="One Skill" userId="8d49c830ac36a521" providerId="LiveId" clId="{65E25BB6-2933-0249-B13F-FB79E13F9C48}" dt="2021-05-05T21:09:12.100" v="310" actId="700"/>
          <ac:spMkLst>
            <pc:docMk/>
            <pc:sldMk cId="3766288180" sldId="358"/>
            <ac:spMk id="2" creationId="{1A9AC8D2-CCBC-49CE-B01A-E68E3828E7E3}"/>
          </ac:spMkLst>
        </pc:spChg>
        <pc:spChg chg="mod ord">
          <ac:chgData name="One Skill" userId="8d49c830ac36a521" providerId="LiveId" clId="{65E25BB6-2933-0249-B13F-FB79E13F9C48}" dt="2021-05-05T21:09:12.100" v="310" actId="700"/>
          <ac:spMkLst>
            <pc:docMk/>
            <pc:sldMk cId="3766288180" sldId="358"/>
            <ac:spMk id="3" creationId="{D5B9DB78-B1E7-4765-B57E-44C5AB2F390A}"/>
          </ac:spMkLst>
        </pc:spChg>
        <pc:picChg chg="mod ord modCrop">
          <ac:chgData name="One Skill" userId="8d49c830ac36a521" providerId="LiveId" clId="{65E25BB6-2933-0249-B13F-FB79E13F9C48}" dt="2021-05-05T21:09:12.100" v="310" actId="700"/>
          <ac:picMkLst>
            <pc:docMk/>
            <pc:sldMk cId="3766288180" sldId="358"/>
            <ac:picMk id="49" creationId="{5938365F-69A2-5B47-8703-76FBC9FDA6BF}"/>
          </ac:picMkLst>
        </pc:picChg>
      </pc:sldChg>
      <pc:sldChg chg="modSp add mod modClrScheme chgLayout">
        <pc:chgData name="One Skill" userId="8d49c830ac36a521" providerId="LiveId" clId="{65E25BB6-2933-0249-B13F-FB79E13F9C48}" dt="2021-05-05T21:09:15.530" v="311" actId="700"/>
        <pc:sldMkLst>
          <pc:docMk/>
          <pc:sldMk cId="2131292866" sldId="359"/>
        </pc:sldMkLst>
        <pc:spChg chg="mod ord">
          <ac:chgData name="One Skill" userId="8d49c830ac36a521" providerId="LiveId" clId="{65E25BB6-2933-0249-B13F-FB79E13F9C48}" dt="2021-05-05T21:09:15.530" v="311" actId="700"/>
          <ac:spMkLst>
            <pc:docMk/>
            <pc:sldMk cId="2131292866" sldId="359"/>
            <ac:spMk id="2" creationId="{1A9AC8D2-CCBC-49CE-B01A-E68E3828E7E3}"/>
          </ac:spMkLst>
        </pc:spChg>
        <pc:spChg chg="mod ord">
          <ac:chgData name="One Skill" userId="8d49c830ac36a521" providerId="LiveId" clId="{65E25BB6-2933-0249-B13F-FB79E13F9C48}" dt="2021-05-05T21:09:15.530" v="311" actId="700"/>
          <ac:spMkLst>
            <pc:docMk/>
            <pc:sldMk cId="2131292866" sldId="359"/>
            <ac:spMk id="3" creationId="{D5B9DB78-B1E7-4765-B57E-44C5AB2F390A}"/>
          </ac:spMkLst>
        </pc:spChg>
        <pc:picChg chg="mod ord modCrop">
          <ac:chgData name="One Skill" userId="8d49c830ac36a521" providerId="LiveId" clId="{65E25BB6-2933-0249-B13F-FB79E13F9C48}" dt="2021-05-05T21:09:15.530" v="311" actId="700"/>
          <ac:picMkLst>
            <pc:docMk/>
            <pc:sldMk cId="2131292866" sldId="359"/>
            <ac:picMk id="49" creationId="{5938365F-69A2-5B47-8703-76FBC9FDA6BF}"/>
          </ac:picMkLst>
        </pc:picChg>
      </pc:sldChg>
      <pc:sldChg chg="modSp add mod modClrScheme chgLayout">
        <pc:chgData name="One Skill" userId="8d49c830ac36a521" providerId="LiveId" clId="{65E25BB6-2933-0249-B13F-FB79E13F9C48}" dt="2021-05-05T21:09:17.870" v="312" actId="700"/>
        <pc:sldMkLst>
          <pc:docMk/>
          <pc:sldMk cId="2280015274" sldId="360"/>
        </pc:sldMkLst>
        <pc:spChg chg="mod ord">
          <ac:chgData name="One Skill" userId="8d49c830ac36a521" providerId="LiveId" clId="{65E25BB6-2933-0249-B13F-FB79E13F9C48}" dt="2021-05-05T21:09:17.870" v="312" actId="700"/>
          <ac:spMkLst>
            <pc:docMk/>
            <pc:sldMk cId="2280015274" sldId="360"/>
            <ac:spMk id="2" creationId="{1A9AC8D2-CCBC-49CE-B01A-E68E3828E7E3}"/>
          </ac:spMkLst>
        </pc:spChg>
        <pc:spChg chg="mod ord">
          <ac:chgData name="One Skill" userId="8d49c830ac36a521" providerId="LiveId" clId="{65E25BB6-2933-0249-B13F-FB79E13F9C48}" dt="2021-05-05T21:09:17.870" v="312" actId="700"/>
          <ac:spMkLst>
            <pc:docMk/>
            <pc:sldMk cId="2280015274" sldId="360"/>
            <ac:spMk id="3" creationId="{D5B9DB78-B1E7-4765-B57E-44C5AB2F390A}"/>
          </ac:spMkLst>
        </pc:spChg>
        <pc:picChg chg="mod ord modCrop">
          <ac:chgData name="One Skill" userId="8d49c830ac36a521" providerId="LiveId" clId="{65E25BB6-2933-0249-B13F-FB79E13F9C48}" dt="2021-05-05T21:09:17.870" v="312" actId="700"/>
          <ac:picMkLst>
            <pc:docMk/>
            <pc:sldMk cId="2280015274" sldId="360"/>
            <ac:picMk id="49" creationId="{5938365F-69A2-5B47-8703-76FBC9FDA6BF}"/>
          </ac:picMkLst>
        </pc:picChg>
      </pc:sldChg>
      <pc:sldChg chg="modSp add mod modClrScheme chgLayout">
        <pc:chgData name="One Skill" userId="8d49c830ac36a521" providerId="LiveId" clId="{65E25BB6-2933-0249-B13F-FB79E13F9C48}" dt="2021-05-05T21:09:20.738" v="314" actId="700"/>
        <pc:sldMkLst>
          <pc:docMk/>
          <pc:sldMk cId="4079680034" sldId="361"/>
        </pc:sldMkLst>
        <pc:spChg chg="mod ord">
          <ac:chgData name="One Skill" userId="8d49c830ac36a521" providerId="LiveId" clId="{65E25BB6-2933-0249-B13F-FB79E13F9C48}" dt="2021-05-05T21:09:20.738" v="314" actId="700"/>
          <ac:spMkLst>
            <pc:docMk/>
            <pc:sldMk cId="4079680034" sldId="361"/>
            <ac:spMk id="2" creationId="{1A9AC8D2-CCBC-49CE-B01A-E68E3828E7E3}"/>
          </ac:spMkLst>
        </pc:spChg>
        <pc:spChg chg="mod ord">
          <ac:chgData name="One Skill" userId="8d49c830ac36a521" providerId="LiveId" clId="{65E25BB6-2933-0249-B13F-FB79E13F9C48}" dt="2021-05-05T21:09:20.738" v="314" actId="700"/>
          <ac:spMkLst>
            <pc:docMk/>
            <pc:sldMk cId="4079680034" sldId="361"/>
            <ac:spMk id="3" creationId="{D5B9DB78-B1E7-4765-B57E-44C5AB2F390A}"/>
          </ac:spMkLst>
        </pc:spChg>
        <pc:picChg chg="mod ord modCrop">
          <ac:chgData name="One Skill" userId="8d49c830ac36a521" providerId="LiveId" clId="{65E25BB6-2933-0249-B13F-FB79E13F9C48}" dt="2021-05-05T21:09:20.738" v="314" actId="700"/>
          <ac:picMkLst>
            <pc:docMk/>
            <pc:sldMk cId="4079680034" sldId="361"/>
            <ac:picMk id="49" creationId="{5938365F-69A2-5B47-8703-76FBC9FDA6BF}"/>
          </ac:picMkLst>
        </pc:picChg>
      </pc:sldChg>
      <pc:sldMasterChg chg="modSp mod addSldLayout delSldLayout modSldLayout sldLayoutOrd">
        <pc:chgData name="One Skill" userId="8d49c830ac36a521" providerId="LiveId" clId="{65E25BB6-2933-0249-B13F-FB79E13F9C48}" dt="2021-05-04T17:40:15.276" v="291"/>
        <pc:sldMasterMkLst>
          <pc:docMk/>
          <pc:sldMasterMk cId="1627834671" sldId="2147483660"/>
        </pc:sldMasterMkLst>
        <pc:spChg chg="mod">
          <ac:chgData name="One Skill" userId="8d49c830ac36a521" providerId="LiveId" clId="{65E25BB6-2933-0249-B13F-FB79E13F9C48}" dt="2021-05-04T17:20:54.137" v="38" actId="1076"/>
          <ac:spMkLst>
            <pc:docMk/>
            <pc:sldMasterMk cId="1627834671" sldId="2147483660"/>
            <ac:spMk id="38" creationId="{BFC81089-C10C-9D49-93D0-738D8ACACBEA}"/>
          </ac:spMkLst>
        </pc:spChg>
        <pc:sldLayoutChg chg="addSp delSp modSp mod">
          <pc:chgData name="One Skill" userId="8d49c830ac36a521" providerId="LiveId" clId="{65E25BB6-2933-0249-B13F-FB79E13F9C48}" dt="2021-05-04T13:20:36.948" v="30" actId="6014"/>
          <pc:sldLayoutMkLst>
            <pc:docMk/>
            <pc:sldMasterMk cId="1627834671" sldId="2147483660"/>
            <pc:sldLayoutMk cId="3352892251" sldId="2147483667"/>
          </pc:sldLayoutMkLst>
          <pc:spChg chg="add del">
            <ac:chgData name="One Skill" userId="8d49c830ac36a521" providerId="LiveId" clId="{65E25BB6-2933-0249-B13F-FB79E13F9C48}" dt="2021-05-04T11:57:55.977" v="16" actId="11529"/>
            <ac:spMkLst>
              <pc:docMk/>
              <pc:sldMasterMk cId="1627834671" sldId="2147483660"/>
              <pc:sldLayoutMk cId="3352892251" sldId="2147483667"/>
              <ac:spMk id="2" creationId="{3D4FFFF7-4D0A-B042-A983-47C7EF6B5743}"/>
            </ac:spMkLst>
          </pc:spChg>
          <pc:spChg chg="add del mod">
            <ac:chgData name="One Skill" userId="8d49c830ac36a521" providerId="LiveId" clId="{65E25BB6-2933-0249-B13F-FB79E13F9C48}" dt="2021-05-04T11:58:24.960" v="20"/>
            <ac:spMkLst>
              <pc:docMk/>
              <pc:sldMasterMk cId="1627834671" sldId="2147483660"/>
              <pc:sldLayoutMk cId="3352892251" sldId="2147483667"/>
              <ac:spMk id="3" creationId="{1CC61061-360F-4148-9A2D-4F1E3701F3E7}"/>
            </ac:spMkLst>
          </pc:spChg>
          <pc:spChg chg="del mod">
            <ac:chgData name="One Skill" userId="8d49c830ac36a521" providerId="LiveId" clId="{65E25BB6-2933-0249-B13F-FB79E13F9C48}" dt="2021-05-04T13:15:24.741" v="28" actId="478"/>
            <ac:spMkLst>
              <pc:docMk/>
              <pc:sldMasterMk cId="1627834671" sldId="2147483660"/>
              <pc:sldLayoutMk cId="3352892251" sldId="2147483667"/>
              <ac:spMk id="9" creationId="{3A8998BB-121B-344E-A106-F7D7F8C1F488}"/>
            </ac:spMkLst>
          </pc:spChg>
          <pc:spChg chg="del">
            <ac:chgData name="One Skill" userId="8d49c830ac36a521" providerId="LiveId" clId="{65E25BB6-2933-0249-B13F-FB79E13F9C48}" dt="2021-05-04T11:42:57.945" v="4" actId="478"/>
            <ac:spMkLst>
              <pc:docMk/>
              <pc:sldMasterMk cId="1627834671" sldId="2147483660"/>
              <pc:sldLayoutMk cId="3352892251" sldId="2147483667"/>
              <ac:spMk id="19" creationId="{CFDAE87B-1155-CD4F-BBD5-35A8707E9FA3}"/>
            </ac:spMkLst>
          </pc:spChg>
          <pc:picChg chg="add del mod">
            <ac:chgData name="One Skill" userId="8d49c830ac36a521" providerId="LiveId" clId="{65E25BB6-2933-0249-B13F-FB79E13F9C48}" dt="2021-05-04T11:58:24.960" v="20"/>
            <ac:picMkLst>
              <pc:docMk/>
              <pc:sldMasterMk cId="1627834671" sldId="2147483660"/>
              <pc:sldLayoutMk cId="3352892251" sldId="2147483667"/>
              <ac:picMk id="8" creationId="{1CBAC0D4-424E-4A48-B6A0-DAC8F10DA11D}"/>
            </ac:picMkLst>
          </pc:picChg>
        </pc:sldLayoutChg>
        <pc:sldLayoutChg chg="addSp delSp modSp add mod">
          <pc:chgData name="One Skill" userId="8d49c830ac36a521" providerId="LiveId" clId="{65E25BB6-2933-0249-B13F-FB79E13F9C48}" dt="2021-05-04T17:26:39.828" v="59" actId="14100"/>
          <pc:sldLayoutMkLst>
            <pc:docMk/>
            <pc:sldMasterMk cId="1627834671" sldId="2147483660"/>
            <pc:sldLayoutMk cId="2854179345" sldId="2147483668"/>
          </pc:sldLayoutMkLst>
          <pc:spChg chg="add del">
            <ac:chgData name="One Skill" userId="8d49c830ac36a521" providerId="LiveId" clId="{65E25BB6-2933-0249-B13F-FB79E13F9C48}" dt="2021-05-04T17:26:26.744" v="57" actId="11529"/>
            <ac:spMkLst>
              <pc:docMk/>
              <pc:sldMasterMk cId="1627834671" sldId="2147483660"/>
              <pc:sldLayoutMk cId="2854179345" sldId="2147483668"/>
              <ac:spMk id="2" creationId="{868A432A-7612-7448-9C71-974465844B67}"/>
            </ac:spMkLst>
          </pc:spChg>
          <pc:spChg chg="add mod">
            <ac:chgData name="One Skill" userId="8d49c830ac36a521" providerId="LiveId" clId="{65E25BB6-2933-0249-B13F-FB79E13F9C48}" dt="2021-05-04T17:26:39.828" v="59" actId="14100"/>
            <ac:spMkLst>
              <pc:docMk/>
              <pc:sldMasterMk cId="1627834671" sldId="2147483660"/>
              <pc:sldLayoutMk cId="2854179345" sldId="2147483668"/>
              <ac:spMk id="3" creationId="{D893FA36-C90C-274D-9836-5AD1D9F260B0}"/>
            </ac:spMkLst>
          </pc:spChg>
        </pc:sldLayoutChg>
        <pc:sldLayoutChg chg="addSp delSp modSp add del mod">
          <pc:chgData name="One Skill" userId="8d49c830ac36a521" providerId="LiveId" clId="{65E25BB6-2933-0249-B13F-FB79E13F9C48}" dt="2021-05-04T17:22:49.254" v="50" actId="2696"/>
          <pc:sldLayoutMkLst>
            <pc:docMk/>
            <pc:sldMasterMk cId="1627834671" sldId="2147483660"/>
            <pc:sldLayoutMk cId="3016719774" sldId="2147483668"/>
          </pc:sldLayoutMkLst>
          <pc:spChg chg="add del">
            <ac:chgData name="One Skill" userId="8d49c830ac36a521" providerId="LiveId" clId="{65E25BB6-2933-0249-B13F-FB79E13F9C48}" dt="2021-05-04T17:22:39.723" v="48" actId="11529"/>
            <ac:spMkLst>
              <pc:docMk/>
              <pc:sldMasterMk cId="1627834671" sldId="2147483660"/>
              <pc:sldLayoutMk cId="3016719774" sldId="2147483668"/>
              <ac:spMk id="2" creationId="{D44E8CD3-B4A7-134B-926D-EAD5E2964E96}"/>
            </ac:spMkLst>
          </pc:spChg>
          <pc:spChg chg="add del mod">
            <ac:chgData name="One Skill" userId="8d49c830ac36a521" providerId="LiveId" clId="{65E25BB6-2933-0249-B13F-FB79E13F9C48}" dt="2021-05-04T17:22:43.958" v="49" actId="478"/>
            <ac:spMkLst>
              <pc:docMk/>
              <pc:sldMasterMk cId="1627834671" sldId="2147483660"/>
              <pc:sldLayoutMk cId="3016719774" sldId="2147483668"/>
              <ac:spMk id="3" creationId="{A518A60D-77FC-A34B-A313-70620C629551}"/>
            </ac:spMkLst>
          </pc:spChg>
          <pc:picChg chg="add mod">
            <ac:chgData name="One Skill" userId="8d49c830ac36a521" providerId="LiveId" clId="{65E25BB6-2933-0249-B13F-FB79E13F9C48}" dt="2021-05-04T17:22:08.261" v="46"/>
            <ac:picMkLst>
              <pc:docMk/>
              <pc:sldMasterMk cId="1627834671" sldId="2147483660"/>
              <pc:sldLayoutMk cId="3016719774" sldId="2147483668"/>
              <ac:picMk id="5" creationId="{3FF29786-6B93-A542-95E6-FEB847A83E2F}"/>
            </ac:picMkLst>
          </pc:picChg>
        </pc:sldLayoutChg>
        <pc:sldLayoutChg chg="addSp delSp modSp add mod">
          <pc:chgData name="One Skill" userId="8d49c830ac36a521" providerId="LiveId" clId="{65E25BB6-2933-0249-B13F-FB79E13F9C48}" dt="2021-05-04T17:29:42.328" v="106" actId="6014"/>
          <pc:sldLayoutMkLst>
            <pc:docMk/>
            <pc:sldMasterMk cId="1627834671" sldId="2147483660"/>
            <pc:sldLayoutMk cId="2311778129" sldId="2147483669"/>
          </pc:sldLayoutMkLst>
          <pc:spChg chg="del">
            <ac:chgData name="One Skill" userId="8d49c830ac36a521" providerId="LiveId" clId="{65E25BB6-2933-0249-B13F-FB79E13F9C48}" dt="2021-05-04T17:29:33.838" v="105"/>
            <ac:spMkLst>
              <pc:docMk/>
              <pc:sldMasterMk cId="1627834671" sldId="2147483660"/>
              <pc:sldLayoutMk cId="2311778129" sldId="2147483669"/>
              <ac:spMk id="3" creationId="{D893FA36-C90C-274D-9836-5AD1D9F260B0}"/>
            </ac:spMkLst>
          </pc:spChg>
          <pc:spChg chg="add del mod">
            <ac:chgData name="One Skill" userId="8d49c830ac36a521" providerId="LiveId" clId="{65E25BB6-2933-0249-B13F-FB79E13F9C48}" dt="2021-05-04T17:29:33.838" v="105"/>
            <ac:spMkLst>
              <pc:docMk/>
              <pc:sldMasterMk cId="1627834671" sldId="2147483660"/>
              <pc:sldLayoutMk cId="2311778129" sldId="2147483669"/>
              <ac:spMk id="6" creationId="{FB0BE1D5-43E8-154F-9AAF-105FCF046F6F}"/>
            </ac:spMkLst>
          </pc:spChg>
          <pc:spChg chg="mod">
            <ac:chgData name="One Skill" userId="8d49c830ac36a521" providerId="LiveId" clId="{65E25BB6-2933-0249-B13F-FB79E13F9C48}" dt="2021-05-04T17:29:33.838" v="105"/>
            <ac:spMkLst>
              <pc:docMk/>
              <pc:sldMasterMk cId="1627834671" sldId="2147483660"/>
              <pc:sldLayoutMk cId="2311778129" sldId="2147483669"/>
              <ac:spMk id="7" creationId="{9B87C284-FE52-9A40-BFFD-40B6C5AC0741}"/>
            </ac:spMkLst>
          </pc:spChg>
        </pc:sldLayoutChg>
        <pc:sldLayoutChg chg="del">
          <pc:chgData name="One Skill" userId="8d49c830ac36a521" providerId="LiveId" clId="{65E25BB6-2933-0249-B13F-FB79E13F9C48}" dt="2021-05-04T11:42:52.424" v="0" actId="2696"/>
          <pc:sldLayoutMkLst>
            <pc:docMk/>
            <pc:sldMasterMk cId="1627834671" sldId="2147483660"/>
            <pc:sldLayoutMk cId="3270870828" sldId="2147483669"/>
          </pc:sldLayoutMkLst>
        </pc:sldLayoutChg>
        <pc:sldLayoutChg chg="addSp delSp modSp add mod ord">
          <pc:chgData name="One Skill" userId="8d49c830ac36a521" providerId="LiveId" clId="{65E25BB6-2933-0249-B13F-FB79E13F9C48}" dt="2021-05-04T17:34:08.233" v="241" actId="6014"/>
          <pc:sldLayoutMkLst>
            <pc:docMk/>
            <pc:sldMasterMk cId="1627834671" sldId="2147483660"/>
            <pc:sldLayoutMk cId="2654080693" sldId="2147483670"/>
          </pc:sldLayoutMkLst>
          <pc:spChg chg="del">
            <ac:chgData name="One Skill" userId="8d49c830ac36a521" providerId="LiveId" clId="{65E25BB6-2933-0249-B13F-FB79E13F9C48}" dt="2021-05-04T17:33:59.978" v="240"/>
            <ac:spMkLst>
              <pc:docMk/>
              <pc:sldMasterMk cId="1627834671" sldId="2147483660"/>
              <pc:sldLayoutMk cId="2654080693" sldId="2147483670"/>
              <ac:spMk id="3" creationId="{D893FA36-C90C-274D-9836-5AD1D9F260B0}"/>
            </ac:spMkLst>
          </pc:spChg>
          <pc:spChg chg="add del mod">
            <ac:chgData name="One Skill" userId="8d49c830ac36a521" providerId="LiveId" clId="{65E25BB6-2933-0249-B13F-FB79E13F9C48}" dt="2021-05-04T17:33:59.978" v="240"/>
            <ac:spMkLst>
              <pc:docMk/>
              <pc:sldMasterMk cId="1627834671" sldId="2147483660"/>
              <pc:sldLayoutMk cId="2654080693" sldId="2147483670"/>
              <ac:spMk id="6" creationId="{5DFBBAAE-2D7E-3D47-BEF4-1C4C79E8DD13}"/>
            </ac:spMkLst>
          </pc:spChg>
          <pc:spChg chg="mod">
            <ac:chgData name="One Skill" userId="8d49c830ac36a521" providerId="LiveId" clId="{65E25BB6-2933-0249-B13F-FB79E13F9C48}" dt="2021-05-04T17:33:59.978" v="240"/>
            <ac:spMkLst>
              <pc:docMk/>
              <pc:sldMasterMk cId="1627834671" sldId="2147483660"/>
              <pc:sldLayoutMk cId="2654080693" sldId="2147483670"/>
              <ac:spMk id="7" creationId="{75108E2C-F059-0245-ADF0-20B4A798EEB1}"/>
            </ac:spMkLst>
          </pc:spChg>
        </pc:sldLayoutChg>
        <pc:sldLayoutChg chg="addSp delSp modSp add mod ord">
          <pc:chgData name="One Skill" userId="8d49c830ac36a521" providerId="LiveId" clId="{65E25BB6-2933-0249-B13F-FB79E13F9C48}" dt="2021-05-04T17:35:37.825" v="258" actId="6014"/>
          <pc:sldLayoutMkLst>
            <pc:docMk/>
            <pc:sldMasterMk cId="1627834671" sldId="2147483660"/>
            <pc:sldLayoutMk cId="1534779404" sldId="2147483671"/>
          </pc:sldLayoutMkLst>
          <pc:spChg chg="del">
            <ac:chgData name="One Skill" userId="8d49c830ac36a521" providerId="LiveId" clId="{65E25BB6-2933-0249-B13F-FB79E13F9C48}" dt="2021-05-04T17:35:32.224" v="257"/>
            <ac:spMkLst>
              <pc:docMk/>
              <pc:sldMasterMk cId="1627834671" sldId="2147483660"/>
              <pc:sldLayoutMk cId="1534779404" sldId="2147483671"/>
              <ac:spMk id="3" creationId="{D893FA36-C90C-274D-9836-5AD1D9F260B0}"/>
            </ac:spMkLst>
          </pc:spChg>
          <pc:spChg chg="add del mod">
            <ac:chgData name="One Skill" userId="8d49c830ac36a521" providerId="LiveId" clId="{65E25BB6-2933-0249-B13F-FB79E13F9C48}" dt="2021-05-04T17:35:32.224" v="257"/>
            <ac:spMkLst>
              <pc:docMk/>
              <pc:sldMasterMk cId="1627834671" sldId="2147483660"/>
              <pc:sldLayoutMk cId="1534779404" sldId="2147483671"/>
              <ac:spMk id="6" creationId="{0206B47D-6AF7-1F45-BC82-0FF955083CBB}"/>
            </ac:spMkLst>
          </pc:spChg>
          <pc:spChg chg="mod">
            <ac:chgData name="One Skill" userId="8d49c830ac36a521" providerId="LiveId" clId="{65E25BB6-2933-0249-B13F-FB79E13F9C48}" dt="2021-05-04T17:35:32.224" v="257"/>
            <ac:spMkLst>
              <pc:docMk/>
              <pc:sldMasterMk cId="1627834671" sldId="2147483660"/>
              <pc:sldLayoutMk cId="1534779404" sldId="2147483671"/>
              <ac:spMk id="7" creationId="{B21DD289-CBD4-234D-A43A-CE94E5BBA8E4}"/>
            </ac:spMkLst>
          </pc:spChg>
        </pc:sldLayoutChg>
        <pc:sldLayoutChg chg="del">
          <pc:chgData name="One Skill" userId="8d49c830ac36a521" providerId="LiveId" clId="{65E25BB6-2933-0249-B13F-FB79E13F9C48}" dt="2021-05-04T11:42:52.464" v="3" actId="2696"/>
          <pc:sldLayoutMkLst>
            <pc:docMk/>
            <pc:sldMasterMk cId="1627834671" sldId="2147483660"/>
            <pc:sldLayoutMk cId="3833805656" sldId="2147483672"/>
          </pc:sldLayoutMkLst>
        </pc:sldLayoutChg>
        <pc:sldLayoutChg chg="addSp delSp modSp add mod ord">
          <pc:chgData name="One Skill" userId="8d49c830ac36a521" providerId="LiveId" clId="{65E25BB6-2933-0249-B13F-FB79E13F9C48}" dt="2021-05-04T17:40:15.276" v="291"/>
          <pc:sldLayoutMkLst>
            <pc:docMk/>
            <pc:sldMasterMk cId="1627834671" sldId="2147483660"/>
            <pc:sldLayoutMk cId="3915228011" sldId="2147483672"/>
          </pc:sldLayoutMkLst>
          <pc:spChg chg="add del">
            <ac:chgData name="One Skill" userId="8d49c830ac36a521" providerId="LiveId" clId="{65E25BB6-2933-0249-B13F-FB79E13F9C48}" dt="2021-05-04T17:40:10.930" v="290"/>
            <ac:spMkLst>
              <pc:docMk/>
              <pc:sldMasterMk cId="1627834671" sldId="2147483660"/>
              <pc:sldLayoutMk cId="3915228011" sldId="2147483672"/>
              <ac:spMk id="2" creationId="{3871AFBF-9C78-5C4A-BC9C-1F388EADE542}"/>
            </ac:spMkLst>
          </pc:spChg>
          <pc:spChg chg="del">
            <ac:chgData name="One Skill" userId="8d49c830ac36a521" providerId="LiveId" clId="{65E25BB6-2933-0249-B13F-FB79E13F9C48}" dt="2021-05-04T17:38:26.772" v="281"/>
            <ac:spMkLst>
              <pc:docMk/>
              <pc:sldMasterMk cId="1627834671" sldId="2147483660"/>
              <pc:sldLayoutMk cId="3915228011" sldId="2147483672"/>
              <ac:spMk id="3" creationId="{D893FA36-C90C-274D-9836-5AD1D9F260B0}"/>
            </ac:spMkLst>
          </pc:spChg>
          <pc:spChg chg="add del mod">
            <ac:chgData name="One Skill" userId="8d49c830ac36a521" providerId="LiveId" clId="{65E25BB6-2933-0249-B13F-FB79E13F9C48}" dt="2021-05-04T17:38:26.772" v="281"/>
            <ac:spMkLst>
              <pc:docMk/>
              <pc:sldMasterMk cId="1627834671" sldId="2147483660"/>
              <pc:sldLayoutMk cId="3915228011" sldId="2147483672"/>
              <ac:spMk id="6" creationId="{E37623AE-9D83-0547-9610-9E9B723548AB}"/>
            </ac:spMkLst>
          </pc:spChg>
          <pc:spChg chg="del mod">
            <ac:chgData name="One Skill" userId="8d49c830ac36a521" providerId="LiveId" clId="{65E25BB6-2933-0249-B13F-FB79E13F9C48}" dt="2021-05-04T17:40:10.930" v="290"/>
            <ac:spMkLst>
              <pc:docMk/>
              <pc:sldMasterMk cId="1627834671" sldId="2147483660"/>
              <pc:sldLayoutMk cId="3915228011" sldId="2147483672"/>
              <ac:spMk id="7" creationId="{3059AFD1-884F-B349-9C7C-BAD6B5937F62}"/>
            </ac:spMkLst>
          </pc:spChg>
          <pc:spChg chg="add del mod">
            <ac:chgData name="One Skill" userId="8d49c830ac36a521" providerId="LiveId" clId="{65E25BB6-2933-0249-B13F-FB79E13F9C48}" dt="2021-05-04T17:40:15.276" v="291"/>
            <ac:spMkLst>
              <pc:docMk/>
              <pc:sldMasterMk cId="1627834671" sldId="2147483660"/>
              <pc:sldLayoutMk cId="3915228011" sldId="2147483672"/>
              <ac:spMk id="9" creationId="{8C38396E-2CD9-B345-A067-67C7EEE31A1F}"/>
            </ac:spMkLst>
          </pc:spChg>
          <pc:spChg chg="del mod">
            <ac:chgData name="One Skill" userId="8d49c830ac36a521" providerId="LiveId" clId="{65E25BB6-2933-0249-B13F-FB79E13F9C48}" dt="2021-05-04T17:40:15.276" v="291"/>
            <ac:spMkLst>
              <pc:docMk/>
              <pc:sldMasterMk cId="1627834671" sldId="2147483660"/>
              <pc:sldLayoutMk cId="3915228011" sldId="2147483672"/>
              <ac:spMk id="10" creationId="{1F703839-917D-9046-B473-9911984ACB7C}"/>
            </ac:spMkLst>
          </pc:spChg>
          <pc:spChg chg="mod">
            <ac:chgData name="One Skill" userId="8d49c830ac36a521" providerId="LiveId" clId="{65E25BB6-2933-0249-B13F-FB79E13F9C48}" dt="2021-05-04T17:40:15.276" v="291"/>
            <ac:spMkLst>
              <pc:docMk/>
              <pc:sldMasterMk cId="1627834671" sldId="2147483660"/>
              <pc:sldLayoutMk cId="3915228011" sldId="2147483672"/>
              <ac:spMk id="14" creationId="{692DF2E6-AEC7-684E-BAD9-E5B7F5552397}"/>
            </ac:spMkLst>
          </pc:spChg>
        </pc:sldLayoutChg>
        <pc:sldLayoutChg chg="del">
          <pc:chgData name="One Skill" userId="8d49c830ac36a521" providerId="LiveId" clId="{65E25BB6-2933-0249-B13F-FB79E13F9C48}" dt="2021-05-04T11:42:52.439" v="1" actId="2696"/>
          <pc:sldLayoutMkLst>
            <pc:docMk/>
            <pc:sldMasterMk cId="1627834671" sldId="2147483660"/>
            <pc:sldLayoutMk cId="2218728623" sldId="2147483673"/>
          </pc:sldLayoutMkLst>
        </pc:sldLayoutChg>
        <pc:sldLayoutChg chg="del">
          <pc:chgData name="One Skill" userId="8d49c830ac36a521" providerId="LiveId" clId="{65E25BB6-2933-0249-B13F-FB79E13F9C48}" dt="2021-05-04T11:42:52.440" v="2" actId="2696"/>
          <pc:sldLayoutMkLst>
            <pc:docMk/>
            <pc:sldMasterMk cId="1627834671" sldId="2147483660"/>
            <pc:sldLayoutMk cId="2874685201" sldId="2147483675"/>
          </pc:sldLayoutMkLst>
        </pc:sldLayoutChg>
      </pc:sldMasterChg>
    </pc:docChg>
  </pc:docChgLst>
  <pc:docChgLst>
    <pc:chgData name="One Skill" userId="8d49c830ac36a521" providerId="LiveId" clId="{B2EDAC6C-37B6-47ED-9493-C16A138DD248}"/>
    <pc:docChg chg="undo custSel addSld modSld">
      <pc:chgData name="One Skill" userId="8d49c830ac36a521" providerId="LiveId" clId="{B2EDAC6C-37B6-47ED-9493-C16A138DD248}" dt="2021-04-13T13:59:47.095" v="115" actId="2890"/>
      <pc:docMkLst>
        <pc:docMk/>
      </pc:docMkLst>
      <pc:sldChg chg="addSp delSp modSp mod modAnim modNotesTx">
        <pc:chgData name="One Skill" userId="8d49c830ac36a521" providerId="LiveId" clId="{B2EDAC6C-37B6-47ED-9493-C16A138DD248}" dt="2021-04-13T13:59:36.059" v="114" actId="165"/>
        <pc:sldMkLst>
          <pc:docMk/>
          <pc:sldMk cId="1217028008" sldId="352"/>
        </pc:sldMkLst>
        <pc:spChg chg="mod topLvl">
          <ac:chgData name="One Skill" userId="8d49c830ac36a521" providerId="LiveId" clId="{B2EDAC6C-37B6-47ED-9493-C16A138DD248}" dt="2021-04-13T13:59:36.059" v="114" actId="165"/>
          <ac:spMkLst>
            <pc:docMk/>
            <pc:sldMk cId="1217028008" sldId="352"/>
            <ac:spMk id="6" creationId="{940F3E9E-DF3F-9243-8111-51AE982DDF17}"/>
          </ac:spMkLst>
        </pc:spChg>
        <pc:spChg chg="mod topLvl">
          <ac:chgData name="One Skill" userId="8d49c830ac36a521" providerId="LiveId" clId="{B2EDAC6C-37B6-47ED-9493-C16A138DD248}" dt="2021-04-13T13:59:36.059" v="114" actId="165"/>
          <ac:spMkLst>
            <pc:docMk/>
            <pc:sldMk cId="1217028008" sldId="352"/>
            <ac:spMk id="7" creationId="{BD8D5650-BDAF-2149-BF46-727FB8B619A4}"/>
          </ac:spMkLst>
        </pc:spChg>
        <pc:spChg chg="mod topLvl">
          <ac:chgData name="One Skill" userId="8d49c830ac36a521" providerId="LiveId" clId="{B2EDAC6C-37B6-47ED-9493-C16A138DD248}" dt="2021-04-13T13:59:36.059" v="114" actId="165"/>
          <ac:spMkLst>
            <pc:docMk/>
            <pc:sldMk cId="1217028008" sldId="352"/>
            <ac:spMk id="8" creationId="{147BA2F8-7FCA-2F4B-80A4-A41D4177DAB9}"/>
          </ac:spMkLst>
        </pc:spChg>
        <pc:spChg chg="add del mod">
          <ac:chgData name="One Skill" userId="8d49c830ac36a521" providerId="LiveId" clId="{B2EDAC6C-37B6-47ED-9493-C16A138DD248}" dt="2021-04-13T13:45:32.658" v="110" actId="11529"/>
          <ac:spMkLst>
            <pc:docMk/>
            <pc:sldMk cId="1217028008" sldId="352"/>
            <ac:spMk id="37" creationId="{EDAB264D-2F89-493F-BC23-20C59C7696BB}"/>
          </ac:spMkLst>
        </pc:spChg>
        <pc:spChg chg="mod">
          <ac:chgData name="One Skill" userId="8d49c830ac36a521" providerId="LiveId" clId="{B2EDAC6C-37B6-47ED-9493-C16A138DD248}" dt="2021-04-13T13:37:15.295" v="39" actId="165"/>
          <ac:spMkLst>
            <pc:docMk/>
            <pc:sldMk cId="1217028008" sldId="352"/>
            <ac:spMk id="47" creationId="{A5280898-56F4-460D-8153-3812030F56DA}"/>
          </ac:spMkLst>
        </pc:spChg>
        <pc:spChg chg="mod">
          <ac:chgData name="One Skill" userId="8d49c830ac36a521" providerId="LiveId" clId="{B2EDAC6C-37B6-47ED-9493-C16A138DD248}" dt="2021-04-13T13:37:15.295" v="39" actId="165"/>
          <ac:spMkLst>
            <pc:docMk/>
            <pc:sldMk cId="1217028008" sldId="352"/>
            <ac:spMk id="48" creationId="{28089385-CCBF-479A-BB52-8F22936748A5}"/>
          </ac:spMkLst>
        </pc:spChg>
        <pc:spChg chg="mod topLvl">
          <ac:chgData name="One Skill" userId="8d49c830ac36a521" providerId="LiveId" clId="{B2EDAC6C-37B6-47ED-9493-C16A138DD248}" dt="2021-04-13T13:45:30.481" v="106" actId="164"/>
          <ac:spMkLst>
            <pc:docMk/>
            <pc:sldMk cId="1217028008" sldId="352"/>
            <ac:spMk id="50" creationId="{B5AB5870-9B1E-4FEA-B2DC-53FA0386E7A2}"/>
          </ac:spMkLst>
        </pc:spChg>
        <pc:spChg chg="mod topLvl">
          <ac:chgData name="One Skill" userId="8d49c830ac36a521" providerId="LiveId" clId="{B2EDAC6C-37B6-47ED-9493-C16A138DD248}" dt="2021-04-13T13:45:30.481" v="106" actId="164"/>
          <ac:spMkLst>
            <pc:docMk/>
            <pc:sldMk cId="1217028008" sldId="352"/>
            <ac:spMk id="51" creationId="{4BF55769-AD43-4440-8F79-479BD66672A4}"/>
          </ac:spMkLst>
        </pc:spChg>
        <pc:spChg chg="mod">
          <ac:chgData name="One Skill" userId="8d49c830ac36a521" providerId="LiveId" clId="{B2EDAC6C-37B6-47ED-9493-C16A138DD248}" dt="2021-04-13T13:45:30.481" v="106" actId="164"/>
          <ac:spMkLst>
            <pc:docMk/>
            <pc:sldMk cId="1217028008" sldId="352"/>
            <ac:spMk id="53" creationId="{6531ABDC-C148-49CA-9662-429874611E7A}"/>
          </ac:spMkLst>
        </pc:spChg>
        <pc:spChg chg="mod">
          <ac:chgData name="One Skill" userId="8d49c830ac36a521" providerId="LiveId" clId="{B2EDAC6C-37B6-47ED-9493-C16A138DD248}" dt="2021-04-13T13:45:30.481" v="106" actId="164"/>
          <ac:spMkLst>
            <pc:docMk/>
            <pc:sldMk cId="1217028008" sldId="352"/>
            <ac:spMk id="54" creationId="{0E9AD2EC-6638-4F11-A3E5-A5F591613CCB}"/>
          </ac:spMkLst>
        </pc:spChg>
        <pc:spChg chg="mod">
          <ac:chgData name="One Skill" userId="8d49c830ac36a521" providerId="LiveId" clId="{B2EDAC6C-37B6-47ED-9493-C16A138DD248}" dt="2021-04-13T13:45:30.481" v="106" actId="164"/>
          <ac:spMkLst>
            <pc:docMk/>
            <pc:sldMk cId="1217028008" sldId="352"/>
            <ac:spMk id="55" creationId="{5D735ED6-7DC8-458E-A622-43325BFEA200}"/>
          </ac:spMkLst>
        </pc:spChg>
        <pc:spChg chg="mod topLvl">
          <ac:chgData name="One Skill" userId="8d49c830ac36a521" providerId="LiveId" clId="{B2EDAC6C-37B6-47ED-9493-C16A138DD248}" dt="2021-04-13T13:45:30.481" v="106" actId="164"/>
          <ac:spMkLst>
            <pc:docMk/>
            <pc:sldMk cId="1217028008" sldId="352"/>
            <ac:spMk id="56" creationId="{5B9F2B91-822A-4ED5-A28E-820DD17EB0BB}"/>
          </ac:spMkLst>
        </pc:spChg>
        <pc:spChg chg="mod topLvl">
          <ac:chgData name="One Skill" userId="8d49c830ac36a521" providerId="LiveId" clId="{B2EDAC6C-37B6-47ED-9493-C16A138DD248}" dt="2021-04-13T13:45:30.481" v="106" actId="164"/>
          <ac:spMkLst>
            <pc:docMk/>
            <pc:sldMk cId="1217028008" sldId="352"/>
            <ac:spMk id="57" creationId="{49A368BA-546B-461F-928C-BDA401F6446D}"/>
          </ac:spMkLst>
        </pc:spChg>
        <pc:spChg chg="mod topLvl">
          <ac:chgData name="One Skill" userId="8d49c830ac36a521" providerId="LiveId" clId="{B2EDAC6C-37B6-47ED-9493-C16A138DD248}" dt="2021-04-13T13:41:29.962" v="75" actId="164"/>
          <ac:spMkLst>
            <pc:docMk/>
            <pc:sldMk cId="1217028008" sldId="352"/>
            <ac:spMk id="58" creationId="{C585F982-5A54-4E0A-A342-4942D7F9F6A6}"/>
          </ac:spMkLst>
        </pc:spChg>
        <pc:spChg chg="mod topLvl">
          <ac:chgData name="One Skill" userId="8d49c830ac36a521" providerId="LiveId" clId="{B2EDAC6C-37B6-47ED-9493-C16A138DD248}" dt="2021-04-13T13:41:29.962" v="75" actId="164"/>
          <ac:spMkLst>
            <pc:docMk/>
            <pc:sldMk cId="1217028008" sldId="352"/>
            <ac:spMk id="59" creationId="{0864CB55-CC59-4A9C-8A98-9A365C70EC15}"/>
          </ac:spMkLst>
        </pc:spChg>
        <pc:spChg chg="mod topLvl">
          <ac:chgData name="One Skill" userId="8d49c830ac36a521" providerId="LiveId" clId="{B2EDAC6C-37B6-47ED-9493-C16A138DD248}" dt="2021-04-13T13:41:29.962" v="75" actId="164"/>
          <ac:spMkLst>
            <pc:docMk/>
            <pc:sldMk cId="1217028008" sldId="352"/>
            <ac:spMk id="60" creationId="{D20DE5AC-465C-411B-8E61-B044DE0FE372}"/>
          </ac:spMkLst>
        </pc:spChg>
        <pc:spChg chg="mod topLvl">
          <ac:chgData name="One Skill" userId="8d49c830ac36a521" providerId="LiveId" clId="{B2EDAC6C-37B6-47ED-9493-C16A138DD248}" dt="2021-04-13T13:41:29.962" v="75" actId="164"/>
          <ac:spMkLst>
            <pc:docMk/>
            <pc:sldMk cId="1217028008" sldId="352"/>
            <ac:spMk id="61" creationId="{60D3F7B8-EE15-4B53-B5E2-8E01278F8397}"/>
          </ac:spMkLst>
        </pc:spChg>
        <pc:spChg chg="mod topLvl">
          <ac:chgData name="One Skill" userId="8d49c830ac36a521" providerId="LiveId" clId="{B2EDAC6C-37B6-47ED-9493-C16A138DD248}" dt="2021-04-13T13:41:29.962" v="75" actId="164"/>
          <ac:spMkLst>
            <pc:docMk/>
            <pc:sldMk cId="1217028008" sldId="352"/>
            <ac:spMk id="62" creationId="{BD086FE8-F9A0-49E7-97DE-9E24320C929C}"/>
          </ac:spMkLst>
        </pc:spChg>
        <pc:spChg chg="mod">
          <ac:chgData name="One Skill" userId="8d49c830ac36a521" providerId="LiveId" clId="{B2EDAC6C-37B6-47ED-9493-C16A138DD248}" dt="2021-04-13T13:40:59.216" v="65" actId="165"/>
          <ac:spMkLst>
            <pc:docMk/>
            <pc:sldMk cId="1217028008" sldId="352"/>
            <ac:spMk id="64" creationId="{4CC185DF-85B8-4422-9B9E-EC9301938729}"/>
          </ac:spMkLst>
        </pc:spChg>
        <pc:spChg chg="mod">
          <ac:chgData name="One Skill" userId="8d49c830ac36a521" providerId="LiveId" clId="{B2EDAC6C-37B6-47ED-9493-C16A138DD248}" dt="2021-04-13T13:40:59.216" v="65" actId="165"/>
          <ac:spMkLst>
            <pc:docMk/>
            <pc:sldMk cId="1217028008" sldId="352"/>
            <ac:spMk id="65" creationId="{444532CF-52FB-46D3-B1DA-178F1A1E45D0}"/>
          </ac:spMkLst>
        </pc:spChg>
        <pc:spChg chg="mod">
          <ac:chgData name="One Skill" userId="8d49c830ac36a521" providerId="LiveId" clId="{B2EDAC6C-37B6-47ED-9493-C16A138DD248}" dt="2021-04-13T13:40:59.216" v="65" actId="165"/>
          <ac:spMkLst>
            <pc:docMk/>
            <pc:sldMk cId="1217028008" sldId="352"/>
            <ac:spMk id="66" creationId="{08D2873A-ED1A-4753-A1B3-936BAF65BE76}"/>
          </ac:spMkLst>
        </pc:spChg>
        <pc:spChg chg="mod">
          <ac:chgData name="One Skill" userId="8d49c830ac36a521" providerId="LiveId" clId="{B2EDAC6C-37B6-47ED-9493-C16A138DD248}" dt="2021-04-13T13:40:59.216" v="65" actId="165"/>
          <ac:spMkLst>
            <pc:docMk/>
            <pc:sldMk cId="1217028008" sldId="352"/>
            <ac:spMk id="67" creationId="{DE0AF673-34C9-4534-AEF8-803063ED90C2}"/>
          </ac:spMkLst>
        </pc:spChg>
        <pc:spChg chg="mod">
          <ac:chgData name="One Skill" userId="8d49c830ac36a521" providerId="LiveId" clId="{B2EDAC6C-37B6-47ED-9493-C16A138DD248}" dt="2021-04-13T13:40:59.216" v="65" actId="165"/>
          <ac:spMkLst>
            <pc:docMk/>
            <pc:sldMk cId="1217028008" sldId="352"/>
            <ac:spMk id="68" creationId="{EBCF68E6-7509-470A-9E2C-DA73608D21CD}"/>
          </ac:spMkLst>
        </pc:spChg>
        <pc:spChg chg="mod">
          <ac:chgData name="One Skill" userId="8d49c830ac36a521" providerId="LiveId" clId="{B2EDAC6C-37B6-47ED-9493-C16A138DD248}" dt="2021-04-13T13:40:59.216" v="65" actId="165"/>
          <ac:spMkLst>
            <pc:docMk/>
            <pc:sldMk cId="1217028008" sldId="352"/>
            <ac:spMk id="70" creationId="{A01A6163-5854-4956-9A8D-97EE7A156868}"/>
          </ac:spMkLst>
        </pc:spChg>
        <pc:spChg chg="mod">
          <ac:chgData name="One Skill" userId="8d49c830ac36a521" providerId="LiveId" clId="{B2EDAC6C-37B6-47ED-9493-C16A138DD248}" dt="2021-04-13T13:40:59.216" v="65" actId="165"/>
          <ac:spMkLst>
            <pc:docMk/>
            <pc:sldMk cId="1217028008" sldId="352"/>
            <ac:spMk id="71" creationId="{592DCCAA-5520-4617-A82F-10C3321C0249}"/>
          </ac:spMkLst>
        </pc:spChg>
        <pc:spChg chg="mod">
          <ac:chgData name="One Skill" userId="8d49c830ac36a521" providerId="LiveId" clId="{B2EDAC6C-37B6-47ED-9493-C16A138DD248}" dt="2021-04-13T13:40:59.216" v="65" actId="165"/>
          <ac:spMkLst>
            <pc:docMk/>
            <pc:sldMk cId="1217028008" sldId="352"/>
            <ac:spMk id="72" creationId="{73C5E3A9-C72E-4E76-992F-4D068BADC7DA}"/>
          </ac:spMkLst>
        </pc:spChg>
        <pc:spChg chg="mod topLvl">
          <ac:chgData name="One Skill" userId="8d49c830ac36a521" providerId="LiveId" clId="{B2EDAC6C-37B6-47ED-9493-C16A138DD248}" dt="2021-04-13T13:37:15.295" v="39" actId="165"/>
          <ac:spMkLst>
            <pc:docMk/>
            <pc:sldMk cId="1217028008" sldId="352"/>
            <ac:spMk id="73" creationId="{421D3ACD-B68F-4CF4-A88C-990781E80A57}"/>
          </ac:spMkLst>
        </pc:spChg>
        <pc:spChg chg="mod topLvl">
          <ac:chgData name="One Skill" userId="8d49c830ac36a521" providerId="LiveId" clId="{B2EDAC6C-37B6-47ED-9493-C16A138DD248}" dt="2021-04-13T13:37:25.308" v="44" actId="1076"/>
          <ac:spMkLst>
            <pc:docMk/>
            <pc:sldMk cId="1217028008" sldId="352"/>
            <ac:spMk id="74" creationId="{70B0FA6E-1C21-45A2-9122-F43F69315810}"/>
          </ac:spMkLst>
        </pc:spChg>
        <pc:spChg chg="mod">
          <ac:chgData name="One Skill" userId="8d49c830ac36a521" providerId="LiveId" clId="{B2EDAC6C-37B6-47ED-9493-C16A138DD248}" dt="2021-04-13T13:45:23.981" v="100" actId="403"/>
          <ac:spMkLst>
            <pc:docMk/>
            <pc:sldMk cId="1217028008" sldId="352"/>
            <ac:spMk id="76" creationId="{496ACB6C-52DE-46E2-A687-878762E69F9C}"/>
          </ac:spMkLst>
        </pc:spChg>
        <pc:spChg chg="mod">
          <ac:chgData name="One Skill" userId="8d49c830ac36a521" providerId="LiveId" clId="{B2EDAC6C-37B6-47ED-9493-C16A138DD248}" dt="2021-04-13T13:45:23.981" v="100" actId="403"/>
          <ac:spMkLst>
            <pc:docMk/>
            <pc:sldMk cId="1217028008" sldId="352"/>
            <ac:spMk id="77" creationId="{A156476A-B6C9-4170-97BB-A50965AF2F31}"/>
          </ac:spMkLst>
        </pc:spChg>
        <pc:spChg chg="mod">
          <ac:chgData name="One Skill" userId="8d49c830ac36a521" providerId="LiveId" clId="{B2EDAC6C-37B6-47ED-9493-C16A138DD248}" dt="2021-04-13T13:45:23.981" v="100" actId="403"/>
          <ac:spMkLst>
            <pc:docMk/>
            <pc:sldMk cId="1217028008" sldId="352"/>
            <ac:spMk id="79" creationId="{ED567C11-E3E4-43FC-BAA8-E1DBCBF3AEF1}"/>
          </ac:spMkLst>
        </pc:spChg>
        <pc:spChg chg="mod">
          <ac:chgData name="One Skill" userId="8d49c830ac36a521" providerId="LiveId" clId="{B2EDAC6C-37B6-47ED-9493-C16A138DD248}" dt="2021-04-13T13:45:23.981" v="100" actId="403"/>
          <ac:spMkLst>
            <pc:docMk/>
            <pc:sldMk cId="1217028008" sldId="352"/>
            <ac:spMk id="80" creationId="{61B04996-0875-47AF-9B5E-F089BF8A28FB}"/>
          </ac:spMkLst>
        </pc:spChg>
        <pc:spChg chg="mod">
          <ac:chgData name="One Skill" userId="8d49c830ac36a521" providerId="LiveId" clId="{B2EDAC6C-37B6-47ED-9493-C16A138DD248}" dt="2021-04-13T13:45:23.981" v="100" actId="403"/>
          <ac:spMkLst>
            <pc:docMk/>
            <pc:sldMk cId="1217028008" sldId="352"/>
            <ac:spMk id="81" creationId="{A961EC99-DFEE-4899-8002-DFD7AC527147}"/>
          </ac:spMkLst>
        </pc:spChg>
        <pc:spChg chg="mod">
          <ac:chgData name="One Skill" userId="8d49c830ac36a521" providerId="LiveId" clId="{B2EDAC6C-37B6-47ED-9493-C16A138DD248}" dt="2021-04-13T13:45:23.981" v="100" actId="403"/>
          <ac:spMkLst>
            <pc:docMk/>
            <pc:sldMk cId="1217028008" sldId="352"/>
            <ac:spMk id="82" creationId="{D6D086DA-3016-4894-8314-65C901F6F97E}"/>
          </ac:spMkLst>
        </pc:spChg>
        <pc:spChg chg="mod">
          <ac:chgData name="One Skill" userId="8d49c830ac36a521" providerId="LiveId" clId="{B2EDAC6C-37B6-47ED-9493-C16A138DD248}" dt="2021-04-13T13:45:23.981" v="100" actId="403"/>
          <ac:spMkLst>
            <pc:docMk/>
            <pc:sldMk cId="1217028008" sldId="352"/>
            <ac:spMk id="83" creationId="{BF0A20EB-7A89-4B4C-ACA0-EC19D8D95EBA}"/>
          </ac:spMkLst>
        </pc:spChg>
        <pc:spChg chg="mod">
          <ac:chgData name="One Skill" userId="8d49c830ac36a521" providerId="LiveId" clId="{B2EDAC6C-37B6-47ED-9493-C16A138DD248}" dt="2021-04-13T13:45:23.981" v="100" actId="403"/>
          <ac:spMkLst>
            <pc:docMk/>
            <pc:sldMk cId="1217028008" sldId="352"/>
            <ac:spMk id="84" creationId="{2904DDCC-7291-43B7-8C34-941E6CB7294D}"/>
          </ac:spMkLst>
        </pc:spChg>
        <pc:spChg chg="mod">
          <ac:chgData name="One Skill" userId="8d49c830ac36a521" providerId="LiveId" clId="{B2EDAC6C-37B6-47ED-9493-C16A138DD248}" dt="2021-04-13T13:45:23.981" v="100" actId="403"/>
          <ac:spMkLst>
            <pc:docMk/>
            <pc:sldMk cId="1217028008" sldId="352"/>
            <ac:spMk id="85" creationId="{28306142-C582-45F0-94AE-63DA8CC8C731}"/>
          </ac:spMkLst>
        </pc:spChg>
        <pc:spChg chg="mod">
          <ac:chgData name="One Skill" userId="8d49c830ac36a521" providerId="LiveId" clId="{B2EDAC6C-37B6-47ED-9493-C16A138DD248}" dt="2021-04-13T13:45:23.981" v="100" actId="403"/>
          <ac:spMkLst>
            <pc:docMk/>
            <pc:sldMk cId="1217028008" sldId="352"/>
            <ac:spMk id="86" creationId="{81EB7C80-E128-4715-94FC-158AF8FA9A8E}"/>
          </ac:spMkLst>
        </pc:spChg>
        <pc:spChg chg="mod">
          <ac:chgData name="One Skill" userId="8d49c830ac36a521" providerId="LiveId" clId="{B2EDAC6C-37B6-47ED-9493-C16A138DD248}" dt="2021-04-13T13:45:23.981" v="100" actId="403"/>
          <ac:spMkLst>
            <pc:docMk/>
            <pc:sldMk cId="1217028008" sldId="352"/>
            <ac:spMk id="87" creationId="{E8524289-5036-473C-B5DF-9367E8E1F881}"/>
          </ac:spMkLst>
        </pc:spChg>
        <pc:spChg chg="mod">
          <ac:chgData name="One Skill" userId="8d49c830ac36a521" providerId="LiveId" clId="{B2EDAC6C-37B6-47ED-9493-C16A138DD248}" dt="2021-04-13T13:45:23.981" v="100" actId="403"/>
          <ac:spMkLst>
            <pc:docMk/>
            <pc:sldMk cId="1217028008" sldId="352"/>
            <ac:spMk id="88" creationId="{7C4552E8-4C67-4123-8E1C-BAB647E9497E}"/>
          </ac:spMkLst>
        </pc:spChg>
        <pc:spChg chg="mod">
          <ac:chgData name="One Skill" userId="8d49c830ac36a521" providerId="LiveId" clId="{B2EDAC6C-37B6-47ED-9493-C16A138DD248}" dt="2021-04-13T13:45:23.981" v="100" actId="403"/>
          <ac:spMkLst>
            <pc:docMk/>
            <pc:sldMk cId="1217028008" sldId="352"/>
            <ac:spMk id="89" creationId="{E250D4BB-A0DF-426D-A355-B193183F26A7}"/>
          </ac:spMkLst>
        </pc:spChg>
        <pc:spChg chg="mod">
          <ac:chgData name="One Skill" userId="8d49c830ac36a521" providerId="LiveId" clId="{B2EDAC6C-37B6-47ED-9493-C16A138DD248}" dt="2021-04-13T13:45:23.981" v="100" actId="403"/>
          <ac:spMkLst>
            <pc:docMk/>
            <pc:sldMk cId="1217028008" sldId="352"/>
            <ac:spMk id="90" creationId="{9A2D881E-6525-441D-B5B0-EA3757953501}"/>
          </ac:spMkLst>
        </pc:spChg>
        <pc:spChg chg="mod">
          <ac:chgData name="One Skill" userId="8d49c830ac36a521" providerId="LiveId" clId="{B2EDAC6C-37B6-47ED-9493-C16A138DD248}" dt="2021-04-13T13:45:23.981" v="100" actId="403"/>
          <ac:spMkLst>
            <pc:docMk/>
            <pc:sldMk cId="1217028008" sldId="352"/>
            <ac:spMk id="92" creationId="{71E87858-891E-4A69-A531-A061D6C55327}"/>
          </ac:spMkLst>
        </pc:spChg>
        <pc:spChg chg="mod">
          <ac:chgData name="One Skill" userId="8d49c830ac36a521" providerId="LiveId" clId="{B2EDAC6C-37B6-47ED-9493-C16A138DD248}" dt="2021-04-13T13:45:23.981" v="100" actId="403"/>
          <ac:spMkLst>
            <pc:docMk/>
            <pc:sldMk cId="1217028008" sldId="352"/>
            <ac:spMk id="93" creationId="{B1F8C652-9BFD-402B-960F-E1FE6FC5D02B}"/>
          </ac:spMkLst>
        </pc:spChg>
        <pc:spChg chg="mod">
          <ac:chgData name="One Skill" userId="8d49c830ac36a521" providerId="LiveId" clId="{B2EDAC6C-37B6-47ED-9493-C16A138DD248}" dt="2021-04-13T13:45:23.981" v="100" actId="403"/>
          <ac:spMkLst>
            <pc:docMk/>
            <pc:sldMk cId="1217028008" sldId="352"/>
            <ac:spMk id="94" creationId="{BD3BAED3-2652-4172-A435-F4600ACD2A46}"/>
          </ac:spMkLst>
        </pc:spChg>
        <pc:spChg chg="mod">
          <ac:chgData name="One Skill" userId="8d49c830ac36a521" providerId="LiveId" clId="{B2EDAC6C-37B6-47ED-9493-C16A138DD248}" dt="2021-04-13T13:45:23.981" v="100" actId="403"/>
          <ac:spMkLst>
            <pc:docMk/>
            <pc:sldMk cId="1217028008" sldId="352"/>
            <ac:spMk id="95" creationId="{C8B3F537-0060-4AA3-91E0-7A1C2E73A975}"/>
          </ac:spMkLst>
        </pc:spChg>
        <pc:spChg chg="mod">
          <ac:chgData name="One Skill" userId="8d49c830ac36a521" providerId="LiveId" clId="{B2EDAC6C-37B6-47ED-9493-C16A138DD248}" dt="2021-04-13T13:45:23.981" v="100" actId="403"/>
          <ac:spMkLst>
            <pc:docMk/>
            <pc:sldMk cId="1217028008" sldId="352"/>
            <ac:spMk id="96" creationId="{75A7EF4D-DB28-41F1-B624-02EE68B51986}"/>
          </ac:spMkLst>
        </pc:spChg>
        <pc:spChg chg="mod">
          <ac:chgData name="One Skill" userId="8d49c830ac36a521" providerId="LiveId" clId="{B2EDAC6C-37B6-47ED-9493-C16A138DD248}" dt="2021-04-13T13:45:23.981" v="100" actId="403"/>
          <ac:spMkLst>
            <pc:docMk/>
            <pc:sldMk cId="1217028008" sldId="352"/>
            <ac:spMk id="97" creationId="{46B82239-64A2-4855-AC2C-A33F42F2200D}"/>
          </ac:spMkLst>
        </pc:spChg>
        <pc:spChg chg="mod">
          <ac:chgData name="One Skill" userId="8d49c830ac36a521" providerId="LiveId" clId="{B2EDAC6C-37B6-47ED-9493-C16A138DD248}" dt="2021-04-13T13:45:23.981" v="100" actId="403"/>
          <ac:spMkLst>
            <pc:docMk/>
            <pc:sldMk cId="1217028008" sldId="352"/>
            <ac:spMk id="98" creationId="{5FCE89F5-9B71-4041-A282-4A7CEF74ED3D}"/>
          </ac:spMkLst>
        </pc:spChg>
        <pc:spChg chg="mod">
          <ac:chgData name="One Skill" userId="8d49c830ac36a521" providerId="LiveId" clId="{B2EDAC6C-37B6-47ED-9493-C16A138DD248}" dt="2021-04-13T13:45:23.981" v="100" actId="403"/>
          <ac:spMkLst>
            <pc:docMk/>
            <pc:sldMk cId="1217028008" sldId="352"/>
            <ac:spMk id="99" creationId="{66A164EA-B8C7-44D1-94DE-43D178C81988}"/>
          </ac:spMkLst>
        </pc:spChg>
        <pc:spChg chg="mod">
          <ac:chgData name="One Skill" userId="8d49c830ac36a521" providerId="LiveId" clId="{B2EDAC6C-37B6-47ED-9493-C16A138DD248}" dt="2021-04-13T13:45:23.981" v="100" actId="403"/>
          <ac:spMkLst>
            <pc:docMk/>
            <pc:sldMk cId="1217028008" sldId="352"/>
            <ac:spMk id="101" creationId="{357BF3F4-1CF3-48CE-ACEA-B04DF9554295}"/>
          </ac:spMkLst>
        </pc:spChg>
        <pc:spChg chg="mod">
          <ac:chgData name="One Skill" userId="8d49c830ac36a521" providerId="LiveId" clId="{B2EDAC6C-37B6-47ED-9493-C16A138DD248}" dt="2021-04-13T13:45:23.981" v="100" actId="403"/>
          <ac:spMkLst>
            <pc:docMk/>
            <pc:sldMk cId="1217028008" sldId="352"/>
            <ac:spMk id="102" creationId="{D779D110-4F05-48CB-91B7-FE8239A7E89C}"/>
          </ac:spMkLst>
        </pc:spChg>
        <pc:spChg chg="mod">
          <ac:chgData name="One Skill" userId="8d49c830ac36a521" providerId="LiveId" clId="{B2EDAC6C-37B6-47ED-9493-C16A138DD248}" dt="2021-04-13T13:45:23.981" v="100" actId="403"/>
          <ac:spMkLst>
            <pc:docMk/>
            <pc:sldMk cId="1217028008" sldId="352"/>
            <ac:spMk id="103" creationId="{F31CFA59-9E77-47B9-ADCA-83861709F74F}"/>
          </ac:spMkLst>
        </pc:spChg>
        <pc:spChg chg="mod">
          <ac:chgData name="One Skill" userId="8d49c830ac36a521" providerId="LiveId" clId="{B2EDAC6C-37B6-47ED-9493-C16A138DD248}" dt="2021-04-13T13:45:23.981" v="100" actId="403"/>
          <ac:spMkLst>
            <pc:docMk/>
            <pc:sldMk cId="1217028008" sldId="352"/>
            <ac:spMk id="104" creationId="{0814CC9A-3AD3-475E-A726-84677D02159E}"/>
          </ac:spMkLst>
        </pc:spChg>
        <pc:spChg chg="mod">
          <ac:chgData name="One Skill" userId="8d49c830ac36a521" providerId="LiveId" clId="{B2EDAC6C-37B6-47ED-9493-C16A138DD248}" dt="2021-04-13T13:45:23.981" v="100" actId="403"/>
          <ac:spMkLst>
            <pc:docMk/>
            <pc:sldMk cId="1217028008" sldId="352"/>
            <ac:spMk id="106" creationId="{2272F647-922B-4E01-9598-74AD43FB4D9F}"/>
          </ac:spMkLst>
        </pc:spChg>
        <pc:spChg chg="mod">
          <ac:chgData name="One Skill" userId="8d49c830ac36a521" providerId="LiveId" clId="{B2EDAC6C-37B6-47ED-9493-C16A138DD248}" dt="2021-04-13T13:45:23.981" v="100" actId="403"/>
          <ac:spMkLst>
            <pc:docMk/>
            <pc:sldMk cId="1217028008" sldId="352"/>
            <ac:spMk id="107" creationId="{5D098414-7A7A-4A14-96DD-221084521DC0}"/>
          </ac:spMkLst>
        </pc:spChg>
        <pc:spChg chg="mod">
          <ac:chgData name="One Skill" userId="8d49c830ac36a521" providerId="LiveId" clId="{B2EDAC6C-37B6-47ED-9493-C16A138DD248}" dt="2021-04-13T13:45:23.981" v="100" actId="403"/>
          <ac:spMkLst>
            <pc:docMk/>
            <pc:sldMk cId="1217028008" sldId="352"/>
            <ac:spMk id="108" creationId="{2322B794-25D3-4522-892E-E6EC0D0ABFF7}"/>
          </ac:spMkLst>
        </pc:spChg>
        <pc:spChg chg="mod">
          <ac:chgData name="One Skill" userId="8d49c830ac36a521" providerId="LiveId" clId="{B2EDAC6C-37B6-47ED-9493-C16A138DD248}" dt="2021-04-13T13:45:23.981" v="100" actId="403"/>
          <ac:spMkLst>
            <pc:docMk/>
            <pc:sldMk cId="1217028008" sldId="352"/>
            <ac:spMk id="109" creationId="{3D82919E-A445-4753-B729-C8D778F15A66}"/>
          </ac:spMkLst>
        </pc:spChg>
        <pc:spChg chg="mod">
          <ac:chgData name="One Skill" userId="8d49c830ac36a521" providerId="LiveId" clId="{B2EDAC6C-37B6-47ED-9493-C16A138DD248}" dt="2021-04-13T13:45:23.981" v="100" actId="403"/>
          <ac:spMkLst>
            <pc:docMk/>
            <pc:sldMk cId="1217028008" sldId="352"/>
            <ac:spMk id="110" creationId="{514D6EDE-4887-4EF0-A405-0BE2C3013E6C}"/>
          </ac:spMkLst>
        </pc:spChg>
        <pc:spChg chg="mod">
          <ac:chgData name="One Skill" userId="8d49c830ac36a521" providerId="LiveId" clId="{B2EDAC6C-37B6-47ED-9493-C16A138DD248}" dt="2021-04-13T13:45:23.981" v="100" actId="403"/>
          <ac:spMkLst>
            <pc:docMk/>
            <pc:sldMk cId="1217028008" sldId="352"/>
            <ac:spMk id="111" creationId="{03E85181-4A7B-4082-84CE-1435B7E2D105}"/>
          </ac:spMkLst>
        </pc:spChg>
        <pc:spChg chg="mod">
          <ac:chgData name="One Skill" userId="8d49c830ac36a521" providerId="LiveId" clId="{B2EDAC6C-37B6-47ED-9493-C16A138DD248}" dt="2021-04-13T13:45:23.981" v="100" actId="403"/>
          <ac:spMkLst>
            <pc:docMk/>
            <pc:sldMk cId="1217028008" sldId="352"/>
            <ac:spMk id="112" creationId="{14BC45F0-8BA4-4B4B-971E-C43027AE4E8C}"/>
          </ac:spMkLst>
        </pc:spChg>
        <pc:spChg chg="mod">
          <ac:chgData name="One Skill" userId="8d49c830ac36a521" providerId="LiveId" clId="{B2EDAC6C-37B6-47ED-9493-C16A138DD248}" dt="2021-04-13T13:45:23.981" v="100" actId="403"/>
          <ac:spMkLst>
            <pc:docMk/>
            <pc:sldMk cId="1217028008" sldId="352"/>
            <ac:spMk id="113" creationId="{13DF54C3-CD87-4A78-8D01-899D7708F808}"/>
          </ac:spMkLst>
        </pc:spChg>
        <pc:spChg chg="mod">
          <ac:chgData name="One Skill" userId="8d49c830ac36a521" providerId="LiveId" clId="{B2EDAC6C-37B6-47ED-9493-C16A138DD248}" dt="2021-04-13T13:45:23.981" v="100" actId="403"/>
          <ac:spMkLst>
            <pc:docMk/>
            <pc:sldMk cId="1217028008" sldId="352"/>
            <ac:spMk id="115" creationId="{430EF87F-503E-4200-BB0D-BEFDA7D5BBE2}"/>
          </ac:spMkLst>
        </pc:spChg>
        <pc:spChg chg="mod">
          <ac:chgData name="One Skill" userId="8d49c830ac36a521" providerId="LiveId" clId="{B2EDAC6C-37B6-47ED-9493-C16A138DD248}" dt="2021-04-13T13:45:23.981" v="100" actId="403"/>
          <ac:spMkLst>
            <pc:docMk/>
            <pc:sldMk cId="1217028008" sldId="352"/>
            <ac:spMk id="116" creationId="{BB8A65AC-2DD4-43C8-A228-96DBCD7A38F2}"/>
          </ac:spMkLst>
        </pc:spChg>
        <pc:spChg chg="mod">
          <ac:chgData name="One Skill" userId="8d49c830ac36a521" providerId="LiveId" clId="{B2EDAC6C-37B6-47ED-9493-C16A138DD248}" dt="2021-04-13T13:45:23.981" v="100" actId="403"/>
          <ac:spMkLst>
            <pc:docMk/>
            <pc:sldMk cId="1217028008" sldId="352"/>
            <ac:spMk id="117" creationId="{67C3B996-5765-4640-BC11-7362423E61EF}"/>
          </ac:spMkLst>
        </pc:spChg>
        <pc:spChg chg="mod">
          <ac:chgData name="One Skill" userId="8d49c830ac36a521" providerId="LiveId" clId="{B2EDAC6C-37B6-47ED-9493-C16A138DD248}" dt="2021-04-13T13:45:23.981" v="100" actId="403"/>
          <ac:spMkLst>
            <pc:docMk/>
            <pc:sldMk cId="1217028008" sldId="352"/>
            <ac:spMk id="118" creationId="{AC998C9C-E51F-480B-B9D2-64648DD6FF1F}"/>
          </ac:spMkLst>
        </pc:spChg>
        <pc:spChg chg="mod">
          <ac:chgData name="One Skill" userId="8d49c830ac36a521" providerId="LiveId" clId="{B2EDAC6C-37B6-47ED-9493-C16A138DD248}" dt="2021-04-13T13:45:23.981" v="100" actId="403"/>
          <ac:spMkLst>
            <pc:docMk/>
            <pc:sldMk cId="1217028008" sldId="352"/>
            <ac:spMk id="119" creationId="{1CA8E714-626C-4247-AE95-AEEF88CD9BA0}"/>
          </ac:spMkLst>
        </pc:spChg>
        <pc:spChg chg="mod">
          <ac:chgData name="One Skill" userId="8d49c830ac36a521" providerId="LiveId" clId="{B2EDAC6C-37B6-47ED-9493-C16A138DD248}" dt="2021-04-13T13:45:23.981" v="100" actId="403"/>
          <ac:spMkLst>
            <pc:docMk/>
            <pc:sldMk cId="1217028008" sldId="352"/>
            <ac:spMk id="120" creationId="{D0BE71D4-668D-4DEA-8BB0-A702E6E9B026}"/>
          </ac:spMkLst>
        </pc:spChg>
        <pc:spChg chg="mod">
          <ac:chgData name="One Skill" userId="8d49c830ac36a521" providerId="LiveId" clId="{B2EDAC6C-37B6-47ED-9493-C16A138DD248}" dt="2021-04-13T13:45:23.981" v="100" actId="403"/>
          <ac:spMkLst>
            <pc:docMk/>
            <pc:sldMk cId="1217028008" sldId="352"/>
            <ac:spMk id="121" creationId="{E0D4EF65-6619-47D0-AB8E-4E80B28B13C1}"/>
          </ac:spMkLst>
        </pc:spChg>
        <pc:spChg chg="mod">
          <ac:chgData name="One Skill" userId="8d49c830ac36a521" providerId="LiveId" clId="{B2EDAC6C-37B6-47ED-9493-C16A138DD248}" dt="2021-04-13T13:45:23.981" v="100" actId="403"/>
          <ac:spMkLst>
            <pc:docMk/>
            <pc:sldMk cId="1217028008" sldId="352"/>
            <ac:spMk id="122" creationId="{2AF95369-3181-4C6D-AEEC-DD909C1849EC}"/>
          </ac:spMkLst>
        </pc:spChg>
        <pc:spChg chg="mod">
          <ac:chgData name="One Skill" userId="8d49c830ac36a521" providerId="LiveId" clId="{B2EDAC6C-37B6-47ED-9493-C16A138DD248}" dt="2021-04-13T13:45:23.981" v="100" actId="403"/>
          <ac:spMkLst>
            <pc:docMk/>
            <pc:sldMk cId="1217028008" sldId="352"/>
            <ac:spMk id="123" creationId="{7B8BD12B-E698-41D7-AE20-D892E4EC79BF}"/>
          </ac:spMkLst>
        </pc:spChg>
        <pc:spChg chg="mod">
          <ac:chgData name="One Skill" userId="8d49c830ac36a521" providerId="LiveId" clId="{B2EDAC6C-37B6-47ED-9493-C16A138DD248}" dt="2021-04-13T13:45:23.981" v="100" actId="403"/>
          <ac:spMkLst>
            <pc:docMk/>
            <pc:sldMk cId="1217028008" sldId="352"/>
            <ac:spMk id="124" creationId="{94BD58CC-16E5-45E7-B7E5-369136A0B3D4}"/>
          </ac:spMkLst>
        </pc:spChg>
        <pc:spChg chg="mod">
          <ac:chgData name="One Skill" userId="8d49c830ac36a521" providerId="LiveId" clId="{B2EDAC6C-37B6-47ED-9493-C16A138DD248}" dt="2021-04-13T13:45:23.981" v="100" actId="403"/>
          <ac:spMkLst>
            <pc:docMk/>
            <pc:sldMk cId="1217028008" sldId="352"/>
            <ac:spMk id="125" creationId="{0DE24BFD-5135-4774-AF84-FAE31C0A69A1}"/>
          </ac:spMkLst>
        </pc:spChg>
        <pc:spChg chg="mod">
          <ac:chgData name="One Skill" userId="8d49c830ac36a521" providerId="LiveId" clId="{B2EDAC6C-37B6-47ED-9493-C16A138DD248}" dt="2021-04-13T13:45:23.981" v="100" actId="403"/>
          <ac:spMkLst>
            <pc:docMk/>
            <pc:sldMk cId="1217028008" sldId="352"/>
            <ac:spMk id="127" creationId="{8210A8E8-5E8D-42B1-BC37-04264A390CC9}"/>
          </ac:spMkLst>
        </pc:spChg>
        <pc:spChg chg="mod">
          <ac:chgData name="One Skill" userId="8d49c830ac36a521" providerId="LiveId" clId="{B2EDAC6C-37B6-47ED-9493-C16A138DD248}" dt="2021-04-13T13:45:23.981" v="100" actId="403"/>
          <ac:spMkLst>
            <pc:docMk/>
            <pc:sldMk cId="1217028008" sldId="352"/>
            <ac:spMk id="128" creationId="{8FFAB99C-E13F-4D29-BFBE-DA2B4C04641F}"/>
          </ac:spMkLst>
        </pc:spChg>
        <pc:spChg chg="mod">
          <ac:chgData name="One Skill" userId="8d49c830ac36a521" providerId="LiveId" clId="{B2EDAC6C-37B6-47ED-9493-C16A138DD248}" dt="2021-04-13T13:45:23.981" v="100" actId="403"/>
          <ac:spMkLst>
            <pc:docMk/>
            <pc:sldMk cId="1217028008" sldId="352"/>
            <ac:spMk id="129" creationId="{DF479312-E731-4C27-AC46-0B24C4EA66B1}"/>
          </ac:spMkLst>
        </pc:spChg>
        <pc:spChg chg="mod">
          <ac:chgData name="One Skill" userId="8d49c830ac36a521" providerId="LiveId" clId="{B2EDAC6C-37B6-47ED-9493-C16A138DD248}" dt="2021-04-13T13:45:23.981" v="100" actId="403"/>
          <ac:spMkLst>
            <pc:docMk/>
            <pc:sldMk cId="1217028008" sldId="352"/>
            <ac:spMk id="130" creationId="{85E153AD-0681-4C63-A39A-98E4007C3B14}"/>
          </ac:spMkLst>
        </pc:spChg>
        <pc:spChg chg="mod">
          <ac:chgData name="One Skill" userId="8d49c830ac36a521" providerId="LiveId" clId="{B2EDAC6C-37B6-47ED-9493-C16A138DD248}" dt="2021-04-13T13:45:23.981" v="100" actId="403"/>
          <ac:spMkLst>
            <pc:docMk/>
            <pc:sldMk cId="1217028008" sldId="352"/>
            <ac:spMk id="131" creationId="{97737E46-70DF-4751-B24A-CB553207F4E5}"/>
          </ac:spMkLst>
        </pc:spChg>
        <pc:spChg chg="mod">
          <ac:chgData name="One Skill" userId="8d49c830ac36a521" providerId="LiveId" clId="{B2EDAC6C-37B6-47ED-9493-C16A138DD248}" dt="2021-04-13T13:45:23.981" v="100" actId="403"/>
          <ac:spMkLst>
            <pc:docMk/>
            <pc:sldMk cId="1217028008" sldId="352"/>
            <ac:spMk id="132" creationId="{E8F698A8-0B04-40C7-8901-91E060AB8079}"/>
          </ac:spMkLst>
        </pc:spChg>
        <pc:spChg chg="mod">
          <ac:chgData name="One Skill" userId="8d49c830ac36a521" providerId="LiveId" clId="{B2EDAC6C-37B6-47ED-9493-C16A138DD248}" dt="2021-04-13T13:45:23.981" v="100" actId="403"/>
          <ac:spMkLst>
            <pc:docMk/>
            <pc:sldMk cId="1217028008" sldId="352"/>
            <ac:spMk id="133" creationId="{7198E798-5CFB-4FE7-BDFC-8804BFB87D21}"/>
          </ac:spMkLst>
        </pc:spChg>
        <pc:spChg chg="mod">
          <ac:chgData name="One Skill" userId="8d49c830ac36a521" providerId="LiveId" clId="{B2EDAC6C-37B6-47ED-9493-C16A138DD248}" dt="2021-04-13T13:45:23.981" v="100" actId="403"/>
          <ac:spMkLst>
            <pc:docMk/>
            <pc:sldMk cId="1217028008" sldId="352"/>
            <ac:spMk id="134" creationId="{CF934B54-3BA8-428D-88E5-9AEBA3794E01}"/>
          </ac:spMkLst>
        </pc:spChg>
        <pc:spChg chg="mod">
          <ac:chgData name="One Skill" userId="8d49c830ac36a521" providerId="LiveId" clId="{B2EDAC6C-37B6-47ED-9493-C16A138DD248}" dt="2021-04-13T13:45:23.981" v="100" actId="403"/>
          <ac:spMkLst>
            <pc:docMk/>
            <pc:sldMk cId="1217028008" sldId="352"/>
            <ac:spMk id="136" creationId="{373B625F-BD4C-4C7E-B519-152EAAC190DC}"/>
          </ac:spMkLst>
        </pc:spChg>
        <pc:spChg chg="mod">
          <ac:chgData name="One Skill" userId="8d49c830ac36a521" providerId="LiveId" clId="{B2EDAC6C-37B6-47ED-9493-C16A138DD248}" dt="2021-04-13T13:45:23.981" v="100" actId="403"/>
          <ac:spMkLst>
            <pc:docMk/>
            <pc:sldMk cId="1217028008" sldId="352"/>
            <ac:spMk id="137" creationId="{81FBE275-816A-4466-A73B-3A87662BAAEF}"/>
          </ac:spMkLst>
        </pc:spChg>
        <pc:spChg chg="mod">
          <ac:chgData name="One Skill" userId="8d49c830ac36a521" providerId="LiveId" clId="{B2EDAC6C-37B6-47ED-9493-C16A138DD248}" dt="2021-04-13T13:45:23.981" v="100" actId="403"/>
          <ac:spMkLst>
            <pc:docMk/>
            <pc:sldMk cId="1217028008" sldId="352"/>
            <ac:spMk id="138" creationId="{FF6A80A4-D441-43C8-B178-C5F89E952F18}"/>
          </ac:spMkLst>
        </pc:spChg>
        <pc:spChg chg="mod">
          <ac:chgData name="One Skill" userId="8d49c830ac36a521" providerId="LiveId" clId="{B2EDAC6C-37B6-47ED-9493-C16A138DD248}" dt="2021-04-13T13:45:23.981" v="100" actId="403"/>
          <ac:spMkLst>
            <pc:docMk/>
            <pc:sldMk cId="1217028008" sldId="352"/>
            <ac:spMk id="139" creationId="{40D24CF6-BC21-4EC4-A372-BA913697EDD7}"/>
          </ac:spMkLst>
        </pc:spChg>
        <pc:spChg chg="mod">
          <ac:chgData name="One Skill" userId="8d49c830ac36a521" providerId="LiveId" clId="{B2EDAC6C-37B6-47ED-9493-C16A138DD248}" dt="2021-04-13T13:45:23.981" v="100" actId="403"/>
          <ac:spMkLst>
            <pc:docMk/>
            <pc:sldMk cId="1217028008" sldId="352"/>
            <ac:spMk id="140" creationId="{66BA8F6F-50C1-4F39-AAF4-C1931E50CA0A}"/>
          </ac:spMkLst>
        </pc:spChg>
        <pc:spChg chg="mod">
          <ac:chgData name="One Skill" userId="8d49c830ac36a521" providerId="LiveId" clId="{B2EDAC6C-37B6-47ED-9493-C16A138DD248}" dt="2021-04-13T13:45:23.981" v="100" actId="403"/>
          <ac:spMkLst>
            <pc:docMk/>
            <pc:sldMk cId="1217028008" sldId="352"/>
            <ac:spMk id="141" creationId="{CE2EA498-E5E5-46D7-9877-9B463A5AA035}"/>
          </ac:spMkLst>
        </pc:spChg>
        <pc:spChg chg="mod">
          <ac:chgData name="One Skill" userId="8d49c830ac36a521" providerId="LiveId" clId="{B2EDAC6C-37B6-47ED-9493-C16A138DD248}" dt="2021-04-13T13:45:23.981" v="100" actId="403"/>
          <ac:spMkLst>
            <pc:docMk/>
            <pc:sldMk cId="1217028008" sldId="352"/>
            <ac:spMk id="142" creationId="{2DDAFE10-3E11-4EFE-9EB5-0F60E60C386D}"/>
          </ac:spMkLst>
        </pc:spChg>
        <pc:spChg chg="mod">
          <ac:chgData name="One Skill" userId="8d49c830ac36a521" providerId="LiveId" clId="{B2EDAC6C-37B6-47ED-9493-C16A138DD248}" dt="2021-04-13T13:45:23.981" v="100" actId="403"/>
          <ac:spMkLst>
            <pc:docMk/>
            <pc:sldMk cId="1217028008" sldId="352"/>
            <ac:spMk id="143" creationId="{52E39170-6B03-423C-A932-2D950FCAA640}"/>
          </ac:spMkLst>
        </pc:spChg>
        <pc:spChg chg="mod">
          <ac:chgData name="One Skill" userId="8d49c830ac36a521" providerId="LiveId" clId="{B2EDAC6C-37B6-47ED-9493-C16A138DD248}" dt="2021-04-13T13:45:23.981" v="100" actId="403"/>
          <ac:spMkLst>
            <pc:docMk/>
            <pc:sldMk cId="1217028008" sldId="352"/>
            <ac:spMk id="144" creationId="{FEDE049A-7371-4979-A5DB-46FFB1EEDEE5}"/>
          </ac:spMkLst>
        </pc:spChg>
        <pc:grpChg chg="add mod">
          <ac:chgData name="One Skill" userId="8d49c830ac36a521" providerId="LiveId" clId="{B2EDAC6C-37B6-47ED-9493-C16A138DD248}" dt="2021-04-13T13:45:30.481" v="106" actId="164"/>
          <ac:grpSpMkLst>
            <pc:docMk/>
            <pc:sldMk cId="1217028008" sldId="352"/>
            <ac:grpSpMk id="2" creationId="{A5A539F0-C7F9-4804-8F5F-856F5CA07898}"/>
          </ac:grpSpMkLst>
        </pc:grpChg>
        <pc:grpChg chg="add mod">
          <ac:chgData name="One Skill" userId="8d49c830ac36a521" providerId="LiveId" clId="{B2EDAC6C-37B6-47ED-9493-C16A138DD248}" dt="2021-04-13T13:41:29.962" v="75" actId="164"/>
          <ac:grpSpMkLst>
            <pc:docMk/>
            <pc:sldMk cId="1217028008" sldId="352"/>
            <ac:grpSpMk id="5" creationId="{0176C7A0-E528-42AF-93DA-AD3B108C4FD2}"/>
          </ac:grpSpMkLst>
        </pc:grpChg>
        <pc:grpChg chg="add mod">
          <ac:chgData name="One Skill" userId="8d49c830ac36a521" providerId="LiveId" clId="{B2EDAC6C-37B6-47ED-9493-C16A138DD248}" dt="2021-04-13T13:45:30.481" v="106" actId="164"/>
          <ac:grpSpMkLst>
            <pc:docMk/>
            <pc:sldMk cId="1217028008" sldId="352"/>
            <ac:grpSpMk id="38" creationId="{7620F034-C53A-43AA-846A-CF7A6C3F7E0F}"/>
          </ac:grpSpMkLst>
        </pc:grpChg>
        <pc:grpChg chg="del">
          <ac:chgData name="One Skill" userId="8d49c830ac36a521" providerId="LiveId" clId="{B2EDAC6C-37B6-47ED-9493-C16A138DD248}" dt="2021-04-13T13:37:15.295" v="39" actId="165"/>
          <ac:grpSpMkLst>
            <pc:docMk/>
            <pc:sldMk cId="1217028008" sldId="352"/>
            <ac:grpSpMk id="44" creationId="{17BAC4B9-22F3-4466-A6F7-574D95966E62}"/>
          </ac:grpSpMkLst>
        </pc:grpChg>
        <pc:grpChg chg="mod topLvl">
          <ac:chgData name="One Skill" userId="8d49c830ac36a521" providerId="LiveId" clId="{B2EDAC6C-37B6-47ED-9493-C16A138DD248}" dt="2021-04-13T13:37:15.295" v="39" actId="165"/>
          <ac:grpSpMkLst>
            <pc:docMk/>
            <pc:sldMk cId="1217028008" sldId="352"/>
            <ac:grpSpMk id="46" creationId="{17BAC4B9-22F3-4466-A6F7-574D95966E62}"/>
          </ac:grpSpMkLst>
        </pc:grpChg>
        <pc:grpChg chg="del mod topLvl">
          <ac:chgData name="One Skill" userId="8d49c830ac36a521" providerId="LiveId" clId="{B2EDAC6C-37B6-47ED-9493-C16A138DD248}" dt="2021-04-13T13:40:59.216" v="65" actId="165"/>
          <ac:grpSpMkLst>
            <pc:docMk/>
            <pc:sldMk cId="1217028008" sldId="352"/>
            <ac:grpSpMk id="49" creationId="{17BAC4B9-22F3-4466-A6F7-574D95966E62}"/>
          </ac:grpSpMkLst>
        </pc:grpChg>
        <pc:grpChg chg="mod topLvl">
          <ac:chgData name="One Skill" userId="8d49c830ac36a521" providerId="LiveId" clId="{B2EDAC6C-37B6-47ED-9493-C16A138DD248}" dt="2021-04-13T13:45:30.481" v="106" actId="164"/>
          <ac:grpSpMkLst>
            <pc:docMk/>
            <pc:sldMk cId="1217028008" sldId="352"/>
            <ac:grpSpMk id="52" creationId="{17BAC4B9-22F3-4466-A6F7-574D95966E62}"/>
          </ac:grpSpMkLst>
        </pc:grpChg>
        <pc:grpChg chg="mod topLvl">
          <ac:chgData name="One Skill" userId="8d49c830ac36a521" providerId="LiveId" clId="{B2EDAC6C-37B6-47ED-9493-C16A138DD248}" dt="2021-04-13T13:41:29.962" v="75" actId="164"/>
          <ac:grpSpMkLst>
            <pc:docMk/>
            <pc:sldMk cId="1217028008" sldId="352"/>
            <ac:grpSpMk id="63" creationId="{17BAC4B9-22F3-4466-A6F7-574D95966E62}"/>
          </ac:grpSpMkLst>
        </pc:grpChg>
        <pc:grpChg chg="mod topLvl">
          <ac:chgData name="One Skill" userId="8d49c830ac36a521" providerId="LiveId" clId="{B2EDAC6C-37B6-47ED-9493-C16A138DD248}" dt="2021-04-13T13:41:29.962" v="75" actId="164"/>
          <ac:grpSpMkLst>
            <pc:docMk/>
            <pc:sldMk cId="1217028008" sldId="352"/>
            <ac:grpSpMk id="69" creationId="{17BAC4B9-22F3-4466-A6F7-574D95966E62}"/>
          </ac:grpSpMkLst>
        </pc:grpChg>
        <pc:grpChg chg="mod ord topLvl">
          <ac:chgData name="One Skill" userId="8d49c830ac36a521" providerId="LiveId" clId="{B2EDAC6C-37B6-47ED-9493-C16A138DD248}" dt="2021-04-13T13:45:22.869" v="98" actId="170"/>
          <ac:grpSpMkLst>
            <pc:docMk/>
            <pc:sldMk cId="1217028008" sldId="352"/>
            <ac:grpSpMk id="75" creationId="{17BAC4B9-22F3-4466-A6F7-574D95966E62}"/>
          </ac:grpSpMkLst>
        </pc:grpChg>
        <pc:grpChg chg="mod">
          <ac:chgData name="One Skill" userId="8d49c830ac36a521" providerId="LiveId" clId="{B2EDAC6C-37B6-47ED-9493-C16A138DD248}" dt="2021-04-13T13:37:15.295" v="39" actId="165"/>
          <ac:grpSpMkLst>
            <pc:docMk/>
            <pc:sldMk cId="1217028008" sldId="352"/>
            <ac:grpSpMk id="78" creationId="{17BAC4B9-22F3-4466-A6F7-574D95966E62}"/>
          </ac:grpSpMkLst>
        </pc:grpChg>
        <pc:grpChg chg="mod">
          <ac:chgData name="One Skill" userId="8d49c830ac36a521" providerId="LiveId" clId="{B2EDAC6C-37B6-47ED-9493-C16A138DD248}" dt="2021-04-13T13:37:15.295" v="39" actId="165"/>
          <ac:grpSpMkLst>
            <pc:docMk/>
            <pc:sldMk cId="1217028008" sldId="352"/>
            <ac:grpSpMk id="91" creationId="{17BAC4B9-22F3-4466-A6F7-574D95966E62}"/>
          </ac:grpSpMkLst>
        </pc:grpChg>
        <pc:grpChg chg="mod">
          <ac:chgData name="One Skill" userId="8d49c830ac36a521" providerId="LiveId" clId="{B2EDAC6C-37B6-47ED-9493-C16A138DD248}" dt="2021-04-13T13:37:15.295" v="39" actId="165"/>
          <ac:grpSpMkLst>
            <pc:docMk/>
            <pc:sldMk cId="1217028008" sldId="352"/>
            <ac:grpSpMk id="100" creationId="{17BAC4B9-22F3-4466-A6F7-574D95966E62}"/>
          </ac:grpSpMkLst>
        </pc:grpChg>
        <pc:grpChg chg="mod">
          <ac:chgData name="One Skill" userId="8d49c830ac36a521" providerId="LiveId" clId="{B2EDAC6C-37B6-47ED-9493-C16A138DD248}" dt="2021-04-13T13:37:15.295" v="39" actId="165"/>
          <ac:grpSpMkLst>
            <pc:docMk/>
            <pc:sldMk cId="1217028008" sldId="352"/>
            <ac:grpSpMk id="105" creationId="{17BAC4B9-22F3-4466-A6F7-574D95966E62}"/>
          </ac:grpSpMkLst>
        </pc:grpChg>
        <pc:grpChg chg="mod">
          <ac:chgData name="One Skill" userId="8d49c830ac36a521" providerId="LiveId" clId="{B2EDAC6C-37B6-47ED-9493-C16A138DD248}" dt="2021-04-13T13:37:15.295" v="39" actId="165"/>
          <ac:grpSpMkLst>
            <pc:docMk/>
            <pc:sldMk cId="1217028008" sldId="352"/>
            <ac:grpSpMk id="114" creationId="{17BAC4B9-22F3-4466-A6F7-574D95966E62}"/>
          </ac:grpSpMkLst>
        </pc:grpChg>
        <pc:grpChg chg="mod">
          <ac:chgData name="One Skill" userId="8d49c830ac36a521" providerId="LiveId" clId="{B2EDAC6C-37B6-47ED-9493-C16A138DD248}" dt="2021-04-13T13:37:15.295" v="39" actId="165"/>
          <ac:grpSpMkLst>
            <pc:docMk/>
            <pc:sldMk cId="1217028008" sldId="352"/>
            <ac:grpSpMk id="126" creationId="{17BAC4B9-22F3-4466-A6F7-574D95966E62}"/>
          </ac:grpSpMkLst>
        </pc:grpChg>
        <pc:grpChg chg="mod">
          <ac:chgData name="One Skill" userId="8d49c830ac36a521" providerId="LiveId" clId="{B2EDAC6C-37B6-47ED-9493-C16A138DD248}" dt="2021-04-13T13:37:15.295" v="39" actId="165"/>
          <ac:grpSpMkLst>
            <pc:docMk/>
            <pc:sldMk cId="1217028008" sldId="352"/>
            <ac:grpSpMk id="135" creationId="{17BAC4B9-22F3-4466-A6F7-574D95966E62}"/>
          </ac:grpSpMkLst>
        </pc:grpChg>
        <pc:grpChg chg="del">
          <ac:chgData name="One Skill" userId="8d49c830ac36a521" providerId="LiveId" clId="{B2EDAC6C-37B6-47ED-9493-C16A138DD248}" dt="2021-04-13T13:59:36.059" v="114" actId="165"/>
          <ac:grpSpMkLst>
            <pc:docMk/>
            <pc:sldMk cId="1217028008" sldId="352"/>
            <ac:grpSpMk id="145" creationId="{BAA10228-7940-4FD1-818F-81011CF764C1}"/>
          </ac:grpSpMkLst>
        </pc:grpChg>
      </pc:sldChg>
      <pc:sldChg chg="add">
        <pc:chgData name="One Skill" userId="8d49c830ac36a521" providerId="LiveId" clId="{B2EDAC6C-37B6-47ED-9493-C16A138DD248}" dt="2021-04-13T13:59:47.095" v="115" actId="2890"/>
        <pc:sldMkLst>
          <pc:docMk/>
          <pc:sldMk cId="2269528238" sldId="353"/>
        </pc:sldMkLst>
      </pc:sldChg>
    </pc:docChg>
  </pc:docChgLst>
  <pc:docChgLst>
    <pc:chgData name="One Skill" userId="8d49c830ac36a521" providerId="LiveId" clId="{9BBA4029-7CF1-974A-9A16-D81286F60824}"/>
    <pc:docChg chg="addSld delSld modSld">
      <pc:chgData name="One Skill" userId="8d49c830ac36a521" providerId="LiveId" clId="{9BBA4029-7CF1-974A-9A16-D81286F60824}" dt="2021-02-07T14:17:56.364" v="1" actId="2696"/>
      <pc:docMkLst>
        <pc:docMk/>
      </pc:docMkLst>
      <pc:sldChg chg="add del">
        <pc:chgData name="One Skill" userId="8d49c830ac36a521" providerId="LiveId" clId="{9BBA4029-7CF1-974A-9A16-D81286F60824}" dt="2021-02-07T14:17:56.364" v="1" actId="2696"/>
        <pc:sldMkLst>
          <pc:docMk/>
          <pc:sldMk cId="1632853648" sldId="381"/>
        </pc:sldMkLst>
      </pc:sldChg>
      <pc:sldMasterChg chg="delSldLayout">
        <pc:chgData name="One Skill" userId="8d49c830ac36a521" providerId="LiveId" clId="{9BBA4029-7CF1-974A-9A16-D81286F60824}" dt="2021-02-07T14:17:56.364" v="1" actId="2696"/>
        <pc:sldMasterMkLst>
          <pc:docMk/>
          <pc:sldMasterMk cId="1627834671" sldId="2147483660"/>
        </pc:sldMasterMkLst>
        <pc:sldLayoutChg chg="del">
          <pc:chgData name="One Skill" userId="8d49c830ac36a521" providerId="LiveId" clId="{9BBA4029-7CF1-974A-9A16-D81286F60824}" dt="2021-02-07T14:17:56.364" v="1" actId="2696"/>
          <pc:sldLayoutMkLst>
            <pc:docMk/>
            <pc:sldMasterMk cId="1627834671" sldId="2147483660"/>
            <pc:sldLayoutMk cId="4017125999" sldId="2147483670"/>
          </pc:sldLayoutMkLst>
        </pc:sldLayoutChg>
      </pc:sldMasterChg>
    </pc:docChg>
  </pc:docChgLst>
  <pc:docChgLst>
    <pc:chgData name="One Skill" userId="8d49c830ac36a521" providerId="LiveId" clId="{108620F3-7C9B-4B7B-BDB5-71800E3BB158}"/>
    <pc:docChg chg="undo custSel addSld delSld modSld sldOrd modMainMaster">
      <pc:chgData name="One Skill" userId="8d49c830ac36a521" providerId="LiveId" clId="{108620F3-7C9B-4B7B-BDB5-71800E3BB158}" dt="2021-04-15T16:07:08.365" v="4175"/>
      <pc:docMkLst>
        <pc:docMk/>
      </pc:docMkLst>
      <pc:sldChg chg="addSp delSp modSp mod addAnim delAnim modAnim">
        <pc:chgData name="One Skill" userId="8d49c830ac36a521" providerId="LiveId" clId="{108620F3-7C9B-4B7B-BDB5-71800E3BB158}" dt="2021-04-15T15:46:06.443" v="3613" actId="478"/>
        <pc:sldMkLst>
          <pc:docMk/>
          <pc:sldMk cId="1217028008" sldId="352"/>
        </pc:sldMkLst>
        <pc:spChg chg="del">
          <ac:chgData name="One Skill" userId="8d49c830ac36a521" providerId="LiveId" clId="{108620F3-7C9B-4B7B-BDB5-71800E3BB158}" dt="2021-04-15T14:55:43.450" v="2877" actId="478"/>
          <ac:spMkLst>
            <pc:docMk/>
            <pc:sldMk cId="1217028008" sldId="352"/>
            <ac:spMk id="73" creationId="{421D3ACD-B68F-4CF4-A88C-990781E80A57}"/>
          </ac:spMkLst>
        </pc:spChg>
        <pc:spChg chg="del">
          <ac:chgData name="One Skill" userId="8d49c830ac36a521" providerId="LiveId" clId="{108620F3-7C9B-4B7B-BDB5-71800E3BB158}" dt="2021-04-15T14:55:43.450" v="2877" actId="478"/>
          <ac:spMkLst>
            <pc:docMk/>
            <pc:sldMk cId="1217028008" sldId="352"/>
            <ac:spMk id="74" creationId="{70B0FA6E-1C21-45A2-9122-F43F69315810}"/>
          </ac:spMkLst>
        </pc:spChg>
        <pc:spChg chg="mod">
          <ac:chgData name="One Skill" userId="8d49c830ac36a521" providerId="LiveId" clId="{108620F3-7C9B-4B7B-BDB5-71800E3BB158}" dt="2021-04-15T14:55:44.021" v="2878"/>
          <ac:spMkLst>
            <pc:docMk/>
            <pc:sldMk cId="1217028008" sldId="352"/>
            <ac:spMk id="146" creationId="{3BE8F67C-7D73-4254-BD27-3CB348DEB4F5}"/>
          </ac:spMkLst>
        </pc:spChg>
        <pc:spChg chg="mod">
          <ac:chgData name="One Skill" userId="8d49c830ac36a521" providerId="LiveId" clId="{108620F3-7C9B-4B7B-BDB5-71800E3BB158}" dt="2021-04-15T14:55:44.021" v="2878"/>
          <ac:spMkLst>
            <pc:docMk/>
            <pc:sldMk cId="1217028008" sldId="352"/>
            <ac:spMk id="147" creationId="{108A8F9A-EDF1-496A-A44F-6D8015A34CB1}"/>
          </ac:spMkLst>
        </pc:spChg>
        <pc:spChg chg="mod">
          <ac:chgData name="One Skill" userId="8d49c830ac36a521" providerId="LiveId" clId="{108620F3-7C9B-4B7B-BDB5-71800E3BB158}" dt="2021-04-15T14:55:44.021" v="2878"/>
          <ac:spMkLst>
            <pc:docMk/>
            <pc:sldMk cId="1217028008" sldId="352"/>
            <ac:spMk id="149" creationId="{CE39EED4-0539-4389-BBC1-AE2F7DF38849}"/>
          </ac:spMkLst>
        </pc:spChg>
        <pc:spChg chg="mod">
          <ac:chgData name="One Skill" userId="8d49c830ac36a521" providerId="LiveId" clId="{108620F3-7C9B-4B7B-BDB5-71800E3BB158}" dt="2021-04-15T14:55:44.021" v="2878"/>
          <ac:spMkLst>
            <pc:docMk/>
            <pc:sldMk cId="1217028008" sldId="352"/>
            <ac:spMk id="150" creationId="{12A7C546-389E-4EE6-9E07-22DC89F5AEF3}"/>
          </ac:spMkLst>
        </pc:spChg>
        <pc:spChg chg="mod">
          <ac:chgData name="One Skill" userId="8d49c830ac36a521" providerId="LiveId" clId="{108620F3-7C9B-4B7B-BDB5-71800E3BB158}" dt="2021-04-15T14:55:44.021" v="2878"/>
          <ac:spMkLst>
            <pc:docMk/>
            <pc:sldMk cId="1217028008" sldId="352"/>
            <ac:spMk id="152" creationId="{427D456D-6E6B-4BDA-AD4E-D3833A1C7A34}"/>
          </ac:spMkLst>
        </pc:spChg>
        <pc:spChg chg="mod">
          <ac:chgData name="One Skill" userId="8d49c830ac36a521" providerId="LiveId" clId="{108620F3-7C9B-4B7B-BDB5-71800E3BB158}" dt="2021-04-15T14:55:44.021" v="2878"/>
          <ac:spMkLst>
            <pc:docMk/>
            <pc:sldMk cId="1217028008" sldId="352"/>
            <ac:spMk id="153" creationId="{21C001CA-B774-4FF1-9FCB-67661E9C5947}"/>
          </ac:spMkLst>
        </pc:spChg>
        <pc:spChg chg="mod">
          <ac:chgData name="One Skill" userId="8d49c830ac36a521" providerId="LiveId" clId="{108620F3-7C9B-4B7B-BDB5-71800E3BB158}" dt="2021-04-15T14:55:44.021" v="2878"/>
          <ac:spMkLst>
            <pc:docMk/>
            <pc:sldMk cId="1217028008" sldId="352"/>
            <ac:spMk id="154" creationId="{81609923-BC11-46F6-B781-D19AF1DA8B00}"/>
          </ac:spMkLst>
        </pc:spChg>
        <pc:spChg chg="mod">
          <ac:chgData name="One Skill" userId="8d49c830ac36a521" providerId="LiveId" clId="{108620F3-7C9B-4B7B-BDB5-71800E3BB158}" dt="2021-04-15T14:55:44.021" v="2878"/>
          <ac:spMkLst>
            <pc:docMk/>
            <pc:sldMk cId="1217028008" sldId="352"/>
            <ac:spMk id="155" creationId="{5992F9E2-131E-40E4-B8B8-8BB73B1981EC}"/>
          </ac:spMkLst>
        </pc:spChg>
        <pc:spChg chg="mod">
          <ac:chgData name="One Skill" userId="8d49c830ac36a521" providerId="LiveId" clId="{108620F3-7C9B-4B7B-BDB5-71800E3BB158}" dt="2021-04-15T14:55:44.021" v="2878"/>
          <ac:spMkLst>
            <pc:docMk/>
            <pc:sldMk cId="1217028008" sldId="352"/>
            <ac:spMk id="156" creationId="{46E13D8C-ABFF-46DA-BDCA-9C1F10A067A7}"/>
          </ac:spMkLst>
        </pc:spChg>
        <pc:spChg chg="mod">
          <ac:chgData name="One Skill" userId="8d49c830ac36a521" providerId="LiveId" clId="{108620F3-7C9B-4B7B-BDB5-71800E3BB158}" dt="2021-04-15T14:55:44.021" v="2878"/>
          <ac:spMkLst>
            <pc:docMk/>
            <pc:sldMk cId="1217028008" sldId="352"/>
            <ac:spMk id="157" creationId="{A83AF390-A417-4DFE-B9A5-1CB26E7F869B}"/>
          </ac:spMkLst>
        </pc:spChg>
        <pc:spChg chg="mod">
          <ac:chgData name="One Skill" userId="8d49c830ac36a521" providerId="LiveId" clId="{108620F3-7C9B-4B7B-BDB5-71800E3BB158}" dt="2021-04-15T14:55:44.021" v="2878"/>
          <ac:spMkLst>
            <pc:docMk/>
            <pc:sldMk cId="1217028008" sldId="352"/>
            <ac:spMk id="158" creationId="{67F36A92-B44A-47BC-9575-F3279E197B3C}"/>
          </ac:spMkLst>
        </pc:spChg>
        <pc:spChg chg="mod">
          <ac:chgData name="One Skill" userId="8d49c830ac36a521" providerId="LiveId" clId="{108620F3-7C9B-4B7B-BDB5-71800E3BB158}" dt="2021-04-15T14:55:44.021" v="2878"/>
          <ac:spMkLst>
            <pc:docMk/>
            <pc:sldMk cId="1217028008" sldId="352"/>
            <ac:spMk id="161" creationId="{853ECE1B-8E96-44A2-9C6F-887E12CDE3AA}"/>
          </ac:spMkLst>
        </pc:spChg>
        <pc:spChg chg="mod">
          <ac:chgData name="One Skill" userId="8d49c830ac36a521" providerId="LiveId" clId="{108620F3-7C9B-4B7B-BDB5-71800E3BB158}" dt="2021-04-15T14:55:44.021" v="2878"/>
          <ac:spMkLst>
            <pc:docMk/>
            <pc:sldMk cId="1217028008" sldId="352"/>
            <ac:spMk id="162" creationId="{7CC2F1BB-7856-4E31-AB7B-BB04D00DF8C6}"/>
          </ac:spMkLst>
        </pc:spChg>
        <pc:spChg chg="mod">
          <ac:chgData name="One Skill" userId="8d49c830ac36a521" providerId="LiveId" clId="{108620F3-7C9B-4B7B-BDB5-71800E3BB158}" dt="2021-04-15T14:55:44.021" v="2878"/>
          <ac:spMkLst>
            <pc:docMk/>
            <pc:sldMk cId="1217028008" sldId="352"/>
            <ac:spMk id="163" creationId="{34E02380-F6D9-40FC-9AA3-29FD0007EE18}"/>
          </ac:spMkLst>
        </pc:spChg>
        <pc:spChg chg="mod">
          <ac:chgData name="One Skill" userId="8d49c830ac36a521" providerId="LiveId" clId="{108620F3-7C9B-4B7B-BDB5-71800E3BB158}" dt="2021-04-15T14:55:44.021" v="2878"/>
          <ac:spMkLst>
            <pc:docMk/>
            <pc:sldMk cId="1217028008" sldId="352"/>
            <ac:spMk id="164" creationId="{1C3B0605-F63C-449E-A462-B13F2107F193}"/>
          </ac:spMkLst>
        </pc:spChg>
        <pc:spChg chg="mod">
          <ac:chgData name="One Skill" userId="8d49c830ac36a521" providerId="LiveId" clId="{108620F3-7C9B-4B7B-BDB5-71800E3BB158}" dt="2021-04-15T14:55:44.021" v="2878"/>
          <ac:spMkLst>
            <pc:docMk/>
            <pc:sldMk cId="1217028008" sldId="352"/>
            <ac:spMk id="165" creationId="{93AEA43A-EEFA-4F00-9160-FF68E51FF838}"/>
          </ac:spMkLst>
        </pc:spChg>
        <pc:spChg chg="mod">
          <ac:chgData name="One Skill" userId="8d49c830ac36a521" providerId="LiveId" clId="{108620F3-7C9B-4B7B-BDB5-71800E3BB158}" dt="2021-04-15T14:55:44.021" v="2878"/>
          <ac:spMkLst>
            <pc:docMk/>
            <pc:sldMk cId="1217028008" sldId="352"/>
            <ac:spMk id="166" creationId="{F4EC5A50-CAF4-4D02-A77C-FB2EF422C99C}"/>
          </ac:spMkLst>
        </pc:spChg>
        <pc:spChg chg="mod">
          <ac:chgData name="One Skill" userId="8d49c830ac36a521" providerId="LiveId" clId="{108620F3-7C9B-4B7B-BDB5-71800E3BB158}" dt="2021-04-15T14:55:44.021" v="2878"/>
          <ac:spMkLst>
            <pc:docMk/>
            <pc:sldMk cId="1217028008" sldId="352"/>
            <ac:spMk id="167" creationId="{560216FE-94CF-4383-B8C2-89B2D45D9EAC}"/>
          </ac:spMkLst>
        </pc:spChg>
        <pc:spChg chg="mod">
          <ac:chgData name="One Skill" userId="8d49c830ac36a521" providerId="LiveId" clId="{108620F3-7C9B-4B7B-BDB5-71800E3BB158}" dt="2021-04-15T14:55:44.021" v="2878"/>
          <ac:spMkLst>
            <pc:docMk/>
            <pc:sldMk cId="1217028008" sldId="352"/>
            <ac:spMk id="168" creationId="{3F630143-16C5-487F-A73B-3849DAB7CF36}"/>
          </ac:spMkLst>
        </pc:spChg>
        <pc:spChg chg="mod">
          <ac:chgData name="One Skill" userId="8d49c830ac36a521" providerId="LiveId" clId="{108620F3-7C9B-4B7B-BDB5-71800E3BB158}" dt="2021-04-15T14:55:44.021" v="2878"/>
          <ac:spMkLst>
            <pc:docMk/>
            <pc:sldMk cId="1217028008" sldId="352"/>
            <ac:spMk id="169" creationId="{30279BFB-0731-4BB9-BE68-FFC43A7F1D61}"/>
          </ac:spMkLst>
        </pc:spChg>
        <pc:spChg chg="mod">
          <ac:chgData name="One Skill" userId="8d49c830ac36a521" providerId="LiveId" clId="{108620F3-7C9B-4B7B-BDB5-71800E3BB158}" dt="2021-04-15T14:55:44.021" v="2878"/>
          <ac:spMkLst>
            <pc:docMk/>
            <pc:sldMk cId="1217028008" sldId="352"/>
            <ac:spMk id="170" creationId="{B08B128A-E0E9-48DA-B7C9-C799AB92DD7C}"/>
          </ac:spMkLst>
        </pc:spChg>
        <pc:spChg chg="mod">
          <ac:chgData name="One Skill" userId="8d49c830ac36a521" providerId="LiveId" clId="{108620F3-7C9B-4B7B-BDB5-71800E3BB158}" dt="2021-04-15T14:55:44.021" v="2878"/>
          <ac:spMkLst>
            <pc:docMk/>
            <pc:sldMk cId="1217028008" sldId="352"/>
            <ac:spMk id="171" creationId="{F0AC9792-C888-45C0-9921-E656488909A5}"/>
          </ac:spMkLst>
        </pc:spChg>
        <pc:spChg chg="add del mod">
          <ac:chgData name="One Skill" userId="8d49c830ac36a521" providerId="LiveId" clId="{108620F3-7C9B-4B7B-BDB5-71800E3BB158}" dt="2021-04-15T15:46:05.823" v="3612" actId="478"/>
          <ac:spMkLst>
            <pc:docMk/>
            <pc:sldMk cId="1217028008" sldId="352"/>
            <ac:spMk id="172" creationId="{D2206742-9400-4E87-A212-E30B8C49BCC7}"/>
          </ac:spMkLst>
        </pc:spChg>
        <pc:spChg chg="add del mod">
          <ac:chgData name="One Skill" userId="8d49c830ac36a521" providerId="LiveId" clId="{108620F3-7C9B-4B7B-BDB5-71800E3BB158}" dt="2021-04-15T15:46:05.823" v="3612" actId="478"/>
          <ac:spMkLst>
            <pc:docMk/>
            <pc:sldMk cId="1217028008" sldId="352"/>
            <ac:spMk id="173" creationId="{8BD31D8E-6E54-43E7-81DC-7A8842D5CED4}"/>
          </ac:spMkLst>
        </pc:spChg>
        <pc:spChg chg="mod">
          <ac:chgData name="One Skill" userId="8d49c830ac36a521" providerId="LiveId" clId="{108620F3-7C9B-4B7B-BDB5-71800E3BB158}" dt="2021-04-15T14:55:44.021" v="2878"/>
          <ac:spMkLst>
            <pc:docMk/>
            <pc:sldMk cId="1217028008" sldId="352"/>
            <ac:spMk id="175" creationId="{E16EF0B2-B4DE-4B5D-A80C-AD2F9F839E06}"/>
          </ac:spMkLst>
        </pc:spChg>
        <pc:spChg chg="mod">
          <ac:chgData name="One Skill" userId="8d49c830ac36a521" providerId="LiveId" clId="{108620F3-7C9B-4B7B-BDB5-71800E3BB158}" dt="2021-04-15T14:55:44.021" v="2878"/>
          <ac:spMkLst>
            <pc:docMk/>
            <pc:sldMk cId="1217028008" sldId="352"/>
            <ac:spMk id="176" creationId="{CCCA23CB-8930-404C-B302-0D1B2A650547}"/>
          </ac:spMkLst>
        </pc:spChg>
        <pc:spChg chg="mod">
          <ac:chgData name="One Skill" userId="8d49c830ac36a521" providerId="LiveId" clId="{108620F3-7C9B-4B7B-BDB5-71800E3BB158}" dt="2021-04-15T14:55:44.021" v="2878"/>
          <ac:spMkLst>
            <pc:docMk/>
            <pc:sldMk cId="1217028008" sldId="352"/>
            <ac:spMk id="178" creationId="{306A4A98-3FC1-4DE2-A91F-0C78E1B50CCE}"/>
          </ac:spMkLst>
        </pc:spChg>
        <pc:spChg chg="mod">
          <ac:chgData name="One Skill" userId="8d49c830ac36a521" providerId="LiveId" clId="{108620F3-7C9B-4B7B-BDB5-71800E3BB158}" dt="2021-04-15T14:55:44.021" v="2878"/>
          <ac:spMkLst>
            <pc:docMk/>
            <pc:sldMk cId="1217028008" sldId="352"/>
            <ac:spMk id="179" creationId="{EED2B276-521F-4ED0-B316-3B04233EDB56}"/>
          </ac:spMkLst>
        </pc:spChg>
        <pc:spChg chg="mod">
          <ac:chgData name="One Skill" userId="8d49c830ac36a521" providerId="LiveId" clId="{108620F3-7C9B-4B7B-BDB5-71800E3BB158}" dt="2021-04-15T14:55:44.021" v="2878"/>
          <ac:spMkLst>
            <pc:docMk/>
            <pc:sldMk cId="1217028008" sldId="352"/>
            <ac:spMk id="180" creationId="{883A8F29-B78B-4ADD-8DB0-D340C35878D2}"/>
          </ac:spMkLst>
        </pc:spChg>
        <pc:spChg chg="mod">
          <ac:chgData name="One Skill" userId="8d49c830ac36a521" providerId="LiveId" clId="{108620F3-7C9B-4B7B-BDB5-71800E3BB158}" dt="2021-04-15T14:55:44.021" v="2878"/>
          <ac:spMkLst>
            <pc:docMk/>
            <pc:sldMk cId="1217028008" sldId="352"/>
            <ac:spMk id="181" creationId="{1A7E11E2-766B-4362-9319-E0BCCFE177C5}"/>
          </ac:spMkLst>
        </pc:spChg>
        <pc:spChg chg="mod">
          <ac:chgData name="One Skill" userId="8d49c830ac36a521" providerId="LiveId" clId="{108620F3-7C9B-4B7B-BDB5-71800E3BB158}" dt="2021-04-15T14:55:44.021" v="2878"/>
          <ac:spMkLst>
            <pc:docMk/>
            <pc:sldMk cId="1217028008" sldId="352"/>
            <ac:spMk id="182" creationId="{5791FF13-4673-4229-9B4A-A18D9BEEF660}"/>
          </ac:spMkLst>
        </pc:spChg>
        <pc:spChg chg="mod">
          <ac:chgData name="One Skill" userId="8d49c830ac36a521" providerId="LiveId" clId="{108620F3-7C9B-4B7B-BDB5-71800E3BB158}" dt="2021-04-15T14:55:44.021" v="2878"/>
          <ac:spMkLst>
            <pc:docMk/>
            <pc:sldMk cId="1217028008" sldId="352"/>
            <ac:spMk id="183" creationId="{36E05484-F29E-4174-A879-5A051C091301}"/>
          </ac:spMkLst>
        </pc:spChg>
        <pc:spChg chg="mod">
          <ac:chgData name="One Skill" userId="8d49c830ac36a521" providerId="LiveId" clId="{108620F3-7C9B-4B7B-BDB5-71800E3BB158}" dt="2021-04-15T14:55:44.021" v="2878"/>
          <ac:spMkLst>
            <pc:docMk/>
            <pc:sldMk cId="1217028008" sldId="352"/>
            <ac:spMk id="184" creationId="{FDE03CB6-FCFC-45E5-A022-0D60AE2AC3BE}"/>
          </ac:spMkLst>
        </pc:spChg>
        <pc:spChg chg="mod">
          <ac:chgData name="One Skill" userId="8d49c830ac36a521" providerId="LiveId" clId="{108620F3-7C9B-4B7B-BDB5-71800E3BB158}" dt="2021-04-15T14:55:44.021" v="2878"/>
          <ac:spMkLst>
            <pc:docMk/>
            <pc:sldMk cId="1217028008" sldId="352"/>
            <ac:spMk id="185" creationId="{675E9769-09A8-4D50-BF3C-7294886E2C83}"/>
          </ac:spMkLst>
        </pc:spChg>
        <pc:spChg chg="mod">
          <ac:chgData name="One Skill" userId="8d49c830ac36a521" providerId="LiveId" clId="{108620F3-7C9B-4B7B-BDB5-71800E3BB158}" dt="2021-04-15T14:55:44.021" v="2878"/>
          <ac:spMkLst>
            <pc:docMk/>
            <pc:sldMk cId="1217028008" sldId="352"/>
            <ac:spMk id="186" creationId="{AFFBF3AD-BE87-4FB3-801D-B551FFB7265C}"/>
          </ac:spMkLst>
        </pc:spChg>
        <pc:spChg chg="mod">
          <ac:chgData name="One Skill" userId="8d49c830ac36a521" providerId="LiveId" clId="{108620F3-7C9B-4B7B-BDB5-71800E3BB158}" dt="2021-04-15T14:55:44.021" v="2878"/>
          <ac:spMkLst>
            <pc:docMk/>
            <pc:sldMk cId="1217028008" sldId="352"/>
            <ac:spMk id="187" creationId="{D89EED48-65D0-4150-BAE3-EDA70988B33E}"/>
          </ac:spMkLst>
        </pc:spChg>
        <pc:spChg chg="mod">
          <ac:chgData name="One Skill" userId="8d49c830ac36a521" providerId="LiveId" clId="{108620F3-7C9B-4B7B-BDB5-71800E3BB158}" dt="2021-04-15T14:55:44.021" v="2878"/>
          <ac:spMkLst>
            <pc:docMk/>
            <pc:sldMk cId="1217028008" sldId="352"/>
            <ac:spMk id="189" creationId="{D3205EEF-685E-4647-94B4-2E7E08C14807}"/>
          </ac:spMkLst>
        </pc:spChg>
        <pc:spChg chg="mod">
          <ac:chgData name="One Skill" userId="8d49c830ac36a521" providerId="LiveId" clId="{108620F3-7C9B-4B7B-BDB5-71800E3BB158}" dt="2021-04-15T14:55:44.021" v="2878"/>
          <ac:spMkLst>
            <pc:docMk/>
            <pc:sldMk cId="1217028008" sldId="352"/>
            <ac:spMk id="190" creationId="{C24BDAA2-24FB-4ADF-93F9-338BACCA6BD6}"/>
          </ac:spMkLst>
        </pc:spChg>
        <pc:spChg chg="mod">
          <ac:chgData name="One Skill" userId="8d49c830ac36a521" providerId="LiveId" clId="{108620F3-7C9B-4B7B-BDB5-71800E3BB158}" dt="2021-04-15T14:55:44.021" v="2878"/>
          <ac:spMkLst>
            <pc:docMk/>
            <pc:sldMk cId="1217028008" sldId="352"/>
            <ac:spMk id="191" creationId="{BFAC849E-E20F-464C-A6AC-674EB57DB2AB}"/>
          </ac:spMkLst>
        </pc:spChg>
        <pc:spChg chg="mod">
          <ac:chgData name="One Skill" userId="8d49c830ac36a521" providerId="LiveId" clId="{108620F3-7C9B-4B7B-BDB5-71800E3BB158}" dt="2021-04-15T14:55:44.021" v="2878"/>
          <ac:spMkLst>
            <pc:docMk/>
            <pc:sldMk cId="1217028008" sldId="352"/>
            <ac:spMk id="192" creationId="{68484162-F828-426D-86CF-D1DD6A473EAC}"/>
          </ac:spMkLst>
        </pc:spChg>
        <pc:spChg chg="mod">
          <ac:chgData name="One Skill" userId="8d49c830ac36a521" providerId="LiveId" clId="{108620F3-7C9B-4B7B-BDB5-71800E3BB158}" dt="2021-04-15T14:55:44.021" v="2878"/>
          <ac:spMkLst>
            <pc:docMk/>
            <pc:sldMk cId="1217028008" sldId="352"/>
            <ac:spMk id="193" creationId="{330980C6-59EF-4AA2-B3B8-B67C0365B4E1}"/>
          </ac:spMkLst>
        </pc:spChg>
        <pc:spChg chg="mod">
          <ac:chgData name="One Skill" userId="8d49c830ac36a521" providerId="LiveId" clId="{108620F3-7C9B-4B7B-BDB5-71800E3BB158}" dt="2021-04-15T14:55:44.021" v="2878"/>
          <ac:spMkLst>
            <pc:docMk/>
            <pc:sldMk cId="1217028008" sldId="352"/>
            <ac:spMk id="195" creationId="{1318611F-7D42-410B-9E24-839350E8FB8E}"/>
          </ac:spMkLst>
        </pc:spChg>
        <pc:spChg chg="mod">
          <ac:chgData name="One Skill" userId="8d49c830ac36a521" providerId="LiveId" clId="{108620F3-7C9B-4B7B-BDB5-71800E3BB158}" dt="2021-04-15T14:55:44.021" v="2878"/>
          <ac:spMkLst>
            <pc:docMk/>
            <pc:sldMk cId="1217028008" sldId="352"/>
            <ac:spMk id="196" creationId="{1A2B30D1-A8E9-4B62-B6BE-7456593C5866}"/>
          </ac:spMkLst>
        </pc:spChg>
        <pc:spChg chg="mod">
          <ac:chgData name="One Skill" userId="8d49c830ac36a521" providerId="LiveId" clId="{108620F3-7C9B-4B7B-BDB5-71800E3BB158}" dt="2021-04-15T14:55:44.021" v="2878"/>
          <ac:spMkLst>
            <pc:docMk/>
            <pc:sldMk cId="1217028008" sldId="352"/>
            <ac:spMk id="198" creationId="{18EA0D60-78CC-4055-B4BA-86BAF331D3F8}"/>
          </ac:spMkLst>
        </pc:spChg>
        <pc:spChg chg="mod">
          <ac:chgData name="One Skill" userId="8d49c830ac36a521" providerId="LiveId" clId="{108620F3-7C9B-4B7B-BDB5-71800E3BB158}" dt="2021-04-15T14:55:44.021" v="2878"/>
          <ac:spMkLst>
            <pc:docMk/>
            <pc:sldMk cId="1217028008" sldId="352"/>
            <ac:spMk id="199" creationId="{B1E41D19-1F6E-48A8-9B37-099D56C16212}"/>
          </ac:spMkLst>
        </pc:spChg>
        <pc:spChg chg="mod">
          <ac:chgData name="One Skill" userId="8d49c830ac36a521" providerId="LiveId" clId="{108620F3-7C9B-4B7B-BDB5-71800E3BB158}" dt="2021-04-15T14:55:44.021" v="2878"/>
          <ac:spMkLst>
            <pc:docMk/>
            <pc:sldMk cId="1217028008" sldId="352"/>
            <ac:spMk id="200" creationId="{2F12FB04-6548-4F49-9A1F-45AC599285FF}"/>
          </ac:spMkLst>
        </pc:spChg>
        <pc:spChg chg="mod">
          <ac:chgData name="One Skill" userId="8d49c830ac36a521" providerId="LiveId" clId="{108620F3-7C9B-4B7B-BDB5-71800E3BB158}" dt="2021-04-15T14:55:44.021" v="2878"/>
          <ac:spMkLst>
            <pc:docMk/>
            <pc:sldMk cId="1217028008" sldId="352"/>
            <ac:spMk id="201" creationId="{8B182682-2330-4E20-B5A4-4AC030386528}"/>
          </ac:spMkLst>
        </pc:spChg>
        <pc:spChg chg="mod">
          <ac:chgData name="One Skill" userId="8d49c830ac36a521" providerId="LiveId" clId="{108620F3-7C9B-4B7B-BDB5-71800E3BB158}" dt="2021-04-15T14:55:44.021" v="2878"/>
          <ac:spMkLst>
            <pc:docMk/>
            <pc:sldMk cId="1217028008" sldId="352"/>
            <ac:spMk id="202" creationId="{F0AFEEAC-D4BF-414E-938D-D28C9B86BC46}"/>
          </ac:spMkLst>
        </pc:spChg>
        <pc:spChg chg="mod">
          <ac:chgData name="One Skill" userId="8d49c830ac36a521" providerId="LiveId" clId="{108620F3-7C9B-4B7B-BDB5-71800E3BB158}" dt="2021-04-15T14:55:44.021" v="2878"/>
          <ac:spMkLst>
            <pc:docMk/>
            <pc:sldMk cId="1217028008" sldId="352"/>
            <ac:spMk id="203" creationId="{8B15930E-E48A-4EAF-A98E-C4E9F48F23F6}"/>
          </ac:spMkLst>
        </pc:spChg>
        <pc:spChg chg="mod">
          <ac:chgData name="One Skill" userId="8d49c830ac36a521" providerId="LiveId" clId="{108620F3-7C9B-4B7B-BDB5-71800E3BB158}" dt="2021-04-15T14:55:44.021" v="2878"/>
          <ac:spMkLst>
            <pc:docMk/>
            <pc:sldMk cId="1217028008" sldId="352"/>
            <ac:spMk id="205" creationId="{5F9D06ED-92CD-473A-962A-B1F01B293BF3}"/>
          </ac:spMkLst>
        </pc:spChg>
        <pc:spChg chg="mod">
          <ac:chgData name="One Skill" userId="8d49c830ac36a521" providerId="LiveId" clId="{108620F3-7C9B-4B7B-BDB5-71800E3BB158}" dt="2021-04-15T14:55:44.021" v="2878"/>
          <ac:spMkLst>
            <pc:docMk/>
            <pc:sldMk cId="1217028008" sldId="352"/>
            <ac:spMk id="206" creationId="{2A919FB5-2721-4A81-BFA0-1745F4D5015D}"/>
          </ac:spMkLst>
        </pc:spChg>
        <pc:spChg chg="mod">
          <ac:chgData name="One Skill" userId="8d49c830ac36a521" providerId="LiveId" clId="{108620F3-7C9B-4B7B-BDB5-71800E3BB158}" dt="2021-04-15T14:55:44.021" v="2878"/>
          <ac:spMkLst>
            <pc:docMk/>
            <pc:sldMk cId="1217028008" sldId="352"/>
            <ac:spMk id="207" creationId="{CD93ECAF-F481-40BF-A535-48F9CF2DA8DA}"/>
          </ac:spMkLst>
        </pc:spChg>
        <pc:spChg chg="mod">
          <ac:chgData name="One Skill" userId="8d49c830ac36a521" providerId="LiveId" clId="{108620F3-7C9B-4B7B-BDB5-71800E3BB158}" dt="2021-04-15T14:55:44.021" v="2878"/>
          <ac:spMkLst>
            <pc:docMk/>
            <pc:sldMk cId="1217028008" sldId="352"/>
            <ac:spMk id="208" creationId="{4B6CBB0C-1F2C-40AC-9215-5D6A85AF1BED}"/>
          </ac:spMkLst>
        </pc:spChg>
        <pc:spChg chg="mod">
          <ac:chgData name="One Skill" userId="8d49c830ac36a521" providerId="LiveId" clId="{108620F3-7C9B-4B7B-BDB5-71800E3BB158}" dt="2021-04-15T14:55:44.021" v="2878"/>
          <ac:spMkLst>
            <pc:docMk/>
            <pc:sldMk cId="1217028008" sldId="352"/>
            <ac:spMk id="209" creationId="{582B3FC1-7069-450B-81F3-88DFB5F32DE7}"/>
          </ac:spMkLst>
        </pc:spChg>
        <pc:spChg chg="mod">
          <ac:chgData name="One Skill" userId="8d49c830ac36a521" providerId="LiveId" clId="{108620F3-7C9B-4B7B-BDB5-71800E3BB158}" dt="2021-04-15T14:55:44.021" v="2878"/>
          <ac:spMkLst>
            <pc:docMk/>
            <pc:sldMk cId="1217028008" sldId="352"/>
            <ac:spMk id="210" creationId="{015C91C0-D766-4C3C-87EC-D92119A89A21}"/>
          </ac:spMkLst>
        </pc:spChg>
        <pc:spChg chg="mod">
          <ac:chgData name="One Skill" userId="8d49c830ac36a521" providerId="LiveId" clId="{108620F3-7C9B-4B7B-BDB5-71800E3BB158}" dt="2021-04-15T14:55:44.021" v="2878"/>
          <ac:spMkLst>
            <pc:docMk/>
            <pc:sldMk cId="1217028008" sldId="352"/>
            <ac:spMk id="211" creationId="{BB5F987E-9A9E-40A3-A7C0-CECE47FAC9E9}"/>
          </ac:spMkLst>
        </pc:spChg>
        <pc:spChg chg="mod">
          <ac:chgData name="One Skill" userId="8d49c830ac36a521" providerId="LiveId" clId="{108620F3-7C9B-4B7B-BDB5-71800E3BB158}" dt="2021-04-15T14:55:44.021" v="2878"/>
          <ac:spMkLst>
            <pc:docMk/>
            <pc:sldMk cId="1217028008" sldId="352"/>
            <ac:spMk id="212" creationId="{09F83391-D732-4C41-9C05-8EC2EB2F76FE}"/>
          </ac:spMkLst>
        </pc:spChg>
        <pc:spChg chg="mod">
          <ac:chgData name="One Skill" userId="8d49c830ac36a521" providerId="LiveId" clId="{108620F3-7C9B-4B7B-BDB5-71800E3BB158}" dt="2021-04-15T14:55:44.021" v="2878"/>
          <ac:spMkLst>
            <pc:docMk/>
            <pc:sldMk cId="1217028008" sldId="352"/>
            <ac:spMk id="213" creationId="{EE4C1763-2C85-418F-92D8-5F448ED573F7}"/>
          </ac:spMkLst>
        </pc:spChg>
        <pc:spChg chg="mod">
          <ac:chgData name="One Skill" userId="8d49c830ac36a521" providerId="LiveId" clId="{108620F3-7C9B-4B7B-BDB5-71800E3BB158}" dt="2021-04-15T14:55:44.021" v="2878"/>
          <ac:spMkLst>
            <pc:docMk/>
            <pc:sldMk cId="1217028008" sldId="352"/>
            <ac:spMk id="215" creationId="{675A5F2D-88A3-4F6A-B8DE-3DF0E2B3760C}"/>
          </ac:spMkLst>
        </pc:spChg>
        <pc:spChg chg="mod">
          <ac:chgData name="One Skill" userId="8d49c830ac36a521" providerId="LiveId" clId="{108620F3-7C9B-4B7B-BDB5-71800E3BB158}" dt="2021-04-15T14:55:44.021" v="2878"/>
          <ac:spMkLst>
            <pc:docMk/>
            <pc:sldMk cId="1217028008" sldId="352"/>
            <ac:spMk id="216" creationId="{4FB8C8CF-56C2-4AF3-A8EA-AD8C2F7921A5}"/>
          </ac:spMkLst>
        </pc:spChg>
        <pc:spChg chg="mod">
          <ac:chgData name="One Skill" userId="8d49c830ac36a521" providerId="LiveId" clId="{108620F3-7C9B-4B7B-BDB5-71800E3BB158}" dt="2021-04-15T14:55:44.021" v="2878"/>
          <ac:spMkLst>
            <pc:docMk/>
            <pc:sldMk cId="1217028008" sldId="352"/>
            <ac:spMk id="217" creationId="{512A29CE-A24B-4FB6-A032-5C1D73EF9277}"/>
          </ac:spMkLst>
        </pc:spChg>
        <pc:spChg chg="mod">
          <ac:chgData name="One Skill" userId="8d49c830ac36a521" providerId="LiveId" clId="{108620F3-7C9B-4B7B-BDB5-71800E3BB158}" dt="2021-04-15T14:55:44.021" v="2878"/>
          <ac:spMkLst>
            <pc:docMk/>
            <pc:sldMk cId="1217028008" sldId="352"/>
            <ac:spMk id="218" creationId="{733CA25B-36E7-4D43-B060-5755E236C2D3}"/>
          </ac:spMkLst>
        </pc:spChg>
        <pc:spChg chg="mod">
          <ac:chgData name="One Skill" userId="8d49c830ac36a521" providerId="LiveId" clId="{108620F3-7C9B-4B7B-BDB5-71800E3BB158}" dt="2021-04-15T14:55:44.021" v="2878"/>
          <ac:spMkLst>
            <pc:docMk/>
            <pc:sldMk cId="1217028008" sldId="352"/>
            <ac:spMk id="219" creationId="{B86742E0-19E0-46F4-B5CA-9973A896FB49}"/>
          </ac:spMkLst>
        </pc:spChg>
        <pc:spChg chg="mod">
          <ac:chgData name="One Skill" userId="8d49c830ac36a521" providerId="LiveId" clId="{108620F3-7C9B-4B7B-BDB5-71800E3BB158}" dt="2021-04-15T14:55:44.021" v="2878"/>
          <ac:spMkLst>
            <pc:docMk/>
            <pc:sldMk cId="1217028008" sldId="352"/>
            <ac:spMk id="220" creationId="{0557C44B-F76B-4B28-BD54-F1F8E266982F}"/>
          </ac:spMkLst>
        </pc:spChg>
        <pc:spChg chg="mod">
          <ac:chgData name="One Skill" userId="8d49c830ac36a521" providerId="LiveId" clId="{108620F3-7C9B-4B7B-BDB5-71800E3BB158}" dt="2021-04-15T14:55:44.021" v="2878"/>
          <ac:spMkLst>
            <pc:docMk/>
            <pc:sldMk cId="1217028008" sldId="352"/>
            <ac:spMk id="222" creationId="{BB6552C8-E277-4AFA-9FEA-E33352D03509}"/>
          </ac:spMkLst>
        </pc:spChg>
        <pc:spChg chg="mod">
          <ac:chgData name="One Skill" userId="8d49c830ac36a521" providerId="LiveId" clId="{108620F3-7C9B-4B7B-BDB5-71800E3BB158}" dt="2021-04-15T14:55:44.021" v="2878"/>
          <ac:spMkLst>
            <pc:docMk/>
            <pc:sldMk cId="1217028008" sldId="352"/>
            <ac:spMk id="223" creationId="{5A702B3E-1B12-4521-A8F3-08356A80330D}"/>
          </ac:spMkLst>
        </pc:spChg>
        <pc:spChg chg="mod">
          <ac:chgData name="One Skill" userId="8d49c830ac36a521" providerId="LiveId" clId="{108620F3-7C9B-4B7B-BDB5-71800E3BB158}" dt="2021-04-15T14:55:44.021" v="2878"/>
          <ac:spMkLst>
            <pc:docMk/>
            <pc:sldMk cId="1217028008" sldId="352"/>
            <ac:spMk id="224" creationId="{9D885133-C80D-4C0C-9365-E038A744DE25}"/>
          </ac:spMkLst>
        </pc:spChg>
        <pc:spChg chg="mod">
          <ac:chgData name="One Skill" userId="8d49c830ac36a521" providerId="LiveId" clId="{108620F3-7C9B-4B7B-BDB5-71800E3BB158}" dt="2021-04-15T14:55:44.021" v="2878"/>
          <ac:spMkLst>
            <pc:docMk/>
            <pc:sldMk cId="1217028008" sldId="352"/>
            <ac:spMk id="225" creationId="{723EAD1B-C859-4FED-973B-C4D0D0FB0DC9}"/>
          </ac:spMkLst>
        </pc:spChg>
        <pc:spChg chg="mod">
          <ac:chgData name="One Skill" userId="8d49c830ac36a521" providerId="LiveId" clId="{108620F3-7C9B-4B7B-BDB5-71800E3BB158}" dt="2021-04-15T14:55:44.021" v="2878"/>
          <ac:spMkLst>
            <pc:docMk/>
            <pc:sldMk cId="1217028008" sldId="352"/>
            <ac:spMk id="226" creationId="{67ADC22F-2CF1-40A6-8D01-D3D00954B6AD}"/>
          </ac:spMkLst>
        </pc:spChg>
        <pc:spChg chg="mod">
          <ac:chgData name="One Skill" userId="8d49c830ac36a521" providerId="LiveId" clId="{108620F3-7C9B-4B7B-BDB5-71800E3BB158}" dt="2021-04-15T14:55:44.021" v="2878"/>
          <ac:spMkLst>
            <pc:docMk/>
            <pc:sldMk cId="1217028008" sldId="352"/>
            <ac:spMk id="227" creationId="{BE8D0241-70BF-43C6-9A71-89AB97FFB14B}"/>
          </ac:spMkLst>
        </pc:spChg>
        <pc:spChg chg="mod">
          <ac:chgData name="One Skill" userId="8d49c830ac36a521" providerId="LiveId" clId="{108620F3-7C9B-4B7B-BDB5-71800E3BB158}" dt="2021-04-15T14:55:44.021" v="2878"/>
          <ac:spMkLst>
            <pc:docMk/>
            <pc:sldMk cId="1217028008" sldId="352"/>
            <ac:spMk id="228" creationId="{E0DB43EA-4968-4097-8A57-F1664B44277F}"/>
          </ac:spMkLst>
        </pc:spChg>
        <pc:spChg chg="mod">
          <ac:chgData name="One Skill" userId="8d49c830ac36a521" providerId="LiveId" clId="{108620F3-7C9B-4B7B-BDB5-71800E3BB158}" dt="2021-04-15T14:55:44.021" v="2878"/>
          <ac:spMkLst>
            <pc:docMk/>
            <pc:sldMk cId="1217028008" sldId="352"/>
            <ac:spMk id="229" creationId="{BFDB2603-1BA4-4DE8-8587-075FB36E2661}"/>
          </ac:spMkLst>
        </pc:spChg>
        <pc:spChg chg="mod">
          <ac:chgData name="One Skill" userId="8d49c830ac36a521" providerId="LiveId" clId="{108620F3-7C9B-4B7B-BDB5-71800E3BB158}" dt="2021-04-15T14:55:44.021" v="2878"/>
          <ac:spMkLst>
            <pc:docMk/>
            <pc:sldMk cId="1217028008" sldId="352"/>
            <ac:spMk id="230" creationId="{36948265-C298-4619-8925-E6FA4394EB48}"/>
          </ac:spMkLst>
        </pc:spChg>
        <pc:spChg chg="mod">
          <ac:chgData name="One Skill" userId="8d49c830ac36a521" providerId="LiveId" clId="{108620F3-7C9B-4B7B-BDB5-71800E3BB158}" dt="2021-04-15T14:55:44.021" v="2878"/>
          <ac:spMkLst>
            <pc:docMk/>
            <pc:sldMk cId="1217028008" sldId="352"/>
            <ac:spMk id="231" creationId="{9E6ABF03-F6F7-428E-808B-6BCCCB34A450}"/>
          </ac:spMkLst>
        </pc:spChg>
        <pc:spChg chg="mod">
          <ac:chgData name="One Skill" userId="8d49c830ac36a521" providerId="LiveId" clId="{108620F3-7C9B-4B7B-BDB5-71800E3BB158}" dt="2021-04-15T14:55:44.021" v="2878"/>
          <ac:spMkLst>
            <pc:docMk/>
            <pc:sldMk cId="1217028008" sldId="352"/>
            <ac:spMk id="232" creationId="{4C8414AA-1AEF-4744-B0E1-81BA61606E3D}"/>
          </ac:spMkLst>
        </pc:spChg>
        <pc:spChg chg="mod">
          <ac:chgData name="One Skill" userId="8d49c830ac36a521" providerId="LiveId" clId="{108620F3-7C9B-4B7B-BDB5-71800E3BB158}" dt="2021-04-15T14:55:44.021" v="2878"/>
          <ac:spMkLst>
            <pc:docMk/>
            <pc:sldMk cId="1217028008" sldId="352"/>
            <ac:spMk id="233" creationId="{3044E55E-593F-4163-ACF2-FF21032CEA17}"/>
          </ac:spMkLst>
        </pc:spChg>
        <pc:spChg chg="mod">
          <ac:chgData name="One Skill" userId="8d49c830ac36a521" providerId="LiveId" clId="{108620F3-7C9B-4B7B-BDB5-71800E3BB158}" dt="2021-04-15T14:55:44.021" v="2878"/>
          <ac:spMkLst>
            <pc:docMk/>
            <pc:sldMk cId="1217028008" sldId="352"/>
            <ac:spMk id="234" creationId="{85815586-6A81-4A9F-B4A0-5155139717B5}"/>
          </ac:spMkLst>
        </pc:spChg>
        <pc:spChg chg="mod">
          <ac:chgData name="One Skill" userId="8d49c830ac36a521" providerId="LiveId" clId="{108620F3-7C9B-4B7B-BDB5-71800E3BB158}" dt="2021-04-15T14:55:44.021" v="2878"/>
          <ac:spMkLst>
            <pc:docMk/>
            <pc:sldMk cId="1217028008" sldId="352"/>
            <ac:spMk id="235" creationId="{BE21AE6E-4C53-4928-9CE6-FD4FD49133EF}"/>
          </ac:spMkLst>
        </pc:spChg>
        <pc:spChg chg="mod">
          <ac:chgData name="One Skill" userId="8d49c830ac36a521" providerId="LiveId" clId="{108620F3-7C9B-4B7B-BDB5-71800E3BB158}" dt="2021-04-15T14:55:44.021" v="2878"/>
          <ac:spMkLst>
            <pc:docMk/>
            <pc:sldMk cId="1217028008" sldId="352"/>
            <ac:spMk id="236" creationId="{C92931BB-E144-4C7F-B3D9-14BD216415F6}"/>
          </ac:spMkLst>
        </pc:spChg>
        <pc:spChg chg="mod">
          <ac:chgData name="One Skill" userId="8d49c830ac36a521" providerId="LiveId" clId="{108620F3-7C9B-4B7B-BDB5-71800E3BB158}" dt="2021-04-15T14:55:44.021" v="2878"/>
          <ac:spMkLst>
            <pc:docMk/>
            <pc:sldMk cId="1217028008" sldId="352"/>
            <ac:spMk id="237" creationId="{8685D7F3-E731-4F4E-B06C-033CF78B5475}"/>
          </ac:spMkLst>
        </pc:spChg>
        <pc:spChg chg="mod">
          <ac:chgData name="One Skill" userId="8d49c830ac36a521" providerId="LiveId" clId="{108620F3-7C9B-4B7B-BDB5-71800E3BB158}" dt="2021-04-15T14:55:44.021" v="2878"/>
          <ac:spMkLst>
            <pc:docMk/>
            <pc:sldMk cId="1217028008" sldId="352"/>
            <ac:spMk id="238" creationId="{A93E94BE-3722-412A-88FB-4E4055E97E22}"/>
          </ac:spMkLst>
        </pc:spChg>
        <pc:spChg chg="mod">
          <ac:chgData name="One Skill" userId="8d49c830ac36a521" providerId="LiveId" clId="{108620F3-7C9B-4B7B-BDB5-71800E3BB158}" dt="2021-04-15T14:55:44.021" v="2878"/>
          <ac:spMkLst>
            <pc:docMk/>
            <pc:sldMk cId="1217028008" sldId="352"/>
            <ac:spMk id="239" creationId="{192BAD06-8D9E-4AD9-9302-6DD98B5E003B}"/>
          </ac:spMkLst>
        </pc:spChg>
        <pc:spChg chg="mod">
          <ac:chgData name="One Skill" userId="8d49c830ac36a521" providerId="LiveId" clId="{108620F3-7C9B-4B7B-BDB5-71800E3BB158}" dt="2021-04-15T14:55:44.021" v="2878"/>
          <ac:spMkLst>
            <pc:docMk/>
            <pc:sldMk cId="1217028008" sldId="352"/>
            <ac:spMk id="240" creationId="{E8858689-E36D-45E3-AE08-8225AC8B2A57}"/>
          </ac:spMkLst>
        </pc:spChg>
        <pc:spChg chg="mod">
          <ac:chgData name="One Skill" userId="8d49c830ac36a521" providerId="LiveId" clId="{108620F3-7C9B-4B7B-BDB5-71800E3BB158}" dt="2021-04-15T14:55:44.021" v="2878"/>
          <ac:spMkLst>
            <pc:docMk/>
            <pc:sldMk cId="1217028008" sldId="352"/>
            <ac:spMk id="241" creationId="{529D17EB-4490-4F96-877A-2F56B0E2EB2F}"/>
          </ac:spMkLst>
        </pc:spChg>
        <pc:spChg chg="mod">
          <ac:chgData name="One Skill" userId="8d49c830ac36a521" providerId="LiveId" clId="{108620F3-7C9B-4B7B-BDB5-71800E3BB158}" dt="2021-04-15T14:55:44.021" v="2878"/>
          <ac:spMkLst>
            <pc:docMk/>
            <pc:sldMk cId="1217028008" sldId="352"/>
            <ac:spMk id="242" creationId="{22B25984-19C9-4581-BF8D-87AEC22AD8FD}"/>
          </ac:spMkLst>
        </pc:spChg>
        <pc:spChg chg="mod">
          <ac:chgData name="One Skill" userId="8d49c830ac36a521" providerId="LiveId" clId="{108620F3-7C9B-4B7B-BDB5-71800E3BB158}" dt="2021-04-15T14:55:44.021" v="2878"/>
          <ac:spMkLst>
            <pc:docMk/>
            <pc:sldMk cId="1217028008" sldId="352"/>
            <ac:spMk id="243" creationId="{903942B3-DBE3-4CBD-94A0-71D249554D05}"/>
          </ac:spMkLst>
        </pc:spChg>
        <pc:grpChg chg="del">
          <ac:chgData name="One Skill" userId="8d49c830ac36a521" providerId="LiveId" clId="{108620F3-7C9B-4B7B-BDB5-71800E3BB158}" dt="2021-04-15T14:55:43.450" v="2877" actId="478"/>
          <ac:grpSpMkLst>
            <pc:docMk/>
            <pc:sldMk cId="1217028008" sldId="352"/>
            <ac:grpSpMk id="2" creationId="{A5A539F0-C7F9-4804-8F5F-856F5CA07898}"/>
          </ac:grpSpMkLst>
        </pc:grpChg>
        <pc:grpChg chg="del">
          <ac:chgData name="One Skill" userId="8d49c830ac36a521" providerId="LiveId" clId="{108620F3-7C9B-4B7B-BDB5-71800E3BB158}" dt="2021-04-15T14:55:43.450" v="2877" actId="478"/>
          <ac:grpSpMkLst>
            <pc:docMk/>
            <pc:sldMk cId="1217028008" sldId="352"/>
            <ac:grpSpMk id="5" creationId="{0176C7A0-E528-42AF-93DA-AD3B108C4FD2}"/>
          </ac:grpSpMkLst>
        </pc:grpChg>
        <pc:grpChg chg="del">
          <ac:chgData name="One Skill" userId="8d49c830ac36a521" providerId="LiveId" clId="{108620F3-7C9B-4B7B-BDB5-71800E3BB158}" dt="2021-04-15T14:55:43.450" v="2877" actId="478"/>
          <ac:grpSpMkLst>
            <pc:docMk/>
            <pc:sldMk cId="1217028008" sldId="352"/>
            <ac:grpSpMk id="46" creationId="{17BAC4B9-22F3-4466-A6F7-574D95966E62}"/>
          </ac:grpSpMkLst>
        </pc:grpChg>
        <pc:grpChg chg="del">
          <ac:chgData name="One Skill" userId="8d49c830ac36a521" providerId="LiveId" clId="{108620F3-7C9B-4B7B-BDB5-71800E3BB158}" dt="2021-04-15T14:55:43.450" v="2877" actId="478"/>
          <ac:grpSpMkLst>
            <pc:docMk/>
            <pc:sldMk cId="1217028008" sldId="352"/>
            <ac:grpSpMk id="75" creationId="{17BAC4B9-22F3-4466-A6F7-574D95966E62}"/>
          </ac:grpSpMkLst>
        </pc:grpChg>
        <pc:grpChg chg="add del mod">
          <ac:chgData name="One Skill" userId="8d49c830ac36a521" providerId="LiveId" clId="{108620F3-7C9B-4B7B-BDB5-71800E3BB158}" dt="2021-04-15T15:46:06.443" v="3613" actId="478"/>
          <ac:grpSpMkLst>
            <pc:docMk/>
            <pc:sldMk cId="1217028008" sldId="352"/>
            <ac:grpSpMk id="145" creationId="{AA04B7D9-4890-4075-8739-5E4B354965E0}"/>
          </ac:grpSpMkLst>
        </pc:grpChg>
        <pc:grpChg chg="add del mod">
          <ac:chgData name="One Skill" userId="8d49c830ac36a521" providerId="LiveId" clId="{108620F3-7C9B-4B7B-BDB5-71800E3BB158}" dt="2021-04-15T15:46:05.823" v="3612" actId="478"/>
          <ac:grpSpMkLst>
            <pc:docMk/>
            <pc:sldMk cId="1217028008" sldId="352"/>
            <ac:grpSpMk id="148" creationId="{84F6261B-466F-49B3-89FA-38B67E160379}"/>
          </ac:grpSpMkLst>
        </pc:grpChg>
        <pc:grpChg chg="mod">
          <ac:chgData name="One Skill" userId="8d49c830ac36a521" providerId="LiveId" clId="{108620F3-7C9B-4B7B-BDB5-71800E3BB158}" dt="2021-04-15T14:55:44.021" v="2878"/>
          <ac:grpSpMkLst>
            <pc:docMk/>
            <pc:sldMk cId="1217028008" sldId="352"/>
            <ac:grpSpMk id="151" creationId="{011DC5FB-ACDF-4470-B68D-520494AA8CB7}"/>
          </ac:grpSpMkLst>
        </pc:grpChg>
        <pc:grpChg chg="mod">
          <ac:chgData name="One Skill" userId="8d49c830ac36a521" providerId="LiveId" clId="{108620F3-7C9B-4B7B-BDB5-71800E3BB158}" dt="2021-04-15T14:55:44.021" v="2878"/>
          <ac:grpSpMkLst>
            <pc:docMk/>
            <pc:sldMk cId="1217028008" sldId="352"/>
            <ac:grpSpMk id="159" creationId="{25C8D581-8DB6-438D-BFC7-4F7C1465466B}"/>
          </ac:grpSpMkLst>
        </pc:grpChg>
        <pc:grpChg chg="mod">
          <ac:chgData name="One Skill" userId="8d49c830ac36a521" providerId="LiveId" clId="{108620F3-7C9B-4B7B-BDB5-71800E3BB158}" dt="2021-04-15T14:55:44.021" v="2878"/>
          <ac:grpSpMkLst>
            <pc:docMk/>
            <pc:sldMk cId="1217028008" sldId="352"/>
            <ac:grpSpMk id="160" creationId="{E2AA2E27-03F4-4EA2-9A3A-535A0D3E822B}"/>
          </ac:grpSpMkLst>
        </pc:grpChg>
        <pc:grpChg chg="add del mod">
          <ac:chgData name="One Skill" userId="8d49c830ac36a521" providerId="LiveId" clId="{108620F3-7C9B-4B7B-BDB5-71800E3BB158}" dt="2021-04-15T15:46:05.823" v="3612" actId="478"/>
          <ac:grpSpMkLst>
            <pc:docMk/>
            <pc:sldMk cId="1217028008" sldId="352"/>
            <ac:grpSpMk id="174" creationId="{F6458636-A665-4E36-9125-0D467B5E278C}"/>
          </ac:grpSpMkLst>
        </pc:grpChg>
        <pc:grpChg chg="mod">
          <ac:chgData name="One Skill" userId="8d49c830ac36a521" providerId="LiveId" clId="{108620F3-7C9B-4B7B-BDB5-71800E3BB158}" dt="2021-04-15T14:55:44.021" v="2878"/>
          <ac:grpSpMkLst>
            <pc:docMk/>
            <pc:sldMk cId="1217028008" sldId="352"/>
            <ac:grpSpMk id="177" creationId="{3BCA4811-3BD3-4335-B9A5-7DA6A7E273A2}"/>
          </ac:grpSpMkLst>
        </pc:grpChg>
        <pc:grpChg chg="mod">
          <ac:chgData name="One Skill" userId="8d49c830ac36a521" providerId="LiveId" clId="{108620F3-7C9B-4B7B-BDB5-71800E3BB158}" dt="2021-04-15T14:55:44.021" v="2878"/>
          <ac:grpSpMkLst>
            <pc:docMk/>
            <pc:sldMk cId="1217028008" sldId="352"/>
            <ac:grpSpMk id="188" creationId="{83666503-FD97-4306-8E29-21FEB9F67763}"/>
          </ac:grpSpMkLst>
        </pc:grpChg>
        <pc:grpChg chg="mod">
          <ac:chgData name="One Skill" userId="8d49c830ac36a521" providerId="LiveId" clId="{108620F3-7C9B-4B7B-BDB5-71800E3BB158}" dt="2021-04-15T14:55:44.021" v="2878"/>
          <ac:grpSpMkLst>
            <pc:docMk/>
            <pc:sldMk cId="1217028008" sldId="352"/>
            <ac:grpSpMk id="194" creationId="{549F5906-D753-4141-AC17-0AB26E2845E5}"/>
          </ac:grpSpMkLst>
        </pc:grpChg>
        <pc:grpChg chg="mod">
          <ac:chgData name="One Skill" userId="8d49c830ac36a521" providerId="LiveId" clId="{108620F3-7C9B-4B7B-BDB5-71800E3BB158}" dt="2021-04-15T14:55:44.021" v="2878"/>
          <ac:grpSpMkLst>
            <pc:docMk/>
            <pc:sldMk cId="1217028008" sldId="352"/>
            <ac:grpSpMk id="197" creationId="{671ACF67-B468-4018-95F9-3BD7F108BEE8}"/>
          </ac:grpSpMkLst>
        </pc:grpChg>
        <pc:grpChg chg="mod">
          <ac:chgData name="One Skill" userId="8d49c830ac36a521" providerId="LiveId" clId="{108620F3-7C9B-4B7B-BDB5-71800E3BB158}" dt="2021-04-15T14:55:44.021" v="2878"/>
          <ac:grpSpMkLst>
            <pc:docMk/>
            <pc:sldMk cId="1217028008" sldId="352"/>
            <ac:grpSpMk id="204" creationId="{290C06A5-3B11-4AA2-AA15-B4D62B05A984}"/>
          </ac:grpSpMkLst>
        </pc:grpChg>
        <pc:grpChg chg="mod">
          <ac:chgData name="One Skill" userId="8d49c830ac36a521" providerId="LiveId" clId="{108620F3-7C9B-4B7B-BDB5-71800E3BB158}" dt="2021-04-15T14:55:44.021" v="2878"/>
          <ac:grpSpMkLst>
            <pc:docMk/>
            <pc:sldMk cId="1217028008" sldId="352"/>
            <ac:grpSpMk id="214" creationId="{F2212CDA-D599-4719-80A5-13D5A0500080}"/>
          </ac:grpSpMkLst>
        </pc:grpChg>
        <pc:grpChg chg="mod">
          <ac:chgData name="One Skill" userId="8d49c830ac36a521" providerId="LiveId" clId="{108620F3-7C9B-4B7B-BDB5-71800E3BB158}" dt="2021-04-15T14:55:44.021" v="2878"/>
          <ac:grpSpMkLst>
            <pc:docMk/>
            <pc:sldMk cId="1217028008" sldId="352"/>
            <ac:grpSpMk id="221" creationId="{FF0BF1CF-E9AD-4D12-A708-CC9E46846410}"/>
          </ac:grpSpMkLst>
        </pc:grpChg>
      </pc:sldChg>
      <pc:sldChg chg="addSp delSp modSp del mod delAnim modNotesTx">
        <pc:chgData name="One Skill" userId="8d49c830ac36a521" providerId="LiveId" clId="{108620F3-7C9B-4B7B-BDB5-71800E3BB158}" dt="2021-04-13T14:14:29.021" v="103" actId="47"/>
        <pc:sldMkLst>
          <pc:docMk/>
          <pc:sldMk cId="2269528238" sldId="353"/>
        </pc:sldMkLst>
        <pc:spChg chg="mod">
          <ac:chgData name="One Skill" userId="8d49c830ac36a521" providerId="LiveId" clId="{108620F3-7C9B-4B7B-BDB5-71800E3BB158}" dt="2021-04-13T14:05:29.496" v="6" actId="27803"/>
          <ac:spMkLst>
            <pc:docMk/>
            <pc:sldMk cId="2269528238" sldId="353"/>
            <ac:spMk id="40" creationId="{C5932E6C-6417-4C48-8B4E-C7E36CCE09F8}"/>
          </ac:spMkLst>
        </pc:spChg>
        <pc:spChg chg="mod">
          <ac:chgData name="One Skill" userId="8d49c830ac36a521" providerId="LiveId" clId="{108620F3-7C9B-4B7B-BDB5-71800E3BB158}" dt="2021-04-13T14:05:29.496" v="6" actId="27803"/>
          <ac:spMkLst>
            <pc:docMk/>
            <pc:sldMk cId="2269528238" sldId="353"/>
            <ac:spMk id="42" creationId="{90E095A8-425F-4FB2-B247-D4A8E66542F3}"/>
          </ac:spMkLst>
        </pc:spChg>
        <pc:spChg chg="mod">
          <ac:chgData name="One Skill" userId="8d49c830ac36a521" providerId="LiveId" clId="{108620F3-7C9B-4B7B-BDB5-71800E3BB158}" dt="2021-04-13T14:05:29.496" v="6" actId="27803"/>
          <ac:spMkLst>
            <pc:docMk/>
            <pc:sldMk cId="2269528238" sldId="353"/>
            <ac:spMk id="43" creationId="{F942056D-8318-42F1-AAA5-078C129C6BEA}"/>
          </ac:spMkLst>
        </pc:spChg>
        <pc:spChg chg="mod">
          <ac:chgData name="One Skill" userId="8d49c830ac36a521" providerId="LiveId" clId="{108620F3-7C9B-4B7B-BDB5-71800E3BB158}" dt="2021-04-13T14:05:29.496" v="6" actId="27803"/>
          <ac:spMkLst>
            <pc:docMk/>
            <pc:sldMk cId="2269528238" sldId="353"/>
            <ac:spMk id="44" creationId="{E754E3AC-76A5-4EE6-B153-28575F237CFC}"/>
          </ac:spMkLst>
        </pc:spChg>
        <pc:spChg chg="mod">
          <ac:chgData name="One Skill" userId="8d49c830ac36a521" providerId="LiveId" clId="{108620F3-7C9B-4B7B-BDB5-71800E3BB158}" dt="2021-04-13T14:05:29.496" v="6" actId="27803"/>
          <ac:spMkLst>
            <pc:docMk/>
            <pc:sldMk cId="2269528238" sldId="353"/>
            <ac:spMk id="45" creationId="{FCD951E5-18C0-4BBA-A7F9-89FF497013B2}"/>
          </ac:spMkLst>
        </pc:spChg>
        <pc:spChg chg="mod">
          <ac:chgData name="One Skill" userId="8d49c830ac36a521" providerId="LiveId" clId="{108620F3-7C9B-4B7B-BDB5-71800E3BB158}" dt="2021-04-13T14:05:29.496" v="6" actId="27803"/>
          <ac:spMkLst>
            <pc:docMk/>
            <pc:sldMk cId="2269528238" sldId="353"/>
            <ac:spMk id="49" creationId="{5CCD4D93-18AA-4A73-A41B-BAF556522BEB}"/>
          </ac:spMkLst>
        </pc:spChg>
        <pc:spChg chg="del">
          <ac:chgData name="One Skill" userId="8d49c830ac36a521" providerId="LiveId" clId="{108620F3-7C9B-4B7B-BDB5-71800E3BB158}" dt="2021-04-13T14:02:57.234" v="0" actId="478"/>
          <ac:spMkLst>
            <pc:docMk/>
            <pc:sldMk cId="2269528238" sldId="353"/>
            <ac:spMk id="73" creationId="{421D3ACD-B68F-4CF4-A88C-990781E80A57}"/>
          </ac:spMkLst>
        </pc:spChg>
        <pc:spChg chg="del">
          <ac:chgData name="One Skill" userId="8d49c830ac36a521" providerId="LiveId" clId="{108620F3-7C9B-4B7B-BDB5-71800E3BB158}" dt="2021-04-13T14:02:57.234" v="0" actId="478"/>
          <ac:spMkLst>
            <pc:docMk/>
            <pc:sldMk cId="2269528238" sldId="353"/>
            <ac:spMk id="74" creationId="{70B0FA6E-1C21-45A2-9122-F43F69315810}"/>
          </ac:spMkLst>
        </pc:spChg>
        <pc:spChg chg="mod">
          <ac:chgData name="One Skill" userId="8d49c830ac36a521" providerId="LiveId" clId="{108620F3-7C9B-4B7B-BDB5-71800E3BB158}" dt="2021-04-13T14:05:29.496" v="6" actId="27803"/>
          <ac:spMkLst>
            <pc:docMk/>
            <pc:sldMk cId="2269528238" sldId="353"/>
            <ac:spMk id="147" creationId="{4F2B1275-AF4F-48D1-9847-2B9CB926263D}"/>
          </ac:spMkLst>
        </pc:spChg>
        <pc:spChg chg="mod">
          <ac:chgData name="One Skill" userId="8d49c830ac36a521" providerId="LiveId" clId="{108620F3-7C9B-4B7B-BDB5-71800E3BB158}" dt="2021-04-13T14:05:29.496" v="6" actId="27803"/>
          <ac:spMkLst>
            <pc:docMk/>
            <pc:sldMk cId="2269528238" sldId="353"/>
            <ac:spMk id="148" creationId="{7914A619-05FE-418D-B9ED-E9041DD5D614}"/>
          </ac:spMkLst>
        </pc:spChg>
        <pc:spChg chg="mod">
          <ac:chgData name="One Skill" userId="8d49c830ac36a521" providerId="LiveId" clId="{108620F3-7C9B-4B7B-BDB5-71800E3BB158}" dt="2021-04-13T14:05:29.496" v="6" actId="27803"/>
          <ac:spMkLst>
            <pc:docMk/>
            <pc:sldMk cId="2269528238" sldId="353"/>
            <ac:spMk id="149" creationId="{92C2F1DC-87B7-4578-8B2F-0F35492A2B3D}"/>
          </ac:spMkLst>
        </pc:spChg>
        <pc:spChg chg="mod">
          <ac:chgData name="One Skill" userId="8d49c830ac36a521" providerId="LiveId" clId="{108620F3-7C9B-4B7B-BDB5-71800E3BB158}" dt="2021-04-13T14:05:29.496" v="6" actId="27803"/>
          <ac:spMkLst>
            <pc:docMk/>
            <pc:sldMk cId="2269528238" sldId="353"/>
            <ac:spMk id="150" creationId="{101176A7-DAE7-4B7D-AB99-C0096ADA5C24}"/>
          </ac:spMkLst>
        </pc:spChg>
        <pc:spChg chg="mod">
          <ac:chgData name="One Skill" userId="8d49c830ac36a521" providerId="LiveId" clId="{108620F3-7C9B-4B7B-BDB5-71800E3BB158}" dt="2021-04-13T14:05:29.496" v="6" actId="27803"/>
          <ac:spMkLst>
            <pc:docMk/>
            <pc:sldMk cId="2269528238" sldId="353"/>
            <ac:spMk id="152" creationId="{92799F0F-E30C-4C67-84BC-0A5E5CD30F17}"/>
          </ac:spMkLst>
        </pc:spChg>
        <pc:spChg chg="mod">
          <ac:chgData name="One Skill" userId="8d49c830ac36a521" providerId="LiveId" clId="{108620F3-7C9B-4B7B-BDB5-71800E3BB158}" dt="2021-04-13T14:05:29.496" v="6" actId="27803"/>
          <ac:spMkLst>
            <pc:docMk/>
            <pc:sldMk cId="2269528238" sldId="353"/>
            <ac:spMk id="153" creationId="{1FF96CA5-53B1-41FE-8BAA-720BFE98E40F}"/>
          </ac:spMkLst>
        </pc:spChg>
        <pc:spChg chg="mod">
          <ac:chgData name="One Skill" userId="8d49c830ac36a521" providerId="LiveId" clId="{108620F3-7C9B-4B7B-BDB5-71800E3BB158}" dt="2021-04-13T14:05:29.496" v="6" actId="27803"/>
          <ac:spMkLst>
            <pc:docMk/>
            <pc:sldMk cId="2269528238" sldId="353"/>
            <ac:spMk id="154" creationId="{65D8D644-A14D-497C-A34B-C72FC134FABF}"/>
          </ac:spMkLst>
        </pc:spChg>
        <pc:spChg chg="mod">
          <ac:chgData name="One Skill" userId="8d49c830ac36a521" providerId="LiveId" clId="{108620F3-7C9B-4B7B-BDB5-71800E3BB158}" dt="2021-04-13T14:05:29.496" v="6" actId="27803"/>
          <ac:spMkLst>
            <pc:docMk/>
            <pc:sldMk cId="2269528238" sldId="353"/>
            <ac:spMk id="155" creationId="{BAEE37F9-D2B3-4C76-9118-770596FC415B}"/>
          </ac:spMkLst>
        </pc:spChg>
        <pc:spChg chg="mod">
          <ac:chgData name="One Skill" userId="8d49c830ac36a521" providerId="LiveId" clId="{108620F3-7C9B-4B7B-BDB5-71800E3BB158}" dt="2021-04-13T14:05:29.496" v="6" actId="27803"/>
          <ac:spMkLst>
            <pc:docMk/>
            <pc:sldMk cId="2269528238" sldId="353"/>
            <ac:spMk id="156" creationId="{76CFD56E-16BA-4841-96B6-7A1DEF17E1FD}"/>
          </ac:spMkLst>
        </pc:spChg>
        <pc:spChg chg="mod">
          <ac:chgData name="One Skill" userId="8d49c830ac36a521" providerId="LiveId" clId="{108620F3-7C9B-4B7B-BDB5-71800E3BB158}" dt="2021-04-13T14:05:29.496" v="6" actId="27803"/>
          <ac:spMkLst>
            <pc:docMk/>
            <pc:sldMk cId="2269528238" sldId="353"/>
            <ac:spMk id="157" creationId="{2E31BF7B-7E6B-446E-9D8C-7430CA191AB7}"/>
          </ac:spMkLst>
        </pc:spChg>
        <pc:spChg chg="mod">
          <ac:chgData name="One Skill" userId="8d49c830ac36a521" providerId="LiveId" clId="{108620F3-7C9B-4B7B-BDB5-71800E3BB158}" dt="2021-04-13T14:05:29.496" v="6" actId="27803"/>
          <ac:spMkLst>
            <pc:docMk/>
            <pc:sldMk cId="2269528238" sldId="353"/>
            <ac:spMk id="158" creationId="{689B6FFF-D108-4E68-8553-4DC203FB347B}"/>
          </ac:spMkLst>
        </pc:spChg>
        <pc:spChg chg="mod">
          <ac:chgData name="One Skill" userId="8d49c830ac36a521" providerId="LiveId" clId="{108620F3-7C9B-4B7B-BDB5-71800E3BB158}" dt="2021-04-13T14:05:29.496" v="6" actId="27803"/>
          <ac:spMkLst>
            <pc:docMk/>
            <pc:sldMk cId="2269528238" sldId="353"/>
            <ac:spMk id="160" creationId="{5190CCC4-82DE-4233-89B1-0A6E7587E88D}"/>
          </ac:spMkLst>
        </pc:spChg>
        <pc:spChg chg="mod">
          <ac:chgData name="One Skill" userId="8d49c830ac36a521" providerId="LiveId" clId="{108620F3-7C9B-4B7B-BDB5-71800E3BB158}" dt="2021-04-13T14:05:29.496" v="6" actId="27803"/>
          <ac:spMkLst>
            <pc:docMk/>
            <pc:sldMk cId="2269528238" sldId="353"/>
            <ac:spMk id="161" creationId="{B30AA1F1-C103-42D1-8107-7C18505393A8}"/>
          </ac:spMkLst>
        </pc:spChg>
        <pc:spChg chg="mod">
          <ac:chgData name="One Skill" userId="8d49c830ac36a521" providerId="LiveId" clId="{108620F3-7C9B-4B7B-BDB5-71800E3BB158}" dt="2021-04-13T14:05:29.496" v="6" actId="27803"/>
          <ac:spMkLst>
            <pc:docMk/>
            <pc:sldMk cId="2269528238" sldId="353"/>
            <ac:spMk id="162" creationId="{62106E3E-D6BD-4657-942D-33789EB84F51}"/>
          </ac:spMkLst>
        </pc:spChg>
        <pc:spChg chg="mod">
          <ac:chgData name="One Skill" userId="8d49c830ac36a521" providerId="LiveId" clId="{108620F3-7C9B-4B7B-BDB5-71800E3BB158}" dt="2021-04-13T14:05:29.496" v="6" actId="27803"/>
          <ac:spMkLst>
            <pc:docMk/>
            <pc:sldMk cId="2269528238" sldId="353"/>
            <ac:spMk id="163" creationId="{CDB7DEFB-35DE-46D6-9951-458ED6B3DBEF}"/>
          </ac:spMkLst>
        </pc:spChg>
        <pc:spChg chg="mod">
          <ac:chgData name="One Skill" userId="8d49c830ac36a521" providerId="LiveId" clId="{108620F3-7C9B-4B7B-BDB5-71800E3BB158}" dt="2021-04-13T14:05:29.496" v="6" actId="27803"/>
          <ac:spMkLst>
            <pc:docMk/>
            <pc:sldMk cId="2269528238" sldId="353"/>
            <ac:spMk id="164" creationId="{EF53D9FB-B677-4D47-BD1C-CCDCD02A0F13}"/>
          </ac:spMkLst>
        </pc:spChg>
        <pc:spChg chg="mod">
          <ac:chgData name="One Skill" userId="8d49c830ac36a521" providerId="LiveId" clId="{108620F3-7C9B-4B7B-BDB5-71800E3BB158}" dt="2021-04-13T14:05:29.496" v="6" actId="27803"/>
          <ac:spMkLst>
            <pc:docMk/>
            <pc:sldMk cId="2269528238" sldId="353"/>
            <ac:spMk id="165" creationId="{98CF32F8-AF46-4423-AA01-0064C28635FB}"/>
          </ac:spMkLst>
        </pc:spChg>
        <pc:spChg chg="mod">
          <ac:chgData name="One Skill" userId="8d49c830ac36a521" providerId="LiveId" clId="{108620F3-7C9B-4B7B-BDB5-71800E3BB158}" dt="2021-04-13T14:05:29.496" v="6" actId="27803"/>
          <ac:spMkLst>
            <pc:docMk/>
            <pc:sldMk cId="2269528238" sldId="353"/>
            <ac:spMk id="166" creationId="{7A6CEB98-B625-4F8E-810B-8D85DC565523}"/>
          </ac:spMkLst>
        </pc:spChg>
        <pc:spChg chg="mod">
          <ac:chgData name="One Skill" userId="8d49c830ac36a521" providerId="LiveId" clId="{108620F3-7C9B-4B7B-BDB5-71800E3BB158}" dt="2021-04-13T14:05:29.496" v="6" actId="27803"/>
          <ac:spMkLst>
            <pc:docMk/>
            <pc:sldMk cId="2269528238" sldId="353"/>
            <ac:spMk id="167" creationId="{B6F5CF7F-CC9D-4DA4-8892-43C693677EC0}"/>
          </ac:spMkLst>
        </pc:spChg>
        <pc:spChg chg="mod">
          <ac:chgData name="One Skill" userId="8d49c830ac36a521" providerId="LiveId" clId="{108620F3-7C9B-4B7B-BDB5-71800E3BB158}" dt="2021-04-13T14:05:29.496" v="6" actId="27803"/>
          <ac:spMkLst>
            <pc:docMk/>
            <pc:sldMk cId="2269528238" sldId="353"/>
            <ac:spMk id="168" creationId="{DA31914B-4563-400B-A92B-1BADBD4EBC82}"/>
          </ac:spMkLst>
        </pc:spChg>
        <pc:spChg chg="mod">
          <ac:chgData name="One Skill" userId="8d49c830ac36a521" providerId="LiveId" clId="{108620F3-7C9B-4B7B-BDB5-71800E3BB158}" dt="2021-04-13T14:05:29.496" v="6" actId="27803"/>
          <ac:spMkLst>
            <pc:docMk/>
            <pc:sldMk cId="2269528238" sldId="353"/>
            <ac:spMk id="169" creationId="{170DD66F-31C4-44C1-ACA9-A135F135F208}"/>
          </ac:spMkLst>
        </pc:spChg>
        <pc:spChg chg="mod">
          <ac:chgData name="One Skill" userId="8d49c830ac36a521" providerId="LiveId" clId="{108620F3-7C9B-4B7B-BDB5-71800E3BB158}" dt="2021-04-13T14:05:29.496" v="6" actId="27803"/>
          <ac:spMkLst>
            <pc:docMk/>
            <pc:sldMk cId="2269528238" sldId="353"/>
            <ac:spMk id="172" creationId="{5BC8EDE0-A226-4263-B77D-66B464000D08}"/>
          </ac:spMkLst>
        </pc:spChg>
        <pc:spChg chg="mod">
          <ac:chgData name="One Skill" userId="8d49c830ac36a521" providerId="LiveId" clId="{108620F3-7C9B-4B7B-BDB5-71800E3BB158}" dt="2021-04-13T14:05:29.496" v="6" actId="27803"/>
          <ac:spMkLst>
            <pc:docMk/>
            <pc:sldMk cId="2269528238" sldId="353"/>
            <ac:spMk id="173" creationId="{09F38CFD-4551-4337-B0F4-3F7C13D3A1B5}"/>
          </ac:spMkLst>
        </pc:spChg>
        <pc:spChg chg="mod">
          <ac:chgData name="One Skill" userId="8d49c830ac36a521" providerId="LiveId" clId="{108620F3-7C9B-4B7B-BDB5-71800E3BB158}" dt="2021-04-13T14:05:29.496" v="6" actId="27803"/>
          <ac:spMkLst>
            <pc:docMk/>
            <pc:sldMk cId="2269528238" sldId="353"/>
            <ac:spMk id="175" creationId="{5F9C8C06-1F0F-4C8B-890C-5928D7798AC6}"/>
          </ac:spMkLst>
        </pc:spChg>
        <pc:spChg chg="mod">
          <ac:chgData name="One Skill" userId="8d49c830ac36a521" providerId="LiveId" clId="{108620F3-7C9B-4B7B-BDB5-71800E3BB158}" dt="2021-04-13T14:05:29.496" v="6" actId="27803"/>
          <ac:spMkLst>
            <pc:docMk/>
            <pc:sldMk cId="2269528238" sldId="353"/>
            <ac:spMk id="176" creationId="{5BC00413-6730-4384-98DB-1E6F7C4783ED}"/>
          </ac:spMkLst>
        </pc:spChg>
        <pc:spChg chg="mod">
          <ac:chgData name="One Skill" userId="8d49c830ac36a521" providerId="LiveId" clId="{108620F3-7C9B-4B7B-BDB5-71800E3BB158}" dt="2021-04-13T14:05:29.496" v="6" actId="27803"/>
          <ac:spMkLst>
            <pc:docMk/>
            <pc:sldMk cId="2269528238" sldId="353"/>
            <ac:spMk id="178" creationId="{C4440F14-73C1-4C61-BC04-887B497AA27B}"/>
          </ac:spMkLst>
        </pc:spChg>
        <pc:spChg chg="mod">
          <ac:chgData name="One Skill" userId="8d49c830ac36a521" providerId="LiveId" clId="{108620F3-7C9B-4B7B-BDB5-71800E3BB158}" dt="2021-04-13T14:05:29.496" v="6" actId="27803"/>
          <ac:spMkLst>
            <pc:docMk/>
            <pc:sldMk cId="2269528238" sldId="353"/>
            <ac:spMk id="179" creationId="{70CACE67-A958-4569-90EB-880FF4984F90}"/>
          </ac:spMkLst>
        </pc:spChg>
        <pc:spChg chg="mod">
          <ac:chgData name="One Skill" userId="8d49c830ac36a521" providerId="LiveId" clId="{108620F3-7C9B-4B7B-BDB5-71800E3BB158}" dt="2021-04-13T14:05:29.496" v="6" actId="27803"/>
          <ac:spMkLst>
            <pc:docMk/>
            <pc:sldMk cId="2269528238" sldId="353"/>
            <ac:spMk id="180" creationId="{F9FE4656-6BC6-48D9-B455-0A1534A09554}"/>
          </ac:spMkLst>
        </pc:spChg>
        <pc:spChg chg="mod">
          <ac:chgData name="One Skill" userId="8d49c830ac36a521" providerId="LiveId" clId="{108620F3-7C9B-4B7B-BDB5-71800E3BB158}" dt="2021-04-13T14:05:29.496" v="6" actId="27803"/>
          <ac:spMkLst>
            <pc:docMk/>
            <pc:sldMk cId="2269528238" sldId="353"/>
            <ac:spMk id="181" creationId="{B22330EB-F751-4E82-B8EC-8AD44B395CDC}"/>
          </ac:spMkLst>
        </pc:spChg>
        <pc:spChg chg="mod">
          <ac:chgData name="One Skill" userId="8d49c830ac36a521" providerId="LiveId" clId="{108620F3-7C9B-4B7B-BDB5-71800E3BB158}" dt="2021-04-13T14:05:29.496" v="6" actId="27803"/>
          <ac:spMkLst>
            <pc:docMk/>
            <pc:sldMk cId="2269528238" sldId="353"/>
            <ac:spMk id="182" creationId="{45CD9E55-6242-42A6-819C-DBCEAFC856A7}"/>
          </ac:spMkLst>
        </pc:spChg>
        <pc:spChg chg="mod">
          <ac:chgData name="One Skill" userId="8d49c830ac36a521" providerId="LiveId" clId="{108620F3-7C9B-4B7B-BDB5-71800E3BB158}" dt="2021-04-13T14:05:29.496" v="6" actId="27803"/>
          <ac:spMkLst>
            <pc:docMk/>
            <pc:sldMk cId="2269528238" sldId="353"/>
            <ac:spMk id="183" creationId="{4F958A26-9E14-4247-9494-689BFD03B129}"/>
          </ac:spMkLst>
        </pc:spChg>
        <pc:spChg chg="mod">
          <ac:chgData name="One Skill" userId="8d49c830ac36a521" providerId="LiveId" clId="{108620F3-7C9B-4B7B-BDB5-71800E3BB158}" dt="2021-04-13T14:05:29.496" v="6" actId="27803"/>
          <ac:spMkLst>
            <pc:docMk/>
            <pc:sldMk cId="2269528238" sldId="353"/>
            <ac:spMk id="184" creationId="{8DD77AF9-C0EC-4293-BE42-62FE74AA78D0}"/>
          </ac:spMkLst>
        </pc:spChg>
        <pc:spChg chg="mod">
          <ac:chgData name="One Skill" userId="8d49c830ac36a521" providerId="LiveId" clId="{108620F3-7C9B-4B7B-BDB5-71800E3BB158}" dt="2021-04-13T14:05:29.496" v="6" actId="27803"/>
          <ac:spMkLst>
            <pc:docMk/>
            <pc:sldMk cId="2269528238" sldId="353"/>
            <ac:spMk id="185" creationId="{79C0942E-8243-4588-A6E9-465E8244A985}"/>
          </ac:spMkLst>
        </pc:spChg>
        <pc:spChg chg="mod">
          <ac:chgData name="One Skill" userId="8d49c830ac36a521" providerId="LiveId" clId="{108620F3-7C9B-4B7B-BDB5-71800E3BB158}" dt="2021-04-13T14:05:29.496" v="6" actId="27803"/>
          <ac:spMkLst>
            <pc:docMk/>
            <pc:sldMk cId="2269528238" sldId="353"/>
            <ac:spMk id="186" creationId="{12A74006-BF67-4EE5-84FC-D84D51CA35B8}"/>
          </ac:spMkLst>
        </pc:spChg>
        <pc:spChg chg="mod">
          <ac:chgData name="One Skill" userId="8d49c830ac36a521" providerId="LiveId" clId="{108620F3-7C9B-4B7B-BDB5-71800E3BB158}" dt="2021-04-13T14:05:29.496" v="6" actId="27803"/>
          <ac:spMkLst>
            <pc:docMk/>
            <pc:sldMk cId="2269528238" sldId="353"/>
            <ac:spMk id="187" creationId="{8E4C7191-576C-4F63-B54C-F11017B80C2D}"/>
          </ac:spMkLst>
        </pc:spChg>
        <pc:spChg chg="mod">
          <ac:chgData name="One Skill" userId="8d49c830ac36a521" providerId="LiveId" clId="{108620F3-7C9B-4B7B-BDB5-71800E3BB158}" dt="2021-04-13T14:05:29.496" v="6" actId="27803"/>
          <ac:spMkLst>
            <pc:docMk/>
            <pc:sldMk cId="2269528238" sldId="353"/>
            <ac:spMk id="188" creationId="{F1C0C304-FC6B-4654-BC50-68B43E4B750A}"/>
          </ac:spMkLst>
        </pc:spChg>
        <pc:spChg chg="mod">
          <ac:chgData name="One Skill" userId="8d49c830ac36a521" providerId="LiveId" clId="{108620F3-7C9B-4B7B-BDB5-71800E3BB158}" dt="2021-04-13T14:05:29.496" v="6" actId="27803"/>
          <ac:spMkLst>
            <pc:docMk/>
            <pc:sldMk cId="2269528238" sldId="353"/>
            <ac:spMk id="189" creationId="{A4D6FF56-BD10-47DF-BD47-F346A5519612}"/>
          </ac:spMkLst>
        </pc:spChg>
        <pc:spChg chg="mod">
          <ac:chgData name="One Skill" userId="8d49c830ac36a521" providerId="LiveId" clId="{108620F3-7C9B-4B7B-BDB5-71800E3BB158}" dt="2021-04-13T14:05:29.496" v="6" actId="27803"/>
          <ac:spMkLst>
            <pc:docMk/>
            <pc:sldMk cId="2269528238" sldId="353"/>
            <ac:spMk id="190" creationId="{DA28B078-3B2E-4E0B-AC94-8140C8062AB2}"/>
          </ac:spMkLst>
        </pc:spChg>
        <pc:spChg chg="mod">
          <ac:chgData name="One Skill" userId="8d49c830ac36a521" providerId="LiveId" clId="{108620F3-7C9B-4B7B-BDB5-71800E3BB158}" dt="2021-04-13T14:05:29.496" v="6" actId="27803"/>
          <ac:spMkLst>
            <pc:docMk/>
            <pc:sldMk cId="2269528238" sldId="353"/>
            <ac:spMk id="191" creationId="{0C2E27EF-2D71-4B1C-BA24-56B8816AC625}"/>
          </ac:spMkLst>
        </pc:spChg>
        <pc:spChg chg="mod">
          <ac:chgData name="One Skill" userId="8d49c830ac36a521" providerId="LiveId" clId="{108620F3-7C9B-4B7B-BDB5-71800E3BB158}" dt="2021-04-13T14:05:29.496" v="6" actId="27803"/>
          <ac:spMkLst>
            <pc:docMk/>
            <pc:sldMk cId="2269528238" sldId="353"/>
            <ac:spMk id="192" creationId="{24B3054E-07CA-4D3E-8347-2DD587F44D4A}"/>
          </ac:spMkLst>
        </pc:spChg>
        <pc:spChg chg="mod">
          <ac:chgData name="One Skill" userId="8d49c830ac36a521" providerId="LiveId" clId="{108620F3-7C9B-4B7B-BDB5-71800E3BB158}" dt="2021-04-13T14:05:29.496" v="6" actId="27803"/>
          <ac:spMkLst>
            <pc:docMk/>
            <pc:sldMk cId="2269528238" sldId="353"/>
            <ac:spMk id="193" creationId="{ABD9AD28-5F13-40F1-BD33-D9B58E141D73}"/>
          </ac:spMkLst>
        </pc:spChg>
        <pc:spChg chg="mod">
          <ac:chgData name="One Skill" userId="8d49c830ac36a521" providerId="LiveId" clId="{108620F3-7C9B-4B7B-BDB5-71800E3BB158}" dt="2021-04-13T14:05:29.496" v="6" actId="27803"/>
          <ac:spMkLst>
            <pc:docMk/>
            <pc:sldMk cId="2269528238" sldId="353"/>
            <ac:spMk id="194" creationId="{034BB5EC-A41D-4D86-8BF8-8AD4732921D5}"/>
          </ac:spMkLst>
        </pc:spChg>
        <pc:spChg chg="mod">
          <ac:chgData name="One Skill" userId="8d49c830ac36a521" providerId="LiveId" clId="{108620F3-7C9B-4B7B-BDB5-71800E3BB158}" dt="2021-04-13T14:05:29.496" v="6" actId="27803"/>
          <ac:spMkLst>
            <pc:docMk/>
            <pc:sldMk cId="2269528238" sldId="353"/>
            <ac:spMk id="195" creationId="{7ED65B06-D2E4-4E29-ACC3-B2F8D540956A}"/>
          </ac:spMkLst>
        </pc:spChg>
        <pc:spChg chg="mod">
          <ac:chgData name="One Skill" userId="8d49c830ac36a521" providerId="LiveId" clId="{108620F3-7C9B-4B7B-BDB5-71800E3BB158}" dt="2021-04-13T14:05:29.496" v="6" actId="27803"/>
          <ac:spMkLst>
            <pc:docMk/>
            <pc:sldMk cId="2269528238" sldId="353"/>
            <ac:spMk id="196" creationId="{8640A4B0-B18E-47B3-9A05-97388762078C}"/>
          </ac:spMkLst>
        </pc:spChg>
        <pc:spChg chg="mod">
          <ac:chgData name="One Skill" userId="8d49c830ac36a521" providerId="LiveId" clId="{108620F3-7C9B-4B7B-BDB5-71800E3BB158}" dt="2021-04-13T14:05:29.496" v="6" actId="27803"/>
          <ac:spMkLst>
            <pc:docMk/>
            <pc:sldMk cId="2269528238" sldId="353"/>
            <ac:spMk id="197" creationId="{2DC2F2CD-28D3-4750-9B71-D4571271456B}"/>
          </ac:spMkLst>
        </pc:spChg>
        <pc:spChg chg="mod">
          <ac:chgData name="One Skill" userId="8d49c830ac36a521" providerId="LiveId" clId="{108620F3-7C9B-4B7B-BDB5-71800E3BB158}" dt="2021-04-13T14:05:29.496" v="6" actId="27803"/>
          <ac:spMkLst>
            <pc:docMk/>
            <pc:sldMk cId="2269528238" sldId="353"/>
            <ac:spMk id="198" creationId="{FC6FA25B-8875-4BE9-9B99-DDD799AEE495}"/>
          </ac:spMkLst>
        </pc:spChg>
        <pc:spChg chg="mod">
          <ac:chgData name="One Skill" userId="8d49c830ac36a521" providerId="LiveId" clId="{108620F3-7C9B-4B7B-BDB5-71800E3BB158}" dt="2021-04-13T14:05:29.496" v="6" actId="27803"/>
          <ac:spMkLst>
            <pc:docMk/>
            <pc:sldMk cId="2269528238" sldId="353"/>
            <ac:spMk id="199" creationId="{A0C47228-8F80-420B-8DFE-F7396CC611A4}"/>
          </ac:spMkLst>
        </pc:spChg>
        <pc:spChg chg="mod">
          <ac:chgData name="One Skill" userId="8d49c830ac36a521" providerId="LiveId" clId="{108620F3-7C9B-4B7B-BDB5-71800E3BB158}" dt="2021-04-13T14:05:29.496" v="6" actId="27803"/>
          <ac:spMkLst>
            <pc:docMk/>
            <pc:sldMk cId="2269528238" sldId="353"/>
            <ac:spMk id="200" creationId="{30BE39E7-B257-42FC-A6D4-B10A8692337F}"/>
          </ac:spMkLst>
        </pc:spChg>
        <pc:spChg chg="mod">
          <ac:chgData name="One Skill" userId="8d49c830ac36a521" providerId="LiveId" clId="{108620F3-7C9B-4B7B-BDB5-71800E3BB158}" dt="2021-04-13T14:05:29.496" v="6" actId="27803"/>
          <ac:spMkLst>
            <pc:docMk/>
            <pc:sldMk cId="2269528238" sldId="353"/>
            <ac:spMk id="201" creationId="{67B868BF-E60F-40EA-B232-F8C5C3C7BB60}"/>
          </ac:spMkLst>
        </pc:spChg>
        <pc:spChg chg="mod">
          <ac:chgData name="One Skill" userId="8d49c830ac36a521" providerId="LiveId" clId="{108620F3-7C9B-4B7B-BDB5-71800E3BB158}" dt="2021-04-13T14:05:29.496" v="6" actId="27803"/>
          <ac:spMkLst>
            <pc:docMk/>
            <pc:sldMk cId="2269528238" sldId="353"/>
            <ac:spMk id="202" creationId="{1BF7A728-43AD-4E70-ABEE-87986B81A74E}"/>
          </ac:spMkLst>
        </pc:spChg>
        <pc:spChg chg="mod">
          <ac:chgData name="One Skill" userId="8d49c830ac36a521" providerId="LiveId" clId="{108620F3-7C9B-4B7B-BDB5-71800E3BB158}" dt="2021-04-13T14:05:29.496" v="6" actId="27803"/>
          <ac:spMkLst>
            <pc:docMk/>
            <pc:sldMk cId="2269528238" sldId="353"/>
            <ac:spMk id="204" creationId="{79B0A22A-C8A2-4C43-8802-2928C522B608}"/>
          </ac:spMkLst>
        </pc:spChg>
        <pc:spChg chg="mod">
          <ac:chgData name="One Skill" userId="8d49c830ac36a521" providerId="LiveId" clId="{108620F3-7C9B-4B7B-BDB5-71800E3BB158}" dt="2021-04-13T14:05:29.496" v="6" actId="27803"/>
          <ac:spMkLst>
            <pc:docMk/>
            <pc:sldMk cId="2269528238" sldId="353"/>
            <ac:spMk id="205" creationId="{E0EF6AB1-3232-4CD4-B659-2D74B36B3B16}"/>
          </ac:spMkLst>
        </pc:spChg>
        <pc:spChg chg="mod">
          <ac:chgData name="One Skill" userId="8d49c830ac36a521" providerId="LiveId" clId="{108620F3-7C9B-4B7B-BDB5-71800E3BB158}" dt="2021-04-13T14:05:29.496" v="6" actId="27803"/>
          <ac:spMkLst>
            <pc:docMk/>
            <pc:sldMk cId="2269528238" sldId="353"/>
            <ac:spMk id="206" creationId="{18B329E4-E107-4DBB-B754-BA93CFF45C83}"/>
          </ac:spMkLst>
        </pc:spChg>
        <pc:spChg chg="mod">
          <ac:chgData name="One Skill" userId="8d49c830ac36a521" providerId="LiveId" clId="{108620F3-7C9B-4B7B-BDB5-71800E3BB158}" dt="2021-04-13T14:05:29.496" v="6" actId="27803"/>
          <ac:spMkLst>
            <pc:docMk/>
            <pc:sldMk cId="2269528238" sldId="353"/>
            <ac:spMk id="207" creationId="{9D7AF561-F009-4B44-B463-800E3588E46A}"/>
          </ac:spMkLst>
        </pc:spChg>
        <pc:spChg chg="mod">
          <ac:chgData name="One Skill" userId="8d49c830ac36a521" providerId="LiveId" clId="{108620F3-7C9B-4B7B-BDB5-71800E3BB158}" dt="2021-04-13T14:05:29.496" v="6" actId="27803"/>
          <ac:spMkLst>
            <pc:docMk/>
            <pc:sldMk cId="2269528238" sldId="353"/>
            <ac:spMk id="208" creationId="{12E672DE-6373-40D4-97F1-10FFCAC17E5F}"/>
          </ac:spMkLst>
        </pc:spChg>
        <pc:spChg chg="mod">
          <ac:chgData name="One Skill" userId="8d49c830ac36a521" providerId="LiveId" clId="{108620F3-7C9B-4B7B-BDB5-71800E3BB158}" dt="2021-04-13T14:05:29.496" v="6" actId="27803"/>
          <ac:spMkLst>
            <pc:docMk/>
            <pc:sldMk cId="2269528238" sldId="353"/>
            <ac:spMk id="209" creationId="{1CC3ABD0-9CF5-4BE5-B655-C74130E8EFAB}"/>
          </ac:spMkLst>
        </pc:spChg>
        <pc:spChg chg="mod">
          <ac:chgData name="One Skill" userId="8d49c830ac36a521" providerId="LiveId" clId="{108620F3-7C9B-4B7B-BDB5-71800E3BB158}" dt="2021-04-13T14:05:29.496" v="6" actId="27803"/>
          <ac:spMkLst>
            <pc:docMk/>
            <pc:sldMk cId="2269528238" sldId="353"/>
            <ac:spMk id="210" creationId="{EC15097D-1377-42C4-AB24-124E86600ECA}"/>
          </ac:spMkLst>
        </pc:spChg>
        <pc:spChg chg="mod">
          <ac:chgData name="One Skill" userId="8d49c830ac36a521" providerId="LiveId" clId="{108620F3-7C9B-4B7B-BDB5-71800E3BB158}" dt="2021-04-13T14:05:29.496" v="6" actId="27803"/>
          <ac:spMkLst>
            <pc:docMk/>
            <pc:sldMk cId="2269528238" sldId="353"/>
            <ac:spMk id="211" creationId="{4F178781-D52B-4B35-A3B0-8CA3A4673E7C}"/>
          </ac:spMkLst>
        </pc:spChg>
        <pc:spChg chg="mod">
          <ac:chgData name="One Skill" userId="8d49c830ac36a521" providerId="LiveId" clId="{108620F3-7C9B-4B7B-BDB5-71800E3BB158}" dt="2021-04-13T14:05:29.496" v="6" actId="27803"/>
          <ac:spMkLst>
            <pc:docMk/>
            <pc:sldMk cId="2269528238" sldId="353"/>
            <ac:spMk id="212" creationId="{F46473D6-9418-4B1C-A428-5B8D6CABB4DF}"/>
          </ac:spMkLst>
        </pc:spChg>
        <pc:spChg chg="mod">
          <ac:chgData name="One Skill" userId="8d49c830ac36a521" providerId="LiveId" clId="{108620F3-7C9B-4B7B-BDB5-71800E3BB158}" dt="2021-04-13T14:05:29.496" v="6" actId="27803"/>
          <ac:spMkLst>
            <pc:docMk/>
            <pc:sldMk cId="2269528238" sldId="353"/>
            <ac:spMk id="213" creationId="{8548D3C7-7756-4B21-B9A7-477C8168BA83}"/>
          </ac:spMkLst>
        </pc:spChg>
        <pc:spChg chg="mod">
          <ac:chgData name="One Skill" userId="8d49c830ac36a521" providerId="LiveId" clId="{108620F3-7C9B-4B7B-BDB5-71800E3BB158}" dt="2021-04-13T14:05:29.496" v="6" actId="27803"/>
          <ac:spMkLst>
            <pc:docMk/>
            <pc:sldMk cId="2269528238" sldId="353"/>
            <ac:spMk id="214" creationId="{EDAE3971-E7DA-4A60-AD54-BE707F409D6D}"/>
          </ac:spMkLst>
        </pc:spChg>
        <pc:spChg chg="mod">
          <ac:chgData name="One Skill" userId="8d49c830ac36a521" providerId="LiveId" clId="{108620F3-7C9B-4B7B-BDB5-71800E3BB158}" dt="2021-04-13T14:05:29.496" v="6" actId="27803"/>
          <ac:spMkLst>
            <pc:docMk/>
            <pc:sldMk cId="2269528238" sldId="353"/>
            <ac:spMk id="215" creationId="{1CBE3411-FC16-4B86-991C-286687F6A9E9}"/>
          </ac:spMkLst>
        </pc:spChg>
        <pc:spChg chg="mod">
          <ac:chgData name="One Skill" userId="8d49c830ac36a521" providerId="LiveId" clId="{108620F3-7C9B-4B7B-BDB5-71800E3BB158}" dt="2021-04-13T14:05:29.496" v="6" actId="27803"/>
          <ac:spMkLst>
            <pc:docMk/>
            <pc:sldMk cId="2269528238" sldId="353"/>
            <ac:spMk id="216" creationId="{FEDA02E0-B2D4-420C-973B-95A078381C8D}"/>
          </ac:spMkLst>
        </pc:spChg>
        <pc:spChg chg="mod">
          <ac:chgData name="One Skill" userId="8d49c830ac36a521" providerId="LiveId" clId="{108620F3-7C9B-4B7B-BDB5-71800E3BB158}" dt="2021-04-13T14:05:29.496" v="6" actId="27803"/>
          <ac:spMkLst>
            <pc:docMk/>
            <pc:sldMk cId="2269528238" sldId="353"/>
            <ac:spMk id="217" creationId="{DB34A4F5-F4E6-43CA-A175-94196B90163E}"/>
          </ac:spMkLst>
        </pc:spChg>
        <pc:spChg chg="mod">
          <ac:chgData name="One Skill" userId="8d49c830ac36a521" providerId="LiveId" clId="{108620F3-7C9B-4B7B-BDB5-71800E3BB158}" dt="2021-04-13T14:05:29.496" v="6" actId="27803"/>
          <ac:spMkLst>
            <pc:docMk/>
            <pc:sldMk cId="2269528238" sldId="353"/>
            <ac:spMk id="218" creationId="{9906B714-7A2D-4AF7-98CB-1B99CE52116E}"/>
          </ac:spMkLst>
        </pc:spChg>
        <pc:spChg chg="mod">
          <ac:chgData name="One Skill" userId="8d49c830ac36a521" providerId="LiveId" clId="{108620F3-7C9B-4B7B-BDB5-71800E3BB158}" dt="2021-04-13T14:05:29.496" v="6" actId="27803"/>
          <ac:spMkLst>
            <pc:docMk/>
            <pc:sldMk cId="2269528238" sldId="353"/>
            <ac:spMk id="219" creationId="{88B6B25A-4A14-4905-867F-C465C1CAC5A9}"/>
          </ac:spMkLst>
        </pc:spChg>
        <pc:spChg chg="mod">
          <ac:chgData name="One Skill" userId="8d49c830ac36a521" providerId="LiveId" clId="{108620F3-7C9B-4B7B-BDB5-71800E3BB158}" dt="2021-04-13T14:05:29.496" v="6" actId="27803"/>
          <ac:spMkLst>
            <pc:docMk/>
            <pc:sldMk cId="2269528238" sldId="353"/>
            <ac:spMk id="220" creationId="{9D870B3F-45F1-4AB3-865E-AE70FA5F1190}"/>
          </ac:spMkLst>
        </pc:spChg>
        <pc:spChg chg="mod">
          <ac:chgData name="One Skill" userId="8d49c830ac36a521" providerId="LiveId" clId="{108620F3-7C9B-4B7B-BDB5-71800E3BB158}" dt="2021-04-13T14:05:29.496" v="6" actId="27803"/>
          <ac:spMkLst>
            <pc:docMk/>
            <pc:sldMk cId="2269528238" sldId="353"/>
            <ac:spMk id="221" creationId="{9F14F548-833C-483B-8F3D-1FE32524079E}"/>
          </ac:spMkLst>
        </pc:spChg>
        <pc:spChg chg="mod">
          <ac:chgData name="One Skill" userId="8d49c830ac36a521" providerId="LiveId" clId="{108620F3-7C9B-4B7B-BDB5-71800E3BB158}" dt="2021-04-13T14:05:29.496" v="6" actId="27803"/>
          <ac:spMkLst>
            <pc:docMk/>
            <pc:sldMk cId="2269528238" sldId="353"/>
            <ac:spMk id="222" creationId="{436D5D2A-B9F9-468D-94B5-3B29BBE60965}"/>
          </ac:spMkLst>
        </pc:spChg>
        <pc:spChg chg="mod">
          <ac:chgData name="One Skill" userId="8d49c830ac36a521" providerId="LiveId" clId="{108620F3-7C9B-4B7B-BDB5-71800E3BB158}" dt="2021-04-13T14:05:29.496" v="6" actId="27803"/>
          <ac:spMkLst>
            <pc:docMk/>
            <pc:sldMk cId="2269528238" sldId="353"/>
            <ac:spMk id="223" creationId="{F409FC25-23D3-4DCC-9A1A-D21AB39FDEAE}"/>
          </ac:spMkLst>
        </pc:spChg>
        <pc:spChg chg="mod">
          <ac:chgData name="One Skill" userId="8d49c830ac36a521" providerId="LiveId" clId="{108620F3-7C9B-4B7B-BDB5-71800E3BB158}" dt="2021-04-13T14:05:29.496" v="6" actId="27803"/>
          <ac:spMkLst>
            <pc:docMk/>
            <pc:sldMk cId="2269528238" sldId="353"/>
            <ac:spMk id="224" creationId="{07F9A7D9-1919-439B-9580-B705D604A745}"/>
          </ac:spMkLst>
        </pc:spChg>
        <pc:spChg chg="mod">
          <ac:chgData name="One Skill" userId="8d49c830ac36a521" providerId="LiveId" clId="{108620F3-7C9B-4B7B-BDB5-71800E3BB158}" dt="2021-04-13T14:05:29.496" v="6" actId="27803"/>
          <ac:spMkLst>
            <pc:docMk/>
            <pc:sldMk cId="2269528238" sldId="353"/>
            <ac:spMk id="226" creationId="{A893CC4B-D1AB-46E5-8CFA-D4A0554CAF1D}"/>
          </ac:spMkLst>
        </pc:spChg>
        <pc:spChg chg="mod">
          <ac:chgData name="One Skill" userId="8d49c830ac36a521" providerId="LiveId" clId="{108620F3-7C9B-4B7B-BDB5-71800E3BB158}" dt="2021-04-13T14:05:29.496" v="6" actId="27803"/>
          <ac:spMkLst>
            <pc:docMk/>
            <pc:sldMk cId="2269528238" sldId="353"/>
            <ac:spMk id="227" creationId="{6DE3FB2F-6645-48D1-AB93-E0D649DE1AC4}"/>
          </ac:spMkLst>
        </pc:spChg>
        <pc:spChg chg="mod">
          <ac:chgData name="One Skill" userId="8d49c830ac36a521" providerId="LiveId" clId="{108620F3-7C9B-4B7B-BDB5-71800E3BB158}" dt="2021-04-13T14:05:29.496" v="6" actId="27803"/>
          <ac:spMkLst>
            <pc:docMk/>
            <pc:sldMk cId="2269528238" sldId="353"/>
            <ac:spMk id="228" creationId="{E6C5E449-EEFD-4AD8-8BDB-95031354EDA9}"/>
          </ac:spMkLst>
        </pc:spChg>
        <pc:spChg chg="mod">
          <ac:chgData name="One Skill" userId="8d49c830ac36a521" providerId="LiveId" clId="{108620F3-7C9B-4B7B-BDB5-71800E3BB158}" dt="2021-04-13T14:05:29.496" v="6" actId="27803"/>
          <ac:spMkLst>
            <pc:docMk/>
            <pc:sldMk cId="2269528238" sldId="353"/>
            <ac:spMk id="229" creationId="{64E9062B-9994-49E8-9378-C6CEF3B2853A}"/>
          </ac:spMkLst>
        </pc:spChg>
        <pc:spChg chg="mod">
          <ac:chgData name="One Skill" userId="8d49c830ac36a521" providerId="LiveId" clId="{108620F3-7C9B-4B7B-BDB5-71800E3BB158}" dt="2021-04-13T14:05:29.496" v="6" actId="27803"/>
          <ac:spMkLst>
            <pc:docMk/>
            <pc:sldMk cId="2269528238" sldId="353"/>
            <ac:spMk id="230" creationId="{0C14AF08-FFB1-4C62-B1F0-74A219E1E01B}"/>
          </ac:spMkLst>
        </pc:spChg>
        <pc:spChg chg="mod">
          <ac:chgData name="One Skill" userId="8d49c830ac36a521" providerId="LiveId" clId="{108620F3-7C9B-4B7B-BDB5-71800E3BB158}" dt="2021-04-13T14:05:29.496" v="6" actId="27803"/>
          <ac:spMkLst>
            <pc:docMk/>
            <pc:sldMk cId="2269528238" sldId="353"/>
            <ac:spMk id="231" creationId="{9BD5AB6A-ABDB-4664-A2E5-BA31D7C1901C}"/>
          </ac:spMkLst>
        </pc:spChg>
        <pc:spChg chg="mod">
          <ac:chgData name="One Skill" userId="8d49c830ac36a521" providerId="LiveId" clId="{108620F3-7C9B-4B7B-BDB5-71800E3BB158}" dt="2021-04-13T14:05:29.496" v="6" actId="27803"/>
          <ac:spMkLst>
            <pc:docMk/>
            <pc:sldMk cId="2269528238" sldId="353"/>
            <ac:spMk id="232" creationId="{1CE3D56D-D6EE-4D4E-94C9-17A035A1D41A}"/>
          </ac:spMkLst>
        </pc:spChg>
        <pc:spChg chg="mod">
          <ac:chgData name="One Skill" userId="8d49c830ac36a521" providerId="LiveId" clId="{108620F3-7C9B-4B7B-BDB5-71800E3BB158}" dt="2021-04-13T14:05:29.496" v="6" actId="27803"/>
          <ac:spMkLst>
            <pc:docMk/>
            <pc:sldMk cId="2269528238" sldId="353"/>
            <ac:spMk id="233" creationId="{A9F2575B-63EC-4CFB-89CE-E44FBAC0D627}"/>
          </ac:spMkLst>
        </pc:spChg>
        <pc:spChg chg="mod">
          <ac:chgData name="One Skill" userId="8d49c830ac36a521" providerId="LiveId" clId="{108620F3-7C9B-4B7B-BDB5-71800E3BB158}" dt="2021-04-13T14:05:29.496" v="6" actId="27803"/>
          <ac:spMkLst>
            <pc:docMk/>
            <pc:sldMk cId="2269528238" sldId="353"/>
            <ac:spMk id="234" creationId="{AAAD3EF9-F71F-43CC-80E4-2B72510295E1}"/>
          </ac:spMkLst>
        </pc:spChg>
        <pc:spChg chg="mod">
          <ac:chgData name="One Skill" userId="8d49c830ac36a521" providerId="LiveId" clId="{108620F3-7C9B-4B7B-BDB5-71800E3BB158}" dt="2021-04-13T14:05:29.496" v="6" actId="27803"/>
          <ac:spMkLst>
            <pc:docMk/>
            <pc:sldMk cId="2269528238" sldId="353"/>
            <ac:spMk id="235" creationId="{C365A826-5596-448C-A42B-F8BAA95CEF03}"/>
          </ac:spMkLst>
        </pc:spChg>
        <pc:spChg chg="mod">
          <ac:chgData name="One Skill" userId="8d49c830ac36a521" providerId="LiveId" clId="{108620F3-7C9B-4B7B-BDB5-71800E3BB158}" dt="2021-04-13T14:05:29.496" v="6" actId="27803"/>
          <ac:spMkLst>
            <pc:docMk/>
            <pc:sldMk cId="2269528238" sldId="353"/>
            <ac:spMk id="236" creationId="{237E22C3-F167-4781-9228-C50151502CE0}"/>
          </ac:spMkLst>
        </pc:spChg>
        <pc:spChg chg="mod">
          <ac:chgData name="One Skill" userId="8d49c830ac36a521" providerId="LiveId" clId="{108620F3-7C9B-4B7B-BDB5-71800E3BB158}" dt="2021-04-13T14:05:29.496" v="6" actId="27803"/>
          <ac:spMkLst>
            <pc:docMk/>
            <pc:sldMk cId="2269528238" sldId="353"/>
            <ac:spMk id="237" creationId="{7BB0D276-D894-4BDE-B553-E3F3027DE8D1}"/>
          </ac:spMkLst>
        </pc:spChg>
        <pc:spChg chg="mod">
          <ac:chgData name="One Skill" userId="8d49c830ac36a521" providerId="LiveId" clId="{108620F3-7C9B-4B7B-BDB5-71800E3BB158}" dt="2021-04-13T14:05:29.496" v="6" actId="27803"/>
          <ac:spMkLst>
            <pc:docMk/>
            <pc:sldMk cId="2269528238" sldId="353"/>
            <ac:spMk id="238" creationId="{FFC23535-BFAD-4B19-A6AD-D76DB99D717D}"/>
          </ac:spMkLst>
        </pc:spChg>
        <pc:spChg chg="mod">
          <ac:chgData name="One Skill" userId="8d49c830ac36a521" providerId="LiveId" clId="{108620F3-7C9B-4B7B-BDB5-71800E3BB158}" dt="2021-04-13T14:05:29.496" v="6" actId="27803"/>
          <ac:spMkLst>
            <pc:docMk/>
            <pc:sldMk cId="2269528238" sldId="353"/>
            <ac:spMk id="239" creationId="{5E19AFFC-8882-4660-ACD7-632EEFA814EE}"/>
          </ac:spMkLst>
        </pc:spChg>
        <pc:spChg chg="mod">
          <ac:chgData name="One Skill" userId="8d49c830ac36a521" providerId="LiveId" clId="{108620F3-7C9B-4B7B-BDB5-71800E3BB158}" dt="2021-04-13T14:05:29.496" v="6" actId="27803"/>
          <ac:spMkLst>
            <pc:docMk/>
            <pc:sldMk cId="2269528238" sldId="353"/>
            <ac:spMk id="240" creationId="{3EBC6C99-F51E-4593-9B14-9358AC360023}"/>
          </ac:spMkLst>
        </pc:spChg>
        <pc:spChg chg="mod">
          <ac:chgData name="One Skill" userId="8d49c830ac36a521" providerId="LiveId" clId="{108620F3-7C9B-4B7B-BDB5-71800E3BB158}" dt="2021-04-13T14:05:29.496" v="6" actId="27803"/>
          <ac:spMkLst>
            <pc:docMk/>
            <pc:sldMk cId="2269528238" sldId="353"/>
            <ac:spMk id="241" creationId="{63F990C2-DEF0-4BCB-869E-E202F0C5387C}"/>
          </ac:spMkLst>
        </pc:spChg>
        <pc:spChg chg="mod">
          <ac:chgData name="One Skill" userId="8d49c830ac36a521" providerId="LiveId" clId="{108620F3-7C9B-4B7B-BDB5-71800E3BB158}" dt="2021-04-13T14:05:29.496" v="6" actId="27803"/>
          <ac:spMkLst>
            <pc:docMk/>
            <pc:sldMk cId="2269528238" sldId="353"/>
            <ac:spMk id="242" creationId="{AC2E5B54-3456-4AB6-A0F9-BEEA2BAAEA4B}"/>
          </ac:spMkLst>
        </pc:spChg>
        <pc:spChg chg="mod">
          <ac:chgData name="One Skill" userId="8d49c830ac36a521" providerId="LiveId" clId="{108620F3-7C9B-4B7B-BDB5-71800E3BB158}" dt="2021-04-13T14:05:29.496" v="6" actId="27803"/>
          <ac:spMkLst>
            <pc:docMk/>
            <pc:sldMk cId="2269528238" sldId="353"/>
            <ac:spMk id="243" creationId="{45D4D5E7-3AEA-4DA6-A56A-8807F6B1D90C}"/>
          </ac:spMkLst>
        </pc:spChg>
        <pc:spChg chg="mod">
          <ac:chgData name="One Skill" userId="8d49c830ac36a521" providerId="LiveId" clId="{108620F3-7C9B-4B7B-BDB5-71800E3BB158}" dt="2021-04-13T14:05:29.496" v="6" actId="27803"/>
          <ac:spMkLst>
            <pc:docMk/>
            <pc:sldMk cId="2269528238" sldId="353"/>
            <ac:spMk id="244" creationId="{8986972D-36C6-4595-800E-773B04105CF2}"/>
          </ac:spMkLst>
        </pc:spChg>
        <pc:spChg chg="mod">
          <ac:chgData name="One Skill" userId="8d49c830ac36a521" providerId="LiveId" clId="{108620F3-7C9B-4B7B-BDB5-71800E3BB158}" dt="2021-04-13T14:05:29.496" v="6" actId="27803"/>
          <ac:spMkLst>
            <pc:docMk/>
            <pc:sldMk cId="2269528238" sldId="353"/>
            <ac:spMk id="245" creationId="{4C6EC0C2-8C0D-42EC-A927-7AD09B469041}"/>
          </ac:spMkLst>
        </pc:spChg>
        <pc:spChg chg="mod">
          <ac:chgData name="One Skill" userId="8d49c830ac36a521" providerId="LiveId" clId="{108620F3-7C9B-4B7B-BDB5-71800E3BB158}" dt="2021-04-13T14:05:29.496" v="6" actId="27803"/>
          <ac:spMkLst>
            <pc:docMk/>
            <pc:sldMk cId="2269528238" sldId="353"/>
            <ac:spMk id="246" creationId="{2558DA11-D18C-4990-8CE7-C9976C3AC3B0}"/>
          </ac:spMkLst>
        </pc:spChg>
        <pc:spChg chg="mod">
          <ac:chgData name="One Skill" userId="8d49c830ac36a521" providerId="LiveId" clId="{108620F3-7C9B-4B7B-BDB5-71800E3BB158}" dt="2021-04-13T14:05:29.496" v="6" actId="27803"/>
          <ac:spMkLst>
            <pc:docMk/>
            <pc:sldMk cId="2269528238" sldId="353"/>
            <ac:spMk id="247" creationId="{F8A81576-1EA0-4075-AB1D-C132B688B753}"/>
          </ac:spMkLst>
        </pc:spChg>
        <pc:spChg chg="mod">
          <ac:chgData name="One Skill" userId="8d49c830ac36a521" providerId="LiveId" clId="{108620F3-7C9B-4B7B-BDB5-71800E3BB158}" dt="2021-04-13T14:05:29.496" v="6" actId="27803"/>
          <ac:spMkLst>
            <pc:docMk/>
            <pc:sldMk cId="2269528238" sldId="353"/>
            <ac:spMk id="248" creationId="{1EB82774-8F23-4EBA-9957-C3BA15B2296C}"/>
          </ac:spMkLst>
        </pc:spChg>
        <pc:spChg chg="mod">
          <ac:chgData name="One Skill" userId="8d49c830ac36a521" providerId="LiveId" clId="{108620F3-7C9B-4B7B-BDB5-71800E3BB158}" dt="2021-04-13T14:05:29.496" v="6" actId="27803"/>
          <ac:spMkLst>
            <pc:docMk/>
            <pc:sldMk cId="2269528238" sldId="353"/>
            <ac:spMk id="249" creationId="{C3C84C25-943C-4664-A393-CB4431B7F4F5}"/>
          </ac:spMkLst>
        </pc:spChg>
        <pc:spChg chg="mod">
          <ac:chgData name="One Skill" userId="8d49c830ac36a521" providerId="LiveId" clId="{108620F3-7C9B-4B7B-BDB5-71800E3BB158}" dt="2021-04-13T14:05:29.496" v="6" actId="27803"/>
          <ac:spMkLst>
            <pc:docMk/>
            <pc:sldMk cId="2269528238" sldId="353"/>
            <ac:spMk id="251" creationId="{EA28EBC8-2F56-4720-A5DE-611463C370B6}"/>
          </ac:spMkLst>
        </pc:spChg>
        <pc:spChg chg="mod">
          <ac:chgData name="One Skill" userId="8d49c830ac36a521" providerId="LiveId" clId="{108620F3-7C9B-4B7B-BDB5-71800E3BB158}" dt="2021-04-13T14:05:29.496" v="6" actId="27803"/>
          <ac:spMkLst>
            <pc:docMk/>
            <pc:sldMk cId="2269528238" sldId="353"/>
            <ac:spMk id="252" creationId="{9EFE51C8-3764-4BBC-B81B-98E4E4F7DB82}"/>
          </ac:spMkLst>
        </pc:spChg>
        <pc:spChg chg="mod">
          <ac:chgData name="One Skill" userId="8d49c830ac36a521" providerId="LiveId" clId="{108620F3-7C9B-4B7B-BDB5-71800E3BB158}" dt="2021-04-13T14:05:29.496" v="6" actId="27803"/>
          <ac:spMkLst>
            <pc:docMk/>
            <pc:sldMk cId="2269528238" sldId="353"/>
            <ac:spMk id="253" creationId="{A74E6239-B3F3-4854-9F2C-A1150BA6A27F}"/>
          </ac:spMkLst>
        </pc:spChg>
        <pc:spChg chg="mod">
          <ac:chgData name="One Skill" userId="8d49c830ac36a521" providerId="LiveId" clId="{108620F3-7C9B-4B7B-BDB5-71800E3BB158}" dt="2021-04-13T14:05:29.496" v="6" actId="27803"/>
          <ac:spMkLst>
            <pc:docMk/>
            <pc:sldMk cId="2269528238" sldId="353"/>
            <ac:spMk id="254" creationId="{E309519A-38CD-4B38-A8CE-1102233C46DA}"/>
          </ac:spMkLst>
        </pc:spChg>
        <pc:spChg chg="mod">
          <ac:chgData name="One Skill" userId="8d49c830ac36a521" providerId="LiveId" clId="{108620F3-7C9B-4B7B-BDB5-71800E3BB158}" dt="2021-04-13T14:05:29.496" v="6" actId="27803"/>
          <ac:spMkLst>
            <pc:docMk/>
            <pc:sldMk cId="2269528238" sldId="353"/>
            <ac:spMk id="255" creationId="{618C7B45-1536-4A78-8502-8C72AF1D59A9}"/>
          </ac:spMkLst>
        </pc:spChg>
        <pc:spChg chg="mod">
          <ac:chgData name="One Skill" userId="8d49c830ac36a521" providerId="LiveId" clId="{108620F3-7C9B-4B7B-BDB5-71800E3BB158}" dt="2021-04-13T14:05:29.496" v="6" actId="27803"/>
          <ac:spMkLst>
            <pc:docMk/>
            <pc:sldMk cId="2269528238" sldId="353"/>
            <ac:spMk id="256" creationId="{DBA5D879-7782-4EA0-A265-2CBFCE50D50B}"/>
          </ac:spMkLst>
        </pc:spChg>
        <pc:spChg chg="mod">
          <ac:chgData name="One Skill" userId="8d49c830ac36a521" providerId="LiveId" clId="{108620F3-7C9B-4B7B-BDB5-71800E3BB158}" dt="2021-04-13T14:05:29.496" v="6" actId="27803"/>
          <ac:spMkLst>
            <pc:docMk/>
            <pc:sldMk cId="2269528238" sldId="353"/>
            <ac:spMk id="257" creationId="{B176BC5A-CE0D-4126-A5C4-CC7B993D2BEF}"/>
          </ac:spMkLst>
        </pc:spChg>
        <pc:spChg chg="mod">
          <ac:chgData name="One Skill" userId="8d49c830ac36a521" providerId="LiveId" clId="{108620F3-7C9B-4B7B-BDB5-71800E3BB158}" dt="2021-04-13T14:05:29.496" v="6" actId="27803"/>
          <ac:spMkLst>
            <pc:docMk/>
            <pc:sldMk cId="2269528238" sldId="353"/>
            <ac:spMk id="258" creationId="{59CA01F9-EED0-4267-ACE9-B2B35FBEA1B5}"/>
          </ac:spMkLst>
        </pc:spChg>
        <pc:spChg chg="mod">
          <ac:chgData name="One Skill" userId="8d49c830ac36a521" providerId="LiveId" clId="{108620F3-7C9B-4B7B-BDB5-71800E3BB158}" dt="2021-04-13T14:05:29.496" v="6" actId="27803"/>
          <ac:spMkLst>
            <pc:docMk/>
            <pc:sldMk cId="2269528238" sldId="353"/>
            <ac:spMk id="259" creationId="{DCE01D4E-497A-4F6C-BC47-50CECD4784DD}"/>
          </ac:spMkLst>
        </pc:spChg>
        <pc:spChg chg="mod">
          <ac:chgData name="One Skill" userId="8d49c830ac36a521" providerId="LiveId" clId="{108620F3-7C9B-4B7B-BDB5-71800E3BB158}" dt="2021-04-13T14:05:29.496" v="6" actId="27803"/>
          <ac:spMkLst>
            <pc:docMk/>
            <pc:sldMk cId="2269528238" sldId="353"/>
            <ac:spMk id="260" creationId="{79B354E8-4AF5-4698-B6C4-931CC283F0E3}"/>
          </ac:spMkLst>
        </pc:spChg>
        <pc:spChg chg="mod">
          <ac:chgData name="One Skill" userId="8d49c830ac36a521" providerId="LiveId" clId="{108620F3-7C9B-4B7B-BDB5-71800E3BB158}" dt="2021-04-13T14:05:29.496" v="6" actId="27803"/>
          <ac:spMkLst>
            <pc:docMk/>
            <pc:sldMk cId="2269528238" sldId="353"/>
            <ac:spMk id="261" creationId="{3243A43E-E008-42B7-87BF-494BD294F922}"/>
          </ac:spMkLst>
        </pc:spChg>
        <pc:spChg chg="mod">
          <ac:chgData name="One Skill" userId="8d49c830ac36a521" providerId="LiveId" clId="{108620F3-7C9B-4B7B-BDB5-71800E3BB158}" dt="2021-04-13T14:05:29.496" v="6" actId="27803"/>
          <ac:spMkLst>
            <pc:docMk/>
            <pc:sldMk cId="2269528238" sldId="353"/>
            <ac:spMk id="262" creationId="{7974E3EA-32B9-42A4-B380-80CAAF5E63CD}"/>
          </ac:spMkLst>
        </pc:spChg>
        <pc:spChg chg="mod">
          <ac:chgData name="One Skill" userId="8d49c830ac36a521" providerId="LiveId" clId="{108620F3-7C9B-4B7B-BDB5-71800E3BB158}" dt="2021-04-13T14:05:29.496" v="6" actId="27803"/>
          <ac:spMkLst>
            <pc:docMk/>
            <pc:sldMk cId="2269528238" sldId="353"/>
            <ac:spMk id="263" creationId="{23EAE275-4487-4DF0-91EB-FB9E5357CA32}"/>
          </ac:spMkLst>
        </pc:spChg>
        <pc:spChg chg="mod">
          <ac:chgData name="One Skill" userId="8d49c830ac36a521" providerId="LiveId" clId="{108620F3-7C9B-4B7B-BDB5-71800E3BB158}" dt="2021-04-13T14:05:29.496" v="6" actId="27803"/>
          <ac:spMkLst>
            <pc:docMk/>
            <pc:sldMk cId="2269528238" sldId="353"/>
            <ac:spMk id="265" creationId="{17E34265-9C51-4171-87B3-0141B4033ADD}"/>
          </ac:spMkLst>
        </pc:spChg>
        <pc:spChg chg="mod">
          <ac:chgData name="One Skill" userId="8d49c830ac36a521" providerId="LiveId" clId="{108620F3-7C9B-4B7B-BDB5-71800E3BB158}" dt="2021-04-13T14:05:29.496" v="6" actId="27803"/>
          <ac:spMkLst>
            <pc:docMk/>
            <pc:sldMk cId="2269528238" sldId="353"/>
            <ac:spMk id="266" creationId="{EA08C577-612C-4F22-91FD-FDEEE0302839}"/>
          </ac:spMkLst>
        </pc:spChg>
        <pc:spChg chg="mod">
          <ac:chgData name="One Skill" userId="8d49c830ac36a521" providerId="LiveId" clId="{108620F3-7C9B-4B7B-BDB5-71800E3BB158}" dt="2021-04-13T14:05:29.496" v="6" actId="27803"/>
          <ac:spMkLst>
            <pc:docMk/>
            <pc:sldMk cId="2269528238" sldId="353"/>
            <ac:spMk id="267" creationId="{94382AD9-A33F-49FA-A737-9E65C7D16390}"/>
          </ac:spMkLst>
        </pc:spChg>
        <pc:spChg chg="mod">
          <ac:chgData name="One Skill" userId="8d49c830ac36a521" providerId="LiveId" clId="{108620F3-7C9B-4B7B-BDB5-71800E3BB158}" dt="2021-04-13T14:05:29.496" v="6" actId="27803"/>
          <ac:spMkLst>
            <pc:docMk/>
            <pc:sldMk cId="2269528238" sldId="353"/>
            <ac:spMk id="268" creationId="{383DBB16-EC9C-4D97-B560-BA24250F7228}"/>
          </ac:spMkLst>
        </pc:spChg>
        <pc:spChg chg="mod">
          <ac:chgData name="One Skill" userId="8d49c830ac36a521" providerId="LiveId" clId="{108620F3-7C9B-4B7B-BDB5-71800E3BB158}" dt="2021-04-13T14:05:29.496" v="6" actId="27803"/>
          <ac:spMkLst>
            <pc:docMk/>
            <pc:sldMk cId="2269528238" sldId="353"/>
            <ac:spMk id="269" creationId="{9A70EAEB-18DB-4A66-97FD-7B8BAB2620D9}"/>
          </ac:spMkLst>
        </pc:spChg>
        <pc:spChg chg="mod">
          <ac:chgData name="One Skill" userId="8d49c830ac36a521" providerId="LiveId" clId="{108620F3-7C9B-4B7B-BDB5-71800E3BB158}" dt="2021-04-13T14:05:29.496" v="6" actId="27803"/>
          <ac:spMkLst>
            <pc:docMk/>
            <pc:sldMk cId="2269528238" sldId="353"/>
            <ac:spMk id="270" creationId="{094A8E59-C910-4F05-BBEE-D5126A76ACF8}"/>
          </ac:spMkLst>
        </pc:spChg>
        <pc:spChg chg="mod">
          <ac:chgData name="One Skill" userId="8d49c830ac36a521" providerId="LiveId" clId="{108620F3-7C9B-4B7B-BDB5-71800E3BB158}" dt="2021-04-13T14:05:29.496" v="6" actId="27803"/>
          <ac:spMkLst>
            <pc:docMk/>
            <pc:sldMk cId="2269528238" sldId="353"/>
            <ac:spMk id="271" creationId="{6C60414E-5EB2-43E4-9E84-6718C49FFF0F}"/>
          </ac:spMkLst>
        </pc:spChg>
        <pc:spChg chg="mod">
          <ac:chgData name="One Skill" userId="8d49c830ac36a521" providerId="LiveId" clId="{108620F3-7C9B-4B7B-BDB5-71800E3BB158}" dt="2021-04-13T14:05:29.496" v="6" actId="27803"/>
          <ac:spMkLst>
            <pc:docMk/>
            <pc:sldMk cId="2269528238" sldId="353"/>
            <ac:spMk id="272" creationId="{8791FC9E-F140-4FBF-B66A-6A9C19F57E8C}"/>
          </ac:spMkLst>
        </pc:spChg>
        <pc:spChg chg="mod">
          <ac:chgData name="One Skill" userId="8d49c830ac36a521" providerId="LiveId" clId="{108620F3-7C9B-4B7B-BDB5-71800E3BB158}" dt="2021-04-13T14:05:29.496" v="6" actId="27803"/>
          <ac:spMkLst>
            <pc:docMk/>
            <pc:sldMk cId="2269528238" sldId="353"/>
            <ac:spMk id="273" creationId="{00B9A3C3-E7CC-4954-A45E-CACC6323E970}"/>
          </ac:spMkLst>
        </pc:spChg>
        <pc:spChg chg="mod">
          <ac:chgData name="One Skill" userId="8d49c830ac36a521" providerId="LiveId" clId="{108620F3-7C9B-4B7B-BDB5-71800E3BB158}" dt="2021-04-13T14:05:29.496" v="6" actId="27803"/>
          <ac:spMkLst>
            <pc:docMk/>
            <pc:sldMk cId="2269528238" sldId="353"/>
            <ac:spMk id="275" creationId="{F93F4769-B1EF-44D3-BDE8-B5CB1F3C453B}"/>
          </ac:spMkLst>
        </pc:spChg>
        <pc:spChg chg="mod">
          <ac:chgData name="One Skill" userId="8d49c830ac36a521" providerId="LiveId" clId="{108620F3-7C9B-4B7B-BDB5-71800E3BB158}" dt="2021-04-13T14:05:29.496" v="6" actId="27803"/>
          <ac:spMkLst>
            <pc:docMk/>
            <pc:sldMk cId="2269528238" sldId="353"/>
            <ac:spMk id="276" creationId="{4358C7B9-1ADA-43B5-B467-ED6D72837851}"/>
          </ac:spMkLst>
        </pc:spChg>
        <pc:spChg chg="mod">
          <ac:chgData name="One Skill" userId="8d49c830ac36a521" providerId="LiveId" clId="{108620F3-7C9B-4B7B-BDB5-71800E3BB158}" dt="2021-04-13T14:05:29.496" v="6" actId="27803"/>
          <ac:spMkLst>
            <pc:docMk/>
            <pc:sldMk cId="2269528238" sldId="353"/>
            <ac:spMk id="277" creationId="{08136555-DD7D-466B-B1B5-E9B3DC9B0514}"/>
          </ac:spMkLst>
        </pc:spChg>
        <pc:spChg chg="mod">
          <ac:chgData name="One Skill" userId="8d49c830ac36a521" providerId="LiveId" clId="{108620F3-7C9B-4B7B-BDB5-71800E3BB158}" dt="2021-04-13T14:05:29.496" v="6" actId="27803"/>
          <ac:spMkLst>
            <pc:docMk/>
            <pc:sldMk cId="2269528238" sldId="353"/>
            <ac:spMk id="278" creationId="{3D8D0BCF-B5D9-4D35-8874-0E0D52ADDC78}"/>
          </ac:spMkLst>
        </pc:spChg>
        <pc:spChg chg="mod">
          <ac:chgData name="One Skill" userId="8d49c830ac36a521" providerId="LiveId" clId="{108620F3-7C9B-4B7B-BDB5-71800E3BB158}" dt="2021-04-13T14:05:29.496" v="6" actId="27803"/>
          <ac:spMkLst>
            <pc:docMk/>
            <pc:sldMk cId="2269528238" sldId="353"/>
            <ac:spMk id="279" creationId="{D77FE42D-61EB-4115-A209-603D9B27403C}"/>
          </ac:spMkLst>
        </pc:spChg>
        <pc:spChg chg="mod">
          <ac:chgData name="One Skill" userId="8d49c830ac36a521" providerId="LiveId" clId="{108620F3-7C9B-4B7B-BDB5-71800E3BB158}" dt="2021-04-13T14:05:29.496" v="6" actId="27803"/>
          <ac:spMkLst>
            <pc:docMk/>
            <pc:sldMk cId="2269528238" sldId="353"/>
            <ac:spMk id="280" creationId="{D0CEE050-6033-4DA7-91E7-CEEBA665CFFA}"/>
          </ac:spMkLst>
        </pc:spChg>
        <pc:spChg chg="mod">
          <ac:chgData name="One Skill" userId="8d49c830ac36a521" providerId="LiveId" clId="{108620F3-7C9B-4B7B-BDB5-71800E3BB158}" dt="2021-04-13T14:05:29.496" v="6" actId="27803"/>
          <ac:spMkLst>
            <pc:docMk/>
            <pc:sldMk cId="2269528238" sldId="353"/>
            <ac:spMk id="281" creationId="{0DC9DC5D-73C9-468A-BA7F-D98E242EBD20}"/>
          </ac:spMkLst>
        </pc:spChg>
        <pc:spChg chg="mod">
          <ac:chgData name="One Skill" userId="8d49c830ac36a521" providerId="LiveId" clId="{108620F3-7C9B-4B7B-BDB5-71800E3BB158}" dt="2021-04-13T14:05:29.496" v="6" actId="27803"/>
          <ac:spMkLst>
            <pc:docMk/>
            <pc:sldMk cId="2269528238" sldId="353"/>
            <ac:spMk id="283" creationId="{60C8301E-0446-4320-8592-E576834361FF}"/>
          </ac:spMkLst>
        </pc:spChg>
        <pc:spChg chg="mod">
          <ac:chgData name="One Skill" userId="8d49c830ac36a521" providerId="LiveId" clId="{108620F3-7C9B-4B7B-BDB5-71800E3BB158}" dt="2021-04-13T14:05:29.496" v="6" actId="27803"/>
          <ac:spMkLst>
            <pc:docMk/>
            <pc:sldMk cId="2269528238" sldId="353"/>
            <ac:spMk id="284" creationId="{C9263969-4FAB-43B5-8075-E1229F336E0D}"/>
          </ac:spMkLst>
        </pc:spChg>
        <pc:spChg chg="mod">
          <ac:chgData name="One Skill" userId="8d49c830ac36a521" providerId="LiveId" clId="{108620F3-7C9B-4B7B-BDB5-71800E3BB158}" dt="2021-04-13T14:05:29.496" v="6" actId="27803"/>
          <ac:spMkLst>
            <pc:docMk/>
            <pc:sldMk cId="2269528238" sldId="353"/>
            <ac:spMk id="285" creationId="{06B66A98-9A49-419A-9AF0-1650CAB0AC45}"/>
          </ac:spMkLst>
        </pc:spChg>
        <pc:spChg chg="mod">
          <ac:chgData name="One Skill" userId="8d49c830ac36a521" providerId="LiveId" clId="{108620F3-7C9B-4B7B-BDB5-71800E3BB158}" dt="2021-04-13T14:05:29.496" v="6" actId="27803"/>
          <ac:spMkLst>
            <pc:docMk/>
            <pc:sldMk cId="2269528238" sldId="353"/>
            <ac:spMk id="286" creationId="{08224E98-5F4F-4A6B-BC64-C7D77FC46F2D}"/>
          </ac:spMkLst>
        </pc:spChg>
        <pc:spChg chg="mod">
          <ac:chgData name="One Skill" userId="8d49c830ac36a521" providerId="LiveId" clId="{108620F3-7C9B-4B7B-BDB5-71800E3BB158}" dt="2021-04-13T14:05:29.496" v="6" actId="27803"/>
          <ac:spMkLst>
            <pc:docMk/>
            <pc:sldMk cId="2269528238" sldId="353"/>
            <ac:spMk id="287" creationId="{26AD2AC5-5C81-4A73-B032-EB21F268C661}"/>
          </ac:spMkLst>
        </pc:spChg>
        <pc:spChg chg="mod">
          <ac:chgData name="One Skill" userId="8d49c830ac36a521" providerId="LiveId" clId="{108620F3-7C9B-4B7B-BDB5-71800E3BB158}" dt="2021-04-13T14:05:29.496" v="6" actId="27803"/>
          <ac:spMkLst>
            <pc:docMk/>
            <pc:sldMk cId="2269528238" sldId="353"/>
            <ac:spMk id="288" creationId="{83FC70A0-B170-4E93-AACC-293661983951}"/>
          </ac:spMkLst>
        </pc:spChg>
        <pc:spChg chg="mod">
          <ac:chgData name="One Skill" userId="8d49c830ac36a521" providerId="LiveId" clId="{108620F3-7C9B-4B7B-BDB5-71800E3BB158}" dt="2021-04-13T14:05:29.496" v="6" actId="27803"/>
          <ac:spMkLst>
            <pc:docMk/>
            <pc:sldMk cId="2269528238" sldId="353"/>
            <ac:spMk id="289" creationId="{94504C74-54D6-4B66-BB01-FECEC8D1677E}"/>
          </ac:spMkLst>
        </pc:spChg>
        <pc:spChg chg="mod">
          <ac:chgData name="One Skill" userId="8d49c830ac36a521" providerId="LiveId" clId="{108620F3-7C9B-4B7B-BDB5-71800E3BB158}" dt="2021-04-13T14:05:29.496" v="6" actId="27803"/>
          <ac:spMkLst>
            <pc:docMk/>
            <pc:sldMk cId="2269528238" sldId="353"/>
            <ac:spMk id="290" creationId="{23E868D4-5D61-4948-9BEB-1C492280D610}"/>
          </ac:spMkLst>
        </pc:spChg>
        <pc:spChg chg="mod">
          <ac:chgData name="One Skill" userId="8d49c830ac36a521" providerId="LiveId" clId="{108620F3-7C9B-4B7B-BDB5-71800E3BB158}" dt="2021-04-13T14:05:29.496" v="6" actId="27803"/>
          <ac:spMkLst>
            <pc:docMk/>
            <pc:sldMk cId="2269528238" sldId="353"/>
            <ac:spMk id="291" creationId="{D190B574-D173-4ED1-A330-3B807AD26BBC}"/>
          </ac:spMkLst>
        </pc:spChg>
        <pc:spChg chg="mod">
          <ac:chgData name="One Skill" userId="8d49c830ac36a521" providerId="LiveId" clId="{108620F3-7C9B-4B7B-BDB5-71800E3BB158}" dt="2021-04-13T14:05:29.496" v="6" actId="27803"/>
          <ac:spMkLst>
            <pc:docMk/>
            <pc:sldMk cId="2269528238" sldId="353"/>
            <ac:spMk id="292" creationId="{7C63CF7F-1AE0-4DCB-BFB7-66940AC98D21}"/>
          </ac:spMkLst>
        </pc:spChg>
        <pc:spChg chg="mod">
          <ac:chgData name="One Skill" userId="8d49c830ac36a521" providerId="LiveId" clId="{108620F3-7C9B-4B7B-BDB5-71800E3BB158}" dt="2021-04-13T14:05:29.496" v="6" actId="27803"/>
          <ac:spMkLst>
            <pc:docMk/>
            <pc:sldMk cId="2269528238" sldId="353"/>
            <ac:spMk id="293" creationId="{CB360C09-40B8-4189-B7E8-D675459DA084}"/>
          </ac:spMkLst>
        </pc:spChg>
        <pc:spChg chg="mod">
          <ac:chgData name="One Skill" userId="8d49c830ac36a521" providerId="LiveId" clId="{108620F3-7C9B-4B7B-BDB5-71800E3BB158}" dt="2021-04-13T14:05:29.496" v="6" actId="27803"/>
          <ac:spMkLst>
            <pc:docMk/>
            <pc:sldMk cId="2269528238" sldId="353"/>
            <ac:spMk id="294" creationId="{E7AAA86B-CA9F-433D-9D3B-EE72B5F46A06}"/>
          </ac:spMkLst>
        </pc:spChg>
        <pc:spChg chg="mod">
          <ac:chgData name="One Skill" userId="8d49c830ac36a521" providerId="LiveId" clId="{108620F3-7C9B-4B7B-BDB5-71800E3BB158}" dt="2021-04-13T14:05:29.496" v="6" actId="27803"/>
          <ac:spMkLst>
            <pc:docMk/>
            <pc:sldMk cId="2269528238" sldId="353"/>
            <ac:spMk id="295" creationId="{05185316-5258-4D6C-9D1C-696B28FD0114}"/>
          </ac:spMkLst>
        </pc:spChg>
        <pc:spChg chg="mod">
          <ac:chgData name="One Skill" userId="8d49c830ac36a521" providerId="LiveId" clId="{108620F3-7C9B-4B7B-BDB5-71800E3BB158}" dt="2021-04-13T14:05:29.496" v="6" actId="27803"/>
          <ac:spMkLst>
            <pc:docMk/>
            <pc:sldMk cId="2269528238" sldId="353"/>
            <ac:spMk id="296" creationId="{B64CBA5F-AFE9-4FC2-9265-02E331190412}"/>
          </ac:spMkLst>
        </pc:spChg>
        <pc:spChg chg="mod">
          <ac:chgData name="One Skill" userId="8d49c830ac36a521" providerId="LiveId" clId="{108620F3-7C9B-4B7B-BDB5-71800E3BB158}" dt="2021-04-13T14:05:29.496" v="6" actId="27803"/>
          <ac:spMkLst>
            <pc:docMk/>
            <pc:sldMk cId="2269528238" sldId="353"/>
            <ac:spMk id="297" creationId="{071EEDF2-C6C4-4288-B7A4-DF8C67EED876}"/>
          </ac:spMkLst>
        </pc:spChg>
        <pc:spChg chg="mod">
          <ac:chgData name="One Skill" userId="8d49c830ac36a521" providerId="LiveId" clId="{108620F3-7C9B-4B7B-BDB5-71800E3BB158}" dt="2021-04-13T14:05:29.496" v="6" actId="27803"/>
          <ac:spMkLst>
            <pc:docMk/>
            <pc:sldMk cId="2269528238" sldId="353"/>
            <ac:spMk id="298" creationId="{91A30592-8EBA-41BF-82D4-F256D97D3907}"/>
          </ac:spMkLst>
        </pc:spChg>
        <pc:spChg chg="mod">
          <ac:chgData name="One Skill" userId="8d49c830ac36a521" providerId="LiveId" clId="{108620F3-7C9B-4B7B-BDB5-71800E3BB158}" dt="2021-04-13T14:05:29.496" v="6" actId="27803"/>
          <ac:spMkLst>
            <pc:docMk/>
            <pc:sldMk cId="2269528238" sldId="353"/>
            <ac:spMk id="299" creationId="{EEFEE819-782F-4B8A-9E16-D344E06B837D}"/>
          </ac:spMkLst>
        </pc:spChg>
        <pc:spChg chg="mod">
          <ac:chgData name="One Skill" userId="8d49c830ac36a521" providerId="LiveId" clId="{108620F3-7C9B-4B7B-BDB5-71800E3BB158}" dt="2021-04-13T14:05:29.496" v="6" actId="27803"/>
          <ac:spMkLst>
            <pc:docMk/>
            <pc:sldMk cId="2269528238" sldId="353"/>
            <ac:spMk id="300" creationId="{C93138AF-263B-4B92-8711-C567007F28F0}"/>
          </ac:spMkLst>
        </pc:spChg>
        <pc:spChg chg="mod">
          <ac:chgData name="One Skill" userId="8d49c830ac36a521" providerId="LiveId" clId="{108620F3-7C9B-4B7B-BDB5-71800E3BB158}" dt="2021-04-13T14:05:29.496" v="6" actId="27803"/>
          <ac:spMkLst>
            <pc:docMk/>
            <pc:sldMk cId="2269528238" sldId="353"/>
            <ac:spMk id="301" creationId="{9EE4C6AE-BCF4-434D-AE30-71B407E67EEC}"/>
          </ac:spMkLst>
        </pc:spChg>
        <pc:spChg chg="mod">
          <ac:chgData name="One Skill" userId="8d49c830ac36a521" providerId="LiveId" clId="{108620F3-7C9B-4B7B-BDB5-71800E3BB158}" dt="2021-04-13T14:05:29.496" v="6" actId="27803"/>
          <ac:spMkLst>
            <pc:docMk/>
            <pc:sldMk cId="2269528238" sldId="353"/>
            <ac:spMk id="302" creationId="{A32E5172-41FF-4F2F-886D-9D75AB91576B}"/>
          </ac:spMkLst>
        </pc:spChg>
        <pc:spChg chg="mod">
          <ac:chgData name="One Skill" userId="8d49c830ac36a521" providerId="LiveId" clId="{108620F3-7C9B-4B7B-BDB5-71800E3BB158}" dt="2021-04-13T14:05:29.496" v="6" actId="27803"/>
          <ac:spMkLst>
            <pc:docMk/>
            <pc:sldMk cId="2269528238" sldId="353"/>
            <ac:spMk id="303" creationId="{79A9A1FE-F025-46B1-886A-C6E7AAE6B882}"/>
          </ac:spMkLst>
        </pc:spChg>
        <pc:spChg chg="mod">
          <ac:chgData name="One Skill" userId="8d49c830ac36a521" providerId="LiveId" clId="{108620F3-7C9B-4B7B-BDB5-71800E3BB158}" dt="2021-04-13T14:05:29.496" v="6" actId="27803"/>
          <ac:spMkLst>
            <pc:docMk/>
            <pc:sldMk cId="2269528238" sldId="353"/>
            <ac:spMk id="305" creationId="{A623C7FE-C76E-456A-9337-04DFDE9EA557}"/>
          </ac:spMkLst>
        </pc:spChg>
        <pc:spChg chg="mod">
          <ac:chgData name="One Skill" userId="8d49c830ac36a521" providerId="LiveId" clId="{108620F3-7C9B-4B7B-BDB5-71800E3BB158}" dt="2021-04-13T14:05:29.496" v="6" actId="27803"/>
          <ac:spMkLst>
            <pc:docMk/>
            <pc:sldMk cId="2269528238" sldId="353"/>
            <ac:spMk id="306" creationId="{ED53A675-96F2-4065-8025-47D75D4E33AD}"/>
          </ac:spMkLst>
        </pc:spChg>
        <pc:spChg chg="mod">
          <ac:chgData name="One Skill" userId="8d49c830ac36a521" providerId="LiveId" clId="{108620F3-7C9B-4B7B-BDB5-71800E3BB158}" dt="2021-04-13T14:05:29.496" v="6" actId="27803"/>
          <ac:spMkLst>
            <pc:docMk/>
            <pc:sldMk cId="2269528238" sldId="353"/>
            <ac:spMk id="307" creationId="{C65BB43D-3FE3-435C-8F88-0CBC671FD0DE}"/>
          </ac:spMkLst>
        </pc:spChg>
        <pc:spChg chg="mod">
          <ac:chgData name="One Skill" userId="8d49c830ac36a521" providerId="LiveId" clId="{108620F3-7C9B-4B7B-BDB5-71800E3BB158}" dt="2021-04-13T14:05:29.496" v="6" actId="27803"/>
          <ac:spMkLst>
            <pc:docMk/>
            <pc:sldMk cId="2269528238" sldId="353"/>
            <ac:spMk id="308" creationId="{D2E1E23A-3AF1-4F55-8631-546F7EA28B5C}"/>
          </ac:spMkLst>
        </pc:spChg>
        <pc:spChg chg="mod">
          <ac:chgData name="One Skill" userId="8d49c830ac36a521" providerId="LiveId" clId="{108620F3-7C9B-4B7B-BDB5-71800E3BB158}" dt="2021-04-13T14:05:29.496" v="6" actId="27803"/>
          <ac:spMkLst>
            <pc:docMk/>
            <pc:sldMk cId="2269528238" sldId="353"/>
            <ac:spMk id="309" creationId="{B83796BD-BA50-433F-8D1B-380F18931D78}"/>
          </ac:spMkLst>
        </pc:spChg>
        <pc:spChg chg="mod">
          <ac:chgData name="One Skill" userId="8d49c830ac36a521" providerId="LiveId" clId="{108620F3-7C9B-4B7B-BDB5-71800E3BB158}" dt="2021-04-13T14:05:29.496" v="6" actId="27803"/>
          <ac:spMkLst>
            <pc:docMk/>
            <pc:sldMk cId="2269528238" sldId="353"/>
            <ac:spMk id="310" creationId="{2CF81324-F5D4-42AF-AA0D-6924B90E912A}"/>
          </ac:spMkLst>
        </pc:spChg>
        <pc:spChg chg="mod">
          <ac:chgData name="One Skill" userId="8d49c830ac36a521" providerId="LiveId" clId="{108620F3-7C9B-4B7B-BDB5-71800E3BB158}" dt="2021-04-13T14:05:29.496" v="6" actId="27803"/>
          <ac:spMkLst>
            <pc:docMk/>
            <pc:sldMk cId="2269528238" sldId="353"/>
            <ac:spMk id="311" creationId="{C1EB64C2-4089-46A4-97ED-727A2E6BA543}"/>
          </ac:spMkLst>
        </pc:spChg>
        <pc:spChg chg="mod">
          <ac:chgData name="One Skill" userId="8d49c830ac36a521" providerId="LiveId" clId="{108620F3-7C9B-4B7B-BDB5-71800E3BB158}" dt="2021-04-13T14:05:29.496" v="6" actId="27803"/>
          <ac:spMkLst>
            <pc:docMk/>
            <pc:sldMk cId="2269528238" sldId="353"/>
            <ac:spMk id="312" creationId="{90B160F6-3807-4792-9436-B6447919A4FD}"/>
          </ac:spMkLst>
        </pc:spChg>
        <pc:spChg chg="mod">
          <ac:chgData name="One Skill" userId="8d49c830ac36a521" providerId="LiveId" clId="{108620F3-7C9B-4B7B-BDB5-71800E3BB158}" dt="2021-04-13T14:05:29.496" v="6" actId="27803"/>
          <ac:spMkLst>
            <pc:docMk/>
            <pc:sldMk cId="2269528238" sldId="353"/>
            <ac:spMk id="313" creationId="{3EE6BC15-8516-4FB2-B79D-90878A3B39C1}"/>
          </ac:spMkLst>
        </pc:spChg>
        <pc:spChg chg="mod">
          <ac:chgData name="One Skill" userId="8d49c830ac36a521" providerId="LiveId" clId="{108620F3-7C9B-4B7B-BDB5-71800E3BB158}" dt="2021-04-13T14:05:29.496" v="6" actId="27803"/>
          <ac:spMkLst>
            <pc:docMk/>
            <pc:sldMk cId="2269528238" sldId="353"/>
            <ac:spMk id="314" creationId="{816D017B-9923-4A3E-A44A-D74B76368FDA}"/>
          </ac:spMkLst>
        </pc:spChg>
        <pc:spChg chg="mod">
          <ac:chgData name="One Skill" userId="8d49c830ac36a521" providerId="LiveId" clId="{108620F3-7C9B-4B7B-BDB5-71800E3BB158}" dt="2021-04-13T14:05:29.496" v="6" actId="27803"/>
          <ac:spMkLst>
            <pc:docMk/>
            <pc:sldMk cId="2269528238" sldId="353"/>
            <ac:spMk id="315" creationId="{AE784AA9-76D7-4331-9365-82500809D5AC}"/>
          </ac:spMkLst>
        </pc:spChg>
        <pc:spChg chg="mod">
          <ac:chgData name="One Skill" userId="8d49c830ac36a521" providerId="LiveId" clId="{108620F3-7C9B-4B7B-BDB5-71800E3BB158}" dt="2021-04-13T14:05:29.496" v="6" actId="27803"/>
          <ac:spMkLst>
            <pc:docMk/>
            <pc:sldMk cId="2269528238" sldId="353"/>
            <ac:spMk id="316" creationId="{915FE449-15CB-4C59-8B83-762BC271C7DA}"/>
          </ac:spMkLst>
        </pc:spChg>
        <pc:spChg chg="mod">
          <ac:chgData name="One Skill" userId="8d49c830ac36a521" providerId="LiveId" clId="{108620F3-7C9B-4B7B-BDB5-71800E3BB158}" dt="2021-04-13T14:05:29.496" v="6" actId="27803"/>
          <ac:spMkLst>
            <pc:docMk/>
            <pc:sldMk cId="2269528238" sldId="353"/>
            <ac:spMk id="317" creationId="{911D8A53-2C52-4B17-A248-2BFC1A3B1571}"/>
          </ac:spMkLst>
        </pc:spChg>
        <pc:spChg chg="mod">
          <ac:chgData name="One Skill" userId="8d49c830ac36a521" providerId="LiveId" clId="{108620F3-7C9B-4B7B-BDB5-71800E3BB158}" dt="2021-04-13T14:05:29.496" v="6" actId="27803"/>
          <ac:spMkLst>
            <pc:docMk/>
            <pc:sldMk cId="2269528238" sldId="353"/>
            <ac:spMk id="318" creationId="{092DCE32-068B-4353-9BC4-5C1F1F947826}"/>
          </ac:spMkLst>
        </pc:spChg>
        <pc:spChg chg="mod">
          <ac:chgData name="One Skill" userId="8d49c830ac36a521" providerId="LiveId" clId="{108620F3-7C9B-4B7B-BDB5-71800E3BB158}" dt="2021-04-13T14:05:29.496" v="6" actId="27803"/>
          <ac:spMkLst>
            <pc:docMk/>
            <pc:sldMk cId="2269528238" sldId="353"/>
            <ac:spMk id="319" creationId="{13A1DC49-F9EC-4774-85C0-A8F5EC4A11D1}"/>
          </ac:spMkLst>
        </pc:spChg>
        <pc:spChg chg="mod">
          <ac:chgData name="One Skill" userId="8d49c830ac36a521" providerId="LiveId" clId="{108620F3-7C9B-4B7B-BDB5-71800E3BB158}" dt="2021-04-13T14:05:29.496" v="6" actId="27803"/>
          <ac:spMkLst>
            <pc:docMk/>
            <pc:sldMk cId="2269528238" sldId="353"/>
            <ac:spMk id="320" creationId="{289E882C-D197-4DEB-B493-F7EC52493FA1}"/>
          </ac:spMkLst>
        </pc:spChg>
        <pc:spChg chg="mod">
          <ac:chgData name="One Skill" userId="8d49c830ac36a521" providerId="LiveId" clId="{108620F3-7C9B-4B7B-BDB5-71800E3BB158}" dt="2021-04-13T14:05:29.496" v="6" actId="27803"/>
          <ac:spMkLst>
            <pc:docMk/>
            <pc:sldMk cId="2269528238" sldId="353"/>
            <ac:spMk id="321" creationId="{978CC0DA-40F9-4352-BA67-A2C5BDCE86F1}"/>
          </ac:spMkLst>
        </pc:spChg>
        <pc:spChg chg="mod">
          <ac:chgData name="One Skill" userId="8d49c830ac36a521" providerId="LiveId" clId="{108620F3-7C9B-4B7B-BDB5-71800E3BB158}" dt="2021-04-13T14:05:29.496" v="6" actId="27803"/>
          <ac:spMkLst>
            <pc:docMk/>
            <pc:sldMk cId="2269528238" sldId="353"/>
            <ac:spMk id="322" creationId="{1D7494D9-3A50-415A-9ADA-133F7791F43F}"/>
          </ac:spMkLst>
        </pc:spChg>
        <pc:spChg chg="mod">
          <ac:chgData name="One Skill" userId="8d49c830ac36a521" providerId="LiveId" clId="{108620F3-7C9B-4B7B-BDB5-71800E3BB158}" dt="2021-04-13T14:05:29.496" v="6" actId="27803"/>
          <ac:spMkLst>
            <pc:docMk/>
            <pc:sldMk cId="2269528238" sldId="353"/>
            <ac:spMk id="323" creationId="{02DC866B-7FDD-42B3-A959-7B330D78A883}"/>
          </ac:spMkLst>
        </pc:spChg>
        <pc:spChg chg="mod">
          <ac:chgData name="One Skill" userId="8d49c830ac36a521" providerId="LiveId" clId="{108620F3-7C9B-4B7B-BDB5-71800E3BB158}" dt="2021-04-13T14:05:29.496" v="6" actId="27803"/>
          <ac:spMkLst>
            <pc:docMk/>
            <pc:sldMk cId="2269528238" sldId="353"/>
            <ac:spMk id="324" creationId="{C3803BD1-1C27-4E7C-977B-CE60CC67FF71}"/>
          </ac:spMkLst>
        </pc:spChg>
        <pc:spChg chg="mod">
          <ac:chgData name="One Skill" userId="8d49c830ac36a521" providerId="LiveId" clId="{108620F3-7C9B-4B7B-BDB5-71800E3BB158}" dt="2021-04-13T14:05:29.496" v="6" actId="27803"/>
          <ac:spMkLst>
            <pc:docMk/>
            <pc:sldMk cId="2269528238" sldId="353"/>
            <ac:spMk id="325" creationId="{DF25B77D-5623-45CA-9EF5-D1CB182406C3}"/>
          </ac:spMkLst>
        </pc:spChg>
        <pc:spChg chg="mod">
          <ac:chgData name="One Skill" userId="8d49c830ac36a521" providerId="LiveId" clId="{108620F3-7C9B-4B7B-BDB5-71800E3BB158}" dt="2021-04-13T14:05:29.496" v="6" actId="27803"/>
          <ac:spMkLst>
            <pc:docMk/>
            <pc:sldMk cId="2269528238" sldId="353"/>
            <ac:spMk id="326" creationId="{D2B83992-A2B2-4F28-AECF-E4BE05FF699F}"/>
          </ac:spMkLst>
        </pc:spChg>
        <pc:spChg chg="mod">
          <ac:chgData name="One Skill" userId="8d49c830ac36a521" providerId="LiveId" clId="{108620F3-7C9B-4B7B-BDB5-71800E3BB158}" dt="2021-04-13T14:05:29.496" v="6" actId="27803"/>
          <ac:spMkLst>
            <pc:docMk/>
            <pc:sldMk cId="2269528238" sldId="353"/>
            <ac:spMk id="327" creationId="{7B1C8FE1-2D23-441A-8487-25BD13FAB71A}"/>
          </ac:spMkLst>
        </pc:spChg>
        <pc:spChg chg="mod">
          <ac:chgData name="One Skill" userId="8d49c830ac36a521" providerId="LiveId" clId="{108620F3-7C9B-4B7B-BDB5-71800E3BB158}" dt="2021-04-13T14:05:29.496" v="6" actId="27803"/>
          <ac:spMkLst>
            <pc:docMk/>
            <pc:sldMk cId="2269528238" sldId="353"/>
            <ac:spMk id="330" creationId="{9A0F1477-1995-426C-ABBE-7B61A505F406}"/>
          </ac:spMkLst>
        </pc:spChg>
        <pc:spChg chg="mod">
          <ac:chgData name="One Skill" userId="8d49c830ac36a521" providerId="LiveId" clId="{108620F3-7C9B-4B7B-BDB5-71800E3BB158}" dt="2021-04-13T14:05:29.496" v="6" actId="27803"/>
          <ac:spMkLst>
            <pc:docMk/>
            <pc:sldMk cId="2269528238" sldId="353"/>
            <ac:spMk id="331" creationId="{F714FBE1-2D32-4067-A4B2-FA6394EF5E92}"/>
          </ac:spMkLst>
        </pc:spChg>
        <pc:spChg chg="mod">
          <ac:chgData name="One Skill" userId="8d49c830ac36a521" providerId="LiveId" clId="{108620F3-7C9B-4B7B-BDB5-71800E3BB158}" dt="2021-04-13T14:05:29.496" v="6" actId="27803"/>
          <ac:spMkLst>
            <pc:docMk/>
            <pc:sldMk cId="2269528238" sldId="353"/>
            <ac:spMk id="332" creationId="{8DD8FD23-BC11-4B08-A74C-EE9AC8A9A971}"/>
          </ac:spMkLst>
        </pc:spChg>
        <pc:spChg chg="mod">
          <ac:chgData name="One Skill" userId="8d49c830ac36a521" providerId="LiveId" clId="{108620F3-7C9B-4B7B-BDB5-71800E3BB158}" dt="2021-04-13T14:05:29.496" v="6" actId="27803"/>
          <ac:spMkLst>
            <pc:docMk/>
            <pc:sldMk cId="2269528238" sldId="353"/>
            <ac:spMk id="333" creationId="{6E669F5E-D5DC-43BB-AA4E-2EABE236345C}"/>
          </ac:spMkLst>
        </pc:spChg>
        <pc:spChg chg="mod">
          <ac:chgData name="One Skill" userId="8d49c830ac36a521" providerId="LiveId" clId="{108620F3-7C9B-4B7B-BDB5-71800E3BB158}" dt="2021-04-13T14:05:29.496" v="6" actId="27803"/>
          <ac:spMkLst>
            <pc:docMk/>
            <pc:sldMk cId="2269528238" sldId="353"/>
            <ac:spMk id="334" creationId="{688730D9-6E0D-4A38-A7E1-B0F4754C1561}"/>
          </ac:spMkLst>
        </pc:spChg>
        <pc:spChg chg="mod">
          <ac:chgData name="One Skill" userId="8d49c830ac36a521" providerId="LiveId" clId="{108620F3-7C9B-4B7B-BDB5-71800E3BB158}" dt="2021-04-13T14:05:29.496" v="6" actId="27803"/>
          <ac:spMkLst>
            <pc:docMk/>
            <pc:sldMk cId="2269528238" sldId="353"/>
            <ac:spMk id="335" creationId="{3FA48B1A-C0AF-4305-91A8-F9CCC7220E92}"/>
          </ac:spMkLst>
        </pc:spChg>
        <pc:spChg chg="mod">
          <ac:chgData name="One Skill" userId="8d49c830ac36a521" providerId="LiveId" clId="{108620F3-7C9B-4B7B-BDB5-71800E3BB158}" dt="2021-04-13T14:05:29.496" v="6" actId="27803"/>
          <ac:spMkLst>
            <pc:docMk/>
            <pc:sldMk cId="2269528238" sldId="353"/>
            <ac:spMk id="336" creationId="{5EB7E92A-6694-40EF-8F52-265AB52EED41}"/>
          </ac:spMkLst>
        </pc:spChg>
        <pc:spChg chg="mod">
          <ac:chgData name="One Skill" userId="8d49c830ac36a521" providerId="LiveId" clId="{108620F3-7C9B-4B7B-BDB5-71800E3BB158}" dt="2021-04-13T14:05:29.496" v="6" actId="27803"/>
          <ac:spMkLst>
            <pc:docMk/>
            <pc:sldMk cId="2269528238" sldId="353"/>
            <ac:spMk id="338" creationId="{39424003-AC2C-4FA1-B209-DC458309A739}"/>
          </ac:spMkLst>
        </pc:spChg>
        <pc:spChg chg="mod">
          <ac:chgData name="One Skill" userId="8d49c830ac36a521" providerId="LiveId" clId="{108620F3-7C9B-4B7B-BDB5-71800E3BB158}" dt="2021-04-13T14:05:29.496" v="6" actId="27803"/>
          <ac:spMkLst>
            <pc:docMk/>
            <pc:sldMk cId="2269528238" sldId="353"/>
            <ac:spMk id="339" creationId="{D70BAC19-AAE9-4220-913B-A2BCF6A0E56E}"/>
          </ac:spMkLst>
        </pc:spChg>
        <pc:spChg chg="mod">
          <ac:chgData name="One Skill" userId="8d49c830ac36a521" providerId="LiveId" clId="{108620F3-7C9B-4B7B-BDB5-71800E3BB158}" dt="2021-04-13T14:05:29.496" v="6" actId="27803"/>
          <ac:spMkLst>
            <pc:docMk/>
            <pc:sldMk cId="2269528238" sldId="353"/>
            <ac:spMk id="340" creationId="{5FA19B23-6925-438A-BD90-CACC2F2F72E5}"/>
          </ac:spMkLst>
        </pc:spChg>
        <pc:spChg chg="mod">
          <ac:chgData name="One Skill" userId="8d49c830ac36a521" providerId="LiveId" clId="{108620F3-7C9B-4B7B-BDB5-71800E3BB158}" dt="2021-04-13T14:05:29.496" v="6" actId="27803"/>
          <ac:spMkLst>
            <pc:docMk/>
            <pc:sldMk cId="2269528238" sldId="353"/>
            <ac:spMk id="341" creationId="{325E0C22-013D-4D32-8192-376E0C4DEC93}"/>
          </ac:spMkLst>
        </pc:spChg>
        <pc:spChg chg="mod">
          <ac:chgData name="One Skill" userId="8d49c830ac36a521" providerId="LiveId" clId="{108620F3-7C9B-4B7B-BDB5-71800E3BB158}" dt="2021-04-13T14:05:29.496" v="6" actId="27803"/>
          <ac:spMkLst>
            <pc:docMk/>
            <pc:sldMk cId="2269528238" sldId="353"/>
            <ac:spMk id="342" creationId="{1B82DAF0-A7C8-48A2-AC9B-837C6FBF9829}"/>
          </ac:spMkLst>
        </pc:spChg>
        <pc:spChg chg="mod">
          <ac:chgData name="One Skill" userId="8d49c830ac36a521" providerId="LiveId" clId="{108620F3-7C9B-4B7B-BDB5-71800E3BB158}" dt="2021-04-13T14:05:29.496" v="6" actId="27803"/>
          <ac:spMkLst>
            <pc:docMk/>
            <pc:sldMk cId="2269528238" sldId="353"/>
            <ac:spMk id="343" creationId="{A3B9D032-1AD1-4EC9-8606-0BEF0E251817}"/>
          </ac:spMkLst>
        </pc:spChg>
        <pc:spChg chg="mod">
          <ac:chgData name="One Skill" userId="8d49c830ac36a521" providerId="LiveId" clId="{108620F3-7C9B-4B7B-BDB5-71800E3BB158}" dt="2021-04-13T14:05:29.496" v="6" actId="27803"/>
          <ac:spMkLst>
            <pc:docMk/>
            <pc:sldMk cId="2269528238" sldId="353"/>
            <ac:spMk id="344" creationId="{69E75AA5-8B57-429D-BEC3-682C0811FB83}"/>
          </ac:spMkLst>
        </pc:spChg>
        <pc:spChg chg="mod">
          <ac:chgData name="One Skill" userId="8d49c830ac36a521" providerId="LiveId" clId="{108620F3-7C9B-4B7B-BDB5-71800E3BB158}" dt="2021-04-13T14:05:29.496" v="6" actId="27803"/>
          <ac:spMkLst>
            <pc:docMk/>
            <pc:sldMk cId="2269528238" sldId="353"/>
            <ac:spMk id="347" creationId="{545BD198-9031-4B22-A6B4-6A11C158805E}"/>
          </ac:spMkLst>
        </pc:spChg>
        <pc:spChg chg="mod">
          <ac:chgData name="One Skill" userId="8d49c830ac36a521" providerId="LiveId" clId="{108620F3-7C9B-4B7B-BDB5-71800E3BB158}" dt="2021-04-13T14:05:29.496" v="6" actId="27803"/>
          <ac:spMkLst>
            <pc:docMk/>
            <pc:sldMk cId="2269528238" sldId="353"/>
            <ac:spMk id="348" creationId="{CBDA48AC-21EC-4EA2-B3B3-2D7223EB4F83}"/>
          </ac:spMkLst>
        </pc:spChg>
        <pc:spChg chg="mod">
          <ac:chgData name="One Skill" userId="8d49c830ac36a521" providerId="LiveId" clId="{108620F3-7C9B-4B7B-BDB5-71800E3BB158}" dt="2021-04-13T14:05:29.496" v="6" actId="27803"/>
          <ac:spMkLst>
            <pc:docMk/>
            <pc:sldMk cId="2269528238" sldId="353"/>
            <ac:spMk id="349" creationId="{41E558BD-FA55-410D-92DA-2EBA7C5AA39A}"/>
          </ac:spMkLst>
        </pc:spChg>
        <pc:spChg chg="mod">
          <ac:chgData name="One Skill" userId="8d49c830ac36a521" providerId="LiveId" clId="{108620F3-7C9B-4B7B-BDB5-71800E3BB158}" dt="2021-04-13T14:05:29.496" v="6" actId="27803"/>
          <ac:spMkLst>
            <pc:docMk/>
            <pc:sldMk cId="2269528238" sldId="353"/>
            <ac:spMk id="350" creationId="{598CDE54-9479-4747-8A55-29F1528B061A}"/>
          </ac:spMkLst>
        </pc:spChg>
        <pc:spChg chg="mod">
          <ac:chgData name="One Skill" userId="8d49c830ac36a521" providerId="LiveId" clId="{108620F3-7C9B-4B7B-BDB5-71800E3BB158}" dt="2021-04-13T14:05:29.496" v="6" actId="27803"/>
          <ac:spMkLst>
            <pc:docMk/>
            <pc:sldMk cId="2269528238" sldId="353"/>
            <ac:spMk id="351" creationId="{7A551FF2-2A69-4EBD-8967-B14837ED9F18}"/>
          </ac:spMkLst>
        </pc:spChg>
        <pc:spChg chg="mod">
          <ac:chgData name="One Skill" userId="8d49c830ac36a521" providerId="LiveId" clId="{108620F3-7C9B-4B7B-BDB5-71800E3BB158}" dt="2021-04-13T14:05:29.496" v="6" actId="27803"/>
          <ac:spMkLst>
            <pc:docMk/>
            <pc:sldMk cId="2269528238" sldId="353"/>
            <ac:spMk id="352" creationId="{615A0595-5F1E-419C-A0F3-DE277AFB1D2D}"/>
          </ac:spMkLst>
        </pc:spChg>
        <pc:spChg chg="mod">
          <ac:chgData name="One Skill" userId="8d49c830ac36a521" providerId="LiveId" clId="{108620F3-7C9B-4B7B-BDB5-71800E3BB158}" dt="2021-04-13T14:05:29.496" v="6" actId="27803"/>
          <ac:spMkLst>
            <pc:docMk/>
            <pc:sldMk cId="2269528238" sldId="353"/>
            <ac:spMk id="353" creationId="{EDA72AC2-A65E-42E9-B84C-BB4BCCF6A3AF}"/>
          </ac:spMkLst>
        </pc:spChg>
        <pc:spChg chg="mod">
          <ac:chgData name="One Skill" userId="8d49c830ac36a521" providerId="LiveId" clId="{108620F3-7C9B-4B7B-BDB5-71800E3BB158}" dt="2021-04-13T14:05:29.496" v="6" actId="27803"/>
          <ac:spMkLst>
            <pc:docMk/>
            <pc:sldMk cId="2269528238" sldId="353"/>
            <ac:spMk id="354" creationId="{0A845794-CC7A-4854-A86E-CE68413ED28B}"/>
          </ac:spMkLst>
        </pc:spChg>
        <pc:spChg chg="mod">
          <ac:chgData name="One Skill" userId="8d49c830ac36a521" providerId="LiveId" clId="{108620F3-7C9B-4B7B-BDB5-71800E3BB158}" dt="2021-04-13T14:05:29.496" v="6" actId="27803"/>
          <ac:spMkLst>
            <pc:docMk/>
            <pc:sldMk cId="2269528238" sldId="353"/>
            <ac:spMk id="355" creationId="{21FC94EF-F2DC-45B7-A1B2-7266F98A5855}"/>
          </ac:spMkLst>
        </pc:spChg>
        <pc:spChg chg="mod">
          <ac:chgData name="One Skill" userId="8d49c830ac36a521" providerId="LiveId" clId="{108620F3-7C9B-4B7B-BDB5-71800E3BB158}" dt="2021-04-13T14:05:29.496" v="6" actId="27803"/>
          <ac:spMkLst>
            <pc:docMk/>
            <pc:sldMk cId="2269528238" sldId="353"/>
            <ac:spMk id="356" creationId="{B301D406-C359-4431-82F1-930504E3C07E}"/>
          </ac:spMkLst>
        </pc:spChg>
        <pc:spChg chg="mod">
          <ac:chgData name="One Skill" userId="8d49c830ac36a521" providerId="LiveId" clId="{108620F3-7C9B-4B7B-BDB5-71800E3BB158}" dt="2021-04-13T14:05:29.496" v="6" actId="27803"/>
          <ac:spMkLst>
            <pc:docMk/>
            <pc:sldMk cId="2269528238" sldId="353"/>
            <ac:spMk id="357" creationId="{99CC8F5D-E8E6-439B-BAC1-EF14ED857CCD}"/>
          </ac:spMkLst>
        </pc:spChg>
        <pc:spChg chg="mod">
          <ac:chgData name="One Skill" userId="8d49c830ac36a521" providerId="LiveId" clId="{108620F3-7C9B-4B7B-BDB5-71800E3BB158}" dt="2021-04-13T14:05:29.496" v="6" actId="27803"/>
          <ac:spMkLst>
            <pc:docMk/>
            <pc:sldMk cId="2269528238" sldId="353"/>
            <ac:spMk id="358" creationId="{91236365-1CE4-4CB2-90BE-71D9AAC3AB0F}"/>
          </ac:spMkLst>
        </pc:spChg>
        <pc:spChg chg="mod">
          <ac:chgData name="One Skill" userId="8d49c830ac36a521" providerId="LiveId" clId="{108620F3-7C9B-4B7B-BDB5-71800E3BB158}" dt="2021-04-13T14:05:29.496" v="6" actId="27803"/>
          <ac:spMkLst>
            <pc:docMk/>
            <pc:sldMk cId="2269528238" sldId="353"/>
            <ac:spMk id="360" creationId="{41B276B0-D512-455B-B421-E0BB075B2149}"/>
          </ac:spMkLst>
        </pc:spChg>
        <pc:spChg chg="mod">
          <ac:chgData name="One Skill" userId="8d49c830ac36a521" providerId="LiveId" clId="{108620F3-7C9B-4B7B-BDB5-71800E3BB158}" dt="2021-04-13T14:05:29.496" v="6" actId="27803"/>
          <ac:spMkLst>
            <pc:docMk/>
            <pc:sldMk cId="2269528238" sldId="353"/>
            <ac:spMk id="361" creationId="{BE95FBD3-943E-4D1A-81D8-43174AD17E1E}"/>
          </ac:spMkLst>
        </pc:spChg>
        <pc:spChg chg="mod">
          <ac:chgData name="One Skill" userId="8d49c830ac36a521" providerId="LiveId" clId="{108620F3-7C9B-4B7B-BDB5-71800E3BB158}" dt="2021-04-13T14:05:29.496" v="6" actId="27803"/>
          <ac:spMkLst>
            <pc:docMk/>
            <pc:sldMk cId="2269528238" sldId="353"/>
            <ac:spMk id="362" creationId="{14EAC77A-2767-4970-A365-05197AD2D867}"/>
          </ac:spMkLst>
        </pc:spChg>
        <pc:spChg chg="mod">
          <ac:chgData name="One Skill" userId="8d49c830ac36a521" providerId="LiveId" clId="{108620F3-7C9B-4B7B-BDB5-71800E3BB158}" dt="2021-04-13T14:05:29.496" v="6" actId="27803"/>
          <ac:spMkLst>
            <pc:docMk/>
            <pc:sldMk cId="2269528238" sldId="353"/>
            <ac:spMk id="363" creationId="{0A769F40-620C-47AE-89A3-DC14EBB44F45}"/>
          </ac:spMkLst>
        </pc:spChg>
        <pc:spChg chg="mod">
          <ac:chgData name="One Skill" userId="8d49c830ac36a521" providerId="LiveId" clId="{108620F3-7C9B-4B7B-BDB5-71800E3BB158}" dt="2021-04-13T14:05:29.496" v="6" actId="27803"/>
          <ac:spMkLst>
            <pc:docMk/>
            <pc:sldMk cId="2269528238" sldId="353"/>
            <ac:spMk id="364" creationId="{83A49136-E9DD-402C-917B-86208B146A27}"/>
          </ac:spMkLst>
        </pc:spChg>
        <pc:spChg chg="mod">
          <ac:chgData name="One Skill" userId="8d49c830ac36a521" providerId="LiveId" clId="{108620F3-7C9B-4B7B-BDB5-71800E3BB158}" dt="2021-04-13T14:05:29.496" v="6" actId="27803"/>
          <ac:spMkLst>
            <pc:docMk/>
            <pc:sldMk cId="2269528238" sldId="353"/>
            <ac:spMk id="365" creationId="{1233F47B-0ED7-46BB-840D-7334AA8E878A}"/>
          </ac:spMkLst>
        </pc:spChg>
        <pc:spChg chg="mod">
          <ac:chgData name="One Skill" userId="8d49c830ac36a521" providerId="LiveId" clId="{108620F3-7C9B-4B7B-BDB5-71800E3BB158}" dt="2021-04-13T14:05:29.496" v="6" actId="27803"/>
          <ac:spMkLst>
            <pc:docMk/>
            <pc:sldMk cId="2269528238" sldId="353"/>
            <ac:spMk id="366" creationId="{A0274801-89C8-4E3E-840D-EA9578F9B19E}"/>
          </ac:spMkLst>
        </pc:spChg>
        <pc:spChg chg="mod">
          <ac:chgData name="One Skill" userId="8d49c830ac36a521" providerId="LiveId" clId="{108620F3-7C9B-4B7B-BDB5-71800E3BB158}" dt="2021-04-13T14:05:29.496" v="6" actId="27803"/>
          <ac:spMkLst>
            <pc:docMk/>
            <pc:sldMk cId="2269528238" sldId="353"/>
            <ac:spMk id="367" creationId="{A95DE652-D904-4124-BED8-674F63030BA5}"/>
          </ac:spMkLst>
        </pc:spChg>
        <pc:spChg chg="mod">
          <ac:chgData name="One Skill" userId="8d49c830ac36a521" providerId="LiveId" clId="{108620F3-7C9B-4B7B-BDB5-71800E3BB158}" dt="2021-04-13T14:05:29.496" v="6" actId="27803"/>
          <ac:spMkLst>
            <pc:docMk/>
            <pc:sldMk cId="2269528238" sldId="353"/>
            <ac:spMk id="368" creationId="{04E7D20F-B9A4-459F-9096-29D37683784C}"/>
          </ac:spMkLst>
        </pc:spChg>
        <pc:spChg chg="mod">
          <ac:chgData name="One Skill" userId="8d49c830ac36a521" providerId="LiveId" clId="{108620F3-7C9B-4B7B-BDB5-71800E3BB158}" dt="2021-04-13T14:05:29.496" v="6" actId="27803"/>
          <ac:spMkLst>
            <pc:docMk/>
            <pc:sldMk cId="2269528238" sldId="353"/>
            <ac:spMk id="369" creationId="{ED457974-288E-490E-8208-43826538CF1C}"/>
          </ac:spMkLst>
        </pc:spChg>
        <pc:spChg chg="mod">
          <ac:chgData name="One Skill" userId="8d49c830ac36a521" providerId="LiveId" clId="{108620F3-7C9B-4B7B-BDB5-71800E3BB158}" dt="2021-04-13T14:05:29.496" v="6" actId="27803"/>
          <ac:spMkLst>
            <pc:docMk/>
            <pc:sldMk cId="2269528238" sldId="353"/>
            <ac:spMk id="370" creationId="{165DAD28-3285-4D13-BC21-72ACF2137BBB}"/>
          </ac:spMkLst>
        </pc:spChg>
        <pc:spChg chg="mod">
          <ac:chgData name="One Skill" userId="8d49c830ac36a521" providerId="LiveId" clId="{108620F3-7C9B-4B7B-BDB5-71800E3BB158}" dt="2021-04-13T14:05:29.496" v="6" actId="27803"/>
          <ac:spMkLst>
            <pc:docMk/>
            <pc:sldMk cId="2269528238" sldId="353"/>
            <ac:spMk id="371" creationId="{CEEDD6D4-F232-471E-B28D-772265E5914A}"/>
          </ac:spMkLst>
        </pc:spChg>
        <pc:spChg chg="mod">
          <ac:chgData name="One Skill" userId="8d49c830ac36a521" providerId="LiveId" clId="{108620F3-7C9B-4B7B-BDB5-71800E3BB158}" dt="2021-04-13T14:05:29.496" v="6" actId="27803"/>
          <ac:spMkLst>
            <pc:docMk/>
            <pc:sldMk cId="2269528238" sldId="353"/>
            <ac:spMk id="372" creationId="{E238EF47-1EEF-4BFC-AE92-1ACD7225BA63}"/>
          </ac:spMkLst>
        </pc:spChg>
        <pc:spChg chg="mod">
          <ac:chgData name="One Skill" userId="8d49c830ac36a521" providerId="LiveId" clId="{108620F3-7C9B-4B7B-BDB5-71800E3BB158}" dt="2021-04-13T14:05:29.496" v="6" actId="27803"/>
          <ac:spMkLst>
            <pc:docMk/>
            <pc:sldMk cId="2269528238" sldId="353"/>
            <ac:spMk id="373" creationId="{EB6206B2-DF66-433E-85B2-BC3D26B25A4A}"/>
          </ac:spMkLst>
        </pc:spChg>
        <pc:spChg chg="mod">
          <ac:chgData name="One Skill" userId="8d49c830ac36a521" providerId="LiveId" clId="{108620F3-7C9B-4B7B-BDB5-71800E3BB158}" dt="2021-04-13T14:05:29.496" v="6" actId="27803"/>
          <ac:spMkLst>
            <pc:docMk/>
            <pc:sldMk cId="2269528238" sldId="353"/>
            <ac:spMk id="374" creationId="{0C18967C-418C-4117-B0F3-67BA7EF740D4}"/>
          </ac:spMkLst>
        </pc:spChg>
        <pc:spChg chg="mod">
          <ac:chgData name="One Skill" userId="8d49c830ac36a521" providerId="LiveId" clId="{108620F3-7C9B-4B7B-BDB5-71800E3BB158}" dt="2021-04-13T14:05:29.496" v="6" actId="27803"/>
          <ac:spMkLst>
            <pc:docMk/>
            <pc:sldMk cId="2269528238" sldId="353"/>
            <ac:spMk id="375" creationId="{8CD1804F-9B28-47B9-90F7-3587EABF000F}"/>
          </ac:spMkLst>
        </pc:spChg>
        <pc:spChg chg="mod">
          <ac:chgData name="One Skill" userId="8d49c830ac36a521" providerId="LiveId" clId="{108620F3-7C9B-4B7B-BDB5-71800E3BB158}" dt="2021-04-13T14:05:29.496" v="6" actId="27803"/>
          <ac:spMkLst>
            <pc:docMk/>
            <pc:sldMk cId="2269528238" sldId="353"/>
            <ac:spMk id="376" creationId="{78A79CB8-53CC-490C-83EA-7F8B2B990C3A}"/>
          </ac:spMkLst>
        </pc:spChg>
        <pc:spChg chg="mod">
          <ac:chgData name="One Skill" userId="8d49c830ac36a521" providerId="LiveId" clId="{108620F3-7C9B-4B7B-BDB5-71800E3BB158}" dt="2021-04-13T14:05:29.496" v="6" actId="27803"/>
          <ac:spMkLst>
            <pc:docMk/>
            <pc:sldMk cId="2269528238" sldId="353"/>
            <ac:spMk id="377" creationId="{2177D7DD-E573-4569-9F2F-AAC298A5DE37}"/>
          </ac:spMkLst>
        </pc:spChg>
        <pc:spChg chg="mod">
          <ac:chgData name="One Skill" userId="8d49c830ac36a521" providerId="LiveId" clId="{108620F3-7C9B-4B7B-BDB5-71800E3BB158}" dt="2021-04-13T14:05:29.496" v="6" actId="27803"/>
          <ac:spMkLst>
            <pc:docMk/>
            <pc:sldMk cId="2269528238" sldId="353"/>
            <ac:spMk id="378" creationId="{87864CA8-BF56-4571-A372-C1A25ED0F873}"/>
          </ac:spMkLst>
        </pc:spChg>
        <pc:spChg chg="mod">
          <ac:chgData name="One Skill" userId="8d49c830ac36a521" providerId="LiveId" clId="{108620F3-7C9B-4B7B-BDB5-71800E3BB158}" dt="2021-04-13T14:05:29.496" v="6" actId="27803"/>
          <ac:spMkLst>
            <pc:docMk/>
            <pc:sldMk cId="2269528238" sldId="353"/>
            <ac:spMk id="379" creationId="{53CCF476-162C-4757-9948-86D99D4FA6CE}"/>
          </ac:spMkLst>
        </pc:spChg>
        <pc:spChg chg="mod">
          <ac:chgData name="One Skill" userId="8d49c830ac36a521" providerId="LiveId" clId="{108620F3-7C9B-4B7B-BDB5-71800E3BB158}" dt="2021-04-13T14:05:29.496" v="6" actId="27803"/>
          <ac:spMkLst>
            <pc:docMk/>
            <pc:sldMk cId="2269528238" sldId="353"/>
            <ac:spMk id="380" creationId="{F7240B3B-0BA6-492B-803F-868C125F61C0}"/>
          </ac:spMkLst>
        </pc:spChg>
        <pc:spChg chg="mod">
          <ac:chgData name="One Skill" userId="8d49c830ac36a521" providerId="LiveId" clId="{108620F3-7C9B-4B7B-BDB5-71800E3BB158}" dt="2021-04-13T14:05:29.496" v="6" actId="27803"/>
          <ac:spMkLst>
            <pc:docMk/>
            <pc:sldMk cId="2269528238" sldId="353"/>
            <ac:spMk id="381" creationId="{7D6AB569-0893-440B-9E20-7E4C70BA7071}"/>
          </ac:spMkLst>
        </pc:spChg>
        <pc:spChg chg="mod">
          <ac:chgData name="One Skill" userId="8d49c830ac36a521" providerId="LiveId" clId="{108620F3-7C9B-4B7B-BDB5-71800E3BB158}" dt="2021-04-13T14:05:29.496" v="6" actId="27803"/>
          <ac:spMkLst>
            <pc:docMk/>
            <pc:sldMk cId="2269528238" sldId="353"/>
            <ac:spMk id="382" creationId="{FBDC8768-257C-4B5E-AEC9-15A1B437400E}"/>
          </ac:spMkLst>
        </pc:spChg>
        <pc:spChg chg="mod">
          <ac:chgData name="One Skill" userId="8d49c830ac36a521" providerId="LiveId" clId="{108620F3-7C9B-4B7B-BDB5-71800E3BB158}" dt="2021-04-13T14:05:29.496" v="6" actId="27803"/>
          <ac:spMkLst>
            <pc:docMk/>
            <pc:sldMk cId="2269528238" sldId="353"/>
            <ac:spMk id="383" creationId="{EAEAD324-4D45-47D3-B960-2E887FD223B6}"/>
          </ac:spMkLst>
        </pc:spChg>
        <pc:spChg chg="mod">
          <ac:chgData name="One Skill" userId="8d49c830ac36a521" providerId="LiveId" clId="{108620F3-7C9B-4B7B-BDB5-71800E3BB158}" dt="2021-04-13T14:05:29.496" v="6" actId="27803"/>
          <ac:spMkLst>
            <pc:docMk/>
            <pc:sldMk cId="2269528238" sldId="353"/>
            <ac:spMk id="384" creationId="{B30DC139-1163-40A5-A835-729337519787}"/>
          </ac:spMkLst>
        </pc:spChg>
        <pc:spChg chg="mod">
          <ac:chgData name="One Skill" userId="8d49c830ac36a521" providerId="LiveId" clId="{108620F3-7C9B-4B7B-BDB5-71800E3BB158}" dt="2021-04-13T14:05:29.496" v="6" actId="27803"/>
          <ac:spMkLst>
            <pc:docMk/>
            <pc:sldMk cId="2269528238" sldId="353"/>
            <ac:spMk id="386" creationId="{5D0DEF11-83AC-4C92-9717-0A5DC92EF0D9}"/>
          </ac:spMkLst>
        </pc:spChg>
        <pc:spChg chg="mod">
          <ac:chgData name="One Skill" userId="8d49c830ac36a521" providerId="LiveId" clId="{108620F3-7C9B-4B7B-BDB5-71800E3BB158}" dt="2021-04-13T14:05:29.496" v="6" actId="27803"/>
          <ac:spMkLst>
            <pc:docMk/>
            <pc:sldMk cId="2269528238" sldId="353"/>
            <ac:spMk id="387" creationId="{EF622F5F-BC17-4C98-B10A-483540BFA70B}"/>
          </ac:spMkLst>
        </pc:spChg>
        <pc:spChg chg="mod">
          <ac:chgData name="One Skill" userId="8d49c830ac36a521" providerId="LiveId" clId="{108620F3-7C9B-4B7B-BDB5-71800E3BB158}" dt="2021-04-13T14:05:29.496" v="6" actId="27803"/>
          <ac:spMkLst>
            <pc:docMk/>
            <pc:sldMk cId="2269528238" sldId="353"/>
            <ac:spMk id="388" creationId="{8E9075C2-2CA2-4893-BC71-6A9F6831D9F0}"/>
          </ac:spMkLst>
        </pc:spChg>
        <pc:spChg chg="mod">
          <ac:chgData name="One Skill" userId="8d49c830ac36a521" providerId="LiveId" clId="{108620F3-7C9B-4B7B-BDB5-71800E3BB158}" dt="2021-04-13T14:05:29.496" v="6" actId="27803"/>
          <ac:spMkLst>
            <pc:docMk/>
            <pc:sldMk cId="2269528238" sldId="353"/>
            <ac:spMk id="389" creationId="{F94114E3-9E01-49DD-9832-220E706ED16A}"/>
          </ac:spMkLst>
        </pc:spChg>
        <pc:spChg chg="mod">
          <ac:chgData name="One Skill" userId="8d49c830ac36a521" providerId="LiveId" clId="{108620F3-7C9B-4B7B-BDB5-71800E3BB158}" dt="2021-04-13T14:05:29.496" v="6" actId="27803"/>
          <ac:spMkLst>
            <pc:docMk/>
            <pc:sldMk cId="2269528238" sldId="353"/>
            <ac:spMk id="390" creationId="{F9EC3536-57BE-499C-A4E9-71661ACE9FBE}"/>
          </ac:spMkLst>
        </pc:spChg>
        <pc:spChg chg="mod">
          <ac:chgData name="One Skill" userId="8d49c830ac36a521" providerId="LiveId" clId="{108620F3-7C9B-4B7B-BDB5-71800E3BB158}" dt="2021-04-13T14:05:29.496" v="6" actId="27803"/>
          <ac:spMkLst>
            <pc:docMk/>
            <pc:sldMk cId="2269528238" sldId="353"/>
            <ac:spMk id="391" creationId="{7747DB69-8C38-4477-8442-09CEA9933ECF}"/>
          </ac:spMkLst>
        </pc:spChg>
        <pc:spChg chg="mod">
          <ac:chgData name="One Skill" userId="8d49c830ac36a521" providerId="LiveId" clId="{108620F3-7C9B-4B7B-BDB5-71800E3BB158}" dt="2021-04-13T14:05:29.496" v="6" actId="27803"/>
          <ac:spMkLst>
            <pc:docMk/>
            <pc:sldMk cId="2269528238" sldId="353"/>
            <ac:spMk id="392" creationId="{985B6D2D-BA7F-440E-B213-BBB06E21E434}"/>
          </ac:spMkLst>
        </pc:spChg>
        <pc:spChg chg="mod">
          <ac:chgData name="One Skill" userId="8d49c830ac36a521" providerId="LiveId" clId="{108620F3-7C9B-4B7B-BDB5-71800E3BB158}" dt="2021-04-13T14:05:29.496" v="6" actId="27803"/>
          <ac:spMkLst>
            <pc:docMk/>
            <pc:sldMk cId="2269528238" sldId="353"/>
            <ac:spMk id="393" creationId="{353B8E20-9992-4E72-A899-B100A67C765A}"/>
          </ac:spMkLst>
        </pc:spChg>
        <pc:spChg chg="mod">
          <ac:chgData name="One Skill" userId="8d49c830ac36a521" providerId="LiveId" clId="{108620F3-7C9B-4B7B-BDB5-71800E3BB158}" dt="2021-04-13T14:05:29.496" v="6" actId="27803"/>
          <ac:spMkLst>
            <pc:docMk/>
            <pc:sldMk cId="2269528238" sldId="353"/>
            <ac:spMk id="394" creationId="{E0988892-4307-4F16-9596-CD802E92AD09}"/>
          </ac:spMkLst>
        </pc:spChg>
        <pc:spChg chg="mod">
          <ac:chgData name="One Skill" userId="8d49c830ac36a521" providerId="LiveId" clId="{108620F3-7C9B-4B7B-BDB5-71800E3BB158}" dt="2021-04-13T14:05:29.496" v="6" actId="27803"/>
          <ac:spMkLst>
            <pc:docMk/>
            <pc:sldMk cId="2269528238" sldId="353"/>
            <ac:spMk id="395" creationId="{6CEDC7A4-7E4F-48B2-8CB2-0DA756E8F236}"/>
          </ac:spMkLst>
        </pc:spChg>
        <pc:spChg chg="mod">
          <ac:chgData name="One Skill" userId="8d49c830ac36a521" providerId="LiveId" clId="{108620F3-7C9B-4B7B-BDB5-71800E3BB158}" dt="2021-04-13T14:05:29.496" v="6" actId="27803"/>
          <ac:spMkLst>
            <pc:docMk/>
            <pc:sldMk cId="2269528238" sldId="353"/>
            <ac:spMk id="396" creationId="{0F2757F7-6D2F-4910-B5C0-BD3EACDB080A}"/>
          </ac:spMkLst>
        </pc:spChg>
        <pc:spChg chg="mod">
          <ac:chgData name="One Skill" userId="8d49c830ac36a521" providerId="LiveId" clId="{108620F3-7C9B-4B7B-BDB5-71800E3BB158}" dt="2021-04-13T14:05:29.496" v="6" actId="27803"/>
          <ac:spMkLst>
            <pc:docMk/>
            <pc:sldMk cId="2269528238" sldId="353"/>
            <ac:spMk id="397" creationId="{FDE200A6-DB23-4ED7-BA43-21B9834008BD}"/>
          </ac:spMkLst>
        </pc:spChg>
        <pc:spChg chg="mod">
          <ac:chgData name="One Skill" userId="8d49c830ac36a521" providerId="LiveId" clId="{108620F3-7C9B-4B7B-BDB5-71800E3BB158}" dt="2021-04-13T14:05:29.496" v="6" actId="27803"/>
          <ac:spMkLst>
            <pc:docMk/>
            <pc:sldMk cId="2269528238" sldId="353"/>
            <ac:spMk id="398" creationId="{979F01C1-7083-4179-B185-36FC4C7B729C}"/>
          </ac:spMkLst>
        </pc:spChg>
        <pc:spChg chg="mod">
          <ac:chgData name="One Skill" userId="8d49c830ac36a521" providerId="LiveId" clId="{108620F3-7C9B-4B7B-BDB5-71800E3BB158}" dt="2021-04-13T14:05:29.496" v="6" actId="27803"/>
          <ac:spMkLst>
            <pc:docMk/>
            <pc:sldMk cId="2269528238" sldId="353"/>
            <ac:spMk id="399" creationId="{58974696-F378-4DED-B96C-38874A7E562E}"/>
          </ac:spMkLst>
        </pc:spChg>
        <pc:spChg chg="mod">
          <ac:chgData name="One Skill" userId="8d49c830ac36a521" providerId="LiveId" clId="{108620F3-7C9B-4B7B-BDB5-71800E3BB158}" dt="2021-04-13T14:05:29.496" v="6" actId="27803"/>
          <ac:spMkLst>
            <pc:docMk/>
            <pc:sldMk cId="2269528238" sldId="353"/>
            <ac:spMk id="400" creationId="{AC41BFED-F6D7-43C9-AF5F-5DE9C319BEBA}"/>
          </ac:spMkLst>
        </pc:spChg>
        <pc:spChg chg="mod">
          <ac:chgData name="One Skill" userId="8d49c830ac36a521" providerId="LiveId" clId="{108620F3-7C9B-4B7B-BDB5-71800E3BB158}" dt="2021-04-13T14:05:29.496" v="6" actId="27803"/>
          <ac:spMkLst>
            <pc:docMk/>
            <pc:sldMk cId="2269528238" sldId="353"/>
            <ac:spMk id="401" creationId="{720007AE-DEDE-41A5-9CFE-E5498385B854}"/>
          </ac:spMkLst>
        </pc:spChg>
        <pc:spChg chg="mod">
          <ac:chgData name="One Skill" userId="8d49c830ac36a521" providerId="LiveId" clId="{108620F3-7C9B-4B7B-BDB5-71800E3BB158}" dt="2021-04-13T14:05:29.496" v="6" actId="27803"/>
          <ac:spMkLst>
            <pc:docMk/>
            <pc:sldMk cId="2269528238" sldId="353"/>
            <ac:spMk id="403" creationId="{B2D53D87-6AD2-4FC7-AFDF-E6AC515A901D}"/>
          </ac:spMkLst>
        </pc:spChg>
        <pc:spChg chg="mod">
          <ac:chgData name="One Skill" userId="8d49c830ac36a521" providerId="LiveId" clId="{108620F3-7C9B-4B7B-BDB5-71800E3BB158}" dt="2021-04-13T14:05:29.496" v="6" actId="27803"/>
          <ac:spMkLst>
            <pc:docMk/>
            <pc:sldMk cId="2269528238" sldId="353"/>
            <ac:spMk id="404" creationId="{9869D400-F32E-4F8C-99B7-101218651720}"/>
          </ac:spMkLst>
        </pc:spChg>
        <pc:spChg chg="mod">
          <ac:chgData name="One Skill" userId="8d49c830ac36a521" providerId="LiveId" clId="{108620F3-7C9B-4B7B-BDB5-71800E3BB158}" dt="2021-04-13T14:05:29.496" v="6" actId="27803"/>
          <ac:spMkLst>
            <pc:docMk/>
            <pc:sldMk cId="2269528238" sldId="353"/>
            <ac:spMk id="405" creationId="{AA69D5A5-3C09-41EB-89CC-3CAF265F346A}"/>
          </ac:spMkLst>
        </pc:spChg>
        <pc:spChg chg="mod">
          <ac:chgData name="One Skill" userId="8d49c830ac36a521" providerId="LiveId" clId="{108620F3-7C9B-4B7B-BDB5-71800E3BB158}" dt="2021-04-13T14:05:29.496" v="6" actId="27803"/>
          <ac:spMkLst>
            <pc:docMk/>
            <pc:sldMk cId="2269528238" sldId="353"/>
            <ac:spMk id="406" creationId="{6D0C6857-E50A-4270-9C20-2957269DC8E8}"/>
          </ac:spMkLst>
        </pc:spChg>
        <pc:spChg chg="mod">
          <ac:chgData name="One Skill" userId="8d49c830ac36a521" providerId="LiveId" clId="{108620F3-7C9B-4B7B-BDB5-71800E3BB158}" dt="2021-04-13T14:05:29.496" v="6" actId="27803"/>
          <ac:spMkLst>
            <pc:docMk/>
            <pc:sldMk cId="2269528238" sldId="353"/>
            <ac:spMk id="407" creationId="{2316FF1B-2B48-4638-B33A-EF55EB02292F}"/>
          </ac:spMkLst>
        </pc:spChg>
        <pc:spChg chg="mod">
          <ac:chgData name="One Skill" userId="8d49c830ac36a521" providerId="LiveId" clId="{108620F3-7C9B-4B7B-BDB5-71800E3BB158}" dt="2021-04-13T14:05:29.496" v="6" actId="27803"/>
          <ac:spMkLst>
            <pc:docMk/>
            <pc:sldMk cId="2269528238" sldId="353"/>
            <ac:spMk id="408" creationId="{0AB1DE66-A809-4A14-8CC4-D665E1043999}"/>
          </ac:spMkLst>
        </pc:spChg>
        <pc:spChg chg="mod">
          <ac:chgData name="One Skill" userId="8d49c830ac36a521" providerId="LiveId" clId="{108620F3-7C9B-4B7B-BDB5-71800E3BB158}" dt="2021-04-13T14:05:29.496" v="6" actId="27803"/>
          <ac:spMkLst>
            <pc:docMk/>
            <pc:sldMk cId="2269528238" sldId="353"/>
            <ac:spMk id="409" creationId="{204265D0-55CA-4F5A-B7BB-ADC0FE371917}"/>
          </ac:spMkLst>
        </pc:spChg>
        <pc:spChg chg="mod">
          <ac:chgData name="One Skill" userId="8d49c830ac36a521" providerId="LiveId" clId="{108620F3-7C9B-4B7B-BDB5-71800E3BB158}" dt="2021-04-13T14:05:29.496" v="6" actId="27803"/>
          <ac:spMkLst>
            <pc:docMk/>
            <pc:sldMk cId="2269528238" sldId="353"/>
            <ac:spMk id="410" creationId="{137C5CA1-88C1-4745-B4B1-12EE941F5ECF}"/>
          </ac:spMkLst>
        </pc:spChg>
        <pc:spChg chg="mod">
          <ac:chgData name="One Skill" userId="8d49c830ac36a521" providerId="LiveId" clId="{108620F3-7C9B-4B7B-BDB5-71800E3BB158}" dt="2021-04-13T14:05:29.496" v="6" actId="27803"/>
          <ac:spMkLst>
            <pc:docMk/>
            <pc:sldMk cId="2269528238" sldId="353"/>
            <ac:spMk id="411" creationId="{36D56B77-940D-4268-9526-8A1CA191234C}"/>
          </ac:spMkLst>
        </pc:spChg>
        <pc:spChg chg="mod">
          <ac:chgData name="One Skill" userId="8d49c830ac36a521" providerId="LiveId" clId="{108620F3-7C9B-4B7B-BDB5-71800E3BB158}" dt="2021-04-13T14:05:29.496" v="6" actId="27803"/>
          <ac:spMkLst>
            <pc:docMk/>
            <pc:sldMk cId="2269528238" sldId="353"/>
            <ac:spMk id="412" creationId="{FC344D9B-AB32-4DB7-AC31-670A7F99F08B}"/>
          </ac:spMkLst>
        </pc:spChg>
        <pc:spChg chg="mod">
          <ac:chgData name="One Skill" userId="8d49c830ac36a521" providerId="LiveId" clId="{108620F3-7C9B-4B7B-BDB5-71800E3BB158}" dt="2021-04-13T14:05:29.496" v="6" actId="27803"/>
          <ac:spMkLst>
            <pc:docMk/>
            <pc:sldMk cId="2269528238" sldId="353"/>
            <ac:spMk id="413" creationId="{2A205EEF-6D4B-4CA6-B8CD-9983DD8BB21E}"/>
          </ac:spMkLst>
        </pc:spChg>
        <pc:spChg chg="mod">
          <ac:chgData name="One Skill" userId="8d49c830ac36a521" providerId="LiveId" clId="{108620F3-7C9B-4B7B-BDB5-71800E3BB158}" dt="2021-04-13T14:05:29.496" v="6" actId="27803"/>
          <ac:spMkLst>
            <pc:docMk/>
            <pc:sldMk cId="2269528238" sldId="353"/>
            <ac:spMk id="414" creationId="{F1D55773-8458-4BA9-9B36-C3354ADE709F}"/>
          </ac:spMkLst>
        </pc:spChg>
        <pc:spChg chg="mod">
          <ac:chgData name="One Skill" userId="8d49c830ac36a521" providerId="LiveId" clId="{108620F3-7C9B-4B7B-BDB5-71800E3BB158}" dt="2021-04-13T14:05:29.496" v="6" actId="27803"/>
          <ac:spMkLst>
            <pc:docMk/>
            <pc:sldMk cId="2269528238" sldId="353"/>
            <ac:spMk id="415" creationId="{DE3D50DC-3815-42C7-A072-C618F777D0BF}"/>
          </ac:spMkLst>
        </pc:spChg>
        <pc:spChg chg="mod">
          <ac:chgData name="One Skill" userId="8d49c830ac36a521" providerId="LiveId" clId="{108620F3-7C9B-4B7B-BDB5-71800E3BB158}" dt="2021-04-13T14:05:29.496" v="6" actId="27803"/>
          <ac:spMkLst>
            <pc:docMk/>
            <pc:sldMk cId="2269528238" sldId="353"/>
            <ac:spMk id="416" creationId="{D489FF46-FA3B-4B47-A196-3766F1B448F7}"/>
          </ac:spMkLst>
        </pc:spChg>
        <pc:spChg chg="mod">
          <ac:chgData name="One Skill" userId="8d49c830ac36a521" providerId="LiveId" clId="{108620F3-7C9B-4B7B-BDB5-71800E3BB158}" dt="2021-04-13T14:05:29.496" v="6" actId="27803"/>
          <ac:spMkLst>
            <pc:docMk/>
            <pc:sldMk cId="2269528238" sldId="353"/>
            <ac:spMk id="417" creationId="{7853F677-8798-4E90-A15A-C5D8ABCB0142}"/>
          </ac:spMkLst>
        </pc:spChg>
        <pc:spChg chg="mod">
          <ac:chgData name="One Skill" userId="8d49c830ac36a521" providerId="LiveId" clId="{108620F3-7C9B-4B7B-BDB5-71800E3BB158}" dt="2021-04-13T14:05:29.496" v="6" actId="27803"/>
          <ac:spMkLst>
            <pc:docMk/>
            <pc:sldMk cId="2269528238" sldId="353"/>
            <ac:spMk id="418" creationId="{B1C879BD-82DA-40AC-8C68-F3D7F043596D}"/>
          </ac:spMkLst>
        </pc:spChg>
        <pc:spChg chg="mod">
          <ac:chgData name="One Skill" userId="8d49c830ac36a521" providerId="LiveId" clId="{108620F3-7C9B-4B7B-BDB5-71800E3BB158}" dt="2021-04-13T14:05:29.496" v="6" actId="27803"/>
          <ac:spMkLst>
            <pc:docMk/>
            <pc:sldMk cId="2269528238" sldId="353"/>
            <ac:spMk id="419" creationId="{F7EE75E9-EA90-46EB-9E15-13FF192D96D1}"/>
          </ac:spMkLst>
        </pc:spChg>
        <pc:spChg chg="mod">
          <ac:chgData name="One Skill" userId="8d49c830ac36a521" providerId="LiveId" clId="{108620F3-7C9B-4B7B-BDB5-71800E3BB158}" dt="2021-04-13T14:05:29.496" v="6" actId="27803"/>
          <ac:spMkLst>
            <pc:docMk/>
            <pc:sldMk cId="2269528238" sldId="353"/>
            <ac:spMk id="420" creationId="{94429D4D-504A-4421-9FA1-505EAD85C005}"/>
          </ac:spMkLst>
        </pc:spChg>
        <pc:spChg chg="mod">
          <ac:chgData name="One Skill" userId="8d49c830ac36a521" providerId="LiveId" clId="{108620F3-7C9B-4B7B-BDB5-71800E3BB158}" dt="2021-04-13T14:05:29.496" v="6" actId="27803"/>
          <ac:spMkLst>
            <pc:docMk/>
            <pc:sldMk cId="2269528238" sldId="353"/>
            <ac:spMk id="423" creationId="{A04BA1C1-1F51-4937-935C-EB9AEB44BE3D}"/>
          </ac:spMkLst>
        </pc:spChg>
        <pc:spChg chg="mod">
          <ac:chgData name="One Skill" userId="8d49c830ac36a521" providerId="LiveId" clId="{108620F3-7C9B-4B7B-BDB5-71800E3BB158}" dt="2021-04-13T14:05:29.496" v="6" actId="27803"/>
          <ac:spMkLst>
            <pc:docMk/>
            <pc:sldMk cId="2269528238" sldId="353"/>
            <ac:spMk id="424" creationId="{68FAB009-CF24-4CD9-86C6-C6837B65FA76}"/>
          </ac:spMkLst>
        </pc:spChg>
        <pc:spChg chg="mod">
          <ac:chgData name="One Skill" userId="8d49c830ac36a521" providerId="LiveId" clId="{108620F3-7C9B-4B7B-BDB5-71800E3BB158}" dt="2021-04-13T14:05:29.496" v="6" actId="27803"/>
          <ac:spMkLst>
            <pc:docMk/>
            <pc:sldMk cId="2269528238" sldId="353"/>
            <ac:spMk id="425" creationId="{C18123BF-A5A3-431D-95AB-5EAF2B28FA72}"/>
          </ac:spMkLst>
        </pc:spChg>
        <pc:spChg chg="mod">
          <ac:chgData name="One Skill" userId="8d49c830ac36a521" providerId="LiveId" clId="{108620F3-7C9B-4B7B-BDB5-71800E3BB158}" dt="2021-04-13T14:05:29.496" v="6" actId="27803"/>
          <ac:spMkLst>
            <pc:docMk/>
            <pc:sldMk cId="2269528238" sldId="353"/>
            <ac:spMk id="426" creationId="{F0DA04CB-813B-48F5-9FCA-700C49E1A50B}"/>
          </ac:spMkLst>
        </pc:spChg>
        <pc:spChg chg="mod">
          <ac:chgData name="One Skill" userId="8d49c830ac36a521" providerId="LiveId" clId="{108620F3-7C9B-4B7B-BDB5-71800E3BB158}" dt="2021-04-13T14:05:29.496" v="6" actId="27803"/>
          <ac:spMkLst>
            <pc:docMk/>
            <pc:sldMk cId="2269528238" sldId="353"/>
            <ac:spMk id="427" creationId="{1977044D-A8E3-4E0C-8F2D-73D420306872}"/>
          </ac:spMkLst>
        </pc:spChg>
        <pc:spChg chg="mod">
          <ac:chgData name="One Skill" userId="8d49c830ac36a521" providerId="LiveId" clId="{108620F3-7C9B-4B7B-BDB5-71800E3BB158}" dt="2021-04-13T14:05:29.496" v="6" actId="27803"/>
          <ac:spMkLst>
            <pc:docMk/>
            <pc:sldMk cId="2269528238" sldId="353"/>
            <ac:spMk id="428" creationId="{E11D8848-25D8-447C-B83A-1092848DB7B2}"/>
          </ac:spMkLst>
        </pc:spChg>
        <pc:spChg chg="mod">
          <ac:chgData name="One Skill" userId="8d49c830ac36a521" providerId="LiveId" clId="{108620F3-7C9B-4B7B-BDB5-71800E3BB158}" dt="2021-04-13T14:05:29.496" v="6" actId="27803"/>
          <ac:spMkLst>
            <pc:docMk/>
            <pc:sldMk cId="2269528238" sldId="353"/>
            <ac:spMk id="429" creationId="{CCDD6CA9-FECB-4775-AF7B-30E8E5169767}"/>
          </ac:spMkLst>
        </pc:spChg>
        <pc:spChg chg="mod">
          <ac:chgData name="One Skill" userId="8d49c830ac36a521" providerId="LiveId" clId="{108620F3-7C9B-4B7B-BDB5-71800E3BB158}" dt="2021-04-13T14:05:29.496" v="6" actId="27803"/>
          <ac:spMkLst>
            <pc:docMk/>
            <pc:sldMk cId="2269528238" sldId="353"/>
            <ac:spMk id="430" creationId="{5646F14E-704E-4091-9D98-40BEC790F034}"/>
          </ac:spMkLst>
        </pc:spChg>
        <pc:spChg chg="mod">
          <ac:chgData name="One Skill" userId="8d49c830ac36a521" providerId="LiveId" clId="{108620F3-7C9B-4B7B-BDB5-71800E3BB158}" dt="2021-04-13T14:05:29.496" v="6" actId="27803"/>
          <ac:spMkLst>
            <pc:docMk/>
            <pc:sldMk cId="2269528238" sldId="353"/>
            <ac:spMk id="432" creationId="{3009C107-73D8-439E-9B2D-CDF4DF8F7448}"/>
          </ac:spMkLst>
        </pc:spChg>
        <pc:spChg chg="mod">
          <ac:chgData name="One Skill" userId="8d49c830ac36a521" providerId="LiveId" clId="{108620F3-7C9B-4B7B-BDB5-71800E3BB158}" dt="2021-04-13T14:05:29.496" v="6" actId="27803"/>
          <ac:spMkLst>
            <pc:docMk/>
            <pc:sldMk cId="2269528238" sldId="353"/>
            <ac:spMk id="433" creationId="{C2C6AC86-E97F-4F64-9D43-F76302EF0B25}"/>
          </ac:spMkLst>
        </pc:spChg>
        <pc:spChg chg="mod">
          <ac:chgData name="One Skill" userId="8d49c830ac36a521" providerId="LiveId" clId="{108620F3-7C9B-4B7B-BDB5-71800E3BB158}" dt="2021-04-13T14:05:29.496" v="6" actId="27803"/>
          <ac:spMkLst>
            <pc:docMk/>
            <pc:sldMk cId="2269528238" sldId="353"/>
            <ac:spMk id="434" creationId="{D4108987-98EE-4971-9A2E-3F757A084376}"/>
          </ac:spMkLst>
        </pc:spChg>
        <pc:spChg chg="mod">
          <ac:chgData name="One Skill" userId="8d49c830ac36a521" providerId="LiveId" clId="{108620F3-7C9B-4B7B-BDB5-71800E3BB158}" dt="2021-04-13T14:05:29.496" v="6" actId="27803"/>
          <ac:spMkLst>
            <pc:docMk/>
            <pc:sldMk cId="2269528238" sldId="353"/>
            <ac:spMk id="435" creationId="{AEA3322E-5F56-49E8-8B3B-13978916D78D}"/>
          </ac:spMkLst>
        </pc:spChg>
        <pc:spChg chg="mod">
          <ac:chgData name="One Skill" userId="8d49c830ac36a521" providerId="LiveId" clId="{108620F3-7C9B-4B7B-BDB5-71800E3BB158}" dt="2021-04-13T14:05:29.496" v="6" actId="27803"/>
          <ac:spMkLst>
            <pc:docMk/>
            <pc:sldMk cId="2269528238" sldId="353"/>
            <ac:spMk id="436" creationId="{C7744E6F-3236-4DA6-8C07-04369813ECD8}"/>
          </ac:spMkLst>
        </pc:spChg>
        <pc:spChg chg="mod">
          <ac:chgData name="One Skill" userId="8d49c830ac36a521" providerId="LiveId" clId="{108620F3-7C9B-4B7B-BDB5-71800E3BB158}" dt="2021-04-13T14:05:29.496" v="6" actId="27803"/>
          <ac:spMkLst>
            <pc:docMk/>
            <pc:sldMk cId="2269528238" sldId="353"/>
            <ac:spMk id="437" creationId="{F34FCF28-6700-4C2C-9070-F023D94AEDBA}"/>
          </ac:spMkLst>
        </pc:spChg>
        <pc:spChg chg="mod">
          <ac:chgData name="One Skill" userId="8d49c830ac36a521" providerId="LiveId" clId="{108620F3-7C9B-4B7B-BDB5-71800E3BB158}" dt="2021-04-13T14:05:29.496" v="6" actId="27803"/>
          <ac:spMkLst>
            <pc:docMk/>
            <pc:sldMk cId="2269528238" sldId="353"/>
            <ac:spMk id="439" creationId="{6F3B1B31-34DF-4243-8D74-C72C984923D8}"/>
          </ac:spMkLst>
        </pc:spChg>
        <pc:spChg chg="mod">
          <ac:chgData name="One Skill" userId="8d49c830ac36a521" providerId="LiveId" clId="{108620F3-7C9B-4B7B-BDB5-71800E3BB158}" dt="2021-04-13T14:05:29.496" v="6" actId="27803"/>
          <ac:spMkLst>
            <pc:docMk/>
            <pc:sldMk cId="2269528238" sldId="353"/>
            <ac:spMk id="440" creationId="{3F73AAA7-774F-4751-9DEE-EB8CCF54F866}"/>
          </ac:spMkLst>
        </pc:spChg>
        <pc:spChg chg="mod">
          <ac:chgData name="One Skill" userId="8d49c830ac36a521" providerId="LiveId" clId="{108620F3-7C9B-4B7B-BDB5-71800E3BB158}" dt="2021-04-13T14:05:29.496" v="6" actId="27803"/>
          <ac:spMkLst>
            <pc:docMk/>
            <pc:sldMk cId="2269528238" sldId="353"/>
            <ac:spMk id="441" creationId="{0AB5518D-CF9E-4FD7-85F7-534EC9D557A6}"/>
          </ac:spMkLst>
        </pc:spChg>
        <pc:spChg chg="mod">
          <ac:chgData name="One Skill" userId="8d49c830ac36a521" providerId="LiveId" clId="{108620F3-7C9B-4B7B-BDB5-71800E3BB158}" dt="2021-04-13T14:05:29.496" v="6" actId="27803"/>
          <ac:spMkLst>
            <pc:docMk/>
            <pc:sldMk cId="2269528238" sldId="353"/>
            <ac:spMk id="442" creationId="{343F260A-8E9E-49A2-8DAA-77AA9D1B1625}"/>
          </ac:spMkLst>
        </pc:spChg>
        <pc:spChg chg="mod">
          <ac:chgData name="One Skill" userId="8d49c830ac36a521" providerId="LiveId" clId="{108620F3-7C9B-4B7B-BDB5-71800E3BB158}" dt="2021-04-13T14:05:29.496" v="6" actId="27803"/>
          <ac:spMkLst>
            <pc:docMk/>
            <pc:sldMk cId="2269528238" sldId="353"/>
            <ac:spMk id="443" creationId="{82C60414-C45D-4745-A31E-481A3BEF14DC}"/>
          </ac:spMkLst>
        </pc:spChg>
        <pc:spChg chg="mod">
          <ac:chgData name="One Skill" userId="8d49c830ac36a521" providerId="LiveId" clId="{108620F3-7C9B-4B7B-BDB5-71800E3BB158}" dt="2021-04-13T14:05:29.496" v="6" actId="27803"/>
          <ac:spMkLst>
            <pc:docMk/>
            <pc:sldMk cId="2269528238" sldId="353"/>
            <ac:spMk id="444" creationId="{9A9F1EE2-74AB-43DA-9D29-B29361C62733}"/>
          </ac:spMkLst>
        </pc:spChg>
        <pc:spChg chg="mod">
          <ac:chgData name="One Skill" userId="8d49c830ac36a521" providerId="LiveId" clId="{108620F3-7C9B-4B7B-BDB5-71800E3BB158}" dt="2021-04-13T14:05:29.496" v="6" actId="27803"/>
          <ac:spMkLst>
            <pc:docMk/>
            <pc:sldMk cId="2269528238" sldId="353"/>
            <ac:spMk id="445" creationId="{4044E35F-4161-4D75-B717-6B61600412CC}"/>
          </ac:spMkLst>
        </pc:spChg>
        <pc:spChg chg="mod">
          <ac:chgData name="One Skill" userId="8d49c830ac36a521" providerId="LiveId" clId="{108620F3-7C9B-4B7B-BDB5-71800E3BB158}" dt="2021-04-13T14:05:29.496" v="6" actId="27803"/>
          <ac:spMkLst>
            <pc:docMk/>
            <pc:sldMk cId="2269528238" sldId="353"/>
            <ac:spMk id="446" creationId="{95F5B5BE-F3DB-4DA0-A794-9ABE5720137F}"/>
          </ac:spMkLst>
        </pc:spChg>
        <pc:spChg chg="mod">
          <ac:chgData name="One Skill" userId="8d49c830ac36a521" providerId="LiveId" clId="{108620F3-7C9B-4B7B-BDB5-71800E3BB158}" dt="2021-04-13T14:05:29.496" v="6" actId="27803"/>
          <ac:spMkLst>
            <pc:docMk/>
            <pc:sldMk cId="2269528238" sldId="353"/>
            <ac:spMk id="447" creationId="{660082E1-1672-4581-9062-19CC2D70EDB8}"/>
          </ac:spMkLst>
        </pc:spChg>
        <pc:spChg chg="mod">
          <ac:chgData name="One Skill" userId="8d49c830ac36a521" providerId="LiveId" clId="{108620F3-7C9B-4B7B-BDB5-71800E3BB158}" dt="2021-04-13T14:05:29.496" v="6" actId="27803"/>
          <ac:spMkLst>
            <pc:docMk/>
            <pc:sldMk cId="2269528238" sldId="353"/>
            <ac:spMk id="448" creationId="{DF8EAC58-DB13-4285-88F7-9243D3C28582}"/>
          </ac:spMkLst>
        </pc:spChg>
        <pc:spChg chg="mod">
          <ac:chgData name="One Skill" userId="8d49c830ac36a521" providerId="LiveId" clId="{108620F3-7C9B-4B7B-BDB5-71800E3BB158}" dt="2021-04-13T14:05:29.496" v="6" actId="27803"/>
          <ac:spMkLst>
            <pc:docMk/>
            <pc:sldMk cId="2269528238" sldId="353"/>
            <ac:spMk id="449" creationId="{A5D2BAB0-76B1-4A5B-8226-D12101F17EBD}"/>
          </ac:spMkLst>
        </pc:spChg>
        <pc:spChg chg="mod">
          <ac:chgData name="One Skill" userId="8d49c830ac36a521" providerId="LiveId" clId="{108620F3-7C9B-4B7B-BDB5-71800E3BB158}" dt="2021-04-13T14:05:29.496" v="6" actId="27803"/>
          <ac:spMkLst>
            <pc:docMk/>
            <pc:sldMk cId="2269528238" sldId="353"/>
            <ac:spMk id="450" creationId="{FA2B7736-F54D-402A-80A9-A10E709E82A1}"/>
          </ac:spMkLst>
        </pc:spChg>
        <pc:spChg chg="mod">
          <ac:chgData name="One Skill" userId="8d49c830ac36a521" providerId="LiveId" clId="{108620F3-7C9B-4B7B-BDB5-71800E3BB158}" dt="2021-04-13T14:05:29.496" v="6" actId="27803"/>
          <ac:spMkLst>
            <pc:docMk/>
            <pc:sldMk cId="2269528238" sldId="353"/>
            <ac:spMk id="451" creationId="{78DAE9BD-0207-4027-90FB-537A828AB5F5}"/>
          </ac:spMkLst>
        </pc:spChg>
        <pc:spChg chg="mod">
          <ac:chgData name="One Skill" userId="8d49c830ac36a521" providerId="LiveId" clId="{108620F3-7C9B-4B7B-BDB5-71800E3BB158}" dt="2021-04-13T14:05:29.496" v="6" actId="27803"/>
          <ac:spMkLst>
            <pc:docMk/>
            <pc:sldMk cId="2269528238" sldId="353"/>
            <ac:spMk id="452" creationId="{4B7EF7AA-2E9A-4261-99BE-90909AC3B831}"/>
          </ac:spMkLst>
        </pc:spChg>
        <pc:spChg chg="mod">
          <ac:chgData name="One Skill" userId="8d49c830ac36a521" providerId="LiveId" clId="{108620F3-7C9B-4B7B-BDB5-71800E3BB158}" dt="2021-04-13T14:05:29.496" v="6" actId="27803"/>
          <ac:spMkLst>
            <pc:docMk/>
            <pc:sldMk cId="2269528238" sldId="353"/>
            <ac:spMk id="453" creationId="{039EFCA9-036A-4F3C-8F09-49A9B8B22216}"/>
          </ac:spMkLst>
        </pc:spChg>
        <pc:spChg chg="mod">
          <ac:chgData name="One Skill" userId="8d49c830ac36a521" providerId="LiveId" clId="{108620F3-7C9B-4B7B-BDB5-71800E3BB158}" dt="2021-04-13T14:05:29.496" v="6" actId="27803"/>
          <ac:spMkLst>
            <pc:docMk/>
            <pc:sldMk cId="2269528238" sldId="353"/>
            <ac:spMk id="454" creationId="{E61810B8-CD8C-4D80-9E35-F347167D8C36}"/>
          </ac:spMkLst>
        </pc:spChg>
        <pc:spChg chg="mod">
          <ac:chgData name="One Skill" userId="8d49c830ac36a521" providerId="LiveId" clId="{108620F3-7C9B-4B7B-BDB5-71800E3BB158}" dt="2021-04-13T14:05:29.496" v="6" actId="27803"/>
          <ac:spMkLst>
            <pc:docMk/>
            <pc:sldMk cId="2269528238" sldId="353"/>
            <ac:spMk id="455" creationId="{E89B9E46-0D80-47EF-AB8B-DF96EAC3386D}"/>
          </ac:spMkLst>
        </pc:spChg>
        <pc:spChg chg="mod">
          <ac:chgData name="One Skill" userId="8d49c830ac36a521" providerId="LiveId" clId="{108620F3-7C9B-4B7B-BDB5-71800E3BB158}" dt="2021-04-13T14:05:29.496" v="6" actId="27803"/>
          <ac:spMkLst>
            <pc:docMk/>
            <pc:sldMk cId="2269528238" sldId="353"/>
            <ac:spMk id="456" creationId="{16B18FC8-EB36-40FB-9906-EDFDF0FAB305}"/>
          </ac:spMkLst>
        </pc:spChg>
        <pc:spChg chg="mod">
          <ac:chgData name="One Skill" userId="8d49c830ac36a521" providerId="LiveId" clId="{108620F3-7C9B-4B7B-BDB5-71800E3BB158}" dt="2021-04-13T14:05:29.496" v="6" actId="27803"/>
          <ac:spMkLst>
            <pc:docMk/>
            <pc:sldMk cId="2269528238" sldId="353"/>
            <ac:spMk id="457" creationId="{06CB1007-37BD-4973-B6BD-C6719CC766E2}"/>
          </ac:spMkLst>
        </pc:spChg>
        <pc:spChg chg="mod">
          <ac:chgData name="One Skill" userId="8d49c830ac36a521" providerId="LiveId" clId="{108620F3-7C9B-4B7B-BDB5-71800E3BB158}" dt="2021-04-13T14:05:29.496" v="6" actId="27803"/>
          <ac:spMkLst>
            <pc:docMk/>
            <pc:sldMk cId="2269528238" sldId="353"/>
            <ac:spMk id="458" creationId="{ACA2A2BE-CE79-47AE-A342-B8502EF51E18}"/>
          </ac:spMkLst>
        </pc:spChg>
        <pc:spChg chg="mod">
          <ac:chgData name="One Skill" userId="8d49c830ac36a521" providerId="LiveId" clId="{108620F3-7C9B-4B7B-BDB5-71800E3BB158}" dt="2021-04-13T14:05:29.496" v="6" actId="27803"/>
          <ac:spMkLst>
            <pc:docMk/>
            <pc:sldMk cId="2269528238" sldId="353"/>
            <ac:spMk id="460" creationId="{24461388-4D63-4952-8751-53D0843B200B}"/>
          </ac:spMkLst>
        </pc:spChg>
        <pc:spChg chg="mod">
          <ac:chgData name="One Skill" userId="8d49c830ac36a521" providerId="LiveId" clId="{108620F3-7C9B-4B7B-BDB5-71800E3BB158}" dt="2021-04-13T14:05:29.496" v="6" actId="27803"/>
          <ac:spMkLst>
            <pc:docMk/>
            <pc:sldMk cId="2269528238" sldId="353"/>
            <ac:spMk id="461" creationId="{8EEA9E24-AB44-4D4A-A0C5-000D3B403A7F}"/>
          </ac:spMkLst>
        </pc:spChg>
        <pc:spChg chg="mod">
          <ac:chgData name="One Skill" userId="8d49c830ac36a521" providerId="LiveId" clId="{108620F3-7C9B-4B7B-BDB5-71800E3BB158}" dt="2021-04-13T14:05:29.496" v="6" actId="27803"/>
          <ac:spMkLst>
            <pc:docMk/>
            <pc:sldMk cId="2269528238" sldId="353"/>
            <ac:spMk id="462" creationId="{A1B588CA-EAE1-4BC5-84A1-45492810F5ED}"/>
          </ac:spMkLst>
        </pc:spChg>
        <pc:spChg chg="mod">
          <ac:chgData name="One Skill" userId="8d49c830ac36a521" providerId="LiveId" clId="{108620F3-7C9B-4B7B-BDB5-71800E3BB158}" dt="2021-04-13T14:05:29.496" v="6" actId="27803"/>
          <ac:spMkLst>
            <pc:docMk/>
            <pc:sldMk cId="2269528238" sldId="353"/>
            <ac:spMk id="463" creationId="{223E0798-F178-498C-96D1-7513D987DCE6}"/>
          </ac:spMkLst>
        </pc:spChg>
        <pc:spChg chg="mod">
          <ac:chgData name="One Skill" userId="8d49c830ac36a521" providerId="LiveId" clId="{108620F3-7C9B-4B7B-BDB5-71800E3BB158}" dt="2021-04-13T14:05:29.496" v="6" actId="27803"/>
          <ac:spMkLst>
            <pc:docMk/>
            <pc:sldMk cId="2269528238" sldId="353"/>
            <ac:spMk id="464" creationId="{A367A40B-F8D2-4365-99A0-E9FE0BF8D19A}"/>
          </ac:spMkLst>
        </pc:spChg>
        <pc:spChg chg="mod">
          <ac:chgData name="One Skill" userId="8d49c830ac36a521" providerId="LiveId" clId="{108620F3-7C9B-4B7B-BDB5-71800E3BB158}" dt="2021-04-13T14:05:29.496" v="6" actId="27803"/>
          <ac:spMkLst>
            <pc:docMk/>
            <pc:sldMk cId="2269528238" sldId="353"/>
            <ac:spMk id="465" creationId="{EC4676F7-B7AE-4101-BE81-0970A63E64CB}"/>
          </ac:spMkLst>
        </pc:spChg>
        <pc:spChg chg="mod">
          <ac:chgData name="One Skill" userId="8d49c830ac36a521" providerId="LiveId" clId="{108620F3-7C9B-4B7B-BDB5-71800E3BB158}" dt="2021-04-13T14:05:29.496" v="6" actId="27803"/>
          <ac:spMkLst>
            <pc:docMk/>
            <pc:sldMk cId="2269528238" sldId="353"/>
            <ac:spMk id="466" creationId="{BFBF0A00-5564-4C50-8914-CCBE1C0D3AC9}"/>
          </ac:spMkLst>
        </pc:spChg>
        <pc:spChg chg="mod">
          <ac:chgData name="One Skill" userId="8d49c830ac36a521" providerId="LiveId" clId="{108620F3-7C9B-4B7B-BDB5-71800E3BB158}" dt="2021-04-13T14:05:29.496" v="6" actId="27803"/>
          <ac:spMkLst>
            <pc:docMk/>
            <pc:sldMk cId="2269528238" sldId="353"/>
            <ac:spMk id="467" creationId="{8B1E765B-C649-4122-8A8D-76236FBF094D}"/>
          </ac:spMkLst>
        </pc:spChg>
        <pc:spChg chg="mod">
          <ac:chgData name="One Skill" userId="8d49c830ac36a521" providerId="LiveId" clId="{108620F3-7C9B-4B7B-BDB5-71800E3BB158}" dt="2021-04-13T14:05:29.496" v="6" actId="27803"/>
          <ac:spMkLst>
            <pc:docMk/>
            <pc:sldMk cId="2269528238" sldId="353"/>
            <ac:spMk id="468" creationId="{4C8107C7-48FC-4AA4-B0F2-50962D12A927}"/>
          </ac:spMkLst>
        </pc:spChg>
        <pc:spChg chg="mod">
          <ac:chgData name="One Skill" userId="8d49c830ac36a521" providerId="LiveId" clId="{108620F3-7C9B-4B7B-BDB5-71800E3BB158}" dt="2021-04-13T14:05:29.496" v="6" actId="27803"/>
          <ac:spMkLst>
            <pc:docMk/>
            <pc:sldMk cId="2269528238" sldId="353"/>
            <ac:spMk id="469" creationId="{EB068525-3DB9-4705-BF6B-5A91296D9261}"/>
          </ac:spMkLst>
        </pc:spChg>
        <pc:spChg chg="mod">
          <ac:chgData name="One Skill" userId="8d49c830ac36a521" providerId="LiveId" clId="{108620F3-7C9B-4B7B-BDB5-71800E3BB158}" dt="2021-04-13T14:05:29.496" v="6" actId="27803"/>
          <ac:spMkLst>
            <pc:docMk/>
            <pc:sldMk cId="2269528238" sldId="353"/>
            <ac:spMk id="470" creationId="{E291EDCB-173B-4533-B3F7-7F52B21F7E24}"/>
          </ac:spMkLst>
        </pc:spChg>
        <pc:spChg chg="mod">
          <ac:chgData name="One Skill" userId="8d49c830ac36a521" providerId="LiveId" clId="{108620F3-7C9B-4B7B-BDB5-71800E3BB158}" dt="2021-04-13T14:05:29.496" v="6" actId="27803"/>
          <ac:spMkLst>
            <pc:docMk/>
            <pc:sldMk cId="2269528238" sldId="353"/>
            <ac:spMk id="471" creationId="{48F9B25E-99D5-4D1D-8F31-96CE8D6E3DAB}"/>
          </ac:spMkLst>
        </pc:spChg>
        <pc:spChg chg="mod">
          <ac:chgData name="One Skill" userId="8d49c830ac36a521" providerId="LiveId" clId="{108620F3-7C9B-4B7B-BDB5-71800E3BB158}" dt="2021-04-13T14:05:29.496" v="6" actId="27803"/>
          <ac:spMkLst>
            <pc:docMk/>
            <pc:sldMk cId="2269528238" sldId="353"/>
            <ac:spMk id="473" creationId="{284291E4-FA18-4F18-A9F1-FD6ED2B0B7AB}"/>
          </ac:spMkLst>
        </pc:spChg>
        <pc:spChg chg="mod">
          <ac:chgData name="One Skill" userId="8d49c830ac36a521" providerId="LiveId" clId="{108620F3-7C9B-4B7B-BDB5-71800E3BB158}" dt="2021-04-13T14:05:29.496" v="6" actId="27803"/>
          <ac:spMkLst>
            <pc:docMk/>
            <pc:sldMk cId="2269528238" sldId="353"/>
            <ac:spMk id="474" creationId="{30BABE44-2C83-4C76-84C3-3C5EB9045CB0}"/>
          </ac:spMkLst>
        </pc:spChg>
        <pc:spChg chg="mod">
          <ac:chgData name="One Skill" userId="8d49c830ac36a521" providerId="LiveId" clId="{108620F3-7C9B-4B7B-BDB5-71800E3BB158}" dt="2021-04-13T14:05:29.496" v="6" actId="27803"/>
          <ac:spMkLst>
            <pc:docMk/>
            <pc:sldMk cId="2269528238" sldId="353"/>
            <ac:spMk id="475" creationId="{FE9D6A20-1D76-44D7-A91B-207AC964CA92}"/>
          </ac:spMkLst>
        </pc:spChg>
        <pc:spChg chg="mod">
          <ac:chgData name="One Skill" userId="8d49c830ac36a521" providerId="LiveId" clId="{108620F3-7C9B-4B7B-BDB5-71800E3BB158}" dt="2021-04-13T14:05:29.496" v="6" actId="27803"/>
          <ac:spMkLst>
            <pc:docMk/>
            <pc:sldMk cId="2269528238" sldId="353"/>
            <ac:spMk id="476" creationId="{F224C5E1-23E0-4A90-828D-806003562B3F}"/>
          </ac:spMkLst>
        </pc:spChg>
        <pc:spChg chg="mod">
          <ac:chgData name="One Skill" userId="8d49c830ac36a521" providerId="LiveId" clId="{108620F3-7C9B-4B7B-BDB5-71800E3BB158}" dt="2021-04-13T14:05:29.496" v="6" actId="27803"/>
          <ac:spMkLst>
            <pc:docMk/>
            <pc:sldMk cId="2269528238" sldId="353"/>
            <ac:spMk id="477" creationId="{2C90120A-BB72-4357-BD3F-08E359154C63}"/>
          </ac:spMkLst>
        </pc:spChg>
        <pc:spChg chg="mod">
          <ac:chgData name="One Skill" userId="8d49c830ac36a521" providerId="LiveId" clId="{108620F3-7C9B-4B7B-BDB5-71800E3BB158}" dt="2021-04-13T14:05:29.496" v="6" actId="27803"/>
          <ac:spMkLst>
            <pc:docMk/>
            <pc:sldMk cId="2269528238" sldId="353"/>
            <ac:spMk id="478" creationId="{99C6342D-02CF-402B-9440-7999300EF90E}"/>
          </ac:spMkLst>
        </pc:spChg>
        <pc:spChg chg="mod">
          <ac:chgData name="One Skill" userId="8d49c830ac36a521" providerId="LiveId" clId="{108620F3-7C9B-4B7B-BDB5-71800E3BB158}" dt="2021-04-13T14:05:29.496" v="6" actId="27803"/>
          <ac:spMkLst>
            <pc:docMk/>
            <pc:sldMk cId="2269528238" sldId="353"/>
            <ac:spMk id="479" creationId="{063E48CA-3D90-483F-AE19-8DB1B8388315}"/>
          </ac:spMkLst>
        </pc:spChg>
        <pc:spChg chg="mod">
          <ac:chgData name="One Skill" userId="8d49c830ac36a521" providerId="LiveId" clId="{108620F3-7C9B-4B7B-BDB5-71800E3BB158}" dt="2021-04-13T14:05:29.496" v="6" actId="27803"/>
          <ac:spMkLst>
            <pc:docMk/>
            <pc:sldMk cId="2269528238" sldId="353"/>
            <ac:spMk id="480" creationId="{38508DFC-E8A8-4EF7-9F84-EB504F072908}"/>
          </ac:spMkLst>
        </pc:spChg>
        <pc:spChg chg="mod">
          <ac:chgData name="One Skill" userId="8d49c830ac36a521" providerId="LiveId" clId="{108620F3-7C9B-4B7B-BDB5-71800E3BB158}" dt="2021-04-13T14:05:29.496" v="6" actId="27803"/>
          <ac:spMkLst>
            <pc:docMk/>
            <pc:sldMk cId="2269528238" sldId="353"/>
            <ac:spMk id="481" creationId="{60D58181-4827-47F0-A48D-98B65B692B67}"/>
          </ac:spMkLst>
        </pc:spChg>
        <pc:spChg chg="mod">
          <ac:chgData name="One Skill" userId="8d49c830ac36a521" providerId="LiveId" clId="{108620F3-7C9B-4B7B-BDB5-71800E3BB158}" dt="2021-04-13T14:05:29.496" v="6" actId="27803"/>
          <ac:spMkLst>
            <pc:docMk/>
            <pc:sldMk cId="2269528238" sldId="353"/>
            <ac:spMk id="482" creationId="{CB36B6D5-9E37-4528-BBE1-9599D929A534}"/>
          </ac:spMkLst>
        </pc:spChg>
        <pc:spChg chg="mod">
          <ac:chgData name="One Skill" userId="8d49c830ac36a521" providerId="LiveId" clId="{108620F3-7C9B-4B7B-BDB5-71800E3BB158}" dt="2021-04-13T14:05:29.496" v="6" actId="27803"/>
          <ac:spMkLst>
            <pc:docMk/>
            <pc:sldMk cId="2269528238" sldId="353"/>
            <ac:spMk id="483" creationId="{5386529D-DBEE-47B9-8B9B-FE9C8F86E2A7}"/>
          </ac:spMkLst>
        </pc:spChg>
        <pc:spChg chg="mod">
          <ac:chgData name="One Skill" userId="8d49c830ac36a521" providerId="LiveId" clId="{108620F3-7C9B-4B7B-BDB5-71800E3BB158}" dt="2021-04-13T14:05:29.496" v="6" actId="27803"/>
          <ac:spMkLst>
            <pc:docMk/>
            <pc:sldMk cId="2269528238" sldId="353"/>
            <ac:spMk id="484" creationId="{A7F1469A-BA8B-41A9-9C6E-0BF00B96B518}"/>
          </ac:spMkLst>
        </pc:spChg>
        <pc:spChg chg="mod">
          <ac:chgData name="One Skill" userId="8d49c830ac36a521" providerId="LiveId" clId="{108620F3-7C9B-4B7B-BDB5-71800E3BB158}" dt="2021-04-13T14:05:29.496" v="6" actId="27803"/>
          <ac:spMkLst>
            <pc:docMk/>
            <pc:sldMk cId="2269528238" sldId="353"/>
            <ac:spMk id="485" creationId="{DEAC5A0B-C8DF-41D7-8A1C-F37FE87FF3CD}"/>
          </ac:spMkLst>
        </pc:spChg>
        <pc:spChg chg="mod">
          <ac:chgData name="One Skill" userId="8d49c830ac36a521" providerId="LiveId" clId="{108620F3-7C9B-4B7B-BDB5-71800E3BB158}" dt="2021-04-13T14:05:29.496" v="6" actId="27803"/>
          <ac:spMkLst>
            <pc:docMk/>
            <pc:sldMk cId="2269528238" sldId="353"/>
            <ac:spMk id="486" creationId="{6ACA6430-6845-4A37-8A6E-A1AE22837907}"/>
          </ac:spMkLst>
        </pc:spChg>
        <pc:spChg chg="mod">
          <ac:chgData name="One Skill" userId="8d49c830ac36a521" providerId="LiveId" clId="{108620F3-7C9B-4B7B-BDB5-71800E3BB158}" dt="2021-04-13T14:05:29.496" v="6" actId="27803"/>
          <ac:spMkLst>
            <pc:docMk/>
            <pc:sldMk cId="2269528238" sldId="353"/>
            <ac:spMk id="487" creationId="{166C5FBA-ABB9-4786-ADA6-61BA26A48226}"/>
          </ac:spMkLst>
        </pc:spChg>
        <pc:spChg chg="mod">
          <ac:chgData name="One Skill" userId="8d49c830ac36a521" providerId="LiveId" clId="{108620F3-7C9B-4B7B-BDB5-71800E3BB158}" dt="2021-04-13T14:05:29.496" v="6" actId="27803"/>
          <ac:spMkLst>
            <pc:docMk/>
            <pc:sldMk cId="2269528238" sldId="353"/>
            <ac:spMk id="488" creationId="{6CE17D8D-A5DE-4AEE-9CEC-7090606CD192}"/>
          </ac:spMkLst>
        </pc:spChg>
        <pc:spChg chg="mod">
          <ac:chgData name="One Skill" userId="8d49c830ac36a521" providerId="LiveId" clId="{108620F3-7C9B-4B7B-BDB5-71800E3BB158}" dt="2021-04-13T14:05:29.496" v="6" actId="27803"/>
          <ac:spMkLst>
            <pc:docMk/>
            <pc:sldMk cId="2269528238" sldId="353"/>
            <ac:spMk id="489" creationId="{54DFA605-EAC1-4370-B1DE-64D092BDB70A}"/>
          </ac:spMkLst>
        </pc:spChg>
        <pc:spChg chg="mod">
          <ac:chgData name="One Skill" userId="8d49c830ac36a521" providerId="LiveId" clId="{108620F3-7C9B-4B7B-BDB5-71800E3BB158}" dt="2021-04-13T14:05:29.496" v="6" actId="27803"/>
          <ac:spMkLst>
            <pc:docMk/>
            <pc:sldMk cId="2269528238" sldId="353"/>
            <ac:spMk id="490" creationId="{73334F14-00E7-478C-9BAD-0634CE740FF9}"/>
          </ac:spMkLst>
        </pc:spChg>
        <pc:spChg chg="mod">
          <ac:chgData name="One Skill" userId="8d49c830ac36a521" providerId="LiveId" clId="{108620F3-7C9B-4B7B-BDB5-71800E3BB158}" dt="2021-04-13T14:05:29.496" v="6" actId="27803"/>
          <ac:spMkLst>
            <pc:docMk/>
            <pc:sldMk cId="2269528238" sldId="353"/>
            <ac:spMk id="491" creationId="{9DC6CDE9-9E5A-4088-8C18-74259E039C58}"/>
          </ac:spMkLst>
        </pc:spChg>
        <pc:spChg chg="mod">
          <ac:chgData name="One Skill" userId="8d49c830ac36a521" providerId="LiveId" clId="{108620F3-7C9B-4B7B-BDB5-71800E3BB158}" dt="2021-04-13T14:05:29.496" v="6" actId="27803"/>
          <ac:spMkLst>
            <pc:docMk/>
            <pc:sldMk cId="2269528238" sldId="353"/>
            <ac:spMk id="492" creationId="{EAA8021C-712D-4620-829E-6F13F555C549}"/>
          </ac:spMkLst>
        </pc:spChg>
        <pc:spChg chg="mod">
          <ac:chgData name="One Skill" userId="8d49c830ac36a521" providerId="LiveId" clId="{108620F3-7C9B-4B7B-BDB5-71800E3BB158}" dt="2021-04-13T14:05:29.496" v="6" actId="27803"/>
          <ac:spMkLst>
            <pc:docMk/>
            <pc:sldMk cId="2269528238" sldId="353"/>
            <ac:spMk id="493" creationId="{6CFBEC69-B0EE-42A6-B5C7-43F10D48E60E}"/>
          </ac:spMkLst>
        </pc:spChg>
        <pc:spChg chg="mod">
          <ac:chgData name="One Skill" userId="8d49c830ac36a521" providerId="LiveId" clId="{108620F3-7C9B-4B7B-BDB5-71800E3BB158}" dt="2021-04-13T14:05:29.496" v="6" actId="27803"/>
          <ac:spMkLst>
            <pc:docMk/>
            <pc:sldMk cId="2269528238" sldId="353"/>
            <ac:spMk id="494" creationId="{3F21FAAA-1530-4E9B-87FE-B12FB523C6C8}"/>
          </ac:spMkLst>
        </pc:spChg>
        <pc:spChg chg="mod">
          <ac:chgData name="One Skill" userId="8d49c830ac36a521" providerId="LiveId" clId="{108620F3-7C9B-4B7B-BDB5-71800E3BB158}" dt="2021-04-13T14:05:29.496" v="6" actId="27803"/>
          <ac:spMkLst>
            <pc:docMk/>
            <pc:sldMk cId="2269528238" sldId="353"/>
            <ac:spMk id="495" creationId="{93B0C2F5-4D2E-4434-BFB7-44DF4845F17B}"/>
          </ac:spMkLst>
        </pc:spChg>
        <pc:spChg chg="mod">
          <ac:chgData name="One Skill" userId="8d49c830ac36a521" providerId="LiveId" clId="{108620F3-7C9B-4B7B-BDB5-71800E3BB158}" dt="2021-04-13T14:05:29.496" v="6" actId="27803"/>
          <ac:spMkLst>
            <pc:docMk/>
            <pc:sldMk cId="2269528238" sldId="353"/>
            <ac:spMk id="496" creationId="{9247452C-8380-4EF9-B7DA-722D6DC0BAB8}"/>
          </ac:spMkLst>
        </pc:spChg>
        <pc:spChg chg="mod">
          <ac:chgData name="One Skill" userId="8d49c830ac36a521" providerId="LiveId" clId="{108620F3-7C9B-4B7B-BDB5-71800E3BB158}" dt="2021-04-13T14:05:29.496" v="6" actId="27803"/>
          <ac:spMkLst>
            <pc:docMk/>
            <pc:sldMk cId="2269528238" sldId="353"/>
            <ac:spMk id="497" creationId="{8C38F081-753B-4E22-92C7-805B6A508927}"/>
          </ac:spMkLst>
        </pc:spChg>
        <pc:spChg chg="mod">
          <ac:chgData name="One Skill" userId="8d49c830ac36a521" providerId="LiveId" clId="{108620F3-7C9B-4B7B-BDB5-71800E3BB158}" dt="2021-04-13T14:05:29.496" v="6" actId="27803"/>
          <ac:spMkLst>
            <pc:docMk/>
            <pc:sldMk cId="2269528238" sldId="353"/>
            <ac:spMk id="498" creationId="{8FDD532D-E610-4CE5-8C64-12BADC353CA0}"/>
          </ac:spMkLst>
        </pc:spChg>
        <pc:spChg chg="mod">
          <ac:chgData name="One Skill" userId="8d49c830ac36a521" providerId="LiveId" clId="{108620F3-7C9B-4B7B-BDB5-71800E3BB158}" dt="2021-04-13T14:05:29.496" v="6" actId="27803"/>
          <ac:spMkLst>
            <pc:docMk/>
            <pc:sldMk cId="2269528238" sldId="353"/>
            <ac:spMk id="499" creationId="{90DDE182-888E-4C1E-A0D2-76845164075E}"/>
          </ac:spMkLst>
        </pc:spChg>
        <pc:spChg chg="mod">
          <ac:chgData name="One Skill" userId="8d49c830ac36a521" providerId="LiveId" clId="{108620F3-7C9B-4B7B-BDB5-71800E3BB158}" dt="2021-04-13T14:05:29.496" v="6" actId="27803"/>
          <ac:spMkLst>
            <pc:docMk/>
            <pc:sldMk cId="2269528238" sldId="353"/>
            <ac:spMk id="500" creationId="{9B7705A2-56DB-42AE-AD34-DD7E99AA60EE}"/>
          </ac:spMkLst>
        </pc:spChg>
        <pc:spChg chg="mod">
          <ac:chgData name="One Skill" userId="8d49c830ac36a521" providerId="LiveId" clId="{108620F3-7C9B-4B7B-BDB5-71800E3BB158}" dt="2021-04-13T14:05:29.496" v="6" actId="27803"/>
          <ac:spMkLst>
            <pc:docMk/>
            <pc:sldMk cId="2269528238" sldId="353"/>
            <ac:spMk id="501" creationId="{60001F3E-5634-4C43-BA3F-E920D00CBD25}"/>
          </ac:spMkLst>
        </pc:spChg>
        <pc:spChg chg="mod">
          <ac:chgData name="One Skill" userId="8d49c830ac36a521" providerId="LiveId" clId="{108620F3-7C9B-4B7B-BDB5-71800E3BB158}" dt="2021-04-13T14:05:29.496" v="6" actId="27803"/>
          <ac:spMkLst>
            <pc:docMk/>
            <pc:sldMk cId="2269528238" sldId="353"/>
            <ac:spMk id="502" creationId="{5FF1C56F-D7B7-45E4-9B36-48E3FC3E07E7}"/>
          </ac:spMkLst>
        </pc:spChg>
        <pc:spChg chg="mod">
          <ac:chgData name="One Skill" userId="8d49c830ac36a521" providerId="LiveId" clId="{108620F3-7C9B-4B7B-BDB5-71800E3BB158}" dt="2021-04-13T14:05:29.496" v="6" actId="27803"/>
          <ac:spMkLst>
            <pc:docMk/>
            <pc:sldMk cId="2269528238" sldId="353"/>
            <ac:spMk id="503" creationId="{0FBB847C-473A-44EC-8C18-E27EF7F679B3}"/>
          </ac:spMkLst>
        </pc:spChg>
        <pc:spChg chg="mod">
          <ac:chgData name="One Skill" userId="8d49c830ac36a521" providerId="LiveId" clId="{108620F3-7C9B-4B7B-BDB5-71800E3BB158}" dt="2021-04-13T14:05:29.496" v="6" actId="27803"/>
          <ac:spMkLst>
            <pc:docMk/>
            <pc:sldMk cId="2269528238" sldId="353"/>
            <ac:spMk id="504" creationId="{5C5AA65B-CB92-41B0-91F8-A916FD74F0E1}"/>
          </ac:spMkLst>
        </pc:spChg>
        <pc:spChg chg="mod">
          <ac:chgData name="One Skill" userId="8d49c830ac36a521" providerId="LiveId" clId="{108620F3-7C9B-4B7B-BDB5-71800E3BB158}" dt="2021-04-13T14:05:29.496" v="6" actId="27803"/>
          <ac:spMkLst>
            <pc:docMk/>
            <pc:sldMk cId="2269528238" sldId="353"/>
            <ac:spMk id="505" creationId="{82E5D272-72BE-4C70-976B-8498EA118BE6}"/>
          </ac:spMkLst>
        </pc:spChg>
        <pc:spChg chg="mod">
          <ac:chgData name="One Skill" userId="8d49c830ac36a521" providerId="LiveId" clId="{108620F3-7C9B-4B7B-BDB5-71800E3BB158}" dt="2021-04-13T14:05:29.496" v="6" actId="27803"/>
          <ac:spMkLst>
            <pc:docMk/>
            <pc:sldMk cId="2269528238" sldId="353"/>
            <ac:spMk id="506" creationId="{369EA669-CF2F-4538-91B4-2EFFC9F2D9F4}"/>
          </ac:spMkLst>
        </pc:spChg>
        <pc:spChg chg="mod">
          <ac:chgData name="One Skill" userId="8d49c830ac36a521" providerId="LiveId" clId="{108620F3-7C9B-4B7B-BDB5-71800E3BB158}" dt="2021-04-13T14:05:29.496" v="6" actId="27803"/>
          <ac:spMkLst>
            <pc:docMk/>
            <pc:sldMk cId="2269528238" sldId="353"/>
            <ac:spMk id="507" creationId="{96D67186-33D7-4B74-9F2B-86DEF8FE3EA9}"/>
          </ac:spMkLst>
        </pc:spChg>
        <pc:spChg chg="mod">
          <ac:chgData name="One Skill" userId="8d49c830ac36a521" providerId="LiveId" clId="{108620F3-7C9B-4B7B-BDB5-71800E3BB158}" dt="2021-04-13T14:05:29.496" v="6" actId="27803"/>
          <ac:spMkLst>
            <pc:docMk/>
            <pc:sldMk cId="2269528238" sldId="353"/>
            <ac:spMk id="508" creationId="{98739FE3-6663-43E6-B26C-B6A1504AEF28}"/>
          </ac:spMkLst>
        </pc:spChg>
        <pc:spChg chg="mod">
          <ac:chgData name="One Skill" userId="8d49c830ac36a521" providerId="LiveId" clId="{108620F3-7C9B-4B7B-BDB5-71800E3BB158}" dt="2021-04-13T14:05:29.496" v="6" actId="27803"/>
          <ac:spMkLst>
            <pc:docMk/>
            <pc:sldMk cId="2269528238" sldId="353"/>
            <ac:spMk id="509" creationId="{B9A91034-68C1-4060-8355-32E714DE58EA}"/>
          </ac:spMkLst>
        </pc:spChg>
        <pc:spChg chg="mod">
          <ac:chgData name="One Skill" userId="8d49c830ac36a521" providerId="LiveId" clId="{108620F3-7C9B-4B7B-BDB5-71800E3BB158}" dt="2021-04-13T14:05:29.496" v="6" actId="27803"/>
          <ac:spMkLst>
            <pc:docMk/>
            <pc:sldMk cId="2269528238" sldId="353"/>
            <ac:spMk id="510" creationId="{B53D7602-D735-4C3B-ACCD-2AA936FE3DA0}"/>
          </ac:spMkLst>
        </pc:spChg>
        <pc:spChg chg="mod">
          <ac:chgData name="One Skill" userId="8d49c830ac36a521" providerId="LiveId" clId="{108620F3-7C9B-4B7B-BDB5-71800E3BB158}" dt="2021-04-13T14:05:29.496" v="6" actId="27803"/>
          <ac:spMkLst>
            <pc:docMk/>
            <pc:sldMk cId="2269528238" sldId="353"/>
            <ac:spMk id="511" creationId="{86FD569B-24CA-432C-8363-C4CB8EBAF0C5}"/>
          </ac:spMkLst>
        </pc:spChg>
        <pc:spChg chg="mod">
          <ac:chgData name="One Skill" userId="8d49c830ac36a521" providerId="LiveId" clId="{108620F3-7C9B-4B7B-BDB5-71800E3BB158}" dt="2021-04-13T14:05:29.496" v="6" actId="27803"/>
          <ac:spMkLst>
            <pc:docMk/>
            <pc:sldMk cId="2269528238" sldId="353"/>
            <ac:spMk id="512" creationId="{23EA77C4-4C5A-4174-A91D-9028A8C42B98}"/>
          </ac:spMkLst>
        </pc:spChg>
        <pc:spChg chg="mod">
          <ac:chgData name="One Skill" userId="8d49c830ac36a521" providerId="LiveId" clId="{108620F3-7C9B-4B7B-BDB5-71800E3BB158}" dt="2021-04-13T14:05:29.496" v="6" actId="27803"/>
          <ac:spMkLst>
            <pc:docMk/>
            <pc:sldMk cId="2269528238" sldId="353"/>
            <ac:spMk id="513" creationId="{8A33DA0F-33E1-4BBF-A62F-6153F592264F}"/>
          </ac:spMkLst>
        </pc:spChg>
        <pc:spChg chg="mod">
          <ac:chgData name="One Skill" userId="8d49c830ac36a521" providerId="LiveId" clId="{108620F3-7C9B-4B7B-BDB5-71800E3BB158}" dt="2021-04-13T14:05:29.496" v="6" actId="27803"/>
          <ac:spMkLst>
            <pc:docMk/>
            <pc:sldMk cId="2269528238" sldId="353"/>
            <ac:spMk id="514" creationId="{EB362001-52F5-4810-93BA-9EE6FF66949C}"/>
          </ac:spMkLst>
        </pc:spChg>
        <pc:spChg chg="mod">
          <ac:chgData name="One Skill" userId="8d49c830ac36a521" providerId="LiveId" clId="{108620F3-7C9B-4B7B-BDB5-71800E3BB158}" dt="2021-04-13T14:05:29.496" v="6" actId="27803"/>
          <ac:spMkLst>
            <pc:docMk/>
            <pc:sldMk cId="2269528238" sldId="353"/>
            <ac:spMk id="515" creationId="{A54B3FEE-1053-4CD0-B84D-45E2AA237A52}"/>
          </ac:spMkLst>
        </pc:spChg>
        <pc:spChg chg="mod">
          <ac:chgData name="One Skill" userId="8d49c830ac36a521" providerId="LiveId" clId="{108620F3-7C9B-4B7B-BDB5-71800E3BB158}" dt="2021-04-13T14:05:29.496" v="6" actId="27803"/>
          <ac:spMkLst>
            <pc:docMk/>
            <pc:sldMk cId="2269528238" sldId="353"/>
            <ac:spMk id="516" creationId="{1E6D9F31-A3F9-4182-8689-CBD0F19A2A64}"/>
          </ac:spMkLst>
        </pc:spChg>
        <pc:spChg chg="mod">
          <ac:chgData name="One Skill" userId="8d49c830ac36a521" providerId="LiveId" clId="{108620F3-7C9B-4B7B-BDB5-71800E3BB158}" dt="2021-04-13T14:05:29.496" v="6" actId="27803"/>
          <ac:spMkLst>
            <pc:docMk/>
            <pc:sldMk cId="2269528238" sldId="353"/>
            <ac:spMk id="517" creationId="{812C007E-0625-494E-9E2E-4E660E423523}"/>
          </ac:spMkLst>
        </pc:spChg>
        <pc:spChg chg="mod">
          <ac:chgData name="One Skill" userId="8d49c830ac36a521" providerId="LiveId" clId="{108620F3-7C9B-4B7B-BDB5-71800E3BB158}" dt="2021-04-13T14:05:29.496" v="6" actId="27803"/>
          <ac:spMkLst>
            <pc:docMk/>
            <pc:sldMk cId="2269528238" sldId="353"/>
            <ac:spMk id="518" creationId="{DE39A411-AF2B-4F2D-9991-FB8C88FDC254}"/>
          </ac:spMkLst>
        </pc:spChg>
        <pc:spChg chg="mod">
          <ac:chgData name="One Skill" userId="8d49c830ac36a521" providerId="LiveId" clId="{108620F3-7C9B-4B7B-BDB5-71800E3BB158}" dt="2021-04-13T14:05:29.496" v="6" actId="27803"/>
          <ac:spMkLst>
            <pc:docMk/>
            <pc:sldMk cId="2269528238" sldId="353"/>
            <ac:spMk id="519" creationId="{3418A58A-6790-443E-B3CF-4AB212F99488}"/>
          </ac:spMkLst>
        </pc:spChg>
        <pc:spChg chg="mod">
          <ac:chgData name="One Skill" userId="8d49c830ac36a521" providerId="LiveId" clId="{108620F3-7C9B-4B7B-BDB5-71800E3BB158}" dt="2021-04-13T14:05:29.496" v="6" actId="27803"/>
          <ac:spMkLst>
            <pc:docMk/>
            <pc:sldMk cId="2269528238" sldId="353"/>
            <ac:spMk id="520" creationId="{F3C420E5-3942-4499-8177-C23E26961150}"/>
          </ac:spMkLst>
        </pc:spChg>
        <pc:spChg chg="mod">
          <ac:chgData name="One Skill" userId="8d49c830ac36a521" providerId="LiveId" clId="{108620F3-7C9B-4B7B-BDB5-71800E3BB158}" dt="2021-04-13T14:05:29.496" v="6" actId="27803"/>
          <ac:spMkLst>
            <pc:docMk/>
            <pc:sldMk cId="2269528238" sldId="353"/>
            <ac:spMk id="521" creationId="{9850A8C3-AA91-44FE-A262-41B120126890}"/>
          </ac:spMkLst>
        </pc:spChg>
        <pc:spChg chg="mod">
          <ac:chgData name="One Skill" userId="8d49c830ac36a521" providerId="LiveId" clId="{108620F3-7C9B-4B7B-BDB5-71800E3BB158}" dt="2021-04-13T14:05:29.496" v="6" actId="27803"/>
          <ac:spMkLst>
            <pc:docMk/>
            <pc:sldMk cId="2269528238" sldId="353"/>
            <ac:spMk id="522" creationId="{DB90EA6B-66A3-4AC9-844D-9F4092337DEC}"/>
          </ac:spMkLst>
        </pc:spChg>
        <pc:spChg chg="mod">
          <ac:chgData name="One Skill" userId="8d49c830ac36a521" providerId="LiveId" clId="{108620F3-7C9B-4B7B-BDB5-71800E3BB158}" dt="2021-04-13T14:05:29.496" v="6" actId="27803"/>
          <ac:spMkLst>
            <pc:docMk/>
            <pc:sldMk cId="2269528238" sldId="353"/>
            <ac:spMk id="523" creationId="{5ADBC3E1-5212-414B-9F26-45540B160D6D}"/>
          </ac:spMkLst>
        </pc:spChg>
        <pc:spChg chg="mod">
          <ac:chgData name="One Skill" userId="8d49c830ac36a521" providerId="LiveId" clId="{108620F3-7C9B-4B7B-BDB5-71800E3BB158}" dt="2021-04-13T14:05:29.496" v="6" actId="27803"/>
          <ac:spMkLst>
            <pc:docMk/>
            <pc:sldMk cId="2269528238" sldId="353"/>
            <ac:spMk id="524" creationId="{3CDB3446-5B61-4B89-87A2-9943AEF51229}"/>
          </ac:spMkLst>
        </pc:spChg>
        <pc:spChg chg="mod">
          <ac:chgData name="One Skill" userId="8d49c830ac36a521" providerId="LiveId" clId="{108620F3-7C9B-4B7B-BDB5-71800E3BB158}" dt="2021-04-13T14:05:29.496" v="6" actId="27803"/>
          <ac:spMkLst>
            <pc:docMk/>
            <pc:sldMk cId="2269528238" sldId="353"/>
            <ac:spMk id="525" creationId="{7BB5EEDC-3B75-4F71-B56A-5C6923C1CDC7}"/>
          </ac:spMkLst>
        </pc:spChg>
        <pc:spChg chg="mod">
          <ac:chgData name="One Skill" userId="8d49c830ac36a521" providerId="LiveId" clId="{108620F3-7C9B-4B7B-BDB5-71800E3BB158}" dt="2021-04-13T14:05:29.496" v="6" actId="27803"/>
          <ac:spMkLst>
            <pc:docMk/>
            <pc:sldMk cId="2269528238" sldId="353"/>
            <ac:spMk id="526" creationId="{D69DD25B-A6F4-4723-BF97-9B52FA6A6EAF}"/>
          </ac:spMkLst>
        </pc:spChg>
        <pc:spChg chg="mod">
          <ac:chgData name="One Skill" userId="8d49c830ac36a521" providerId="LiveId" clId="{108620F3-7C9B-4B7B-BDB5-71800E3BB158}" dt="2021-04-13T14:05:29.496" v="6" actId="27803"/>
          <ac:spMkLst>
            <pc:docMk/>
            <pc:sldMk cId="2269528238" sldId="353"/>
            <ac:spMk id="527" creationId="{A5097AF4-C27B-4114-BA44-2B9091A72DC4}"/>
          </ac:spMkLst>
        </pc:spChg>
        <pc:spChg chg="mod">
          <ac:chgData name="One Skill" userId="8d49c830ac36a521" providerId="LiveId" clId="{108620F3-7C9B-4B7B-BDB5-71800E3BB158}" dt="2021-04-13T14:05:29.496" v="6" actId="27803"/>
          <ac:spMkLst>
            <pc:docMk/>
            <pc:sldMk cId="2269528238" sldId="353"/>
            <ac:spMk id="528" creationId="{5BC1D3BB-A367-48F2-B565-CE2D64CFF5A8}"/>
          </ac:spMkLst>
        </pc:spChg>
        <pc:spChg chg="mod">
          <ac:chgData name="One Skill" userId="8d49c830ac36a521" providerId="LiveId" clId="{108620F3-7C9B-4B7B-BDB5-71800E3BB158}" dt="2021-04-13T14:05:29.496" v="6" actId="27803"/>
          <ac:spMkLst>
            <pc:docMk/>
            <pc:sldMk cId="2269528238" sldId="353"/>
            <ac:spMk id="529" creationId="{B277DD37-0C97-44D4-9196-FD330BF31AA5}"/>
          </ac:spMkLst>
        </pc:spChg>
        <pc:spChg chg="mod">
          <ac:chgData name="One Skill" userId="8d49c830ac36a521" providerId="LiveId" clId="{108620F3-7C9B-4B7B-BDB5-71800E3BB158}" dt="2021-04-13T14:05:29.496" v="6" actId="27803"/>
          <ac:spMkLst>
            <pc:docMk/>
            <pc:sldMk cId="2269528238" sldId="353"/>
            <ac:spMk id="530" creationId="{48FA06CD-6D0A-4A4F-89E1-95EF13756713}"/>
          </ac:spMkLst>
        </pc:spChg>
        <pc:spChg chg="mod">
          <ac:chgData name="One Skill" userId="8d49c830ac36a521" providerId="LiveId" clId="{108620F3-7C9B-4B7B-BDB5-71800E3BB158}" dt="2021-04-13T14:05:29.496" v="6" actId="27803"/>
          <ac:spMkLst>
            <pc:docMk/>
            <pc:sldMk cId="2269528238" sldId="353"/>
            <ac:spMk id="531" creationId="{A5DD129D-522B-407B-B139-647451AB57AB}"/>
          </ac:spMkLst>
        </pc:spChg>
        <pc:spChg chg="mod">
          <ac:chgData name="One Skill" userId="8d49c830ac36a521" providerId="LiveId" clId="{108620F3-7C9B-4B7B-BDB5-71800E3BB158}" dt="2021-04-13T14:05:29.496" v="6" actId="27803"/>
          <ac:spMkLst>
            <pc:docMk/>
            <pc:sldMk cId="2269528238" sldId="353"/>
            <ac:spMk id="532" creationId="{DD4C6833-7AD3-4349-AC09-C0793710027F}"/>
          </ac:spMkLst>
        </pc:spChg>
        <pc:spChg chg="mod">
          <ac:chgData name="One Skill" userId="8d49c830ac36a521" providerId="LiveId" clId="{108620F3-7C9B-4B7B-BDB5-71800E3BB158}" dt="2021-04-13T14:05:29.496" v="6" actId="27803"/>
          <ac:spMkLst>
            <pc:docMk/>
            <pc:sldMk cId="2269528238" sldId="353"/>
            <ac:spMk id="533" creationId="{D4D333D6-D2BD-4FBD-BF6B-E0D2C102E967}"/>
          </ac:spMkLst>
        </pc:spChg>
        <pc:spChg chg="mod">
          <ac:chgData name="One Skill" userId="8d49c830ac36a521" providerId="LiveId" clId="{108620F3-7C9B-4B7B-BDB5-71800E3BB158}" dt="2021-04-13T14:05:29.496" v="6" actId="27803"/>
          <ac:spMkLst>
            <pc:docMk/>
            <pc:sldMk cId="2269528238" sldId="353"/>
            <ac:spMk id="534" creationId="{B0E85E88-94CA-4A8B-9E7D-21090D9C41D6}"/>
          </ac:spMkLst>
        </pc:spChg>
        <pc:spChg chg="mod">
          <ac:chgData name="One Skill" userId="8d49c830ac36a521" providerId="LiveId" clId="{108620F3-7C9B-4B7B-BDB5-71800E3BB158}" dt="2021-04-13T14:05:29.496" v="6" actId="27803"/>
          <ac:spMkLst>
            <pc:docMk/>
            <pc:sldMk cId="2269528238" sldId="353"/>
            <ac:spMk id="535" creationId="{248822CF-4E48-4BCF-9530-188CB85EB6C3}"/>
          </ac:spMkLst>
        </pc:spChg>
        <pc:spChg chg="mod">
          <ac:chgData name="One Skill" userId="8d49c830ac36a521" providerId="LiveId" clId="{108620F3-7C9B-4B7B-BDB5-71800E3BB158}" dt="2021-04-13T14:05:29.496" v="6" actId="27803"/>
          <ac:spMkLst>
            <pc:docMk/>
            <pc:sldMk cId="2269528238" sldId="353"/>
            <ac:spMk id="536" creationId="{F2A7C4E2-18CB-478F-8994-107E38799734}"/>
          </ac:spMkLst>
        </pc:spChg>
        <pc:spChg chg="mod">
          <ac:chgData name="One Skill" userId="8d49c830ac36a521" providerId="LiveId" clId="{108620F3-7C9B-4B7B-BDB5-71800E3BB158}" dt="2021-04-13T14:05:29.496" v="6" actId="27803"/>
          <ac:spMkLst>
            <pc:docMk/>
            <pc:sldMk cId="2269528238" sldId="353"/>
            <ac:spMk id="537" creationId="{FC3B12DE-46BC-4DA3-A772-FACF7125E1CA}"/>
          </ac:spMkLst>
        </pc:spChg>
        <pc:spChg chg="mod">
          <ac:chgData name="One Skill" userId="8d49c830ac36a521" providerId="LiveId" clId="{108620F3-7C9B-4B7B-BDB5-71800E3BB158}" dt="2021-04-13T14:05:29.496" v="6" actId="27803"/>
          <ac:spMkLst>
            <pc:docMk/>
            <pc:sldMk cId="2269528238" sldId="353"/>
            <ac:spMk id="538" creationId="{FF9C6CE3-EB9B-4254-A61E-14B8AAC8DD05}"/>
          </ac:spMkLst>
        </pc:spChg>
        <pc:spChg chg="mod">
          <ac:chgData name="One Skill" userId="8d49c830ac36a521" providerId="LiveId" clId="{108620F3-7C9B-4B7B-BDB5-71800E3BB158}" dt="2021-04-13T14:05:29.496" v="6" actId="27803"/>
          <ac:spMkLst>
            <pc:docMk/>
            <pc:sldMk cId="2269528238" sldId="353"/>
            <ac:spMk id="539" creationId="{480A10D3-D2EF-4D95-9EED-C6C0F599B226}"/>
          </ac:spMkLst>
        </pc:spChg>
        <pc:spChg chg="mod">
          <ac:chgData name="One Skill" userId="8d49c830ac36a521" providerId="LiveId" clId="{108620F3-7C9B-4B7B-BDB5-71800E3BB158}" dt="2021-04-13T14:05:29.496" v="6" actId="27803"/>
          <ac:spMkLst>
            <pc:docMk/>
            <pc:sldMk cId="2269528238" sldId="353"/>
            <ac:spMk id="540" creationId="{0378DA6D-2797-40A0-B569-BFFF1F0CF478}"/>
          </ac:spMkLst>
        </pc:spChg>
        <pc:spChg chg="mod">
          <ac:chgData name="One Skill" userId="8d49c830ac36a521" providerId="LiveId" clId="{108620F3-7C9B-4B7B-BDB5-71800E3BB158}" dt="2021-04-13T14:05:29.496" v="6" actId="27803"/>
          <ac:spMkLst>
            <pc:docMk/>
            <pc:sldMk cId="2269528238" sldId="353"/>
            <ac:spMk id="541" creationId="{00A00817-AD1E-4A0D-BA6B-9D3CC1CC7358}"/>
          </ac:spMkLst>
        </pc:spChg>
        <pc:spChg chg="mod">
          <ac:chgData name="One Skill" userId="8d49c830ac36a521" providerId="LiveId" clId="{108620F3-7C9B-4B7B-BDB5-71800E3BB158}" dt="2021-04-13T14:05:29.496" v="6" actId="27803"/>
          <ac:spMkLst>
            <pc:docMk/>
            <pc:sldMk cId="2269528238" sldId="353"/>
            <ac:spMk id="542" creationId="{17ACF7D6-8325-467C-ABED-688EB40C14E9}"/>
          </ac:spMkLst>
        </pc:spChg>
        <pc:spChg chg="mod">
          <ac:chgData name="One Skill" userId="8d49c830ac36a521" providerId="LiveId" clId="{108620F3-7C9B-4B7B-BDB5-71800E3BB158}" dt="2021-04-13T14:05:29.496" v="6" actId="27803"/>
          <ac:spMkLst>
            <pc:docMk/>
            <pc:sldMk cId="2269528238" sldId="353"/>
            <ac:spMk id="543" creationId="{F1971FC9-43F1-4078-B308-E74D63FE3ACD}"/>
          </ac:spMkLst>
        </pc:spChg>
        <pc:spChg chg="mod">
          <ac:chgData name="One Skill" userId="8d49c830ac36a521" providerId="LiveId" clId="{108620F3-7C9B-4B7B-BDB5-71800E3BB158}" dt="2021-04-13T14:05:29.496" v="6" actId="27803"/>
          <ac:spMkLst>
            <pc:docMk/>
            <pc:sldMk cId="2269528238" sldId="353"/>
            <ac:spMk id="544" creationId="{9722A164-5EA7-4C01-9832-F1C050648958}"/>
          </ac:spMkLst>
        </pc:spChg>
        <pc:spChg chg="mod">
          <ac:chgData name="One Skill" userId="8d49c830ac36a521" providerId="LiveId" clId="{108620F3-7C9B-4B7B-BDB5-71800E3BB158}" dt="2021-04-13T14:05:29.496" v="6" actId="27803"/>
          <ac:spMkLst>
            <pc:docMk/>
            <pc:sldMk cId="2269528238" sldId="353"/>
            <ac:spMk id="545" creationId="{3B335DA3-3114-4BBE-A30E-51D8E909DDEB}"/>
          </ac:spMkLst>
        </pc:spChg>
        <pc:spChg chg="mod">
          <ac:chgData name="One Skill" userId="8d49c830ac36a521" providerId="LiveId" clId="{108620F3-7C9B-4B7B-BDB5-71800E3BB158}" dt="2021-04-13T14:05:29.496" v="6" actId="27803"/>
          <ac:spMkLst>
            <pc:docMk/>
            <pc:sldMk cId="2269528238" sldId="353"/>
            <ac:spMk id="546" creationId="{6CD7B3C0-FF79-43BB-B3AA-88167D5A3F3F}"/>
          </ac:spMkLst>
        </pc:spChg>
        <pc:spChg chg="mod">
          <ac:chgData name="One Skill" userId="8d49c830ac36a521" providerId="LiveId" clId="{108620F3-7C9B-4B7B-BDB5-71800E3BB158}" dt="2021-04-13T14:05:29.496" v="6" actId="27803"/>
          <ac:spMkLst>
            <pc:docMk/>
            <pc:sldMk cId="2269528238" sldId="353"/>
            <ac:spMk id="547" creationId="{37855592-29E5-4819-A2DC-70CCF7A702ED}"/>
          </ac:spMkLst>
        </pc:spChg>
        <pc:spChg chg="mod">
          <ac:chgData name="One Skill" userId="8d49c830ac36a521" providerId="LiveId" clId="{108620F3-7C9B-4B7B-BDB5-71800E3BB158}" dt="2021-04-13T14:05:29.496" v="6" actId="27803"/>
          <ac:spMkLst>
            <pc:docMk/>
            <pc:sldMk cId="2269528238" sldId="353"/>
            <ac:spMk id="548" creationId="{2B484446-A8B3-42A2-BAD0-0BA821D5CC30}"/>
          </ac:spMkLst>
        </pc:spChg>
        <pc:spChg chg="mod">
          <ac:chgData name="One Skill" userId="8d49c830ac36a521" providerId="LiveId" clId="{108620F3-7C9B-4B7B-BDB5-71800E3BB158}" dt="2021-04-13T14:05:29.496" v="6" actId="27803"/>
          <ac:spMkLst>
            <pc:docMk/>
            <pc:sldMk cId="2269528238" sldId="353"/>
            <ac:spMk id="549" creationId="{649551D7-4901-4DB5-B97B-02808E2CAA9E}"/>
          </ac:spMkLst>
        </pc:spChg>
        <pc:spChg chg="mod">
          <ac:chgData name="One Skill" userId="8d49c830ac36a521" providerId="LiveId" clId="{108620F3-7C9B-4B7B-BDB5-71800E3BB158}" dt="2021-04-13T14:05:29.496" v="6" actId="27803"/>
          <ac:spMkLst>
            <pc:docMk/>
            <pc:sldMk cId="2269528238" sldId="353"/>
            <ac:spMk id="550" creationId="{08D317CF-6455-44EE-8CA6-288540463A67}"/>
          </ac:spMkLst>
        </pc:spChg>
        <pc:spChg chg="mod">
          <ac:chgData name="One Skill" userId="8d49c830ac36a521" providerId="LiveId" clId="{108620F3-7C9B-4B7B-BDB5-71800E3BB158}" dt="2021-04-13T14:05:29.496" v="6" actId="27803"/>
          <ac:spMkLst>
            <pc:docMk/>
            <pc:sldMk cId="2269528238" sldId="353"/>
            <ac:spMk id="551" creationId="{60B0B61F-C58A-446D-8B4C-CC54A0829CB3}"/>
          </ac:spMkLst>
        </pc:spChg>
        <pc:spChg chg="mod">
          <ac:chgData name="One Skill" userId="8d49c830ac36a521" providerId="LiveId" clId="{108620F3-7C9B-4B7B-BDB5-71800E3BB158}" dt="2021-04-13T14:05:29.496" v="6" actId="27803"/>
          <ac:spMkLst>
            <pc:docMk/>
            <pc:sldMk cId="2269528238" sldId="353"/>
            <ac:spMk id="552" creationId="{6B2B7C73-04A7-408C-8AA9-CB3F34677B27}"/>
          </ac:spMkLst>
        </pc:spChg>
        <pc:spChg chg="mod">
          <ac:chgData name="One Skill" userId="8d49c830ac36a521" providerId="LiveId" clId="{108620F3-7C9B-4B7B-BDB5-71800E3BB158}" dt="2021-04-13T14:05:29.496" v="6" actId="27803"/>
          <ac:spMkLst>
            <pc:docMk/>
            <pc:sldMk cId="2269528238" sldId="353"/>
            <ac:spMk id="553" creationId="{640AFBDD-5392-4AFE-9043-F7A6447636EB}"/>
          </ac:spMkLst>
        </pc:spChg>
        <pc:spChg chg="mod">
          <ac:chgData name="One Skill" userId="8d49c830ac36a521" providerId="LiveId" clId="{108620F3-7C9B-4B7B-BDB5-71800E3BB158}" dt="2021-04-13T14:05:29.496" v="6" actId="27803"/>
          <ac:spMkLst>
            <pc:docMk/>
            <pc:sldMk cId="2269528238" sldId="353"/>
            <ac:spMk id="554" creationId="{BB3283FB-DD40-4D2E-8F33-7FC5D1DFCA55}"/>
          </ac:spMkLst>
        </pc:spChg>
        <pc:spChg chg="mod">
          <ac:chgData name="One Skill" userId="8d49c830ac36a521" providerId="LiveId" clId="{108620F3-7C9B-4B7B-BDB5-71800E3BB158}" dt="2021-04-13T14:05:29.496" v="6" actId="27803"/>
          <ac:spMkLst>
            <pc:docMk/>
            <pc:sldMk cId="2269528238" sldId="353"/>
            <ac:spMk id="556" creationId="{AEF787CD-E671-426C-B868-B97EE404DFEE}"/>
          </ac:spMkLst>
        </pc:spChg>
        <pc:spChg chg="mod">
          <ac:chgData name="One Skill" userId="8d49c830ac36a521" providerId="LiveId" clId="{108620F3-7C9B-4B7B-BDB5-71800E3BB158}" dt="2021-04-13T14:05:29.496" v="6" actId="27803"/>
          <ac:spMkLst>
            <pc:docMk/>
            <pc:sldMk cId="2269528238" sldId="353"/>
            <ac:spMk id="558" creationId="{A0E71E3B-64BC-4072-A84A-955CCD3B5F01}"/>
          </ac:spMkLst>
        </pc:spChg>
        <pc:spChg chg="mod">
          <ac:chgData name="One Skill" userId="8d49c830ac36a521" providerId="LiveId" clId="{108620F3-7C9B-4B7B-BDB5-71800E3BB158}" dt="2021-04-13T14:05:29.496" v="6" actId="27803"/>
          <ac:spMkLst>
            <pc:docMk/>
            <pc:sldMk cId="2269528238" sldId="353"/>
            <ac:spMk id="559" creationId="{B5718688-4BF9-48C6-99ED-C572EFD97B54}"/>
          </ac:spMkLst>
        </pc:spChg>
        <pc:spChg chg="mod">
          <ac:chgData name="One Skill" userId="8d49c830ac36a521" providerId="LiveId" clId="{108620F3-7C9B-4B7B-BDB5-71800E3BB158}" dt="2021-04-13T14:05:29.496" v="6" actId="27803"/>
          <ac:spMkLst>
            <pc:docMk/>
            <pc:sldMk cId="2269528238" sldId="353"/>
            <ac:spMk id="560" creationId="{738CB1F6-59CB-4CFB-8948-5F4D1564EF2B}"/>
          </ac:spMkLst>
        </pc:spChg>
        <pc:spChg chg="mod">
          <ac:chgData name="One Skill" userId="8d49c830ac36a521" providerId="LiveId" clId="{108620F3-7C9B-4B7B-BDB5-71800E3BB158}" dt="2021-04-13T14:05:29.496" v="6" actId="27803"/>
          <ac:spMkLst>
            <pc:docMk/>
            <pc:sldMk cId="2269528238" sldId="353"/>
            <ac:spMk id="561" creationId="{11203B0B-A6DE-46CF-89ED-BE0CC70B8C27}"/>
          </ac:spMkLst>
        </pc:spChg>
        <pc:spChg chg="mod">
          <ac:chgData name="One Skill" userId="8d49c830ac36a521" providerId="LiveId" clId="{108620F3-7C9B-4B7B-BDB5-71800E3BB158}" dt="2021-04-13T14:05:29.496" v="6" actId="27803"/>
          <ac:spMkLst>
            <pc:docMk/>
            <pc:sldMk cId="2269528238" sldId="353"/>
            <ac:spMk id="562" creationId="{F4925118-9A12-4168-A7C8-2AD1945E6440}"/>
          </ac:spMkLst>
        </pc:spChg>
        <pc:spChg chg="mod">
          <ac:chgData name="One Skill" userId="8d49c830ac36a521" providerId="LiveId" clId="{108620F3-7C9B-4B7B-BDB5-71800E3BB158}" dt="2021-04-13T14:05:29.496" v="6" actId="27803"/>
          <ac:spMkLst>
            <pc:docMk/>
            <pc:sldMk cId="2269528238" sldId="353"/>
            <ac:spMk id="563" creationId="{D4B96823-6D78-4764-B739-0BFBF15E4F18}"/>
          </ac:spMkLst>
        </pc:spChg>
        <pc:spChg chg="mod">
          <ac:chgData name="One Skill" userId="8d49c830ac36a521" providerId="LiveId" clId="{108620F3-7C9B-4B7B-BDB5-71800E3BB158}" dt="2021-04-13T14:05:29.496" v="6" actId="27803"/>
          <ac:spMkLst>
            <pc:docMk/>
            <pc:sldMk cId="2269528238" sldId="353"/>
            <ac:spMk id="564" creationId="{309EC064-0E42-4115-9954-F680749D2198}"/>
          </ac:spMkLst>
        </pc:spChg>
        <pc:spChg chg="mod">
          <ac:chgData name="One Skill" userId="8d49c830ac36a521" providerId="LiveId" clId="{108620F3-7C9B-4B7B-BDB5-71800E3BB158}" dt="2021-04-13T14:05:29.496" v="6" actId="27803"/>
          <ac:spMkLst>
            <pc:docMk/>
            <pc:sldMk cId="2269528238" sldId="353"/>
            <ac:spMk id="565" creationId="{57B45824-E0D3-4132-804A-71C48ADDBECA}"/>
          </ac:spMkLst>
        </pc:spChg>
        <pc:spChg chg="mod">
          <ac:chgData name="One Skill" userId="8d49c830ac36a521" providerId="LiveId" clId="{108620F3-7C9B-4B7B-BDB5-71800E3BB158}" dt="2021-04-13T14:05:29.496" v="6" actId="27803"/>
          <ac:spMkLst>
            <pc:docMk/>
            <pc:sldMk cId="2269528238" sldId="353"/>
            <ac:spMk id="566" creationId="{4A89B5D0-557D-43E2-9183-4A55198C7A47}"/>
          </ac:spMkLst>
        </pc:spChg>
        <pc:spChg chg="mod">
          <ac:chgData name="One Skill" userId="8d49c830ac36a521" providerId="LiveId" clId="{108620F3-7C9B-4B7B-BDB5-71800E3BB158}" dt="2021-04-13T14:05:29.496" v="6" actId="27803"/>
          <ac:spMkLst>
            <pc:docMk/>
            <pc:sldMk cId="2269528238" sldId="353"/>
            <ac:spMk id="567" creationId="{BE484F63-E564-4D2B-8A01-CF95A808CFB5}"/>
          </ac:spMkLst>
        </pc:spChg>
        <pc:spChg chg="mod">
          <ac:chgData name="One Skill" userId="8d49c830ac36a521" providerId="LiveId" clId="{108620F3-7C9B-4B7B-BDB5-71800E3BB158}" dt="2021-04-13T14:05:29.496" v="6" actId="27803"/>
          <ac:spMkLst>
            <pc:docMk/>
            <pc:sldMk cId="2269528238" sldId="353"/>
            <ac:spMk id="568" creationId="{722F8990-E5B3-41DC-883A-99380F80E1ED}"/>
          </ac:spMkLst>
        </pc:spChg>
        <pc:spChg chg="mod">
          <ac:chgData name="One Skill" userId="8d49c830ac36a521" providerId="LiveId" clId="{108620F3-7C9B-4B7B-BDB5-71800E3BB158}" dt="2021-04-13T14:05:29.496" v="6" actId="27803"/>
          <ac:spMkLst>
            <pc:docMk/>
            <pc:sldMk cId="2269528238" sldId="353"/>
            <ac:spMk id="569" creationId="{C2FCA9E5-3D94-4B43-9B7A-B3A973A19B7B}"/>
          </ac:spMkLst>
        </pc:spChg>
        <pc:spChg chg="mod">
          <ac:chgData name="One Skill" userId="8d49c830ac36a521" providerId="LiveId" clId="{108620F3-7C9B-4B7B-BDB5-71800E3BB158}" dt="2021-04-13T14:05:29.496" v="6" actId="27803"/>
          <ac:spMkLst>
            <pc:docMk/>
            <pc:sldMk cId="2269528238" sldId="353"/>
            <ac:spMk id="570" creationId="{16DF4F26-47BB-4E19-92F0-0E6284696A99}"/>
          </ac:spMkLst>
        </pc:spChg>
        <pc:spChg chg="mod">
          <ac:chgData name="One Skill" userId="8d49c830ac36a521" providerId="LiveId" clId="{108620F3-7C9B-4B7B-BDB5-71800E3BB158}" dt="2021-04-13T14:05:29.496" v="6" actId="27803"/>
          <ac:spMkLst>
            <pc:docMk/>
            <pc:sldMk cId="2269528238" sldId="353"/>
            <ac:spMk id="571" creationId="{DD34B97F-7472-4D4C-B3A7-13530A98E534}"/>
          </ac:spMkLst>
        </pc:spChg>
        <pc:spChg chg="mod">
          <ac:chgData name="One Skill" userId="8d49c830ac36a521" providerId="LiveId" clId="{108620F3-7C9B-4B7B-BDB5-71800E3BB158}" dt="2021-04-13T14:05:29.496" v="6" actId="27803"/>
          <ac:spMkLst>
            <pc:docMk/>
            <pc:sldMk cId="2269528238" sldId="353"/>
            <ac:spMk id="572" creationId="{01B56C0D-92F3-49F2-BD88-06BFCED9C1E1}"/>
          </ac:spMkLst>
        </pc:spChg>
        <pc:spChg chg="mod">
          <ac:chgData name="One Skill" userId="8d49c830ac36a521" providerId="LiveId" clId="{108620F3-7C9B-4B7B-BDB5-71800E3BB158}" dt="2021-04-13T14:05:29.496" v="6" actId="27803"/>
          <ac:spMkLst>
            <pc:docMk/>
            <pc:sldMk cId="2269528238" sldId="353"/>
            <ac:spMk id="573" creationId="{5F7C494D-D61B-4F4D-AAAC-65BC7D7DD1A3}"/>
          </ac:spMkLst>
        </pc:spChg>
        <pc:spChg chg="mod">
          <ac:chgData name="One Skill" userId="8d49c830ac36a521" providerId="LiveId" clId="{108620F3-7C9B-4B7B-BDB5-71800E3BB158}" dt="2021-04-13T14:05:29.496" v="6" actId="27803"/>
          <ac:spMkLst>
            <pc:docMk/>
            <pc:sldMk cId="2269528238" sldId="353"/>
            <ac:spMk id="574" creationId="{B9EAAABB-1BC2-492D-9552-2196240690E8}"/>
          </ac:spMkLst>
        </pc:spChg>
        <pc:spChg chg="mod">
          <ac:chgData name="One Skill" userId="8d49c830ac36a521" providerId="LiveId" clId="{108620F3-7C9B-4B7B-BDB5-71800E3BB158}" dt="2021-04-13T14:05:29.496" v="6" actId="27803"/>
          <ac:spMkLst>
            <pc:docMk/>
            <pc:sldMk cId="2269528238" sldId="353"/>
            <ac:spMk id="575" creationId="{574DE44C-C975-4493-8E65-9524D521B3B4}"/>
          </ac:spMkLst>
        </pc:spChg>
        <pc:spChg chg="mod">
          <ac:chgData name="One Skill" userId="8d49c830ac36a521" providerId="LiveId" clId="{108620F3-7C9B-4B7B-BDB5-71800E3BB158}" dt="2021-04-13T14:05:29.496" v="6" actId="27803"/>
          <ac:spMkLst>
            <pc:docMk/>
            <pc:sldMk cId="2269528238" sldId="353"/>
            <ac:spMk id="576" creationId="{E23D780F-DD0C-4FFA-BB14-31C61F6D1FB3}"/>
          </ac:spMkLst>
        </pc:spChg>
        <pc:spChg chg="mod">
          <ac:chgData name="One Skill" userId="8d49c830ac36a521" providerId="LiveId" clId="{108620F3-7C9B-4B7B-BDB5-71800E3BB158}" dt="2021-04-13T14:05:29.496" v="6" actId="27803"/>
          <ac:spMkLst>
            <pc:docMk/>
            <pc:sldMk cId="2269528238" sldId="353"/>
            <ac:spMk id="577" creationId="{758F607A-1732-4B19-AE06-8F78A10B5F1D}"/>
          </ac:spMkLst>
        </pc:spChg>
        <pc:spChg chg="mod">
          <ac:chgData name="One Skill" userId="8d49c830ac36a521" providerId="LiveId" clId="{108620F3-7C9B-4B7B-BDB5-71800E3BB158}" dt="2021-04-13T14:05:29.496" v="6" actId="27803"/>
          <ac:spMkLst>
            <pc:docMk/>
            <pc:sldMk cId="2269528238" sldId="353"/>
            <ac:spMk id="578" creationId="{2275FDB8-F86D-4D9A-9A86-154CD5307439}"/>
          </ac:spMkLst>
        </pc:spChg>
        <pc:spChg chg="mod">
          <ac:chgData name="One Skill" userId="8d49c830ac36a521" providerId="LiveId" clId="{108620F3-7C9B-4B7B-BDB5-71800E3BB158}" dt="2021-04-13T14:05:29.496" v="6" actId="27803"/>
          <ac:spMkLst>
            <pc:docMk/>
            <pc:sldMk cId="2269528238" sldId="353"/>
            <ac:spMk id="579" creationId="{6EBD8D52-8EFB-4507-ACC0-8138AAF93084}"/>
          </ac:spMkLst>
        </pc:spChg>
        <pc:spChg chg="mod">
          <ac:chgData name="One Skill" userId="8d49c830ac36a521" providerId="LiveId" clId="{108620F3-7C9B-4B7B-BDB5-71800E3BB158}" dt="2021-04-13T14:05:29.496" v="6" actId="27803"/>
          <ac:spMkLst>
            <pc:docMk/>
            <pc:sldMk cId="2269528238" sldId="353"/>
            <ac:spMk id="581" creationId="{F8963626-0FBF-4DFB-812D-3FEFCEDE692E}"/>
          </ac:spMkLst>
        </pc:spChg>
        <pc:spChg chg="mod">
          <ac:chgData name="One Skill" userId="8d49c830ac36a521" providerId="LiveId" clId="{108620F3-7C9B-4B7B-BDB5-71800E3BB158}" dt="2021-04-13T14:05:29.496" v="6" actId="27803"/>
          <ac:spMkLst>
            <pc:docMk/>
            <pc:sldMk cId="2269528238" sldId="353"/>
            <ac:spMk id="582" creationId="{847E436C-FF1B-4919-B53F-1486563D65EF}"/>
          </ac:spMkLst>
        </pc:spChg>
        <pc:spChg chg="mod">
          <ac:chgData name="One Skill" userId="8d49c830ac36a521" providerId="LiveId" clId="{108620F3-7C9B-4B7B-BDB5-71800E3BB158}" dt="2021-04-13T14:05:29.496" v="6" actId="27803"/>
          <ac:spMkLst>
            <pc:docMk/>
            <pc:sldMk cId="2269528238" sldId="353"/>
            <ac:spMk id="583" creationId="{EA4B70D2-15C3-4426-BA29-372DA03E33B9}"/>
          </ac:spMkLst>
        </pc:spChg>
        <pc:spChg chg="mod">
          <ac:chgData name="One Skill" userId="8d49c830ac36a521" providerId="LiveId" clId="{108620F3-7C9B-4B7B-BDB5-71800E3BB158}" dt="2021-04-13T14:05:29.496" v="6" actId="27803"/>
          <ac:spMkLst>
            <pc:docMk/>
            <pc:sldMk cId="2269528238" sldId="353"/>
            <ac:spMk id="584" creationId="{9632C050-5880-493A-AFAE-B43543B9F34C}"/>
          </ac:spMkLst>
        </pc:spChg>
        <pc:spChg chg="mod">
          <ac:chgData name="One Skill" userId="8d49c830ac36a521" providerId="LiveId" clId="{108620F3-7C9B-4B7B-BDB5-71800E3BB158}" dt="2021-04-13T14:05:29.496" v="6" actId="27803"/>
          <ac:spMkLst>
            <pc:docMk/>
            <pc:sldMk cId="2269528238" sldId="353"/>
            <ac:spMk id="585" creationId="{BC15F2BF-7E2B-4905-BB37-67E70158F827}"/>
          </ac:spMkLst>
        </pc:spChg>
        <pc:spChg chg="mod">
          <ac:chgData name="One Skill" userId="8d49c830ac36a521" providerId="LiveId" clId="{108620F3-7C9B-4B7B-BDB5-71800E3BB158}" dt="2021-04-13T14:05:29.496" v="6" actId="27803"/>
          <ac:spMkLst>
            <pc:docMk/>
            <pc:sldMk cId="2269528238" sldId="353"/>
            <ac:spMk id="586" creationId="{1FFE9C58-68EC-4561-8543-73F0AE51E118}"/>
          </ac:spMkLst>
        </pc:spChg>
        <pc:spChg chg="mod">
          <ac:chgData name="One Skill" userId="8d49c830ac36a521" providerId="LiveId" clId="{108620F3-7C9B-4B7B-BDB5-71800E3BB158}" dt="2021-04-13T14:05:29.496" v="6" actId="27803"/>
          <ac:spMkLst>
            <pc:docMk/>
            <pc:sldMk cId="2269528238" sldId="353"/>
            <ac:spMk id="587" creationId="{1C552D51-B03D-4AB3-9137-B25997961248}"/>
          </ac:spMkLst>
        </pc:spChg>
        <pc:spChg chg="mod">
          <ac:chgData name="One Skill" userId="8d49c830ac36a521" providerId="LiveId" clId="{108620F3-7C9B-4B7B-BDB5-71800E3BB158}" dt="2021-04-13T14:05:29.496" v="6" actId="27803"/>
          <ac:spMkLst>
            <pc:docMk/>
            <pc:sldMk cId="2269528238" sldId="353"/>
            <ac:spMk id="588" creationId="{5168329C-1B72-4000-8EB5-329F897058F2}"/>
          </ac:spMkLst>
        </pc:spChg>
        <pc:spChg chg="mod">
          <ac:chgData name="One Skill" userId="8d49c830ac36a521" providerId="LiveId" clId="{108620F3-7C9B-4B7B-BDB5-71800E3BB158}" dt="2021-04-13T14:05:29.496" v="6" actId="27803"/>
          <ac:spMkLst>
            <pc:docMk/>
            <pc:sldMk cId="2269528238" sldId="353"/>
            <ac:spMk id="589" creationId="{74215B26-0519-4671-8AB4-83C428E039B1}"/>
          </ac:spMkLst>
        </pc:spChg>
        <pc:spChg chg="mod">
          <ac:chgData name="One Skill" userId="8d49c830ac36a521" providerId="LiveId" clId="{108620F3-7C9B-4B7B-BDB5-71800E3BB158}" dt="2021-04-13T14:05:29.496" v="6" actId="27803"/>
          <ac:spMkLst>
            <pc:docMk/>
            <pc:sldMk cId="2269528238" sldId="353"/>
            <ac:spMk id="590" creationId="{B89D1660-42BA-41B6-81EF-F0A121848447}"/>
          </ac:spMkLst>
        </pc:spChg>
        <pc:spChg chg="mod">
          <ac:chgData name="One Skill" userId="8d49c830ac36a521" providerId="LiveId" clId="{108620F3-7C9B-4B7B-BDB5-71800E3BB158}" dt="2021-04-13T14:05:29.496" v="6" actId="27803"/>
          <ac:spMkLst>
            <pc:docMk/>
            <pc:sldMk cId="2269528238" sldId="353"/>
            <ac:spMk id="591" creationId="{6B1488FA-31A7-4C52-8D65-51ACBF04D508}"/>
          </ac:spMkLst>
        </pc:spChg>
        <pc:spChg chg="mod">
          <ac:chgData name="One Skill" userId="8d49c830ac36a521" providerId="LiveId" clId="{108620F3-7C9B-4B7B-BDB5-71800E3BB158}" dt="2021-04-13T14:05:29.496" v="6" actId="27803"/>
          <ac:spMkLst>
            <pc:docMk/>
            <pc:sldMk cId="2269528238" sldId="353"/>
            <ac:spMk id="593" creationId="{FD86CDF9-16FE-4FCE-B82A-A60381B89229}"/>
          </ac:spMkLst>
        </pc:spChg>
        <pc:spChg chg="mod">
          <ac:chgData name="One Skill" userId="8d49c830ac36a521" providerId="LiveId" clId="{108620F3-7C9B-4B7B-BDB5-71800E3BB158}" dt="2021-04-13T14:05:29.496" v="6" actId="27803"/>
          <ac:spMkLst>
            <pc:docMk/>
            <pc:sldMk cId="2269528238" sldId="353"/>
            <ac:spMk id="595" creationId="{6B28AB54-B5B3-4D07-A6D2-10E2E8A6C735}"/>
          </ac:spMkLst>
        </pc:spChg>
        <pc:spChg chg="mod">
          <ac:chgData name="One Skill" userId="8d49c830ac36a521" providerId="LiveId" clId="{108620F3-7C9B-4B7B-BDB5-71800E3BB158}" dt="2021-04-13T14:05:29.496" v="6" actId="27803"/>
          <ac:spMkLst>
            <pc:docMk/>
            <pc:sldMk cId="2269528238" sldId="353"/>
            <ac:spMk id="596" creationId="{F2162249-1BD9-48EF-B643-1761555187A0}"/>
          </ac:spMkLst>
        </pc:spChg>
        <pc:spChg chg="mod">
          <ac:chgData name="One Skill" userId="8d49c830ac36a521" providerId="LiveId" clId="{108620F3-7C9B-4B7B-BDB5-71800E3BB158}" dt="2021-04-13T14:05:29.496" v="6" actId="27803"/>
          <ac:spMkLst>
            <pc:docMk/>
            <pc:sldMk cId="2269528238" sldId="353"/>
            <ac:spMk id="597" creationId="{33316B11-2A85-4C4C-A4AB-7B9017C22F43}"/>
          </ac:spMkLst>
        </pc:spChg>
        <pc:spChg chg="mod">
          <ac:chgData name="One Skill" userId="8d49c830ac36a521" providerId="LiveId" clId="{108620F3-7C9B-4B7B-BDB5-71800E3BB158}" dt="2021-04-13T14:05:29.496" v="6" actId="27803"/>
          <ac:spMkLst>
            <pc:docMk/>
            <pc:sldMk cId="2269528238" sldId="353"/>
            <ac:spMk id="598" creationId="{3F31A95A-0C71-4308-8093-4E945BBA7A83}"/>
          </ac:spMkLst>
        </pc:spChg>
        <pc:spChg chg="mod">
          <ac:chgData name="One Skill" userId="8d49c830ac36a521" providerId="LiveId" clId="{108620F3-7C9B-4B7B-BDB5-71800E3BB158}" dt="2021-04-13T14:05:29.496" v="6" actId="27803"/>
          <ac:spMkLst>
            <pc:docMk/>
            <pc:sldMk cId="2269528238" sldId="353"/>
            <ac:spMk id="599" creationId="{1AA74C2A-3FD4-4DA5-8D75-FFF0ACDB2AC1}"/>
          </ac:spMkLst>
        </pc:spChg>
        <pc:spChg chg="mod">
          <ac:chgData name="One Skill" userId="8d49c830ac36a521" providerId="LiveId" clId="{108620F3-7C9B-4B7B-BDB5-71800E3BB158}" dt="2021-04-13T14:05:29.496" v="6" actId="27803"/>
          <ac:spMkLst>
            <pc:docMk/>
            <pc:sldMk cId="2269528238" sldId="353"/>
            <ac:spMk id="600" creationId="{C5C37567-ACAA-4CE7-A661-B466A83244F8}"/>
          </ac:spMkLst>
        </pc:spChg>
        <pc:spChg chg="mod">
          <ac:chgData name="One Skill" userId="8d49c830ac36a521" providerId="LiveId" clId="{108620F3-7C9B-4B7B-BDB5-71800E3BB158}" dt="2021-04-13T14:05:29.496" v="6" actId="27803"/>
          <ac:spMkLst>
            <pc:docMk/>
            <pc:sldMk cId="2269528238" sldId="353"/>
            <ac:spMk id="601" creationId="{6547C662-6122-44EC-9CB3-8FDD16C3E0F2}"/>
          </ac:spMkLst>
        </pc:spChg>
        <pc:spChg chg="mod">
          <ac:chgData name="One Skill" userId="8d49c830ac36a521" providerId="LiveId" clId="{108620F3-7C9B-4B7B-BDB5-71800E3BB158}" dt="2021-04-13T14:05:29.496" v="6" actId="27803"/>
          <ac:spMkLst>
            <pc:docMk/>
            <pc:sldMk cId="2269528238" sldId="353"/>
            <ac:spMk id="602" creationId="{99158088-435D-4D74-AF6F-28BA4EC4498E}"/>
          </ac:spMkLst>
        </pc:spChg>
        <pc:spChg chg="mod">
          <ac:chgData name="One Skill" userId="8d49c830ac36a521" providerId="LiveId" clId="{108620F3-7C9B-4B7B-BDB5-71800E3BB158}" dt="2021-04-13T14:05:29.496" v="6" actId="27803"/>
          <ac:spMkLst>
            <pc:docMk/>
            <pc:sldMk cId="2269528238" sldId="353"/>
            <ac:spMk id="603" creationId="{108C3410-FEB1-405F-A942-342EE8286CAD}"/>
          </ac:spMkLst>
        </pc:spChg>
        <pc:spChg chg="mod">
          <ac:chgData name="One Skill" userId="8d49c830ac36a521" providerId="LiveId" clId="{108620F3-7C9B-4B7B-BDB5-71800E3BB158}" dt="2021-04-13T14:05:29.496" v="6" actId="27803"/>
          <ac:spMkLst>
            <pc:docMk/>
            <pc:sldMk cId="2269528238" sldId="353"/>
            <ac:spMk id="604" creationId="{CFBB6A22-9137-4DD3-AD09-05ACF628BA18}"/>
          </ac:spMkLst>
        </pc:spChg>
        <pc:spChg chg="mod">
          <ac:chgData name="One Skill" userId="8d49c830ac36a521" providerId="LiveId" clId="{108620F3-7C9B-4B7B-BDB5-71800E3BB158}" dt="2021-04-13T14:05:29.496" v="6" actId="27803"/>
          <ac:spMkLst>
            <pc:docMk/>
            <pc:sldMk cId="2269528238" sldId="353"/>
            <ac:spMk id="606" creationId="{28E67884-81D4-444C-811C-9DEA4E6EA999}"/>
          </ac:spMkLst>
        </pc:spChg>
        <pc:spChg chg="mod">
          <ac:chgData name="One Skill" userId="8d49c830ac36a521" providerId="LiveId" clId="{108620F3-7C9B-4B7B-BDB5-71800E3BB158}" dt="2021-04-13T14:05:29.496" v="6" actId="27803"/>
          <ac:spMkLst>
            <pc:docMk/>
            <pc:sldMk cId="2269528238" sldId="353"/>
            <ac:spMk id="608" creationId="{D51BCCB9-301C-4012-AB00-2A61D542FA12}"/>
          </ac:spMkLst>
        </pc:spChg>
        <pc:spChg chg="mod">
          <ac:chgData name="One Skill" userId="8d49c830ac36a521" providerId="LiveId" clId="{108620F3-7C9B-4B7B-BDB5-71800E3BB158}" dt="2021-04-13T14:05:29.496" v="6" actId="27803"/>
          <ac:spMkLst>
            <pc:docMk/>
            <pc:sldMk cId="2269528238" sldId="353"/>
            <ac:spMk id="609" creationId="{090F2D8E-6F0E-47CD-BF1A-353B23D2B0A6}"/>
          </ac:spMkLst>
        </pc:spChg>
        <pc:spChg chg="mod">
          <ac:chgData name="One Skill" userId="8d49c830ac36a521" providerId="LiveId" clId="{108620F3-7C9B-4B7B-BDB5-71800E3BB158}" dt="2021-04-13T14:05:29.496" v="6" actId="27803"/>
          <ac:spMkLst>
            <pc:docMk/>
            <pc:sldMk cId="2269528238" sldId="353"/>
            <ac:spMk id="610" creationId="{1866C012-98E8-48BC-B762-2740C29719D1}"/>
          </ac:spMkLst>
        </pc:spChg>
        <pc:spChg chg="mod">
          <ac:chgData name="One Skill" userId="8d49c830ac36a521" providerId="LiveId" clId="{108620F3-7C9B-4B7B-BDB5-71800E3BB158}" dt="2021-04-13T14:05:29.496" v="6" actId="27803"/>
          <ac:spMkLst>
            <pc:docMk/>
            <pc:sldMk cId="2269528238" sldId="353"/>
            <ac:spMk id="611" creationId="{E88B8213-2B9C-4963-94CF-36A8CC5A8D7F}"/>
          </ac:spMkLst>
        </pc:spChg>
        <pc:spChg chg="mod">
          <ac:chgData name="One Skill" userId="8d49c830ac36a521" providerId="LiveId" clId="{108620F3-7C9B-4B7B-BDB5-71800E3BB158}" dt="2021-04-13T14:05:29.496" v="6" actId="27803"/>
          <ac:spMkLst>
            <pc:docMk/>
            <pc:sldMk cId="2269528238" sldId="353"/>
            <ac:spMk id="612" creationId="{1ACF1193-7F13-4212-AC05-EBAE47920F4B}"/>
          </ac:spMkLst>
        </pc:spChg>
        <pc:spChg chg="mod">
          <ac:chgData name="One Skill" userId="8d49c830ac36a521" providerId="LiveId" clId="{108620F3-7C9B-4B7B-BDB5-71800E3BB158}" dt="2021-04-13T14:05:29.496" v="6" actId="27803"/>
          <ac:spMkLst>
            <pc:docMk/>
            <pc:sldMk cId="2269528238" sldId="353"/>
            <ac:spMk id="613" creationId="{D02E14E8-0438-46EC-ADBB-B92888CAEBE3}"/>
          </ac:spMkLst>
        </pc:spChg>
        <pc:spChg chg="mod">
          <ac:chgData name="One Skill" userId="8d49c830ac36a521" providerId="LiveId" clId="{108620F3-7C9B-4B7B-BDB5-71800E3BB158}" dt="2021-04-13T14:05:29.496" v="6" actId="27803"/>
          <ac:spMkLst>
            <pc:docMk/>
            <pc:sldMk cId="2269528238" sldId="353"/>
            <ac:spMk id="614" creationId="{01C368F6-3EBD-4EDE-922F-DD58C906010D}"/>
          </ac:spMkLst>
        </pc:spChg>
        <pc:spChg chg="mod">
          <ac:chgData name="One Skill" userId="8d49c830ac36a521" providerId="LiveId" clId="{108620F3-7C9B-4B7B-BDB5-71800E3BB158}" dt="2021-04-13T14:05:29.496" v="6" actId="27803"/>
          <ac:spMkLst>
            <pc:docMk/>
            <pc:sldMk cId="2269528238" sldId="353"/>
            <ac:spMk id="615" creationId="{85367D45-FBFF-4184-8410-DF0E2C856690}"/>
          </ac:spMkLst>
        </pc:spChg>
        <pc:spChg chg="mod">
          <ac:chgData name="One Skill" userId="8d49c830ac36a521" providerId="LiveId" clId="{108620F3-7C9B-4B7B-BDB5-71800E3BB158}" dt="2021-04-13T14:05:29.496" v="6" actId="27803"/>
          <ac:spMkLst>
            <pc:docMk/>
            <pc:sldMk cId="2269528238" sldId="353"/>
            <ac:spMk id="616" creationId="{E99673C2-7AFE-42AA-8C27-1BF261FB5472}"/>
          </ac:spMkLst>
        </pc:spChg>
        <pc:spChg chg="mod">
          <ac:chgData name="One Skill" userId="8d49c830ac36a521" providerId="LiveId" clId="{108620F3-7C9B-4B7B-BDB5-71800E3BB158}" dt="2021-04-13T14:05:29.496" v="6" actId="27803"/>
          <ac:spMkLst>
            <pc:docMk/>
            <pc:sldMk cId="2269528238" sldId="353"/>
            <ac:spMk id="617" creationId="{AC2F935F-5B9B-4A2A-A203-41B317C258EA}"/>
          </ac:spMkLst>
        </pc:spChg>
        <pc:spChg chg="mod">
          <ac:chgData name="One Skill" userId="8d49c830ac36a521" providerId="LiveId" clId="{108620F3-7C9B-4B7B-BDB5-71800E3BB158}" dt="2021-04-13T14:05:29.496" v="6" actId="27803"/>
          <ac:spMkLst>
            <pc:docMk/>
            <pc:sldMk cId="2269528238" sldId="353"/>
            <ac:spMk id="618" creationId="{C71359E1-3E08-499F-8F82-5FE6018FFF81}"/>
          </ac:spMkLst>
        </pc:spChg>
        <pc:spChg chg="mod">
          <ac:chgData name="One Skill" userId="8d49c830ac36a521" providerId="LiveId" clId="{108620F3-7C9B-4B7B-BDB5-71800E3BB158}" dt="2021-04-13T14:05:29.496" v="6" actId="27803"/>
          <ac:spMkLst>
            <pc:docMk/>
            <pc:sldMk cId="2269528238" sldId="353"/>
            <ac:spMk id="619" creationId="{BFA9B4B4-CE2D-45AB-BE21-FD36C2E7CF55}"/>
          </ac:spMkLst>
        </pc:spChg>
        <pc:spChg chg="mod">
          <ac:chgData name="One Skill" userId="8d49c830ac36a521" providerId="LiveId" clId="{108620F3-7C9B-4B7B-BDB5-71800E3BB158}" dt="2021-04-13T14:05:29.496" v="6" actId="27803"/>
          <ac:spMkLst>
            <pc:docMk/>
            <pc:sldMk cId="2269528238" sldId="353"/>
            <ac:spMk id="620" creationId="{81553444-20EA-43DE-A86E-5DE5D90C8536}"/>
          </ac:spMkLst>
        </pc:spChg>
        <pc:spChg chg="mod">
          <ac:chgData name="One Skill" userId="8d49c830ac36a521" providerId="LiveId" clId="{108620F3-7C9B-4B7B-BDB5-71800E3BB158}" dt="2021-04-13T14:05:29.496" v="6" actId="27803"/>
          <ac:spMkLst>
            <pc:docMk/>
            <pc:sldMk cId="2269528238" sldId="353"/>
            <ac:spMk id="621" creationId="{2B66B23A-D799-4F7D-A162-A26CF2C86D9F}"/>
          </ac:spMkLst>
        </pc:spChg>
        <pc:spChg chg="mod">
          <ac:chgData name="One Skill" userId="8d49c830ac36a521" providerId="LiveId" clId="{108620F3-7C9B-4B7B-BDB5-71800E3BB158}" dt="2021-04-13T14:05:29.496" v="6" actId="27803"/>
          <ac:spMkLst>
            <pc:docMk/>
            <pc:sldMk cId="2269528238" sldId="353"/>
            <ac:spMk id="622" creationId="{02CDFB97-BE71-482E-8D2F-46EEB403F5AA}"/>
          </ac:spMkLst>
        </pc:spChg>
        <pc:spChg chg="mod">
          <ac:chgData name="One Skill" userId="8d49c830ac36a521" providerId="LiveId" clId="{108620F3-7C9B-4B7B-BDB5-71800E3BB158}" dt="2021-04-13T14:05:29.496" v="6" actId="27803"/>
          <ac:spMkLst>
            <pc:docMk/>
            <pc:sldMk cId="2269528238" sldId="353"/>
            <ac:spMk id="623" creationId="{3C5B5646-4BDE-4080-B01C-BD44CA94EFD9}"/>
          </ac:spMkLst>
        </pc:spChg>
        <pc:spChg chg="mod">
          <ac:chgData name="One Skill" userId="8d49c830ac36a521" providerId="LiveId" clId="{108620F3-7C9B-4B7B-BDB5-71800E3BB158}" dt="2021-04-13T14:05:29.496" v="6" actId="27803"/>
          <ac:spMkLst>
            <pc:docMk/>
            <pc:sldMk cId="2269528238" sldId="353"/>
            <ac:spMk id="624" creationId="{8A4197AF-E720-4969-B53F-58D8A2B895AA}"/>
          </ac:spMkLst>
        </pc:spChg>
        <pc:spChg chg="mod">
          <ac:chgData name="One Skill" userId="8d49c830ac36a521" providerId="LiveId" clId="{108620F3-7C9B-4B7B-BDB5-71800E3BB158}" dt="2021-04-13T14:05:29.496" v="6" actId="27803"/>
          <ac:spMkLst>
            <pc:docMk/>
            <pc:sldMk cId="2269528238" sldId="353"/>
            <ac:spMk id="626" creationId="{7237A305-50EF-4B74-85B7-1EA7DDBD3CA9}"/>
          </ac:spMkLst>
        </pc:spChg>
        <pc:spChg chg="mod">
          <ac:chgData name="One Skill" userId="8d49c830ac36a521" providerId="LiveId" clId="{108620F3-7C9B-4B7B-BDB5-71800E3BB158}" dt="2021-04-13T14:05:29.496" v="6" actId="27803"/>
          <ac:spMkLst>
            <pc:docMk/>
            <pc:sldMk cId="2269528238" sldId="353"/>
            <ac:spMk id="627" creationId="{197D004C-B701-4141-8524-8703E5BB4341}"/>
          </ac:spMkLst>
        </pc:spChg>
        <pc:spChg chg="mod">
          <ac:chgData name="One Skill" userId="8d49c830ac36a521" providerId="LiveId" clId="{108620F3-7C9B-4B7B-BDB5-71800E3BB158}" dt="2021-04-13T14:05:29.496" v="6" actId="27803"/>
          <ac:spMkLst>
            <pc:docMk/>
            <pc:sldMk cId="2269528238" sldId="353"/>
            <ac:spMk id="628" creationId="{92AAAC59-C2E0-4674-80CA-35BEA1B5543C}"/>
          </ac:spMkLst>
        </pc:spChg>
        <pc:spChg chg="mod">
          <ac:chgData name="One Skill" userId="8d49c830ac36a521" providerId="LiveId" clId="{108620F3-7C9B-4B7B-BDB5-71800E3BB158}" dt="2021-04-13T14:05:29.496" v="6" actId="27803"/>
          <ac:spMkLst>
            <pc:docMk/>
            <pc:sldMk cId="2269528238" sldId="353"/>
            <ac:spMk id="629" creationId="{4C3A4CD6-C5F7-4F3A-8BAA-728329904CAA}"/>
          </ac:spMkLst>
        </pc:spChg>
        <pc:spChg chg="mod">
          <ac:chgData name="One Skill" userId="8d49c830ac36a521" providerId="LiveId" clId="{108620F3-7C9B-4B7B-BDB5-71800E3BB158}" dt="2021-04-13T14:05:29.496" v="6" actId="27803"/>
          <ac:spMkLst>
            <pc:docMk/>
            <pc:sldMk cId="2269528238" sldId="353"/>
            <ac:spMk id="631" creationId="{2D169103-1694-4AB5-858F-E6B6D72730AE}"/>
          </ac:spMkLst>
        </pc:spChg>
        <pc:spChg chg="mod">
          <ac:chgData name="One Skill" userId="8d49c830ac36a521" providerId="LiveId" clId="{108620F3-7C9B-4B7B-BDB5-71800E3BB158}" dt="2021-04-13T14:05:29.496" v="6" actId="27803"/>
          <ac:spMkLst>
            <pc:docMk/>
            <pc:sldMk cId="2269528238" sldId="353"/>
            <ac:spMk id="632" creationId="{738D852F-46C5-4E65-A662-7FA1049D8937}"/>
          </ac:spMkLst>
        </pc:spChg>
        <pc:spChg chg="mod">
          <ac:chgData name="One Skill" userId="8d49c830ac36a521" providerId="LiveId" clId="{108620F3-7C9B-4B7B-BDB5-71800E3BB158}" dt="2021-04-13T14:05:29.496" v="6" actId="27803"/>
          <ac:spMkLst>
            <pc:docMk/>
            <pc:sldMk cId="2269528238" sldId="353"/>
            <ac:spMk id="633" creationId="{AF16BBAF-EC2D-47A1-A303-5F7132F4559C}"/>
          </ac:spMkLst>
        </pc:spChg>
        <pc:spChg chg="mod">
          <ac:chgData name="One Skill" userId="8d49c830ac36a521" providerId="LiveId" clId="{108620F3-7C9B-4B7B-BDB5-71800E3BB158}" dt="2021-04-13T14:05:29.496" v="6" actId="27803"/>
          <ac:spMkLst>
            <pc:docMk/>
            <pc:sldMk cId="2269528238" sldId="353"/>
            <ac:spMk id="634" creationId="{4ED95533-9586-469C-B050-E18A7AD3AC04}"/>
          </ac:spMkLst>
        </pc:spChg>
        <pc:spChg chg="mod">
          <ac:chgData name="One Skill" userId="8d49c830ac36a521" providerId="LiveId" clId="{108620F3-7C9B-4B7B-BDB5-71800E3BB158}" dt="2021-04-13T14:05:29.496" v="6" actId="27803"/>
          <ac:spMkLst>
            <pc:docMk/>
            <pc:sldMk cId="2269528238" sldId="353"/>
            <ac:spMk id="635" creationId="{2606BA0C-35D1-443D-B6BD-A6334B12D001}"/>
          </ac:spMkLst>
        </pc:spChg>
        <pc:spChg chg="mod">
          <ac:chgData name="One Skill" userId="8d49c830ac36a521" providerId="LiveId" clId="{108620F3-7C9B-4B7B-BDB5-71800E3BB158}" dt="2021-04-13T14:05:29.496" v="6" actId="27803"/>
          <ac:spMkLst>
            <pc:docMk/>
            <pc:sldMk cId="2269528238" sldId="353"/>
            <ac:spMk id="636" creationId="{EE4E6910-CBB5-492B-8CF2-F9E5492BC997}"/>
          </ac:spMkLst>
        </pc:spChg>
        <pc:spChg chg="mod">
          <ac:chgData name="One Skill" userId="8d49c830ac36a521" providerId="LiveId" clId="{108620F3-7C9B-4B7B-BDB5-71800E3BB158}" dt="2021-04-13T14:05:29.496" v="6" actId="27803"/>
          <ac:spMkLst>
            <pc:docMk/>
            <pc:sldMk cId="2269528238" sldId="353"/>
            <ac:spMk id="637" creationId="{790B8B66-39DB-4D59-B333-04E92E24BBD5}"/>
          </ac:spMkLst>
        </pc:spChg>
        <pc:spChg chg="mod">
          <ac:chgData name="One Skill" userId="8d49c830ac36a521" providerId="LiveId" clId="{108620F3-7C9B-4B7B-BDB5-71800E3BB158}" dt="2021-04-13T14:05:29.496" v="6" actId="27803"/>
          <ac:spMkLst>
            <pc:docMk/>
            <pc:sldMk cId="2269528238" sldId="353"/>
            <ac:spMk id="638" creationId="{D5380E83-DC79-4C70-B5A2-12E82F535C93}"/>
          </ac:spMkLst>
        </pc:spChg>
        <pc:spChg chg="mod">
          <ac:chgData name="One Skill" userId="8d49c830ac36a521" providerId="LiveId" clId="{108620F3-7C9B-4B7B-BDB5-71800E3BB158}" dt="2021-04-13T14:05:29.496" v="6" actId="27803"/>
          <ac:spMkLst>
            <pc:docMk/>
            <pc:sldMk cId="2269528238" sldId="353"/>
            <ac:spMk id="639" creationId="{AAF6D0B0-1B28-45F7-917A-6EB5217930BD}"/>
          </ac:spMkLst>
        </pc:spChg>
        <pc:spChg chg="mod">
          <ac:chgData name="One Skill" userId="8d49c830ac36a521" providerId="LiveId" clId="{108620F3-7C9B-4B7B-BDB5-71800E3BB158}" dt="2021-04-13T14:05:29.496" v="6" actId="27803"/>
          <ac:spMkLst>
            <pc:docMk/>
            <pc:sldMk cId="2269528238" sldId="353"/>
            <ac:spMk id="640" creationId="{0007CBCC-7DAE-4048-B470-F2F659DC504B}"/>
          </ac:spMkLst>
        </pc:spChg>
        <pc:spChg chg="mod">
          <ac:chgData name="One Skill" userId="8d49c830ac36a521" providerId="LiveId" clId="{108620F3-7C9B-4B7B-BDB5-71800E3BB158}" dt="2021-04-13T14:05:29.496" v="6" actId="27803"/>
          <ac:spMkLst>
            <pc:docMk/>
            <pc:sldMk cId="2269528238" sldId="353"/>
            <ac:spMk id="641" creationId="{2DC34B45-4A3A-488B-97BC-0EB268632A87}"/>
          </ac:spMkLst>
        </pc:spChg>
        <pc:spChg chg="mod">
          <ac:chgData name="One Skill" userId="8d49c830ac36a521" providerId="LiveId" clId="{108620F3-7C9B-4B7B-BDB5-71800E3BB158}" dt="2021-04-13T14:05:29.496" v="6" actId="27803"/>
          <ac:spMkLst>
            <pc:docMk/>
            <pc:sldMk cId="2269528238" sldId="353"/>
            <ac:spMk id="642" creationId="{7BA4B7AE-BD5F-4BE6-806F-70B77D8106D0}"/>
          </ac:spMkLst>
        </pc:spChg>
        <pc:spChg chg="mod">
          <ac:chgData name="One Skill" userId="8d49c830ac36a521" providerId="LiveId" clId="{108620F3-7C9B-4B7B-BDB5-71800E3BB158}" dt="2021-04-13T14:05:29.496" v="6" actId="27803"/>
          <ac:spMkLst>
            <pc:docMk/>
            <pc:sldMk cId="2269528238" sldId="353"/>
            <ac:spMk id="643" creationId="{6FDA22D4-5782-4DDC-B908-D68BDA5D339A}"/>
          </ac:spMkLst>
        </pc:spChg>
        <pc:spChg chg="mod">
          <ac:chgData name="One Skill" userId="8d49c830ac36a521" providerId="LiveId" clId="{108620F3-7C9B-4B7B-BDB5-71800E3BB158}" dt="2021-04-13T14:05:29.496" v="6" actId="27803"/>
          <ac:spMkLst>
            <pc:docMk/>
            <pc:sldMk cId="2269528238" sldId="353"/>
            <ac:spMk id="644" creationId="{A4278241-06B9-4E40-8D58-FCEAF9586A77}"/>
          </ac:spMkLst>
        </pc:spChg>
        <pc:spChg chg="mod">
          <ac:chgData name="One Skill" userId="8d49c830ac36a521" providerId="LiveId" clId="{108620F3-7C9B-4B7B-BDB5-71800E3BB158}" dt="2021-04-13T14:05:29.496" v="6" actId="27803"/>
          <ac:spMkLst>
            <pc:docMk/>
            <pc:sldMk cId="2269528238" sldId="353"/>
            <ac:spMk id="645" creationId="{A0EC9E9A-5AE2-4B45-B40A-FC370E9BC272}"/>
          </ac:spMkLst>
        </pc:spChg>
        <pc:spChg chg="mod">
          <ac:chgData name="One Skill" userId="8d49c830ac36a521" providerId="LiveId" clId="{108620F3-7C9B-4B7B-BDB5-71800E3BB158}" dt="2021-04-13T14:05:29.496" v="6" actId="27803"/>
          <ac:spMkLst>
            <pc:docMk/>
            <pc:sldMk cId="2269528238" sldId="353"/>
            <ac:spMk id="646" creationId="{1F08D576-0211-4CC7-A8FD-F40EFDC0A91C}"/>
          </ac:spMkLst>
        </pc:spChg>
        <pc:spChg chg="mod">
          <ac:chgData name="One Skill" userId="8d49c830ac36a521" providerId="LiveId" clId="{108620F3-7C9B-4B7B-BDB5-71800E3BB158}" dt="2021-04-13T14:05:29.496" v="6" actId="27803"/>
          <ac:spMkLst>
            <pc:docMk/>
            <pc:sldMk cId="2269528238" sldId="353"/>
            <ac:spMk id="647" creationId="{4A410D3E-24DA-4402-A0E5-752B34758340}"/>
          </ac:spMkLst>
        </pc:spChg>
        <pc:spChg chg="mod">
          <ac:chgData name="One Skill" userId="8d49c830ac36a521" providerId="LiveId" clId="{108620F3-7C9B-4B7B-BDB5-71800E3BB158}" dt="2021-04-13T14:05:29.496" v="6" actId="27803"/>
          <ac:spMkLst>
            <pc:docMk/>
            <pc:sldMk cId="2269528238" sldId="353"/>
            <ac:spMk id="648" creationId="{318F33FA-C226-487B-81E5-7E7ABC8639B6}"/>
          </ac:spMkLst>
        </pc:spChg>
        <pc:spChg chg="mod">
          <ac:chgData name="One Skill" userId="8d49c830ac36a521" providerId="LiveId" clId="{108620F3-7C9B-4B7B-BDB5-71800E3BB158}" dt="2021-04-13T14:05:29.496" v="6" actId="27803"/>
          <ac:spMkLst>
            <pc:docMk/>
            <pc:sldMk cId="2269528238" sldId="353"/>
            <ac:spMk id="649" creationId="{DD70AC69-3332-4016-AA6E-B9F75EA63FF9}"/>
          </ac:spMkLst>
        </pc:spChg>
        <pc:spChg chg="mod">
          <ac:chgData name="One Skill" userId="8d49c830ac36a521" providerId="LiveId" clId="{108620F3-7C9B-4B7B-BDB5-71800E3BB158}" dt="2021-04-13T14:05:29.496" v="6" actId="27803"/>
          <ac:spMkLst>
            <pc:docMk/>
            <pc:sldMk cId="2269528238" sldId="353"/>
            <ac:spMk id="650" creationId="{80252F1F-B093-4344-996A-43E7A5E28A44}"/>
          </ac:spMkLst>
        </pc:spChg>
        <pc:spChg chg="mod">
          <ac:chgData name="One Skill" userId="8d49c830ac36a521" providerId="LiveId" clId="{108620F3-7C9B-4B7B-BDB5-71800E3BB158}" dt="2021-04-13T14:05:29.496" v="6" actId="27803"/>
          <ac:spMkLst>
            <pc:docMk/>
            <pc:sldMk cId="2269528238" sldId="353"/>
            <ac:spMk id="651" creationId="{9C703FE8-D5BA-4A73-B0A3-9E99124465A1}"/>
          </ac:spMkLst>
        </pc:spChg>
        <pc:spChg chg="mod">
          <ac:chgData name="One Skill" userId="8d49c830ac36a521" providerId="LiveId" clId="{108620F3-7C9B-4B7B-BDB5-71800E3BB158}" dt="2021-04-13T14:05:29.496" v="6" actId="27803"/>
          <ac:spMkLst>
            <pc:docMk/>
            <pc:sldMk cId="2269528238" sldId="353"/>
            <ac:spMk id="652" creationId="{276EF5D8-49E5-44F4-93AE-5A2195239813}"/>
          </ac:spMkLst>
        </pc:spChg>
        <pc:spChg chg="mod">
          <ac:chgData name="One Skill" userId="8d49c830ac36a521" providerId="LiveId" clId="{108620F3-7C9B-4B7B-BDB5-71800E3BB158}" dt="2021-04-13T14:05:29.496" v="6" actId="27803"/>
          <ac:spMkLst>
            <pc:docMk/>
            <pc:sldMk cId="2269528238" sldId="353"/>
            <ac:spMk id="653" creationId="{D2590D37-7AAE-4C29-B965-F3EDF1C56821}"/>
          </ac:spMkLst>
        </pc:spChg>
        <pc:spChg chg="mod">
          <ac:chgData name="One Skill" userId="8d49c830ac36a521" providerId="LiveId" clId="{108620F3-7C9B-4B7B-BDB5-71800E3BB158}" dt="2021-04-13T14:05:29.496" v="6" actId="27803"/>
          <ac:spMkLst>
            <pc:docMk/>
            <pc:sldMk cId="2269528238" sldId="353"/>
            <ac:spMk id="654" creationId="{285B475F-255D-48B4-AA84-0EB215932219}"/>
          </ac:spMkLst>
        </pc:spChg>
        <pc:spChg chg="mod">
          <ac:chgData name="One Skill" userId="8d49c830ac36a521" providerId="LiveId" clId="{108620F3-7C9B-4B7B-BDB5-71800E3BB158}" dt="2021-04-13T14:05:29.496" v="6" actId="27803"/>
          <ac:spMkLst>
            <pc:docMk/>
            <pc:sldMk cId="2269528238" sldId="353"/>
            <ac:spMk id="655" creationId="{E56B32D1-9910-4E69-AF3B-E8D326CC2D8A}"/>
          </ac:spMkLst>
        </pc:spChg>
        <pc:spChg chg="mod">
          <ac:chgData name="One Skill" userId="8d49c830ac36a521" providerId="LiveId" clId="{108620F3-7C9B-4B7B-BDB5-71800E3BB158}" dt="2021-04-13T14:05:29.496" v="6" actId="27803"/>
          <ac:spMkLst>
            <pc:docMk/>
            <pc:sldMk cId="2269528238" sldId="353"/>
            <ac:spMk id="656" creationId="{DFD346C3-010A-447A-9F12-3F128CCC0AD4}"/>
          </ac:spMkLst>
        </pc:spChg>
        <pc:spChg chg="mod">
          <ac:chgData name="One Skill" userId="8d49c830ac36a521" providerId="LiveId" clId="{108620F3-7C9B-4B7B-BDB5-71800E3BB158}" dt="2021-04-13T14:05:29.496" v="6" actId="27803"/>
          <ac:spMkLst>
            <pc:docMk/>
            <pc:sldMk cId="2269528238" sldId="353"/>
            <ac:spMk id="657" creationId="{646178F4-7CAC-44D6-9AD1-C52E9B8429E7}"/>
          </ac:spMkLst>
        </pc:spChg>
        <pc:spChg chg="mod">
          <ac:chgData name="One Skill" userId="8d49c830ac36a521" providerId="LiveId" clId="{108620F3-7C9B-4B7B-BDB5-71800E3BB158}" dt="2021-04-13T14:05:29.496" v="6" actId="27803"/>
          <ac:spMkLst>
            <pc:docMk/>
            <pc:sldMk cId="2269528238" sldId="353"/>
            <ac:spMk id="658" creationId="{B57A9421-96D0-45D0-AD19-F6B95E4483B9}"/>
          </ac:spMkLst>
        </pc:spChg>
        <pc:spChg chg="mod">
          <ac:chgData name="One Skill" userId="8d49c830ac36a521" providerId="LiveId" clId="{108620F3-7C9B-4B7B-BDB5-71800E3BB158}" dt="2021-04-13T14:05:29.496" v="6" actId="27803"/>
          <ac:spMkLst>
            <pc:docMk/>
            <pc:sldMk cId="2269528238" sldId="353"/>
            <ac:spMk id="659" creationId="{039F3F62-7FA1-4855-AEA8-C826E97C5DC4}"/>
          </ac:spMkLst>
        </pc:spChg>
        <pc:spChg chg="mod">
          <ac:chgData name="One Skill" userId="8d49c830ac36a521" providerId="LiveId" clId="{108620F3-7C9B-4B7B-BDB5-71800E3BB158}" dt="2021-04-13T14:05:29.496" v="6" actId="27803"/>
          <ac:spMkLst>
            <pc:docMk/>
            <pc:sldMk cId="2269528238" sldId="353"/>
            <ac:spMk id="660" creationId="{F9129B38-8710-480E-9BED-9CEBEEE7FF3B}"/>
          </ac:spMkLst>
        </pc:spChg>
        <pc:spChg chg="mod">
          <ac:chgData name="One Skill" userId="8d49c830ac36a521" providerId="LiveId" clId="{108620F3-7C9B-4B7B-BDB5-71800E3BB158}" dt="2021-04-13T14:05:29.496" v="6" actId="27803"/>
          <ac:spMkLst>
            <pc:docMk/>
            <pc:sldMk cId="2269528238" sldId="353"/>
            <ac:spMk id="661" creationId="{7F0B3B69-907D-4365-AB74-92E2EEC5E214}"/>
          </ac:spMkLst>
        </pc:spChg>
        <pc:spChg chg="mod">
          <ac:chgData name="One Skill" userId="8d49c830ac36a521" providerId="LiveId" clId="{108620F3-7C9B-4B7B-BDB5-71800E3BB158}" dt="2021-04-13T14:05:29.496" v="6" actId="27803"/>
          <ac:spMkLst>
            <pc:docMk/>
            <pc:sldMk cId="2269528238" sldId="353"/>
            <ac:spMk id="662" creationId="{3D6AA2AA-C6AD-4520-8181-FABE76BC91B2}"/>
          </ac:spMkLst>
        </pc:spChg>
        <pc:spChg chg="mod">
          <ac:chgData name="One Skill" userId="8d49c830ac36a521" providerId="LiveId" clId="{108620F3-7C9B-4B7B-BDB5-71800E3BB158}" dt="2021-04-13T14:05:29.496" v="6" actId="27803"/>
          <ac:spMkLst>
            <pc:docMk/>
            <pc:sldMk cId="2269528238" sldId="353"/>
            <ac:spMk id="663" creationId="{2EB97624-6E76-4846-905C-F578C4778CB5}"/>
          </ac:spMkLst>
        </pc:spChg>
        <pc:spChg chg="mod">
          <ac:chgData name="One Skill" userId="8d49c830ac36a521" providerId="LiveId" clId="{108620F3-7C9B-4B7B-BDB5-71800E3BB158}" dt="2021-04-13T14:05:29.496" v="6" actId="27803"/>
          <ac:spMkLst>
            <pc:docMk/>
            <pc:sldMk cId="2269528238" sldId="353"/>
            <ac:spMk id="664" creationId="{BD27A38A-6F2B-4A70-AA60-A1E1629D1692}"/>
          </ac:spMkLst>
        </pc:spChg>
        <pc:spChg chg="mod">
          <ac:chgData name="One Skill" userId="8d49c830ac36a521" providerId="LiveId" clId="{108620F3-7C9B-4B7B-BDB5-71800E3BB158}" dt="2021-04-13T14:05:29.496" v="6" actId="27803"/>
          <ac:spMkLst>
            <pc:docMk/>
            <pc:sldMk cId="2269528238" sldId="353"/>
            <ac:spMk id="665" creationId="{41B59218-1493-40C4-B45A-C3EB4A777F06}"/>
          </ac:spMkLst>
        </pc:spChg>
        <pc:spChg chg="mod">
          <ac:chgData name="One Skill" userId="8d49c830ac36a521" providerId="LiveId" clId="{108620F3-7C9B-4B7B-BDB5-71800E3BB158}" dt="2021-04-13T14:05:29.496" v="6" actId="27803"/>
          <ac:spMkLst>
            <pc:docMk/>
            <pc:sldMk cId="2269528238" sldId="353"/>
            <ac:spMk id="666" creationId="{B360D51F-DE89-4675-AE2A-F9487F9C604C}"/>
          </ac:spMkLst>
        </pc:spChg>
        <pc:spChg chg="mod">
          <ac:chgData name="One Skill" userId="8d49c830ac36a521" providerId="LiveId" clId="{108620F3-7C9B-4B7B-BDB5-71800E3BB158}" dt="2021-04-13T14:05:29.496" v="6" actId="27803"/>
          <ac:spMkLst>
            <pc:docMk/>
            <pc:sldMk cId="2269528238" sldId="353"/>
            <ac:spMk id="667" creationId="{F6D08E6C-C9EE-431B-97F4-4EA828EF3FB1}"/>
          </ac:spMkLst>
        </pc:spChg>
        <pc:spChg chg="mod">
          <ac:chgData name="One Skill" userId="8d49c830ac36a521" providerId="LiveId" clId="{108620F3-7C9B-4B7B-BDB5-71800E3BB158}" dt="2021-04-13T14:05:29.496" v="6" actId="27803"/>
          <ac:spMkLst>
            <pc:docMk/>
            <pc:sldMk cId="2269528238" sldId="353"/>
            <ac:spMk id="668" creationId="{92B0C408-CE6A-4979-8F64-C65659FDCA76}"/>
          </ac:spMkLst>
        </pc:spChg>
        <pc:spChg chg="mod">
          <ac:chgData name="One Skill" userId="8d49c830ac36a521" providerId="LiveId" clId="{108620F3-7C9B-4B7B-BDB5-71800E3BB158}" dt="2021-04-13T14:05:29.496" v="6" actId="27803"/>
          <ac:spMkLst>
            <pc:docMk/>
            <pc:sldMk cId="2269528238" sldId="353"/>
            <ac:spMk id="669" creationId="{2119451E-24B5-44A3-9833-D968DE6F71C6}"/>
          </ac:spMkLst>
        </pc:spChg>
        <pc:spChg chg="mod">
          <ac:chgData name="One Skill" userId="8d49c830ac36a521" providerId="LiveId" clId="{108620F3-7C9B-4B7B-BDB5-71800E3BB158}" dt="2021-04-13T14:05:29.496" v="6" actId="27803"/>
          <ac:spMkLst>
            <pc:docMk/>
            <pc:sldMk cId="2269528238" sldId="353"/>
            <ac:spMk id="670" creationId="{6F74635C-A7D1-45C1-A2BB-81081E09D626}"/>
          </ac:spMkLst>
        </pc:spChg>
        <pc:spChg chg="mod">
          <ac:chgData name="One Skill" userId="8d49c830ac36a521" providerId="LiveId" clId="{108620F3-7C9B-4B7B-BDB5-71800E3BB158}" dt="2021-04-13T14:05:29.496" v="6" actId="27803"/>
          <ac:spMkLst>
            <pc:docMk/>
            <pc:sldMk cId="2269528238" sldId="353"/>
            <ac:spMk id="671" creationId="{27DFBF97-2BB3-4F4F-8A84-E53943375B97}"/>
          </ac:spMkLst>
        </pc:spChg>
        <pc:spChg chg="mod">
          <ac:chgData name="One Skill" userId="8d49c830ac36a521" providerId="LiveId" clId="{108620F3-7C9B-4B7B-BDB5-71800E3BB158}" dt="2021-04-13T14:05:29.496" v="6" actId="27803"/>
          <ac:spMkLst>
            <pc:docMk/>
            <pc:sldMk cId="2269528238" sldId="353"/>
            <ac:spMk id="672" creationId="{C2FB394D-858B-4F1D-B717-E9A2C971FC12}"/>
          </ac:spMkLst>
        </pc:spChg>
        <pc:spChg chg="mod">
          <ac:chgData name="One Skill" userId="8d49c830ac36a521" providerId="LiveId" clId="{108620F3-7C9B-4B7B-BDB5-71800E3BB158}" dt="2021-04-13T14:05:29.496" v="6" actId="27803"/>
          <ac:spMkLst>
            <pc:docMk/>
            <pc:sldMk cId="2269528238" sldId="353"/>
            <ac:spMk id="674" creationId="{8B7D731E-C9CC-44B2-A984-943B7490BC23}"/>
          </ac:spMkLst>
        </pc:spChg>
        <pc:spChg chg="mod">
          <ac:chgData name="One Skill" userId="8d49c830ac36a521" providerId="LiveId" clId="{108620F3-7C9B-4B7B-BDB5-71800E3BB158}" dt="2021-04-13T14:05:29.496" v="6" actId="27803"/>
          <ac:spMkLst>
            <pc:docMk/>
            <pc:sldMk cId="2269528238" sldId="353"/>
            <ac:spMk id="675" creationId="{4D47CF80-E1B1-4A7A-8083-B230BAB9AF5F}"/>
          </ac:spMkLst>
        </pc:spChg>
        <pc:spChg chg="mod">
          <ac:chgData name="One Skill" userId="8d49c830ac36a521" providerId="LiveId" clId="{108620F3-7C9B-4B7B-BDB5-71800E3BB158}" dt="2021-04-13T14:05:29.496" v="6" actId="27803"/>
          <ac:spMkLst>
            <pc:docMk/>
            <pc:sldMk cId="2269528238" sldId="353"/>
            <ac:spMk id="676" creationId="{6E87B48C-7CCE-47E6-8AC7-B45D86C67F2A}"/>
          </ac:spMkLst>
        </pc:spChg>
        <pc:spChg chg="mod">
          <ac:chgData name="One Skill" userId="8d49c830ac36a521" providerId="LiveId" clId="{108620F3-7C9B-4B7B-BDB5-71800E3BB158}" dt="2021-04-13T14:05:29.496" v="6" actId="27803"/>
          <ac:spMkLst>
            <pc:docMk/>
            <pc:sldMk cId="2269528238" sldId="353"/>
            <ac:spMk id="677" creationId="{2B50C4C7-8EAB-4251-98FB-49A7AE9FD9CB}"/>
          </ac:spMkLst>
        </pc:spChg>
        <pc:spChg chg="mod">
          <ac:chgData name="One Skill" userId="8d49c830ac36a521" providerId="LiveId" clId="{108620F3-7C9B-4B7B-BDB5-71800E3BB158}" dt="2021-04-13T14:05:29.496" v="6" actId="27803"/>
          <ac:spMkLst>
            <pc:docMk/>
            <pc:sldMk cId="2269528238" sldId="353"/>
            <ac:spMk id="678" creationId="{84AE6169-C525-4539-B54D-10B9F5F3493A}"/>
          </ac:spMkLst>
        </pc:spChg>
        <pc:spChg chg="mod">
          <ac:chgData name="One Skill" userId="8d49c830ac36a521" providerId="LiveId" clId="{108620F3-7C9B-4B7B-BDB5-71800E3BB158}" dt="2021-04-13T14:05:29.496" v="6" actId="27803"/>
          <ac:spMkLst>
            <pc:docMk/>
            <pc:sldMk cId="2269528238" sldId="353"/>
            <ac:spMk id="679" creationId="{265796EB-DA01-442C-AF27-4508805DDC77}"/>
          </ac:spMkLst>
        </pc:spChg>
        <pc:spChg chg="mod">
          <ac:chgData name="One Skill" userId="8d49c830ac36a521" providerId="LiveId" clId="{108620F3-7C9B-4B7B-BDB5-71800E3BB158}" dt="2021-04-13T14:05:29.496" v="6" actId="27803"/>
          <ac:spMkLst>
            <pc:docMk/>
            <pc:sldMk cId="2269528238" sldId="353"/>
            <ac:spMk id="680" creationId="{E3CFDB9E-C7E1-4BB7-842F-2882182B3B4C}"/>
          </ac:spMkLst>
        </pc:spChg>
        <pc:spChg chg="mod">
          <ac:chgData name="One Skill" userId="8d49c830ac36a521" providerId="LiveId" clId="{108620F3-7C9B-4B7B-BDB5-71800E3BB158}" dt="2021-04-13T14:05:29.496" v="6" actId="27803"/>
          <ac:spMkLst>
            <pc:docMk/>
            <pc:sldMk cId="2269528238" sldId="353"/>
            <ac:spMk id="681" creationId="{AD4C739E-6DCD-487F-85E2-CDA7D34D4428}"/>
          </ac:spMkLst>
        </pc:spChg>
        <pc:spChg chg="mod">
          <ac:chgData name="One Skill" userId="8d49c830ac36a521" providerId="LiveId" clId="{108620F3-7C9B-4B7B-BDB5-71800E3BB158}" dt="2021-04-13T14:05:29.496" v="6" actId="27803"/>
          <ac:spMkLst>
            <pc:docMk/>
            <pc:sldMk cId="2269528238" sldId="353"/>
            <ac:spMk id="682" creationId="{DF710C1F-B3A6-4DBD-9571-4BB1857389A2}"/>
          </ac:spMkLst>
        </pc:spChg>
        <pc:spChg chg="mod">
          <ac:chgData name="One Skill" userId="8d49c830ac36a521" providerId="LiveId" clId="{108620F3-7C9B-4B7B-BDB5-71800E3BB158}" dt="2021-04-13T14:05:29.496" v="6" actId="27803"/>
          <ac:spMkLst>
            <pc:docMk/>
            <pc:sldMk cId="2269528238" sldId="353"/>
            <ac:spMk id="683" creationId="{672F61EE-FAE6-47E0-991A-97552737EA35}"/>
          </ac:spMkLst>
        </pc:spChg>
        <pc:spChg chg="mod">
          <ac:chgData name="One Skill" userId="8d49c830ac36a521" providerId="LiveId" clId="{108620F3-7C9B-4B7B-BDB5-71800E3BB158}" dt="2021-04-13T14:05:29.496" v="6" actId="27803"/>
          <ac:spMkLst>
            <pc:docMk/>
            <pc:sldMk cId="2269528238" sldId="353"/>
            <ac:spMk id="684" creationId="{1E482CF2-2E57-4FC8-AC1D-F905268ACD98}"/>
          </ac:spMkLst>
        </pc:spChg>
        <pc:spChg chg="mod">
          <ac:chgData name="One Skill" userId="8d49c830ac36a521" providerId="LiveId" clId="{108620F3-7C9B-4B7B-BDB5-71800E3BB158}" dt="2021-04-13T14:05:29.496" v="6" actId="27803"/>
          <ac:spMkLst>
            <pc:docMk/>
            <pc:sldMk cId="2269528238" sldId="353"/>
            <ac:spMk id="687" creationId="{25BCAD46-E028-4E29-8A56-7D1875C84C0B}"/>
          </ac:spMkLst>
        </pc:spChg>
        <pc:spChg chg="mod">
          <ac:chgData name="One Skill" userId="8d49c830ac36a521" providerId="LiveId" clId="{108620F3-7C9B-4B7B-BDB5-71800E3BB158}" dt="2021-04-13T14:05:29.496" v="6" actId="27803"/>
          <ac:spMkLst>
            <pc:docMk/>
            <pc:sldMk cId="2269528238" sldId="353"/>
            <ac:spMk id="688" creationId="{43AD868E-CD20-4D32-ACFC-3A1DF02B9B31}"/>
          </ac:spMkLst>
        </pc:spChg>
        <pc:spChg chg="mod">
          <ac:chgData name="One Skill" userId="8d49c830ac36a521" providerId="LiveId" clId="{108620F3-7C9B-4B7B-BDB5-71800E3BB158}" dt="2021-04-13T14:05:29.496" v="6" actId="27803"/>
          <ac:spMkLst>
            <pc:docMk/>
            <pc:sldMk cId="2269528238" sldId="353"/>
            <ac:spMk id="689" creationId="{21E1A8BC-B662-4851-B57D-B0E176AF6616}"/>
          </ac:spMkLst>
        </pc:spChg>
        <pc:spChg chg="mod">
          <ac:chgData name="One Skill" userId="8d49c830ac36a521" providerId="LiveId" clId="{108620F3-7C9B-4B7B-BDB5-71800E3BB158}" dt="2021-04-13T14:05:29.496" v="6" actId="27803"/>
          <ac:spMkLst>
            <pc:docMk/>
            <pc:sldMk cId="2269528238" sldId="353"/>
            <ac:spMk id="690" creationId="{57D96865-9DDB-4B03-8BBB-B5BA234737C4}"/>
          </ac:spMkLst>
        </pc:spChg>
        <pc:spChg chg="mod">
          <ac:chgData name="One Skill" userId="8d49c830ac36a521" providerId="LiveId" clId="{108620F3-7C9B-4B7B-BDB5-71800E3BB158}" dt="2021-04-13T14:05:29.496" v="6" actId="27803"/>
          <ac:spMkLst>
            <pc:docMk/>
            <pc:sldMk cId="2269528238" sldId="353"/>
            <ac:spMk id="691" creationId="{17B0EA22-EAE3-4F47-B453-C557FC1F71BF}"/>
          </ac:spMkLst>
        </pc:spChg>
        <pc:spChg chg="mod">
          <ac:chgData name="One Skill" userId="8d49c830ac36a521" providerId="LiveId" clId="{108620F3-7C9B-4B7B-BDB5-71800E3BB158}" dt="2021-04-13T14:05:29.496" v="6" actId="27803"/>
          <ac:spMkLst>
            <pc:docMk/>
            <pc:sldMk cId="2269528238" sldId="353"/>
            <ac:spMk id="692" creationId="{81C96783-CC62-4390-A7D8-E8199CF0CEFE}"/>
          </ac:spMkLst>
        </pc:spChg>
        <pc:spChg chg="mod">
          <ac:chgData name="One Skill" userId="8d49c830ac36a521" providerId="LiveId" clId="{108620F3-7C9B-4B7B-BDB5-71800E3BB158}" dt="2021-04-13T14:05:29.496" v="6" actId="27803"/>
          <ac:spMkLst>
            <pc:docMk/>
            <pc:sldMk cId="2269528238" sldId="353"/>
            <ac:spMk id="693" creationId="{3C634EDA-C768-4FDA-8229-80A538E43285}"/>
          </ac:spMkLst>
        </pc:spChg>
        <pc:spChg chg="mod">
          <ac:chgData name="One Skill" userId="8d49c830ac36a521" providerId="LiveId" clId="{108620F3-7C9B-4B7B-BDB5-71800E3BB158}" dt="2021-04-13T14:05:29.496" v="6" actId="27803"/>
          <ac:spMkLst>
            <pc:docMk/>
            <pc:sldMk cId="2269528238" sldId="353"/>
            <ac:spMk id="694" creationId="{450587A1-77FF-4D07-B6F4-39EF255775EA}"/>
          </ac:spMkLst>
        </pc:spChg>
        <pc:spChg chg="mod">
          <ac:chgData name="One Skill" userId="8d49c830ac36a521" providerId="LiveId" clId="{108620F3-7C9B-4B7B-BDB5-71800E3BB158}" dt="2021-04-13T14:05:29.496" v="6" actId="27803"/>
          <ac:spMkLst>
            <pc:docMk/>
            <pc:sldMk cId="2269528238" sldId="353"/>
            <ac:spMk id="695" creationId="{565216BA-82FD-4F92-9018-1B67576E576C}"/>
          </ac:spMkLst>
        </pc:spChg>
        <pc:spChg chg="mod">
          <ac:chgData name="One Skill" userId="8d49c830ac36a521" providerId="LiveId" clId="{108620F3-7C9B-4B7B-BDB5-71800E3BB158}" dt="2021-04-13T14:05:29.496" v="6" actId="27803"/>
          <ac:spMkLst>
            <pc:docMk/>
            <pc:sldMk cId="2269528238" sldId="353"/>
            <ac:spMk id="696" creationId="{8B8AED0A-3F7D-47CB-A98F-16881C243C32}"/>
          </ac:spMkLst>
        </pc:spChg>
        <pc:spChg chg="mod">
          <ac:chgData name="One Skill" userId="8d49c830ac36a521" providerId="LiveId" clId="{108620F3-7C9B-4B7B-BDB5-71800E3BB158}" dt="2021-04-13T14:05:29.496" v="6" actId="27803"/>
          <ac:spMkLst>
            <pc:docMk/>
            <pc:sldMk cId="2269528238" sldId="353"/>
            <ac:spMk id="697" creationId="{CA19C6E0-2C82-489E-8C3B-8BE6A06B1E25}"/>
          </ac:spMkLst>
        </pc:spChg>
        <pc:spChg chg="mod">
          <ac:chgData name="One Skill" userId="8d49c830ac36a521" providerId="LiveId" clId="{108620F3-7C9B-4B7B-BDB5-71800E3BB158}" dt="2021-04-13T14:05:29.496" v="6" actId="27803"/>
          <ac:spMkLst>
            <pc:docMk/>
            <pc:sldMk cId="2269528238" sldId="353"/>
            <ac:spMk id="698" creationId="{04B51320-6105-44BE-9EBB-8DFA48563E96}"/>
          </ac:spMkLst>
        </pc:spChg>
        <pc:spChg chg="mod">
          <ac:chgData name="One Skill" userId="8d49c830ac36a521" providerId="LiveId" clId="{108620F3-7C9B-4B7B-BDB5-71800E3BB158}" dt="2021-04-13T14:05:29.496" v="6" actId="27803"/>
          <ac:spMkLst>
            <pc:docMk/>
            <pc:sldMk cId="2269528238" sldId="353"/>
            <ac:spMk id="699" creationId="{20A37D0B-589C-4757-8AD0-E08F6BC01CDC}"/>
          </ac:spMkLst>
        </pc:spChg>
        <pc:spChg chg="mod">
          <ac:chgData name="One Skill" userId="8d49c830ac36a521" providerId="LiveId" clId="{108620F3-7C9B-4B7B-BDB5-71800E3BB158}" dt="2021-04-13T14:05:29.496" v="6" actId="27803"/>
          <ac:spMkLst>
            <pc:docMk/>
            <pc:sldMk cId="2269528238" sldId="353"/>
            <ac:spMk id="700" creationId="{7B1D087D-376C-4994-BF21-927C720DB015}"/>
          </ac:spMkLst>
        </pc:spChg>
        <pc:spChg chg="mod">
          <ac:chgData name="One Skill" userId="8d49c830ac36a521" providerId="LiveId" clId="{108620F3-7C9B-4B7B-BDB5-71800E3BB158}" dt="2021-04-13T14:05:29.496" v="6" actId="27803"/>
          <ac:spMkLst>
            <pc:docMk/>
            <pc:sldMk cId="2269528238" sldId="353"/>
            <ac:spMk id="701" creationId="{8F0E41A6-4B9D-4CA2-B558-89BBF1285403}"/>
          </ac:spMkLst>
        </pc:spChg>
        <pc:spChg chg="mod">
          <ac:chgData name="One Skill" userId="8d49c830ac36a521" providerId="LiveId" clId="{108620F3-7C9B-4B7B-BDB5-71800E3BB158}" dt="2021-04-13T14:05:29.496" v="6" actId="27803"/>
          <ac:spMkLst>
            <pc:docMk/>
            <pc:sldMk cId="2269528238" sldId="353"/>
            <ac:spMk id="702" creationId="{03F2E0AB-6972-423E-8FFC-37D1CA860814}"/>
          </ac:spMkLst>
        </pc:spChg>
        <pc:spChg chg="mod">
          <ac:chgData name="One Skill" userId="8d49c830ac36a521" providerId="LiveId" clId="{108620F3-7C9B-4B7B-BDB5-71800E3BB158}" dt="2021-04-13T14:05:29.496" v="6" actId="27803"/>
          <ac:spMkLst>
            <pc:docMk/>
            <pc:sldMk cId="2269528238" sldId="353"/>
            <ac:spMk id="703" creationId="{A04B5867-B2FC-4136-BF4C-55BEFD4908EC}"/>
          </ac:spMkLst>
        </pc:spChg>
        <pc:spChg chg="mod">
          <ac:chgData name="One Skill" userId="8d49c830ac36a521" providerId="LiveId" clId="{108620F3-7C9B-4B7B-BDB5-71800E3BB158}" dt="2021-04-13T14:05:29.496" v="6" actId="27803"/>
          <ac:spMkLst>
            <pc:docMk/>
            <pc:sldMk cId="2269528238" sldId="353"/>
            <ac:spMk id="704" creationId="{115ADB27-3E17-4110-85B4-9B77C5C13D6E}"/>
          </ac:spMkLst>
        </pc:spChg>
        <pc:spChg chg="mod">
          <ac:chgData name="One Skill" userId="8d49c830ac36a521" providerId="LiveId" clId="{108620F3-7C9B-4B7B-BDB5-71800E3BB158}" dt="2021-04-13T14:05:29.496" v="6" actId="27803"/>
          <ac:spMkLst>
            <pc:docMk/>
            <pc:sldMk cId="2269528238" sldId="353"/>
            <ac:spMk id="706" creationId="{AC3113D4-DE12-4B1B-BDFD-1CBC623FAB7F}"/>
          </ac:spMkLst>
        </pc:spChg>
        <pc:spChg chg="mod">
          <ac:chgData name="One Skill" userId="8d49c830ac36a521" providerId="LiveId" clId="{108620F3-7C9B-4B7B-BDB5-71800E3BB158}" dt="2021-04-13T14:05:29.496" v="6" actId="27803"/>
          <ac:spMkLst>
            <pc:docMk/>
            <pc:sldMk cId="2269528238" sldId="353"/>
            <ac:spMk id="707" creationId="{B0460AFE-D72F-46E7-B531-213BAB71DB79}"/>
          </ac:spMkLst>
        </pc:spChg>
        <pc:spChg chg="mod">
          <ac:chgData name="One Skill" userId="8d49c830ac36a521" providerId="LiveId" clId="{108620F3-7C9B-4B7B-BDB5-71800E3BB158}" dt="2021-04-13T14:05:29.496" v="6" actId="27803"/>
          <ac:spMkLst>
            <pc:docMk/>
            <pc:sldMk cId="2269528238" sldId="353"/>
            <ac:spMk id="708" creationId="{7ABED9CC-304C-436D-854A-27F727563110}"/>
          </ac:spMkLst>
        </pc:spChg>
        <pc:spChg chg="mod">
          <ac:chgData name="One Skill" userId="8d49c830ac36a521" providerId="LiveId" clId="{108620F3-7C9B-4B7B-BDB5-71800E3BB158}" dt="2021-04-13T14:05:29.496" v="6" actId="27803"/>
          <ac:spMkLst>
            <pc:docMk/>
            <pc:sldMk cId="2269528238" sldId="353"/>
            <ac:spMk id="709" creationId="{02C94967-D45C-470D-93E4-326B4F454267}"/>
          </ac:spMkLst>
        </pc:spChg>
        <pc:spChg chg="mod">
          <ac:chgData name="One Skill" userId="8d49c830ac36a521" providerId="LiveId" clId="{108620F3-7C9B-4B7B-BDB5-71800E3BB158}" dt="2021-04-13T14:05:29.496" v="6" actId="27803"/>
          <ac:spMkLst>
            <pc:docMk/>
            <pc:sldMk cId="2269528238" sldId="353"/>
            <ac:spMk id="710" creationId="{4178A311-0658-41B0-A574-FBD2B67D60B4}"/>
          </ac:spMkLst>
        </pc:spChg>
        <pc:spChg chg="mod">
          <ac:chgData name="One Skill" userId="8d49c830ac36a521" providerId="LiveId" clId="{108620F3-7C9B-4B7B-BDB5-71800E3BB158}" dt="2021-04-13T14:05:29.496" v="6" actId="27803"/>
          <ac:spMkLst>
            <pc:docMk/>
            <pc:sldMk cId="2269528238" sldId="353"/>
            <ac:spMk id="711" creationId="{56A9574E-1EBC-41A8-9C34-3B960457A446}"/>
          </ac:spMkLst>
        </pc:spChg>
        <pc:spChg chg="mod">
          <ac:chgData name="One Skill" userId="8d49c830ac36a521" providerId="LiveId" clId="{108620F3-7C9B-4B7B-BDB5-71800E3BB158}" dt="2021-04-13T14:05:29.496" v="6" actId="27803"/>
          <ac:spMkLst>
            <pc:docMk/>
            <pc:sldMk cId="2269528238" sldId="353"/>
            <ac:spMk id="712" creationId="{FB31ABF4-B36D-490A-AC0E-4A23C714AC72}"/>
          </ac:spMkLst>
        </pc:spChg>
        <pc:spChg chg="mod">
          <ac:chgData name="One Skill" userId="8d49c830ac36a521" providerId="LiveId" clId="{108620F3-7C9B-4B7B-BDB5-71800E3BB158}" dt="2021-04-13T14:05:29.496" v="6" actId="27803"/>
          <ac:spMkLst>
            <pc:docMk/>
            <pc:sldMk cId="2269528238" sldId="353"/>
            <ac:spMk id="713" creationId="{DC1EA9E2-558F-4380-866F-6167413187BA}"/>
          </ac:spMkLst>
        </pc:spChg>
        <pc:spChg chg="mod">
          <ac:chgData name="One Skill" userId="8d49c830ac36a521" providerId="LiveId" clId="{108620F3-7C9B-4B7B-BDB5-71800E3BB158}" dt="2021-04-13T14:05:29.496" v="6" actId="27803"/>
          <ac:spMkLst>
            <pc:docMk/>
            <pc:sldMk cId="2269528238" sldId="353"/>
            <ac:spMk id="714" creationId="{FF79004F-8E66-4802-B0EE-841B55A9E99E}"/>
          </ac:spMkLst>
        </pc:spChg>
        <pc:spChg chg="mod">
          <ac:chgData name="One Skill" userId="8d49c830ac36a521" providerId="LiveId" clId="{108620F3-7C9B-4B7B-BDB5-71800E3BB158}" dt="2021-04-13T14:05:29.496" v="6" actId="27803"/>
          <ac:spMkLst>
            <pc:docMk/>
            <pc:sldMk cId="2269528238" sldId="353"/>
            <ac:spMk id="715" creationId="{40ABBAFB-24C7-4C0F-9F92-764A81183963}"/>
          </ac:spMkLst>
        </pc:spChg>
        <pc:spChg chg="mod">
          <ac:chgData name="One Skill" userId="8d49c830ac36a521" providerId="LiveId" clId="{108620F3-7C9B-4B7B-BDB5-71800E3BB158}" dt="2021-04-13T14:05:29.496" v="6" actId="27803"/>
          <ac:spMkLst>
            <pc:docMk/>
            <pc:sldMk cId="2269528238" sldId="353"/>
            <ac:spMk id="716" creationId="{4BBE45A5-A814-4138-AE36-9D7D36FA3492}"/>
          </ac:spMkLst>
        </pc:spChg>
        <pc:spChg chg="mod">
          <ac:chgData name="One Skill" userId="8d49c830ac36a521" providerId="LiveId" clId="{108620F3-7C9B-4B7B-BDB5-71800E3BB158}" dt="2021-04-13T14:05:29.496" v="6" actId="27803"/>
          <ac:spMkLst>
            <pc:docMk/>
            <pc:sldMk cId="2269528238" sldId="353"/>
            <ac:spMk id="717" creationId="{90275736-CA3C-4682-9976-F84C9FCA6F57}"/>
          </ac:spMkLst>
        </pc:spChg>
        <pc:spChg chg="mod">
          <ac:chgData name="One Skill" userId="8d49c830ac36a521" providerId="LiveId" clId="{108620F3-7C9B-4B7B-BDB5-71800E3BB158}" dt="2021-04-13T14:05:29.496" v="6" actId="27803"/>
          <ac:spMkLst>
            <pc:docMk/>
            <pc:sldMk cId="2269528238" sldId="353"/>
            <ac:spMk id="718" creationId="{CEEFBAD3-F6ED-49A1-AB52-80EF83EFB1B4}"/>
          </ac:spMkLst>
        </pc:spChg>
        <pc:spChg chg="mod">
          <ac:chgData name="One Skill" userId="8d49c830ac36a521" providerId="LiveId" clId="{108620F3-7C9B-4B7B-BDB5-71800E3BB158}" dt="2021-04-13T14:05:29.496" v="6" actId="27803"/>
          <ac:spMkLst>
            <pc:docMk/>
            <pc:sldMk cId="2269528238" sldId="353"/>
            <ac:spMk id="719" creationId="{9E68FECB-DA24-45ED-BC01-1AB10D0DD90D}"/>
          </ac:spMkLst>
        </pc:spChg>
        <pc:spChg chg="mod">
          <ac:chgData name="One Skill" userId="8d49c830ac36a521" providerId="LiveId" clId="{108620F3-7C9B-4B7B-BDB5-71800E3BB158}" dt="2021-04-13T14:05:29.496" v="6" actId="27803"/>
          <ac:spMkLst>
            <pc:docMk/>
            <pc:sldMk cId="2269528238" sldId="353"/>
            <ac:spMk id="720" creationId="{6A29E3ED-FA2B-4648-80B8-4D607AB55FC3}"/>
          </ac:spMkLst>
        </pc:spChg>
        <pc:spChg chg="mod">
          <ac:chgData name="One Skill" userId="8d49c830ac36a521" providerId="LiveId" clId="{108620F3-7C9B-4B7B-BDB5-71800E3BB158}" dt="2021-04-13T14:05:40.171" v="8" actId="27803"/>
          <ac:spMkLst>
            <pc:docMk/>
            <pc:sldMk cId="2269528238" sldId="353"/>
            <ac:spMk id="722" creationId="{CDD37C3B-924A-4BC8-8888-E8C7061D60D9}"/>
          </ac:spMkLst>
        </pc:spChg>
        <pc:spChg chg="mod">
          <ac:chgData name="One Skill" userId="8d49c830ac36a521" providerId="LiveId" clId="{108620F3-7C9B-4B7B-BDB5-71800E3BB158}" dt="2021-04-13T14:05:40.171" v="8" actId="27803"/>
          <ac:spMkLst>
            <pc:docMk/>
            <pc:sldMk cId="2269528238" sldId="353"/>
            <ac:spMk id="724" creationId="{4BDA72CF-CB59-48C4-939B-EB17006A28BC}"/>
          </ac:spMkLst>
        </pc:spChg>
        <pc:spChg chg="mod">
          <ac:chgData name="One Skill" userId="8d49c830ac36a521" providerId="LiveId" clId="{108620F3-7C9B-4B7B-BDB5-71800E3BB158}" dt="2021-04-13T14:05:40.171" v="8" actId="27803"/>
          <ac:spMkLst>
            <pc:docMk/>
            <pc:sldMk cId="2269528238" sldId="353"/>
            <ac:spMk id="725" creationId="{8DE7BF91-53CD-4022-9909-6F14F3C98503}"/>
          </ac:spMkLst>
        </pc:spChg>
        <pc:spChg chg="mod">
          <ac:chgData name="One Skill" userId="8d49c830ac36a521" providerId="LiveId" clId="{108620F3-7C9B-4B7B-BDB5-71800E3BB158}" dt="2021-04-13T14:05:40.171" v="8" actId="27803"/>
          <ac:spMkLst>
            <pc:docMk/>
            <pc:sldMk cId="2269528238" sldId="353"/>
            <ac:spMk id="726" creationId="{1F06CE23-BD58-4AD4-AEEF-A024822EC6FB}"/>
          </ac:spMkLst>
        </pc:spChg>
        <pc:spChg chg="mod">
          <ac:chgData name="One Skill" userId="8d49c830ac36a521" providerId="LiveId" clId="{108620F3-7C9B-4B7B-BDB5-71800E3BB158}" dt="2021-04-13T14:05:40.171" v="8" actId="27803"/>
          <ac:spMkLst>
            <pc:docMk/>
            <pc:sldMk cId="2269528238" sldId="353"/>
            <ac:spMk id="727" creationId="{7882CA06-4379-43A3-A43E-EDCE42E17288}"/>
          </ac:spMkLst>
        </pc:spChg>
        <pc:spChg chg="mod">
          <ac:chgData name="One Skill" userId="8d49c830ac36a521" providerId="LiveId" clId="{108620F3-7C9B-4B7B-BDB5-71800E3BB158}" dt="2021-04-13T14:05:40.171" v="8" actId="27803"/>
          <ac:spMkLst>
            <pc:docMk/>
            <pc:sldMk cId="2269528238" sldId="353"/>
            <ac:spMk id="728" creationId="{6578DF08-09DD-4BC6-A835-176DF13B4DF4}"/>
          </ac:spMkLst>
        </pc:spChg>
        <pc:spChg chg="mod">
          <ac:chgData name="One Skill" userId="8d49c830ac36a521" providerId="LiveId" clId="{108620F3-7C9B-4B7B-BDB5-71800E3BB158}" dt="2021-04-13T14:05:40.171" v="8" actId="27803"/>
          <ac:spMkLst>
            <pc:docMk/>
            <pc:sldMk cId="2269528238" sldId="353"/>
            <ac:spMk id="731" creationId="{F8C81258-BDD7-433B-9912-936DDA10BC14}"/>
          </ac:spMkLst>
        </pc:spChg>
        <pc:spChg chg="mod">
          <ac:chgData name="One Skill" userId="8d49c830ac36a521" providerId="LiveId" clId="{108620F3-7C9B-4B7B-BDB5-71800E3BB158}" dt="2021-04-13T14:05:40.171" v="8" actId="27803"/>
          <ac:spMkLst>
            <pc:docMk/>
            <pc:sldMk cId="2269528238" sldId="353"/>
            <ac:spMk id="732" creationId="{07F1BF21-9AE5-407D-8DF2-11F9467FF0A1}"/>
          </ac:spMkLst>
        </pc:spChg>
        <pc:spChg chg="mod">
          <ac:chgData name="One Skill" userId="8d49c830ac36a521" providerId="LiveId" clId="{108620F3-7C9B-4B7B-BDB5-71800E3BB158}" dt="2021-04-13T14:05:40.171" v="8" actId="27803"/>
          <ac:spMkLst>
            <pc:docMk/>
            <pc:sldMk cId="2269528238" sldId="353"/>
            <ac:spMk id="733" creationId="{A9E01E5D-83C1-4061-B0E1-EEC94AEDCCFD}"/>
          </ac:spMkLst>
        </pc:spChg>
        <pc:spChg chg="mod">
          <ac:chgData name="One Skill" userId="8d49c830ac36a521" providerId="LiveId" clId="{108620F3-7C9B-4B7B-BDB5-71800E3BB158}" dt="2021-04-13T14:05:40.171" v="8" actId="27803"/>
          <ac:spMkLst>
            <pc:docMk/>
            <pc:sldMk cId="2269528238" sldId="353"/>
            <ac:spMk id="734" creationId="{B35679A5-0ED9-4EDD-818B-8DC59ADDBBFF}"/>
          </ac:spMkLst>
        </pc:spChg>
        <pc:spChg chg="mod">
          <ac:chgData name="One Skill" userId="8d49c830ac36a521" providerId="LiveId" clId="{108620F3-7C9B-4B7B-BDB5-71800E3BB158}" dt="2021-04-13T14:05:40.171" v="8" actId="27803"/>
          <ac:spMkLst>
            <pc:docMk/>
            <pc:sldMk cId="2269528238" sldId="353"/>
            <ac:spMk id="736" creationId="{869E7545-C92D-44C4-8552-DF2F26BEB813}"/>
          </ac:spMkLst>
        </pc:spChg>
        <pc:spChg chg="mod">
          <ac:chgData name="One Skill" userId="8d49c830ac36a521" providerId="LiveId" clId="{108620F3-7C9B-4B7B-BDB5-71800E3BB158}" dt="2021-04-13T14:05:40.171" v="8" actId="27803"/>
          <ac:spMkLst>
            <pc:docMk/>
            <pc:sldMk cId="2269528238" sldId="353"/>
            <ac:spMk id="737" creationId="{5C94AF1F-0D4B-437B-B730-7FA1C3C99E64}"/>
          </ac:spMkLst>
        </pc:spChg>
        <pc:spChg chg="mod">
          <ac:chgData name="One Skill" userId="8d49c830ac36a521" providerId="LiveId" clId="{108620F3-7C9B-4B7B-BDB5-71800E3BB158}" dt="2021-04-13T14:05:40.171" v="8" actId="27803"/>
          <ac:spMkLst>
            <pc:docMk/>
            <pc:sldMk cId="2269528238" sldId="353"/>
            <ac:spMk id="738" creationId="{6DCE1B98-B92D-4268-9765-9699451006C7}"/>
          </ac:spMkLst>
        </pc:spChg>
        <pc:spChg chg="mod">
          <ac:chgData name="One Skill" userId="8d49c830ac36a521" providerId="LiveId" clId="{108620F3-7C9B-4B7B-BDB5-71800E3BB158}" dt="2021-04-13T14:05:40.171" v="8" actId="27803"/>
          <ac:spMkLst>
            <pc:docMk/>
            <pc:sldMk cId="2269528238" sldId="353"/>
            <ac:spMk id="739" creationId="{701B19EA-281A-4B8E-B86F-AC46F8C93520}"/>
          </ac:spMkLst>
        </pc:spChg>
        <pc:spChg chg="mod">
          <ac:chgData name="One Skill" userId="8d49c830ac36a521" providerId="LiveId" clId="{108620F3-7C9B-4B7B-BDB5-71800E3BB158}" dt="2021-04-13T14:05:40.171" v="8" actId="27803"/>
          <ac:spMkLst>
            <pc:docMk/>
            <pc:sldMk cId="2269528238" sldId="353"/>
            <ac:spMk id="740" creationId="{6451F94C-BAE3-4D47-A78C-1D39B156556C}"/>
          </ac:spMkLst>
        </pc:spChg>
        <pc:spChg chg="mod">
          <ac:chgData name="One Skill" userId="8d49c830ac36a521" providerId="LiveId" clId="{108620F3-7C9B-4B7B-BDB5-71800E3BB158}" dt="2021-04-13T14:05:40.171" v="8" actId="27803"/>
          <ac:spMkLst>
            <pc:docMk/>
            <pc:sldMk cId="2269528238" sldId="353"/>
            <ac:spMk id="741" creationId="{9CCB8B76-0310-46C7-A4AB-EA8874E5E395}"/>
          </ac:spMkLst>
        </pc:spChg>
        <pc:spChg chg="mod">
          <ac:chgData name="One Skill" userId="8d49c830ac36a521" providerId="LiveId" clId="{108620F3-7C9B-4B7B-BDB5-71800E3BB158}" dt="2021-04-13T14:05:40.171" v="8" actId="27803"/>
          <ac:spMkLst>
            <pc:docMk/>
            <pc:sldMk cId="2269528238" sldId="353"/>
            <ac:spMk id="742" creationId="{C0B5CBF1-9E01-48E1-A49C-A382D0390188}"/>
          </ac:spMkLst>
        </pc:spChg>
        <pc:spChg chg="mod">
          <ac:chgData name="One Skill" userId="8d49c830ac36a521" providerId="LiveId" clId="{108620F3-7C9B-4B7B-BDB5-71800E3BB158}" dt="2021-04-13T14:05:40.171" v="8" actId="27803"/>
          <ac:spMkLst>
            <pc:docMk/>
            <pc:sldMk cId="2269528238" sldId="353"/>
            <ac:spMk id="744" creationId="{7D1CC5CE-B54D-4EC5-AF43-FDCE2AA882B5}"/>
          </ac:spMkLst>
        </pc:spChg>
        <pc:spChg chg="mod">
          <ac:chgData name="One Skill" userId="8d49c830ac36a521" providerId="LiveId" clId="{108620F3-7C9B-4B7B-BDB5-71800E3BB158}" dt="2021-04-13T14:05:40.171" v="8" actId="27803"/>
          <ac:spMkLst>
            <pc:docMk/>
            <pc:sldMk cId="2269528238" sldId="353"/>
            <ac:spMk id="745" creationId="{69C992FB-EC61-47DE-8B10-A670F74C3C10}"/>
          </ac:spMkLst>
        </pc:spChg>
        <pc:spChg chg="mod">
          <ac:chgData name="One Skill" userId="8d49c830ac36a521" providerId="LiveId" clId="{108620F3-7C9B-4B7B-BDB5-71800E3BB158}" dt="2021-04-13T14:05:40.171" v="8" actId="27803"/>
          <ac:spMkLst>
            <pc:docMk/>
            <pc:sldMk cId="2269528238" sldId="353"/>
            <ac:spMk id="746" creationId="{9CB6337D-9C8E-4DCF-92C6-CA09D3670C37}"/>
          </ac:spMkLst>
        </pc:spChg>
        <pc:spChg chg="mod">
          <ac:chgData name="One Skill" userId="8d49c830ac36a521" providerId="LiveId" clId="{108620F3-7C9B-4B7B-BDB5-71800E3BB158}" dt="2021-04-13T14:05:40.171" v="8" actId="27803"/>
          <ac:spMkLst>
            <pc:docMk/>
            <pc:sldMk cId="2269528238" sldId="353"/>
            <ac:spMk id="747" creationId="{C44BCF15-ABF0-4256-B4AA-7A5B3AD75770}"/>
          </ac:spMkLst>
        </pc:spChg>
        <pc:spChg chg="mod">
          <ac:chgData name="One Skill" userId="8d49c830ac36a521" providerId="LiveId" clId="{108620F3-7C9B-4B7B-BDB5-71800E3BB158}" dt="2021-04-13T14:05:40.171" v="8" actId="27803"/>
          <ac:spMkLst>
            <pc:docMk/>
            <pc:sldMk cId="2269528238" sldId="353"/>
            <ac:spMk id="748" creationId="{7EA5DCBB-4F8E-426C-8DD9-7BF107BC326D}"/>
          </ac:spMkLst>
        </pc:spChg>
        <pc:spChg chg="mod">
          <ac:chgData name="One Skill" userId="8d49c830ac36a521" providerId="LiveId" clId="{108620F3-7C9B-4B7B-BDB5-71800E3BB158}" dt="2021-04-13T14:05:40.171" v="8" actId="27803"/>
          <ac:spMkLst>
            <pc:docMk/>
            <pc:sldMk cId="2269528238" sldId="353"/>
            <ac:spMk id="749" creationId="{09B6DB17-CC6E-413D-ABE2-1EDD80BC03A7}"/>
          </ac:spMkLst>
        </pc:spChg>
        <pc:spChg chg="mod">
          <ac:chgData name="One Skill" userId="8d49c830ac36a521" providerId="LiveId" clId="{108620F3-7C9B-4B7B-BDB5-71800E3BB158}" dt="2021-04-13T14:05:40.171" v="8" actId="27803"/>
          <ac:spMkLst>
            <pc:docMk/>
            <pc:sldMk cId="2269528238" sldId="353"/>
            <ac:spMk id="750" creationId="{F02817EE-AD5F-4CBE-A652-2D1C6655F70C}"/>
          </ac:spMkLst>
        </pc:spChg>
        <pc:spChg chg="mod">
          <ac:chgData name="One Skill" userId="8d49c830ac36a521" providerId="LiveId" clId="{108620F3-7C9B-4B7B-BDB5-71800E3BB158}" dt="2021-04-13T14:05:40.171" v="8" actId="27803"/>
          <ac:spMkLst>
            <pc:docMk/>
            <pc:sldMk cId="2269528238" sldId="353"/>
            <ac:spMk id="751" creationId="{BCBE5E3F-8813-4764-9362-823784A06ACA}"/>
          </ac:spMkLst>
        </pc:spChg>
        <pc:spChg chg="mod">
          <ac:chgData name="One Skill" userId="8d49c830ac36a521" providerId="LiveId" clId="{108620F3-7C9B-4B7B-BDB5-71800E3BB158}" dt="2021-04-13T14:05:40.171" v="8" actId="27803"/>
          <ac:spMkLst>
            <pc:docMk/>
            <pc:sldMk cId="2269528238" sldId="353"/>
            <ac:spMk id="752" creationId="{6A993F88-3E1E-445D-8252-A14EB21BF3F1}"/>
          </ac:spMkLst>
        </pc:spChg>
        <pc:spChg chg="mod">
          <ac:chgData name="One Skill" userId="8d49c830ac36a521" providerId="LiveId" clId="{108620F3-7C9B-4B7B-BDB5-71800E3BB158}" dt="2021-04-13T14:05:40.171" v="8" actId="27803"/>
          <ac:spMkLst>
            <pc:docMk/>
            <pc:sldMk cId="2269528238" sldId="353"/>
            <ac:spMk id="753" creationId="{A03DACFD-AA83-48A6-8781-077BD25CACC0}"/>
          </ac:spMkLst>
        </pc:spChg>
        <pc:spChg chg="mod">
          <ac:chgData name="One Skill" userId="8d49c830ac36a521" providerId="LiveId" clId="{108620F3-7C9B-4B7B-BDB5-71800E3BB158}" dt="2021-04-13T14:05:40.171" v="8" actId="27803"/>
          <ac:spMkLst>
            <pc:docMk/>
            <pc:sldMk cId="2269528238" sldId="353"/>
            <ac:spMk id="756" creationId="{75FD1E15-477D-45FE-811E-FEF95F31280D}"/>
          </ac:spMkLst>
        </pc:spChg>
        <pc:spChg chg="mod">
          <ac:chgData name="One Skill" userId="8d49c830ac36a521" providerId="LiveId" clId="{108620F3-7C9B-4B7B-BDB5-71800E3BB158}" dt="2021-04-13T14:05:40.171" v="8" actId="27803"/>
          <ac:spMkLst>
            <pc:docMk/>
            <pc:sldMk cId="2269528238" sldId="353"/>
            <ac:spMk id="757" creationId="{F58C73F2-CC01-484B-ADD6-8B10D50D2E57}"/>
          </ac:spMkLst>
        </pc:spChg>
        <pc:spChg chg="mod">
          <ac:chgData name="One Skill" userId="8d49c830ac36a521" providerId="LiveId" clId="{108620F3-7C9B-4B7B-BDB5-71800E3BB158}" dt="2021-04-13T14:05:40.171" v="8" actId="27803"/>
          <ac:spMkLst>
            <pc:docMk/>
            <pc:sldMk cId="2269528238" sldId="353"/>
            <ac:spMk id="759" creationId="{6EF99C48-5CA7-4D70-A032-8218C4272AC9}"/>
          </ac:spMkLst>
        </pc:spChg>
        <pc:spChg chg="mod">
          <ac:chgData name="One Skill" userId="8d49c830ac36a521" providerId="LiveId" clId="{108620F3-7C9B-4B7B-BDB5-71800E3BB158}" dt="2021-04-13T14:05:40.171" v="8" actId="27803"/>
          <ac:spMkLst>
            <pc:docMk/>
            <pc:sldMk cId="2269528238" sldId="353"/>
            <ac:spMk id="760" creationId="{E27341C0-2359-41FE-B25F-863206804C84}"/>
          </ac:spMkLst>
        </pc:spChg>
        <pc:spChg chg="mod">
          <ac:chgData name="One Skill" userId="8d49c830ac36a521" providerId="LiveId" clId="{108620F3-7C9B-4B7B-BDB5-71800E3BB158}" dt="2021-04-13T14:05:40.171" v="8" actId="27803"/>
          <ac:spMkLst>
            <pc:docMk/>
            <pc:sldMk cId="2269528238" sldId="353"/>
            <ac:spMk id="762" creationId="{BCB0E796-FAE9-4344-876E-7EB77ED4BD6F}"/>
          </ac:spMkLst>
        </pc:spChg>
        <pc:spChg chg="mod">
          <ac:chgData name="One Skill" userId="8d49c830ac36a521" providerId="LiveId" clId="{108620F3-7C9B-4B7B-BDB5-71800E3BB158}" dt="2021-04-13T14:05:40.171" v="8" actId="27803"/>
          <ac:spMkLst>
            <pc:docMk/>
            <pc:sldMk cId="2269528238" sldId="353"/>
            <ac:spMk id="763" creationId="{6BBFDCD3-EBED-42A9-B4F4-D1EFA62C92F1}"/>
          </ac:spMkLst>
        </pc:spChg>
        <pc:spChg chg="mod">
          <ac:chgData name="One Skill" userId="8d49c830ac36a521" providerId="LiveId" clId="{108620F3-7C9B-4B7B-BDB5-71800E3BB158}" dt="2021-04-13T14:05:40.171" v="8" actId="27803"/>
          <ac:spMkLst>
            <pc:docMk/>
            <pc:sldMk cId="2269528238" sldId="353"/>
            <ac:spMk id="764" creationId="{8657B0C6-25AA-47AF-A996-A970E81D8CB4}"/>
          </ac:spMkLst>
        </pc:spChg>
        <pc:spChg chg="mod">
          <ac:chgData name="One Skill" userId="8d49c830ac36a521" providerId="LiveId" clId="{108620F3-7C9B-4B7B-BDB5-71800E3BB158}" dt="2021-04-13T14:05:40.171" v="8" actId="27803"/>
          <ac:spMkLst>
            <pc:docMk/>
            <pc:sldMk cId="2269528238" sldId="353"/>
            <ac:spMk id="765" creationId="{2FFFC8A4-3AC4-4240-B95B-31170603622A}"/>
          </ac:spMkLst>
        </pc:spChg>
        <pc:spChg chg="mod">
          <ac:chgData name="One Skill" userId="8d49c830ac36a521" providerId="LiveId" clId="{108620F3-7C9B-4B7B-BDB5-71800E3BB158}" dt="2021-04-13T14:05:40.171" v="8" actId="27803"/>
          <ac:spMkLst>
            <pc:docMk/>
            <pc:sldMk cId="2269528238" sldId="353"/>
            <ac:spMk id="766" creationId="{FFCBE2AF-4AFA-4E5F-866B-014C01AD4698}"/>
          </ac:spMkLst>
        </pc:spChg>
        <pc:spChg chg="mod">
          <ac:chgData name="One Skill" userId="8d49c830ac36a521" providerId="LiveId" clId="{108620F3-7C9B-4B7B-BDB5-71800E3BB158}" dt="2021-04-13T14:05:40.171" v="8" actId="27803"/>
          <ac:spMkLst>
            <pc:docMk/>
            <pc:sldMk cId="2269528238" sldId="353"/>
            <ac:spMk id="767" creationId="{A7B0E8DA-4E14-48CE-B779-4D8E25C42083}"/>
          </ac:spMkLst>
        </pc:spChg>
        <pc:spChg chg="mod">
          <ac:chgData name="One Skill" userId="8d49c830ac36a521" providerId="LiveId" clId="{108620F3-7C9B-4B7B-BDB5-71800E3BB158}" dt="2021-04-13T14:05:40.171" v="8" actId="27803"/>
          <ac:spMkLst>
            <pc:docMk/>
            <pc:sldMk cId="2269528238" sldId="353"/>
            <ac:spMk id="768" creationId="{897DA9AA-C4C0-48E6-A70A-670E0B328CF2}"/>
          </ac:spMkLst>
        </pc:spChg>
        <pc:spChg chg="mod">
          <ac:chgData name="One Skill" userId="8d49c830ac36a521" providerId="LiveId" clId="{108620F3-7C9B-4B7B-BDB5-71800E3BB158}" dt="2021-04-13T14:05:40.171" v="8" actId="27803"/>
          <ac:spMkLst>
            <pc:docMk/>
            <pc:sldMk cId="2269528238" sldId="353"/>
            <ac:spMk id="769" creationId="{808611A8-2F05-4A6F-9D03-9865449FF959}"/>
          </ac:spMkLst>
        </pc:spChg>
        <pc:spChg chg="mod">
          <ac:chgData name="One Skill" userId="8d49c830ac36a521" providerId="LiveId" clId="{108620F3-7C9B-4B7B-BDB5-71800E3BB158}" dt="2021-04-13T14:05:40.171" v="8" actId="27803"/>
          <ac:spMkLst>
            <pc:docMk/>
            <pc:sldMk cId="2269528238" sldId="353"/>
            <ac:spMk id="770" creationId="{A4F4A324-73E3-4271-BD46-D83119857CDF}"/>
          </ac:spMkLst>
        </pc:spChg>
        <pc:spChg chg="mod">
          <ac:chgData name="One Skill" userId="8d49c830ac36a521" providerId="LiveId" clId="{108620F3-7C9B-4B7B-BDB5-71800E3BB158}" dt="2021-04-13T14:05:40.171" v="8" actId="27803"/>
          <ac:spMkLst>
            <pc:docMk/>
            <pc:sldMk cId="2269528238" sldId="353"/>
            <ac:spMk id="771" creationId="{85D41458-5AEF-420A-BA6D-3FACF822245A}"/>
          </ac:spMkLst>
        </pc:spChg>
        <pc:spChg chg="mod">
          <ac:chgData name="One Skill" userId="8d49c830ac36a521" providerId="LiveId" clId="{108620F3-7C9B-4B7B-BDB5-71800E3BB158}" dt="2021-04-13T14:05:40.171" v="8" actId="27803"/>
          <ac:spMkLst>
            <pc:docMk/>
            <pc:sldMk cId="2269528238" sldId="353"/>
            <ac:spMk id="772" creationId="{2B6F12D6-D7F9-4921-8E10-7310FB74BBBB}"/>
          </ac:spMkLst>
        </pc:spChg>
        <pc:spChg chg="mod">
          <ac:chgData name="One Skill" userId="8d49c830ac36a521" providerId="LiveId" clId="{108620F3-7C9B-4B7B-BDB5-71800E3BB158}" dt="2021-04-13T14:05:40.171" v="8" actId="27803"/>
          <ac:spMkLst>
            <pc:docMk/>
            <pc:sldMk cId="2269528238" sldId="353"/>
            <ac:spMk id="773" creationId="{B8729654-55FB-45B7-8A8F-D03606DC72EC}"/>
          </ac:spMkLst>
        </pc:spChg>
        <pc:spChg chg="mod">
          <ac:chgData name="One Skill" userId="8d49c830ac36a521" providerId="LiveId" clId="{108620F3-7C9B-4B7B-BDB5-71800E3BB158}" dt="2021-04-13T14:05:40.171" v="8" actId="27803"/>
          <ac:spMkLst>
            <pc:docMk/>
            <pc:sldMk cId="2269528238" sldId="353"/>
            <ac:spMk id="774" creationId="{1AFD4134-FC58-42C3-AA7F-70617F482748}"/>
          </ac:spMkLst>
        </pc:spChg>
        <pc:spChg chg="mod">
          <ac:chgData name="One Skill" userId="8d49c830ac36a521" providerId="LiveId" clId="{108620F3-7C9B-4B7B-BDB5-71800E3BB158}" dt="2021-04-13T14:05:40.171" v="8" actId="27803"/>
          <ac:spMkLst>
            <pc:docMk/>
            <pc:sldMk cId="2269528238" sldId="353"/>
            <ac:spMk id="775" creationId="{C749CB58-253C-42C9-8EE6-784D3EB2563B}"/>
          </ac:spMkLst>
        </pc:spChg>
        <pc:spChg chg="mod">
          <ac:chgData name="One Skill" userId="8d49c830ac36a521" providerId="LiveId" clId="{108620F3-7C9B-4B7B-BDB5-71800E3BB158}" dt="2021-04-13T14:05:40.171" v="8" actId="27803"/>
          <ac:spMkLst>
            <pc:docMk/>
            <pc:sldMk cId="2269528238" sldId="353"/>
            <ac:spMk id="776" creationId="{E4C7B964-08DA-46C0-864E-B1353714FD47}"/>
          </ac:spMkLst>
        </pc:spChg>
        <pc:spChg chg="mod">
          <ac:chgData name="One Skill" userId="8d49c830ac36a521" providerId="LiveId" clId="{108620F3-7C9B-4B7B-BDB5-71800E3BB158}" dt="2021-04-13T14:05:40.171" v="8" actId="27803"/>
          <ac:spMkLst>
            <pc:docMk/>
            <pc:sldMk cId="2269528238" sldId="353"/>
            <ac:spMk id="777" creationId="{197DF8E3-A036-4F6B-9006-FFAC2C2431EE}"/>
          </ac:spMkLst>
        </pc:spChg>
        <pc:spChg chg="mod">
          <ac:chgData name="One Skill" userId="8d49c830ac36a521" providerId="LiveId" clId="{108620F3-7C9B-4B7B-BDB5-71800E3BB158}" dt="2021-04-13T14:05:40.171" v="8" actId="27803"/>
          <ac:spMkLst>
            <pc:docMk/>
            <pc:sldMk cId="2269528238" sldId="353"/>
            <ac:spMk id="778" creationId="{6816B1ED-08D0-454D-A198-9FE2E468E611}"/>
          </ac:spMkLst>
        </pc:spChg>
        <pc:spChg chg="mod">
          <ac:chgData name="One Skill" userId="8d49c830ac36a521" providerId="LiveId" clId="{108620F3-7C9B-4B7B-BDB5-71800E3BB158}" dt="2021-04-13T14:05:40.171" v="8" actId="27803"/>
          <ac:spMkLst>
            <pc:docMk/>
            <pc:sldMk cId="2269528238" sldId="353"/>
            <ac:spMk id="779" creationId="{52B8202D-C68D-4089-AA38-6624B02659C6}"/>
          </ac:spMkLst>
        </pc:spChg>
        <pc:spChg chg="mod">
          <ac:chgData name="One Skill" userId="8d49c830ac36a521" providerId="LiveId" clId="{108620F3-7C9B-4B7B-BDB5-71800E3BB158}" dt="2021-04-13T14:05:40.171" v="8" actId="27803"/>
          <ac:spMkLst>
            <pc:docMk/>
            <pc:sldMk cId="2269528238" sldId="353"/>
            <ac:spMk id="780" creationId="{13984380-D266-43B3-9EB8-11139E2E81D3}"/>
          </ac:spMkLst>
        </pc:spChg>
        <pc:spChg chg="mod">
          <ac:chgData name="One Skill" userId="8d49c830ac36a521" providerId="LiveId" clId="{108620F3-7C9B-4B7B-BDB5-71800E3BB158}" dt="2021-04-13T14:05:40.171" v="8" actId="27803"/>
          <ac:spMkLst>
            <pc:docMk/>
            <pc:sldMk cId="2269528238" sldId="353"/>
            <ac:spMk id="781" creationId="{81673C72-083B-451C-8F1A-D8D4E8B96CBA}"/>
          </ac:spMkLst>
        </pc:spChg>
        <pc:spChg chg="mod">
          <ac:chgData name="One Skill" userId="8d49c830ac36a521" providerId="LiveId" clId="{108620F3-7C9B-4B7B-BDB5-71800E3BB158}" dt="2021-04-13T14:05:40.171" v="8" actId="27803"/>
          <ac:spMkLst>
            <pc:docMk/>
            <pc:sldMk cId="2269528238" sldId="353"/>
            <ac:spMk id="782" creationId="{5ADF3AC5-5659-40D6-9AEE-A722FDEB5AA6}"/>
          </ac:spMkLst>
        </pc:spChg>
        <pc:spChg chg="mod">
          <ac:chgData name="One Skill" userId="8d49c830ac36a521" providerId="LiveId" clId="{108620F3-7C9B-4B7B-BDB5-71800E3BB158}" dt="2021-04-13T14:05:40.171" v="8" actId="27803"/>
          <ac:spMkLst>
            <pc:docMk/>
            <pc:sldMk cId="2269528238" sldId="353"/>
            <ac:spMk id="783" creationId="{B5E66B09-57B4-47CB-ACE8-4A1CBF13E2AF}"/>
          </ac:spMkLst>
        </pc:spChg>
        <pc:spChg chg="mod">
          <ac:chgData name="One Skill" userId="8d49c830ac36a521" providerId="LiveId" clId="{108620F3-7C9B-4B7B-BDB5-71800E3BB158}" dt="2021-04-13T14:05:40.171" v="8" actId="27803"/>
          <ac:spMkLst>
            <pc:docMk/>
            <pc:sldMk cId="2269528238" sldId="353"/>
            <ac:spMk id="784" creationId="{E8D723F0-4191-4081-BC9F-4EF64630F062}"/>
          </ac:spMkLst>
        </pc:spChg>
        <pc:spChg chg="mod">
          <ac:chgData name="One Skill" userId="8d49c830ac36a521" providerId="LiveId" clId="{108620F3-7C9B-4B7B-BDB5-71800E3BB158}" dt="2021-04-13T14:05:40.171" v="8" actId="27803"/>
          <ac:spMkLst>
            <pc:docMk/>
            <pc:sldMk cId="2269528238" sldId="353"/>
            <ac:spMk id="785" creationId="{0DFE814D-7939-43A4-81DE-209CFEDD09D3}"/>
          </ac:spMkLst>
        </pc:spChg>
        <pc:spChg chg="mod">
          <ac:chgData name="One Skill" userId="8d49c830ac36a521" providerId="LiveId" clId="{108620F3-7C9B-4B7B-BDB5-71800E3BB158}" dt="2021-04-13T14:05:40.171" v="8" actId="27803"/>
          <ac:spMkLst>
            <pc:docMk/>
            <pc:sldMk cId="2269528238" sldId="353"/>
            <ac:spMk id="786" creationId="{36AD5C61-EBF2-4B42-9405-29B1AC7B1287}"/>
          </ac:spMkLst>
        </pc:spChg>
        <pc:spChg chg="mod">
          <ac:chgData name="One Skill" userId="8d49c830ac36a521" providerId="LiveId" clId="{108620F3-7C9B-4B7B-BDB5-71800E3BB158}" dt="2021-04-13T14:05:40.171" v="8" actId="27803"/>
          <ac:spMkLst>
            <pc:docMk/>
            <pc:sldMk cId="2269528238" sldId="353"/>
            <ac:spMk id="788" creationId="{9CE0D171-9950-467D-8D33-4185352126D4}"/>
          </ac:spMkLst>
        </pc:spChg>
        <pc:spChg chg="mod">
          <ac:chgData name="One Skill" userId="8d49c830ac36a521" providerId="LiveId" clId="{108620F3-7C9B-4B7B-BDB5-71800E3BB158}" dt="2021-04-13T14:05:40.171" v="8" actId="27803"/>
          <ac:spMkLst>
            <pc:docMk/>
            <pc:sldMk cId="2269528238" sldId="353"/>
            <ac:spMk id="789" creationId="{D1CD4DEB-9877-4271-AA44-33176D7D3915}"/>
          </ac:spMkLst>
        </pc:spChg>
        <pc:spChg chg="mod">
          <ac:chgData name="One Skill" userId="8d49c830ac36a521" providerId="LiveId" clId="{108620F3-7C9B-4B7B-BDB5-71800E3BB158}" dt="2021-04-13T14:05:40.171" v="8" actId="27803"/>
          <ac:spMkLst>
            <pc:docMk/>
            <pc:sldMk cId="2269528238" sldId="353"/>
            <ac:spMk id="790" creationId="{AC629350-FFF1-48D2-A361-D021F0935456}"/>
          </ac:spMkLst>
        </pc:spChg>
        <pc:spChg chg="mod">
          <ac:chgData name="One Skill" userId="8d49c830ac36a521" providerId="LiveId" clId="{108620F3-7C9B-4B7B-BDB5-71800E3BB158}" dt="2021-04-13T14:05:40.171" v="8" actId="27803"/>
          <ac:spMkLst>
            <pc:docMk/>
            <pc:sldMk cId="2269528238" sldId="353"/>
            <ac:spMk id="791" creationId="{04118F0A-6684-4DE3-A0D4-3CD5ACE10FE0}"/>
          </ac:spMkLst>
        </pc:spChg>
        <pc:spChg chg="mod">
          <ac:chgData name="One Skill" userId="8d49c830ac36a521" providerId="LiveId" clId="{108620F3-7C9B-4B7B-BDB5-71800E3BB158}" dt="2021-04-13T14:05:40.171" v="8" actId="27803"/>
          <ac:spMkLst>
            <pc:docMk/>
            <pc:sldMk cId="2269528238" sldId="353"/>
            <ac:spMk id="792" creationId="{5D1717DA-925E-4A07-8E4D-165A88B1B139}"/>
          </ac:spMkLst>
        </pc:spChg>
        <pc:spChg chg="mod">
          <ac:chgData name="One Skill" userId="8d49c830ac36a521" providerId="LiveId" clId="{108620F3-7C9B-4B7B-BDB5-71800E3BB158}" dt="2021-04-13T14:05:40.171" v="8" actId="27803"/>
          <ac:spMkLst>
            <pc:docMk/>
            <pc:sldMk cId="2269528238" sldId="353"/>
            <ac:spMk id="793" creationId="{649FD769-92F9-4089-8F28-2BD99B9CDCCA}"/>
          </ac:spMkLst>
        </pc:spChg>
        <pc:spChg chg="mod">
          <ac:chgData name="One Skill" userId="8d49c830ac36a521" providerId="LiveId" clId="{108620F3-7C9B-4B7B-BDB5-71800E3BB158}" dt="2021-04-13T14:05:40.171" v="8" actId="27803"/>
          <ac:spMkLst>
            <pc:docMk/>
            <pc:sldMk cId="2269528238" sldId="353"/>
            <ac:spMk id="794" creationId="{C5CEA567-7992-400E-8987-ADA736FB1C40}"/>
          </ac:spMkLst>
        </pc:spChg>
        <pc:spChg chg="mod">
          <ac:chgData name="One Skill" userId="8d49c830ac36a521" providerId="LiveId" clId="{108620F3-7C9B-4B7B-BDB5-71800E3BB158}" dt="2021-04-13T14:05:40.171" v="8" actId="27803"/>
          <ac:spMkLst>
            <pc:docMk/>
            <pc:sldMk cId="2269528238" sldId="353"/>
            <ac:spMk id="795" creationId="{7525C3FC-B6CD-4746-9DFB-6AB70608FCB0}"/>
          </ac:spMkLst>
        </pc:spChg>
        <pc:spChg chg="mod">
          <ac:chgData name="One Skill" userId="8d49c830ac36a521" providerId="LiveId" clId="{108620F3-7C9B-4B7B-BDB5-71800E3BB158}" dt="2021-04-13T14:05:40.171" v="8" actId="27803"/>
          <ac:spMkLst>
            <pc:docMk/>
            <pc:sldMk cId="2269528238" sldId="353"/>
            <ac:spMk id="796" creationId="{98759F00-A857-45F0-AAB7-DE264C04DA0A}"/>
          </ac:spMkLst>
        </pc:spChg>
        <pc:spChg chg="mod">
          <ac:chgData name="One Skill" userId="8d49c830ac36a521" providerId="LiveId" clId="{108620F3-7C9B-4B7B-BDB5-71800E3BB158}" dt="2021-04-13T14:05:40.171" v="8" actId="27803"/>
          <ac:spMkLst>
            <pc:docMk/>
            <pc:sldMk cId="2269528238" sldId="353"/>
            <ac:spMk id="797" creationId="{EA34F06C-3F43-4B35-9B9B-D336663F303E}"/>
          </ac:spMkLst>
        </pc:spChg>
        <pc:spChg chg="mod">
          <ac:chgData name="One Skill" userId="8d49c830ac36a521" providerId="LiveId" clId="{108620F3-7C9B-4B7B-BDB5-71800E3BB158}" dt="2021-04-13T14:05:40.171" v="8" actId="27803"/>
          <ac:spMkLst>
            <pc:docMk/>
            <pc:sldMk cId="2269528238" sldId="353"/>
            <ac:spMk id="798" creationId="{AA0D1108-F1E1-4202-81D7-813C0AAD4005}"/>
          </ac:spMkLst>
        </pc:spChg>
        <pc:spChg chg="mod">
          <ac:chgData name="One Skill" userId="8d49c830ac36a521" providerId="LiveId" clId="{108620F3-7C9B-4B7B-BDB5-71800E3BB158}" dt="2021-04-13T14:05:40.171" v="8" actId="27803"/>
          <ac:spMkLst>
            <pc:docMk/>
            <pc:sldMk cId="2269528238" sldId="353"/>
            <ac:spMk id="799" creationId="{2ACD8CFA-0C35-4EF8-965E-ECD0B2551090}"/>
          </ac:spMkLst>
        </pc:spChg>
        <pc:spChg chg="mod">
          <ac:chgData name="One Skill" userId="8d49c830ac36a521" providerId="LiveId" clId="{108620F3-7C9B-4B7B-BDB5-71800E3BB158}" dt="2021-04-13T14:05:40.171" v="8" actId="27803"/>
          <ac:spMkLst>
            <pc:docMk/>
            <pc:sldMk cId="2269528238" sldId="353"/>
            <ac:spMk id="800" creationId="{4409EFF8-E6A8-4646-9D31-7A8117E2F2DE}"/>
          </ac:spMkLst>
        </pc:spChg>
        <pc:spChg chg="mod">
          <ac:chgData name="One Skill" userId="8d49c830ac36a521" providerId="LiveId" clId="{108620F3-7C9B-4B7B-BDB5-71800E3BB158}" dt="2021-04-13T14:05:40.171" v="8" actId="27803"/>
          <ac:spMkLst>
            <pc:docMk/>
            <pc:sldMk cId="2269528238" sldId="353"/>
            <ac:spMk id="801" creationId="{82F59B34-07F2-457A-9C47-6D49F6C6E168}"/>
          </ac:spMkLst>
        </pc:spChg>
        <pc:spChg chg="mod">
          <ac:chgData name="One Skill" userId="8d49c830ac36a521" providerId="LiveId" clId="{108620F3-7C9B-4B7B-BDB5-71800E3BB158}" dt="2021-04-13T14:05:40.171" v="8" actId="27803"/>
          <ac:spMkLst>
            <pc:docMk/>
            <pc:sldMk cId="2269528238" sldId="353"/>
            <ac:spMk id="802" creationId="{CE5F3BCD-2528-4550-B207-8BAC7221999F}"/>
          </ac:spMkLst>
        </pc:spChg>
        <pc:spChg chg="mod">
          <ac:chgData name="One Skill" userId="8d49c830ac36a521" providerId="LiveId" clId="{108620F3-7C9B-4B7B-BDB5-71800E3BB158}" dt="2021-04-13T14:05:40.171" v="8" actId="27803"/>
          <ac:spMkLst>
            <pc:docMk/>
            <pc:sldMk cId="2269528238" sldId="353"/>
            <ac:spMk id="803" creationId="{8854C3C2-6315-454F-9084-66B128AF4E79}"/>
          </ac:spMkLst>
        </pc:spChg>
        <pc:spChg chg="mod">
          <ac:chgData name="One Skill" userId="8d49c830ac36a521" providerId="LiveId" clId="{108620F3-7C9B-4B7B-BDB5-71800E3BB158}" dt="2021-04-13T14:05:40.171" v="8" actId="27803"/>
          <ac:spMkLst>
            <pc:docMk/>
            <pc:sldMk cId="2269528238" sldId="353"/>
            <ac:spMk id="804" creationId="{0744B849-63CB-4363-960D-7FD364D04237}"/>
          </ac:spMkLst>
        </pc:spChg>
        <pc:spChg chg="mod">
          <ac:chgData name="One Skill" userId="8d49c830ac36a521" providerId="LiveId" clId="{108620F3-7C9B-4B7B-BDB5-71800E3BB158}" dt="2021-04-13T14:05:40.171" v="8" actId="27803"/>
          <ac:spMkLst>
            <pc:docMk/>
            <pc:sldMk cId="2269528238" sldId="353"/>
            <ac:spMk id="805" creationId="{8C62A9B7-BC22-4894-AE1D-F9F5B5577AF1}"/>
          </ac:spMkLst>
        </pc:spChg>
        <pc:spChg chg="mod">
          <ac:chgData name="One Skill" userId="8d49c830ac36a521" providerId="LiveId" clId="{108620F3-7C9B-4B7B-BDB5-71800E3BB158}" dt="2021-04-13T14:05:40.171" v="8" actId="27803"/>
          <ac:spMkLst>
            <pc:docMk/>
            <pc:sldMk cId="2269528238" sldId="353"/>
            <ac:spMk id="806" creationId="{4255C6DD-E8C7-4BD0-AF23-D119A72FEE66}"/>
          </ac:spMkLst>
        </pc:spChg>
        <pc:spChg chg="mod">
          <ac:chgData name="One Skill" userId="8d49c830ac36a521" providerId="LiveId" clId="{108620F3-7C9B-4B7B-BDB5-71800E3BB158}" dt="2021-04-13T14:05:40.171" v="8" actId="27803"/>
          <ac:spMkLst>
            <pc:docMk/>
            <pc:sldMk cId="2269528238" sldId="353"/>
            <ac:spMk id="807" creationId="{4AE6263B-1316-4AE9-BA0B-8BBD10BC4C23}"/>
          </ac:spMkLst>
        </pc:spChg>
        <pc:spChg chg="mod">
          <ac:chgData name="One Skill" userId="8d49c830ac36a521" providerId="LiveId" clId="{108620F3-7C9B-4B7B-BDB5-71800E3BB158}" dt="2021-04-13T14:05:40.171" v="8" actId="27803"/>
          <ac:spMkLst>
            <pc:docMk/>
            <pc:sldMk cId="2269528238" sldId="353"/>
            <ac:spMk id="808" creationId="{80607235-5753-4AA7-892B-F677A8D11E6B}"/>
          </ac:spMkLst>
        </pc:spChg>
        <pc:spChg chg="mod">
          <ac:chgData name="One Skill" userId="8d49c830ac36a521" providerId="LiveId" clId="{108620F3-7C9B-4B7B-BDB5-71800E3BB158}" dt="2021-04-13T14:05:40.171" v="8" actId="27803"/>
          <ac:spMkLst>
            <pc:docMk/>
            <pc:sldMk cId="2269528238" sldId="353"/>
            <ac:spMk id="810" creationId="{FE365069-AE6B-44C4-A928-ED4B87490827}"/>
          </ac:spMkLst>
        </pc:spChg>
        <pc:spChg chg="mod">
          <ac:chgData name="One Skill" userId="8d49c830ac36a521" providerId="LiveId" clId="{108620F3-7C9B-4B7B-BDB5-71800E3BB158}" dt="2021-04-13T14:05:40.171" v="8" actId="27803"/>
          <ac:spMkLst>
            <pc:docMk/>
            <pc:sldMk cId="2269528238" sldId="353"/>
            <ac:spMk id="811" creationId="{05E4D0C2-4AB7-4F1A-9FE0-BF91186129D4}"/>
          </ac:spMkLst>
        </pc:spChg>
        <pc:spChg chg="mod">
          <ac:chgData name="One Skill" userId="8d49c830ac36a521" providerId="LiveId" clId="{108620F3-7C9B-4B7B-BDB5-71800E3BB158}" dt="2021-04-13T14:05:40.171" v="8" actId="27803"/>
          <ac:spMkLst>
            <pc:docMk/>
            <pc:sldMk cId="2269528238" sldId="353"/>
            <ac:spMk id="812" creationId="{A34FFBA7-5C19-4804-A7BD-24E9F08CA16A}"/>
          </ac:spMkLst>
        </pc:spChg>
        <pc:spChg chg="mod">
          <ac:chgData name="One Skill" userId="8d49c830ac36a521" providerId="LiveId" clId="{108620F3-7C9B-4B7B-BDB5-71800E3BB158}" dt="2021-04-13T14:05:40.171" v="8" actId="27803"/>
          <ac:spMkLst>
            <pc:docMk/>
            <pc:sldMk cId="2269528238" sldId="353"/>
            <ac:spMk id="813" creationId="{B6F6C7D7-C8C3-4E0A-89B7-E0ACACB48A6B}"/>
          </ac:spMkLst>
        </pc:spChg>
        <pc:spChg chg="mod">
          <ac:chgData name="One Skill" userId="8d49c830ac36a521" providerId="LiveId" clId="{108620F3-7C9B-4B7B-BDB5-71800E3BB158}" dt="2021-04-13T14:05:40.171" v="8" actId="27803"/>
          <ac:spMkLst>
            <pc:docMk/>
            <pc:sldMk cId="2269528238" sldId="353"/>
            <ac:spMk id="814" creationId="{C62CF0B9-6331-4E2A-A784-07AEE6F4B83A}"/>
          </ac:spMkLst>
        </pc:spChg>
        <pc:spChg chg="mod">
          <ac:chgData name="One Skill" userId="8d49c830ac36a521" providerId="LiveId" clId="{108620F3-7C9B-4B7B-BDB5-71800E3BB158}" dt="2021-04-13T14:05:40.171" v="8" actId="27803"/>
          <ac:spMkLst>
            <pc:docMk/>
            <pc:sldMk cId="2269528238" sldId="353"/>
            <ac:spMk id="815" creationId="{F76889D0-BE3A-465F-9DE3-370A150F1C7E}"/>
          </ac:spMkLst>
        </pc:spChg>
        <pc:spChg chg="mod">
          <ac:chgData name="One Skill" userId="8d49c830ac36a521" providerId="LiveId" clId="{108620F3-7C9B-4B7B-BDB5-71800E3BB158}" dt="2021-04-13T14:05:40.171" v="8" actId="27803"/>
          <ac:spMkLst>
            <pc:docMk/>
            <pc:sldMk cId="2269528238" sldId="353"/>
            <ac:spMk id="816" creationId="{75A1336B-95E0-44A0-8A06-06A4F3FF3BA3}"/>
          </ac:spMkLst>
        </pc:spChg>
        <pc:spChg chg="mod">
          <ac:chgData name="One Skill" userId="8d49c830ac36a521" providerId="LiveId" clId="{108620F3-7C9B-4B7B-BDB5-71800E3BB158}" dt="2021-04-13T14:05:40.171" v="8" actId="27803"/>
          <ac:spMkLst>
            <pc:docMk/>
            <pc:sldMk cId="2269528238" sldId="353"/>
            <ac:spMk id="817" creationId="{7C9A3004-B7FC-4F6F-8708-330CC9BC2A1C}"/>
          </ac:spMkLst>
        </pc:spChg>
        <pc:spChg chg="mod">
          <ac:chgData name="One Skill" userId="8d49c830ac36a521" providerId="LiveId" clId="{108620F3-7C9B-4B7B-BDB5-71800E3BB158}" dt="2021-04-13T14:05:40.171" v="8" actId="27803"/>
          <ac:spMkLst>
            <pc:docMk/>
            <pc:sldMk cId="2269528238" sldId="353"/>
            <ac:spMk id="818" creationId="{21DA7CA3-4AD3-4A84-A0F5-0E7B9DF16415}"/>
          </ac:spMkLst>
        </pc:spChg>
        <pc:spChg chg="mod">
          <ac:chgData name="One Skill" userId="8d49c830ac36a521" providerId="LiveId" clId="{108620F3-7C9B-4B7B-BDB5-71800E3BB158}" dt="2021-04-13T14:05:40.171" v="8" actId="27803"/>
          <ac:spMkLst>
            <pc:docMk/>
            <pc:sldMk cId="2269528238" sldId="353"/>
            <ac:spMk id="819" creationId="{48874EF4-9F04-43F0-BC01-2F84D91A05B0}"/>
          </ac:spMkLst>
        </pc:spChg>
        <pc:spChg chg="mod">
          <ac:chgData name="One Skill" userId="8d49c830ac36a521" providerId="LiveId" clId="{108620F3-7C9B-4B7B-BDB5-71800E3BB158}" dt="2021-04-13T14:05:40.171" v="8" actId="27803"/>
          <ac:spMkLst>
            <pc:docMk/>
            <pc:sldMk cId="2269528238" sldId="353"/>
            <ac:spMk id="820" creationId="{1CB4C242-01AA-47D4-90B6-D99D815222E9}"/>
          </ac:spMkLst>
        </pc:spChg>
        <pc:spChg chg="mod">
          <ac:chgData name="One Skill" userId="8d49c830ac36a521" providerId="LiveId" clId="{108620F3-7C9B-4B7B-BDB5-71800E3BB158}" dt="2021-04-13T14:05:40.171" v="8" actId="27803"/>
          <ac:spMkLst>
            <pc:docMk/>
            <pc:sldMk cId="2269528238" sldId="353"/>
            <ac:spMk id="821" creationId="{76AA193D-4C80-4C77-A483-268E219B1022}"/>
          </ac:spMkLst>
        </pc:spChg>
        <pc:spChg chg="mod">
          <ac:chgData name="One Skill" userId="8d49c830ac36a521" providerId="LiveId" clId="{108620F3-7C9B-4B7B-BDB5-71800E3BB158}" dt="2021-04-13T14:05:40.171" v="8" actId="27803"/>
          <ac:spMkLst>
            <pc:docMk/>
            <pc:sldMk cId="2269528238" sldId="353"/>
            <ac:spMk id="822" creationId="{944511C6-446F-4C4E-B5E3-CCDDEFECB93B}"/>
          </ac:spMkLst>
        </pc:spChg>
        <pc:spChg chg="mod">
          <ac:chgData name="One Skill" userId="8d49c830ac36a521" providerId="LiveId" clId="{108620F3-7C9B-4B7B-BDB5-71800E3BB158}" dt="2021-04-13T14:05:40.171" v="8" actId="27803"/>
          <ac:spMkLst>
            <pc:docMk/>
            <pc:sldMk cId="2269528238" sldId="353"/>
            <ac:spMk id="823" creationId="{3491E982-8B1E-4886-AA77-DEE2FC9FD007}"/>
          </ac:spMkLst>
        </pc:spChg>
        <pc:spChg chg="mod">
          <ac:chgData name="One Skill" userId="8d49c830ac36a521" providerId="LiveId" clId="{108620F3-7C9B-4B7B-BDB5-71800E3BB158}" dt="2021-04-13T14:05:40.171" v="8" actId="27803"/>
          <ac:spMkLst>
            <pc:docMk/>
            <pc:sldMk cId="2269528238" sldId="353"/>
            <ac:spMk id="824" creationId="{F31443B6-0AEC-4562-9541-81543E8F6717}"/>
          </ac:spMkLst>
        </pc:spChg>
        <pc:spChg chg="mod">
          <ac:chgData name="One Skill" userId="8d49c830ac36a521" providerId="LiveId" clId="{108620F3-7C9B-4B7B-BDB5-71800E3BB158}" dt="2021-04-13T14:05:40.171" v="8" actId="27803"/>
          <ac:spMkLst>
            <pc:docMk/>
            <pc:sldMk cId="2269528238" sldId="353"/>
            <ac:spMk id="825" creationId="{9D7C3BAE-F473-43A2-8A10-1725C5964353}"/>
          </ac:spMkLst>
        </pc:spChg>
        <pc:spChg chg="mod">
          <ac:chgData name="One Skill" userId="8d49c830ac36a521" providerId="LiveId" clId="{108620F3-7C9B-4B7B-BDB5-71800E3BB158}" dt="2021-04-13T14:05:40.171" v="8" actId="27803"/>
          <ac:spMkLst>
            <pc:docMk/>
            <pc:sldMk cId="2269528238" sldId="353"/>
            <ac:spMk id="826" creationId="{D6CD268A-530C-4446-A660-B10A4416C755}"/>
          </ac:spMkLst>
        </pc:spChg>
        <pc:spChg chg="mod">
          <ac:chgData name="One Skill" userId="8d49c830ac36a521" providerId="LiveId" clId="{108620F3-7C9B-4B7B-BDB5-71800E3BB158}" dt="2021-04-13T14:05:40.171" v="8" actId="27803"/>
          <ac:spMkLst>
            <pc:docMk/>
            <pc:sldMk cId="2269528238" sldId="353"/>
            <ac:spMk id="827" creationId="{D05F9371-EBD1-4349-A1DC-D0B7BC9EC966}"/>
          </ac:spMkLst>
        </pc:spChg>
        <pc:spChg chg="mod">
          <ac:chgData name="One Skill" userId="8d49c830ac36a521" providerId="LiveId" clId="{108620F3-7C9B-4B7B-BDB5-71800E3BB158}" dt="2021-04-13T14:05:40.171" v="8" actId="27803"/>
          <ac:spMkLst>
            <pc:docMk/>
            <pc:sldMk cId="2269528238" sldId="353"/>
            <ac:spMk id="828" creationId="{01B0FDD4-6A13-4DE2-A359-5308866268AA}"/>
          </ac:spMkLst>
        </pc:spChg>
        <pc:spChg chg="mod">
          <ac:chgData name="One Skill" userId="8d49c830ac36a521" providerId="LiveId" clId="{108620F3-7C9B-4B7B-BDB5-71800E3BB158}" dt="2021-04-13T14:05:40.171" v="8" actId="27803"/>
          <ac:spMkLst>
            <pc:docMk/>
            <pc:sldMk cId="2269528238" sldId="353"/>
            <ac:spMk id="829" creationId="{A1F387FB-CE20-44F6-8583-157CC10685EE}"/>
          </ac:spMkLst>
        </pc:spChg>
        <pc:spChg chg="mod">
          <ac:chgData name="One Skill" userId="8d49c830ac36a521" providerId="LiveId" clId="{108620F3-7C9B-4B7B-BDB5-71800E3BB158}" dt="2021-04-13T14:05:40.171" v="8" actId="27803"/>
          <ac:spMkLst>
            <pc:docMk/>
            <pc:sldMk cId="2269528238" sldId="353"/>
            <ac:spMk id="830" creationId="{9B7749B6-8886-4E93-A6FC-400FB5FB6EAE}"/>
          </ac:spMkLst>
        </pc:spChg>
        <pc:spChg chg="mod">
          <ac:chgData name="One Skill" userId="8d49c830ac36a521" providerId="LiveId" clId="{108620F3-7C9B-4B7B-BDB5-71800E3BB158}" dt="2021-04-13T14:05:40.171" v="8" actId="27803"/>
          <ac:spMkLst>
            <pc:docMk/>
            <pc:sldMk cId="2269528238" sldId="353"/>
            <ac:spMk id="831" creationId="{73892ED7-AA4E-43FC-96AA-3F6E5FE522C1}"/>
          </ac:spMkLst>
        </pc:spChg>
        <pc:spChg chg="mod">
          <ac:chgData name="One Skill" userId="8d49c830ac36a521" providerId="LiveId" clId="{108620F3-7C9B-4B7B-BDB5-71800E3BB158}" dt="2021-04-13T14:05:40.171" v="8" actId="27803"/>
          <ac:spMkLst>
            <pc:docMk/>
            <pc:sldMk cId="2269528238" sldId="353"/>
            <ac:spMk id="832" creationId="{46C7B22F-D247-4B2E-8E69-575B83B8BF18}"/>
          </ac:spMkLst>
        </pc:spChg>
        <pc:spChg chg="mod">
          <ac:chgData name="One Skill" userId="8d49c830ac36a521" providerId="LiveId" clId="{108620F3-7C9B-4B7B-BDB5-71800E3BB158}" dt="2021-04-13T14:05:40.171" v="8" actId="27803"/>
          <ac:spMkLst>
            <pc:docMk/>
            <pc:sldMk cId="2269528238" sldId="353"/>
            <ac:spMk id="833" creationId="{6F889FD6-DAFF-4539-B3E0-D996F5488DAB}"/>
          </ac:spMkLst>
        </pc:spChg>
        <pc:spChg chg="mod">
          <ac:chgData name="One Skill" userId="8d49c830ac36a521" providerId="LiveId" clId="{108620F3-7C9B-4B7B-BDB5-71800E3BB158}" dt="2021-04-13T14:05:40.171" v="8" actId="27803"/>
          <ac:spMkLst>
            <pc:docMk/>
            <pc:sldMk cId="2269528238" sldId="353"/>
            <ac:spMk id="835" creationId="{61757AB3-3F89-45C3-B8FA-A5A376037DBE}"/>
          </ac:spMkLst>
        </pc:spChg>
        <pc:spChg chg="mod">
          <ac:chgData name="One Skill" userId="8d49c830ac36a521" providerId="LiveId" clId="{108620F3-7C9B-4B7B-BDB5-71800E3BB158}" dt="2021-04-13T14:05:40.171" v="8" actId="27803"/>
          <ac:spMkLst>
            <pc:docMk/>
            <pc:sldMk cId="2269528238" sldId="353"/>
            <ac:spMk id="836" creationId="{5B4FBF06-9965-4CBF-8166-6564D461E4E5}"/>
          </ac:spMkLst>
        </pc:spChg>
        <pc:spChg chg="mod">
          <ac:chgData name="One Skill" userId="8d49c830ac36a521" providerId="LiveId" clId="{108620F3-7C9B-4B7B-BDB5-71800E3BB158}" dt="2021-04-13T14:05:40.171" v="8" actId="27803"/>
          <ac:spMkLst>
            <pc:docMk/>
            <pc:sldMk cId="2269528238" sldId="353"/>
            <ac:spMk id="837" creationId="{C386AB96-2C40-4477-B59E-77CD965D5E18}"/>
          </ac:spMkLst>
        </pc:spChg>
        <pc:spChg chg="mod">
          <ac:chgData name="One Skill" userId="8d49c830ac36a521" providerId="LiveId" clId="{108620F3-7C9B-4B7B-BDB5-71800E3BB158}" dt="2021-04-13T14:05:40.171" v="8" actId="27803"/>
          <ac:spMkLst>
            <pc:docMk/>
            <pc:sldMk cId="2269528238" sldId="353"/>
            <ac:spMk id="838" creationId="{ABFA4FCD-704B-4DB3-8A63-CC3E1D180CC7}"/>
          </ac:spMkLst>
        </pc:spChg>
        <pc:spChg chg="mod">
          <ac:chgData name="One Skill" userId="8d49c830ac36a521" providerId="LiveId" clId="{108620F3-7C9B-4B7B-BDB5-71800E3BB158}" dt="2021-04-13T14:05:40.171" v="8" actId="27803"/>
          <ac:spMkLst>
            <pc:docMk/>
            <pc:sldMk cId="2269528238" sldId="353"/>
            <ac:spMk id="839" creationId="{3544A70B-6DE0-4593-AEE9-7119ED2E3FAB}"/>
          </ac:spMkLst>
        </pc:spChg>
        <pc:spChg chg="mod">
          <ac:chgData name="One Skill" userId="8d49c830ac36a521" providerId="LiveId" clId="{108620F3-7C9B-4B7B-BDB5-71800E3BB158}" dt="2021-04-13T14:05:40.171" v="8" actId="27803"/>
          <ac:spMkLst>
            <pc:docMk/>
            <pc:sldMk cId="2269528238" sldId="353"/>
            <ac:spMk id="840" creationId="{88337A25-0B3B-4A50-813E-07550A77A9B3}"/>
          </ac:spMkLst>
        </pc:spChg>
        <pc:spChg chg="mod">
          <ac:chgData name="One Skill" userId="8d49c830ac36a521" providerId="LiveId" clId="{108620F3-7C9B-4B7B-BDB5-71800E3BB158}" dt="2021-04-13T14:05:40.171" v="8" actId="27803"/>
          <ac:spMkLst>
            <pc:docMk/>
            <pc:sldMk cId="2269528238" sldId="353"/>
            <ac:spMk id="841" creationId="{7E19DCC3-FFB0-4470-9965-E10CD6A6F20B}"/>
          </ac:spMkLst>
        </pc:spChg>
        <pc:spChg chg="mod">
          <ac:chgData name="One Skill" userId="8d49c830ac36a521" providerId="LiveId" clId="{108620F3-7C9B-4B7B-BDB5-71800E3BB158}" dt="2021-04-13T14:05:40.171" v="8" actId="27803"/>
          <ac:spMkLst>
            <pc:docMk/>
            <pc:sldMk cId="2269528238" sldId="353"/>
            <ac:spMk id="842" creationId="{B4EF693B-7ED4-44BB-86E3-1898DAAC567F}"/>
          </ac:spMkLst>
        </pc:spChg>
        <pc:spChg chg="mod">
          <ac:chgData name="One Skill" userId="8d49c830ac36a521" providerId="LiveId" clId="{108620F3-7C9B-4B7B-BDB5-71800E3BB158}" dt="2021-04-13T14:05:40.171" v="8" actId="27803"/>
          <ac:spMkLst>
            <pc:docMk/>
            <pc:sldMk cId="2269528238" sldId="353"/>
            <ac:spMk id="843" creationId="{AE251745-FA8B-4858-BC50-68FF26B38766}"/>
          </ac:spMkLst>
        </pc:spChg>
        <pc:spChg chg="mod">
          <ac:chgData name="One Skill" userId="8d49c830ac36a521" providerId="LiveId" clId="{108620F3-7C9B-4B7B-BDB5-71800E3BB158}" dt="2021-04-13T14:05:40.171" v="8" actId="27803"/>
          <ac:spMkLst>
            <pc:docMk/>
            <pc:sldMk cId="2269528238" sldId="353"/>
            <ac:spMk id="844" creationId="{A3E18767-E507-4441-8848-4E81083AB416}"/>
          </ac:spMkLst>
        </pc:spChg>
        <pc:spChg chg="mod">
          <ac:chgData name="One Skill" userId="8d49c830ac36a521" providerId="LiveId" clId="{108620F3-7C9B-4B7B-BDB5-71800E3BB158}" dt="2021-04-13T14:05:40.171" v="8" actId="27803"/>
          <ac:spMkLst>
            <pc:docMk/>
            <pc:sldMk cId="2269528238" sldId="353"/>
            <ac:spMk id="845" creationId="{B54AA835-A9A0-416D-9F4A-967030FBC374}"/>
          </ac:spMkLst>
        </pc:spChg>
        <pc:spChg chg="mod">
          <ac:chgData name="One Skill" userId="8d49c830ac36a521" providerId="LiveId" clId="{108620F3-7C9B-4B7B-BDB5-71800E3BB158}" dt="2021-04-13T14:05:40.171" v="8" actId="27803"/>
          <ac:spMkLst>
            <pc:docMk/>
            <pc:sldMk cId="2269528238" sldId="353"/>
            <ac:spMk id="846" creationId="{94912DF6-C834-4238-B961-33AB911371D8}"/>
          </ac:spMkLst>
        </pc:spChg>
        <pc:spChg chg="mod">
          <ac:chgData name="One Skill" userId="8d49c830ac36a521" providerId="LiveId" clId="{108620F3-7C9B-4B7B-BDB5-71800E3BB158}" dt="2021-04-13T14:05:40.171" v="8" actId="27803"/>
          <ac:spMkLst>
            <pc:docMk/>
            <pc:sldMk cId="2269528238" sldId="353"/>
            <ac:spMk id="847" creationId="{61EFACAD-2F2C-48B9-8E38-50BECC087133}"/>
          </ac:spMkLst>
        </pc:spChg>
        <pc:spChg chg="mod">
          <ac:chgData name="One Skill" userId="8d49c830ac36a521" providerId="LiveId" clId="{108620F3-7C9B-4B7B-BDB5-71800E3BB158}" dt="2021-04-13T14:05:40.171" v="8" actId="27803"/>
          <ac:spMkLst>
            <pc:docMk/>
            <pc:sldMk cId="2269528238" sldId="353"/>
            <ac:spMk id="849" creationId="{DC129512-D377-4A83-AE48-978041EB4B1B}"/>
          </ac:spMkLst>
        </pc:spChg>
        <pc:spChg chg="mod">
          <ac:chgData name="One Skill" userId="8d49c830ac36a521" providerId="LiveId" clId="{108620F3-7C9B-4B7B-BDB5-71800E3BB158}" dt="2021-04-13T14:05:40.171" v="8" actId="27803"/>
          <ac:spMkLst>
            <pc:docMk/>
            <pc:sldMk cId="2269528238" sldId="353"/>
            <ac:spMk id="850" creationId="{8669E77C-F440-4AD1-B369-D889E11D02BE}"/>
          </ac:spMkLst>
        </pc:spChg>
        <pc:spChg chg="mod">
          <ac:chgData name="One Skill" userId="8d49c830ac36a521" providerId="LiveId" clId="{108620F3-7C9B-4B7B-BDB5-71800E3BB158}" dt="2021-04-13T14:05:40.171" v="8" actId="27803"/>
          <ac:spMkLst>
            <pc:docMk/>
            <pc:sldMk cId="2269528238" sldId="353"/>
            <ac:spMk id="851" creationId="{3902AD39-4B4A-46CE-954B-6462519CCDE5}"/>
          </ac:spMkLst>
        </pc:spChg>
        <pc:spChg chg="mod">
          <ac:chgData name="One Skill" userId="8d49c830ac36a521" providerId="LiveId" clId="{108620F3-7C9B-4B7B-BDB5-71800E3BB158}" dt="2021-04-13T14:05:40.171" v="8" actId="27803"/>
          <ac:spMkLst>
            <pc:docMk/>
            <pc:sldMk cId="2269528238" sldId="353"/>
            <ac:spMk id="852" creationId="{BA04D8C4-9A38-4212-87CE-EAEA9BA450C4}"/>
          </ac:spMkLst>
        </pc:spChg>
        <pc:spChg chg="mod">
          <ac:chgData name="One Skill" userId="8d49c830ac36a521" providerId="LiveId" clId="{108620F3-7C9B-4B7B-BDB5-71800E3BB158}" dt="2021-04-13T14:05:40.171" v="8" actId="27803"/>
          <ac:spMkLst>
            <pc:docMk/>
            <pc:sldMk cId="2269528238" sldId="353"/>
            <ac:spMk id="853" creationId="{08CE7CE1-BD61-4B17-BEF2-F20262027E43}"/>
          </ac:spMkLst>
        </pc:spChg>
        <pc:spChg chg="mod">
          <ac:chgData name="One Skill" userId="8d49c830ac36a521" providerId="LiveId" clId="{108620F3-7C9B-4B7B-BDB5-71800E3BB158}" dt="2021-04-13T14:05:40.171" v="8" actId="27803"/>
          <ac:spMkLst>
            <pc:docMk/>
            <pc:sldMk cId="2269528238" sldId="353"/>
            <ac:spMk id="854" creationId="{559F09B9-9E0A-4199-BCF2-8F18078762A1}"/>
          </ac:spMkLst>
        </pc:spChg>
        <pc:spChg chg="mod">
          <ac:chgData name="One Skill" userId="8d49c830ac36a521" providerId="LiveId" clId="{108620F3-7C9B-4B7B-BDB5-71800E3BB158}" dt="2021-04-13T14:05:40.171" v="8" actId="27803"/>
          <ac:spMkLst>
            <pc:docMk/>
            <pc:sldMk cId="2269528238" sldId="353"/>
            <ac:spMk id="855" creationId="{9B246CAD-CA78-4880-BFE8-67BAC810F1FD}"/>
          </ac:spMkLst>
        </pc:spChg>
        <pc:spChg chg="mod">
          <ac:chgData name="One Skill" userId="8d49c830ac36a521" providerId="LiveId" clId="{108620F3-7C9B-4B7B-BDB5-71800E3BB158}" dt="2021-04-13T14:05:40.171" v="8" actId="27803"/>
          <ac:spMkLst>
            <pc:docMk/>
            <pc:sldMk cId="2269528238" sldId="353"/>
            <ac:spMk id="856" creationId="{0D6A5D47-E0EA-4D52-9A78-60F5CEC4D934}"/>
          </ac:spMkLst>
        </pc:spChg>
        <pc:spChg chg="mod">
          <ac:chgData name="One Skill" userId="8d49c830ac36a521" providerId="LiveId" clId="{108620F3-7C9B-4B7B-BDB5-71800E3BB158}" dt="2021-04-13T14:05:40.171" v="8" actId="27803"/>
          <ac:spMkLst>
            <pc:docMk/>
            <pc:sldMk cId="2269528238" sldId="353"/>
            <ac:spMk id="857" creationId="{6E505416-D7A2-4BF7-AF81-DBF314500032}"/>
          </ac:spMkLst>
        </pc:spChg>
        <pc:spChg chg="mod">
          <ac:chgData name="One Skill" userId="8d49c830ac36a521" providerId="LiveId" clId="{108620F3-7C9B-4B7B-BDB5-71800E3BB158}" dt="2021-04-13T14:05:40.171" v="8" actId="27803"/>
          <ac:spMkLst>
            <pc:docMk/>
            <pc:sldMk cId="2269528238" sldId="353"/>
            <ac:spMk id="859" creationId="{9F29B430-7079-49B4-B0F9-AD608033AD4C}"/>
          </ac:spMkLst>
        </pc:spChg>
        <pc:spChg chg="mod">
          <ac:chgData name="One Skill" userId="8d49c830ac36a521" providerId="LiveId" clId="{108620F3-7C9B-4B7B-BDB5-71800E3BB158}" dt="2021-04-13T14:05:40.171" v="8" actId="27803"/>
          <ac:spMkLst>
            <pc:docMk/>
            <pc:sldMk cId="2269528238" sldId="353"/>
            <ac:spMk id="860" creationId="{21D9509F-7FAA-4357-B4CE-B82CF4280665}"/>
          </ac:spMkLst>
        </pc:spChg>
        <pc:spChg chg="mod">
          <ac:chgData name="One Skill" userId="8d49c830ac36a521" providerId="LiveId" clId="{108620F3-7C9B-4B7B-BDB5-71800E3BB158}" dt="2021-04-13T14:05:40.171" v="8" actId="27803"/>
          <ac:spMkLst>
            <pc:docMk/>
            <pc:sldMk cId="2269528238" sldId="353"/>
            <ac:spMk id="861" creationId="{D05B0DFC-C05E-4F01-9EF7-866B805E6323}"/>
          </ac:spMkLst>
        </pc:spChg>
        <pc:spChg chg="mod">
          <ac:chgData name="One Skill" userId="8d49c830ac36a521" providerId="LiveId" clId="{108620F3-7C9B-4B7B-BDB5-71800E3BB158}" dt="2021-04-13T14:05:40.171" v="8" actId="27803"/>
          <ac:spMkLst>
            <pc:docMk/>
            <pc:sldMk cId="2269528238" sldId="353"/>
            <ac:spMk id="862" creationId="{8F4EB06F-356E-4719-A2F1-CC655CF7C89E}"/>
          </ac:spMkLst>
        </pc:spChg>
        <pc:spChg chg="mod">
          <ac:chgData name="One Skill" userId="8d49c830ac36a521" providerId="LiveId" clId="{108620F3-7C9B-4B7B-BDB5-71800E3BB158}" dt="2021-04-13T14:05:40.171" v="8" actId="27803"/>
          <ac:spMkLst>
            <pc:docMk/>
            <pc:sldMk cId="2269528238" sldId="353"/>
            <ac:spMk id="863" creationId="{91CB0ACA-82CE-4023-A0FA-9BDB1013C8B8}"/>
          </ac:spMkLst>
        </pc:spChg>
        <pc:spChg chg="mod">
          <ac:chgData name="One Skill" userId="8d49c830ac36a521" providerId="LiveId" clId="{108620F3-7C9B-4B7B-BDB5-71800E3BB158}" dt="2021-04-13T14:05:40.171" v="8" actId="27803"/>
          <ac:spMkLst>
            <pc:docMk/>
            <pc:sldMk cId="2269528238" sldId="353"/>
            <ac:spMk id="864" creationId="{A7809803-6A79-4D7B-8542-09BCC9398A79}"/>
          </ac:spMkLst>
        </pc:spChg>
        <pc:spChg chg="mod">
          <ac:chgData name="One Skill" userId="8d49c830ac36a521" providerId="LiveId" clId="{108620F3-7C9B-4B7B-BDB5-71800E3BB158}" dt="2021-04-13T14:05:40.171" v="8" actId="27803"/>
          <ac:spMkLst>
            <pc:docMk/>
            <pc:sldMk cId="2269528238" sldId="353"/>
            <ac:spMk id="865" creationId="{B1A68D66-D303-4ABB-880D-38722AEE7E02}"/>
          </ac:spMkLst>
        </pc:spChg>
        <pc:spChg chg="mod">
          <ac:chgData name="One Skill" userId="8d49c830ac36a521" providerId="LiveId" clId="{108620F3-7C9B-4B7B-BDB5-71800E3BB158}" dt="2021-04-13T14:05:40.171" v="8" actId="27803"/>
          <ac:spMkLst>
            <pc:docMk/>
            <pc:sldMk cId="2269528238" sldId="353"/>
            <ac:spMk id="867" creationId="{89583F72-166D-466C-98D9-461DAEFDA872}"/>
          </ac:spMkLst>
        </pc:spChg>
        <pc:spChg chg="mod">
          <ac:chgData name="One Skill" userId="8d49c830ac36a521" providerId="LiveId" clId="{108620F3-7C9B-4B7B-BDB5-71800E3BB158}" dt="2021-04-13T14:05:40.171" v="8" actId="27803"/>
          <ac:spMkLst>
            <pc:docMk/>
            <pc:sldMk cId="2269528238" sldId="353"/>
            <ac:spMk id="868" creationId="{CF8C139A-ADBF-464B-9E51-8611E3A75C64}"/>
          </ac:spMkLst>
        </pc:spChg>
        <pc:spChg chg="mod">
          <ac:chgData name="One Skill" userId="8d49c830ac36a521" providerId="LiveId" clId="{108620F3-7C9B-4B7B-BDB5-71800E3BB158}" dt="2021-04-13T14:05:40.171" v="8" actId="27803"/>
          <ac:spMkLst>
            <pc:docMk/>
            <pc:sldMk cId="2269528238" sldId="353"/>
            <ac:spMk id="869" creationId="{DE01F761-7B07-4455-AD00-F7B673422044}"/>
          </ac:spMkLst>
        </pc:spChg>
        <pc:spChg chg="mod">
          <ac:chgData name="One Skill" userId="8d49c830ac36a521" providerId="LiveId" clId="{108620F3-7C9B-4B7B-BDB5-71800E3BB158}" dt="2021-04-13T14:05:40.171" v="8" actId="27803"/>
          <ac:spMkLst>
            <pc:docMk/>
            <pc:sldMk cId="2269528238" sldId="353"/>
            <ac:spMk id="870" creationId="{396ECDDC-FCAE-45CA-89A1-78AC56387ADE}"/>
          </ac:spMkLst>
        </pc:spChg>
        <pc:spChg chg="mod">
          <ac:chgData name="One Skill" userId="8d49c830ac36a521" providerId="LiveId" clId="{108620F3-7C9B-4B7B-BDB5-71800E3BB158}" dt="2021-04-13T14:05:40.171" v="8" actId="27803"/>
          <ac:spMkLst>
            <pc:docMk/>
            <pc:sldMk cId="2269528238" sldId="353"/>
            <ac:spMk id="871" creationId="{8AF4986F-043E-42F8-9C8B-6B246D0A47F1}"/>
          </ac:spMkLst>
        </pc:spChg>
        <pc:spChg chg="mod">
          <ac:chgData name="One Skill" userId="8d49c830ac36a521" providerId="LiveId" clId="{108620F3-7C9B-4B7B-BDB5-71800E3BB158}" dt="2021-04-13T14:05:40.171" v="8" actId="27803"/>
          <ac:spMkLst>
            <pc:docMk/>
            <pc:sldMk cId="2269528238" sldId="353"/>
            <ac:spMk id="872" creationId="{EB41AEE4-9239-43CA-95E7-8C02FE7CBF9F}"/>
          </ac:spMkLst>
        </pc:spChg>
        <pc:spChg chg="mod">
          <ac:chgData name="One Skill" userId="8d49c830ac36a521" providerId="LiveId" clId="{108620F3-7C9B-4B7B-BDB5-71800E3BB158}" dt="2021-04-13T14:05:40.171" v="8" actId="27803"/>
          <ac:spMkLst>
            <pc:docMk/>
            <pc:sldMk cId="2269528238" sldId="353"/>
            <ac:spMk id="873" creationId="{B0F9F164-2D17-4E27-BE98-EC05B63FC003}"/>
          </ac:spMkLst>
        </pc:spChg>
        <pc:spChg chg="mod">
          <ac:chgData name="One Skill" userId="8d49c830ac36a521" providerId="LiveId" clId="{108620F3-7C9B-4B7B-BDB5-71800E3BB158}" dt="2021-04-13T14:05:40.171" v="8" actId="27803"/>
          <ac:spMkLst>
            <pc:docMk/>
            <pc:sldMk cId="2269528238" sldId="353"/>
            <ac:spMk id="874" creationId="{27172DA6-471B-43F1-AEC4-EF87E6D85B5A}"/>
          </ac:spMkLst>
        </pc:spChg>
        <pc:spChg chg="mod">
          <ac:chgData name="One Skill" userId="8d49c830ac36a521" providerId="LiveId" clId="{108620F3-7C9B-4B7B-BDB5-71800E3BB158}" dt="2021-04-13T14:05:40.171" v="8" actId="27803"/>
          <ac:spMkLst>
            <pc:docMk/>
            <pc:sldMk cId="2269528238" sldId="353"/>
            <ac:spMk id="875" creationId="{07499165-4AD9-4C7C-9A41-1D4F8CDE4EB5}"/>
          </ac:spMkLst>
        </pc:spChg>
        <pc:spChg chg="mod">
          <ac:chgData name="One Skill" userId="8d49c830ac36a521" providerId="LiveId" clId="{108620F3-7C9B-4B7B-BDB5-71800E3BB158}" dt="2021-04-13T14:05:40.171" v="8" actId="27803"/>
          <ac:spMkLst>
            <pc:docMk/>
            <pc:sldMk cId="2269528238" sldId="353"/>
            <ac:spMk id="876" creationId="{00AD8720-DBE8-456F-898B-023FBADEB999}"/>
          </ac:spMkLst>
        </pc:spChg>
        <pc:spChg chg="mod">
          <ac:chgData name="One Skill" userId="8d49c830ac36a521" providerId="LiveId" clId="{108620F3-7C9B-4B7B-BDB5-71800E3BB158}" dt="2021-04-13T14:05:40.171" v="8" actId="27803"/>
          <ac:spMkLst>
            <pc:docMk/>
            <pc:sldMk cId="2269528238" sldId="353"/>
            <ac:spMk id="877" creationId="{7623C176-FBD9-401F-97DA-94E5663F5712}"/>
          </ac:spMkLst>
        </pc:spChg>
        <pc:spChg chg="mod">
          <ac:chgData name="One Skill" userId="8d49c830ac36a521" providerId="LiveId" clId="{108620F3-7C9B-4B7B-BDB5-71800E3BB158}" dt="2021-04-13T14:05:40.171" v="8" actId="27803"/>
          <ac:spMkLst>
            <pc:docMk/>
            <pc:sldMk cId="2269528238" sldId="353"/>
            <ac:spMk id="878" creationId="{DABE8CC9-FB6B-4610-B319-B315FEAA385F}"/>
          </ac:spMkLst>
        </pc:spChg>
        <pc:spChg chg="mod">
          <ac:chgData name="One Skill" userId="8d49c830ac36a521" providerId="LiveId" clId="{108620F3-7C9B-4B7B-BDB5-71800E3BB158}" dt="2021-04-13T14:05:40.171" v="8" actId="27803"/>
          <ac:spMkLst>
            <pc:docMk/>
            <pc:sldMk cId="2269528238" sldId="353"/>
            <ac:spMk id="879" creationId="{79084CDC-0084-4409-971F-44FCE572E71F}"/>
          </ac:spMkLst>
        </pc:spChg>
        <pc:spChg chg="mod">
          <ac:chgData name="One Skill" userId="8d49c830ac36a521" providerId="LiveId" clId="{108620F3-7C9B-4B7B-BDB5-71800E3BB158}" dt="2021-04-13T14:05:40.171" v="8" actId="27803"/>
          <ac:spMkLst>
            <pc:docMk/>
            <pc:sldMk cId="2269528238" sldId="353"/>
            <ac:spMk id="880" creationId="{330A16BE-A3FD-47A9-BEE6-B1911986C5AB}"/>
          </ac:spMkLst>
        </pc:spChg>
        <pc:spChg chg="mod">
          <ac:chgData name="One Skill" userId="8d49c830ac36a521" providerId="LiveId" clId="{108620F3-7C9B-4B7B-BDB5-71800E3BB158}" dt="2021-04-13T14:05:40.171" v="8" actId="27803"/>
          <ac:spMkLst>
            <pc:docMk/>
            <pc:sldMk cId="2269528238" sldId="353"/>
            <ac:spMk id="881" creationId="{0D32D960-E02C-484A-9F19-5BD2B05158FA}"/>
          </ac:spMkLst>
        </pc:spChg>
        <pc:spChg chg="mod">
          <ac:chgData name="One Skill" userId="8d49c830ac36a521" providerId="LiveId" clId="{108620F3-7C9B-4B7B-BDB5-71800E3BB158}" dt="2021-04-13T14:05:40.171" v="8" actId="27803"/>
          <ac:spMkLst>
            <pc:docMk/>
            <pc:sldMk cId="2269528238" sldId="353"/>
            <ac:spMk id="882" creationId="{CA539D00-7D51-4D17-856A-D0BD5C10DCAB}"/>
          </ac:spMkLst>
        </pc:spChg>
        <pc:spChg chg="mod">
          <ac:chgData name="One Skill" userId="8d49c830ac36a521" providerId="LiveId" clId="{108620F3-7C9B-4B7B-BDB5-71800E3BB158}" dt="2021-04-13T14:05:40.171" v="8" actId="27803"/>
          <ac:spMkLst>
            <pc:docMk/>
            <pc:sldMk cId="2269528238" sldId="353"/>
            <ac:spMk id="883" creationId="{0672DED3-2A02-4232-AFBA-6E80C9C64FBA}"/>
          </ac:spMkLst>
        </pc:spChg>
        <pc:spChg chg="mod">
          <ac:chgData name="One Skill" userId="8d49c830ac36a521" providerId="LiveId" clId="{108620F3-7C9B-4B7B-BDB5-71800E3BB158}" dt="2021-04-13T14:05:40.171" v="8" actId="27803"/>
          <ac:spMkLst>
            <pc:docMk/>
            <pc:sldMk cId="2269528238" sldId="353"/>
            <ac:spMk id="884" creationId="{A527FA57-D6CC-49C5-84AF-4E0B81212DC6}"/>
          </ac:spMkLst>
        </pc:spChg>
        <pc:spChg chg="mod">
          <ac:chgData name="One Skill" userId="8d49c830ac36a521" providerId="LiveId" clId="{108620F3-7C9B-4B7B-BDB5-71800E3BB158}" dt="2021-04-13T14:05:40.171" v="8" actId="27803"/>
          <ac:spMkLst>
            <pc:docMk/>
            <pc:sldMk cId="2269528238" sldId="353"/>
            <ac:spMk id="885" creationId="{6F5DC306-8FD4-41BE-BB03-871E71FB4527}"/>
          </ac:spMkLst>
        </pc:spChg>
        <pc:spChg chg="mod">
          <ac:chgData name="One Skill" userId="8d49c830ac36a521" providerId="LiveId" clId="{108620F3-7C9B-4B7B-BDB5-71800E3BB158}" dt="2021-04-13T14:05:40.171" v="8" actId="27803"/>
          <ac:spMkLst>
            <pc:docMk/>
            <pc:sldMk cId="2269528238" sldId="353"/>
            <ac:spMk id="886" creationId="{867D7152-68E9-4693-A571-95741BF32821}"/>
          </ac:spMkLst>
        </pc:spChg>
        <pc:spChg chg="mod">
          <ac:chgData name="One Skill" userId="8d49c830ac36a521" providerId="LiveId" clId="{108620F3-7C9B-4B7B-BDB5-71800E3BB158}" dt="2021-04-13T14:05:40.171" v="8" actId="27803"/>
          <ac:spMkLst>
            <pc:docMk/>
            <pc:sldMk cId="2269528238" sldId="353"/>
            <ac:spMk id="887" creationId="{6BA2E339-A8F8-4F35-BD81-F740CABC198F}"/>
          </ac:spMkLst>
        </pc:spChg>
        <pc:spChg chg="mod">
          <ac:chgData name="One Skill" userId="8d49c830ac36a521" providerId="LiveId" clId="{108620F3-7C9B-4B7B-BDB5-71800E3BB158}" dt="2021-04-13T14:05:40.171" v="8" actId="27803"/>
          <ac:spMkLst>
            <pc:docMk/>
            <pc:sldMk cId="2269528238" sldId="353"/>
            <ac:spMk id="889" creationId="{94D02CBA-D5D4-4354-8ABE-79BDFF5AE043}"/>
          </ac:spMkLst>
        </pc:spChg>
        <pc:spChg chg="mod">
          <ac:chgData name="One Skill" userId="8d49c830ac36a521" providerId="LiveId" clId="{108620F3-7C9B-4B7B-BDB5-71800E3BB158}" dt="2021-04-13T14:05:40.171" v="8" actId="27803"/>
          <ac:spMkLst>
            <pc:docMk/>
            <pc:sldMk cId="2269528238" sldId="353"/>
            <ac:spMk id="890" creationId="{FFEF2022-93F4-4390-B267-C352BB38FCB3}"/>
          </ac:spMkLst>
        </pc:spChg>
        <pc:spChg chg="mod">
          <ac:chgData name="One Skill" userId="8d49c830ac36a521" providerId="LiveId" clId="{108620F3-7C9B-4B7B-BDB5-71800E3BB158}" dt="2021-04-13T14:05:40.171" v="8" actId="27803"/>
          <ac:spMkLst>
            <pc:docMk/>
            <pc:sldMk cId="2269528238" sldId="353"/>
            <ac:spMk id="891" creationId="{9667FA5A-BD4C-4405-ACF1-5E0B5A1031CE}"/>
          </ac:spMkLst>
        </pc:spChg>
        <pc:spChg chg="mod">
          <ac:chgData name="One Skill" userId="8d49c830ac36a521" providerId="LiveId" clId="{108620F3-7C9B-4B7B-BDB5-71800E3BB158}" dt="2021-04-13T14:05:40.171" v="8" actId="27803"/>
          <ac:spMkLst>
            <pc:docMk/>
            <pc:sldMk cId="2269528238" sldId="353"/>
            <ac:spMk id="892" creationId="{B383895B-08E3-4C7D-8F02-0A12A8B10C09}"/>
          </ac:spMkLst>
        </pc:spChg>
        <pc:spChg chg="mod">
          <ac:chgData name="One Skill" userId="8d49c830ac36a521" providerId="LiveId" clId="{108620F3-7C9B-4B7B-BDB5-71800E3BB158}" dt="2021-04-13T14:05:40.171" v="8" actId="27803"/>
          <ac:spMkLst>
            <pc:docMk/>
            <pc:sldMk cId="2269528238" sldId="353"/>
            <ac:spMk id="893" creationId="{47190CCA-BA59-4EC9-B409-919443D72A51}"/>
          </ac:spMkLst>
        </pc:spChg>
        <pc:spChg chg="mod">
          <ac:chgData name="One Skill" userId="8d49c830ac36a521" providerId="LiveId" clId="{108620F3-7C9B-4B7B-BDB5-71800E3BB158}" dt="2021-04-13T14:05:40.171" v="8" actId="27803"/>
          <ac:spMkLst>
            <pc:docMk/>
            <pc:sldMk cId="2269528238" sldId="353"/>
            <ac:spMk id="894" creationId="{F67A9782-3B02-425A-8340-15099D7BB5A5}"/>
          </ac:spMkLst>
        </pc:spChg>
        <pc:spChg chg="mod">
          <ac:chgData name="One Skill" userId="8d49c830ac36a521" providerId="LiveId" clId="{108620F3-7C9B-4B7B-BDB5-71800E3BB158}" dt="2021-04-13T14:05:40.171" v="8" actId="27803"/>
          <ac:spMkLst>
            <pc:docMk/>
            <pc:sldMk cId="2269528238" sldId="353"/>
            <ac:spMk id="895" creationId="{D1CC58D0-9F59-4620-AE30-57DB95189C3D}"/>
          </ac:spMkLst>
        </pc:spChg>
        <pc:spChg chg="mod">
          <ac:chgData name="One Skill" userId="8d49c830ac36a521" providerId="LiveId" clId="{108620F3-7C9B-4B7B-BDB5-71800E3BB158}" dt="2021-04-13T14:05:40.171" v="8" actId="27803"/>
          <ac:spMkLst>
            <pc:docMk/>
            <pc:sldMk cId="2269528238" sldId="353"/>
            <ac:spMk id="896" creationId="{24022627-4420-4005-9D0E-37E686A3E77A}"/>
          </ac:spMkLst>
        </pc:spChg>
        <pc:spChg chg="mod">
          <ac:chgData name="One Skill" userId="8d49c830ac36a521" providerId="LiveId" clId="{108620F3-7C9B-4B7B-BDB5-71800E3BB158}" dt="2021-04-13T14:05:40.171" v="8" actId="27803"/>
          <ac:spMkLst>
            <pc:docMk/>
            <pc:sldMk cId="2269528238" sldId="353"/>
            <ac:spMk id="897" creationId="{E15B9257-4DF7-4541-8C62-599BFC8800D3}"/>
          </ac:spMkLst>
        </pc:spChg>
        <pc:spChg chg="mod">
          <ac:chgData name="One Skill" userId="8d49c830ac36a521" providerId="LiveId" clId="{108620F3-7C9B-4B7B-BDB5-71800E3BB158}" dt="2021-04-13T14:05:40.171" v="8" actId="27803"/>
          <ac:spMkLst>
            <pc:docMk/>
            <pc:sldMk cId="2269528238" sldId="353"/>
            <ac:spMk id="898" creationId="{169CE8A1-0BA5-465C-8618-E20222B6B603}"/>
          </ac:spMkLst>
        </pc:spChg>
        <pc:spChg chg="mod">
          <ac:chgData name="One Skill" userId="8d49c830ac36a521" providerId="LiveId" clId="{108620F3-7C9B-4B7B-BDB5-71800E3BB158}" dt="2021-04-13T14:05:40.171" v="8" actId="27803"/>
          <ac:spMkLst>
            <pc:docMk/>
            <pc:sldMk cId="2269528238" sldId="353"/>
            <ac:spMk id="899" creationId="{156DDDD4-39EA-4D87-BA77-F27F4897ACF9}"/>
          </ac:spMkLst>
        </pc:spChg>
        <pc:spChg chg="mod">
          <ac:chgData name="One Skill" userId="8d49c830ac36a521" providerId="LiveId" clId="{108620F3-7C9B-4B7B-BDB5-71800E3BB158}" dt="2021-04-13T14:05:40.171" v="8" actId="27803"/>
          <ac:spMkLst>
            <pc:docMk/>
            <pc:sldMk cId="2269528238" sldId="353"/>
            <ac:spMk id="900" creationId="{FD0FC02D-D197-4E98-A9FC-0EDA6BDBF5DC}"/>
          </ac:spMkLst>
        </pc:spChg>
        <pc:spChg chg="mod">
          <ac:chgData name="One Skill" userId="8d49c830ac36a521" providerId="LiveId" clId="{108620F3-7C9B-4B7B-BDB5-71800E3BB158}" dt="2021-04-13T14:05:40.171" v="8" actId="27803"/>
          <ac:spMkLst>
            <pc:docMk/>
            <pc:sldMk cId="2269528238" sldId="353"/>
            <ac:spMk id="901" creationId="{D88913C5-1ED3-4617-A3FB-1BA2BAEA4A29}"/>
          </ac:spMkLst>
        </pc:spChg>
        <pc:spChg chg="mod">
          <ac:chgData name="One Skill" userId="8d49c830ac36a521" providerId="LiveId" clId="{108620F3-7C9B-4B7B-BDB5-71800E3BB158}" dt="2021-04-13T14:05:40.171" v="8" actId="27803"/>
          <ac:spMkLst>
            <pc:docMk/>
            <pc:sldMk cId="2269528238" sldId="353"/>
            <ac:spMk id="902" creationId="{545D1687-3CCC-47C6-95F3-72A209B5638C}"/>
          </ac:spMkLst>
        </pc:spChg>
        <pc:spChg chg="mod">
          <ac:chgData name="One Skill" userId="8d49c830ac36a521" providerId="LiveId" clId="{108620F3-7C9B-4B7B-BDB5-71800E3BB158}" dt="2021-04-13T14:05:40.171" v="8" actId="27803"/>
          <ac:spMkLst>
            <pc:docMk/>
            <pc:sldMk cId="2269528238" sldId="353"/>
            <ac:spMk id="903" creationId="{E2356B67-0C85-4CB5-BEBF-0436786EC6C4}"/>
          </ac:spMkLst>
        </pc:spChg>
        <pc:spChg chg="mod">
          <ac:chgData name="One Skill" userId="8d49c830ac36a521" providerId="LiveId" clId="{108620F3-7C9B-4B7B-BDB5-71800E3BB158}" dt="2021-04-13T14:05:40.171" v="8" actId="27803"/>
          <ac:spMkLst>
            <pc:docMk/>
            <pc:sldMk cId="2269528238" sldId="353"/>
            <ac:spMk id="904" creationId="{12FA6969-0D03-4540-8C4C-821606B64796}"/>
          </ac:spMkLst>
        </pc:spChg>
        <pc:spChg chg="mod">
          <ac:chgData name="One Skill" userId="8d49c830ac36a521" providerId="LiveId" clId="{108620F3-7C9B-4B7B-BDB5-71800E3BB158}" dt="2021-04-13T14:05:40.171" v="8" actId="27803"/>
          <ac:spMkLst>
            <pc:docMk/>
            <pc:sldMk cId="2269528238" sldId="353"/>
            <ac:spMk id="905" creationId="{8B3DE28E-418C-49B0-BA14-BDE5518F5905}"/>
          </ac:spMkLst>
        </pc:spChg>
        <pc:spChg chg="mod">
          <ac:chgData name="One Skill" userId="8d49c830ac36a521" providerId="LiveId" clId="{108620F3-7C9B-4B7B-BDB5-71800E3BB158}" dt="2021-04-13T14:05:40.171" v="8" actId="27803"/>
          <ac:spMkLst>
            <pc:docMk/>
            <pc:sldMk cId="2269528238" sldId="353"/>
            <ac:spMk id="906" creationId="{E5571AE9-2776-4D6B-BA7A-FE004704B57E}"/>
          </ac:spMkLst>
        </pc:spChg>
        <pc:spChg chg="mod">
          <ac:chgData name="One Skill" userId="8d49c830ac36a521" providerId="LiveId" clId="{108620F3-7C9B-4B7B-BDB5-71800E3BB158}" dt="2021-04-13T14:05:40.171" v="8" actId="27803"/>
          <ac:spMkLst>
            <pc:docMk/>
            <pc:sldMk cId="2269528238" sldId="353"/>
            <ac:spMk id="907" creationId="{761B4B18-1405-4927-BC23-7916D928BB35}"/>
          </ac:spMkLst>
        </pc:spChg>
        <pc:spChg chg="mod">
          <ac:chgData name="One Skill" userId="8d49c830ac36a521" providerId="LiveId" clId="{108620F3-7C9B-4B7B-BDB5-71800E3BB158}" dt="2021-04-13T14:05:40.171" v="8" actId="27803"/>
          <ac:spMkLst>
            <pc:docMk/>
            <pc:sldMk cId="2269528238" sldId="353"/>
            <ac:spMk id="908" creationId="{765F9C4E-70D8-4B2B-93AA-48B4E6EFA528}"/>
          </ac:spMkLst>
        </pc:spChg>
        <pc:spChg chg="mod">
          <ac:chgData name="One Skill" userId="8d49c830ac36a521" providerId="LiveId" clId="{108620F3-7C9B-4B7B-BDB5-71800E3BB158}" dt="2021-04-13T14:05:40.171" v="8" actId="27803"/>
          <ac:spMkLst>
            <pc:docMk/>
            <pc:sldMk cId="2269528238" sldId="353"/>
            <ac:spMk id="909" creationId="{118D2290-E23D-4CDB-81C5-CEC4AEF1F22D}"/>
          </ac:spMkLst>
        </pc:spChg>
        <pc:spChg chg="mod">
          <ac:chgData name="One Skill" userId="8d49c830ac36a521" providerId="LiveId" clId="{108620F3-7C9B-4B7B-BDB5-71800E3BB158}" dt="2021-04-13T14:05:40.171" v="8" actId="27803"/>
          <ac:spMkLst>
            <pc:docMk/>
            <pc:sldMk cId="2269528238" sldId="353"/>
            <ac:spMk id="910" creationId="{691C51F7-5AE9-492A-B226-26EB010B396C}"/>
          </ac:spMkLst>
        </pc:spChg>
        <pc:spChg chg="mod">
          <ac:chgData name="One Skill" userId="8d49c830ac36a521" providerId="LiveId" clId="{108620F3-7C9B-4B7B-BDB5-71800E3BB158}" dt="2021-04-13T14:05:40.171" v="8" actId="27803"/>
          <ac:spMkLst>
            <pc:docMk/>
            <pc:sldMk cId="2269528238" sldId="353"/>
            <ac:spMk id="911" creationId="{F0DDE1CE-EA48-48B5-A9D3-195F78331881}"/>
          </ac:spMkLst>
        </pc:spChg>
        <pc:spChg chg="mod">
          <ac:chgData name="One Skill" userId="8d49c830ac36a521" providerId="LiveId" clId="{108620F3-7C9B-4B7B-BDB5-71800E3BB158}" dt="2021-04-13T14:05:40.171" v="8" actId="27803"/>
          <ac:spMkLst>
            <pc:docMk/>
            <pc:sldMk cId="2269528238" sldId="353"/>
            <ac:spMk id="914" creationId="{6355FC47-B666-4407-A3F0-B8FF6EEC25A5}"/>
          </ac:spMkLst>
        </pc:spChg>
        <pc:spChg chg="mod">
          <ac:chgData name="One Skill" userId="8d49c830ac36a521" providerId="LiveId" clId="{108620F3-7C9B-4B7B-BDB5-71800E3BB158}" dt="2021-04-13T14:05:40.171" v="8" actId="27803"/>
          <ac:spMkLst>
            <pc:docMk/>
            <pc:sldMk cId="2269528238" sldId="353"/>
            <ac:spMk id="915" creationId="{E277111C-F57B-4E5C-A58C-584B40BE491A}"/>
          </ac:spMkLst>
        </pc:spChg>
        <pc:spChg chg="mod">
          <ac:chgData name="One Skill" userId="8d49c830ac36a521" providerId="LiveId" clId="{108620F3-7C9B-4B7B-BDB5-71800E3BB158}" dt="2021-04-13T14:05:40.171" v="8" actId="27803"/>
          <ac:spMkLst>
            <pc:docMk/>
            <pc:sldMk cId="2269528238" sldId="353"/>
            <ac:spMk id="916" creationId="{9A519285-2E3C-454E-A89C-AAB071CA2859}"/>
          </ac:spMkLst>
        </pc:spChg>
        <pc:spChg chg="mod">
          <ac:chgData name="One Skill" userId="8d49c830ac36a521" providerId="LiveId" clId="{108620F3-7C9B-4B7B-BDB5-71800E3BB158}" dt="2021-04-13T14:05:40.171" v="8" actId="27803"/>
          <ac:spMkLst>
            <pc:docMk/>
            <pc:sldMk cId="2269528238" sldId="353"/>
            <ac:spMk id="917" creationId="{2EBE4EE8-50D9-4B05-BBB0-BA962671CFB8}"/>
          </ac:spMkLst>
        </pc:spChg>
        <pc:spChg chg="mod">
          <ac:chgData name="One Skill" userId="8d49c830ac36a521" providerId="LiveId" clId="{108620F3-7C9B-4B7B-BDB5-71800E3BB158}" dt="2021-04-13T14:05:40.171" v="8" actId="27803"/>
          <ac:spMkLst>
            <pc:docMk/>
            <pc:sldMk cId="2269528238" sldId="353"/>
            <ac:spMk id="918" creationId="{C8CEA077-843C-4B81-B3DF-B002D5895CA1}"/>
          </ac:spMkLst>
        </pc:spChg>
        <pc:spChg chg="mod">
          <ac:chgData name="One Skill" userId="8d49c830ac36a521" providerId="LiveId" clId="{108620F3-7C9B-4B7B-BDB5-71800E3BB158}" dt="2021-04-13T14:05:40.171" v="8" actId="27803"/>
          <ac:spMkLst>
            <pc:docMk/>
            <pc:sldMk cId="2269528238" sldId="353"/>
            <ac:spMk id="919" creationId="{BD44BBBC-2828-41BE-89C7-7DE3F6EC9BF4}"/>
          </ac:spMkLst>
        </pc:spChg>
        <pc:spChg chg="mod">
          <ac:chgData name="One Skill" userId="8d49c830ac36a521" providerId="LiveId" clId="{108620F3-7C9B-4B7B-BDB5-71800E3BB158}" dt="2021-04-13T14:05:40.171" v="8" actId="27803"/>
          <ac:spMkLst>
            <pc:docMk/>
            <pc:sldMk cId="2269528238" sldId="353"/>
            <ac:spMk id="920" creationId="{C9D4ABD4-79FF-4756-83C0-6EEBB3218DC8}"/>
          </ac:spMkLst>
        </pc:spChg>
        <pc:spChg chg="mod">
          <ac:chgData name="One Skill" userId="8d49c830ac36a521" providerId="LiveId" clId="{108620F3-7C9B-4B7B-BDB5-71800E3BB158}" dt="2021-04-13T14:05:40.171" v="8" actId="27803"/>
          <ac:spMkLst>
            <pc:docMk/>
            <pc:sldMk cId="2269528238" sldId="353"/>
            <ac:spMk id="922" creationId="{1C6793A7-7E34-41F3-A233-068310FA9900}"/>
          </ac:spMkLst>
        </pc:spChg>
        <pc:spChg chg="mod">
          <ac:chgData name="One Skill" userId="8d49c830ac36a521" providerId="LiveId" clId="{108620F3-7C9B-4B7B-BDB5-71800E3BB158}" dt="2021-04-13T14:05:40.171" v="8" actId="27803"/>
          <ac:spMkLst>
            <pc:docMk/>
            <pc:sldMk cId="2269528238" sldId="353"/>
            <ac:spMk id="923" creationId="{DFEF3EDE-5F3B-4FD7-94F1-9235E601FA51}"/>
          </ac:spMkLst>
        </pc:spChg>
        <pc:spChg chg="mod">
          <ac:chgData name="One Skill" userId="8d49c830ac36a521" providerId="LiveId" clId="{108620F3-7C9B-4B7B-BDB5-71800E3BB158}" dt="2021-04-13T14:05:40.171" v="8" actId="27803"/>
          <ac:spMkLst>
            <pc:docMk/>
            <pc:sldMk cId="2269528238" sldId="353"/>
            <ac:spMk id="924" creationId="{33E2FE3E-2FF8-46B9-8222-77177AA229E3}"/>
          </ac:spMkLst>
        </pc:spChg>
        <pc:spChg chg="mod">
          <ac:chgData name="One Skill" userId="8d49c830ac36a521" providerId="LiveId" clId="{108620F3-7C9B-4B7B-BDB5-71800E3BB158}" dt="2021-04-13T14:05:40.171" v="8" actId="27803"/>
          <ac:spMkLst>
            <pc:docMk/>
            <pc:sldMk cId="2269528238" sldId="353"/>
            <ac:spMk id="925" creationId="{5A7B3966-2B11-4621-BE12-1F9FC6F6212F}"/>
          </ac:spMkLst>
        </pc:spChg>
        <pc:spChg chg="mod">
          <ac:chgData name="One Skill" userId="8d49c830ac36a521" providerId="LiveId" clId="{108620F3-7C9B-4B7B-BDB5-71800E3BB158}" dt="2021-04-13T14:05:40.171" v="8" actId="27803"/>
          <ac:spMkLst>
            <pc:docMk/>
            <pc:sldMk cId="2269528238" sldId="353"/>
            <ac:spMk id="926" creationId="{A89AF70C-742D-464D-9FDD-CD06D1A228B6}"/>
          </ac:spMkLst>
        </pc:spChg>
        <pc:spChg chg="mod">
          <ac:chgData name="One Skill" userId="8d49c830ac36a521" providerId="LiveId" clId="{108620F3-7C9B-4B7B-BDB5-71800E3BB158}" dt="2021-04-13T14:05:40.171" v="8" actId="27803"/>
          <ac:spMkLst>
            <pc:docMk/>
            <pc:sldMk cId="2269528238" sldId="353"/>
            <ac:spMk id="927" creationId="{BC69A079-552B-42DF-9043-028D9D85CE57}"/>
          </ac:spMkLst>
        </pc:spChg>
        <pc:spChg chg="mod">
          <ac:chgData name="One Skill" userId="8d49c830ac36a521" providerId="LiveId" clId="{108620F3-7C9B-4B7B-BDB5-71800E3BB158}" dt="2021-04-13T14:05:40.171" v="8" actId="27803"/>
          <ac:spMkLst>
            <pc:docMk/>
            <pc:sldMk cId="2269528238" sldId="353"/>
            <ac:spMk id="928" creationId="{BBCF1A8F-4D1A-4724-A22A-7B1CCD526986}"/>
          </ac:spMkLst>
        </pc:spChg>
        <pc:spChg chg="mod">
          <ac:chgData name="One Skill" userId="8d49c830ac36a521" providerId="LiveId" clId="{108620F3-7C9B-4B7B-BDB5-71800E3BB158}" dt="2021-04-13T14:05:40.171" v="8" actId="27803"/>
          <ac:spMkLst>
            <pc:docMk/>
            <pc:sldMk cId="2269528238" sldId="353"/>
            <ac:spMk id="931" creationId="{8C029875-CE0F-4E75-A572-03176831D822}"/>
          </ac:spMkLst>
        </pc:spChg>
        <pc:spChg chg="mod">
          <ac:chgData name="One Skill" userId="8d49c830ac36a521" providerId="LiveId" clId="{108620F3-7C9B-4B7B-BDB5-71800E3BB158}" dt="2021-04-13T14:05:40.171" v="8" actId="27803"/>
          <ac:spMkLst>
            <pc:docMk/>
            <pc:sldMk cId="2269528238" sldId="353"/>
            <ac:spMk id="932" creationId="{2E1B1F45-19BE-4064-97E1-C223551E3CF6}"/>
          </ac:spMkLst>
        </pc:spChg>
        <pc:spChg chg="mod">
          <ac:chgData name="One Skill" userId="8d49c830ac36a521" providerId="LiveId" clId="{108620F3-7C9B-4B7B-BDB5-71800E3BB158}" dt="2021-04-13T14:05:40.171" v="8" actId="27803"/>
          <ac:spMkLst>
            <pc:docMk/>
            <pc:sldMk cId="2269528238" sldId="353"/>
            <ac:spMk id="933" creationId="{A4966669-F64F-46B8-86A4-F23CB8F0F795}"/>
          </ac:spMkLst>
        </pc:spChg>
        <pc:spChg chg="mod">
          <ac:chgData name="One Skill" userId="8d49c830ac36a521" providerId="LiveId" clId="{108620F3-7C9B-4B7B-BDB5-71800E3BB158}" dt="2021-04-13T14:05:40.171" v="8" actId="27803"/>
          <ac:spMkLst>
            <pc:docMk/>
            <pc:sldMk cId="2269528238" sldId="353"/>
            <ac:spMk id="934" creationId="{009399A6-035C-4C17-8838-FD7E29D40AC2}"/>
          </ac:spMkLst>
        </pc:spChg>
        <pc:spChg chg="mod">
          <ac:chgData name="One Skill" userId="8d49c830ac36a521" providerId="LiveId" clId="{108620F3-7C9B-4B7B-BDB5-71800E3BB158}" dt="2021-04-13T14:05:40.171" v="8" actId="27803"/>
          <ac:spMkLst>
            <pc:docMk/>
            <pc:sldMk cId="2269528238" sldId="353"/>
            <ac:spMk id="935" creationId="{7AF40C50-9728-46DB-81AE-FCFE5CDBEEFB}"/>
          </ac:spMkLst>
        </pc:spChg>
        <pc:spChg chg="mod">
          <ac:chgData name="One Skill" userId="8d49c830ac36a521" providerId="LiveId" clId="{108620F3-7C9B-4B7B-BDB5-71800E3BB158}" dt="2021-04-13T14:05:40.171" v="8" actId="27803"/>
          <ac:spMkLst>
            <pc:docMk/>
            <pc:sldMk cId="2269528238" sldId="353"/>
            <ac:spMk id="936" creationId="{50B97E9F-8A38-4751-AB2C-697F9316B142}"/>
          </ac:spMkLst>
        </pc:spChg>
        <pc:spChg chg="mod">
          <ac:chgData name="One Skill" userId="8d49c830ac36a521" providerId="LiveId" clId="{108620F3-7C9B-4B7B-BDB5-71800E3BB158}" dt="2021-04-13T14:05:40.171" v="8" actId="27803"/>
          <ac:spMkLst>
            <pc:docMk/>
            <pc:sldMk cId="2269528238" sldId="353"/>
            <ac:spMk id="937" creationId="{CBBA95F0-18B6-47CB-9AB9-8CC6433492AD}"/>
          </ac:spMkLst>
        </pc:spChg>
        <pc:spChg chg="mod">
          <ac:chgData name="One Skill" userId="8d49c830ac36a521" providerId="LiveId" clId="{108620F3-7C9B-4B7B-BDB5-71800E3BB158}" dt="2021-04-13T14:05:40.171" v="8" actId="27803"/>
          <ac:spMkLst>
            <pc:docMk/>
            <pc:sldMk cId="2269528238" sldId="353"/>
            <ac:spMk id="938" creationId="{6EA32BAA-B1B3-47B6-9B30-29395420DD71}"/>
          </ac:spMkLst>
        </pc:spChg>
        <pc:spChg chg="mod">
          <ac:chgData name="One Skill" userId="8d49c830ac36a521" providerId="LiveId" clId="{108620F3-7C9B-4B7B-BDB5-71800E3BB158}" dt="2021-04-13T14:05:40.171" v="8" actId="27803"/>
          <ac:spMkLst>
            <pc:docMk/>
            <pc:sldMk cId="2269528238" sldId="353"/>
            <ac:spMk id="939" creationId="{7CBB3012-45AD-4D5E-9CA0-3A0E46B647BE}"/>
          </ac:spMkLst>
        </pc:spChg>
        <pc:spChg chg="mod">
          <ac:chgData name="One Skill" userId="8d49c830ac36a521" providerId="LiveId" clId="{108620F3-7C9B-4B7B-BDB5-71800E3BB158}" dt="2021-04-13T14:05:40.171" v="8" actId="27803"/>
          <ac:spMkLst>
            <pc:docMk/>
            <pc:sldMk cId="2269528238" sldId="353"/>
            <ac:spMk id="940" creationId="{C0531E4E-2BD8-4409-9406-95599426ACB1}"/>
          </ac:spMkLst>
        </pc:spChg>
        <pc:spChg chg="mod">
          <ac:chgData name="One Skill" userId="8d49c830ac36a521" providerId="LiveId" clId="{108620F3-7C9B-4B7B-BDB5-71800E3BB158}" dt="2021-04-13T14:05:40.171" v="8" actId="27803"/>
          <ac:spMkLst>
            <pc:docMk/>
            <pc:sldMk cId="2269528238" sldId="353"/>
            <ac:spMk id="941" creationId="{1D4F88FC-54F0-40C1-B0F6-F32089B29DA5}"/>
          </ac:spMkLst>
        </pc:spChg>
        <pc:spChg chg="mod">
          <ac:chgData name="One Skill" userId="8d49c830ac36a521" providerId="LiveId" clId="{108620F3-7C9B-4B7B-BDB5-71800E3BB158}" dt="2021-04-13T14:05:40.171" v="8" actId="27803"/>
          <ac:spMkLst>
            <pc:docMk/>
            <pc:sldMk cId="2269528238" sldId="353"/>
            <ac:spMk id="942" creationId="{1A802A59-883F-4312-BAAD-3E5C76C4A6B6}"/>
          </ac:spMkLst>
        </pc:spChg>
        <pc:spChg chg="mod">
          <ac:chgData name="One Skill" userId="8d49c830ac36a521" providerId="LiveId" clId="{108620F3-7C9B-4B7B-BDB5-71800E3BB158}" dt="2021-04-13T14:05:40.171" v="8" actId="27803"/>
          <ac:spMkLst>
            <pc:docMk/>
            <pc:sldMk cId="2269528238" sldId="353"/>
            <ac:spMk id="944" creationId="{42120A0F-A3EF-4795-906B-B3CAE41281CF}"/>
          </ac:spMkLst>
        </pc:spChg>
        <pc:spChg chg="mod">
          <ac:chgData name="One Skill" userId="8d49c830ac36a521" providerId="LiveId" clId="{108620F3-7C9B-4B7B-BDB5-71800E3BB158}" dt="2021-04-13T14:05:40.171" v="8" actId="27803"/>
          <ac:spMkLst>
            <pc:docMk/>
            <pc:sldMk cId="2269528238" sldId="353"/>
            <ac:spMk id="945" creationId="{BB18BF82-54E2-4C93-BA2F-DBC1CEF7A187}"/>
          </ac:spMkLst>
        </pc:spChg>
        <pc:spChg chg="mod">
          <ac:chgData name="One Skill" userId="8d49c830ac36a521" providerId="LiveId" clId="{108620F3-7C9B-4B7B-BDB5-71800E3BB158}" dt="2021-04-13T14:05:40.171" v="8" actId="27803"/>
          <ac:spMkLst>
            <pc:docMk/>
            <pc:sldMk cId="2269528238" sldId="353"/>
            <ac:spMk id="946" creationId="{5851C51C-5AC6-4039-9DEC-5C6A1F73C6C4}"/>
          </ac:spMkLst>
        </pc:spChg>
        <pc:spChg chg="mod">
          <ac:chgData name="One Skill" userId="8d49c830ac36a521" providerId="LiveId" clId="{108620F3-7C9B-4B7B-BDB5-71800E3BB158}" dt="2021-04-13T14:05:40.171" v="8" actId="27803"/>
          <ac:spMkLst>
            <pc:docMk/>
            <pc:sldMk cId="2269528238" sldId="353"/>
            <ac:spMk id="947" creationId="{950710FA-3BD6-471D-B03A-14F9DFD3217C}"/>
          </ac:spMkLst>
        </pc:spChg>
        <pc:spChg chg="mod">
          <ac:chgData name="One Skill" userId="8d49c830ac36a521" providerId="LiveId" clId="{108620F3-7C9B-4B7B-BDB5-71800E3BB158}" dt="2021-04-13T14:05:40.171" v="8" actId="27803"/>
          <ac:spMkLst>
            <pc:docMk/>
            <pc:sldMk cId="2269528238" sldId="353"/>
            <ac:spMk id="948" creationId="{6D78EC75-538F-4BAA-9D50-C5DE421659F6}"/>
          </ac:spMkLst>
        </pc:spChg>
        <pc:spChg chg="mod">
          <ac:chgData name="One Skill" userId="8d49c830ac36a521" providerId="LiveId" clId="{108620F3-7C9B-4B7B-BDB5-71800E3BB158}" dt="2021-04-13T14:05:40.171" v="8" actId="27803"/>
          <ac:spMkLst>
            <pc:docMk/>
            <pc:sldMk cId="2269528238" sldId="353"/>
            <ac:spMk id="949" creationId="{66A62F39-7BBA-429E-872D-814A6553FBB8}"/>
          </ac:spMkLst>
        </pc:spChg>
        <pc:spChg chg="mod">
          <ac:chgData name="One Skill" userId="8d49c830ac36a521" providerId="LiveId" clId="{108620F3-7C9B-4B7B-BDB5-71800E3BB158}" dt="2021-04-13T14:05:40.171" v="8" actId="27803"/>
          <ac:spMkLst>
            <pc:docMk/>
            <pc:sldMk cId="2269528238" sldId="353"/>
            <ac:spMk id="950" creationId="{5287F948-15CF-4930-AF6D-14D2E30B6EA9}"/>
          </ac:spMkLst>
        </pc:spChg>
        <pc:spChg chg="mod">
          <ac:chgData name="One Skill" userId="8d49c830ac36a521" providerId="LiveId" clId="{108620F3-7C9B-4B7B-BDB5-71800E3BB158}" dt="2021-04-13T14:05:40.171" v="8" actId="27803"/>
          <ac:spMkLst>
            <pc:docMk/>
            <pc:sldMk cId="2269528238" sldId="353"/>
            <ac:spMk id="951" creationId="{9076257E-B3DD-445E-89CB-F52AD2577C56}"/>
          </ac:spMkLst>
        </pc:spChg>
        <pc:spChg chg="mod">
          <ac:chgData name="One Skill" userId="8d49c830ac36a521" providerId="LiveId" clId="{108620F3-7C9B-4B7B-BDB5-71800E3BB158}" dt="2021-04-13T14:05:40.171" v="8" actId="27803"/>
          <ac:spMkLst>
            <pc:docMk/>
            <pc:sldMk cId="2269528238" sldId="353"/>
            <ac:spMk id="952" creationId="{11C405E7-4667-47B5-87F0-4251E5BE2862}"/>
          </ac:spMkLst>
        </pc:spChg>
        <pc:spChg chg="mod">
          <ac:chgData name="One Skill" userId="8d49c830ac36a521" providerId="LiveId" clId="{108620F3-7C9B-4B7B-BDB5-71800E3BB158}" dt="2021-04-13T14:05:40.171" v="8" actId="27803"/>
          <ac:spMkLst>
            <pc:docMk/>
            <pc:sldMk cId="2269528238" sldId="353"/>
            <ac:spMk id="953" creationId="{9A282239-2B4A-43AE-9070-031788D34E8B}"/>
          </ac:spMkLst>
        </pc:spChg>
        <pc:spChg chg="mod">
          <ac:chgData name="One Skill" userId="8d49c830ac36a521" providerId="LiveId" clId="{108620F3-7C9B-4B7B-BDB5-71800E3BB158}" dt="2021-04-13T14:05:40.171" v="8" actId="27803"/>
          <ac:spMkLst>
            <pc:docMk/>
            <pc:sldMk cId="2269528238" sldId="353"/>
            <ac:spMk id="954" creationId="{E262BAE6-E3D5-4B76-B89D-97CC865FF656}"/>
          </ac:spMkLst>
        </pc:spChg>
        <pc:spChg chg="mod">
          <ac:chgData name="One Skill" userId="8d49c830ac36a521" providerId="LiveId" clId="{108620F3-7C9B-4B7B-BDB5-71800E3BB158}" dt="2021-04-13T14:05:40.171" v="8" actId="27803"/>
          <ac:spMkLst>
            <pc:docMk/>
            <pc:sldMk cId="2269528238" sldId="353"/>
            <ac:spMk id="955" creationId="{16633AE4-B5E9-42CE-ADA4-0662994C8C54}"/>
          </ac:spMkLst>
        </pc:spChg>
        <pc:spChg chg="mod">
          <ac:chgData name="One Skill" userId="8d49c830ac36a521" providerId="LiveId" clId="{108620F3-7C9B-4B7B-BDB5-71800E3BB158}" dt="2021-04-13T14:05:40.171" v="8" actId="27803"/>
          <ac:spMkLst>
            <pc:docMk/>
            <pc:sldMk cId="2269528238" sldId="353"/>
            <ac:spMk id="956" creationId="{A9DC64DB-5AFE-484B-B7A7-EC216013C997}"/>
          </ac:spMkLst>
        </pc:spChg>
        <pc:spChg chg="mod">
          <ac:chgData name="One Skill" userId="8d49c830ac36a521" providerId="LiveId" clId="{108620F3-7C9B-4B7B-BDB5-71800E3BB158}" dt="2021-04-13T14:05:40.171" v="8" actId="27803"/>
          <ac:spMkLst>
            <pc:docMk/>
            <pc:sldMk cId="2269528238" sldId="353"/>
            <ac:spMk id="957" creationId="{C5CCE8DC-F527-4CCA-A0ED-C7A79843BAAA}"/>
          </ac:spMkLst>
        </pc:spChg>
        <pc:spChg chg="mod">
          <ac:chgData name="One Skill" userId="8d49c830ac36a521" providerId="LiveId" clId="{108620F3-7C9B-4B7B-BDB5-71800E3BB158}" dt="2021-04-13T14:05:40.171" v="8" actId="27803"/>
          <ac:spMkLst>
            <pc:docMk/>
            <pc:sldMk cId="2269528238" sldId="353"/>
            <ac:spMk id="958" creationId="{DABC04E9-698C-476A-AA7E-B09ED113A248}"/>
          </ac:spMkLst>
        </pc:spChg>
        <pc:spChg chg="mod">
          <ac:chgData name="One Skill" userId="8d49c830ac36a521" providerId="LiveId" clId="{108620F3-7C9B-4B7B-BDB5-71800E3BB158}" dt="2021-04-13T14:05:40.171" v="8" actId="27803"/>
          <ac:spMkLst>
            <pc:docMk/>
            <pc:sldMk cId="2269528238" sldId="353"/>
            <ac:spMk id="959" creationId="{E7B04692-24DD-4565-AB8A-87CCF8940BD7}"/>
          </ac:spMkLst>
        </pc:spChg>
        <pc:spChg chg="mod">
          <ac:chgData name="One Skill" userId="8d49c830ac36a521" providerId="LiveId" clId="{108620F3-7C9B-4B7B-BDB5-71800E3BB158}" dt="2021-04-13T14:05:40.171" v="8" actId="27803"/>
          <ac:spMkLst>
            <pc:docMk/>
            <pc:sldMk cId="2269528238" sldId="353"/>
            <ac:spMk id="960" creationId="{FFD55163-159D-4087-ACD4-4B35F77E85E0}"/>
          </ac:spMkLst>
        </pc:spChg>
        <pc:spChg chg="mod">
          <ac:chgData name="One Skill" userId="8d49c830ac36a521" providerId="LiveId" clId="{108620F3-7C9B-4B7B-BDB5-71800E3BB158}" dt="2021-04-13T14:05:40.171" v="8" actId="27803"/>
          <ac:spMkLst>
            <pc:docMk/>
            <pc:sldMk cId="2269528238" sldId="353"/>
            <ac:spMk id="961" creationId="{C8882118-8545-40CF-826D-2703CF81BD68}"/>
          </ac:spMkLst>
        </pc:spChg>
        <pc:spChg chg="mod">
          <ac:chgData name="One Skill" userId="8d49c830ac36a521" providerId="LiveId" clId="{108620F3-7C9B-4B7B-BDB5-71800E3BB158}" dt="2021-04-13T14:05:40.171" v="8" actId="27803"/>
          <ac:spMkLst>
            <pc:docMk/>
            <pc:sldMk cId="2269528238" sldId="353"/>
            <ac:spMk id="962" creationId="{D639A011-CCF0-443F-8BC6-0D5BCC67FED5}"/>
          </ac:spMkLst>
        </pc:spChg>
        <pc:spChg chg="mod">
          <ac:chgData name="One Skill" userId="8d49c830ac36a521" providerId="LiveId" clId="{108620F3-7C9B-4B7B-BDB5-71800E3BB158}" dt="2021-04-13T14:05:40.171" v="8" actId="27803"/>
          <ac:spMkLst>
            <pc:docMk/>
            <pc:sldMk cId="2269528238" sldId="353"/>
            <ac:spMk id="963" creationId="{D479D83B-4AA8-4E73-9D1F-8AB0D53C70E7}"/>
          </ac:spMkLst>
        </pc:spChg>
        <pc:spChg chg="mod">
          <ac:chgData name="One Skill" userId="8d49c830ac36a521" providerId="LiveId" clId="{108620F3-7C9B-4B7B-BDB5-71800E3BB158}" dt="2021-04-13T14:05:40.171" v="8" actId="27803"/>
          <ac:spMkLst>
            <pc:docMk/>
            <pc:sldMk cId="2269528238" sldId="353"/>
            <ac:spMk id="964" creationId="{FD3093DF-6629-4AE5-A758-4982FC51C8ED}"/>
          </ac:spMkLst>
        </pc:spChg>
        <pc:spChg chg="mod">
          <ac:chgData name="One Skill" userId="8d49c830ac36a521" providerId="LiveId" clId="{108620F3-7C9B-4B7B-BDB5-71800E3BB158}" dt="2021-04-13T14:05:40.171" v="8" actId="27803"/>
          <ac:spMkLst>
            <pc:docMk/>
            <pc:sldMk cId="2269528238" sldId="353"/>
            <ac:spMk id="965" creationId="{1F950B1A-DAF9-46B3-98CD-67C3EAF418CB}"/>
          </ac:spMkLst>
        </pc:spChg>
        <pc:spChg chg="mod">
          <ac:chgData name="One Skill" userId="8d49c830ac36a521" providerId="LiveId" clId="{108620F3-7C9B-4B7B-BDB5-71800E3BB158}" dt="2021-04-13T14:05:40.171" v="8" actId="27803"/>
          <ac:spMkLst>
            <pc:docMk/>
            <pc:sldMk cId="2269528238" sldId="353"/>
            <ac:spMk id="966" creationId="{6C1FDD90-1EE5-4168-B2BF-85936FE005A3}"/>
          </ac:spMkLst>
        </pc:spChg>
        <pc:spChg chg="mod">
          <ac:chgData name="One Skill" userId="8d49c830ac36a521" providerId="LiveId" clId="{108620F3-7C9B-4B7B-BDB5-71800E3BB158}" dt="2021-04-13T14:05:40.171" v="8" actId="27803"/>
          <ac:spMkLst>
            <pc:docMk/>
            <pc:sldMk cId="2269528238" sldId="353"/>
            <ac:spMk id="967" creationId="{1DD87608-999A-46C4-B118-5393FCF3B150}"/>
          </ac:spMkLst>
        </pc:spChg>
        <pc:spChg chg="mod">
          <ac:chgData name="One Skill" userId="8d49c830ac36a521" providerId="LiveId" clId="{108620F3-7C9B-4B7B-BDB5-71800E3BB158}" dt="2021-04-13T14:05:40.171" v="8" actId="27803"/>
          <ac:spMkLst>
            <pc:docMk/>
            <pc:sldMk cId="2269528238" sldId="353"/>
            <ac:spMk id="968" creationId="{1C1B365B-7557-4D85-8725-64F692B60735}"/>
          </ac:spMkLst>
        </pc:spChg>
        <pc:spChg chg="mod">
          <ac:chgData name="One Skill" userId="8d49c830ac36a521" providerId="LiveId" clId="{108620F3-7C9B-4B7B-BDB5-71800E3BB158}" dt="2021-04-13T14:05:40.171" v="8" actId="27803"/>
          <ac:spMkLst>
            <pc:docMk/>
            <pc:sldMk cId="2269528238" sldId="353"/>
            <ac:spMk id="970" creationId="{BAED60D0-691A-4AC2-AF7A-F8C9F0CB524D}"/>
          </ac:spMkLst>
        </pc:spChg>
        <pc:spChg chg="mod">
          <ac:chgData name="One Skill" userId="8d49c830ac36a521" providerId="LiveId" clId="{108620F3-7C9B-4B7B-BDB5-71800E3BB158}" dt="2021-04-13T14:05:40.171" v="8" actId="27803"/>
          <ac:spMkLst>
            <pc:docMk/>
            <pc:sldMk cId="2269528238" sldId="353"/>
            <ac:spMk id="971" creationId="{081A751D-03B7-4721-B4D4-581001273656}"/>
          </ac:spMkLst>
        </pc:spChg>
        <pc:spChg chg="mod">
          <ac:chgData name="One Skill" userId="8d49c830ac36a521" providerId="LiveId" clId="{108620F3-7C9B-4B7B-BDB5-71800E3BB158}" dt="2021-04-13T14:05:40.171" v="8" actId="27803"/>
          <ac:spMkLst>
            <pc:docMk/>
            <pc:sldMk cId="2269528238" sldId="353"/>
            <ac:spMk id="972" creationId="{149A5691-EF2E-4D8B-942E-4914F4FBC368}"/>
          </ac:spMkLst>
        </pc:spChg>
        <pc:spChg chg="mod">
          <ac:chgData name="One Skill" userId="8d49c830ac36a521" providerId="LiveId" clId="{108620F3-7C9B-4B7B-BDB5-71800E3BB158}" dt="2021-04-13T14:05:40.171" v="8" actId="27803"/>
          <ac:spMkLst>
            <pc:docMk/>
            <pc:sldMk cId="2269528238" sldId="353"/>
            <ac:spMk id="973" creationId="{1FE0DBD7-A1A4-4DCE-B62C-B70467195C54}"/>
          </ac:spMkLst>
        </pc:spChg>
        <pc:spChg chg="mod">
          <ac:chgData name="One Skill" userId="8d49c830ac36a521" providerId="LiveId" clId="{108620F3-7C9B-4B7B-BDB5-71800E3BB158}" dt="2021-04-13T14:05:40.171" v="8" actId="27803"/>
          <ac:spMkLst>
            <pc:docMk/>
            <pc:sldMk cId="2269528238" sldId="353"/>
            <ac:spMk id="974" creationId="{7A518A84-7AB2-4F61-8293-F5C481EB9429}"/>
          </ac:spMkLst>
        </pc:spChg>
        <pc:spChg chg="mod">
          <ac:chgData name="One Skill" userId="8d49c830ac36a521" providerId="LiveId" clId="{108620F3-7C9B-4B7B-BDB5-71800E3BB158}" dt="2021-04-13T14:05:40.171" v="8" actId="27803"/>
          <ac:spMkLst>
            <pc:docMk/>
            <pc:sldMk cId="2269528238" sldId="353"/>
            <ac:spMk id="975" creationId="{E9D4725E-7D09-46EA-9529-49823D81EC9C}"/>
          </ac:spMkLst>
        </pc:spChg>
        <pc:spChg chg="mod">
          <ac:chgData name="One Skill" userId="8d49c830ac36a521" providerId="LiveId" clId="{108620F3-7C9B-4B7B-BDB5-71800E3BB158}" dt="2021-04-13T14:05:40.171" v="8" actId="27803"/>
          <ac:spMkLst>
            <pc:docMk/>
            <pc:sldMk cId="2269528238" sldId="353"/>
            <ac:spMk id="976" creationId="{6CD2154A-95D5-42DF-A139-E835119E51B4}"/>
          </ac:spMkLst>
        </pc:spChg>
        <pc:spChg chg="mod">
          <ac:chgData name="One Skill" userId="8d49c830ac36a521" providerId="LiveId" clId="{108620F3-7C9B-4B7B-BDB5-71800E3BB158}" dt="2021-04-13T14:05:40.171" v="8" actId="27803"/>
          <ac:spMkLst>
            <pc:docMk/>
            <pc:sldMk cId="2269528238" sldId="353"/>
            <ac:spMk id="977" creationId="{AFF99975-DA87-4BDA-A73C-B5DA0AB3E1D8}"/>
          </ac:spMkLst>
        </pc:spChg>
        <pc:spChg chg="mod">
          <ac:chgData name="One Skill" userId="8d49c830ac36a521" providerId="LiveId" clId="{108620F3-7C9B-4B7B-BDB5-71800E3BB158}" dt="2021-04-13T14:05:40.171" v="8" actId="27803"/>
          <ac:spMkLst>
            <pc:docMk/>
            <pc:sldMk cId="2269528238" sldId="353"/>
            <ac:spMk id="978" creationId="{6D41C4CB-8772-4656-931E-7301FE84AE30}"/>
          </ac:spMkLst>
        </pc:spChg>
        <pc:spChg chg="mod">
          <ac:chgData name="One Skill" userId="8d49c830ac36a521" providerId="LiveId" clId="{108620F3-7C9B-4B7B-BDB5-71800E3BB158}" dt="2021-04-13T14:05:40.171" v="8" actId="27803"/>
          <ac:spMkLst>
            <pc:docMk/>
            <pc:sldMk cId="2269528238" sldId="353"/>
            <ac:spMk id="979" creationId="{857E0DF0-97DF-4B0B-A27D-BAE1E3406D38}"/>
          </ac:spMkLst>
        </pc:spChg>
        <pc:spChg chg="mod">
          <ac:chgData name="One Skill" userId="8d49c830ac36a521" providerId="LiveId" clId="{108620F3-7C9B-4B7B-BDB5-71800E3BB158}" dt="2021-04-13T14:05:40.171" v="8" actId="27803"/>
          <ac:spMkLst>
            <pc:docMk/>
            <pc:sldMk cId="2269528238" sldId="353"/>
            <ac:spMk id="980" creationId="{AC67A28A-AAAF-47CF-86E5-52174280AB5C}"/>
          </ac:spMkLst>
        </pc:spChg>
        <pc:spChg chg="mod">
          <ac:chgData name="One Skill" userId="8d49c830ac36a521" providerId="LiveId" clId="{108620F3-7C9B-4B7B-BDB5-71800E3BB158}" dt="2021-04-13T14:05:40.171" v="8" actId="27803"/>
          <ac:spMkLst>
            <pc:docMk/>
            <pc:sldMk cId="2269528238" sldId="353"/>
            <ac:spMk id="981" creationId="{3B6049EE-1401-4DFB-BA08-1AF07C5FD410}"/>
          </ac:spMkLst>
        </pc:spChg>
        <pc:spChg chg="mod">
          <ac:chgData name="One Skill" userId="8d49c830ac36a521" providerId="LiveId" clId="{108620F3-7C9B-4B7B-BDB5-71800E3BB158}" dt="2021-04-13T14:05:40.171" v="8" actId="27803"/>
          <ac:spMkLst>
            <pc:docMk/>
            <pc:sldMk cId="2269528238" sldId="353"/>
            <ac:spMk id="982" creationId="{00686A09-50A5-47AC-9624-FB420C0426D6}"/>
          </ac:spMkLst>
        </pc:spChg>
        <pc:spChg chg="mod">
          <ac:chgData name="One Skill" userId="8d49c830ac36a521" providerId="LiveId" clId="{108620F3-7C9B-4B7B-BDB5-71800E3BB158}" dt="2021-04-13T14:05:40.171" v="8" actId="27803"/>
          <ac:spMkLst>
            <pc:docMk/>
            <pc:sldMk cId="2269528238" sldId="353"/>
            <ac:spMk id="983" creationId="{B7846937-78CE-4FE5-B38D-14E0FA238B03}"/>
          </ac:spMkLst>
        </pc:spChg>
        <pc:spChg chg="mod">
          <ac:chgData name="One Skill" userId="8d49c830ac36a521" providerId="LiveId" clId="{108620F3-7C9B-4B7B-BDB5-71800E3BB158}" dt="2021-04-13T14:05:40.171" v="8" actId="27803"/>
          <ac:spMkLst>
            <pc:docMk/>
            <pc:sldMk cId="2269528238" sldId="353"/>
            <ac:spMk id="984" creationId="{06B4BADA-D34E-4C97-A3D9-23CB9CAEFFC2}"/>
          </ac:spMkLst>
        </pc:spChg>
        <pc:spChg chg="mod">
          <ac:chgData name="One Skill" userId="8d49c830ac36a521" providerId="LiveId" clId="{108620F3-7C9B-4B7B-BDB5-71800E3BB158}" dt="2021-04-13T14:05:40.171" v="8" actId="27803"/>
          <ac:spMkLst>
            <pc:docMk/>
            <pc:sldMk cId="2269528238" sldId="353"/>
            <ac:spMk id="985" creationId="{9DBD7358-7967-454F-8993-C1B786A35483}"/>
          </ac:spMkLst>
        </pc:spChg>
        <pc:spChg chg="mod">
          <ac:chgData name="One Skill" userId="8d49c830ac36a521" providerId="LiveId" clId="{108620F3-7C9B-4B7B-BDB5-71800E3BB158}" dt="2021-04-13T14:05:40.171" v="8" actId="27803"/>
          <ac:spMkLst>
            <pc:docMk/>
            <pc:sldMk cId="2269528238" sldId="353"/>
            <ac:spMk id="987" creationId="{3EE2C0F8-F0E3-48B6-A593-CB737ACD700D}"/>
          </ac:spMkLst>
        </pc:spChg>
        <pc:spChg chg="mod">
          <ac:chgData name="One Skill" userId="8d49c830ac36a521" providerId="LiveId" clId="{108620F3-7C9B-4B7B-BDB5-71800E3BB158}" dt="2021-04-13T14:05:40.171" v="8" actId="27803"/>
          <ac:spMkLst>
            <pc:docMk/>
            <pc:sldMk cId="2269528238" sldId="353"/>
            <ac:spMk id="988" creationId="{E4F13C6F-DD51-4E44-85EF-E493B0F19D56}"/>
          </ac:spMkLst>
        </pc:spChg>
        <pc:spChg chg="mod">
          <ac:chgData name="One Skill" userId="8d49c830ac36a521" providerId="LiveId" clId="{108620F3-7C9B-4B7B-BDB5-71800E3BB158}" dt="2021-04-13T14:05:40.171" v="8" actId="27803"/>
          <ac:spMkLst>
            <pc:docMk/>
            <pc:sldMk cId="2269528238" sldId="353"/>
            <ac:spMk id="989" creationId="{011394C9-5EBB-498C-9D68-75DC9C35D621}"/>
          </ac:spMkLst>
        </pc:spChg>
        <pc:spChg chg="mod">
          <ac:chgData name="One Skill" userId="8d49c830ac36a521" providerId="LiveId" clId="{108620F3-7C9B-4B7B-BDB5-71800E3BB158}" dt="2021-04-13T14:05:40.171" v="8" actId="27803"/>
          <ac:spMkLst>
            <pc:docMk/>
            <pc:sldMk cId="2269528238" sldId="353"/>
            <ac:spMk id="990" creationId="{0C2325F7-631B-464A-8B4F-BAE88B71BB37}"/>
          </ac:spMkLst>
        </pc:spChg>
        <pc:spChg chg="mod">
          <ac:chgData name="One Skill" userId="8d49c830ac36a521" providerId="LiveId" clId="{108620F3-7C9B-4B7B-BDB5-71800E3BB158}" dt="2021-04-13T14:05:40.171" v="8" actId="27803"/>
          <ac:spMkLst>
            <pc:docMk/>
            <pc:sldMk cId="2269528238" sldId="353"/>
            <ac:spMk id="991" creationId="{E68A932D-ED9C-4AD0-AEA7-D05680DF814A}"/>
          </ac:spMkLst>
        </pc:spChg>
        <pc:spChg chg="mod">
          <ac:chgData name="One Skill" userId="8d49c830ac36a521" providerId="LiveId" clId="{108620F3-7C9B-4B7B-BDB5-71800E3BB158}" dt="2021-04-13T14:05:40.171" v="8" actId="27803"/>
          <ac:spMkLst>
            <pc:docMk/>
            <pc:sldMk cId="2269528238" sldId="353"/>
            <ac:spMk id="992" creationId="{B1999CB4-0775-4100-B668-1538FAA01203}"/>
          </ac:spMkLst>
        </pc:spChg>
        <pc:spChg chg="mod">
          <ac:chgData name="One Skill" userId="8d49c830ac36a521" providerId="LiveId" clId="{108620F3-7C9B-4B7B-BDB5-71800E3BB158}" dt="2021-04-13T14:05:40.171" v="8" actId="27803"/>
          <ac:spMkLst>
            <pc:docMk/>
            <pc:sldMk cId="2269528238" sldId="353"/>
            <ac:spMk id="993" creationId="{D56C2F7A-78FD-4E12-87C0-B0FADF385872}"/>
          </ac:spMkLst>
        </pc:spChg>
        <pc:spChg chg="mod">
          <ac:chgData name="One Skill" userId="8d49c830ac36a521" providerId="LiveId" clId="{108620F3-7C9B-4B7B-BDB5-71800E3BB158}" dt="2021-04-13T14:05:40.171" v="8" actId="27803"/>
          <ac:spMkLst>
            <pc:docMk/>
            <pc:sldMk cId="2269528238" sldId="353"/>
            <ac:spMk id="994" creationId="{118C8F3E-F00F-45A5-AC14-1DF5D3A2B3B6}"/>
          </ac:spMkLst>
        </pc:spChg>
        <pc:spChg chg="mod">
          <ac:chgData name="One Skill" userId="8d49c830ac36a521" providerId="LiveId" clId="{108620F3-7C9B-4B7B-BDB5-71800E3BB158}" dt="2021-04-13T14:05:40.171" v="8" actId="27803"/>
          <ac:spMkLst>
            <pc:docMk/>
            <pc:sldMk cId="2269528238" sldId="353"/>
            <ac:spMk id="995" creationId="{EBA221D2-0CA6-4253-8AD8-9D0DBCB4EE67}"/>
          </ac:spMkLst>
        </pc:spChg>
        <pc:spChg chg="mod">
          <ac:chgData name="One Skill" userId="8d49c830ac36a521" providerId="LiveId" clId="{108620F3-7C9B-4B7B-BDB5-71800E3BB158}" dt="2021-04-13T14:05:40.171" v="8" actId="27803"/>
          <ac:spMkLst>
            <pc:docMk/>
            <pc:sldMk cId="2269528238" sldId="353"/>
            <ac:spMk id="996" creationId="{EC66E238-0F7C-4E14-9BFB-E59CC02653C7}"/>
          </ac:spMkLst>
        </pc:spChg>
        <pc:spChg chg="mod">
          <ac:chgData name="One Skill" userId="8d49c830ac36a521" providerId="LiveId" clId="{108620F3-7C9B-4B7B-BDB5-71800E3BB158}" dt="2021-04-13T14:05:40.171" v="8" actId="27803"/>
          <ac:spMkLst>
            <pc:docMk/>
            <pc:sldMk cId="2269528238" sldId="353"/>
            <ac:spMk id="997" creationId="{654E1803-6472-4BFA-BB23-25F8B0EA8546}"/>
          </ac:spMkLst>
        </pc:spChg>
        <pc:spChg chg="mod">
          <ac:chgData name="One Skill" userId="8d49c830ac36a521" providerId="LiveId" clId="{108620F3-7C9B-4B7B-BDB5-71800E3BB158}" dt="2021-04-13T14:05:40.171" v="8" actId="27803"/>
          <ac:spMkLst>
            <pc:docMk/>
            <pc:sldMk cId="2269528238" sldId="353"/>
            <ac:spMk id="998" creationId="{5F0A1521-7256-4577-A6A0-C7F899D6C253}"/>
          </ac:spMkLst>
        </pc:spChg>
        <pc:spChg chg="mod">
          <ac:chgData name="One Skill" userId="8d49c830ac36a521" providerId="LiveId" clId="{108620F3-7C9B-4B7B-BDB5-71800E3BB158}" dt="2021-04-13T14:05:40.171" v="8" actId="27803"/>
          <ac:spMkLst>
            <pc:docMk/>
            <pc:sldMk cId="2269528238" sldId="353"/>
            <ac:spMk id="999" creationId="{182B6756-78AB-4361-9C8E-746A580BA52D}"/>
          </ac:spMkLst>
        </pc:spChg>
        <pc:spChg chg="mod">
          <ac:chgData name="One Skill" userId="8d49c830ac36a521" providerId="LiveId" clId="{108620F3-7C9B-4B7B-BDB5-71800E3BB158}" dt="2021-04-13T14:05:40.171" v="8" actId="27803"/>
          <ac:spMkLst>
            <pc:docMk/>
            <pc:sldMk cId="2269528238" sldId="353"/>
            <ac:spMk id="1000" creationId="{A88CA163-0B60-4AFE-8773-70F50493E08F}"/>
          </ac:spMkLst>
        </pc:spChg>
        <pc:spChg chg="mod">
          <ac:chgData name="One Skill" userId="8d49c830ac36a521" providerId="LiveId" clId="{108620F3-7C9B-4B7B-BDB5-71800E3BB158}" dt="2021-04-13T14:05:40.171" v="8" actId="27803"/>
          <ac:spMkLst>
            <pc:docMk/>
            <pc:sldMk cId="2269528238" sldId="353"/>
            <ac:spMk id="1001" creationId="{2BE86262-1559-43D3-A8E7-0312226E1CA2}"/>
          </ac:spMkLst>
        </pc:spChg>
        <pc:spChg chg="mod">
          <ac:chgData name="One Skill" userId="8d49c830ac36a521" providerId="LiveId" clId="{108620F3-7C9B-4B7B-BDB5-71800E3BB158}" dt="2021-04-13T14:05:40.171" v="8" actId="27803"/>
          <ac:spMkLst>
            <pc:docMk/>
            <pc:sldMk cId="2269528238" sldId="353"/>
            <ac:spMk id="1002" creationId="{1F96296C-319D-43A5-ABE6-283F5D7EB50A}"/>
          </ac:spMkLst>
        </pc:spChg>
        <pc:spChg chg="mod">
          <ac:chgData name="One Skill" userId="8d49c830ac36a521" providerId="LiveId" clId="{108620F3-7C9B-4B7B-BDB5-71800E3BB158}" dt="2021-04-13T14:05:40.171" v="8" actId="27803"/>
          <ac:spMkLst>
            <pc:docMk/>
            <pc:sldMk cId="2269528238" sldId="353"/>
            <ac:spMk id="1003" creationId="{58E028F3-5E4F-4041-8AFD-CBA23DC03B15}"/>
          </ac:spMkLst>
        </pc:spChg>
        <pc:spChg chg="mod">
          <ac:chgData name="One Skill" userId="8d49c830ac36a521" providerId="LiveId" clId="{108620F3-7C9B-4B7B-BDB5-71800E3BB158}" dt="2021-04-13T14:05:40.171" v="8" actId="27803"/>
          <ac:spMkLst>
            <pc:docMk/>
            <pc:sldMk cId="2269528238" sldId="353"/>
            <ac:spMk id="1004" creationId="{E92A1D4D-FC28-4F29-8EB2-DFDE4CB7A4BC}"/>
          </ac:spMkLst>
        </pc:spChg>
        <pc:spChg chg="mod">
          <ac:chgData name="One Skill" userId="8d49c830ac36a521" providerId="LiveId" clId="{108620F3-7C9B-4B7B-BDB5-71800E3BB158}" dt="2021-04-13T14:05:40.171" v="8" actId="27803"/>
          <ac:spMkLst>
            <pc:docMk/>
            <pc:sldMk cId="2269528238" sldId="353"/>
            <ac:spMk id="1007" creationId="{34A60375-FDB6-4241-9401-29D64F722859}"/>
          </ac:spMkLst>
        </pc:spChg>
        <pc:spChg chg="mod">
          <ac:chgData name="One Skill" userId="8d49c830ac36a521" providerId="LiveId" clId="{108620F3-7C9B-4B7B-BDB5-71800E3BB158}" dt="2021-04-13T14:05:40.171" v="8" actId="27803"/>
          <ac:spMkLst>
            <pc:docMk/>
            <pc:sldMk cId="2269528238" sldId="353"/>
            <ac:spMk id="1008" creationId="{744F8817-39FB-4064-9B38-5C423030487F}"/>
          </ac:spMkLst>
        </pc:spChg>
        <pc:spChg chg="mod">
          <ac:chgData name="One Skill" userId="8d49c830ac36a521" providerId="LiveId" clId="{108620F3-7C9B-4B7B-BDB5-71800E3BB158}" dt="2021-04-13T14:05:40.171" v="8" actId="27803"/>
          <ac:spMkLst>
            <pc:docMk/>
            <pc:sldMk cId="2269528238" sldId="353"/>
            <ac:spMk id="1009" creationId="{05F2A8BD-0F35-447A-A9D9-A2218C025A0A}"/>
          </ac:spMkLst>
        </pc:spChg>
        <pc:spChg chg="mod">
          <ac:chgData name="One Skill" userId="8d49c830ac36a521" providerId="LiveId" clId="{108620F3-7C9B-4B7B-BDB5-71800E3BB158}" dt="2021-04-13T14:05:40.171" v="8" actId="27803"/>
          <ac:spMkLst>
            <pc:docMk/>
            <pc:sldMk cId="2269528238" sldId="353"/>
            <ac:spMk id="1010" creationId="{35F3D589-E1D6-413D-87E9-CDE74A99ED80}"/>
          </ac:spMkLst>
        </pc:spChg>
        <pc:spChg chg="mod">
          <ac:chgData name="One Skill" userId="8d49c830ac36a521" providerId="LiveId" clId="{108620F3-7C9B-4B7B-BDB5-71800E3BB158}" dt="2021-04-13T14:05:40.171" v="8" actId="27803"/>
          <ac:spMkLst>
            <pc:docMk/>
            <pc:sldMk cId="2269528238" sldId="353"/>
            <ac:spMk id="1011" creationId="{50606195-7595-491F-85D3-E5272F64F7E5}"/>
          </ac:spMkLst>
        </pc:spChg>
        <pc:spChg chg="mod">
          <ac:chgData name="One Skill" userId="8d49c830ac36a521" providerId="LiveId" clId="{108620F3-7C9B-4B7B-BDB5-71800E3BB158}" dt="2021-04-13T14:05:40.171" v="8" actId="27803"/>
          <ac:spMkLst>
            <pc:docMk/>
            <pc:sldMk cId="2269528238" sldId="353"/>
            <ac:spMk id="1012" creationId="{65E76F66-4A7E-4C35-96B9-69A33A4BE1CE}"/>
          </ac:spMkLst>
        </pc:spChg>
        <pc:spChg chg="mod">
          <ac:chgData name="One Skill" userId="8d49c830ac36a521" providerId="LiveId" clId="{108620F3-7C9B-4B7B-BDB5-71800E3BB158}" dt="2021-04-13T14:05:40.171" v="8" actId="27803"/>
          <ac:spMkLst>
            <pc:docMk/>
            <pc:sldMk cId="2269528238" sldId="353"/>
            <ac:spMk id="1013" creationId="{A6964ACC-4A3D-49D5-8461-41499A3B88B9}"/>
          </ac:spMkLst>
        </pc:spChg>
        <pc:spChg chg="mod">
          <ac:chgData name="One Skill" userId="8d49c830ac36a521" providerId="LiveId" clId="{108620F3-7C9B-4B7B-BDB5-71800E3BB158}" dt="2021-04-13T14:05:40.171" v="8" actId="27803"/>
          <ac:spMkLst>
            <pc:docMk/>
            <pc:sldMk cId="2269528238" sldId="353"/>
            <ac:spMk id="1014" creationId="{8562F6DC-CAC3-4588-B76E-BC8BE764E1C4}"/>
          </ac:spMkLst>
        </pc:spChg>
        <pc:spChg chg="mod">
          <ac:chgData name="One Skill" userId="8d49c830ac36a521" providerId="LiveId" clId="{108620F3-7C9B-4B7B-BDB5-71800E3BB158}" dt="2021-04-13T14:05:40.171" v="8" actId="27803"/>
          <ac:spMkLst>
            <pc:docMk/>
            <pc:sldMk cId="2269528238" sldId="353"/>
            <ac:spMk id="1016" creationId="{68011744-0116-40ED-B7DB-5F2F9DDA3C1C}"/>
          </ac:spMkLst>
        </pc:spChg>
        <pc:spChg chg="mod">
          <ac:chgData name="One Skill" userId="8d49c830ac36a521" providerId="LiveId" clId="{108620F3-7C9B-4B7B-BDB5-71800E3BB158}" dt="2021-04-13T14:05:40.171" v="8" actId="27803"/>
          <ac:spMkLst>
            <pc:docMk/>
            <pc:sldMk cId="2269528238" sldId="353"/>
            <ac:spMk id="1017" creationId="{A167420C-EADA-4A64-9519-A1D0DD527E4A}"/>
          </ac:spMkLst>
        </pc:spChg>
        <pc:spChg chg="mod">
          <ac:chgData name="One Skill" userId="8d49c830ac36a521" providerId="LiveId" clId="{108620F3-7C9B-4B7B-BDB5-71800E3BB158}" dt="2021-04-13T14:05:40.171" v="8" actId="27803"/>
          <ac:spMkLst>
            <pc:docMk/>
            <pc:sldMk cId="2269528238" sldId="353"/>
            <ac:spMk id="1018" creationId="{7164317D-52A2-4D89-A2AB-C5E08E43C4AE}"/>
          </ac:spMkLst>
        </pc:spChg>
        <pc:spChg chg="mod">
          <ac:chgData name="One Skill" userId="8d49c830ac36a521" providerId="LiveId" clId="{108620F3-7C9B-4B7B-BDB5-71800E3BB158}" dt="2021-04-13T14:05:40.171" v="8" actId="27803"/>
          <ac:spMkLst>
            <pc:docMk/>
            <pc:sldMk cId="2269528238" sldId="353"/>
            <ac:spMk id="1019" creationId="{C48D96B8-55DD-45AF-B15B-CCF55377FB35}"/>
          </ac:spMkLst>
        </pc:spChg>
        <pc:spChg chg="mod">
          <ac:chgData name="One Skill" userId="8d49c830ac36a521" providerId="LiveId" clId="{108620F3-7C9B-4B7B-BDB5-71800E3BB158}" dt="2021-04-13T14:05:40.171" v="8" actId="27803"/>
          <ac:spMkLst>
            <pc:docMk/>
            <pc:sldMk cId="2269528238" sldId="353"/>
            <ac:spMk id="1020" creationId="{CCCAA8F9-D9B8-40EA-A4C8-86F51DBEE049}"/>
          </ac:spMkLst>
        </pc:spChg>
        <pc:spChg chg="mod">
          <ac:chgData name="One Skill" userId="8d49c830ac36a521" providerId="LiveId" clId="{108620F3-7C9B-4B7B-BDB5-71800E3BB158}" dt="2021-04-13T14:05:40.171" v="8" actId="27803"/>
          <ac:spMkLst>
            <pc:docMk/>
            <pc:sldMk cId="2269528238" sldId="353"/>
            <ac:spMk id="1021" creationId="{4FC9441E-50B3-4319-B4C7-AFC41233F3BA}"/>
          </ac:spMkLst>
        </pc:spChg>
        <pc:spChg chg="mod">
          <ac:chgData name="One Skill" userId="8d49c830ac36a521" providerId="LiveId" clId="{108620F3-7C9B-4B7B-BDB5-71800E3BB158}" dt="2021-04-13T14:05:40.171" v="8" actId="27803"/>
          <ac:spMkLst>
            <pc:docMk/>
            <pc:sldMk cId="2269528238" sldId="353"/>
            <ac:spMk id="1023" creationId="{B74AFE14-7334-417C-B287-12E1B8171A4B}"/>
          </ac:spMkLst>
        </pc:spChg>
        <pc:spChg chg="mod">
          <ac:chgData name="One Skill" userId="8d49c830ac36a521" providerId="LiveId" clId="{108620F3-7C9B-4B7B-BDB5-71800E3BB158}" dt="2021-04-13T14:05:40.171" v="8" actId="27803"/>
          <ac:spMkLst>
            <pc:docMk/>
            <pc:sldMk cId="2269528238" sldId="353"/>
            <ac:spMk id="1024" creationId="{ADA40481-B391-4E9A-927F-DFAF68297565}"/>
          </ac:spMkLst>
        </pc:spChg>
        <pc:spChg chg="mod">
          <ac:chgData name="One Skill" userId="8d49c830ac36a521" providerId="LiveId" clId="{108620F3-7C9B-4B7B-BDB5-71800E3BB158}" dt="2021-04-13T14:05:40.171" v="8" actId="27803"/>
          <ac:spMkLst>
            <pc:docMk/>
            <pc:sldMk cId="2269528238" sldId="353"/>
            <ac:spMk id="1025" creationId="{C8B6ACCB-5103-4F3C-B86F-C399B61BA1D6}"/>
          </ac:spMkLst>
        </pc:spChg>
        <pc:spChg chg="mod">
          <ac:chgData name="One Skill" userId="8d49c830ac36a521" providerId="LiveId" clId="{108620F3-7C9B-4B7B-BDB5-71800E3BB158}" dt="2021-04-13T14:05:40.171" v="8" actId="27803"/>
          <ac:spMkLst>
            <pc:docMk/>
            <pc:sldMk cId="2269528238" sldId="353"/>
            <ac:spMk id="1026" creationId="{16586CE0-B375-4030-BA2A-AA472AE32EA9}"/>
          </ac:spMkLst>
        </pc:spChg>
        <pc:spChg chg="mod">
          <ac:chgData name="One Skill" userId="8d49c830ac36a521" providerId="LiveId" clId="{108620F3-7C9B-4B7B-BDB5-71800E3BB158}" dt="2021-04-13T14:05:40.171" v="8" actId="27803"/>
          <ac:spMkLst>
            <pc:docMk/>
            <pc:sldMk cId="2269528238" sldId="353"/>
            <ac:spMk id="1027" creationId="{9C05ECC9-4712-4B69-8A6E-40193289402E}"/>
          </ac:spMkLst>
        </pc:spChg>
        <pc:spChg chg="mod">
          <ac:chgData name="One Skill" userId="8d49c830ac36a521" providerId="LiveId" clId="{108620F3-7C9B-4B7B-BDB5-71800E3BB158}" dt="2021-04-13T14:05:40.171" v="8" actId="27803"/>
          <ac:spMkLst>
            <pc:docMk/>
            <pc:sldMk cId="2269528238" sldId="353"/>
            <ac:spMk id="1028" creationId="{20BDA801-31B7-4B06-965C-3C27988AF98C}"/>
          </ac:spMkLst>
        </pc:spChg>
        <pc:spChg chg="mod">
          <ac:chgData name="One Skill" userId="8d49c830ac36a521" providerId="LiveId" clId="{108620F3-7C9B-4B7B-BDB5-71800E3BB158}" dt="2021-04-13T14:05:40.171" v="8" actId="27803"/>
          <ac:spMkLst>
            <pc:docMk/>
            <pc:sldMk cId="2269528238" sldId="353"/>
            <ac:spMk id="1029" creationId="{D5AFA7CD-803F-4BB3-8C0E-24858D03213A}"/>
          </ac:spMkLst>
        </pc:spChg>
        <pc:spChg chg="mod">
          <ac:chgData name="One Skill" userId="8d49c830ac36a521" providerId="LiveId" clId="{108620F3-7C9B-4B7B-BDB5-71800E3BB158}" dt="2021-04-13T14:05:40.171" v="8" actId="27803"/>
          <ac:spMkLst>
            <pc:docMk/>
            <pc:sldMk cId="2269528238" sldId="353"/>
            <ac:spMk id="1030" creationId="{1D1DC920-8352-40CF-867E-2927AC760EE6}"/>
          </ac:spMkLst>
        </pc:spChg>
        <pc:spChg chg="mod">
          <ac:chgData name="One Skill" userId="8d49c830ac36a521" providerId="LiveId" clId="{108620F3-7C9B-4B7B-BDB5-71800E3BB158}" dt="2021-04-13T14:05:40.171" v="8" actId="27803"/>
          <ac:spMkLst>
            <pc:docMk/>
            <pc:sldMk cId="2269528238" sldId="353"/>
            <ac:spMk id="1031" creationId="{8F165D6E-32F6-4C57-9416-AD2387319B5A}"/>
          </ac:spMkLst>
        </pc:spChg>
        <pc:spChg chg="mod">
          <ac:chgData name="One Skill" userId="8d49c830ac36a521" providerId="LiveId" clId="{108620F3-7C9B-4B7B-BDB5-71800E3BB158}" dt="2021-04-13T14:05:40.171" v="8" actId="27803"/>
          <ac:spMkLst>
            <pc:docMk/>
            <pc:sldMk cId="2269528238" sldId="353"/>
            <ac:spMk id="1032" creationId="{DBE2480E-12E2-489C-BD4B-10C3FC65E589}"/>
          </ac:spMkLst>
        </pc:spChg>
        <pc:spChg chg="mod">
          <ac:chgData name="One Skill" userId="8d49c830ac36a521" providerId="LiveId" clId="{108620F3-7C9B-4B7B-BDB5-71800E3BB158}" dt="2021-04-13T14:05:40.171" v="8" actId="27803"/>
          <ac:spMkLst>
            <pc:docMk/>
            <pc:sldMk cId="2269528238" sldId="353"/>
            <ac:spMk id="1033" creationId="{A72D3AEB-AC92-4966-8E0F-223C45063640}"/>
          </ac:spMkLst>
        </pc:spChg>
        <pc:spChg chg="mod">
          <ac:chgData name="One Skill" userId="8d49c830ac36a521" providerId="LiveId" clId="{108620F3-7C9B-4B7B-BDB5-71800E3BB158}" dt="2021-04-13T14:05:40.171" v="8" actId="27803"/>
          <ac:spMkLst>
            <pc:docMk/>
            <pc:sldMk cId="2269528238" sldId="353"/>
            <ac:spMk id="1034" creationId="{393DD31D-0999-4866-A52B-46FA1096EEEC}"/>
          </ac:spMkLst>
        </pc:spChg>
        <pc:spChg chg="mod">
          <ac:chgData name="One Skill" userId="8d49c830ac36a521" providerId="LiveId" clId="{108620F3-7C9B-4B7B-BDB5-71800E3BB158}" dt="2021-04-13T14:05:40.171" v="8" actId="27803"/>
          <ac:spMkLst>
            <pc:docMk/>
            <pc:sldMk cId="2269528238" sldId="353"/>
            <ac:spMk id="1035" creationId="{EBD3A581-F697-4C15-BDFF-70535AF344EB}"/>
          </ac:spMkLst>
        </pc:spChg>
        <pc:spChg chg="mod">
          <ac:chgData name="One Skill" userId="8d49c830ac36a521" providerId="LiveId" clId="{108620F3-7C9B-4B7B-BDB5-71800E3BB158}" dt="2021-04-13T14:05:40.171" v="8" actId="27803"/>
          <ac:spMkLst>
            <pc:docMk/>
            <pc:sldMk cId="2269528238" sldId="353"/>
            <ac:spMk id="1036" creationId="{4D35220E-CDA0-4DBD-B32F-9DB5DEB4653C}"/>
          </ac:spMkLst>
        </pc:spChg>
        <pc:spChg chg="mod">
          <ac:chgData name="One Skill" userId="8d49c830ac36a521" providerId="LiveId" clId="{108620F3-7C9B-4B7B-BDB5-71800E3BB158}" dt="2021-04-13T14:05:40.171" v="8" actId="27803"/>
          <ac:spMkLst>
            <pc:docMk/>
            <pc:sldMk cId="2269528238" sldId="353"/>
            <ac:spMk id="1037" creationId="{4F3E1B25-4533-465E-B0C8-6BCFCEBF2ACA}"/>
          </ac:spMkLst>
        </pc:spChg>
        <pc:spChg chg="mod">
          <ac:chgData name="One Skill" userId="8d49c830ac36a521" providerId="LiveId" clId="{108620F3-7C9B-4B7B-BDB5-71800E3BB158}" dt="2021-04-13T14:05:40.171" v="8" actId="27803"/>
          <ac:spMkLst>
            <pc:docMk/>
            <pc:sldMk cId="2269528238" sldId="353"/>
            <ac:spMk id="1038" creationId="{A54D6793-4EAD-46B1-BA17-9B4F5F7C0312}"/>
          </ac:spMkLst>
        </pc:spChg>
        <pc:spChg chg="mod">
          <ac:chgData name="One Skill" userId="8d49c830ac36a521" providerId="LiveId" clId="{108620F3-7C9B-4B7B-BDB5-71800E3BB158}" dt="2021-04-13T14:05:40.171" v="8" actId="27803"/>
          <ac:spMkLst>
            <pc:docMk/>
            <pc:sldMk cId="2269528238" sldId="353"/>
            <ac:spMk id="1039" creationId="{0897652C-4428-467A-B6CB-181E27C7B5F1}"/>
          </ac:spMkLst>
        </pc:spChg>
        <pc:spChg chg="mod">
          <ac:chgData name="One Skill" userId="8d49c830ac36a521" providerId="LiveId" clId="{108620F3-7C9B-4B7B-BDB5-71800E3BB158}" dt="2021-04-13T14:05:40.171" v="8" actId="27803"/>
          <ac:spMkLst>
            <pc:docMk/>
            <pc:sldMk cId="2269528238" sldId="353"/>
            <ac:spMk id="1040" creationId="{FC871A93-25C7-431C-9711-F921BDA4222F}"/>
          </ac:spMkLst>
        </pc:spChg>
        <pc:spChg chg="mod">
          <ac:chgData name="One Skill" userId="8d49c830ac36a521" providerId="LiveId" clId="{108620F3-7C9B-4B7B-BDB5-71800E3BB158}" dt="2021-04-13T14:05:40.171" v="8" actId="27803"/>
          <ac:spMkLst>
            <pc:docMk/>
            <pc:sldMk cId="2269528238" sldId="353"/>
            <ac:spMk id="1041" creationId="{93990FED-4548-468F-9151-61530BBDF5A3}"/>
          </ac:spMkLst>
        </pc:spChg>
        <pc:spChg chg="mod">
          <ac:chgData name="One Skill" userId="8d49c830ac36a521" providerId="LiveId" clId="{108620F3-7C9B-4B7B-BDB5-71800E3BB158}" dt="2021-04-13T14:05:40.171" v="8" actId="27803"/>
          <ac:spMkLst>
            <pc:docMk/>
            <pc:sldMk cId="2269528238" sldId="353"/>
            <ac:spMk id="1042" creationId="{22C94002-60D0-49E8-81F7-B4CAF31245A8}"/>
          </ac:spMkLst>
        </pc:spChg>
        <pc:spChg chg="mod">
          <ac:chgData name="One Skill" userId="8d49c830ac36a521" providerId="LiveId" clId="{108620F3-7C9B-4B7B-BDB5-71800E3BB158}" dt="2021-04-13T14:05:40.171" v="8" actId="27803"/>
          <ac:spMkLst>
            <pc:docMk/>
            <pc:sldMk cId="2269528238" sldId="353"/>
            <ac:spMk id="1044" creationId="{61E2130D-867C-49C6-983E-E66437D9C552}"/>
          </ac:spMkLst>
        </pc:spChg>
        <pc:spChg chg="mod">
          <ac:chgData name="One Skill" userId="8d49c830ac36a521" providerId="LiveId" clId="{108620F3-7C9B-4B7B-BDB5-71800E3BB158}" dt="2021-04-13T14:05:40.171" v="8" actId="27803"/>
          <ac:spMkLst>
            <pc:docMk/>
            <pc:sldMk cId="2269528238" sldId="353"/>
            <ac:spMk id="1045" creationId="{4083AA43-50EF-4FB3-BE44-95D034D5F974}"/>
          </ac:spMkLst>
        </pc:spChg>
        <pc:spChg chg="mod">
          <ac:chgData name="One Skill" userId="8d49c830ac36a521" providerId="LiveId" clId="{108620F3-7C9B-4B7B-BDB5-71800E3BB158}" dt="2021-04-13T14:05:40.171" v="8" actId="27803"/>
          <ac:spMkLst>
            <pc:docMk/>
            <pc:sldMk cId="2269528238" sldId="353"/>
            <ac:spMk id="1046" creationId="{E863AAE5-6911-48AB-BFD3-F2AAC2748D74}"/>
          </ac:spMkLst>
        </pc:spChg>
        <pc:spChg chg="mod">
          <ac:chgData name="One Skill" userId="8d49c830ac36a521" providerId="LiveId" clId="{108620F3-7C9B-4B7B-BDB5-71800E3BB158}" dt="2021-04-13T14:05:40.171" v="8" actId="27803"/>
          <ac:spMkLst>
            <pc:docMk/>
            <pc:sldMk cId="2269528238" sldId="353"/>
            <ac:spMk id="1047" creationId="{9F4C55F5-C394-4C86-B72A-B986BCB186DA}"/>
          </ac:spMkLst>
        </pc:spChg>
        <pc:spChg chg="mod">
          <ac:chgData name="One Skill" userId="8d49c830ac36a521" providerId="LiveId" clId="{108620F3-7C9B-4B7B-BDB5-71800E3BB158}" dt="2021-04-13T14:05:40.171" v="8" actId="27803"/>
          <ac:spMkLst>
            <pc:docMk/>
            <pc:sldMk cId="2269528238" sldId="353"/>
            <ac:spMk id="1048" creationId="{4B3584BA-08F1-46AD-ADB8-719B8495F89E}"/>
          </ac:spMkLst>
        </pc:spChg>
        <pc:spChg chg="mod">
          <ac:chgData name="One Skill" userId="8d49c830ac36a521" providerId="LiveId" clId="{108620F3-7C9B-4B7B-BDB5-71800E3BB158}" dt="2021-04-13T14:05:40.171" v="8" actId="27803"/>
          <ac:spMkLst>
            <pc:docMk/>
            <pc:sldMk cId="2269528238" sldId="353"/>
            <ac:spMk id="1049" creationId="{B3A5769A-634A-47B9-9721-344C2B62CFF0}"/>
          </ac:spMkLst>
        </pc:spChg>
        <pc:spChg chg="mod">
          <ac:chgData name="One Skill" userId="8d49c830ac36a521" providerId="LiveId" clId="{108620F3-7C9B-4B7B-BDB5-71800E3BB158}" dt="2021-04-13T14:05:40.171" v="8" actId="27803"/>
          <ac:spMkLst>
            <pc:docMk/>
            <pc:sldMk cId="2269528238" sldId="353"/>
            <ac:spMk id="1050" creationId="{65E36F28-6CC0-48BE-8117-51555A81DE5B}"/>
          </ac:spMkLst>
        </pc:spChg>
        <pc:spChg chg="mod">
          <ac:chgData name="One Skill" userId="8d49c830ac36a521" providerId="LiveId" clId="{108620F3-7C9B-4B7B-BDB5-71800E3BB158}" dt="2021-04-13T14:05:40.171" v="8" actId="27803"/>
          <ac:spMkLst>
            <pc:docMk/>
            <pc:sldMk cId="2269528238" sldId="353"/>
            <ac:spMk id="1051" creationId="{4A2F04ED-2610-48D6-8122-EF547E707762}"/>
          </ac:spMkLst>
        </pc:spChg>
        <pc:spChg chg="mod">
          <ac:chgData name="One Skill" userId="8d49c830ac36a521" providerId="LiveId" clId="{108620F3-7C9B-4B7B-BDB5-71800E3BB158}" dt="2021-04-13T14:05:40.171" v="8" actId="27803"/>
          <ac:spMkLst>
            <pc:docMk/>
            <pc:sldMk cId="2269528238" sldId="353"/>
            <ac:spMk id="1052" creationId="{69137969-DE39-4C2B-A6C5-A742924EEF38}"/>
          </ac:spMkLst>
        </pc:spChg>
        <pc:spChg chg="mod">
          <ac:chgData name="One Skill" userId="8d49c830ac36a521" providerId="LiveId" clId="{108620F3-7C9B-4B7B-BDB5-71800E3BB158}" dt="2021-04-13T14:05:40.171" v="8" actId="27803"/>
          <ac:spMkLst>
            <pc:docMk/>
            <pc:sldMk cId="2269528238" sldId="353"/>
            <ac:spMk id="1053" creationId="{1F9CF080-2E29-4611-99E6-6AAD27EF9BA8}"/>
          </ac:spMkLst>
        </pc:spChg>
        <pc:spChg chg="mod">
          <ac:chgData name="One Skill" userId="8d49c830ac36a521" providerId="LiveId" clId="{108620F3-7C9B-4B7B-BDB5-71800E3BB158}" dt="2021-04-13T14:05:40.171" v="8" actId="27803"/>
          <ac:spMkLst>
            <pc:docMk/>
            <pc:sldMk cId="2269528238" sldId="353"/>
            <ac:spMk id="1054" creationId="{7D056CC0-1351-4244-B4FA-2FD41960CD73}"/>
          </ac:spMkLst>
        </pc:spChg>
        <pc:spChg chg="mod">
          <ac:chgData name="One Skill" userId="8d49c830ac36a521" providerId="LiveId" clId="{108620F3-7C9B-4B7B-BDB5-71800E3BB158}" dt="2021-04-13T14:05:40.171" v="8" actId="27803"/>
          <ac:spMkLst>
            <pc:docMk/>
            <pc:sldMk cId="2269528238" sldId="353"/>
            <ac:spMk id="1055" creationId="{A5B91848-216A-4692-9B2E-0EBF4556DA8B}"/>
          </ac:spMkLst>
        </pc:spChg>
        <pc:spChg chg="mod">
          <ac:chgData name="One Skill" userId="8d49c830ac36a521" providerId="LiveId" clId="{108620F3-7C9B-4B7B-BDB5-71800E3BB158}" dt="2021-04-13T14:05:40.171" v="8" actId="27803"/>
          <ac:spMkLst>
            <pc:docMk/>
            <pc:sldMk cId="2269528238" sldId="353"/>
            <ac:spMk id="1057" creationId="{3F028BFF-BB2D-4FB8-B0A3-68974C33D6D3}"/>
          </ac:spMkLst>
        </pc:spChg>
        <pc:spChg chg="mod">
          <ac:chgData name="One Skill" userId="8d49c830ac36a521" providerId="LiveId" clId="{108620F3-7C9B-4B7B-BDB5-71800E3BB158}" dt="2021-04-13T14:05:40.171" v="8" actId="27803"/>
          <ac:spMkLst>
            <pc:docMk/>
            <pc:sldMk cId="2269528238" sldId="353"/>
            <ac:spMk id="1058" creationId="{00CBE174-20B9-4EAE-B759-11DF13E11DF2}"/>
          </ac:spMkLst>
        </pc:spChg>
        <pc:spChg chg="mod">
          <ac:chgData name="One Skill" userId="8d49c830ac36a521" providerId="LiveId" clId="{108620F3-7C9B-4B7B-BDB5-71800E3BB158}" dt="2021-04-13T14:05:40.171" v="8" actId="27803"/>
          <ac:spMkLst>
            <pc:docMk/>
            <pc:sldMk cId="2269528238" sldId="353"/>
            <ac:spMk id="1059" creationId="{573EF55A-285E-4134-ADF2-15C23AE16F6E}"/>
          </ac:spMkLst>
        </pc:spChg>
        <pc:spChg chg="mod">
          <ac:chgData name="One Skill" userId="8d49c830ac36a521" providerId="LiveId" clId="{108620F3-7C9B-4B7B-BDB5-71800E3BB158}" dt="2021-04-13T14:05:40.171" v="8" actId="27803"/>
          <ac:spMkLst>
            <pc:docMk/>
            <pc:sldMk cId="2269528238" sldId="353"/>
            <ac:spMk id="1060" creationId="{F5143B5E-006D-40B3-AC99-8A321EDA9989}"/>
          </ac:spMkLst>
        </pc:spChg>
        <pc:spChg chg="mod">
          <ac:chgData name="One Skill" userId="8d49c830ac36a521" providerId="LiveId" clId="{108620F3-7C9B-4B7B-BDB5-71800E3BB158}" dt="2021-04-13T14:05:40.171" v="8" actId="27803"/>
          <ac:spMkLst>
            <pc:docMk/>
            <pc:sldMk cId="2269528238" sldId="353"/>
            <ac:spMk id="1061" creationId="{9804C6BD-6994-4ED5-B3C0-E75752D20637}"/>
          </ac:spMkLst>
        </pc:spChg>
        <pc:spChg chg="mod">
          <ac:chgData name="One Skill" userId="8d49c830ac36a521" providerId="LiveId" clId="{108620F3-7C9B-4B7B-BDB5-71800E3BB158}" dt="2021-04-13T14:05:40.171" v="8" actId="27803"/>
          <ac:spMkLst>
            <pc:docMk/>
            <pc:sldMk cId="2269528238" sldId="353"/>
            <ac:spMk id="1062" creationId="{5F473D06-87ED-4990-A448-C088E265E4C2}"/>
          </ac:spMkLst>
        </pc:spChg>
        <pc:spChg chg="mod">
          <ac:chgData name="One Skill" userId="8d49c830ac36a521" providerId="LiveId" clId="{108620F3-7C9B-4B7B-BDB5-71800E3BB158}" dt="2021-04-13T14:05:40.171" v="8" actId="27803"/>
          <ac:spMkLst>
            <pc:docMk/>
            <pc:sldMk cId="2269528238" sldId="353"/>
            <ac:spMk id="1063" creationId="{330FD926-0597-4756-A573-3761174D3051}"/>
          </ac:spMkLst>
        </pc:spChg>
        <pc:spChg chg="mod">
          <ac:chgData name="One Skill" userId="8d49c830ac36a521" providerId="LiveId" clId="{108620F3-7C9B-4B7B-BDB5-71800E3BB158}" dt="2021-04-13T14:05:40.171" v="8" actId="27803"/>
          <ac:spMkLst>
            <pc:docMk/>
            <pc:sldMk cId="2269528238" sldId="353"/>
            <ac:spMk id="1064" creationId="{B29F61F1-6D74-4FEE-B2D2-CCD7F795FC6C}"/>
          </ac:spMkLst>
        </pc:spChg>
        <pc:spChg chg="mod">
          <ac:chgData name="One Skill" userId="8d49c830ac36a521" providerId="LiveId" clId="{108620F3-7C9B-4B7B-BDB5-71800E3BB158}" dt="2021-04-13T14:05:40.171" v="8" actId="27803"/>
          <ac:spMkLst>
            <pc:docMk/>
            <pc:sldMk cId="2269528238" sldId="353"/>
            <ac:spMk id="1065" creationId="{0A3524D7-8CFA-4F21-94AD-F932D3BED936}"/>
          </ac:spMkLst>
        </pc:spChg>
        <pc:spChg chg="mod">
          <ac:chgData name="One Skill" userId="8d49c830ac36a521" providerId="LiveId" clId="{108620F3-7C9B-4B7B-BDB5-71800E3BB158}" dt="2021-04-13T14:05:40.171" v="8" actId="27803"/>
          <ac:spMkLst>
            <pc:docMk/>
            <pc:sldMk cId="2269528238" sldId="353"/>
            <ac:spMk id="1066" creationId="{A32B5369-2907-454F-A672-0564AA187DEE}"/>
          </ac:spMkLst>
        </pc:spChg>
        <pc:spChg chg="mod">
          <ac:chgData name="One Skill" userId="8d49c830ac36a521" providerId="LiveId" clId="{108620F3-7C9B-4B7B-BDB5-71800E3BB158}" dt="2021-04-13T14:05:40.171" v="8" actId="27803"/>
          <ac:spMkLst>
            <pc:docMk/>
            <pc:sldMk cId="2269528238" sldId="353"/>
            <ac:spMk id="1067" creationId="{2CACE1B3-8BCF-4D21-97D5-EED7C760CE40}"/>
          </ac:spMkLst>
        </pc:spChg>
        <pc:spChg chg="mod">
          <ac:chgData name="One Skill" userId="8d49c830ac36a521" providerId="LiveId" clId="{108620F3-7C9B-4B7B-BDB5-71800E3BB158}" dt="2021-04-13T14:05:40.171" v="8" actId="27803"/>
          <ac:spMkLst>
            <pc:docMk/>
            <pc:sldMk cId="2269528238" sldId="353"/>
            <ac:spMk id="1068" creationId="{6D4F4FFD-DA8E-4F7F-8D42-FC689669191C}"/>
          </ac:spMkLst>
        </pc:spChg>
        <pc:spChg chg="mod">
          <ac:chgData name="One Skill" userId="8d49c830ac36a521" providerId="LiveId" clId="{108620F3-7C9B-4B7B-BDB5-71800E3BB158}" dt="2021-04-13T14:05:40.171" v="8" actId="27803"/>
          <ac:spMkLst>
            <pc:docMk/>
            <pc:sldMk cId="2269528238" sldId="353"/>
            <ac:spMk id="1069" creationId="{ECFBB400-7E4D-438C-B372-D3367D3BAC1C}"/>
          </ac:spMkLst>
        </pc:spChg>
        <pc:spChg chg="mod">
          <ac:chgData name="One Skill" userId="8d49c830ac36a521" providerId="LiveId" clId="{108620F3-7C9B-4B7B-BDB5-71800E3BB158}" dt="2021-04-13T14:05:40.171" v="8" actId="27803"/>
          <ac:spMkLst>
            <pc:docMk/>
            <pc:sldMk cId="2269528238" sldId="353"/>
            <ac:spMk id="1070" creationId="{8BF1CEFF-4F65-46ED-8552-84ABD1C24657}"/>
          </ac:spMkLst>
        </pc:spChg>
        <pc:spChg chg="mod">
          <ac:chgData name="One Skill" userId="8d49c830ac36a521" providerId="LiveId" clId="{108620F3-7C9B-4B7B-BDB5-71800E3BB158}" dt="2021-04-13T14:05:40.171" v="8" actId="27803"/>
          <ac:spMkLst>
            <pc:docMk/>
            <pc:sldMk cId="2269528238" sldId="353"/>
            <ac:spMk id="1071" creationId="{86A0478A-9F2A-4302-89EC-05E91D99508C}"/>
          </ac:spMkLst>
        </pc:spChg>
        <pc:spChg chg="mod">
          <ac:chgData name="One Skill" userId="8d49c830ac36a521" providerId="LiveId" clId="{108620F3-7C9B-4B7B-BDB5-71800E3BB158}" dt="2021-04-13T14:05:40.171" v="8" actId="27803"/>
          <ac:spMkLst>
            <pc:docMk/>
            <pc:sldMk cId="2269528238" sldId="353"/>
            <ac:spMk id="1072" creationId="{23DC77DC-3B35-4767-91DA-9E481A914DAB}"/>
          </ac:spMkLst>
        </pc:spChg>
        <pc:spChg chg="mod">
          <ac:chgData name="One Skill" userId="8d49c830ac36a521" providerId="LiveId" clId="{108620F3-7C9B-4B7B-BDB5-71800E3BB158}" dt="2021-04-13T14:05:40.171" v="8" actId="27803"/>
          <ac:spMkLst>
            <pc:docMk/>
            <pc:sldMk cId="2269528238" sldId="353"/>
            <ac:spMk id="1073" creationId="{A11C9F4E-FDAE-48E2-952A-8E9F30FE7897}"/>
          </ac:spMkLst>
        </pc:spChg>
        <pc:spChg chg="mod">
          <ac:chgData name="One Skill" userId="8d49c830ac36a521" providerId="LiveId" clId="{108620F3-7C9B-4B7B-BDB5-71800E3BB158}" dt="2021-04-13T14:05:40.171" v="8" actId="27803"/>
          <ac:spMkLst>
            <pc:docMk/>
            <pc:sldMk cId="2269528238" sldId="353"/>
            <ac:spMk id="1074" creationId="{9DC7F2BD-0BCD-4CC8-9937-C794CDF5C47F}"/>
          </ac:spMkLst>
        </pc:spChg>
        <pc:spChg chg="mod">
          <ac:chgData name="One Skill" userId="8d49c830ac36a521" providerId="LiveId" clId="{108620F3-7C9B-4B7B-BDB5-71800E3BB158}" dt="2021-04-13T14:05:40.171" v="8" actId="27803"/>
          <ac:spMkLst>
            <pc:docMk/>
            <pc:sldMk cId="2269528238" sldId="353"/>
            <ac:spMk id="1075" creationId="{03F28D5F-BC4F-44F0-BA63-A41D3C0468AB}"/>
          </ac:spMkLst>
        </pc:spChg>
        <pc:spChg chg="mod">
          <ac:chgData name="One Skill" userId="8d49c830ac36a521" providerId="LiveId" clId="{108620F3-7C9B-4B7B-BDB5-71800E3BB158}" dt="2021-04-13T14:05:40.171" v="8" actId="27803"/>
          <ac:spMkLst>
            <pc:docMk/>
            <pc:sldMk cId="2269528238" sldId="353"/>
            <ac:spMk id="1076" creationId="{4CF19DF2-BD91-4AFA-AEF2-160A8B44BA8C}"/>
          </ac:spMkLst>
        </pc:spChg>
        <pc:spChg chg="mod">
          <ac:chgData name="One Skill" userId="8d49c830ac36a521" providerId="LiveId" clId="{108620F3-7C9B-4B7B-BDB5-71800E3BB158}" dt="2021-04-13T14:05:40.171" v="8" actId="27803"/>
          <ac:spMkLst>
            <pc:docMk/>
            <pc:sldMk cId="2269528238" sldId="353"/>
            <ac:spMk id="1077" creationId="{A1DE4106-3050-45C4-99E1-F42375AA4971}"/>
          </ac:spMkLst>
        </pc:spChg>
        <pc:spChg chg="mod">
          <ac:chgData name="One Skill" userId="8d49c830ac36a521" providerId="LiveId" clId="{108620F3-7C9B-4B7B-BDB5-71800E3BB158}" dt="2021-04-13T14:05:40.171" v="8" actId="27803"/>
          <ac:spMkLst>
            <pc:docMk/>
            <pc:sldMk cId="2269528238" sldId="353"/>
            <ac:spMk id="1078" creationId="{DEF7318C-71A0-4E6E-8E83-2ECA0E27CA8A}"/>
          </ac:spMkLst>
        </pc:spChg>
        <pc:spChg chg="mod">
          <ac:chgData name="One Skill" userId="8d49c830ac36a521" providerId="LiveId" clId="{108620F3-7C9B-4B7B-BDB5-71800E3BB158}" dt="2021-04-13T14:05:40.171" v="8" actId="27803"/>
          <ac:spMkLst>
            <pc:docMk/>
            <pc:sldMk cId="2269528238" sldId="353"/>
            <ac:spMk id="1079" creationId="{C5BBDE3E-2407-4E6D-8640-84ED456F0574}"/>
          </ac:spMkLst>
        </pc:spChg>
        <pc:spChg chg="mod">
          <ac:chgData name="One Skill" userId="8d49c830ac36a521" providerId="LiveId" clId="{108620F3-7C9B-4B7B-BDB5-71800E3BB158}" dt="2021-04-13T14:05:40.171" v="8" actId="27803"/>
          <ac:spMkLst>
            <pc:docMk/>
            <pc:sldMk cId="2269528238" sldId="353"/>
            <ac:spMk id="1080" creationId="{C812FAF1-220D-4344-8543-8928808BA29B}"/>
          </ac:spMkLst>
        </pc:spChg>
        <pc:spChg chg="mod">
          <ac:chgData name="One Skill" userId="8d49c830ac36a521" providerId="LiveId" clId="{108620F3-7C9B-4B7B-BDB5-71800E3BB158}" dt="2021-04-13T14:05:40.171" v="8" actId="27803"/>
          <ac:spMkLst>
            <pc:docMk/>
            <pc:sldMk cId="2269528238" sldId="353"/>
            <ac:spMk id="1081" creationId="{2DC50477-E97D-4859-95E8-FEE45D9DA383}"/>
          </ac:spMkLst>
        </pc:spChg>
        <pc:spChg chg="mod">
          <ac:chgData name="One Skill" userId="8d49c830ac36a521" providerId="LiveId" clId="{108620F3-7C9B-4B7B-BDB5-71800E3BB158}" dt="2021-04-13T14:05:40.171" v="8" actId="27803"/>
          <ac:spMkLst>
            <pc:docMk/>
            <pc:sldMk cId="2269528238" sldId="353"/>
            <ac:spMk id="1082" creationId="{EA77070D-1A71-4EB3-9A72-91B621898997}"/>
          </ac:spMkLst>
        </pc:spChg>
        <pc:spChg chg="mod">
          <ac:chgData name="One Skill" userId="8d49c830ac36a521" providerId="LiveId" clId="{108620F3-7C9B-4B7B-BDB5-71800E3BB158}" dt="2021-04-13T14:05:40.171" v="8" actId="27803"/>
          <ac:spMkLst>
            <pc:docMk/>
            <pc:sldMk cId="2269528238" sldId="353"/>
            <ac:spMk id="1083" creationId="{211B1C67-72E6-410D-9C44-1767F45D5166}"/>
          </ac:spMkLst>
        </pc:spChg>
        <pc:spChg chg="mod">
          <ac:chgData name="One Skill" userId="8d49c830ac36a521" providerId="LiveId" clId="{108620F3-7C9B-4B7B-BDB5-71800E3BB158}" dt="2021-04-13T14:05:40.171" v="8" actId="27803"/>
          <ac:spMkLst>
            <pc:docMk/>
            <pc:sldMk cId="2269528238" sldId="353"/>
            <ac:spMk id="1084" creationId="{22B43CEC-0EA9-49B6-9066-6F76E64F30C3}"/>
          </ac:spMkLst>
        </pc:spChg>
        <pc:spChg chg="mod">
          <ac:chgData name="One Skill" userId="8d49c830ac36a521" providerId="LiveId" clId="{108620F3-7C9B-4B7B-BDB5-71800E3BB158}" dt="2021-04-13T14:05:40.171" v="8" actId="27803"/>
          <ac:spMkLst>
            <pc:docMk/>
            <pc:sldMk cId="2269528238" sldId="353"/>
            <ac:spMk id="1085" creationId="{98FEC89E-A95B-48F1-AE6F-4BB148971F76}"/>
          </ac:spMkLst>
        </pc:spChg>
        <pc:spChg chg="mod">
          <ac:chgData name="One Skill" userId="8d49c830ac36a521" providerId="LiveId" clId="{108620F3-7C9B-4B7B-BDB5-71800E3BB158}" dt="2021-04-13T14:05:40.171" v="8" actId="27803"/>
          <ac:spMkLst>
            <pc:docMk/>
            <pc:sldMk cId="2269528238" sldId="353"/>
            <ac:spMk id="1086" creationId="{0D2BA48A-BDD8-41AD-8D67-2FF50766A8A5}"/>
          </ac:spMkLst>
        </pc:spChg>
        <pc:spChg chg="mod">
          <ac:chgData name="One Skill" userId="8d49c830ac36a521" providerId="LiveId" clId="{108620F3-7C9B-4B7B-BDB5-71800E3BB158}" dt="2021-04-13T14:05:40.171" v="8" actId="27803"/>
          <ac:spMkLst>
            <pc:docMk/>
            <pc:sldMk cId="2269528238" sldId="353"/>
            <ac:spMk id="1087" creationId="{43B3159F-629F-4297-934D-9E22774C2A43}"/>
          </ac:spMkLst>
        </pc:spChg>
        <pc:spChg chg="mod">
          <ac:chgData name="One Skill" userId="8d49c830ac36a521" providerId="LiveId" clId="{108620F3-7C9B-4B7B-BDB5-71800E3BB158}" dt="2021-04-13T14:05:40.171" v="8" actId="27803"/>
          <ac:spMkLst>
            <pc:docMk/>
            <pc:sldMk cId="2269528238" sldId="353"/>
            <ac:spMk id="1088" creationId="{BC40FF25-C820-46B8-87F3-268EFFC01FB2}"/>
          </ac:spMkLst>
        </pc:spChg>
        <pc:spChg chg="mod">
          <ac:chgData name="One Skill" userId="8d49c830ac36a521" providerId="LiveId" clId="{108620F3-7C9B-4B7B-BDB5-71800E3BB158}" dt="2021-04-13T14:05:40.171" v="8" actId="27803"/>
          <ac:spMkLst>
            <pc:docMk/>
            <pc:sldMk cId="2269528238" sldId="353"/>
            <ac:spMk id="1089" creationId="{CE20041E-5009-45D3-AD34-3299F1180F3C}"/>
          </ac:spMkLst>
        </pc:spChg>
        <pc:spChg chg="mod">
          <ac:chgData name="One Skill" userId="8d49c830ac36a521" providerId="LiveId" clId="{108620F3-7C9B-4B7B-BDB5-71800E3BB158}" dt="2021-04-13T14:05:40.171" v="8" actId="27803"/>
          <ac:spMkLst>
            <pc:docMk/>
            <pc:sldMk cId="2269528238" sldId="353"/>
            <ac:spMk id="1090" creationId="{EBE5BC66-272B-494E-B6B6-A29AEF915D22}"/>
          </ac:spMkLst>
        </pc:spChg>
        <pc:spChg chg="mod">
          <ac:chgData name="One Skill" userId="8d49c830ac36a521" providerId="LiveId" clId="{108620F3-7C9B-4B7B-BDB5-71800E3BB158}" dt="2021-04-13T14:05:40.171" v="8" actId="27803"/>
          <ac:spMkLst>
            <pc:docMk/>
            <pc:sldMk cId="2269528238" sldId="353"/>
            <ac:spMk id="1091" creationId="{1C1073D7-61C9-4CEA-9AC9-8E7F8E2D43B1}"/>
          </ac:spMkLst>
        </pc:spChg>
        <pc:spChg chg="mod">
          <ac:chgData name="One Skill" userId="8d49c830ac36a521" providerId="LiveId" clId="{108620F3-7C9B-4B7B-BDB5-71800E3BB158}" dt="2021-04-13T14:05:40.171" v="8" actId="27803"/>
          <ac:spMkLst>
            <pc:docMk/>
            <pc:sldMk cId="2269528238" sldId="353"/>
            <ac:spMk id="1092" creationId="{45E3B52B-7A96-4F20-AFCF-9AC32748C110}"/>
          </ac:spMkLst>
        </pc:spChg>
        <pc:spChg chg="mod">
          <ac:chgData name="One Skill" userId="8d49c830ac36a521" providerId="LiveId" clId="{108620F3-7C9B-4B7B-BDB5-71800E3BB158}" dt="2021-04-13T14:05:40.171" v="8" actId="27803"/>
          <ac:spMkLst>
            <pc:docMk/>
            <pc:sldMk cId="2269528238" sldId="353"/>
            <ac:spMk id="1093" creationId="{B4CE2E29-739F-4275-9A45-904A247B872C}"/>
          </ac:spMkLst>
        </pc:spChg>
        <pc:spChg chg="mod">
          <ac:chgData name="One Skill" userId="8d49c830ac36a521" providerId="LiveId" clId="{108620F3-7C9B-4B7B-BDB5-71800E3BB158}" dt="2021-04-13T14:05:40.171" v="8" actId="27803"/>
          <ac:spMkLst>
            <pc:docMk/>
            <pc:sldMk cId="2269528238" sldId="353"/>
            <ac:spMk id="1094" creationId="{D72CA2D8-8AEB-45BE-A7BA-F37E101C9F02}"/>
          </ac:spMkLst>
        </pc:spChg>
        <pc:spChg chg="mod">
          <ac:chgData name="One Skill" userId="8d49c830ac36a521" providerId="LiveId" clId="{108620F3-7C9B-4B7B-BDB5-71800E3BB158}" dt="2021-04-13T14:05:40.171" v="8" actId="27803"/>
          <ac:spMkLst>
            <pc:docMk/>
            <pc:sldMk cId="2269528238" sldId="353"/>
            <ac:spMk id="1095" creationId="{448A8488-F738-477F-80AE-6B17A3337C78}"/>
          </ac:spMkLst>
        </pc:spChg>
        <pc:spChg chg="mod">
          <ac:chgData name="One Skill" userId="8d49c830ac36a521" providerId="LiveId" clId="{108620F3-7C9B-4B7B-BDB5-71800E3BB158}" dt="2021-04-13T14:05:40.171" v="8" actId="27803"/>
          <ac:spMkLst>
            <pc:docMk/>
            <pc:sldMk cId="2269528238" sldId="353"/>
            <ac:spMk id="1096" creationId="{B8788D89-700A-47AA-995F-E3EB19412706}"/>
          </ac:spMkLst>
        </pc:spChg>
        <pc:spChg chg="mod">
          <ac:chgData name="One Skill" userId="8d49c830ac36a521" providerId="LiveId" clId="{108620F3-7C9B-4B7B-BDB5-71800E3BB158}" dt="2021-04-13T14:05:40.171" v="8" actId="27803"/>
          <ac:spMkLst>
            <pc:docMk/>
            <pc:sldMk cId="2269528238" sldId="353"/>
            <ac:spMk id="1097" creationId="{B48A8DFC-60A3-4307-A5AF-F1FDE123A6B0}"/>
          </ac:spMkLst>
        </pc:spChg>
        <pc:spChg chg="mod">
          <ac:chgData name="One Skill" userId="8d49c830ac36a521" providerId="LiveId" clId="{108620F3-7C9B-4B7B-BDB5-71800E3BB158}" dt="2021-04-13T14:05:40.171" v="8" actId="27803"/>
          <ac:spMkLst>
            <pc:docMk/>
            <pc:sldMk cId="2269528238" sldId="353"/>
            <ac:spMk id="1098" creationId="{1002A1BA-43A5-4145-B1FC-0664A9025BF5}"/>
          </ac:spMkLst>
        </pc:spChg>
        <pc:spChg chg="mod">
          <ac:chgData name="One Skill" userId="8d49c830ac36a521" providerId="LiveId" clId="{108620F3-7C9B-4B7B-BDB5-71800E3BB158}" dt="2021-04-13T14:05:40.171" v="8" actId="27803"/>
          <ac:spMkLst>
            <pc:docMk/>
            <pc:sldMk cId="2269528238" sldId="353"/>
            <ac:spMk id="1099" creationId="{25B1107A-B5AA-4E0A-A58D-2E99443FC15F}"/>
          </ac:spMkLst>
        </pc:spChg>
        <pc:spChg chg="mod">
          <ac:chgData name="One Skill" userId="8d49c830ac36a521" providerId="LiveId" clId="{108620F3-7C9B-4B7B-BDB5-71800E3BB158}" dt="2021-04-13T14:05:40.171" v="8" actId="27803"/>
          <ac:spMkLst>
            <pc:docMk/>
            <pc:sldMk cId="2269528238" sldId="353"/>
            <ac:spMk id="1100" creationId="{819E5B1A-96F3-4F6F-98B4-CA67A9F12F31}"/>
          </ac:spMkLst>
        </pc:spChg>
        <pc:spChg chg="mod">
          <ac:chgData name="One Skill" userId="8d49c830ac36a521" providerId="LiveId" clId="{108620F3-7C9B-4B7B-BDB5-71800E3BB158}" dt="2021-04-13T14:05:40.171" v="8" actId="27803"/>
          <ac:spMkLst>
            <pc:docMk/>
            <pc:sldMk cId="2269528238" sldId="353"/>
            <ac:spMk id="1101" creationId="{0CF61A43-3B15-4DA1-92F8-5CCC09B374B9}"/>
          </ac:spMkLst>
        </pc:spChg>
        <pc:spChg chg="mod">
          <ac:chgData name="One Skill" userId="8d49c830ac36a521" providerId="LiveId" clId="{108620F3-7C9B-4B7B-BDB5-71800E3BB158}" dt="2021-04-13T14:05:40.171" v="8" actId="27803"/>
          <ac:spMkLst>
            <pc:docMk/>
            <pc:sldMk cId="2269528238" sldId="353"/>
            <ac:spMk id="1102" creationId="{3337B061-8DF4-40C9-B91A-FAE5AB00DCAB}"/>
          </ac:spMkLst>
        </pc:spChg>
        <pc:spChg chg="mod">
          <ac:chgData name="One Skill" userId="8d49c830ac36a521" providerId="LiveId" clId="{108620F3-7C9B-4B7B-BDB5-71800E3BB158}" dt="2021-04-13T14:05:40.171" v="8" actId="27803"/>
          <ac:spMkLst>
            <pc:docMk/>
            <pc:sldMk cId="2269528238" sldId="353"/>
            <ac:spMk id="1103" creationId="{889E350C-6C55-4F2C-A45C-65B29F283E1A}"/>
          </ac:spMkLst>
        </pc:spChg>
        <pc:spChg chg="mod">
          <ac:chgData name="One Skill" userId="8d49c830ac36a521" providerId="LiveId" clId="{108620F3-7C9B-4B7B-BDB5-71800E3BB158}" dt="2021-04-13T14:05:40.171" v="8" actId="27803"/>
          <ac:spMkLst>
            <pc:docMk/>
            <pc:sldMk cId="2269528238" sldId="353"/>
            <ac:spMk id="1104" creationId="{82C7A582-3933-481A-A8A1-0E9C39556408}"/>
          </ac:spMkLst>
        </pc:spChg>
        <pc:spChg chg="mod">
          <ac:chgData name="One Skill" userId="8d49c830ac36a521" providerId="LiveId" clId="{108620F3-7C9B-4B7B-BDB5-71800E3BB158}" dt="2021-04-13T14:05:40.171" v="8" actId="27803"/>
          <ac:spMkLst>
            <pc:docMk/>
            <pc:sldMk cId="2269528238" sldId="353"/>
            <ac:spMk id="1105" creationId="{CF41CE71-6A3D-4174-A125-E6596DDD81F5}"/>
          </ac:spMkLst>
        </pc:spChg>
        <pc:spChg chg="mod">
          <ac:chgData name="One Skill" userId="8d49c830ac36a521" providerId="LiveId" clId="{108620F3-7C9B-4B7B-BDB5-71800E3BB158}" dt="2021-04-13T14:05:40.171" v="8" actId="27803"/>
          <ac:spMkLst>
            <pc:docMk/>
            <pc:sldMk cId="2269528238" sldId="353"/>
            <ac:spMk id="1106" creationId="{2BDD6F20-BD33-4F2A-AA0E-3A01BD1C5116}"/>
          </ac:spMkLst>
        </pc:spChg>
        <pc:spChg chg="mod">
          <ac:chgData name="One Skill" userId="8d49c830ac36a521" providerId="LiveId" clId="{108620F3-7C9B-4B7B-BDB5-71800E3BB158}" dt="2021-04-13T14:05:40.171" v="8" actId="27803"/>
          <ac:spMkLst>
            <pc:docMk/>
            <pc:sldMk cId="2269528238" sldId="353"/>
            <ac:spMk id="1107" creationId="{C11FE1F1-A795-43C5-B5CF-E5FC5F1B97E9}"/>
          </ac:spMkLst>
        </pc:spChg>
        <pc:spChg chg="mod">
          <ac:chgData name="One Skill" userId="8d49c830ac36a521" providerId="LiveId" clId="{108620F3-7C9B-4B7B-BDB5-71800E3BB158}" dt="2021-04-13T14:05:40.171" v="8" actId="27803"/>
          <ac:spMkLst>
            <pc:docMk/>
            <pc:sldMk cId="2269528238" sldId="353"/>
            <ac:spMk id="1108" creationId="{11E4CAE2-FB62-4C2E-9EBB-1D216851E55E}"/>
          </ac:spMkLst>
        </pc:spChg>
        <pc:spChg chg="mod">
          <ac:chgData name="One Skill" userId="8d49c830ac36a521" providerId="LiveId" clId="{108620F3-7C9B-4B7B-BDB5-71800E3BB158}" dt="2021-04-13T14:05:40.171" v="8" actId="27803"/>
          <ac:spMkLst>
            <pc:docMk/>
            <pc:sldMk cId="2269528238" sldId="353"/>
            <ac:spMk id="1109" creationId="{D526252F-6EA7-4923-BB46-711EE0AEE5A7}"/>
          </ac:spMkLst>
        </pc:spChg>
        <pc:spChg chg="mod">
          <ac:chgData name="One Skill" userId="8d49c830ac36a521" providerId="LiveId" clId="{108620F3-7C9B-4B7B-BDB5-71800E3BB158}" dt="2021-04-13T14:05:40.171" v="8" actId="27803"/>
          <ac:spMkLst>
            <pc:docMk/>
            <pc:sldMk cId="2269528238" sldId="353"/>
            <ac:spMk id="1110" creationId="{73C12D12-BE8B-460E-8970-D5E72D8C1F41}"/>
          </ac:spMkLst>
        </pc:spChg>
        <pc:spChg chg="mod">
          <ac:chgData name="One Skill" userId="8d49c830ac36a521" providerId="LiveId" clId="{108620F3-7C9B-4B7B-BDB5-71800E3BB158}" dt="2021-04-13T14:05:40.171" v="8" actId="27803"/>
          <ac:spMkLst>
            <pc:docMk/>
            <pc:sldMk cId="2269528238" sldId="353"/>
            <ac:spMk id="1111" creationId="{A2C279F2-C298-4F42-AF43-8F22C1B3A7DF}"/>
          </ac:spMkLst>
        </pc:spChg>
        <pc:spChg chg="mod">
          <ac:chgData name="One Skill" userId="8d49c830ac36a521" providerId="LiveId" clId="{108620F3-7C9B-4B7B-BDB5-71800E3BB158}" dt="2021-04-13T14:05:40.171" v="8" actId="27803"/>
          <ac:spMkLst>
            <pc:docMk/>
            <pc:sldMk cId="2269528238" sldId="353"/>
            <ac:spMk id="1112" creationId="{F24A0CBF-1A94-4B60-8FA1-A71A80B60A9B}"/>
          </ac:spMkLst>
        </pc:spChg>
        <pc:spChg chg="mod">
          <ac:chgData name="One Skill" userId="8d49c830ac36a521" providerId="LiveId" clId="{108620F3-7C9B-4B7B-BDB5-71800E3BB158}" dt="2021-04-13T14:05:40.171" v="8" actId="27803"/>
          <ac:spMkLst>
            <pc:docMk/>
            <pc:sldMk cId="2269528238" sldId="353"/>
            <ac:spMk id="1113" creationId="{A38E2671-F2B6-4C8C-8304-EC6E18C77FFA}"/>
          </ac:spMkLst>
        </pc:spChg>
        <pc:spChg chg="mod">
          <ac:chgData name="One Skill" userId="8d49c830ac36a521" providerId="LiveId" clId="{108620F3-7C9B-4B7B-BDB5-71800E3BB158}" dt="2021-04-13T14:05:40.171" v="8" actId="27803"/>
          <ac:spMkLst>
            <pc:docMk/>
            <pc:sldMk cId="2269528238" sldId="353"/>
            <ac:spMk id="1114" creationId="{81868A25-F3DF-4F9A-886C-CF614812FEB6}"/>
          </ac:spMkLst>
        </pc:spChg>
        <pc:spChg chg="mod">
          <ac:chgData name="One Skill" userId="8d49c830ac36a521" providerId="LiveId" clId="{108620F3-7C9B-4B7B-BDB5-71800E3BB158}" dt="2021-04-13T14:05:40.171" v="8" actId="27803"/>
          <ac:spMkLst>
            <pc:docMk/>
            <pc:sldMk cId="2269528238" sldId="353"/>
            <ac:spMk id="1115" creationId="{44DA9779-8BDD-482B-B5AB-C80AE7D3DB2C}"/>
          </ac:spMkLst>
        </pc:spChg>
        <pc:spChg chg="mod">
          <ac:chgData name="One Skill" userId="8d49c830ac36a521" providerId="LiveId" clId="{108620F3-7C9B-4B7B-BDB5-71800E3BB158}" dt="2021-04-13T14:05:40.171" v="8" actId="27803"/>
          <ac:spMkLst>
            <pc:docMk/>
            <pc:sldMk cId="2269528238" sldId="353"/>
            <ac:spMk id="1116" creationId="{88B4AE8A-0671-4B9F-A1A6-58F560E87440}"/>
          </ac:spMkLst>
        </pc:spChg>
        <pc:spChg chg="mod">
          <ac:chgData name="One Skill" userId="8d49c830ac36a521" providerId="LiveId" clId="{108620F3-7C9B-4B7B-BDB5-71800E3BB158}" dt="2021-04-13T14:05:40.171" v="8" actId="27803"/>
          <ac:spMkLst>
            <pc:docMk/>
            <pc:sldMk cId="2269528238" sldId="353"/>
            <ac:spMk id="1117" creationId="{687D6CED-882D-428C-B7B2-CF5101C63436}"/>
          </ac:spMkLst>
        </pc:spChg>
        <pc:spChg chg="mod">
          <ac:chgData name="One Skill" userId="8d49c830ac36a521" providerId="LiveId" clId="{108620F3-7C9B-4B7B-BDB5-71800E3BB158}" dt="2021-04-13T14:05:40.171" v="8" actId="27803"/>
          <ac:spMkLst>
            <pc:docMk/>
            <pc:sldMk cId="2269528238" sldId="353"/>
            <ac:spMk id="1118" creationId="{ACBED34D-AE8C-4B02-9ED5-3647C57BE430}"/>
          </ac:spMkLst>
        </pc:spChg>
        <pc:spChg chg="mod">
          <ac:chgData name="One Skill" userId="8d49c830ac36a521" providerId="LiveId" clId="{108620F3-7C9B-4B7B-BDB5-71800E3BB158}" dt="2021-04-13T14:05:40.171" v="8" actId="27803"/>
          <ac:spMkLst>
            <pc:docMk/>
            <pc:sldMk cId="2269528238" sldId="353"/>
            <ac:spMk id="1119" creationId="{0F010092-4420-4769-B864-F6A3E96AA8EB}"/>
          </ac:spMkLst>
        </pc:spChg>
        <pc:spChg chg="mod">
          <ac:chgData name="One Skill" userId="8d49c830ac36a521" providerId="LiveId" clId="{108620F3-7C9B-4B7B-BDB5-71800E3BB158}" dt="2021-04-13T14:05:40.171" v="8" actId="27803"/>
          <ac:spMkLst>
            <pc:docMk/>
            <pc:sldMk cId="2269528238" sldId="353"/>
            <ac:spMk id="1120" creationId="{14775828-4525-4034-8364-D1CFB04A20E6}"/>
          </ac:spMkLst>
        </pc:spChg>
        <pc:spChg chg="mod">
          <ac:chgData name="One Skill" userId="8d49c830ac36a521" providerId="LiveId" clId="{108620F3-7C9B-4B7B-BDB5-71800E3BB158}" dt="2021-04-13T14:05:40.171" v="8" actId="27803"/>
          <ac:spMkLst>
            <pc:docMk/>
            <pc:sldMk cId="2269528238" sldId="353"/>
            <ac:spMk id="1121" creationId="{8B79809C-5550-4E88-AAAC-84B62143C19C}"/>
          </ac:spMkLst>
        </pc:spChg>
        <pc:spChg chg="mod">
          <ac:chgData name="One Skill" userId="8d49c830ac36a521" providerId="LiveId" clId="{108620F3-7C9B-4B7B-BDB5-71800E3BB158}" dt="2021-04-13T14:05:40.171" v="8" actId="27803"/>
          <ac:spMkLst>
            <pc:docMk/>
            <pc:sldMk cId="2269528238" sldId="353"/>
            <ac:spMk id="1122" creationId="{0DEB6D72-432F-43BE-BC60-004B784F81C7}"/>
          </ac:spMkLst>
        </pc:spChg>
        <pc:spChg chg="mod">
          <ac:chgData name="One Skill" userId="8d49c830ac36a521" providerId="LiveId" clId="{108620F3-7C9B-4B7B-BDB5-71800E3BB158}" dt="2021-04-13T14:05:40.171" v="8" actId="27803"/>
          <ac:spMkLst>
            <pc:docMk/>
            <pc:sldMk cId="2269528238" sldId="353"/>
            <ac:spMk id="1123" creationId="{3802CD05-142E-496D-B7CB-5A028A6EF404}"/>
          </ac:spMkLst>
        </pc:spChg>
        <pc:spChg chg="mod">
          <ac:chgData name="One Skill" userId="8d49c830ac36a521" providerId="LiveId" clId="{108620F3-7C9B-4B7B-BDB5-71800E3BB158}" dt="2021-04-13T14:05:40.171" v="8" actId="27803"/>
          <ac:spMkLst>
            <pc:docMk/>
            <pc:sldMk cId="2269528238" sldId="353"/>
            <ac:spMk id="1124" creationId="{616D27A6-02F9-4612-A22E-155839D9BA7B}"/>
          </ac:spMkLst>
        </pc:spChg>
        <pc:spChg chg="mod">
          <ac:chgData name="One Skill" userId="8d49c830ac36a521" providerId="LiveId" clId="{108620F3-7C9B-4B7B-BDB5-71800E3BB158}" dt="2021-04-13T14:05:40.171" v="8" actId="27803"/>
          <ac:spMkLst>
            <pc:docMk/>
            <pc:sldMk cId="2269528238" sldId="353"/>
            <ac:spMk id="1125" creationId="{C4FDD92A-757A-4114-B88B-6279E7E775E3}"/>
          </ac:spMkLst>
        </pc:spChg>
        <pc:spChg chg="mod">
          <ac:chgData name="One Skill" userId="8d49c830ac36a521" providerId="LiveId" clId="{108620F3-7C9B-4B7B-BDB5-71800E3BB158}" dt="2021-04-13T14:05:40.171" v="8" actId="27803"/>
          <ac:spMkLst>
            <pc:docMk/>
            <pc:sldMk cId="2269528238" sldId="353"/>
            <ac:spMk id="1126" creationId="{FAA49678-956A-4940-967E-5E9D4F44E2DC}"/>
          </ac:spMkLst>
        </pc:spChg>
        <pc:spChg chg="mod">
          <ac:chgData name="One Skill" userId="8d49c830ac36a521" providerId="LiveId" clId="{108620F3-7C9B-4B7B-BDB5-71800E3BB158}" dt="2021-04-13T14:05:40.171" v="8" actId="27803"/>
          <ac:spMkLst>
            <pc:docMk/>
            <pc:sldMk cId="2269528238" sldId="353"/>
            <ac:spMk id="1127" creationId="{5EC87C8B-CC7C-4CD0-8175-14759068F9F3}"/>
          </ac:spMkLst>
        </pc:spChg>
        <pc:spChg chg="mod">
          <ac:chgData name="One Skill" userId="8d49c830ac36a521" providerId="LiveId" clId="{108620F3-7C9B-4B7B-BDB5-71800E3BB158}" dt="2021-04-13T14:05:40.171" v="8" actId="27803"/>
          <ac:spMkLst>
            <pc:docMk/>
            <pc:sldMk cId="2269528238" sldId="353"/>
            <ac:spMk id="1128" creationId="{7D7B4C9B-3509-4B1B-967F-C76250558962}"/>
          </ac:spMkLst>
        </pc:spChg>
        <pc:spChg chg="mod">
          <ac:chgData name="One Skill" userId="8d49c830ac36a521" providerId="LiveId" clId="{108620F3-7C9B-4B7B-BDB5-71800E3BB158}" dt="2021-04-13T14:05:40.171" v="8" actId="27803"/>
          <ac:spMkLst>
            <pc:docMk/>
            <pc:sldMk cId="2269528238" sldId="353"/>
            <ac:spMk id="1129" creationId="{F03E20FA-C357-4707-BFD6-7A4F26E80A1F}"/>
          </ac:spMkLst>
        </pc:spChg>
        <pc:spChg chg="mod">
          <ac:chgData name="One Skill" userId="8d49c830ac36a521" providerId="LiveId" clId="{108620F3-7C9B-4B7B-BDB5-71800E3BB158}" dt="2021-04-13T14:05:40.171" v="8" actId="27803"/>
          <ac:spMkLst>
            <pc:docMk/>
            <pc:sldMk cId="2269528238" sldId="353"/>
            <ac:spMk id="1130" creationId="{A4115EC7-412A-41BA-A3ED-CC92D59DE553}"/>
          </ac:spMkLst>
        </pc:spChg>
        <pc:spChg chg="mod">
          <ac:chgData name="One Skill" userId="8d49c830ac36a521" providerId="LiveId" clId="{108620F3-7C9B-4B7B-BDB5-71800E3BB158}" dt="2021-04-13T14:05:40.171" v="8" actId="27803"/>
          <ac:spMkLst>
            <pc:docMk/>
            <pc:sldMk cId="2269528238" sldId="353"/>
            <ac:spMk id="1131" creationId="{2E7E6390-0D9A-4768-A72F-D4EB1037870E}"/>
          </ac:spMkLst>
        </pc:spChg>
        <pc:spChg chg="mod">
          <ac:chgData name="One Skill" userId="8d49c830ac36a521" providerId="LiveId" clId="{108620F3-7C9B-4B7B-BDB5-71800E3BB158}" dt="2021-04-13T14:05:40.171" v="8" actId="27803"/>
          <ac:spMkLst>
            <pc:docMk/>
            <pc:sldMk cId="2269528238" sldId="353"/>
            <ac:spMk id="1132" creationId="{7A5B3DDC-19B1-4A65-8BD2-C929B770EDC6}"/>
          </ac:spMkLst>
        </pc:spChg>
        <pc:spChg chg="mod">
          <ac:chgData name="One Skill" userId="8d49c830ac36a521" providerId="LiveId" clId="{108620F3-7C9B-4B7B-BDB5-71800E3BB158}" dt="2021-04-13T14:05:40.171" v="8" actId="27803"/>
          <ac:spMkLst>
            <pc:docMk/>
            <pc:sldMk cId="2269528238" sldId="353"/>
            <ac:spMk id="1133" creationId="{B135579E-4F26-4E1F-B482-718E66D8C5D5}"/>
          </ac:spMkLst>
        </pc:spChg>
        <pc:spChg chg="mod">
          <ac:chgData name="One Skill" userId="8d49c830ac36a521" providerId="LiveId" clId="{108620F3-7C9B-4B7B-BDB5-71800E3BB158}" dt="2021-04-13T14:05:40.171" v="8" actId="27803"/>
          <ac:spMkLst>
            <pc:docMk/>
            <pc:sldMk cId="2269528238" sldId="353"/>
            <ac:spMk id="1134" creationId="{FADE95A6-5369-4946-8A93-5344719E50C8}"/>
          </ac:spMkLst>
        </pc:spChg>
        <pc:spChg chg="mod">
          <ac:chgData name="One Skill" userId="8d49c830ac36a521" providerId="LiveId" clId="{108620F3-7C9B-4B7B-BDB5-71800E3BB158}" dt="2021-04-13T14:05:40.171" v="8" actId="27803"/>
          <ac:spMkLst>
            <pc:docMk/>
            <pc:sldMk cId="2269528238" sldId="353"/>
            <ac:spMk id="1135" creationId="{DF3C545D-58E8-419E-9F3C-AAB4670CB088}"/>
          </ac:spMkLst>
        </pc:spChg>
        <pc:spChg chg="mod">
          <ac:chgData name="One Skill" userId="8d49c830ac36a521" providerId="LiveId" clId="{108620F3-7C9B-4B7B-BDB5-71800E3BB158}" dt="2021-04-13T14:05:40.171" v="8" actId="27803"/>
          <ac:spMkLst>
            <pc:docMk/>
            <pc:sldMk cId="2269528238" sldId="353"/>
            <ac:spMk id="1136" creationId="{B82B593D-517F-4D16-9BEF-7EA501298501}"/>
          </ac:spMkLst>
        </pc:spChg>
        <pc:spChg chg="mod">
          <ac:chgData name="One Skill" userId="8d49c830ac36a521" providerId="LiveId" clId="{108620F3-7C9B-4B7B-BDB5-71800E3BB158}" dt="2021-04-13T14:05:40.171" v="8" actId="27803"/>
          <ac:spMkLst>
            <pc:docMk/>
            <pc:sldMk cId="2269528238" sldId="353"/>
            <ac:spMk id="1137" creationId="{57993199-393A-4100-AECE-0724A55FD28B}"/>
          </ac:spMkLst>
        </pc:spChg>
        <pc:spChg chg="mod">
          <ac:chgData name="One Skill" userId="8d49c830ac36a521" providerId="LiveId" clId="{108620F3-7C9B-4B7B-BDB5-71800E3BB158}" dt="2021-04-13T14:05:40.171" v="8" actId="27803"/>
          <ac:spMkLst>
            <pc:docMk/>
            <pc:sldMk cId="2269528238" sldId="353"/>
            <ac:spMk id="1138" creationId="{197F2C4C-8FB0-4E7F-941B-185E5ACA896F}"/>
          </ac:spMkLst>
        </pc:spChg>
        <pc:spChg chg="mod">
          <ac:chgData name="One Skill" userId="8d49c830ac36a521" providerId="LiveId" clId="{108620F3-7C9B-4B7B-BDB5-71800E3BB158}" dt="2021-04-13T14:05:40.171" v="8" actId="27803"/>
          <ac:spMkLst>
            <pc:docMk/>
            <pc:sldMk cId="2269528238" sldId="353"/>
            <ac:spMk id="1140" creationId="{6F0776AD-58E6-4DB0-AAF1-4C76C5EC72FC}"/>
          </ac:spMkLst>
        </pc:spChg>
        <pc:spChg chg="mod">
          <ac:chgData name="One Skill" userId="8d49c830ac36a521" providerId="LiveId" clId="{108620F3-7C9B-4B7B-BDB5-71800E3BB158}" dt="2021-04-13T14:05:40.171" v="8" actId="27803"/>
          <ac:spMkLst>
            <pc:docMk/>
            <pc:sldMk cId="2269528238" sldId="353"/>
            <ac:spMk id="1142" creationId="{028402B4-FE5B-4699-8349-416C4CB584CB}"/>
          </ac:spMkLst>
        </pc:spChg>
        <pc:spChg chg="mod">
          <ac:chgData name="One Skill" userId="8d49c830ac36a521" providerId="LiveId" clId="{108620F3-7C9B-4B7B-BDB5-71800E3BB158}" dt="2021-04-13T14:05:40.171" v="8" actId="27803"/>
          <ac:spMkLst>
            <pc:docMk/>
            <pc:sldMk cId="2269528238" sldId="353"/>
            <ac:spMk id="1143" creationId="{91827860-2924-4E5C-87C9-444494C32450}"/>
          </ac:spMkLst>
        </pc:spChg>
        <pc:spChg chg="mod">
          <ac:chgData name="One Skill" userId="8d49c830ac36a521" providerId="LiveId" clId="{108620F3-7C9B-4B7B-BDB5-71800E3BB158}" dt="2021-04-13T14:05:40.171" v="8" actId="27803"/>
          <ac:spMkLst>
            <pc:docMk/>
            <pc:sldMk cId="2269528238" sldId="353"/>
            <ac:spMk id="1144" creationId="{04B2EAB1-047D-458A-8C49-DCEB7FDF4AAC}"/>
          </ac:spMkLst>
        </pc:spChg>
        <pc:spChg chg="mod">
          <ac:chgData name="One Skill" userId="8d49c830ac36a521" providerId="LiveId" clId="{108620F3-7C9B-4B7B-BDB5-71800E3BB158}" dt="2021-04-13T14:05:40.171" v="8" actId="27803"/>
          <ac:spMkLst>
            <pc:docMk/>
            <pc:sldMk cId="2269528238" sldId="353"/>
            <ac:spMk id="1145" creationId="{3344D71D-9C63-49C2-90F1-C7D13EC290BC}"/>
          </ac:spMkLst>
        </pc:spChg>
        <pc:spChg chg="mod">
          <ac:chgData name="One Skill" userId="8d49c830ac36a521" providerId="LiveId" clId="{108620F3-7C9B-4B7B-BDB5-71800E3BB158}" dt="2021-04-13T14:05:40.171" v="8" actId="27803"/>
          <ac:spMkLst>
            <pc:docMk/>
            <pc:sldMk cId="2269528238" sldId="353"/>
            <ac:spMk id="1146" creationId="{C10C44C3-7857-4A9D-9A09-D164089B2A95}"/>
          </ac:spMkLst>
        </pc:spChg>
        <pc:spChg chg="mod">
          <ac:chgData name="One Skill" userId="8d49c830ac36a521" providerId="LiveId" clId="{108620F3-7C9B-4B7B-BDB5-71800E3BB158}" dt="2021-04-13T14:05:40.171" v="8" actId="27803"/>
          <ac:spMkLst>
            <pc:docMk/>
            <pc:sldMk cId="2269528238" sldId="353"/>
            <ac:spMk id="1147" creationId="{07C5E523-B8F0-4891-9842-E7A504E49009}"/>
          </ac:spMkLst>
        </pc:spChg>
        <pc:spChg chg="mod">
          <ac:chgData name="One Skill" userId="8d49c830ac36a521" providerId="LiveId" clId="{108620F3-7C9B-4B7B-BDB5-71800E3BB158}" dt="2021-04-13T14:05:40.171" v="8" actId="27803"/>
          <ac:spMkLst>
            <pc:docMk/>
            <pc:sldMk cId="2269528238" sldId="353"/>
            <ac:spMk id="1148" creationId="{D1D04D0F-6CF7-46D4-ACC6-A87906A55B54}"/>
          </ac:spMkLst>
        </pc:spChg>
        <pc:spChg chg="mod">
          <ac:chgData name="One Skill" userId="8d49c830ac36a521" providerId="LiveId" clId="{108620F3-7C9B-4B7B-BDB5-71800E3BB158}" dt="2021-04-13T14:05:40.171" v="8" actId="27803"/>
          <ac:spMkLst>
            <pc:docMk/>
            <pc:sldMk cId="2269528238" sldId="353"/>
            <ac:spMk id="1149" creationId="{B346C273-99CA-4B6A-9138-DF688BB9E746}"/>
          </ac:spMkLst>
        </pc:spChg>
        <pc:spChg chg="mod">
          <ac:chgData name="One Skill" userId="8d49c830ac36a521" providerId="LiveId" clId="{108620F3-7C9B-4B7B-BDB5-71800E3BB158}" dt="2021-04-13T14:05:40.171" v="8" actId="27803"/>
          <ac:spMkLst>
            <pc:docMk/>
            <pc:sldMk cId="2269528238" sldId="353"/>
            <ac:spMk id="1150" creationId="{EC586331-D011-44CE-806E-A578853BF44B}"/>
          </ac:spMkLst>
        </pc:spChg>
        <pc:spChg chg="mod">
          <ac:chgData name="One Skill" userId="8d49c830ac36a521" providerId="LiveId" clId="{108620F3-7C9B-4B7B-BDB5-71800E3BB158}" dt="2021-04-13T14:05:40.171" v="8" actId="27803"/>
          <ac:spMkLst>
            <pc:docMk/>
            <pc:sldMk cId="2269528238" sldId="353"/>
            <ac:spMk id="1151" creationId="{86B61576-6464-473F-9F3A-3B967E47DD11}"/>
          </ac:spMkLst>
        </pc:spChg>
        <pc:spChg chg="mod">
          <ac:chgData name="One Skill" userId="8d49c830ac36a521" providerId="LiveId" clId="{108620F3-7C9B-4B7B-BDB5-71800E3BB158}" dt="2021-04-13T14:05:40.171" v="8" actId="27803"/>
          <ac:spMkLst>
            <pc:docMk/>
            <pc:sldMk cId="2269528238" sldId="353"/>
            <ac:spMk id="1152" creationId="{02F74FC8-B1FD-4F34-B370-8F129CAB41BB}"/>
          </ac:spMkLst>
        </pc:spChg>
        <pc:spChg chg="mod">
          <ac:chgData name="One Skill" userId="8d49c830ac36a521" providerId="LiveId" clId="{108620F3-7C9B-4B7B-BDB5-71800E3BB158}" dt="2021-04-13T14:05:40.171" v="8" actId="27803"/>
          <ac:spMkLst>
            <pc:docMk/>
            <pc:sldMk cId="2269528238" sldId="353"/>
            <ac:spMk id="1153" creationId="{4E72A4CB-64ED-461F-A2B2-CFF33C152314}"/>
          </ac:spMkLst>
        </pc:spChg>
        <pc:spChg chg="mod">
          <ac:chgData name="One Skill" userId="8d49c830ac36a521" providerId="LiveId" clId="{108620F3-7C9B-4B7B-BDB5-71800E3BB158}" dt="2021-04-13T14:05:40.171" v="8" actId="27803"/>
          <ac:spMkLst>
            <pc:docMk/>
            <pc:sldMk cId="2269528238" sldId="353"/>
            <ac:spMk id="1154" creationId="{48BA51C7-C5EF-4AF6-B2CA-29378DA46893}"/>
          </ac:spMkLst>
        </pc:spChg>
        <pc:spChg chg="mod">
          <ac:chgData name="One Skill" userId="8d49c830ac36a521" providerId="LiveId" clId="{108620F3-7C9B-4B7B-BDB5-71800E3BB158}" dt="2021-04-13T14:05:40.171" v="8" actId="27803"/>
          <ac:spMkLst>
            <pc:docMk/>
            <pc:sldMk cId="2269528238" sldId="353"/>
            <ac:spMk id="1155" creationId="{80B586F4-586A-4269-B8A5-B31AFA18FA9A}"/>
          </ac:spMkLst>
        </pc:spChg>
        <pc:spChg chg="mod">
          <ac:chgData name="One Skill" userId="8d49c830ac36a521" providerId="LiveId" clId="{108620F3-7C9B-4B7B-BDB5-71800E3BB158}" dt="2021-04-13T14:05:40.171" v="8" actId="27803"/>
          <ac:spMkLst>
            <pc:docMk/>
            <pc:sldMk cId="2269528238" sldId="353"/>
            <ac:spMk id="1156" creationId="{A9429343-E1F5-49B1-81E0-C43D16500085}"/>
          </ac:spMkLst>
        </pc:spChg>
        <pc:spChg chg="mod">
          <ac:chgData name="One Skill" userId="8d49c830ac36a521" providerId="LiveId" clId="{108620F3-7C9B-4B7B-BDB5-71800E3BB158}" dt="2021-04-13T14:05:40.171" v="8" actId="27803"/>
          <ac:spMkLst>
            <pc:docMk/>
            <pc:sldMk cId="2269528238" sldId="353"/>
            <ac:spMk id="1157" creationId="{458A0DFD-0B19-4686-8A05-D5B6AF4925AF}"/>
          </ac:spMkLst>
        </pc:spChg>
        <pc:spChg chg="mod">
          <ac:chgData name="One Skill" userId="8d49c830ac36a521" providerId="LiveId" clId="{108620F3-7C9B-4B7B-BDB5-71800E3BB158}" dt="2021-04-13T14:05:40.171" v="8" actId="27803"/>
          <ac:spMkLst>
            <pc:docMk/>
            <pc:sldMk cId="2269528238" sldId="353"/>
            <ac:spMk id="1158" creationId="{55A2F6E7-AB35-4092-9471-3FDC75A756C0}"/>
          </ac:spMkLst>
        </pc:spChg>
        <pc:spChg chg="mod">
          <ac:chgData name="One Skill" userId="8d49c830ac36a521" providerId="LiveId" clId="{108620F3-7C9B-4B7B-BDB5-71800E3BB158}" dt="2021-04-13T14:05:40.171" v="8" actId="27803"/>
          <ac:spMkLst>
            <pc:docMk/>
            <pc:sldMk cId="2269528238" sldId="353"/>
            <ac:spMk id="1159" creationId="{7ADE622A-2A83-472E-8B56-814240ED4AB6}"/>
          </ac:spMkLst>
        </pc:spChg>
        <pc:spChg chg="mod">
          <ac:chgData name="One Skill" userId="8d49c830ac36a521" providerId="LiveId" clId="{108620F3-7C9B-4B7B-BDB5-71800E3BB158}" dt="2021-04-13T14:05:40.171" v="8" actId="27803"/>
          <ac:spMkLst>
            <pc:docMk/>
            <pc:sldMk cId="2269528238" sldId="353"/>
            <ac:spMk id="1160" creationId="{2C7E25FC-79B0-4070-BB37-EE8305531849}"/>
          </ac:spMkLst>
        </pc:spChg>
        <pc:spChg chg="mod">
          <ac:chgData name="One Skill" userId="8d49c830ac36a521" providerId="LiveId" clId="{108620F3-7C9B-4B7B-BDB5-71800E3BB158}" dt="2021-04-13T14:05:40.171" v="8" actId="27803"/>
          <ac:spMkLst>
            <pc:docMk/>
            <pc:sldMk cId="2269528238" sldId="353"/>
            <ac:spMk id="1161" creationId="{8D1AE2A9-55A1-4C0E-87F7-F5A3AC1BDDD2}"/>
          </ac:spMkLst>
        </pc:spChg>
        <pc:spChg chg="mod">
          <ac:chgData name="One Skill" userId="8d49c830ac36a521" providerId="LiveId" clId="{108620F3-7C9B-4B7B-BDB5-71800E3BB158}" dt="2021-04-13T14:05:40.171" v="8" actId="27803"/>
          <ac:spMkLst>
            <pc:docMk/>
            <pc:sldMk cId="2269528238" sldId="353"/>
            <ac:spMk id="1162" creationId="{6A9185C1-1B07-4814-B496-4E265EEB7BCF}"/>
          </ac:spMkLst>
        </pc:spChg>
        <pc:spChg chg="mod">
          <ac:chgData name="One Skill" userId="8d49c830ac36a521" providerId="LiveId" clId="{108620F3-7C9B-4B7B-BDB5-71800E3BB158}" dt="2021-04-13T14:05:40.171" v="8" actId="27803"/>
          <ac:spMkLst>
            <pc:docMk/>
            <pc:sldMk cId="2269528238" sldId="353"/>
            <ac:spMk id="1163" creationId="{4C454305-0BE7-458C-A108-B3A8B5901707}"/>
          </ac:spMkLst>
        </pc:spChg>
        <pc:spChg chg="mod">
          <ac:chgData name="One Skill" userId="8d49c830ac36a521" providerId="LiveId" clId="{108620F3-7C9B-4B7B-BDB5-71800E3BB158}" dt="2021-04-13T14:05:40.171" v="8" actId="27803"/>
          <ac:spMkLst>
            <pc:docMk/>
            <pc:sldMk cId="2269528238" sldId="353"/>
            <ac:spMk id="1165" creationId="{C3DB831D-80EE-4F62-994D-7B86A03B546B}"/>
          </ac:spMkLst>
        </pc:spChg>
        <pc:spChg chg="mod">
          <ac:chgData name="One Skill" userId="8d49c830ac36a521" providerId="LiveId" clId="{108620F3-7C9B-4B7B-BDB5-71800E3BB158}" dt="2021-04-13T14:05:40.171" v="8" actId="27803"/>
          <ac:spMkLst>
            <pc:docMk/>
            <pc:sldMk cId="2269528238" sldId="353"/>
            <ac:spMk id="1166" creationId="{9FC2193C-7FF2-4FFD-A94D-B27F6FC399E7}"/>
          </ac:spMkLst>
        </pc:spChg>
        <pc:spChg chg="mod">
          <ac:chgData name="One Skill" userId="8d49c830ac36a521" providerId="LiveId" clId="{108620F3-7C9B-4B7B-BDB5-71800E3BB158}" dt="2021-04-13T14:05:40.171" v="8" actId="27803"/>
          <ac:spMkLst>
            <pc:docMk/>
            <pc:sldMk cId="2269528238" sldId="353"/>
            <ac:spMk id="1167" creationId="{80B45779-BA1F-497C-8CB3-F825D9263F6C}"/>
          </ac:spMkLst>
        </pc:spChg>
        <pc:spChg chg="mod">
          <ac:chgData name="One Skill" userId="8d49c830ac36a521" providerId="LiveId" clId="{108620F3-7C9B-4B7B-BDB5-71800E3BB158}" dt="2021-04-13T14:05:40.171" v="8" actId="27803"/>
          <ac:spMkLst>
            <pc:docMk/>
            <pc:sldMk cId="2269528238" sldId="353"/>
            <ac:spMk id="1168" creationId="{91833C3F-29EF-4D71-8C17-CBFB34B99A44}"/>
          </ac:spMkLst>
        </pc:spChg>
        <pc:spChg chg="mod">
          <ac:chgData name="One Skill" userId="8d49c830ac36a521" providerId="LiveId" clId="{108620F3-7C9B-4B7B-BDB5-71800E3BB158}" dt="2021-04-13T14:05:40.171" v="8" actId="27803"/>
          <ac:spMkLst>
            <pc:docMk/>
            <pc:sldMk cId="2269528238" sldId="353"/>
            <ac:spMk id="1169" creationId="{4D50032D-AE31-43BF-82CC-FD606B8EBCB5}"/>
          </ac:spMkLst>
        </pc:spChg>
        <pc:spChg chg="mod">
          <ac:chgData name="One Skill" userId="8d49c830ac36a521" providerId="LiveId" clId="{108620F3-7C9B-4B7B-BDB5-71800E3BB158}" dt="2021-04-13T14:05:40.171" v="8" actId="27803"/>
          <ac:spMkLst>
            <pc:docMk/>
            <pc:sldMk cId="2269528238" sldId="353"/>
            <ac:spMk id="1170" creationId="{45748AA2-2333-4F31-8891-3ADF7169B202}"/>
          </ac:spMkLst>
        </pc:spChg>
        <pc:spChg chg="mod">
          <ac:chgData name="One Skill" userId="8d49c830ac36a521" providerId="LiveId" clId="{108620F3-7C9B-4B7B-BDB5-71800E3BB158}" dt="2021-04-13T14:05:40.171" v="8" actId="27803"/>
          <ac:spMkLst>
            <pc:docMk/>
            <pc:sldMk cId="2269528238" sldId="353"/>
            <ac:spMk id="1171" creationId="{B9038385-D865-47AD-B4BC-4BD03C76C70D}"/>
          </ac:spMkLst>
        </pc:spChg>
        <pc:spChg chg="mod">
          <ac:chgData name="One Skill" userId="8d49c830ac36a521" providerId="LiveId" clId="{108620F3-7C9B-4B7B-BDB5-71800E3BB158}" dt="2021-04-13T14:05:40.171" v="8" actId="27803"/>
          <ac:spMkLst>
            <pc:docMk/>
            <pc:sldMk cId="2269528238" sldId="353"/>
            <ac:spMk id="1172" creationId="{357F080F-4940-4252-918D-6C489A42ED2C}"/>
          </ac:spMkLst>
        </pc:spChg>
        <pc:spChg chg="mod">
          <ac:chgData name="One Skill" userId="8d49c830ac36a521" providerId="LiveId" clId="{108620F3-7C9B-4B7B-BDB5-71800E3BB158}" dt="2021-04-13T14:05:40.171" v="8" actId="27803"/>
          <ac:spMkLst>
            <pc:docMk/>
            <pc:sldMk cId="2269528238" sldId="353"/>
            <ac:spMk id="1173" creationId="{ACF1BF1C-BA37-48F0-A847-A9F41730855E}"/>
          </ac:spMkLst>
        </pc:spChg>
        <pc:spChg chg="mod">
          <ac:chgData name="One Skill" userId="8d49c830ac36a521" providerId="LiveId" clId="{108620F3-7C9B-4B7B-BDB5-71800E3BB158}" dt="2021-04-13T14:05:40.171" v="8" actId="27803"/>
          <ac:spMkLst>
            <pc:docMk/>
            <pc:sldMk cId="2269528238" sldId="353"/>
            <ac:spMk id="1174" creationId="{63BAD906-2AAC-4859-854B-E605B7878E80}"/>
          </ac:spMkLst>
        </pc:spChg>
        <pc:spChg chg="mod">
          <ac:chgData name="One Skill" userId="8d49c830ac36a521" providerId="LiveId" clId="{108620F3-7C9B-4B7B-BDB5-71800E3BB158}" dt="2021-04-13T14:05:40.171" v="8" actId="27803"/>
          <ac:spMkLst>
            <pc:docMk/>
            <pc:sldMk cId="2269528238" sldId="353"/>
            <ac:spMk id="1175" creationId="{BF36304D-E419-4A01-AA4F-7C93F8C34228}"/>
          </ac:spMkLst>
        </pc:spChg>
        <pc:spChg chg="mod">
          <ac:chgData name="One Skill" userId="8d49c830ac36a521" providerId="LiveId" clId="{108620F3-7C9B-4B7B-BDB5-71800E3BB158}" dt="2021-04-13T14:05:40.171" v="8" actId="27803"/>
          <ac:spMkLst>
            <pc:docMk/>
            <pc:sldMk cId="2269528238" sldId="353"/>
            <ac:spMk id="1177" creationId="{8BF59761-8FA1-4650-BA9D-94D7219FE5BF}"/>
          </ac:spMkLst>
        </pc:spChg>
        <pc:spChg chg="mod">
          <ac:chgData name="One Skill" userId="8d49c830ac36a521" providerId="LiveId" clId="{108620F3-7C9B-4B7B-BDB5-71800E3BB158}" dt="2021-04-13T14:05:40.171" v="8" actId="27803"/>
          <ac:spMkLst>
            <pc:docMk/>
            <pc:sldMk cId="2269528238" sldId="353"/>
            <ac:spMk id="1179" creationId="{BF64BE82-5570-4764-AB77-5BCD032C03F0}"/>
          </ac:spMkLst>
        </pc:spChg>
        <pc:spChg chg="mod">
          <ac:chgData name="One Skill" userId="8d49c830ac36a521" providerId="LiveId" clId="{108620F3-7C9B-4B7B-BDB5-71800E3BB158}" dt="2021-04-13T14:05:40.171" v="8" actId="27803"/>
          <ac:spMkLst>
            <pc:docMk/>
            <pc:sldMk cId="2269528238" sldId="353"/>
            <ac:spMk id="1180" creationId="{C433489B-A22E-442A-AB42-22CBE9D68CC8}"/>
          </ac:spMkLst>
        </pc:spChg>
        <pc:spChg chg="mod">
          <ac:chgData name="One Skill" userId="8d49c830ac36a521" providerId="LiveId" clId="{108620F3-7C9B-4B7B-BDB5-71800E3BB158}" dt="2021-04-13T14:05:40.171" v="8" actId="27803"/>
          <ac:spMkLst>
            <pc:docMk/>
            <pc:sldMk cId="2269528238" sldId="353"/>
            <ac:spMk id="1181" creationId="{0C468798-A94E-4FD0-A56F-04C0DC503A10}"/>
          </ac:spMkLst>
        </pc:spChg>
        <pc:spChg chg="mod">
          <ac:chgData name="One Skill" userId="8d49c830ac36a521" providerId="LiveId" clId="{108620F3-7C9B-4B7B-BDB5-71800E3BB158}" dt="2021-04-13T14:05:40.171" v="8" actId="27803"/>
          <ac:spMkLst>
            <pc:docMk/>
            <pc:sldMk cId="2269528238" sldId="353"/>
            <ac:spMk id="1182" creationId="{8733F9D7-05D3-4495-8395-A9F337358EB0}"/>
          </ac:spMkLst>
        </pc:spChg>
        <pc:spChg chg="mod">
          <ac:chgData name="One Skill" userId="8d49c830ac36a521" providerId="LiveId" clId="{108620F3-7C9B-4B7B-BDB5-71800E3BB158}" dt="2021-04-13T14:05:40.171" v="8" actId="27803"/>
          <ac:spMkLst>
            <pc:docMk/>
            <pc:sldMk cId="2269528238" sldId="353"/>
            <ac:spMk id="1183" creationId="{FD36D772-F715-407F-9743-64A851DD3C51}"/>
          </ac:spMkLst>
        </pc:spChg>
        <pc:spChg chg="mod">
          <ac:chgData name="One Skill" userId="8d49c830ac36a521" providerId="LiveId" clId="{108620F3-7C9B-4B7B-BDB5-71800E3BB158}" dt="2021-04-13T14:05:40.171" v="8" actId="27803"/>
          <ac:spMkLst>
            <pc:docMk/>
            <pc:sldMk cId="2269528238" sldId="353"/>
            <ac:spMk id="1184" creationId="{C88648BA-B498-428C-ABB7-5F7C4246BCD6}"/>
          </ac:spMkLst>
        </pc:spChg>
        <pc:spChg chg="mod">
          <ac:chgData name="One Skill" userId="8d49c830ac36a521" providerId="LiveId" clId="{108620F3-7C9B-4B7B-BDB5-71800E3BB158}" dt="2021-04-13T14:05:40.171" v="8" actId="27803"/>
          <ac:spMkLst>
            <pc:docMk/>
            <pc:sldMk cId="2269528238" sldId="353"/>
            <ac:spMk id="1185" creationId="{3A2C9878-FC01-4543-B062-9966A8977784}"/>
          </ac:spMkLst>
        </pc:spChg>
        <pc:spChg chg="mod">
          <ac:chgData name="One Skill" userId="8d49c830ac36a521" providerId="LiveId" clId="{108620F3-7C9B-4B7B-BDB5-71800E3BB158}" dt="2021-04-13T14:05:40.171" v="8" actId="27803"/>
          <ac:spMkLst>
            <pc:docMk/>
            <pc:sldMk cId="2269528238" sldId="353"/>
            <ac:spMk id="1186" creationId="{97E0AE33-BC27-4119-BEE9-3F124285556A}"/>
          </ac:spMkLst>
        </pc:spChg>
        <pc:spChg chg="mod">
          <ac:chgData name="One Skill" userId="8d49c830ac36a521" providerId="LiveId" clId="{108620F3-7C9B-4B7B-BDB5-71800E3BB158}" dt="2021-04-13T14:05:40.171" v="8" actId="27803"/>
          <ac:spMkLst>
            <pc:docMk/>
            <pc:sldMk cId="2269528238" sldId="353"/>
            <ac:spMk id="1187" creationId="{D209CA82-02D9-4706-988D-D31E40E4E332}"/>
          </ac:spMkLst>
        </pc:spChg>
        <pc:spChg chg="mod">
          <ac:chgData name="One Skill" userId="8d49c830ac36a521" providerId="LiveId" clId="{108620F3-7C9B-4B7B-BDB5-71800E3BB158}" dt="2021-04-13T14:05:40.171" v="8" actId="27803"/>
          <ac:spMkLst>
            <pc:docMk/>
            <pc:sldMk cId="2269528238" sldId="353"/>
            <ac:spMk id="1188" creationId="{6E162C35-CBA1-43DB-A19A-9FA4CBCB22EC}"/>
          </ac:spMkLst>
        </pc:spChg>
        <pc:spChg chg="mod">
          <ac:chgData name="One Skill" userId="8d49c830ac36a521" providerId="LiveId" clId="{108620F3-7C9B-4B7B-BDB5-71800E3BB158}" dt="2021-04-13T14:05:40.171" v="8" actId="27803"/>
          <ac:spMkLst>
            <pc:docMk/>
            <pc:sldMk cId="2269528238" sldId="353"/>
            <ac:spMk id="1190" creationId="{7C3BE870-BA63-4011-9396-D96199F08A1F}"/>
          </ac:spMkLst>
        </pc:spChg>
        <pc:spChg chg="mod">
          <ac:chgData name="One Skill" userId="8d49c830ac36a521" providerId="LiveId" clId="{108620F3-7C9B-4B7B-BDB5-71800E3BB158}" dt="2021-04-13T14:05:40.171" v="8" actId="27803"/>
          <ac:spMkLst>
            <pc:docMk/>
            <pc:sldMk cId="2269528238" sldId="353"/>
            <ac:spMk id="1192" creationId="{5EF1B24F-AFEB-407E-BA1F-007717369327}"/>
          </ac:spMkLst>
        </pc:spChg>
        <pc:spChg chg="mod">
          <ac:chgData name="One Skill" userId="8d49c830ac36a521" providerId="LiveId" clId="{108620F3-7C9B-4B7B-BDB5-71800E3BB158}" dt="2021-04-13T14:05:40.171" v="8" actId="27803"/>
          <ac:spMkLst>
            <pc:docMk/>
            <pc:sldMk cId="2269528238" sldId="353"/>
            <ac:spMk id="1193" creationId="{4F6A4088-DB71-41F6-B951-3498E37018EB}"/>
          </ac:spMkLst>
        </pc:spChg>
        <pc:spChg chg="mod">
          <ac:chgData name="One Skill" userId="8d49c830ac36a521" providerId="LiveId" clId="{108620F3-7C9B-4B7B-BDB5-71800E3BB158}" dt="2021-04-13T14:05:40.171" v="8" actId="27803"/>
          <ac:spMkLst>
            <pc:docMk/>
            <pc:sldMk cId="2269528238" sldId="353"/>
            <ac:spMk id="1194" creationId="{2D8DD5F8-1A25-47C8-BCCF-E8B3522B6DEC}"/>
          </ac:spMkLst>
        </pc:spChg>
        <pc:spChg chg="mod">
          <ac:chgData name="One Skill" userId="8d49c830ac36a521" providerId="LiveId" clId="{108620F3-7C9B-4B7B-BDB5-71800E3BB158}" dt="2021-04-13T14:05:40.171" v="8" actId="27803"/>
          <ac:spMkLst>
            <pc:docMk/>
            <pc:sldMk cId="2269528238" sldId="353"/>
            <ac:spMk id="1195" creationId="{CB6EC731-224C-4323-9C3F-068A18E4DFA7}"/>
          </ac:spMkLst>
        </pc:spChg>
        <pc:spChg chg="mod">
          <ac:chgData name="One Skill" userId="8d49c830ac36a521" providerId="LiveId" clId="{108620F3-7C9B-4B7B-BDB5-71800E3BB158}" dt="2021-04-13T14:05:40.171" v="8" actId="27803"/>
          <ac:spMkLst>
            <pc:docMk/>
            <pc:sldMk cId="2269528238" sldId="353"/>
            <ac:spMk id="1196" creationId="{4BDCF782-6017-46E7-8945-34002445F27C}"/>
          </ac:spMkLst>
        </pc:spChg>
        <pc:spChg chg="mod">
          <ac:chgData name="One Skill" userId="8d49c830ac36a521" providerId="LiveId" clId="{108620F3-7C9B-4B7B-BDB5-71800E3BB158}" dt="2021-04-13T14:05:40.171" v="8" actId="27803"/>
          <ac:spMkLst>
            <pc:docMk/>
            <pc:sldMk cId="2269528238" sldId="353"/>
            <ac:spMk id="1197" creationId="{F5D7D58F-09DB-4B7F-936D-639D933ADC06}"/>
          </ac:spMkLst>
        </pc:spChg>
        <pc:spChg chg="mod">
          <ac:chgData name="One Skill" userId="8d49c830ac36a521" providerId="LiveId" clId="{108620F3-7C9B-4B7B-BDB5-71800E3BB158}" dt="2021-04-13T14:05:40.171" v="8" actId="27803"/>
          <ac:spMkLst>
            <pc:docMk/>
            <pc:sldMk cId="2269528238" sldId="353"/>
            <ac:spMk id="1198" creationId="{CDF84230-7B77-4515-9E8A-E61E78C6BAAE}"/>
          </ac:spMkLst>
        </pc:spChg>
        <pc:spChg chg="mod">
          <ac:chgData name="One Skill" userId="8d49c830ac36a521" providerId="LiveId" clId="{108620F3-7C9B-4B7B-BDB5-71800E3BB158}" dt="2021-04-13T14:05:40.171" v="8" actId="27803"/>
          <ac:spMkLst>
            <pc:docMk/>
            <pc:sldMk cId="2269528238" sldId="353"/>
            <ac:spMk id="1199" creationId="{510BAAE9-D3CB-49BD-A629-A0D9C5C6B314}"/>
          </ac:spMkLst>
        </pc:spChg>
        <pc:spChg chg="mod">
          <ac:chgData name="One Skill" userId="8d49c830ac36a521" providerId="LiveId" clId="{108620F3-7C9B-4B7B-BDB5-71800E3BB158}" dt="2021-04-13T14:05:40.171" v="8" actId="27803"/>
          <ac:spMkLst>
            <pc:docMk/>
            <pc:sldMk cId="2269528238" sldId="353"/>
            <ac:spMk id="1200" creationId="{8CAC3BE1-E0D0-4E2F-BE08-15AC5A15830F}"/>
          </ac:spMkLst>
        </pc:spChg>
        <pc:spChg chg="mod">
          <ac:chgData name="One Skill" userId="8d49c830ac36a521" providerId="LiveId" clId="{108620F3-7C9B-4B7B-BDB5-71800E3BB158}" dt="2021-04-13T14:05:40.171" v="8" actId="27803"/>
          <ac:spMkLst>
            <pc:docMk/>
            <pc:sldMk cId="2269528238" sldId="353"/>
            <ac:spMk id="1201" creationId="{9F1D2F39-9628-4BBF-975B-8BDAD66FC05D}"/>
          </ac:spMkLst>
        </pc:spChg>
        <pc:spChg chg="mod">
          <ac:chgData name="One Skill" userId="8d49c830ac36a521" providerId="LiveId" clId="{108620F3-7C9B-4B7B-BDB5-71800E3BB158}" dt="2021-04-13T14:05:40.171" v="8" actId="27803"/>
          <ac:spMkLst>
            <pc:docMk/>
            <pc:sldMk cId="2269528238" sldId="353"/>
            <ac:spMk id="1202" creationId="{9B562819-12D1-40E0-A72C-C12E3BC5AF71}"/>
          </ac:spMkLst>
        </pc:spChg>
        <pc:spChg chg="mod">
          <ac:chgData name="One Skill" userId="8d49c830ac36a521" providerId="LiveId" clId="{108620F3-7C9B-4B7B-BDB5-71800E3BB158}" dt="2021-04-13T14:05:40.171" v="8" actId="27803"/>
          <ac:spMkLst>
            <pc:docMk/>
            <pc:sldMk cId="2269528238" sldId="353"/>
            <ac:spMk id="1203" creationId="{2F16DDD6-E018-4CDF-AC40-79C68D16D1A7}"/>
          </ac:spMkLst>
        </pc:spChg>
        <pc:spChg chg="mod">
          <ac:chgData name="One Skill" userId="8d49c830ac36a521" providerId="LiveId" clId="{108620F3-7C9B-4B7B-BDB5-71800E3BB158}" dt="2021-04-13T14:05:40.171" v="8" actId="27803"/>
          <ac:spMkLst>
            <pc:docMk/>
            <pc:sldMk cId="2269528238" sldId="353"/>
            <ac:spMk id="1204" creationId="{D9A0D932-F0E2-4D25-8848-BBC20817A8A7}"/>
          </ac:spMkLst>
        </pc:spChg>
        <pc:spChg chg="mod">
          <ac:chgData name="One Skill" userId="8d49c830ac36a521" providerId="LiveId" clId="{108620F3-7C9B-4B7B-BDB5-71800E3BB158}" dt="2021-04-13T14:05:40.171" v="8" actId="27803"/>
          <ac:spMkLst>
            <pc:docMk/>
            <pc:sldMk cId="2269528238" sldId="353"/>
            <ac:spMk id="1205" creationId="{2DA4C3B7-AF45-417E-8831-FFC4E65D4457}"/>
          </ac:spMkLst>
        </pc:spChg>
        <pc:spChg chg="mod">
          <ac:chgData name="One Skill" userId="8d49c830ac36a521" providerId="LiveId" clId="{108620F3-7C9B-4B7B-BDB5-71800E3BB158}" dt="2021-04-13T14:05:40.171" v="8" actId="27803"/>
          <ac:spMkLst>
            <pc:docMk/>
            <pc:sldMk cId="2269528238" sldId="353"/>
            <ac:spMk id="1206" creationId="{D2D41FBB-7B7C-401D-8C28-29BC31EBE965}"/>
          </ac:spMkLst>
        </pc:spChg>
        <pc:spChg chg="mod">
          <ac:chgData name="One Skill" userId="8d49c830ac36a521" providerId="LiveId" clId="{108620F3-7C9B-4B7B-BDB5-71800E3BB158}" dt="2021-04-13T14:05:40.171" v="8" actId="27803"/>
          <ac:spMkLst>
            <pc:docMk/>
            <pc:sldMk cId="2269528238" sldId="353"/>
            <ac:spMk id="1207" creationId="{59D02916-7E47-48CB-9399-E1901727B145}"/>
          </ac:spMkLst>
        </pc:spChg>
        <pc:spChg chg="mod">
          <ac:chgData name="One Skill" userId="8d49c830ac36a521" providerId="LiveId" clId="{108620F3-7C9B-4B7B-BDB5-71800E3BB158}" dt="2021-04-13T14:05:40.171" v="8" actId="27803"/>
          <ac:spMkLst>
            <pc:docMk/>
            <pc:sldMk cId="2269528238" sldId="353"/>
            <ac:spMk id="1208" creationId="{F803B5E7-DB7D-4D01-82C9-47E4D26660AC}"/>
          </ac:spMkLst>
        </pc:spChg>
        <pc:spChg chg="mod">
          <ac:chgData name="One Skill" userId="8d49c830ac36a521" providerId="LiveId" clId="{108620F3-7C9B-4B7B-BDB5-71800E3BB158}" dt="2021-04-13T14:05:40.171" v="8" actId="27803"/>
          <ac:spMkLst>
            <pc:docMk/>
            <pc:sldMk cId="2269528238" sldId="353"/>
            <ac:spMk id="1210" creationId="{93EEC868-A0AE-4487-943D-BEC59E7AEDEC}"/>
          </ac:spMkLst>
        </pc:spChg>
        <pc:spChg chg="mod">
          <ac:chgData name="One Skill" userId="8d49c830ac36a521" providerId="LiveId" clId="{108620F3-7C9B-4B7B-BDB5-71800E3BB158}" dt="2021-04-13T14:05:40.171" v="8" actId="27803"/>
          <ac:spMkLst>
            <pc:docMk/>
            <pc:sldMk cId="2269528238" sldId="353"/>
            <ac:spMk id="1211" creationId="{1BEB2D0B-F588-4DE6-9063-8A7A28A5E891}"/>
          </ac:spMkLst>
        </pc:spChg>
        <pc:spChg chg="mod">
          <ac:chgData name="One Skill" userId="8d49c830ac36a521" providerId="LiveId" clId="{108620F3-7C9B-4B7B-BDB5-71800E3BB158}" dt="2021-04-13T14:05:40.171" v="8" actId="27803"/>
          <ac:spMkLst>
            <pc:docMk/>
            <pc:sldMk cId="2269528238" sldId="353"/>
            <ac:spMk id="1212" creationId="{B86623BA-664C-4906-9717-4D5AA799145D}"/>
          </ac:spMkLst>
        </pc:spChg>
        <pc:spChg chg="mod">
          <ac:chgData name="One Skill" userId="8d49c830ac36a521" providerId="LiveId" clId="{108620F3-7C9B-4B7B-BDB5-71800E3BB158}" dt="2021-04-13T14:05:40.171" v="8" actId="27803"/>
          <ac:spMkLst>
            <pc:docMk/>
            <pc:sldMk cId="2269528238" sldId="353"/>
            <ac:spMk id="1213" creationId="{7E1FB8EA-83C5-4D56-9D13-29C2D906575F}"/>
          </ac:spMkLst>
        </pc:spChg>
        <pc:spChg chg="mod">
          <ac:chgData name="One Skill" userId="8d49c830ac36a521" providerId="LiveId" clId="{108620F3-7C9B-4B7B-BDB5-71800E3BB158}" dt="2021-04-13T14:05:40.171" v="8" actId="27803"/>
          <ac:spMkLst>
            <pc:docMk/>
            <pc:sldMk cId="2269528238" sldId="353"/>
            <ac:spMk id="1215" creationId="{E4C2E370-4A26-4902-A31B-C95D2F307277}"/>
          </ac:spMkLst>
        </pc:spChg>
        <pc:spChg chg="mod">
          <ac:chgData name="One Skill" userId="8d49c830ac36a521" providerId="LiveId" clId="{108620F3-7C9B-4B7B-BDB5-71800E3BB158}" dt="2021-04-13T14:05:40.171" v="8" actId="27803"/>
          <ac:spMkLst>
            <pc:docMk/>
            <pc:sldMk cId="2269528238" sldId="353"/>
            <ac:spMk id="1216" creationId="{228064B8-DD10-4652-AE69-B5E94B631DA3}"/>
          </ac:spMkLst>
        </pc:spChg>
        <pc:spChg chg="mod">
          <ac:chgData name="One Skill" userId="8d49c830ac36a521" providerId="LiveId" clId="{108620F3-7C9B-4B7B-BDB5-71800E3BB158}" dt="2021-04-13T14:05:40.171" v="8" actId="27803"/>
          <ac:spMkLst>
            <pc:docMk/>
            <pc:sldMk cId="2269528238" sldId="353"/>
            <ac:spMk id="1217" creationId="{7ABC6ED1-08AD-4AB0-9F59-A6425503F36B}"/>
          </ac:spMkLst>
        </pc:spChg>
        <pc:spChg chg="mod">
          <ac:chgData name="One Skill" userId="8d49c830ac36a521" providerId="LiveId" clId="{108620F3-7C9B-4B7B-BDB5-71800E3BB158}" dt="2021-04-13T14:05:40.171" v="8" actId="27803"/>
          <ac:spMkLst>
            <pc:docMk/>
            <pc:sldMk cId="2269528238" sldId="353"/>
            <ac:spMk id="1218" creationId="{8852BDFE-B165-4EB7-9C81-53ADA257EEFD}"/>
          </ac:spMkLst>
        </pc:spChg>
        <pc:spChg chg="mod">
          <ac:chgData name="One Skill" userId="8d49c830ac36a521" providerId="LiveId" clId="{108620F3-7C9B-4B7B-BDB5-71800E3BB158}" dt="2021-04-13T14:05:40.171" v="8" actId="27803"/>
          <ac:spMkLst>
            <pc:docMk/>
            <pc:sldMk cId="2269528238" sldId="353"/>
            <ac:spMk id="1219" creationId="{7BE93D17-2879-499A-990A-9023BE4BC5FF}"/>
          </ac:spMkLst>
        </pc:spChg>
        <pc:spChg chg="mod">
          <ac:chgData name="One Skill" userId="8d49c830ac36a521" providerId="LiveId" clId="{108620F3-7C9B-4B7B-BDB5-71800E3BB158}" dt="2021-04-13T14:05:40.171" v="8" actId="27803"/>
          <ac:spMkLst>
            <pc:docMk/>
            <pc:sldMk cId="2269528238" sldId="353"/>
            <ac:spMk id="1220" creationId="{2676E21D-95B4-4EEB-9521-F4799A5F29F6}"/>
          </ac:spMkLst>
        </pc:spChg>
        <pc:spChg chg="mod">
          <ac:chgData name="One Skill" userId="8d49c830ac36a521" providerId="LiveId" clId="{108620F3-7C9B-4B7B-BDB5-71800E3BB158}" dt="2021-04-13T14:05:40.171" v="8" actId="27803"/>
          <ac:spMkLst>
            <pc:docMk/>
            <pc:sldMk cId="2269528238" sldId="353"/>
            <ac:spMk id="1221" creationId="{7117659E-BC82-4755-9FD9-C56084E210B3}"/>
          </ac:spMkLst>
        </pc:spChg>
        <pc:spChg chg="mod">
          <ac:chgData name="One Skill" userId="8d49c830ac36a521" providerId="LiveId" clId="{108620F3-7C9B-4B7B-BDB5-71800E3BB158}" dt="2021-04-13T14:05:40.171" v="8" actId="27803"/>
          <ac:spMkLst>
            <pc:docMk/>
            <pc:sldMk cId="2269528238" sldId="353"/>
            <ac:spMk id="1222" creationId="{95CD4B31-6116-475F-BD8E-92CA0B5B7AC5}"/>
          </ac:spMkLst>
        </pc:spChg>
        <pc:spChg chg="mod">
          <ac:chgData name="One Skill" userId="8d49c830ac36a521" providerId="LiveId" clId="{108620F3-7C9B-4B7B-BDB5-71800E3BB158}" dt="2021-04-13T14:05:40.171" v="8" actId="27803"/>
          <ac:spMkLst>
            <pc:docMk/>
            <pc:sldMk cId="2269528238" sldId="353"/>
            <ac:spMk id="1223" creationId="{3B8FD9A2-61A0-4A6D-AF00-E1DDFB207A0A}"/>
          </ac:spMkLst>
        </pc:spChg>
        <pc:spChg chg="mod">
          <ac:chgData name="One Skill" userId="8d49c830ac36a521" providerId="LiveId" clId="{108620F3-7C9B-4B7B-BDB5-71800E3BB158}" dt="2021-04-13T14:05:40.171" v="8" actId="27803"/>
          <ac:spMkLst>
            <pc:docMk/>
            <pc:sldMk cId="2269528238" sldId="353"/>
            <ac:spMk id="1224" creationId="{9F24AA28-96D6-476A-BAB0-1717448A1B24}"/>
          </ac:spMkLst>
        </pc:spChg>
        <pc:spChg chg="mod">
          <ac:chgData name="One Skill" userId="8d49c830ac36a521" providerId="LiveId" clId="{108620F3-7C9B-4B7B-BDB5-71800E3BB158}" dt="2021-04-13T14:05:40.171" v="8" actId="27803"/>
          <ac:spMkLst>
            <pc:docMk/>
            <pc:sldMk cId="2269528238" sldId="353"/>
            <ac:spMk id="1225" creationId="{38BFDEE2-E7BC-4155-9C3C-B0E40D3D2946}"/>
          </ac:spMkLst>
        </pc:spChg>
        <pc:spChg chg="mod">
          <ac:chgData name="One Skill" userId="8d49c830ac36a521" providerId="LiveId" clId="{108620F3-7C9B-4B7B-BDB5-71800E3BB158}" dt="2021-04-13T14:05:40.171" v="8" actId="27803"/>
          <ac:spMkLst>
            <pc:docMk/>
            <pc:sldMk cId="2269528238" sldId="353"/>
            <ac:spMk id="1226" creationId="{A0D69C19-4AC8-425B-A706-E4539B1B7E75}"/>
          </ac:spMkLst>
        </pc:spChg>
        <pc:spChg chg="mod">
          <ac:chgData name="One Skill" userId="8d49c830ac36a521" providerId="LiveId" clId="{108620F3-7C9B-4B7B-BDB5-71800E3BB158}" dt="2021-04-13T14:05:40.171" v="8" actId="27803"/>
          <ac:spMkLst>
            <pc:docMk/>
            <pc:sldMk cId="2269528238" sldId="353"/>
            <ac:spMk id="1227" creationId="{A9BA0884-C710-472D-A0A7-82F80C51A9B7}"/>
          </ac:spMkLst>
        </pc:spChg>
        <pc:spChg chg="mod">
          <ac:chgData name="One Skill" userId="8d49c830ac36a521" providerId="LiveId" clId="{108620F3-7C9B-4B7B-BDB5-71800E3BB158}" dt="2021-04-13T14:05:40.171" v="8" actId="27803"/>
          <ac:spMkLst>
            <pc:docMk/>
            <pc:sldMk cId="2269528238" sldId="353"/>
            <ac:spMk id="1228" creationId="{959CA154-683A-42D4-95FC-6A46DD6A8D4B}"/>
          </ac:spMkLst>
        </pc:spChg>
        <pc:spChg chg="mod">
          <ac:chgData name="One Skill" userId="8d49c830ac36a521" providerId="LiveId" clId="{108620F3-7C9B-4B7B-BDB5-71800E3BB158}" dt="2021-04-13T14:05:40.171" v="8" actId="27803"/>
          <ac:spMkLst>
            <pc:docMk/>
            <pc:sldMk cId="2269528238" sldId="353"/>
            <ac:spMk id="1229" creationId="{CEF28346-796E-4F00-8DCE-AE2A58C0C918}"/>
          </ac:spMkLst>
        </pc:spChg>
        <pc:spChg chg="mod">
          <ac:chgData name="One Skill" userId="8d49c830ac36a521" providerId="LiveId" clId="{108620F3-7C9B-4B7B-BDB5-71800E3BB158}" dt="2021-04-13T14:05:40.171" v="8" actId="27803"/>
          <ac:spMkLst>
            <pc:docMk/>
            <pc:sldMk cId="2269528238" sldId="353"/>
            <ac:spMk id="1230" creationId="{94DC21F9-EC18-4665-90DC-2D05EC0F97A5}"/>
          </ac:spMkLst>
        </pc:spChg>
        <pc:spChg chg="mod">
          <ac:chgData name="One Skill" userId="8d49c830ac36a521" providerId="LiveId" clId="{108620F3-7C9B-4B7B-BDB5-71800E3BB158}" dt="2021-04-13T14:05:40.171" v="8" actId="27803"/>
          <ac:spMkLst>
            <pc:docMk/>
            <pc:sldMk cId="2269528238" sldId="353"/>
            <ac:spMk id="1231" creationId="{30135452-F6E6-4956-A30F-B65AACDC5242}"/>
          </ac:spMkLst>
        </pc:spChg>
        <pc:spChg chg="mod">
          <ac:chgData name="One Skill" userId="8d49c830ac36a521" providerId="LiveId" clId="{108620F3-7C9B-4B7B-BDB5-71800E3BB158}" dt="2021-04-13T14:05:40.171" v="8" actId="27803"/>
          <ac:spMkLst>
            <pc:docMk/>
            <pc:sldMk cId="2269528238" sldId="353"/>
            <ac:spMk id="1232" creationId="{0E5277E6-3720-4B80-B9AF-17770A2FFFF2}"/>
          </ac:spMkLst>
        </pc:spChg>
        <pc:spChg chg="mod">
          <ac:chgData name="One Skill" userId="8d49c830ac36a521" providerId="LiveId" clId="{108620F3-7C9B-4B7B-BDB5-71800E3BB158}" dt="2021-04-13T14:05:40.171" v="8" actId="27803"/>
          <ac:spMkLst>
            <pc:docMk/>
            <pc:sldMk cId="2269528238" sldId="353"/>
            <ac:spMk id="1233" creationId="{34F3EA39-0A6A-4043-A8CC-EFB1E7277D5D}"/>
          </ac:spMkLst>
        </pc:spChg>
        <pc:spChg chg="mod">
          <ac:chgData name="One Skill" userId="8d49c830ac36a521" providerId="LiveId" clId="{108620F3-7C9B-4B7B-BDB5-71800E3BB158}" dt="2021-04-13T14:05:40.171" v="8" actId="27803"/>
          <ac:spMkLst>
            <pc:docMk/>
            <pc:sldMk cId="2269528238" sldId="353"/>
            <ac:spMk id="1234" creationId="{ADA4DA8B-6A4A-4096-B03F-787184DE7111}"/>
          </ac:spMkLst>
        </pc:spChg>
        <pc:spChg chg="mod">
          <ac:chgData name="One Skill" userId="8d49c830ac36a521" providerId="LiveId" clId="{108620F3-7C9B-4B7B-BDB5-71800E3BB158}" dt="2021-04-13T14:05:40.171" v="8" actId="27803"/>
          <ac:spMkLst>
            <pc:docMk/>
            <pc:sldMk cId="2269528238" sldId="353"/>
            <ac:spMk id="1235" creationId="{C6B7AD45-866D-40A1-B92F-884EFBDA80C6}"/>
          </ac:spMkLst>
        </pc:spChg>
        <pc:spChg chg="mod">
          <ac:chgData name="One Skill" userId="8d49c830ac36a521" providerId="LiveId" clId="{108620F3-7C9B-4B7B-BDB5-71800E3BB158}" dt="2021-04-13T14:05:40.171" v="8" actId="27803"/>
          <ac:spMkLst>
            <pc:docMk/>
            <pc:sldMk cId="2269528238" sldId="353"/>
            <ac:spMk id="1236" creationId="{3E4878EE-687F-4547-96E3-7A3D5388BD39}"/>
          </ac:spMkLst>
        </pc:spChg>
        <pc:spChg chg="mod">
          <ac:chgData name="One Skill" userId="8d49c830ac36a521" providerId="LiveId" clId="{108620F3-7C9B-4B7B-BDB5-71800E3BB158}" dt="2021-04-13T14:05:40.171" v="8" actId="27803"/>
          <ac:spMkLst>
            <pc:docMk/>
            <pc:sldMk cId="2269528238" sldId="353"/>
            <ac:spMk id="1237" creationId="{391730AD-AB4A-4638-A077-A7349CCEE629}"/>
          </ac:spMkLst>
        </pc:spChg>
        <pc:spChg chg="mod">
          <ac:chgData name="One Skill" userId="8d49c830ac36a521" providerId="LiveId" clId="{108620F3-7C9B-4B7B-BDB5-71800E3BB158}" dt="2021-04-13T14:05:40.171" v="8" actId="27803"/>
          <ac:spMkLst>
            <pc:docMk/>
            <pc:sldMk cId="2269528238" sldId="353"/>
            <ac:spMk id="1238" creationId="{A7787296-05D3-4182-ACAC-2DEB439F96FF}"/>
          </ac:spMkLst>
        </pc:spChg>
        <pc:spChg chg="mod">
          <ac:chgData name="One Skill" userId="8d49c830ac36a521" providerId="LiveId" clId="{108620F3-7C9B-4B7B-BDB5-71800E3BB158}" dt="2021-04-13T14:05:40.171" v="8" actId="27803"/>
          <ac:spMkLst>
            <pc:docMk/>
            <pc:sldMk cId="2269528238" sldId="353"/>
            <ac:spMk id="1239" creationId="{7DE7E4EC-6F1E-4BA2-8731-7CABC230ECA5}"/>
          </ac:spMkLst>
        </pc:spChg>
        <pc:spChg chg="mod">
          <ac:chgData name="One Skill" userId="8d49c830ac36a521" providerId="LiveId" clId="{108620F3-7C9B-4B7B-BDB5-71800E3BB158}" dt="2021-04-13T14:05:40.171" v="8" actId="27803"/>
          <ac:spMkLst>
            <pc:docMk/>
            <pc:sldMk cId="2269528238" sldId="353"/>
            <ac:spMk id="1240" creationId="{0FD53CBB-BBDF-4958-A592-F5DD39BE58C1}"/>
          </ac:spMkLst>
        </pc:spChg>
        <pc:spChg chg="mod">
          <ac:chgData name="One Skill" userId="8d49c830ac36a521" providerId="LiveId" clId="{108620F3-7C9B-4B7B-BDB5-71800E3BB158}" dt="2021-04-13T14:05:40.171" v="8" actId="27803"/>
          <ac:spMkLst>
            <pc:docMk/>
            <pc:sldMk cId="2269528238" sldId="353"/>
            <ac:spMk id="1241" creationId="{E2A07351-F927-4677-8027-2051D02A5179}"/>
          </ac:spMkLst>
        </pc:spChg>
        <pc:spChg chg="mod">
          <ac:chgData name="One Skill" userId="8d49c830ac36a521" providerId="LiveId" clId="{108620F3-7C9B-4B7B-BDB5-71800E3BB158}" dt="2021-04-13T14:05:40.171" v="8" actId="27803"/>
          <ac:spMkLst>
            <pc:docMk/>
            <pc:sldMk cId="2269528238" sldId="353"/>
            <ac:spMk id="1242" creationId="{CE72E7D2-47E6-4C66-A212-6BEA50CF1AA9}"/>
          </ac:spMkLst>
        </pc:spChg>
        <pc:spChg chg="mod">
          <ac:chgData name="One Skill" userId="8d49c830ac36a521" providerId="LiveId" clId="{108620F3-7C9B-4B7B-BDB5-71800E3BB158}" dt="2021-04-13T14:05:40.171" v="8" actId="27803"/>
          <ac:spMkLst>
            <pc:docMk/>
            <pc:sldMk cId="2269528238" sldId="353"/>
            <ac:spMk id="1243" creationId="{8019774E-CA9A-425F-8C32-9F61DE7D49CA}"/>
          </ac:spMkLst>
        </pc:spChg>
        <pc:spChg chg="mod">
          <ac:chgData name="One Skill" userId="8d49c830ac36a521" providerId="LiveId" clId="{108620F3-7C9B-4B7B-BDB5-71800E3BB158}" dt="2021-04-13T14:05:40.171" v="8" actId="27803"/>
          <ac:spMkLst>
            <pc:docMk/>
            <pc:sldMk cId="2269528238" sldId="353"/>
            <ac:spMk id="1244" creationId="{46D5195B-A3CE-4E7E-82C1-C718A65F4B2F}"/>
          </ac:spMkLst>
        </pc:spChg>
        <pc:spChg chg="mod">
          <ac:chgData name="One Skill" userId="8d49c830ac36a521" providerId="LiveId" clId="{108620F3-7C9B-4B7B-BDB5-71800E3BB158}" dt="2021-04-13T14:05:40.171" v="8" actId="27803"/>
          <ac:spMkLst>
            <pc:docMk/>
            <pc:sldMk cId="2269528238" sldId="353"/>
            <ac:spMk id="1245" creationId="{B71B7426-C769-4042-A53D-EFBB2B8DE678}"/>
          </ac:spMkLst>
        </pc:spChg>
        <pc:spChg chg="mod">
          <ac:chgData name="One Skill" userId="8d49c830ac36a521" providerId="LiveId" clId="{108620F3-7C9B-4B7B-BDB5-71800E3BB158}" dt="2021-04-13T14:05:40.171" v="8" actId="27803"/>
          <ac:spMkLst>
            <pc:docMk/>
            <pc:sldMk cId="2269528238" sldId="353"/>
            <ac:spMk id="1246" creationId="{D4CAC625-C076-47A9-85FF-5EF046747BE5}"/>
          </ac:spMkLst>
        </pc:spChg>
        <pc:spChg chg="mod">
          <ac:chgData name="One Skill" userId="8d49c830ac36a521" providerId="LiveId" clId="{108620F3-7C9B-4B7B-BDB5-71800E3BB158}" dt="2021-04-13T14:05:40.171" v="8" actId="27803"/>
          <ac:spMkLst>
            <pc:docMk/>
            <pc:sldMk cId="2269528238" sldId="353"/>
            <ac:spMk id="1247" creationId="{EAE2224A-0B66-414C-BD77-223FD28D7BBA}"/>
          </ac:spMkLst>
        </pc:spChg>
        <pc:spChg chg="mod">
          <ac:chgData name="One Skill" userId="8d49c830ac36a521" providerId="LiveId" clId="{108620F3-7C9B-4B7B-BDB5-71800E3BB158}" dt="2021-04-13T14:05:40.171" v="8" actId="27803"/>
          <ac:spMkLst>
            <pc:docMk/>
            <pc:sldMk cId="2269528238" sldId="353"/>
            <ac:spMk id="1248" creationId="{A0A656E8-9B04-47B1-88A6-C0F95EEC417E}"/>
          </ac:spMkLst>
        </pc:spChg>
        <pc:spChg chg="mod">
          <ac:chgData name="One Skill" userId="8d49c830ac36a521" providerId="LiveId" clId="{108620F3-7C9B-4B7B-BDB5-71800E3BB158}" dt="2021-04-13T14:05:40.171" v="8" actId="27803"/>
          <ac:spMkLst>
            <pc:docMk/>
            <pc:sldMk cId="2269528238" sldId="353"/>
            <ac:spMk id="1249" creationId="{6C7AA3A0-51C8-46B2-9C8C-3A0AB4EA1679}"/>
          </ac:spMkLst>
        </pc:spChg>
        <pc:spChg chg="mod">
          <ac:chgData name="One Skill" userId="8d49c830ac36a521" providerId="LiveId" clId="{108620F3-7C9B-4B7B-BDB5-71800E3BB158}" dt="2021-04-13T14:05:40.171" v="8" actId="27803"/>
          <ac:spMkLst>
            <pc:docMk/>
            <pc:sldMk cId="2269528238" sldId="353"/>
            <ac:spMk id="1250" creationId="{3811A9F4-2CAF-4160-A67E-612B05DB031D}"/>
          </ac:spMkLst>
        </pc:spChg>
        <pc:spChg chg="mod">
          <ac:chgData name="One Skill" userId="8d49c830ac36a521" providerId="LiveId" clId="{108620F3-7C9B-4B7B-BDB5-71800E3BB158}" dt="2021-04-13T14:05:40.171" v="8" actId="27803"/>
          <ac:spMkLst>
            <pc:docMk/>
            <pc:sldMk cId="2269528238" sldId="353"/>
            <ac:spMk id="1251" creationId="{4ABA0F8B-6391-44D2-BA70-C2C295B4DE77}"/>
          </ac:spMkLst>
        </pc:spChg>
        <pc:spChg chg="mod">
          <ac:chgData name="One Skill" userId="8d49c830ac36a521" providerId="LiveId" clId="{108620F3-7C9B-4B7B-BDB5-71800E3BB158}" dt="2021-04-13T14:05:40.171" v="8" actId="27803"/>
          <ac:spMkLst>
            <pc:docMk/>
            <pc:sldMk cId="2269528238" sldId="353"/>
            <ac:spMk id="1252" creationId="{0B3136B8-CB3E-48D7-B194-D408492B2D1D}"/>
          </ac:spMkLst>
        </pc:spChg>
        <pc:spChg chg="mod">
          <ac:chgData name="One Skill" userId="8d49c830ac36a521" providerId="LiveId" clId="{108620F3-7C9B-4B7B-BDB5-71800E3BB158}" dt="2021-04-13T14:05:40.171" v="8" actId="27803"/>
          <ac:spMkLst>
            <pc:docMk/>
            <pc:sldMk cId="2269528238" sldId="353"/>
            <ac:spMk id="1253" creationId="{3ACA856C-ADDA-4C68-8098-E6F95A6A4D91}"/>
          </ac:spMkLst>
        </pc:spChg>
        <pc:spChg chg="mod">
          <ac:chgData name="One Skill" userId="8d49c830ac36a521" providerId="LiveId" clId="{108620F3-7C9B-4B7B-BDB5-71800E3BB158}" dt="2021-04-13T14:05:40.171" v="8" actId="27803"/>
          <ac:spMkLst>
            <pc:docMk/>
            <pc:sldMk cId="2269528238" sldId="353"/>
            <ac:spMk id="1254" creationId="{577D78D6-1F44-4AB7-B801-15C86E67E8C1}"/>
          </ac:spMkLst>
        </pc:spChg>
        <pc:spChg chg="mod">
          <ac:chgData name="One Skill" userId="8d49c830ac36a521" providerId="LiveId" clId="{108620F3-7C9B-4B7B-BDB5-71800E3BB158}" dt="2021-04-13T14:05:40.171" v="8" actId="27803"/>
          <ac:spMkLst>
            <pc:docMk/>
            <pc:sldMk cId="2269528238" sldId="353"/>
            <ac:spMk id="1255" creationId="{8CCA1F60-33BC-4E03-8FF2-0573619EFA73}"/>
          </ac:spMkLst>
        </pc:spChg>
        <pc:spChg chg="mod">
          <ac:chgData name="One Skill" userId="8d49c830ac36a521" providerId="LiveId" clId="{108620F3-7C9B-4B7B-BDB5-71800E3BB158}" dt="2021-04-13T14:05:40.171" v="8" actId="27803"/>
          <ac:spMkLst>
            <pc:docMk/>
            <pc:sldMk cId="2269528238" sldId="353"/>
            <ac:spMk id="1256" creationId="{912E8814-217A-4807-A941-12CD5880203F}"/>
          </ac:spMkLst>
        </pc:spChg>
        <pc:spChg chg="mod">
          <ac:chgData name="One Skill" userId="8d49c830ac36a521" providerId="LiveId" clId="{108620F3-7C9B-4B7B-BDB5-71800E3BB158}" dt="2021-04-13T14:05:40.171" v="8" actId="27803"/>
          <ac:spMkLst>
            <pc:docMk/>
            <pc:sldMk cId="2269528238" sldId="353"/>
            <ac:spMk id="1258" creationId="{5EBC7CEB-533D-4217-B50A-12EDB98D01FF}"/>
          </ac:spMkLst>
        </pc:spChg>
        <pc:spChg chg="mod">
          <ac:chgData name="One Skill" userId="8d49c830ac36a521" providerId="LiveId" clId="{108620F3-7C9B-4B7B-BDB5-71800E3BB158}" dt="2021-04-13T14:05:40.171" v="8" actId="27803"/>
          <ac:spMkLst>
            <pc:docMk/>
            <pc:sldMk cId="2269528238" sldId="353"/>
            <ac:spMk id="1259" creationId="{BB085202-E3FB-40E7-BDD7-27A1AF8C2973}"/>
          </ac:spMkLst>
        </pc:spChg>
        <pc:spChg chg="mod">
          <ac:chgData name="One Skill" userId="8d49c830ac36a521" providerId="LiveId" clId="{108620F3-7C9B-4B7B-BDB5-71800E3BB158}" dt="2021-04-13T14:05:40.171" v="8" actId="27803"/>
          <ac:spMkLst>
            <pc:docMk/>
            <pc:sldMk cId="2269528238" sldId="353"/>
            <ac:spMk id="1260" creationId="{D8241CC9-CB79-4E50-B406-262EC2C23765}"/>
          </ac:spMkLst>
        </pc:spChg>
        <pc:spChg chg="mod">
          <ac:chgData name="One Skill" userId="8d49c830ac36a521" providerId="LiveId" clId="{108620F3-7C9B-4B7B-BDB5-71800E3BB158}" dt="2021-04-13T14:05:40.171" v="8" actId="27803"/>
          <ac:spMkLst>
            <pc:docMk/>
            <pc:sldMk cId="2269528238" sldId="353"/>
            <ac:spMk id="1261" creationId="{D50E7E9B-A9C6-459F-898A-5FF5CDCAF2CC}"/>
          </ac:spMkLst>
        </pc:spChg>
        <pc:spChg chg="mod">
          <ac:chgData name="One Skill" userId="8d49c830ac36a521" providerId="LiveId" clId="{108620F3-7C9B-4B7B-BDB5-71800E3BB158}" dt="2021-04-13T14:05:40.171" v="8" actId="27803"/>
          <ac:spMkLst>
            <pc:docMk/>
            <pc:sldMk cId="2269528238" sldId="353"/>
            <ac:spMk id="1262" creationId="{BD4AA803-E3A4-4AA6-8BAE-96151E818B39}"/>
          </ac:spMkLst>
        </pc:spChg>
        <pc:spChg chg="mod">
          <ac:chgData name="One Skill" userId="8d49c830ac36a521" providerId="LiveId" clId="{108620F3-7C9B-4B7B-BDB5-71800E3BB158}" dt="2021-04-13T14:05:40.171" v="8" actId="27803"/>
          <ac:spMkLst>
            <pc:docMk/>
            <pc:sldMk cId="2269528238" sldId="353"/>
            <ac:spMk id="1263" creationId="{74DF2809-A58F-41BA-BBB8-A3C06145530B}"/>
          </ac:spMkLst>
        </pc:spChg>
        <pc:spChg chg="mod">
          <ac:chgData name="One Skill" userId="8d49c830ac36a521" providerId="LiveId" clId="{108620F3-7C9B-4B7B-BDB5-71800E3BB158}" dt="2021-04-13T14:05:40.171" v="8" actId="27803"/>
          <ac:spMkLst>
            <pc:docMk/>
            <pc:sldMk cId="2269528238" sldId="353"/>
            <ac:spMk id="1264" creationId="{E8A56BAB-7DFE-44EB-A7C2-49F76AFC7434}"/>
          </ac:spMkLst>
        </pc:spChg>
        <pc:spChg chg="mod">
          <ac:chgData name="One Skill" userId="8d49c830ac36a521" providerId="LiveId" clId="{108620F3-7C9B-4B7B-BDB5-71800E3BB158}" dt="2021-04-13T14:05:40.171" v="8" actId="27803"/>
          <ac:spMkLst>
            <pc:docMk/>
            <pc:sldMk cId="2269528238" sldId="353"/>
            <ac:spMk id="1265" creationId="{1DBC79FE-F362-483E-BA46-0CCE12852AF8}"/>
          </ac:spMkLst>
        </pc:spChg>
        <pc:spChg chg="mod">
          <ac:chgData name="One Skill" userId="8d49c830ac36a521" providerId="LiveId" clId="{108620F3-7C9B-4B7B-BDB5-71800E3BB158}" dt="2021-04-13T14:05:40.171" v="8" actId="27803"/>
          <ac:spMkLst>
            <pc:docMk/>
            <pc:sldMk cId="2269528238" sldId="353"/>
            <ac:spMk id="1266" creationId="{03A26582-A08B-4014-98F7-74F96CE374DE}"/>
          </ac:spMkLst>
        </pc:spChg>
        <pc:spChg chg="mod">
          <ac:chgData name="One Skill" userId="8d49c830ac36a521" providerId="LiveId" clId="{108620F3-7C9B-4B7B-BDB5-71800E3BB158}" dt="2021-04-13T14:05:40.171" v="8" actId="27803"/>
          <ac:spMkLst>
            <pc:docMk/>
            <pc:sldMk cId="2269528238" sldId="353"/>
            <ac:spMk id="1267" creationId="{56A59285-7931-4544-B829-DB76E9180793}"/>
          </ac:spMkLst>
        </pc:spChg>
        <pc:spChg chg="mod">
          <ac:chgData name="One Skill" userId="8d49c830ac36a521" providerId="LiveId" clId="{108620F3-7C9B-4B7B-BDB5-71800E3BB158}" dt="2021-04-13T14:05:40.171" v="8" actId="27803"/>
          <ac:spMkLst>
            <pc:docMk/>
            <pc:sldMk cId="2269528238" sldId="353"/>
            <ac:spMk id="1268" creationId="{9AF8EDB1-5466-4263-8411-4EE8793FBDDC}"/>
          </ac:spMkLst>
        </pc:spChg>
        <pc:spChg chg="mod">
          <ac:chgData name="One Skill" userId="8d49c830ac36a521" providerId="LiveId" clId="{108620F3-7C9B-4B7B-BDB5-71800E3BB158}" dt="2021-04-13T14:05:40.171" v="8" actId="27803"/>
          <ac:spMkLst>
            <pc:docMk/>
            <pc:sldMk cId="2269528238" sldId="353"/>
            <ac:spMk id="1271" creationId="{2E5E6371-14A3-476D-B515-E04246E89743}"/>
          </ac:spMkLst>
        </pc:spChg>
        <pc:spChg chg="mod">
          <ac:chgData name="One Skill" userId="8d49c830ac36a521" providerId="LiveId" clId="{108620F3-7C9B-4B7B-BDB5-71800E3BB158}" dt="2021-04-13T14:05:40.171" v="8" actId="27803"/>
          <ac:spMkLst>
            <pc:docMk/>
            <pc:sldMk cId="2269528238" sldId="353"/>
            <ac:spMk id="1272" creationId="{932A9F6A-6DD1-4E72-B1D8-DDF53CC40079}"/>
          </ac:spMkLst>
        </pc:spChg>
        <pc:spChg chg="mod">
          <ac:chgData name="One Skill" userId="8d49c830ac36a521" providerId="LiveId" clId="{108620F3-7C9B-4B7B-BDB5-71800E3BB158}" dt="2021-04-13T14:05:40.171" v="8" actId="27803"/>
          <ac:spMkLst>
            <pc:docMk/>
            <pc:sldMk cId="2269528238" sldId="353"/>
            <ac:spMk id="1273" creationId="{F601F0D5-C2F1-4661-82FF-D236F0095048}"/>
          </ac:spMkLst>
        </pc:spChg>
        <pc:spChg chg="mod">
          <ac:chgData name="One Skill" userId="8d49c830ac36a521" providerId="LiveId" clId="{108620F3-7C9B-4B7B-BDB5-71800E3BB158}" dt="2021-04-13T14:05:40.171" v="8" actId="27803"/>
          <ac:spMkLst>
            <pc:docMk/>
            <pc:sldMk cId="2269528238" sldId="353"/>
            <ac:spMk id="1274" creationId="{B590C125-ADB2-4CA4-B3AD-DE817C8011B1}"/>
          </ac:spMkLst>
        </pc:spChg>
        <pc:spChg chg="mod">
          <ac:chgData name="One Skill" userId="8d49c830ac36a521" providerId="LiveId" clId="{108620F3-7C9B-4B7B-BDB5-71800E3BB158}" dt="2021-04-13T14:05:40.171" v="8" actId="27803"/>
          <ac:spMkLst>
            <pc:docMk/>
            <pc:sldMk cId="2269528238" sldId="353"/>
            <ac:spMk id="1275" creationId="{C69B6D70-62D3-404E-BD4A-F4D4E69218DC}"/>
          </ac:spMkLst>
        </pc:spChg>
        <pc:spChg chg="mod">
          <ac:chgData name="One Skill" userId="8d49c830ac36a521" providerId="LiveId" clId="{108620F3-7C9B-4B7B-BDB5-71800E3BB158}" dt="2021-04-13T14:05:40.171" v="8" actId="27803"/>
          <ac:spMkLst>
            <pc:docMk/>
            <pc:sldMk cId="2269528238" sldId="353"/>
            <ac:spMk id="1276" creationId="{1D50700A-6C76-45CC-BE7F-5EE2733F8171}"/>
          </ac:spMkLst>
        </pc:spChg>
        <pc:spChg chg="mod">
          <ac:chgData name="One Skill" userId="8d49c830ac36a521" providerId="LiveId" clId="{108620F3-7C9B-4B7B-BDB5-71800E3BB158}" dt="2021-04-13T14:05:40.171" v="8" actId="27803"/>
          <ac:spMkLst>
            <pc:docMk/>
            <pc:sldMk cId="2269528238" sldId="353"/>
            <ac:spMk id="1277" creationId="{12FCCF84-C4FB-4512-9327-7E78EB3B037F}"/>
          </ac:spMkLst>
        </pc:spChg>
        <pc:spChg chg="mod">
          <ac:chgData name="One Skill" userId="8d49c830ac36a521" providerId="LiveId" clId="{108620F3-7C9B-4B7B-BDB5-71800E3BB158}" dt="2021-04-13T14:05:40.171" v="8" actId="27803"/>
          <ac:spMkLst>
            <pc:docMk/>
            <pc:sldMk cId="2269528238" sldId="353"/>
            <ac:spMk id="1278" creationId="{CA296690-5BD6-435C-B4F2-F09FC30526D2}"/>
          </ac:spMkLst>
        </pc:spChg>
        <pc:spChg chg="mod">
          <ac:chgData name="One Skill" userId="8d49c830ac36a521" providerId="LiveId" clId="{108620F3-7C9B-4B7B-BDB5-71800E3BB158}" dt="2021-04-13T14:05:40.171" v="8" actId="27803"/>
          <ac:spMkLst>
            <pc:docMk/>
            <pc:sldMk cId="2269528238" sldId="353"/>
            <ac:spMk id="1279" creationId="{E37FE925-FAC4-4B83-AC38-6A8EBD0962C6}"/>
          </ac:spMkLst>
        </pc:spChg>
        <pc:spChg chg="mod">
          <ac:chgData name="One Skill" userId="8d49c830ac36a521" providerId="LiveId" clId="{108620F3-7C9B-4B7B-BDB5-71800E3BB158}" dt="2021-04-13T14:05:40.171" v="8" actId="27803"/>
          <ac:spMkLst>
            <pc:docMk/>
            <pc:sldMk cId="2269528238" sldId="353"/>
            <ac:spMk id="1280" creationId="{2D943F47-E65B-4E7C-A20D-0A43E7182138}"/>
          </ac:spMkLst>
        </pc:spChg>
        <pc:spChg chg="mod">
          <ac:chgData name="One Skill" userId="8d49c830ac36a521" providerId="LiveId" clId="{108620F3-7C9B-4B7B-BDB5-71800E3BB158}" dt="2021-04-13T14:05:40.171" v="8" actId="27803"/>
          <ac:spMkLst>
            <pc:docMk/>
            <pc:sldMk cId="2269528238" sldId="353"/>
            <ac:spMk id="1281" creationId="{1E8917FC-48EA-493A-9595-7CB7CED41511}"/>
          </ac:spMkLst>
        </pc:spChg>
        <pc:spChg chg="mod">
          <ac:chgData name="One Skill" userId="8d49c830ac36a521" providerId="LiveId" clId="{108620F3-7C9B-4B7B-BDB5-71800E3BB158}" dt="2021-04-13T14:05:40.171" v="8" actId="27803"/>
          <ac:spMkLst>
            <pc:docMk/>
            <pc:sldMk cId="2269528238" sldId="353"/>
            <ac:spMk id="1282" creationId="{1DB45EEF-7085-4D48-B2E8-BD4A7CD09BC9}"/>
          </ac:spMkLst>
        </pc:spChg>
        <pc:spChg chg="mod">
          <ac:chgData name="One Skill" userId="8d49c830ac36a521" providerId="LiveId" clId="{108620F3-7C9B-4B7B-BDB5-71800E3BB158}" dt="2021-04-13T14:05:40.171" v="8" actId="27803"/>
          <ac:spMkLst>
            <pc:docMk/>
            <pc:sldMk cId="2269528238" sldId="353"/>
            <ac:spMk id="1283" creationId="{53DF6456-5902-478E-9D10-5BD77165A78E}"/>
          </ac:spMkLst>
        </pc:spChg>
        <pc:spChg chg="mod">
          <ac:chgData name="One Skill" userId="8d49c830ac36a521" providerId="LiveId" clId="{108620F3-7C9B-4B7B-BDB5-71800E3BB158}" dt="2021-04-13T14:05:40.171" v="8" actId="27803"/>
          <ac:spMkLst>
            <pc:docMk/>
            <pc:sldMk cId="2269528238" sldId="353"/>
            <ac:spMk id="1284" creationId="{2B3D21A1-DF30-4344-9C09-87C3E755733A}"/>
          </ac:spMkLst>
        </pc:spChg>
        <pc:spChg chg="mod">
          <ac:chgData name="One Skill" userId="8d49c830ac36a521" providerId="LiveId" clId="{108620F3-7C9B-4B7B-BDB5-71800E3BB158}" dt="2021-04-13T14:05:40.171" v="8" actId="27803"/>
          <ac:spMkLst>
            <pc:docMk/>
            <pc:sldMk cId="2269528238" sldId="353"/>
            <ac:spMk id="1285" creationId="{12A09C14-8832-4081-8F49-AD86CF886199}"/>
          </ac:spMkLst>
        </pc:spChg>
        <pc:spChg chg="mod">
          <ac:chgData name="One Skill" userId="8d49c830ac36a521" providerId="LiveId" clId="{108620F3-7C9B-4B7B-BDB5-71800E3BB158}" dt="2021-04-13T14:05:40.171" v="8" actId="27803"/>
          <ac:spMkLst>
            <pc:docMk/>
            <pc:sldMk cId="2269528238" sldId="353"/>
            <ac:spMk id="1286" creationId="{01097A77-A75D-409B-AC60-0820AD3B93B6}"/>
          </ac:spMkLst>
        </pc:spChg>
        <pc:spChg chg="mod">
          <ac:chgData name="One Skill" userId="8d49c830ac36a521" providerId="LiveId" clId="{108620F3-7C9B-4B7B-BDB5-71800E3BB158}" dt="2021-04-13T14:05:40.171" v="8" actId="27803"/>
          <ac:spMkLst>
            <pc:docMk/>
            <pc:sldMk cId="2269528238" sldId="353"/>
            <ac:spMk id="1287" creationId="{C43414C9-9EB9-468A-8F7C-B469F63E4E9A}"/>
          </ac:spMkLst>
        </pc:spChg>
        <pc:spChg chg="mod">
          <ac:chgData name="One Skill" userId="8d49c830ac36a521" providerId="LiveId" clId="{108620F3-7C9B-4B7B-BDB5-71800E3BB158}" dt="2021-04-13T14:05:40.171" v="8" actId="27803"/>
          <ac:spMkLst>
            <pc:docMk/>
            <pc:sldMk cId="2269528238" sldId="353"/>
            <ac:spMk id="1288" creationId="{8B31BCD9-7630-4D1C-AB65-F585360FA8B5}"/>
          </ac:spMkLst>
        </pc:spChg>
        <pc:spChg chg="mod">
          <ac:chgData name="One Skill" userId="8d49c830ac36a521" providerId="LiveId" clId="{108620F3-7C9B-4B7B-BDB5-71800E3BB158}" dt="2021-04-13T14:05:40.171" v="8" actId="27803"/>
          <ac:spMkLst>
            <pc:docMk/>
            <pc:sldMk cId="2269528238" sldId="353"/>
            <ac:spMk id="1290" creationId="{AA1C9DE1-4BD2-40DF-8E66-0265F708181A}"/>
          </ac:spMkLst>
        </pc:spChg>
        <pc:spChg chg="mod">
          <ac:chgData name="One Skill" userId="8d49c830ac36a521" providerId="LiveId" clId="{108620F3-7C9B-4B7B-BDB5-71800E3BB158}" dt="2021-04-13T14:05:40.171" v="8" actId="27803"/>
          <ac:spMkLst>
            <pc:docMk/>
            <pc:sldMk cId="2269528238" sldId="353"/>
            <ac:spMk id="1291" creationId="{2677A88B-7F2D-44D2-8F34-651C1719915E}"/>
          </ac:spMkLst>
        </pc:spChg>
        <pc:spChg chg="mod">
          <ac:chgData name="One Skill" userId="8d49c830ac36a521" providerId="LiveId" clId="{108620F3-7C9B-4B7B-BDB5-71800E3BB158}" dt="2021-04-13T14:05:40.171" v="8" actId="27803"/>
          <ac:spMkLst>
            <pc:docMk/>
            <pc:sldMk cId="2269528238" sldId="353"/>
            <ac:spMk id="1292" creationId="{CA7350AC-BE9D-49BA-A96A-711442671CC2}"/>
          </ac:spMkLst>
        </pc:spChg>
        <pc:spChg chg="mod">
          <ac:chgData name="One Skill" userId="8d49c830ac36a521" providerId="LiveId" clId="{108620F3-7C9B-4B7B-BDB5-71800E3BB158}" dt="2021-04-13T14:05:40.171" v="8" actId="27803"/>
          <ac:spMkLst>
            <pc:docMk/>
            <pc:sldMk cId="2269528238" sldId="353"/>
            <ac:spMk id="1293" creationId="{918C8D5F-3B79-472A-A58D-C0C729222B5A}"/>
          </ac:spMkLst>
        </pc:spChg>
        <pc:spChg chg="mod">
          <ac:chgData name="One Skill" userId="8d49c830ac36a521" providerId="LiveId" clId="{108620F3-7C9B-4B7B-BDB5-71800E3BB158}" dt="2021-04-13T14:05:40.171" v="8" actId="27803"/>
          <ac:spMkLst>
            <pc:docMk/>
            <pc:sldMk cId="2269528238" sldId="353"/>
            <ac:spMk id="1294" creationId="{53C2BF1F-E177-45DA-863A-3C824C3F8643}"/>
          </ac:spMkLst>
        </pc:spChg>
        <pc:spChg chg="mod">
          <ac:chgData name="One Skill" userId="8d49c830ac36a521" providerId="LiveId" clId="{108620F3-7C9B-4B7B-BDB5-71800E3BB158}" dt="2021-04-13T14:05:40.171" v="8" actId="27803"/>
          <ac:spMkLst>
            <pc:docMk/>
            <pc:sldMk cId="2269528238" sldId="353"/>
            <ac:spMk id="1295" creationId="{54976A96-F832-4E79-B587-C0DBD7E6E75F}"/>
          </ac:spMkLst>
        </pc:spChg>
        <pc:spChg chg="mod">
          <ac:chgData name="One Skill" userId="8d49c830ac36a521" providerId="LiveId" clId="{108620F3-7C9B-4B7B-BDB5-71800E3BB158}" dt="2021-04-13T14:05:40.171" v="8" actId="27803"/>
          <ac:spMkLst>
            <pc:docMk/>
            <pc:sldMk cId="2269528238" sldId="353"/>
            <ac:spMk id="1296" creationId="{5054854D-EC32-4114-9D01-78B9F2DC3E96}"/>
          </ac:spMkLst>
        </pc:spChg>
        <pc:spChg chg="mod">
          <ac:chgData name="One Skill" userId="8d49c830ac36a521" providerId="LiveId" clId="{108620F3-7C9B-4B7B-BDB5-71800E3BB158}" dt="2021-04-13T14:05:40.171" v="8" actId="27803"/>
          <ac:spMkLst>
            <pc:docMk/>
            <pc:sldMk cId="2269528238" sldId="353"/>
            <ac:spMk id="1297" creationId="{4B9D43CB-E58B-4AD3-9600-CCAB1173B942}"/>
          </ac:spMkLst>
        </pc:spChg>
        <pc:spChg chg="mod">
          <ac:chgData name="One Skill" userId="8d49c830ac36a521" providerId="LiveId" clId="{108620F3-7C9B-4B7B-BDB5-71800E3BB158}" dt="2021-04-13T14:05:40.171" v="8" actId="27803"/>
          <ac:spMkLst>
            <pc:docMk/>
            <pc:sldMk cId="2269528238" sldId="353"/>
            <ac:spMk id="1298" creationId="{878B769F-72F7-4181-9E71-3D5965E7C71B}"/>
          </ac:spMkLst>
        </pc:spChg>
        <pc:spChg chg="mod">
          <ac:chgData name="One Skill" userId="8d49c830ac36a521" providerId="LiveId" clId="{108620F3-7C9B-4B7B-BDB5-71800E3BB158}" dt="2021-04-13T14:05:40.171" v="8" actId="27803"/>
          <ac:spMkLst>
            <pc:docMk/>
            <pc:sldMk cId="2269528238" sldId="353"/>
            <ac:spMk id="1299" creationId="{EC76B18E-6F1F-4CEF-AA67-F35FB465D56B}"/>
          </ac:spMkLst>
        </pc:spChg>
        <pc:spChg chg="mod">
          <ac:chgData name="One Skill" userId="8d49c830ac36a521" providerId="LiveId" clId="{108620F3-7C9B-4B7B-BDB5-71800E3BB158}" dt="2021-04-13T14:05:40.171" v="8" actId="27803"/>
          <ac:spMkLst>
            <pc:docMk/>
            <pc:sldMk cId="2269528238" sldId="353"/>
            <ac:spMk id="1300" creationId="{54AEA263-208E-4D64-9911-7D586DD093C2}"/>
          </ac:spMkLst>
        </pc:spChg>
        <pc:spChg chg="mod">
          <ac:chgData name="One Skill" userId="8d49c830ac36a521" providerId="LiveId" clId="{108620F3-7C9B-4B7B-BDB5-71800E3BB158}" dt="2021-04-13T14:05:40.171" v="8" actId="27803"/>
          <ac:spMkLst>
            <pc:docMk/>
            <pc:sldMk cId="2269528238" sldId="353"/>
            <ac:spMk id="1301" creationId="{E4EA0A1F-A812-4594-8628-5F282D260B65}"/>
          </ac:spMkLst>
        </pc:spChg>
        <pc:spChg chg="mod">
          <ac:chgData name="One Skill" userId="8d49c830ac36a521" providerId="LiveId" clId="{108620F3-7C9B-4B7B-BDB5-71800E3BB158}" dt="2021-04-13T14:05:40.171" v="8" actId="27803"/>
          <ac:spMkLst>
            <pc:docMk/>
            <pc:sldMk cId="2269528238" sldId="353"/>
            <ac:spMk id="1302" creationId="{C6528960-35BC-422C-B36B-AE2A7F594E14}"/>
          </ac:spMkLst>
        </pc:spChg>
        <pc:spChg chg="mod">
          <ac:chgData name="One Skill" userId="8d49c830ac36a521" providerId="LiveId" clId="{108620F3-7C9B-4B7B-BDB5-71800E3BB158}" dt="2021-04-13T14:05:40.171" v="8" actId="27803"/>
          <ac:spMkLst>
            <pc:docMk/>
            <pc:sldMk cId="2269528238" sldId="353"/>
            <ac:spMk id="1303" creationId="{FD483AAE-942D-4143-8B18-255E7E07FD07}"/>
          </ac:spMkLst>
        </pc:spChg>
        <pc:spChg chg="mod">
          <ac:chgData name="One Skill" userId="8d49c830ac36a521" providerId="LiveId" clId="{108620F3-7C9B-4B7B-BDB5-71800E3BB158}" dt="2021-04-13T14:05:40.171" v="8" actId="27803"/>
          <ac:spMkLst>
            <pc:docMk/>
            <pc:sldMk cId="2269528238" sldId="353"/>
            <ac:spMk id="1304" creationId="{C00F5F86-2A4F-46F7-B172-60346A60C55B}"/>
          </ac:spMkLst>
        </pc:spChg>
        <pc:spChg chg="mod">
          <ac:chgData name="One Skill" userId="8d49c830ac36a521" providerId="LiveId" clId="{108620F3-7C9B-4B7B-BDB5-71800E3BB158}" dt="2021-04-13T14:05:48.065" v="10" actId="27803"/>
          <ac:spMkLst>
            <pc:docMk/>
            <pc:sldMk cId="2269528238" sldId="353"/>
            <ac:spMk id="1306" creationId="{3F9C28A4-30CA-4128-8E86-FE3FD7EE2FF6}"/>
          </ac:spMkLst>
        </pc:spChg>
        <pc:spChg chg="mod">
          <ac:chgData name="One Skill" userId="8d49c830ac36a521" providerId="LiveId" clId="{108620F3-7C9B-4B7B-BDB5-71800E3BB158}" dt="2021-04-13T14:05:48.065" v="10" actId="27803"/>
          <ac:spMkLst>
            <pc:docMk/>
            <pc:sldMk cId="2269528238" sldId="353"/>
            <ac:spMk id="1308" creationId="{77C1F789-AA48-47D3-B9CC-BD8A6DE17114}"/>
          </ac:spMkLst>
        </pc:spChg>
        <pc:spChg chg="mod">
          <ac:chgData name="One Skill" userId="8d49c830ac36a521" providerId="LiveId" clId="{108620F3-7C9B-4B7B-BDB5-71800E3BB158}" dt="2021-04-13T14:05:48.065" v="10" actId="27803"/>
          <ac:spMkLst>
            <pc:docMk/>
            <pc:sldMk cId="2269528238" sldId="353"/>
            <ac:spMk id="1309" creationId="{1DB920BE-5A67-4EB4-A644-B450456A8074}"/>
          </ac:spMkLst>
        </pc:spChg>
        <pc:spChg chg="mod">
          <ac:chgData name="One Skill" userId="8d49c830ac36a521" providerId="LiveId" clId="{108620F3-7C9B-4B7B-BDB5-71800E3BB158}" dt="2021-04-13T14:05:48.065" v="10" actId="27803"/>
          <ac:spMkLst>
            <pc:docMk/>
            <pc:sldMk cId="2269528238" sldId="353"/>
            <ac:spMk id="1310" creationId="{08A1FAC8-308A-4706-ABAD-53C84B4E8DED}"/>
          </ac:spMkLst>
        </pc:spChg>
        <pc:spChg chg="mod">
          <ac:chgData name="One Skill" userId="8d49c830ac36a521" providerId="LiveId" clId="{108620F3-7C9B-4B7B-BDB5-71800E3BB158}" dt="2021-04-13T14:05:48.065" v="10" actId="27803"/>
          <ac:spMkLst>
            <pc:docMk/>
            <pc:sldMk cId="2269528238" sldId="353"/>
            <ac:spMk id="1311" creationId="{C94A4767-209F-43A2-B48A-1C4BC12BBB23}"/>
          </ac:spMkLst>
        </pc:spChg>
        <pc:spChg chg="mod">
          <ac:chgData name="One Skill" userId="8d49c830ac36a521" providerId="LiveId" clId="{108620F3-7C9B-4B7B-BDB5-71800E3BB158}" dt="2021-04-13T14:05:48.065" v="10" actId="27803"/>
          <ac:spMkLst>
            <pc:docMk/>
            <pc:sldMk cId="2269528238" sldId="353"/>
            <ac:spMk id="1312" creationId="{1BF6DA01-D908-4144-9021-A3D973CFDA99}"/>
          </ac:spMkLst>
        </pc:spChg>
        <pc:spChg chg="mod">
          <ac:chgData name="One Skill" userId="8d49c830ac36a521" providerId="LiveId" clId="{108620F3-7C9B-4B7B-BDB5-71800E3BB158}" dt="2021-04-13T14:05:48.065" v="10" actId="27803"/>
          <ac:spMkLst>
            <pc:docMk/>
            <pc:sldMk cId="2269528238" sldId="353"/>
            <ac:spMk id="1315" creationId="{82E52186-1F56-4FB7-B082-E43E2536A15A}"/>
          </ac:spMkLst>
        </pc:spChg>
        <pc:spChg chg="mod">
          <ac:chgData name="One Skill" userId="8d49c830ac36a521" providerId="LiveId" clId="{108620F3-7C9B-4B7B-BDB5-71800E3BB158}" dt="2021-04-13T14:05:48.065" v="10" actId="27803"/>
          <ac:spMkLst>
            <pc:docMk/>
            <pc:sldMk cId="2269528238" sldId="353"/>
            <ac:spMk id="1316" creationId="{4E349421-7CD9-443C-AE17-910D6CCBBE12}"/>
          </ac:spMkLst>
        </pc:spChg>
        <pc:spChg chg="mod">
          <ac:chgData name="One Skill" userId="8d49c830ac36a521" providerId="LiveId" clId="{108620F3-7C9B-4B7B-BDB5-71800E3BB158}" dt="2021-04-13T14:05:48.065" v="10" actId="27803"/>
          <ac:spMkLst>
            <pc:docMk/>
            <pc:sldMk cId="2269528238" sldId="353"/>
            <ac:spMk id="1317" creationId="{011DD411-6B6E-4320-97FC-72C4C6686A18}"/>
          </ac:spMkLst>
        </pc:spChg>
        <pc:spChg chg="mod">
          <ac:chgData name="One Skill" userId="8d49c830ac36a521" providerId="LiveId" clId="{108620F3-7C9B-4B7B-BDB5-71800E3BB158}" dt="2021-04-13T14:05:48.065" v="10" actId="27803"/>
          <ac:spMkLst>
            <pc:docMk/>
            <pc:sldMk cId="2269528238" sldId="353"/>
            <ac:spMk id="1318" creationId="{747BDFF3-268C-46A3-8F85-72E319409AA5}"/>
          </ac:spMkLst>
        </pc:spChg>
        <pc:spChg chg="mod">
          <ac:chgData name="One Skill" userId="8d49c830ac36a521" providerId="LiveId" clId="{108620F3-7C9B-4B7B-BDB5-71800E3BB158}" dt="2021-04-13T14:05:48.065" v="10" actId="27803"/>
          <ac:spMkLst>
            <pc:docMk/>
            <pc:sldMk cId="2269528238" sldId="353"/>
            <ac:spMk id="1320" creationId="{77F30B80-4CD9-4C37-8F37-05137DE0F433}"/>
          </ac:spMkLst>
        </pc:spChg>
        <pc:spChg chg="mod">
          <ac:chgData name="One Skill" userId="8d49c830ac36a521" providerId="LiveId" clId="{108620F3-7C9B-4B7B-BDB5-71800E3BB158}" dt="2021-04-13T14:05:48.065" v="10" actId="27803"/>
          <ac:spMkLst>
            <pc:docMk/>
            <pc:sldMk cId="2269528238" sldId="353"/>
            <ac:spMk id="1321" creationId="{D3EBD9A7-50C0-482D-AD34-4B2B6D3D2CC3}"/>
          </ac:spMkLst>
        </pc:spChg>
        <pc:spChg chg="mod">
          <ac:chgData name="One Skill" userId="8d49c830ac36a521" providerId="LiveId" clId="{108620F3-7C9B-4B7B-BDB5-71800E3BB158}" dt="2021-04-13T14:05:48.065" v="10" actId="27803"/>
          <ac:spMkLst>
            <pc:docMk/>
            <pc:sldMk cId="2269528238" sldId="353"/>
            <ac:spMk id="1322" creationId="{A8449038-6927-4C8B-B81D-0AFD1AD6FF2D}"/>
          </ac:spMkLst>
        </pc:spChg>
        <pc:spChg chg="mod">
          <ac:chgData name="One Skill" userId="8d49c830ac36a521" providerId="LiveId" clId="{108620F3-7C9B-4B7B-BDB5-71800E3BB158}" dt="2021-04-13T14:05:48.065" v="10" actId="27803"/>
          <ac:spMkLst>
            <pc:docMk/>
            <pc:sldMk cId="2269528238" sldId="353"/>
            <ac:spMk id="1323" creationId="{378D6388-8AF5-4B30-82E6-6E239F5FA845}"/>
          </ac:spMkLst>
        </pc:spChg>
        <pc:spChg chg="mod">
          <ac:chgData name="One Skill" userId="8d49c830ac36a521" providerId="LiveId" clId="{108620F3-7C9B-4B7B-BDB5-71800E3BB158}" dt="2021-04-13T14:05:48.065" v="10" actId="27803"/>
          <ac:spMkLst>
            <pc:docMk/>
            <pc:sldMk cId="2269528238" sldId="353"/>
            <ac:spMk id="1324" creationId="{189A531F-B509-4B17-B818-9B58670D6D54}"/>
          </ac:spMkLst>
        </pc:spChg>
        <pc:spChg chg="mod">
          <ac:chgData name="One Skill" userId="8d49c830ac36a521" providerId="LiveId" clId="{108620F3-7C9B-4B7B-BDB5-71800E3BB158}" dt="2021-04-13T14:05:48.065" v="10" actId="27803"/>
          <ac:spMkLst>
            <pc:docMk/>
            <pc:sldMk cId="2269528238" sldId="353"/>
            <ac:spMk id="1325" creationId="{2DC0DCA3-655E-4EEB-AB76-A1D5CB5130BC}"/>
          </ac:spMkLst>
        </pc:spChg>
        <pc:spChg chg="mod">
          <ac:chgData name="One Skill" userId="8d49c830ac36a521" providerId="LiveId" clId="{108620F3-7C9B-4B7B-BDB5-71800E3BB158}" dt="2021-04-13T14:05:48.065" v="10" actId="27803"/>
          <ac:spMkLst>
            <pc:docMk/>
            <pc:sldMk cId="2269528238" sldId="353"/>
            <ac:spMk id="1326" creationId="{493FF50A-9B44-4A60-9E7D-063F8501B9F2}"/>
          </ac:spMkLst>
        </pc:spChg>
        <pc:spChg chg="mod">
          <ac:chgData name="One Skill" userId="8d49c830ac36a521" providerId="LiveId" clId="{108620F3-7C9B-4B7B-BDB5-71800E3BB158}" dt="2021-04-13T14:05:48.065" v="10" actId="27803"/>
          <ac:spMkLst>
            <pc:docMk/>
            <pc:sldMk cId="2269528238" sldId="353"/>
            <ac:spMk id="1328" creationId="{372E6489-9927-44AD-A329-7D41CC330A58}"/>
          </ac:spMkLst>
        </pc:spChg>
        <pc:spChg chg="mod">
          <ac:chgData name="One Skill" userId="8d49c830ac36a521" providerId="LiveId" clId="{108620F3-7C9B-4B7B-BDB5-71800E3BB158}" dt="2021-04-13T14:05:48.065" v="10" actId="27803"/>
          <ac:spMkLst>
            <pc:docMk/>
            <pc:sldMk cId="2269528238" sldId="353"/>
            <ac:spMk id="1329" creationId="{C57BFE9B-9BE6-45EF-B092-FAF79516214F}"/>
          </ac:spMkLst>
        </pc:spChg>
        <pc:spChg chg="mod">
          <ac:chgData name="One Skill" userId="8d49c830ac36a521" providerId="LiveId" clId="{108620F3-7C9B-4B7B-BDB5-71800E3BB158}" dt="2021-04-13T14:05:48.065" v="10" actId="27803"/>
          <ac:spMkLst>
            <pc:docMk/>
            <pc:sldMk cId="2269528238" sldId="353"/>
            <ac:spMk id="1330" creationId="{6D5ABDF8-D8F0-4A2D-8CAD-8136D04A090E}"/>
          </ac:spMkLst>
        </pc:spChg>
        <pc:spChg chg="mod">
          <ac:chgData name="One Skill" userId="8d49c830ac36a521" providerId="LiveId" clId="{108620F3-7C9B-4B7B-BDB5-71800E3BB158}" dt="2021-04-13T14:05:48.065" v="10" actId="27803"/>
          <ac:spMkLst>
            <pc:docMk/>
            <pc:sldMk cId="2269528238" sldId="353"/>
            <ac:spMk id="1331" creationId="{AE735CCC-CBFA-459E-BCEB-FFD38A08278A}"/>
          </ac:spMkLst>
        </pc:spChg>
        <pc:spChg chg="mod">
          <ac:chgData name="One Skill" userId="8d49c830ac36a521" providerId="LiveId" clId="{108620F3-7C9B-4B7B-BDB5-71800E3BB158}" dt="2021-04-13T14:05:48.065" v="10" actId="27803"/>
          <ac:spMkLst>
            <pc:docMk/>
            <pc:sldMk cId="2269528238" sldId="353"/>
            <ac:spMk id="1332" creationId="{C451D1F9-784E-48BE-BE79-EB2B5C0FD5E7}"/>
          </ac:spMkLst>
        </pc:spChg>
        <pc:spChg chg="mod">
          <ac:chgData name="One Skill" userId="8d49c830ac36a521" providerId="LiveId" clId="{108620F3-7C9B-4B7B-BDB5-71800E3BB158}" dt="2021-04-13T14:05:48.065" v="10" actId="27803"/>
          <ac:spMkLst>
            <pc:docMk/>
            <pc:sldMk cId="2269528238" sldId="353"/>
            <ac:spMk id="1333" creationId="{C6FE3478-A88F-4A91-BDA7-8D57ED56F14E}"/>
          </ac:spMkLst>
        </pc:spChg>
        <pc:spChg chg="mod">
          <ac:chgData name="One Skill" userId="8d49c830ac36a521" providerId="LiveId" clId="{108620F3-7C9B-4B7B-BDB5-71800E3BB158}" dt="2021-04-13T14:05:48.065" v="10" actId="27803"/>
          <ac:spMkLst>
            <pc:docMk/>
            <pc:sldMk cId="2269528238" sldId="353"/>
            <ac:spMk id="1334" creationId="{9109BC83-B36E-46C2-8AD6-D7F37522C1FC}"/>
          </ac:spMkLst>
        </pc:spChg>
        <pc:spChg chg="mod">
          <ac:chgData name="One Skill" userId="8d49c830ac36a521" providerId="LiveId" clId="{108620F3-7C9B-4B7B-BDB5-71800E3BB158}" dt="2021-04-13T14:05:48.065" v="10" actId="27803"/>
          <ac:spMkLst>
            <pc:docMk/>
            <pc:sldMk cId="2269528238" sldId="353"/>
            <ac:spMk id="1335" creationId="{FB92E16A-AA81-4FEF-92A6-C1145202E5C7}"/>
          </ac:spMkLst>
        </pc:spChg>
        <pc:spChg chg="mod">
          <ac:chgData name="One Skill" userId="8d49c830ac36a521" providerId="LiveId" clId="{108620F3-7C9B-4B7B-BDB5-71800E3BB158}" dt="2021-04-13T14:05:48.065" v="10" actId="27803"/>
          <ac:spMkLst>
            <pc:docMk/>
            <pc:sldMk cId="2269528238" sldId="353"/>
            <ac:spMk id="1336" creationId="{A683477D-70BF-457A-8659-0D35A334D8AB}"/>
          </ac:spMkLst>
        </pc:spChg>
        <pc:spChg chg="mod">
          <ac:chgData name="One Skill" userId="8d49c830ac36a521" providerId="LiveId" clId="{108620F3-7C9B-4B7B-BDB5-71800E3BB158}" dt="2021-04-13T14:05:48.065" v="10" actId="27803"/>
          <ac:spMkLst>
            <pc:docMk/>
            <pc:sldMk cId="2269528238" sldId="353"/>
            <ac:spMk id="1337" creationId="{99900DAE-95E4-4081-A976-3BF522074F64}"/>
          </ac:spMkLst>
        </pc:spChg>
        <pc:spChg chg="mod">
          <ac:chgData name="One Skill" userId="8d49c830ac36a521" providerId="LiveId" clId="{108620F3-7C9B-4B7B-BDB5-71800E3BB158}" dt="2021-04-13T14:05:48.065" v="10" actId="27803"/>
          <ac:spMkLst>
            <pc:docMk/>
            <pc:sldMk cId="2269528238" sldId="353"/>
            <ac:spMk id="1340" creationId="{3755D5F1-F7A2-4011-BD0A-9AE1ADCD8A38}"/>
          </ac:spMkLst>
        </pc:spChg>
        <pc:spChg chg="mod">
          <ac:chgData name="One Skill" userId="8d49c830ac36a521" providerId="LiveId" clId="{108620F3-7C9B-4B7B-BDB5-71800E3BB158}" dt="2021-04-13T14:05:48.065" v="10" actId="27803"/>
          <ac:spMkLst>
            <pc:docMk/>
            <pc:sldMk cId="2269528238" sldId="353"/>
            <ac:spMk id="1341" creationId="{8E5F5C0C-C65C-4599-8689-F39A0F8352B9}"/>
          </ac:spMkLst>
        </pc:spChg>
        <pc:spChg chg="mod">
          <ac:chgData name="One Skill" userId="8d49c830ac36a521" providerId="LiveId" clId="{108620F3-7C9B-4B7B-BDB5-71800E3BB158}" dt="2021-04-13T14:05:48.065" v="10" actId="27803"/>
          <ac:spMkLst>
            <pc:docMk/>
            <pc:sldMk cId="2269528238" sldId="353"/>
            <ac:spMk id="1343" creationId="{62FCCE74-2019-469A-8145-1473231E33E5}"/>
          </ac:spMkLst>
        </pc:spChg>
        <pc:spChg chg="mod">
          <ac:chgData name="One Skill" userId="8d49c830ac36a521" providerId="LiveId" clId="{108620F3-7C9B-4B7B-BDB5-71800E3BB158}" dt="2021-04-13T14:05:48.065" v="10" actId="27803"/>
          <ac:spMkLst>
            <pc:docMk/>
            <pc:sldMk cId="2269528238" sldId="353"/>
            <ac:spMk id="1344" creationId="{8A255A9E-2287-4288-89CD-B138D9AC1CAE}"/>
          </ac:spMkLst>
        </pc:spChg>
        <pc:spChg chg="mod">
          <ac:chgData name="One Skill" userId="8d49c830ac36a521" providerId="LiveId" clId="{108620F3-7C9B-4B7B-BDB5-71800E3BB158}" dt="2021-04-13T14:05:48.065" v="10" actId="27803"/>
          <ac:spMkLst>
            <pc:docMk/>
            <pc:sldMk cId="2269528238" sldId="353"/>
            <ac:spMk id="1346" creationId="{22341466-E3C1-4720-8D2A-46A8E47CAC7E}"/>
          </ac:spMkLst>
        </pc:spChg>
        <pc:spChg chg="mod">
          <ac:chgData name="One Skill" userId="8d49c830ac36a521" providerId="LiveId" clId="{108620F3-7C9B-4B7B-BDB5-71800E3BB158}" dt="2021-04-13T14:05:48.065" v="10" actId="27803"/>
          <ac:spMkLst>
            <pc:docMk/>
            <pc:sldMk cId="2269528238" sldId="353"/>
            <ac:spMk id="1347" creationId="{5E6FEC83-4274-4910-9910-056A6D080E93}"/>
          </ac:spMkLst>
        </pc:spChg>
        <pc:spChg chg="mod">
          <ac:chgData name="One Skill" userId="8d49c830ac36a521" providerId="LiveId" clId="{108620F3-7C9B-4B7B-BDB5-71800E3BB158}" dt="2021-04-13T14:05:48.065" v="10" actId="27803"/>
          <ac:spMkLst>
            <pc:docMk/>
            <pc:sldMk cId="2269528238" sldId="353"/>
            <ac:spMk id="1348" creationId="{8DA139F0-11F5-4E34-BF3F-A05FD18DF234}"/>
          </ac:spMkLst>
        </pc:spChg>
        <pc:spChg chg="mod">
          <ac:chgData name="One Skill" userId="8d49c830ac36a521" providerId="LiveId" clId="{108620F3-7C9B-4B7B-BDB5-71800E3BB158}" dt="2021-04-13T14:05:48.065" v="10" actId="27803"/>
          <ac:spMkLst>
            <pc:docMk/>
            <pc:sldMk cId="2269528238" sldId="353"/>
            <ac:spMk id="1349" creationId="{A37BD6DA-CFAF-4C58-BFB8-9D32578E3990}"/>
          </ac:spMkLst>
        </pc:spChg>
        <pc:spChg chg="mod">
          <ac:chgData name="One Skill" userId="8d49c830ac36a521" providerId="LiveId" clId="{108620F3-7C9B-4B7B-BDB5-71800E3BB158}" dt="2021-04-13T14:05:48.065" v="10" actId="27803"/>
          <ac:spMkLst>
            <pc:docMk/>
            <pc:sldMk cId="2269528238" sldId="353"/>
            <ac:spMk id="1350" creationId="{D99BBE4F-07AE-46B0-8CF4-B61DB1EFC142}"/>
          </ac:spMkLst>
        </pc:spChg>
        <pc:spChg chg="mod">
          <ac:chgData name="One Skill" userId="8d49c830ac36a521" providerId="LiveId" clId="{108620F3-7C9B-4B7B-BDB5-71800E3BB158}" dt="2021-04-13T14:05:48.065" v="10" actId="27803"/>
          <ac:spMkLst>
            <pc:docMk/>
            <pc:sldMk cId="2269528238" sldId="353"/>
            <ac:spMk id="1351" creationId="{5E3C1B6C-E558-4B0B-81F0-78DF5F44AB2C}"/>
          </ac:spMkLst>
        </pc:spChg>
        <pc:spChg chg="mod">
          <ac:chgData name="One Skill" userId="8d49c830ac36a521" providerId="LiveId" clId="{108620F3-7C9B-4B7B-BDB5-71800E3BB158}" dt="2021-04-13T14:05:48.065" v="10" actId="27803"/>
          <ac:spMkLst>
            <pc:docMk/>
            <pc:sldMk cId="2269528238" sldId="353"/>
            <ac:spMk id="1352" creationId="{8A6260A2-9BBD-409B-AAA9-EA5ED99EF36D}"/>
          </ac:spMkLst>
        </pc:spChg>
        <pc:spChg chg="mod">
          <ac:chgData name="One Skill" userId="8d49c830ac36a521" providerId="LiveId" clId="{108620F3-7C9B-4B7B-BDB5-71800E3BB158}" dt="2021-04-13T14:05:48.065" v="10" actId="27803"/>
          <ac:spMkLst>
            <pc:docMk/>
            <pc:sldMk cId="2269528238" sldId="353"/>
            <ac:spMk id="1353" creationId="{D7B39E22-D785-4AD7-B7E5-622AF88B87C5}"/>
          </ac:spMkLst>
        </pc:spChg>
        <pc:spChg chg="mod">
          <ac:chgData name="One Skill" userId="8d49c830ac36a521" providerId="LiveId" clId="{108620F3-7C9B-4B7B-BDB5-71800E3BB158}" dt="2021-04-13T14:05:48.065" v="10" actId="27803"/>
          <ac:spMkLst>
            <pc:docMk/>
            <pc:sldMk cId="2269528238" sldId="353"/>
            <ac:spMk id="1354" creationId="{0DF6A88A-05E3-4495-B615-6983EA6B0D0E}"/>
          </ac:spMkLst>
        </pc:spChg>
        <pc:spChg chg="mod">
          <ac:chgData name="One Skill" userId="8d49c830ac36a521" providerId="LiveId" clId="{108620F3-7C9B-4B7B-BDB5-71800E3BB158}" dt="2021-04-13T14:05:48.065" v="10" actId="27803"/>
          <ac:spMkLst>
            <pc:docMk/>
            <pc:sldMk cId="2269528238" sldId="353"/>
            <ac:spMk id="1355" creationId="{308A1F7C-A4BF-4327-9C02-E672B8B2C95F}"/>
          </ac:spMkLst>
        </pc:spChg>
        <pc:spChg chg="mod">
          <ac:chgData name="One Skill" userId="8d49c830ac36a521" providerId="LiveId" clId="{108620F3-7C9B-4B7B-BDB5-71800E3BB158}" dt="2021-04-13T14:05:48.065" v="10" actId="27803"/>
          <ac:spMkLst>
            <pc:docMk/>
            <pc:sldMk cId="2269528238" sldId="353"/>
            <ac:spMk id="1356" creationId="{14C73E48-332F-453F-B907-F00345888240}"/>
          </ac:spMkLst>
        </pc:spChg>
        <pc:spChg chg="mod">
          <ac:chgData name="One Skill" userId="8d49c830ac36a521" providerId="LiveId" clId="{108620F3-7C9B-4B7B-BDB5-71800E3BB158}" dt="2021-04-13T14:05:48.065" v="10" actId="27803"/>
          <ac:spMkLst>
            <pc:docMk/>
            <pc:sldMk cId="2269528238" sldId="353"/>
            <ac:spMk id="1357" creationId="{7127D136-9FEC-4F36-A7C3-E599285AE508}"/>
          </ac:spMkLst>
        </pc:spChg>
        <pc:spChg chg="mod">
          <ac:chgData name="One Skill" userId="8d49c830ac36a521" providerId="LiveId" clId="{108620F3-7C9B-4B7B-BDB5-71800E3BB158}" dt="2021-04-13T14:05:48.065" v="10" actId="27803"/>
          <ac:spMkLst>
            <pc:docMk/>
            <pc:sldMk cId="2269528238" sldId="353"/>
            <ac:spMk id="1358" creationId="{C3FA8861-7F46-4EB4-A4E0-1BBE0F081775}"/>
          </ac:spMkLst>
        </pc:spChg>
        <pc:spChg chg="mod">
          <ac:chgData name="One Skill" userId="8d49c830ac36a521" providerId="LiveId" clId="{108620F3-7C9B-4B7B-BDB5-71800E3BB158}" dt="2021-04-13T14:05:48.065" v="10" actId="27803"/>
          <ac:spMkLst>
            <pc:docMk/>
            <pc:sldMk cId="2269528238" sldId="353"/>
            <ac:spMk id="1359" creationId="{1CDA14F1-C04B-4292-A5A6-574C3A826572}"/>
          </ac:spMkLst>
        </pc:spChg>
        <pc:spChg chg="mod">
          <ac:chgData name="One Skill" userId="8d49c830ac36a521" providerId="LiveId" clId="{108620F3-7C9B-4B7B-BDB5-71800E3BB158}" dt="2021-04-13T14:05:48.065" v="10" actId="27803"/>
          <ac:spMkLst>
            <pc:docMk/>
            <pc:sldMk cId="2269528238" sldId="353"/>
            <ac:spMk id="1360" creationId="{A338A983-F426-4D91-B361-2B019F6B806E}"/>
          </ac:spMkLst>
        </pc:spChg>
        <pc:spChg chg="mod">
          <ac:chgData name="One Skill" userId="8d49c830ac36a521" providerId="LiveId" clId="{108620F3-7C9B-4B7B-BDB5-71800E3BB158}" dt="2021-04-13T14:05:48.065" v="10" actId="27803"/>
          <ac:spMkLst>
            <pc:docMk/>
            <pc:sldMk cId="2269528238" sldId="353"/>
            <ac:spMk id="1361" creationId="{713FF48C-DDDE-4276-8FD0-CB30BBA6C5B6}"/>
          </ac:spMkLst>
        </pc:spChg>
        <pc:spChg chg="mod">
          <ac:chgData name="One Skill" userId="8d49c830ac36a521" providerId="LiveId" clId="{108620F3-7C9B-4B7B-BDB5-71800E3BB158}" dt="2021-04-13T14:05:48.065" v="10" actId="27803"/>
          <ac:spMkLst>
            <pc:docMk/>
            <pc:sldMk cId="2269528238" sldId="353"/>
            <ac:spMk id="1362" creationId="{FC4A848B-08E4-4B7C-91DD-C72977FA5B50}"/>
          </ac:spMkLst>
        </pc:spChg>
        <pc:spChg chg="mod">
          <ac:chgData name="One Skill" userId="8d49c830ac36a521" providerId="LiveId" clId="{108620F3-7C9B-4B7B-BDB5-71800E3BB158}" dt="2021-04-13T14:05:48.065" v="10" actId="27803"/>
          <ac:spMkLst>
            <pc:docMk/>
            <pc:sldMk cId="2269528238" sldId="353"/>
            <ac:spMk id="1363" creationId="{3CA0874A-5081-406E-8CE7-8285D684A479}"/>
          </ac:spMkLst>
        </pc:spChg>
        <pc:spChg chg="mod">
          <ac:chgData name="One Skill" userId="8d49c830ac36a521" providerId="LiveId" clId="{108620F3-7C9B-4B7B-BDB5-71800E3BB158}" dt="2021-04-13T14:05:48.065" v="10" actId="27803"/>
          <ac:spMkLst>
            <pc:docMk/>
            <pc:sldMk cId="2269528238" sldId="353"/>
            <ac:spMk id="1364" creationId="{19409928-7D4E-4E79-ACF1-44C118DB5D03}"/>
          </ac:spMkLst>
        </pc:spChg>
        <pc:spChg chg="mod">
          <ac:chgData name="One Skill" userId="8d49c830ac36a521" providerId="LiveId" clId="{108620F3-7C9B-4B7B-BDB5-71800E3BB158}" dt="2021-04-13T14:05:48.065" v="10" actId="27803"/>
          <ac:spMkLst>
            <pc:docMk/>
            <pc:sldMk cId="2269528238" sldId="353"/>
            <ac:spMk id="1365" creationId="{A3543341-37EB-4AC0-99C2-0D220D71F626}"/>
          </ac:spMkLst>
        </pc:spChg>
        <pc:spChg chg="mod">
          <ac:chgData name="One Skill" userId="8d49c830ac36a521" providerId="LiveId" clId="{108620F3-7C9B-4B7B-BDB5-71800E3BB158}" dt="2021-04-13T14:05:48.065" v="10" actId="27803"/>
          <ac:spMkLst>
            <pc:docMk/>
            <pc:sldMk cId="2269528238" sldId="353"/>
            <ac:spMk id="1366" creationId="{0521CCA9-1676-4E6C-A789-74E6DFAF416E}"/>
          </ac:spMkLst>
        </pc:spChg>
        <pc:spChg chg="mod">
          <ac:chgData name="One Skill" userId="8d49c830ac36a521" providerId="LiveId" clId="{108620F3-7C9B-4B7B-BDB5-71800E3BB158}" dt="2021-04-13T14:05:48.065" v="10" actId="27803"/>
          <ac:spMkLst>
            <pc:docMk/>
            <pc:sldMk cId="2269528238" sldId="353"/>
            <ac:spMk id="1367" creationId="{5E8BBD69-00F0-49B2-8ECC-BEE7FD1033B2}"/>
          </ac:spMkLst>
        </pc:spChg>
        <pc:spChg chg="mod">
          <ac:chgData name="One Skill" userId="8d49c830ac36a521" providerId="LiveId" clId="{108620F3-7C9B-4B7B-BDB5-71800E3BB158}" dt="2021-04-13T14:05:48.065" v="10" actId="27803"/>
          <ac:spMkLst>
            <pc:docMk/>
            <pc:sldMk cId="2269528238" sldId="353"/>
            <ac:spMk id="1368" creationId="{DA9BF621-8C40-4DA1-AECC-5978A4B9212F}"/>
          </ac:spMkLst>
        </pc:spChg>
        <pc:spChg chg="mod">
          <ac:chgData name="One Skill" userId="8d49c830ac36a521" providerId="LiveId" clId="{108620F3-7C9B-4B7B-BDB5-71800E3BB158}" dt="2021-04-13T14:05:48.065" v="10" actId="27803"/>
          <ac:spMkLst>
            <pc:docMk/>
            <pc:sldMk cId="2269528238" sldId="353"/>
            <ac:spMk id="1369" creationId="{F7F0F296-FF2E-43FC-A4B0-B56751B0F6AC}"/>
          </ac:spMkLst>
        </pc:spChg>
        <pc:spChg chg="mod">
          <ac:chgData name="One Skill" userId="8d49c830ac36a521" providerId="LiveId" clId="{108620F3-7C9B-4B7B-BDB5-71800E3BB158}" dt="2021-04-13T14:05:48.065" v="10" actId="27803"/>
          <ac:spMkLst>
            <pc:docMk/>
            <pc:sldMk cId="2269528238" sldId="353"/>
            <ac:spMk id="1370" creationId="{32F35674-D2E9-4CF6-9C51-175A36C7DC73}"/>
          </ac:spMkLst>
        </pc:spChg>
        <pc:spChg chg="mod">
          <ac:chgData name="One Skill" userId="8d49c830ac36a521" providerId="LiveId" clId="{108620F3-7C9B-4B7B-BDB5-71800E3BB158}" dt="2021-04-13T14:05:48.065" v="10" actId="27803"/>
          <ac:spMkLst>
            <pc:docMk/>
            <pc:sldMk cId="2269528238" sldId="353"/>
            <ac:spMk id="1372" creationId="{DF13CDCA-5A93-4223-BF6D-654C4EFBDA20}"/>
          </ac:spMkLst>
        </pc:spChg>
        <pc:spChg chg="mod">
          <ac:chgData name="One Skill" userId="8d49c830ac36a521" providerId="LiveId" clId="{108620F3-7C9B-4B7B-BDB5-71800E3BB158}" dt="2021-04-13T14:05:48.065" v="10" actId="27803"/>
          <ac:spMkLst>
            <pc:docMk/>
            <pc:sldMk cId="2269528238" sldId="353"/>
            <ac:spMk id="1373" creationId="{A425DCD4-0375-4E4A-8B94-F52B538E4831}"/>
          </ac:spMkLst>
        </pc:spChg>
        <pc:spChg chg="mod">
          <ac:chgData name="One Skill" userId="8d49c830ac36a521" providerId="LiveId" clId="{108620F3-7C9B-4B7B-BDB5-71800E3BB158}" dt="2021-04-13T14:05:48.065" v="10" actId="27803"/>
          <ac:spMkLst>
            <pc:docMk/>
            <pc:sldMk cId="2269528238" sldId="353"/>
            <ac:spMk id="1374" creationId="{2F14E309-29F0-4F99-9547-3AA7952D02BE}"/>
          </ac:spMkLst>
        </pc:spChg>
        <pc:spChg chg="mod">
          <ac:chgData name="One Skill" userId="8d49c830ac36a521" providerId="LiveId" clId="{108620F3-7C9B-4B7B-BDB5-71800E3BB158}" dt="2021-04-13T14:05:48.065" v="10" actId="27803"/>
          <ac:spMkLst>
            <pc:docMk/>
            <pc:sldMk cId="2269528238" sldId="353"/>
            <ac:spMk id="1375" creationId="{40983CEE-AA74-4B45-B927-9013BBD03435}"/>
          </ac:spMkLst>
        </pc:spChg>
        <pc:spChg chg="mod">
          <ac:chgData name="One Skill" userId="8d49c830ac36a521" providerId="LiveId" clId="{108620F3-7C9B-4B7B-BDB5-71800E3BB158}" dt="2021-04-13T14:05:48.065" v="10" actId="27803"/>
          <ac:spMkLst>
            <pc:docMk/>
            <pc:sldMk cId="2269528238" sldId="353"/>
            <ac:spMk id="1376" creationId="{2D027AC4-F11C-4C9E-A2AA-9BF71B0222E1}"/>
          </ac:spMkLst>
        </pc:spChg>
        <pc:spChg chg="mod">
          <ac:chgData name="One Skill" userId="8d49c830ac36a521" providerId="LiveId" clId="{108620F3-7C9B-4B7B-BDB5-71800E3BB158}" dt="2021-04-13T14:05:48.065" v="10" actId="27803"/>
          <ac:spMkLst>
            <pc:docMk/>
            <pc:sldMk cId="2269528238" sldId="353"/>
            <ac:spMk id="1377" creationId="{749E404C-CB39-4F3F-AA2B-3A2DD46F7EA1}"/>
          </ac:spMkLst>
        </pc:spChg>
        <pc:spChg chg="mod">
          <ac:chgData name="One Skill" userId="8d49c830ac36a521" providerId="LiveId" clId="{108620F3-7C9B-4B7B-BDB5-71800E3BB158}" dt="2021-04-13T14:05:48.065" v="10" actId="27803"/>
          <ac:spMkLst>
            <pc:docMk/>
            <pc:sldMk cId="2269528238" sldId="353"/>
            <ac:spMk id="1378" creationId="{74A08DEB-54EA-4784-94B7-565D80D3A1DD}"/>
          </ac:spMkLst>
        </pc:spChg>
        <pc:spChg chg="mod">
          <ac:chgData name="One Skill" userId="8d49c830ac36a521" providerId="LiveId" clId="{108620F3-7C9B-4B7B-BDB5-71800E3BB158}" dt="2021-04-13T14:05:48.065" v="10" actId="27803"/>
          <ac:spMkLst>
            <pc:docMk/>
            <pc:sldMk cId="2269528238" sldId="353"/>
            <ac:spMk id="1379" creationId="{A4097FEB-D9F4-4AAC-A22D-9AD4C9ABC3A5}"/>
          </ac:spMkLst>
        </pc:spChg>
        <pc:spChg chg="mod">
          <ac:chgData name="One Skill" userId="8d49c830ac36a521" providerId="LiveId" clId="{108620F3-7C9B-4B7B-BDB5-71800E3BB158}" dt="2021-04-13T14:05:48.065" v="10" actId="27803"/>
          <ac:spMkLst>
            <pc:docMk/>
            <pc:sldMk cId="2269528238" sldId="353"/>
            <ac:spMk id="1380" creationId="{5B291D4A-F12B-4BB7-9903-5B86AB1BE42A}"/>
          </ac:spMkLst>
        </pc:spChg>
        <pc:spChg chg="mod">
          <ac:chgData name="One Skill" userId="8d49c830ac36a521" providerId="LiveId" clId="{108620F3-7C9B-4B7B-BDB5-71800E3BB158}" dt="2021-04-13T14:05:48.065" v="10" actId="27803"/>
          <ac:spMkLst>
            <pc:docMk/>
            <pc:sldMk cId="2269528238" sldId="353"/>
            <ac:spMk id="1381" creationId="{02FC8088-118B-439D-978B-88E87BF5697C}"/>
          </ac:spMkLst>
        </pc:spChg>
        <pc:spChg chg="mod">
          <ac:chgData name="One Skill" userId="8d49c830ac36a521" providerId="LiveId" clId="{108620F3-7C9B-4B7B-BDB5-71800E3BB158}" dt="2021-04-13T14:05:48.065" v="10" actId="27803"/>
          <ac:spMkLst>
            <pc:docMk/>
            <pc:sldMk cId="2269528238" sldId="353"/>
            <ac:spMk id="1382" creationId="{2CA53AE1-2BBB-4B93-A3E1-203D934DAFB4}"/>
          </ac:spMkLst>
        </pc:spChg>
        <pc:spChg chg="mod">
          <ac:chgData name="One Skill" userId="8d49c830ac36a521" providerId="LiveId" clId="{108620F3-7C9B-4B7B-BDB5-71800E3BB158}" dt="2021-04-13T14:05:48.065" v="10" actId="27803"/>
          <ac:spMkLst>
            <pc:docMk/>
            <pc:sldMk cId="2269528238" sldId="353"/>
            <ac:spMk id="1383" creationId="{9C8925D5-7C72-4C23-9EE0-144D424ABC0C}"/>
          </ac:spMkLst>
        </pc:spChg>
        <pc:spChg chg="mod">
          <ac:chgData name="One Skill" userId="8d49c830ac36a521" providerId="LiveId" clId="{108620F3-7C9B-4B7B-BDB5-71800E3BB158}" dt="2021-04-13T14:05:48.065" v="10" actId="27803"/>
          <ac:spMkLst>
            <pc:docMk/>
            <pc:sldMk cId="2269528238" sldId="353"/>
            <ac:spMk id="1384" creationId="{452C49AA-60A9-4FF7-A39C-A978070245D9}"/>
          </ac:spMkLst>
        </pc:spChg>
        <pc:spChg chg="mod">
          <ac:chgData name="One Skill" userId="8d49c830ac36a521" providerId="LiveId" clId="{108620F3-7C9B-4B7B-BDB5-71800E3BB158}" dt="2021-04-13T14:05:48.065" v="10" actId="27803"/>
          <ac:spMkLst>
            <pc:docMk/>
            <pc:sldMk cId="2269528238" sldId="353"/>
            <ac:spMk id="1385" creationId="{D0524761-FFE8-46D6-8278-2C0967740FD4}"/>
          </ac:spMkLst>
        </pc:spChg>
        <pc:spChg chg="mod">
          <ac:chgData name="One Skill" userId="8d49c830ac36a521" providerId="LiveId" clId="{108620F3-7C9B-4B7B-BDB5-71800E3BB158}" dt="2021-04-13T14:05:48.065" v="10" actId="27803"/>
          <ac:spMkLst>
            <pc:docMk/>
            <pc:sldMk cId="2269528238" sldId="353"/>
            <ac:spMk id="1386" creationId="{83F57F16-91AE-490C-9E0B-E9B5B3E7D81D}"/>
          </ac:spMkLst>
        </pc:spChg>
        <pc:spChg chg="mod">
          <ac:chgData name="One Skill" userId="8d49c830ac36a521" providerId="LiveId" clId="{108620F3-7C9B-4B7B-BDB5-71800E3BB158}" dt="2021-04-13T14:05:48.065" v="10" actId="27803"/>
          <ac:spMkLst>
            <pc:docMk/>
            <pc:sldMk cId="2269528238" sldId="353"/>
            <ac:spMk id="1387" creationId="{3CE467B2-9D93-4E40-8A82-1CBC00281D19}"/>
          </ac:spMkLst>
        </pc:spChg>
        <pc:spChg chg="mod">
          <ac:chgData name="One Skill" userId="8d49c830ac36a521" providerId="LiveId" clId="{108620F3-7C9B-4B7B-BDB5-71800E3BB158}" dt="2021-04-13T14:05:48.065" v="10" actId="27803"/>
          <ac:spMkLst>
            <pc:docMk/>
            <pc:sldMk cId="2269528238" sldId="353"/>
            <ac:spMk id="1388" creationId="{FC3771E8-ECF7-4118-8B0A-97F5754B362F}"/>
          </ac:spMkLst>
        </pc:spChg>
        <pc:spChg chg="mod">
          <ac:chgData name="One Skill" userId="8d49c830ac36a521" providerId="LiveId" clId="{108620F3-7C9B-4B7B-BDB5-71800E3BB158}" dt="2021-04-13T14:05:48.065" v="10" actId="27803"/>
          <ac:spMkLst>
            <pc:docMk/>
            <pc:sldMk cId="2269528238" sldId="353"/>
            <ac:spMk id="1389" creationId="{EE9CA850-0CB4-424E-BD45-878DDCC5ABCC}"/>
          </ac:spMkLst>
        </pc:spChg>
        <pc:spChg chg="mod">
          <ac:chgData name="One Skill" userId="8d49c830ac36a521" providerId="LiveId" clId="{108620F3-7C9B-4B7B-BDB5-71800E3BB158}" dt="2021-04-13T14:05:48.065" v="10" actId="27803"/>
          <ac:spMkLst>
            <pc:docMk/>
            <pc:sldMk cId="2269528238" sldId="353"/>
            <ac:spMk id="1390" creationId="{D3292E28-36C8-40C6-85FE-F2E167EF924C}"/>
          </ac:spMkLst>
        </pc:spChg>
        <pc:spChg chg="mod">
          <ac:chgData name="One Skill" userId="8d49c830ac36a521" providerId="LiveId" clId="{108620F3-7C9B-4B7B-BDB5-71800E3BB158}" dt="2021-04-13T14:05:48.065" v="10" actId="27803"/>
          <ac:spMkLst>
            <pc:docMk/>
            <pc:sldMk cId="2269528238" sldId="353"/>
            <ac:spMk id="1391" creationId="{D4BEAFF2-CDD1-4711-BC40-9C058A293510}"/>
          </ac:spMkLst>
        </pc:spChg>
        <pc:spChg chg="mod">
          <ac:chgData name="One Skill" userId="8d49c830ac36a521" providerId="LiveId" clId="{108620F3-7C9B-4B7B-BDB5-71800E3BB158}" dt="2021-04-13T14:05:48.065" v="10" actId="27803"/>
          <ac:spMkLst>
            <pc:docMk/>
            <pc:sldMk cId="2269528238" sldId="353"/>
            <ac:spMk id="1392" creationId="{C1B8BF22-C7C8-47D3-85BB-AE4B13D5E080}"/>
          </ac:spMkLst>
        </pc:spChg>
        <pc:spChg chg="mod">
          <ac:chgData name="One Skill" userId="8d49c830ac36a521" providerId="LiveId" clId="{108620F3-7C9B-4B7B-BDB5-71800E3BB158}" dt="2021-04-13T14:05:48.065" v="10" actId="27803"/>
          <ac:spMkLst>
            <pc:docMk/>
            <pc:sldMk cId="2269528238" sldId="353"/>
            <ac:spMk id="1394" creationId="{188D3440-A2A9-48F1-AA81-20314AE2F445}"/>
          </ac:spMkLst>
        </pc:spChg>
        <pc:spChg chg="mod">
          <ac:chgData name="One Skill" userId="8d49c830ac36a521" providerId="LiveId" clId="{108620F3-7C9B-4B7B-BDB5-71800E3BB158}" dt="2021-04-13T14:05:48.065" v="10" actId="27803"/>
          <ac:spMkLst>
            <pc:docMk/>
            <pc:sldMk cId="2269528238" sldId="353"/>
            <ac:spMk id="1395" creationId="{EA96B3A6-7DA1-4BCD-98EF-D889F0F4BA24}"/>
          </ac:spMkLst>
        </pc:spChg>
        <pc:spChg chg="mod">
          <ac:chgData name="One Skill" userId="8d49c830ac36a521" providerId="LiveId" clId="{108620F3-7C9B-4B7B-BDB5-71800E3BB158}" dt="2021-04-13T14:05:48.065" v="10" actId="27803"/>
          <ac:spMkLst>
            <pc:docMk/>
            <pc:sldMk cId="2269528238" sldId="353"/>
            <ac:spMk id="1396" creationId="{C12AEE49-658B-467E-98E9-5DD975DF98EA}"/>
          </ac:spMkLst>
        </pc:spChg>
        <pc:spChg chg="mod">
          <ac:chgData name="One Skill" userId="8d49c830ac36a521" providerId="LiveId" clId="{108620F3-7C9B-4B7B-BDB5-71800E3BB158}" dt="2021-04-13T14:05:48.065" v="10" actId="27803"/>
          <ac:spMkLst>
            <pc:docMk/>
            <pc:sldMk cId="2269528238" sldId="353"/>
            <ac:spMk id="1397" creationId="{B3C3CB41-5E4B-47DF-8A08-7996BEBB093D}"/>
          </ac:spMkLst>
        </pc:spChg>
        <pc:spChg chg="mod">
          <ac:chgData name="One Skill" userId="8d49c830ac36a521" providerId="LiveId" clId="{108620F3-7C9B-4B7B-BDB5-71800E3BB158}" dt="2021-04-13T14:05:48.065" v="10" actId="27803"/>
          <ac:spMkLst>
            <pc:docMk/>
            <pc:sldMk cId="2269528238" sldId="353"/>
            <ac:spMk id="1398" creationId="{B5E4CA16-93F5-4980-A6D3-5D88EFEA50B9}"/>
          </ac:spMkLst>
        </pc:spChg>
        <pc:spChg chg="mod">
          <ac:chgData name="One Skill" userId="8d49c830ac36a521" providerId="LiveId" clId="{108620F3-7C9B-4B7B-BDB5-71800E3BB158}" dt="2021-04-13T14:05:48.065" v="10" actId="27803"/>
          <ac:spMkLst>
            <pc:docMk/>
            <pc:sldMk cId="2269528238" sldId="353"/>
            <ac:spMk id="1399" creationId="{1168EC96-0BCC-4FD3-A569-0924CFC5A7D0}"/>
          </ac:spMkLst>
        </pc:spChg>
        <pc:spChg chg="mod">
          <ac:chgData name="One Skill" userId="8d49c830ac36a521" providerId="LiveId" clId="{108620F3-7C9B-4B7B-BDB5-71800E3BB158}" dt="2021-04-13T14:05:48.065" v="10" actId="27803"/>
          <ac:spMkLst>
            <pc:docMk/>
            <pc:sldMk cId="2269528238" sldId="353"/>
            <ac:spMk id="1400" creationId="{55FECE47-4DDB-4EBD-AC95-CD451B9BF5FD}"/>
          </ac:spMkLst>
        </pc:spChg>
        <pc:spChg chg="mod">
          <ac:chgData name="One Skill" userId="8d49c830ac36a521" providerId="LiveId" clId="{108620F3-7C9B-4B7B-BDB5-71800E3BB158}" dt="2021-04-13T14:05:48.065" v="10" actId="27803"/>
          <ac:spMkLst>
            <pc:docMk/>
            <pc:sldMk cId="2269528238" sldId="353"/>
            <ac:spMk id="1401" creationId="{73AECF61-A3C3-42C3-BE56-9CC4412BB78B}"/>
          </ac:spMkLst>
        </pc:spChg>
        <pc:spChg chg="mod">
          <ac:chgData name="One Skill" userId="8d49c830ac36a521" providerId="LiveId" clId="{108620F3-7C9B-4B7B-BDB5-71800E3BB158}" dt="2021-04-13T14:05:48.065" v="10" actId="27803"/>
          <ac:spMkLst>
            <pc:docMk/>
            <pc:sldMk cId="2269528238" sldId="353"/>
            <ac:spMk id="1402" creationId="{1F015A3C-2724-4A30-982A-8BA4EFAF9A49}"/>
          </ac:spMkLst>
        </pc:spChg>
        <pc:spChg chg="mod">
          <ac:chgData name="One Skill" userId="8d49c830ac36a521" providerId="LiveId" clId="{108620F3-7C9B-4B7B-BDB5-71800E3BB158}" dt="2021-04-13T14:05:48.065" v="10" actId="27803"/>
          <ac:spMkLst>
            <pc:docMk/>
            <pc:sldMk cId="2269528238" sldId="353"/>
            <ac:spMk id="1403" creationId="{6449850C-A1A0-48B9-AEEE-7F961B1CF824}"/>
          </ac:spMkLst>
        </pc:spChg>
        <pc:spChg chg="mod">
          <ac:chgData name="One Skill" userId="8d49c830ac36a521" providerId="LiveId" clId="{108620F3-7C9B-4B7B-BDB5-71800E3BB158}" dt="2021-04-13T14:05:48.065" v="10" actId="27803"/>
          <ac:spMkLst>
            <pc:docMk/>
            <pc:sldMk cId="2269528238" sldId="353"/>
            <ac:spMk id="1404" creationId="{758F750C-6449-43C5-A52E-4BDEACAD4FE2}"/>
          </ac:spMkLst>
        </pc:spChg>
        <pc:spChg chg="mod">
          <ac:chgData name="One Skill" userId="8d49c830ac36a521" providerId="LiveId" clId="{108620F3-7C9B-4B7B-BDB5-71800E3BB158}" dt="2021-04-13T14:05:48.065" v="10" actId="27803"/>
          <ac:spMkLst>
            <pc:docMk/>
            <pc:sldMk cId="2269528238" sldId="353"/>
            <ac:spMk id="1405" creationId="{D798E48B-A887-42D9-AD03-37914050E0FA}"/>
          </ac:spMkLst>
        </pc:spChg>
        <pc:spChg chg="mod">
          <ac:chgData name="One Skill" userId="8d49c830ac36a521" providerId="LiveId" clId="{108620F3-7C9B-4B7B-BDB5-71800E3BB158}" dt="2021-04-13T14:05:48.065" v="10" actId="27803"/>
          <ac:spMkLst>
            <pc:docMk/>
            <pc:sldMk cId="2269528238" sldId="353"/>
            <ac:spMk id="1406" creationId="{F1D0F6BB-8DE2-4EA4-9292-2D4B34027C2E}"/>
          </ac:spMkLst>
        </pc:spChg>
        <pc:spChg chg="mod">
          <ac:chgData name="One Skill" userId="8d49c830ac36a521" providerId="LiveId" clId="{108620F3-7C9B-4B7B-BDB5-71800E3BB158}" dt="2021-04-13T14:05:48.065" v="10" actId="27803"/>
          <ac:spMkLst>
            <pc:docMk/>
            <pc:sldMk cId="2269528238" sldId="353"/>
            <ac:spMk id="1407" creationId="{B7C7BC37-DD74-4222-BD32-9BD2E08885C4}"/>
          </ac:spMkLst>
        </pc:spChg>
        <pc:spChg chg="mod">
          <ac:chgData name="One Skill" userId="8d49c830ac36a521" providerId="LiveId" clId="{108620F3-7C9B-4B7B-BDB5-71800E3BB158}" dt="2021-04-13T14:05:48.065" v="10" actId="27803"/>
          <ac:spMkLst>
            <pc:docMk/>
            <pc:sldMk cId="2269528238" sldId="353"/>
            <ac:spMk id="1408" creationId="{E1A80A2A-9722-4EEC-A3E0-D6568D647421}"/>
          </ac:spMkLst>
        </pc:spChg>
        <pc:spChg chg="mod">
          <ac:chgData name="One Skill" userId="8d49c830ac36a521" providerId="LiveId" clId="{108620F3-7C9B-4B7B-BDB5-71800E3BB158}" dt="2021-04-13T14:05:48.065" v="10" actId="27803"/>
          <ac:spMkLst>
            <pc:docMk/>
            <pc:sldMk cId="2269528238" sldId="353"/>
            <ac:spMk id="1409" creationId="{AF1932C7-6F21-4E30-B756-903A8BFE48CF}"/>
          </ac:spMkLst>
        </pc:spChg>
        <pc:spChg chg="mod">
          <ac:chgData name="One Skill" userId="8d49c830ac36a521" providerId="LiveId" clId="{108620F3-7C9B-4B7B-BDB5-71800E3BB158}" dt="2021-04-13T14:05:48.065" v="10" actId="27803"/>
          <ac:spMkLst>
            <pc:docMk/>
            <pc:sldMk cId="2269528238" sldId="353"/>
            <ac:spMk id="1410" creationId="{C5E04CB6-9178-4F69-9F74-4CA4542F1BBF}"/>
          </ac:spMkLst>
        </pc:spChg>
        <pc:spChg chg="mod">
          <ac:chgData name="One Skill" userId="8d49c830ac36a521" providerId="LiveId" clId="{108620F3-7C9B-4B7B-BDB5-71800E3BB158}" dt="2021-04-13T14:05:48.065" v="10" actId="27803"/>
          <ac:spMkLst>
            <pc:docMk/>
            <pc:sldMk cId="2269528238" sldId="353"/>
            <ac:spMk id="1411" creationId="{2842099A-A2C8-46E2-B26C-27E4BC534AEB}"/>
          </ac:spMkLst>
        </pc:spChg>
        <pc:spChg chg="mod">
          <ac:chgData name="One Skill" userId="8d49c830ac36a521" providerId="LiveId" clId="{108620F3-7C9B-4B7B-BDB5-71800E3BB158}" dt="2021-04-13T14:05:48.065" v="10" actId="27803"/>
          <ac:spMkLst>
            <pc:docMk/>
            <pc:sldMk cId="2269528238" sldId="353"/>
            <ac:spMk id="1412" creationId="{C088E5E9-05B4-42A5-B482-542B6C911800}"/>
          </ac:spMkLst>
        </pc:spChg>
        <pc:spChg chg="mod">
          <ac:chgData name="One Skill" userId="8d49c830ac36a521" providerId="LiveId" clId="{108620F3-7C9B-4B7B-BDB5-71800E3BB158}" dt="2021-04-13T14:05:48.065" v="10" actId="27803"/>
          <ac:spMkLst>
            <pc:docMk/>
            <pc:sldMk cId="2269528238" sldId="353"/>
            <ac:spMk id="1413" creationId="{87A281D9-C4E2-4301-B45E-F7E0B04C345B}"/>
          </ac:spMkLst>
        </pc:spChg>
        <pc:spChg chg="mod">
          <ac:chgData name="One Skill" userId="8d49c830ac36a521" providerId="LiveId" clId="{108620F3-7C9B-4B7B-BDB5-71800E3BB158}" dt="2021-04-13T14:05:48.065" v="10" actId="27803"/>
          <ac:spMkLst>
            <pc:docMk/>
            <pc:sldMk cId="2269528238" sldId="353"/>
            <ac:spMk id="1414" creationId="{6EDDCCA4-A4AE-40E8-BFD8-84019D502F4F}"/>
          </ac:spMkLst>
        </pc:spChg>
        <pc:spChg chg="mod">
          <ac:chgData name="One Skill" userId="8d49c830ac36a521" providerId="LiveId" clId="{108620F3-7C9B-4B7B-BDB5-71800E3BB158}" dt="2021-04-13T14:05:48.065" v="10" actId="27803"/>
          <ac:spMkLst>
            <pc:docMk/>
            <pc:sldMk cId="2269528238" sldId="353"/>
            <ac:spMk id="1415" creationId="{CDCB8F0E-F4C1-431D-87F0-B0814C622A73}"/>
          </ac:spMkLst>
        </pc:spChg>
        <pc:spChg chg="mod">
          <ac:chgData name="One Skill" userId="8d49c830ac36a521" providerId="LiveId" clId="{108620F3-7C9B-4B7B-BDB5-71800E3BB158}" dt="2021-04-13T14:05:48.065" v="10" actId="27803"/>
          <ac:spMkLst>
            <pc:docMk/>
            <pc:sldMk cId="2269528238" sldId="353"/>
            <ac:spMk id="1416" creationId="{EFEC7E42-9565-4982-9307-FC38DCB81FB4}"/>
          </ac:spMkLst>
        </pc:spChg>
        <pc:spChg chg="mod">
          <ac:chgData name="One Skill" userId="8d49c830ac36a521" providerId="LiveId" clId="{108620F3-7C9B-4B7B-BDB5-71800E3BB158}" dt="2021-04-13T14:05:48.065" v="10" actId="27803"/>
          <ac:spMkLst>
            <pc:docMk/>
            <pc:sldMk cId="2269528238" sldId="353"/>
            <ac:spMk id="1417" creationId="{97EA771B-13CA-4865-AF5D-A6467D350199}"/>
          </ac:spMkLst>
        </pc:spChg>
        <pc:spChg chg="mod">
          <ac:chgData name="One Skill" userId="8d49c830ac36a521" providerId="LiveId" clId="{108620F3-7C9B-4B7B-BDB5-71800E3BB158}" dt="2021-04-13T14:05:48.065" v="10" actId="27803"/>
          <ac:spMkLst>
            <pc:docMk/>
            <pc:sldMk cId="2269528238" sldId="353"/>
            <ac:spMk id="1419" creationId="{D17ACCFD-FDA9-4187-8073-2F2F2942460C}"/>
          </ac:spMkLst>
        </pc:spChg>
        <pc:spChg chg="mod">
          <ac:chgData name="One Skill" userId="8d49c830ac36a521" providerId="LiveId" clId="{108620F3-7C9B-4B7B-BDB5-71800E3BB158}" dt="2021-04-13T14:05:48.065" v="10" actId="27803"/>
          <ac:spMkLst>
            <pc:docMk/>
            <pc:sldMk cId="2269528238" sldId="353"/>
            <ac:spMk id="1420" creationId="{E838DBEB-99F9-4CC9-84BF-947F53EA20A4}"/>
          </ac:spMkLst>
        </pc:spChg>
        <pc:spChg chg="mod">
          <ac:chgData name="One Skill" userId="8d49c830ac36a521" providerId="LiveId" clId="{108620F3-7C9B-4B7B-BDB5-71800E3BB158}" dt="2021-04-13T14:05:48.065" v="10" actId="27803"/>
          <ac:spMkLst>
            <pc:docMk/>
            <pc:sldMk cId="2269528238" sldId="353"/>
            <ac:spMk id="1421" creationId="{248E3DF5-BB67-4101-A944-1D5916BF8328}"/>
          </ac:spMkLst>
        </pc:spChg>
        <pc:spChg chg="mod">
          <ac:chgData name="One Skill" userId="8d49c830ac36a521" providerId="LiveId" clId="{108620F3-7C9B-4B7B-BDB5-71800E3BB158}" dt="2021-04-13T14:05:48.065" v="10" actId="27803"/>
          <ac:spMkLst>
            <pc:docMk/>
            <pc:sldMk cId="2269528238" sldId="353"/>
            <ac:spMk id="1422" creationId="{C4D8B113-760D-4181-8B7E-6D8D21E1D3BB}"/>
          </ac:spMkLst>
        </pc:spChg>
        <pc:spChg chg="mod">
          <ac:chgData name="One Skill" userId="8d49c830ac36a521" providerId="LiveId" clId="{108620F3-7C9B-4B7B-BDB5-71800E3BB158}" dt="2021-04-13T14:05:48.065" v="10" actId="27803"/>
          <ac:spMkLst>
            <pc:docMk/>
            <pc:sldMk cId="2269528238" sldId="353"/>
            <ac:spMk id="1423" creationId="{2F45069E-FC36-4137-8140-1C326A9FE4F2}"/>
          </ac:spMkLst>
        </pc:spChg>
        <pc:spChg chg="mod">
          <ac:chgData name="One Skill" userId="8d49c830ac36a521" providerId="LiveId" clId="{108620F3-7C9B-4B7B-BDB5-71800E3BB158}" dt="2021-04-13T14:05:48.065" v="10" actId="27803"/>
          <ac:spMkLst>
            <pc:docMk/>
            <pc:sldMk cId="2269528238" sldId="353"/>
            <ac:spMk id="1424" creationId="{24AFB2AE-422F-47DC-A67A-179DD85A6DE1}"/>
          </ac:spMkLst>
        </pc:spChg>
        <pc:spChg chg="mod">
          <ac:chgData name="One Skill" userId="8d49c830ac36a521" providerId="LiveId" clId="{108620F3-7C9B-4B7B-BDB5-71800E3BB158}" dt="2021-04-13T14:05:48.065" v="10" actId="27803"/>
          <ac:spMkLst>
            <pc:docMk/>
            <pc:sldMk cId="2269528238" sldId="353"/>
            <ac:spMk id="1425" creationId="{B3C65152-B429-4F90-AF24-D4355388E508}"/>
          </ac:spMkLst>
        </pc:spChg>
        <pc:spChg chg="mod">
          <ac:chgData name="One Skill" userId="8d49c830ac36a521" providerId="LiveId" clId="{108620F3-7C9B-4B7B-BDB5-71800E3BB158}" dt="2021-04-13T14:05:48.065" v="10" actId="27803"/>
          <ac:spMkLst>
            <pc:docMk/>
            <pc:sldMk cId="2269528238" sldId="353"/>
            <ac:spMk id="1426" creationId="{D36B4880-2F28-46A3-AD87-CC121BF8A0DA}"/>
          </ac:spMkLst>
        </pc:spChg>
        <pc:spChg chg="mod">
          <ac:chgData name="One Skill" userId="8d49c830ac36a521" providerId="LiveId" clId="{108620F3-7C9B-4B7B-BDB5-71800E3BB158}" dt="2021-04-13T14:05:48.065" v="10" actId="27803"/>
          <ac:spMkLst>
            <pc:docMk/>
            <pc:sldMk cId="2269528238" sldId="353"/>
            <ac:spMk id="1427" creationId="{94BA2569-0920-454D-AB1B-2D24B2DA64A7}"/>
          </ac:spMkLst>
        </pc:spChg>
        <pc:spChg chg="mod">
          <ac:chgData name="One Skill" userId="8d49c830ac36a521" providerId="LiveId" clId="{108620F3-7C9B-4B7B-BDB5-71800E3BB158}" dt="2021-04-13T14:05:48.065" v="10" actId="27803"/>
          <ac:spMkLst>
            <pc:docMk/>
            <pc:sldMk cId="2269528238" sldId="353"/>
            <ac:spMk id="1428" creationId="{8835DCD4-D7BE-43F6-88AC-900370718B87}"/>
          </ac:spMkLst>
        </pc:spChg>
        <pc:spChg chg="mod">
          <ac:chgData name="One Skill" userId="8d49c830ac36a521" providerId="LiveId" clId="{108620F3-7C9B-4B7B-BDB5-71800E3BB158}" dt="2021-04-13T14:05:48.065" v="10" actId="27803"/>
          <ac:spMkLst>
            <pc:docMk/>
            <pc:sldMk cId="2269528238" sldId="353"/>
            <ac:spMk id="1429" creationId="{A7DA2940-4EB4-495D-B7B8-98258CACE50C}"/>
          </ac:spMkLst>
        </pc:spChg>
        <pc:spChg chg="mod">
          <ac:chgData name="One Skill" userId="8d49c830ac36a521" providerId="LiveId" clId="{108620F3-7C9B-4B7B-BDB5-71800E3BB158}" dt="2021-04-13T14:05:48.065" v="10" actId="27803"/>
          <ac:spMkLst>
            <pc:docMk/>
            <pc:sldMk cId="2269528238" sldId="353"/>
            <ac:spMk id="1430" creationId="{2D7EA3A2-3C8C-425C-BE61-94E4F44C6D39}"/>
          </ac:spMkLst>
        </pc:spChg>
        <pc:spChg chg="mod">
          <ac:chgData name="One Skill" userId="8d49c830ac36a521" providerId="LiveId" clId="{108620F3-7C9B-4B7B-BDB5-71800E3BB158}" dt="2021-04-13T14:05:48.065" v="10" actId="27803"/>
          <ac:spMkLst>
            <pc:docMk/>
            <pc:sldMk cId="2269528238" sldId="353"/>
            <ac:spMk id="1431" creationId="{721FE6A1-38A7-4BDF-B13A-4CF53C16740B}"/>
          </ac:spMkLst>
        </pc:spChg>
        <pc:spChg chg="mod">
          <ac:chgData name="One Skill" userId="8d49c830ac36a521" providerId="LiveId" clId="{108620F3-7C9B-4B7B-BDB5-71800E3BB158}" dt="2021-04-13T14:05:48.065" v="10" actId="27803"/>
          <ac:spMkLst>
            <pc:docMk/>
            <pc:sldMk cId="2269528238" sldId="353"/>
            <ac:spMk id="1433" creationId="{0613D41F-4EFB-4060-BDC8-5224A8804F3D}"/>
          </ac:spMkLst>
        </pc:spChg>
        <pc:spChg chg="mod">
          <ac:chgData name="One Skill" userId="8d49c830ac36a521" providerId="LiveId" clId="{108620F3-7C9B-4B7B-BDB5-71800E3BB158}" dt="2021-04-13T14:05:48.065" v="10" actId="27803"/>
          <ac:spMkLst>
            <pc:docMk/>
            <pc:sldMk cId="2269528238" sldId="353"/>
            <ac:spMk id="1434" creationId="{A6BA5A5D-A315-41D0-B19D-8B3A049D85DC}"/>
          </ac:spMkLst>
        </pc:spChg>
        <pc:spChg chg="mod">
          <ac:chgData name="One Skill" userId="8d49c830ac36a521" providerId="LiveId" clId="{108620F3-7C9B-4B7B-BDB5-71800E3BB158}" dt="2021-04-13T14:05:48.065" v="10" actId="27803"/>
          <ac:spMkLst>
            <pc:docMk/>
            <pc:sldMk cId="2269528238" sldId="353"/>
            <ac:spMk id="1435" creationId="{787FB5B0-BF81-4AFA-A4BC-0029B728364A}"/>
          </ac:spMkLst>
        </pc:spChg>
        <pc:spChg chg="mod">
          <ac:chgData name="One Skill" userId="8d49c830ac36a521" providerId="LiveId" clId="{108620F3-7C9B-4B7B-BDB5-71800E3BB158}" dt="2021-04-13T14:05:48.065" v="10" actId="27803"/>
          <ac:spMkLst>
            <pc:docMk/>
            <pc:sldMk cId="2269528238" sldId="353"/>
            <ac:spMk id="1436" creationId="{4D650C43-44BB-497E-8B04-28D7DEBF671E}"/>
          </ac:spMkLst>
        </pc:spChg>
        <pc:spChg chg="mod">
          <ac:chgData name="One Skill" userId="8d49c830ac36a521" providerId="LiveId" clId="{108620F3-7C9B-4B7B-BDB5-71800E3BB158}" dt="2021-04-13T14:05:48.065" v="10" actId="27803"/>
          <ac:spMkLst>
            <pc:docMk/>
            <pc:sldMk cId="2269528238" sldId="353"/>
            <ac:spMk id="1437" creationId="{D795214E-716F-49FE-BD9C-3977FE857BA7}"/>
          </ac:spMkLst>
        </pc:spChg>
        <pc:spChg chg="mod">
          <ac:chgData name="One Skill" userId="8d49c830ac36a521" providerId="LiveId" clId="{108620F3-7C9B-4B7B-BDB5-71800E3BB158}" dt="2021-04-13T14:05:48.065" v="10" actId="27803"/>
          <ac:spMkLst>
            <pc:docMk/>
            <pc:sldMk cId="2269528238" sldId="353"/>
            <ac:spMk id="1438" creationId="{71E1EED5-C2BF-4F0F-817A-3F60000B19C5}"/>
          </ac:spMkLst>
        </pc:spChg>
        <pc:spChg chg="mod">
          <ac:chgData name="One Skill" userId="8d49c830ac36a521" providerId="LiveId" clId="{108620F3-7C9B-4B7B-BDB5-71800E3BB158}" dt="2021-04-13T14:05:48.065" v="10" actId="27803"/>
          <ac:spMkLst>
            <pc:docMk/>
            <pc:sldMk cId="2269528238" sldId="353"/>
            <ac:spMk id="1439" creationId="{B4FDD0F7-31E4-431B-99B6-DE9C1F6C289C}"/>
          </ac:spMkLst>
        </pc:spChg>
        <pc:spChg chg="mod">
          <ac:chgData name="One Skill" userId="8d49c830ac36a521" providerId="LiveId" clId="{108620F3-7C9B-4B7B-BDB5-71800E3BB158}" dt="2021-04-13T14:05:48.065" v="10" actId="27803"/>
          <ac:spMkLst>
            <pc:docMk/>
            <pc:sldMk cId="2269528238" sldId="353"/>
            <ac:spMk id="1440" creationId="{AC788CA2-BC35-4F61-9114-B6C35FA8CA14}"/>
          </ac:spMkLst>
        </pc:spChg>
        <pc:spChg chg="mod">
          <ac:chgData name="One Skill" userId="8d49c830ac36a521" providerId="LiveId" clId="{108620F3-7C9B-4B7B-BDB5-71800E3BB158}" dt="2021-04-13T14:05:48.065" v="10" actId="27803"/>
          <ac:spMkLst>
            <pc:docMk/>
            <pc:sldMk cId="2269528238" sldId="353"/>
            <ac:spMk id="1441" creationId="{57162EF6-5C1F-4D32-9AF4-8AAFC09D5B53}"/>
          </ac:spMkLst>
        </pc:spChg>
        <pc:spChg chg="mod">
          <ac:chgData name="One Skill" userId="8d49c830ac36a521" providerId="LiveId" clId="{108620F3-7C9B-4B7B-BDB5-71800E3BB158}" dt="2021-04-13T14:05:48.065" v="10" actId="27803"/>
          <ac:spMkLst>
            <pc:docMk/>
            <pc:sldMk cId="2269528238" sldId="353"/>
            <ac:spMk id="1443" creationId="{D1933666-C381-4D7F-BD32-5FBC8A31090D}"/>
          </ac:spMkLst>
        </pc:spChg>
        <pc:spChg chg="mod">
          <ac:chgData name="One Skill" userId="8d49c830ac36a521" providerId="LiveId" clId="{108620F3-7C9B-4B7B-BDB5-71800E3BB158}" dt="2021-04-13T14:05:48.065" v="10" actId="27803"/>
          <ac:spMkLst>
            <pc:docMk/>
            <pc:sldMk cId="2269528238" sldId="353"/>
            <ac:spMk id="1444" creationId="{7F939325-B83A-4932-B1F7-0851B05CB649}"/>
          </ac:spMkLst>
        </pc:spChg>
        <pc:spChg chg="mod">
          <ac:chgData name="One Skill" userId="8d49c830ac36a521" providerId="LiveId" clId="{108620F3-7C9B-4B7B-BDB5-71800E3BB158}" dt="2021-04-13T14:05:48.065" v="10" actId="27803"/>
          <ac:spMkLst>
            <pc:docMk/>
            <pc:sldMk cId="2269528238" sldId="353"/>
            <ac:spMk id="1445" creationId="{EA749119-D2BD-4ABB-8A21-673C8D1B9515}"/>
          </ac:spMkLst>
        </pc:spChg>
        <pc:spChg chg="mod">
          <ac:chgData name="One Skill" userId="8d49c830ac36a521" providerId="LiveId" clId="{108620F3-7C9B-4B7B-BDB5-71800E3BB158}" dt="2021-04-13T14:05:48.065" v="10" actId="27803"/>
          <ac:spMkLst>
            <pc:docMk/>
            <pc:sldMk cId="2269528238" sldId="353"/>
            <ac:spMk id="1446" creationId="{7694B6B2-403E-4638-88E2-D12803A35928}"/>
          </ac:spMkLst>
        </pc:spChg>
        <pc:spChg chg="mod">
          <ac:chgData name="One Skill" userId="8d49c830ac36a521" providerId="LiveId" clId="{108620F3-7C9B-4B7B-BDB5-71800E3BB158}" dt="2021-04-13T14:05:48.065" v="10" actId="27803"/>
          <ac:spMkLst>
            <pc:docMk/>
            <pc:sldMk cId="2269528238" sldId="353"/>
            <ac:spMk id="1447" creationId="{97083E28-8D5D-4BAC-BC89-B621F7761CA0}"/>
          </ac:spMkLst>
        </pc:spChg>
        <pc:spChg chg="mod">
          <ac:chgData name="One Skill" userId="8d49c830ac36a521" providerId="LiveId" clId="{108620F3-7C9B-4B7B-BDB5-71800E3BB158}" dt="2021-04-13T14:05:48.065" v="10" actId="27803"/>
          <ac:spMkLst>
            <pc:docMk/>
            <pc:sldMk cId="2269528238" sldId="353"/>
            <ac:spMk id="1448" creationId="{3C3DDFF1-38FA-468C-ABC1-828E6C04DF4B}"/>
          </ac:spMkLst>
        </pc:spChg>
        <pc:spChg chg="mod">
          <ac:chgData name="One Skill" userId="8d49c830ac36a521" providerId="LiveId" clId="{108620F3-7C9B-4B7B-BDB5-71800E3BB158}" dt="2021-04-13T14:05:48.065" v="10" actId="27803"/>
          <ac:spMkLst>
            <pc:docMk/>
            <pc:sldMk cId="2269528238" sldId="353"/>
            <ac:spMk id="1449" creationId="{8F984C75-BB48-479B-BA52-1E686D83BF5C}"/>
          </ac:spMkLst>
        </pc:spChg>
        <pc:spChg chg="mod">
          <ac:chgData name="One Skill" userId="8d49c830ac36a521" providerId="LiveId" clId="{108620F3-7C9B-4B7B-BDB5-71800E3BB158}" dt="2021-04-13T14:05:48.065" v="10" actId="27803"/>
          <ac:spMkLst>
            <pc:docMk/>
            <pc:sldMk cId="2269528238" sldId="353"/>
            <ac:spMk id="1451" creationId="{D74712FF-036A-425F-AE5E-4AFB35553ACA}"/>
          </ac:spMkLst>
        </pc:spChg>
        <pc:spChg chg="mod">
          <ac:chgData name="One Skill" userId="8d49c830ac36a521" providerId="LiveId" clId="{108620F3-7C9B-4B7B-BDB5-71800E3BB158}" dt="2021-04-13T14:05:48.065" v="10" actId="27803"/>
          <ac:spMkLst>
            <pc:docMk/>
            <pc:sldMk cId="2269528238" sldId="353"/>
            <ac:spMk id="1452" creationId="{9823C29F-2C6B-4E4B-B58B-A6FE410E0991}"/>
          </ac:spMkLst>
        </pc:spChg>
        <pc:spChg chg="mod">
          <ac:chgData name="One Skill" userId="8d49c830ac36a521" providerId="LiveId" clId="{108620F3-7C9B-4B7B-BDB5-71800E3BB158}" dt="2021-04-13T14:05:48.065" v="10" actId="27803"/>
          <ac:spMkLst>
            <pc:docMk/>
            <pc:sldMk cId="2269528238" sldId="353"/>
            <ac:spMk id="1453" creationId="{03ACCD0F-6E0B-439C-ADD0-D415CA2B68A2}"/>
          </ac:spMkLst>
        </pc:spChg>
        <pc:spChg chg="mod">
          <ac:chgData name="One Skill" userId="8d49c830ac36a521" providerId="LiveId" clId="{108620F3-7C9B-4B7B-BDB5-71800E3BB158}" dt="2021-04-13T14:05:48.065" v="10" actId="27803"/>
          <ac:spMkLst>
            <pc:docMk/>
            <pc:sldMk cId="2269528238" sldId="353"/>
            <ac:spMk id="1454" creationId="{E685C3B3-54E4-4123-9625-EFDF65AC0C8E}"/>
          </ac:spMkLst>
        </pc:spChg>
        <pc:spChg chg="mod">
          <ac:chgData name="One Skill" userId="8d49c830ac36a521" providerId="LiveId" clId="{108620F3-7C9B-4B7B-BDB5-71800E3BB158}" dt="2021-04-13T14:05:48.065" v="10" actId="27803"/>
          <ac:spMkLst>
            <pc:docMk/>
            <pc:sldMk cId="2269528238" sldId="353"/>
            <ac:spMk id="1455" creationId="{C54FA4D6-53E0-4421-8F2F-01A1C37C60E6}"/>
          </ac:spMkLst>
        </pc:spChg>
        <pc:spChg chg="mod">
          <ac:chgData name="One Skill" userId="8d49c830ac36a521" providerId="LiveId" clId="{108620F3-7C9B-4B7B-BDB5-71800E3BB158}" dt="2021-04-13T14:05:48.065" v="10" actId="27803"/>
          <ac:spMkLst>
            <pc:docMk/>
            <pc:sldMk cId="2269528238" sldId="353"/>
            <ac:spMk id="1456" creationId="{BAA6F718-613F-46E6-8CC3-6FC332B1F72A}"/>
          </ac:spMkLst>
        </pc:spChg>
        <pc:spChg chg="mod">
          <ac:chgData name="One Skill" userId="8d49c830ac36a521" providerId="LiveId" clId="{108620F3-7C9B-4B7B-BDB5-71800E3BB158}" dt="2021-04-13T14:05:48.065" v="10" actId="27803"/>
          <ac:spMkLst>
            <pc:docMk/>
            <pc:sldMk cId="2269528238" sldId="353"/>
            <ac:spMk id="1457" creationId="{BE614B79-4E1B-449A-80BA-4EA7AB7389C0}"/>
          </ac:spMkLst>
        </pc:spChg>
        <pc:spChg chg="mod">
          <ac:chgData name="One Skill" userId="8d49c830ac36a521" providerId="LiveId" clId="{108620F3-7C9B-4B7B-BDB5-71800E3BB158}" dt="2021-04-13T14:05:48.065" v="10" actId="27803"/>
          <ac:spMkLst>
            <pc:docMk/>
            <pc:sldMk cId="2269528238" sldId="353"/>
            <ac:spMk id="1458" creationId="{09C7FA84-FF35-4A3F-A4D5-5136340635FC}"/>
          </ac:spMkLst>
        </pc:spChg>
        <pc:spChg chg="mod">
          <ac:chgData name="One Skill" userId="8d49c830ac36a521" providerId="LiveId" clId="{108620F3-7C9B-4B7B-BDB5-71800E3BB158}" dt="2021-04-13T14:05:48.065" v="10" actId="27803"/>
          <ac:spMkLst>
            <pc:docMk/>
            <pc:sldMk cId="2269528238" sldId="353"/>
            <ac:spMk id="1459" creationId="{04398E8B-602C-40D4-AECA-A829567BB00D}"/>
          </ac:spMkLst>
        </pc:spChg>
        <pc:spChg chg="mod">
          <ac:chgData name="One Skill" userId="8d49c830ac36a521" providerId="LiveId" clId="{108620F3-7C9B-4B7B-BDB5-71800E3BB158}" dt="2021-04-13T14:05:48.065" v="10" actId="27803"/>
          <ac:spMkLst>
            <pc:docMk/>
            <pc:sldMk cId="2269528238" sldId="353"/>
            <ac:spMk id="1460" creationId="{7DAEAF7E-6B2E-43E3-AAA7-7242B29E8CE8}"/>
          </ac:spMkLst>
        </pc:spChg>
        <pc:spChg chg="mod">
          <ac:chgData name="One Skill" userId="8d49c830ac36a521" providerId="LiveId" clId="{108620F3-7C9B-4B7B-BDB5-71800E3BB158}" dt="2021-04-13T14:05:48.065" v="10" actId="27803"/>
          <ac:spMkLst>
            <pc:docMk/>
            <pc:sldMk cId="2269528238" sldId="353"/>
            <ac:spMk id="1461" creationId="{35BD4878-C781-4974-85F0-2EBB45A6D46C}"/>
          </ac:spMkLst>
        </pc:spChg>
        <pc:spChg chg="mod">
          <ac:chgData name="One Skill" userId="8d49c830ac36a521" providerId="LiveId" clId="{108620F3-7C9B-4B7B-BDB5-71800E3BB158}" dt="2021-04-13T14:05:48.065" v="10" actId="27803"/>
          <ac:spMkLst>
            <pc:docMk/>
            <pc:sldMk cId="2269528238" sldId="353"/>
            <ac:spMk id="1462" creationId="{679937F8-022A-4F1A-8D5F-89DA5BDC826C}"/>
          </ac:spMkLst>
        </pc:spChg>
        <pc:spChg chg="mod">
          <ac:chgData name="One Skill" userId="8d49c830ac36a521" providerId="LiveId" clId="{108620F3-7C9B-4B7B-BDB5-71800E3BB158}" dt="2021-04-13T14:05:48.065" v="10" actId="27803"/>
          <ac:spMkLst>
            <pc:docMk/>
            <pc:sldMk cId="2269528238" sldId="353"/>
            <ac:spMk id="1463" creationId="{742181C6-CFBF-48D9-9B62-ABE4BAE6AA40}"/>
          </ac:spMkLst>
        </pc:spChg>
        <pc:spChg chg="mod">
          <ac:chgData name="One Skill" userId="8d49c830ac36a521" providerId="LiveId" clId="{108620F3-7C9B-4B7B-BDB5-71800E3BB158}" dt="2021-04-13T14:05:48.065" v="10" actId="27803"/>
          <ac:spMkLst>
            <pc:docMk/>
            <pc:sldMk cId="2269528238" sldId="353"/>
            <ac:spMk id="1464" creationId="{A32C8973-7096-4211-BA3A-59827DD9703F}"/>
          </ac:spMkLst>
        </pc:spChg>
        <pc:spChg chg="mod">
          <ac:chgData name="One Skill" userId="8d49c830ac36a521" providerId="LiveId" clId="{108620F3-7C9B-4B7B-BDB5-71800E3BB158}" dt="2021-04-13T14:05:48.065" v="10" actId="27803"/>
          <ac:spMkLst>
            <pc:docMk/>
            <pc:sldMk cId="2269528238" sldId="353"/>
            <ac:spMk id="1465" creationId="{529CDFE1-8361-4B23-9041-4CD8B49112CE}"/>
          </ac:spMkLst>
        </pc:spChg>
        <pc:spChg chg="mod">
          <ac:chgData name="One Skill" userId="8d49c830ac36a521" providerId="LiveId" clId="{108620F3-7C9B-4B7B-BDB5-71800E3BB158}" dt="2021-04-13T14:05:48.065" v="10" actId="27803"/>
          <ac:spMkLst>
            <pc:docMk/>
            <pc:sldMk cId="2269528238" sldId="353"/>
            <ac:spMk id="1466" creationId="{87B12483-186F-44A9-A296-1C6DC12E4930}"/>
          </ac:spMkLst>
        </pc:spChg>
        <pc:spChg chg="mod">
          <ac:chgData name="One Skill" userId="8d49c830ac36a521" providerId="LiveId" clId="{108620F3-7C9B-4B7B-BDB5-71800E3BB158}" dt="2021-04-13T14:05:48.065" v="10" actId="27803"/>
          <ac:spMkLst>
            <pc:docMk/>
            <pc:sldMk cId="2269528238" sldId="353"/>
            <ac:spMk id="1467" creationId="{A936460E-44EE-4332-BE00-E2759DDE5533}"/>
          </ac:spMkLst>
        </pc:spChg>
        <pc:spChg chg="mod">
          <ac:chgData name="One Skill" userId="8d49c830ac36a521" providerId="LiveId" clId="{108620F3-7C9B-4B7B-BDB5-71800E3BB158}" dt="2021-04-13T14:05:48.065" v="10" actId="27803"/>
          <ac:spMkLst>
            <pc:docMk/>
            <pc:sldMk cId="2269528238" sldId="353"/>
            <ac:spMk id="1468" creationId="{3EEBAF10-D1EA-439F-B5FD-F30156F6F92E}"/>
          </ac:spMkLst>
        </pc:spChg>
        <pc:spChg chg="mod">
          <ac:chgData name="One Skill" userId="8d49c830ac36a521" providerId="LiveId" clId="{108620F3-7C9B-4B7B-BDB5-71800E3BB158}" dt="2021-04-13T14:05:48.065" v="10" actId="27803"/>
          <ac:spMkLst>
            <pc:docMk/>
            <pc:sldMk cId="2269528238" sldId="353"/>
            <ac:spMk id="1469" creationId="{E00B4045-5672-460C-9AE3-A80FF39649F3}"/>
          </ac:spMkLst>
        </pc:spChg>
        <pc:spChg chg="mod">
          <ac:chgData name="One Skill" userId="8d49c830ac36a521" providerId="LiveId" clId="{108620F3-7C9B-4B7B-BDB5-71800E3BB158}" dt="2021-04-13T14:05:48.065" v="10" actId="27803"/>
          <ac:spMkLst>
            <pc:docMk/>
            <pc:sldMk cId="2269528238" sldId="353"/>
            <ac:spMk id="1470" creationId="{211D25D5-5682-499B-A2C4-1BE013D9986B}"/>
          </ac:spMkLst>
        </pc:spChg>
        <pc:spChg chg="mod">
          <ac:chgData name="One Skill" userId="8d49c830ac36a521" providerId="LiveId" clId="{108620F3-7C9B-4B7B-BDB5-71800E3BB158}" dt="2021-04-13T14:05:48.065" v="10" actId="27803"/>
          <ac:spMkLst>
            <pc:docMk/>
            <pc:sldMk cId="2269528238" sldId="353"/>
            <ac:spMk id="1471" creationId="{094A3649-6949-4104-B357-1E88EF1C5D45}"/>
          </ac:spMkLst>
        </pc:spChg>
        <pc:spChg chg="mod">
          <ac:chgData name="One Skill" userId="8d49c830ac36a521" providerId="LiveId" clId="{108620F3-7C9B-4B7B-BDB5-71800E3BB158}" dt="2021-04-13T14:05:48.065" v="10" actId="27803"/>
          <ac:spMkLst>
            <pc:docMk/>
            <pc:sldMk cId="2269528238" sldId="353"/>
            <ac:spMk id="1473" creationId="{8221B1F1-CACB-4EC9-A560-FAAC4C17C8A5}"/>
          </ac:spMkLst>
        </pc:spChg>
        <pc:spChg chg="mod">
          <ac:chgData name="One Skill" userId="8d49c830ac36a521" providerId="LiveId" clId="{108620F3-7C9B-4B7B-BDB5-71800E3BB158}" dt="2021-04-13T14:05:48.065" v="10" actId="27803"/>
          <ac:spMkLst>
            <pc:docMk/>
            <pc:sldMk cId="2269528238" sldId="353"/>
            <ac:spMk id="1474" creationId="{467FDACC-850F-4231-8CAE-4F62B79504AC}"/>
          </ac:spMkLst>
        </pc:spChg>
        <pc:spChg chg="mod">
          <ac:chgData name="One Skill" userId="8d49c830ac36a521" providerId="LiveId" clId="{108620F3-7C9B-4B7B-BDB5-71800E3BB158}" dt="2021-04-13T14:05:48.065" v="10" actId="27803"/>
          <ac:spMkLst>
            <pc:docMk/>
            <pc:sldMk cId="2269528238" sldId="353"/>
            <ac:spMk id="1475" creationId="{6A5DA2A1-F937-43A2-B68D-D052AD87B0E5}"/>
          </ac:spMkLst>
        </pc:spChg>
        <pc:spChg chg="mod">
          <ac:chgData name="One Skill" userId="8d49c830ac36a521" providerId="LiveId" clId="{108620F3-7C9B-4B7B-BDB5-71800E3BB158}" dt="2021-04-13T14:05:48.065" v="10" actId="27803"/>
          <ac:spMkLst>
            <pc:docMk/>
            <pc:sldMk cId="2269528238" sldId="353"/>
            <ac:spMk id="1476" creationId="{CE9A3294-41A0-47B3-88EA-A0F593518488}"/>
          </ac:spMkLst>
        </pc:spChg>
        <pc:spChg chg="mod">
          <ac:chgData name="One Skill" userId="8d49c830ac36a521" providerId="LiveId" clId="{108620F3-7C9B-4B7B-BDB5-71800E3BB158}" dt="2021-04-13T14:05:48.065" v="10" actId="27803"/>
          <ac:spMkLst>
            <pc:docMk/>
            <pc:sldMk cId="2269528238" sldId="353"/>
            <ac:spMk id="1477" creationId="{DD3B3B68-5AFE-427E-8DFE-278139813CD0}"/>
          </ac:spMkLst>
        </pc:spChg>
        <pc:spChg chg="mod">
          <ac:chgData name="One Skill" userId="8d49c830ac36a521" providerId="LiveId" clId="{108620F3-7C9B-4B7B-BDB5-71800E3BB158}" dt="2021-04-13T14:05:48.065" v="10" actId="27803"/>
          <ac:spMkLst>
            <pc:docMk/>
            <pc:sldMk cId="2269528238" sldId="353"/>
            <ac:spMk id="1478" creationId="{74E8F22B-419C-49C5-8B41-A2A93FA08ED9}"/>
          </ac:spMkLst>
        </pc:spChg>
        <pc:spChg chg="mod">
          <ac:chgData name="One Skill" userId="8d49c830ac36a521" providerId="LiveId" clId="{108620F3-7C9B-4B7B-BDB5-71800E3BB158}" dt="2021-04-13T14:05:48.065" v="10" actId="27803"/>
          <ac:spMkLst>
            <pc:docMk/>
            <pc:sldMk cId="2269528238" sldId="353"/>
            <ac:spMk id="1479" creationId="{1358F036-0485-405D-8AA1-7F070D09F625}"/>
          </ac:spMkLst>
        </pc:spChg>
        <pc:spChg chg="mod">
          <ac:chgData name="One Skill" userId="8d49c830ac36a521" providerId="LiveId" clId="{108620F3-7C9B-4B7B-BDB5-71800E3BB158}" dt="2021-04-13T14:05:48.065" v="10" actId="27803"/>
          <ac:spMkLst>
            <pc:docMk/>
            <pc:sldMk cId="2269528238" sldId="353"/>
            <ac:spMk id="1480" creationId="{E8C2DCB8-D8BD-414D-808D-52E4C319088A}"/>
          </ac:spMkLst>
        </pc:spChg>
        <pc:spChg chg="mod">
          <ac:chgData name="One Skill" userId="8d49c830ac36a521" providerId="LiveId" clId="{108620F3-7C9B-4B7B-BDB5-71800E3BB158}" dt="2021-04-13T14:05:48.065" v="10" actId="27803"/>
          <ac:spMkLst>
            <pc:docMk/>
            <pc:sldMk cId="2269528238" sldId="353"/>
            <ac:spMk id="1481" creationId="{B59723EA-2CA8-4345-B4ED-7153B42B5108}"/>
          </ac:spMkLst>
        </pc:spChg>
        <pc:spChg chg="mod">
          <ac:chgData name="One Skill" userId="8d49c830ac36a521" providerId="LiveId" clId="{108620F3-7C9B-4B7B-BDB5-71800E3BB158}" dt="2021-04-13T14:05:48.065" v="10" actId="27803"/>
          <ac:spMkLst>
            <pc:docMk/>
            <pc:sldMk cId="2269528238" sldId="353"/>
            <ac:spMk id="1482" creationId="{7F0E05D3-20AB-4705-BE83-9EB7C7A4D598}"/>
          </ac:spMkLst>
        </pc:spChg>
        <pc:spChg chg="mod">
          <ac:chgData name="One Skill" userId="8d49c830ac36a521" providerId="LiveId" clId="{108620F3-7C9B-4B7B-BDB5-71800E3BB158}" dt="2021-04-13T14:05:48.065" v="10" actId="27803"/>
          <ac:spMkLst>
            <pc:docMk/>
            <pc:sldMk cId="2269528238" sldId="353"/>
            <ac:spMk id="1483" creationId="{4F2B928C-6E11-44FB-9235-ADD11D9E0F8B}"/>
          </ac:spMkLst>
        </pc:spChg>
        <pc:spChg chg="mod">
          <ac:chgData name="One Skill" userId="8d49c830ac36a521" providerId="LiveId" clId="{108620F3-7C9B-4B7B-BDB5-71800E3BB158}" dt="2021-04-13T14:05:48.065" v="10" actId="27803"/>
          <ac:spMkLst>
            <pc:docMk/>
            <pc:sldMk cId="2269528238" sldId="353"/>
            <ac:spMk id="1484" creationId="{6467C6F5-0921-4B29-A0F7-7BA09172B048}"/>
          </ac:spMkLst>
        </pc:spChg>
        <pc:spChg chg="mod">
          <ac:chgData name="One Skill" userId="8d49c830ac36a521" providerId="LiveId" clId="{108620F3-7C9B-4B7B-BDB5-71800E3BB158}" dt="2021-04-13T14:05:48.065" v="10" actId="27803"/>
          <ac:spMkLst>
            <pc:docMk/>
            <pc:sldMk cId="2269528238" sldId="353"/>
            <ac:spMk id="1485" creationId="{CF5BE191-75C8-46CF-A419-8FAD76A29CDE}"/>
          </ac:spMkLst>
        </pc:spChg>
        <pc:spChg chg="mod">
          <ac:chgData name="One Skill" userId="8d49c830ac36a521" providerId="LiveId" clId="{108620F3-7C9B-4B7B-BDB5-71800E3BB158}" dt="2021-04-13T14:05:48.065" v="10" actId="27803"/>
          <ac:spMkLst>
            <pc:docMk/>
            <pc:sldMk cId="2269528238" sldId="353"/>
            <ac:spMk id="1486" creationId="{889EA2D7-A64A-439C-B748-A14993747159}"/>
          </ac:spMkLst>
        </pc:spChg>
        <pc:spChg chg="mod">
          <ac:chgData name="One Skill" userId="8d49c830ac36a521" providerId="LiveId" clId="{108620F3-7C9B-4B7B-BDB5-71800E3BB158}" dt="2021-04-13T14:05:48.065" v="10" actId="27803"/>
          <ac:spMkLst>
            <pc:docMk/>
            <pc:sldMk cId="2269528238" sldId="353"/>
            <ac:spMk id="1487" creationId="{6016743C-F922-4B44-A296-DC86916AAE4E}"/>
          </ac:spMkLst>
        </pc:spChg>
        <pc:spChg chg="mod">
          <ac:chgData name="One Skill" userId="8d49c830ac36a521" providerId="LiveId" clId="{108620F3-7C9B-4B7B-BDB5-71800E3BB158}" dt="2021-04-13T14:05:48.065" v="10" actId="27803"/>
          <ac:spMkLst>
            <pc:docMk/>
            <pc:sldMk cId="2269528238" sldId="353"/>
            <ac:spMk id="1488" creationId="{C1D1232A-00EF-4DE3-A3C8-21B596176788}"/>
          </ac:spMkLst>
        </pc:spChg>
        <pc:spChg chg="mod">
          <ac:chgData name="One Skill" userId="8d49c830ac36a521" providerId="LiveId" clId="{108620F3-7C9B-4B7B-BDB5-71800E3BB158}" dt="2021-04-13T14:05:48.065" v="10" actId="27803"/>
          <ac:spMkLst>
            <pc:docMk/>
            <pc:sldMk cId="2269528238" sldId="353"/>
            <ac:spMk id="1489" creationId="{4C71FFFB-C2DD-4D73-AAA3-C972952DE426}"/>
          </ac:spMkLst>
        </pc:spChg>
        <pc:spChg chg="mod">
          <ac:chgData name="One Skill" userId="8d49c830ac36a521" providerId="LiveId" clId="{108620F3-7C9B-4B7B-BDB5-71800E3BB158}" dt="2021-04-13T14:05:48.065" v="10" actId="27803"/>
          <ac:spMkLst>
            <pc:docMk/>
            <pc:sldMk cId="2269528238" sldId="353"/>
            <ac:spMk id="1490" creationId="{BD663083-862E-4CEF-A5FD-E45D7B831C05}"/>
          </ac:spMkLst>
        </pc:spChg>
        <pc:spChg chg="mod">
          <ac:chgData name="One Skill" userId="8d49c830ac36a521" providerId="LiveId" clId="{108620F3-7C9B-4B7B-BDB5-71800E3BB158}" dt="2021-04-13T14:05:48.065" v="10" actId="27803"/>
          <ac:spMkLst>
            <pc:docMk/>
            <pc:sldMk cId="2269528238" sldId="353"/>
            <ac:spMk id="1491" creationId="{C566339C-9D65-4350-B161-DE7213A6043B}"/>
          </ac:spMkLst>
        </pc:spChg>
        <pc:spChg chg="mod">
          <ac:chgData name="One Skill" userId="8d49c830ac36a521" providerId="LiveId" clId="{108620F3-7C9B-4B7B-BDB5-71800E3BB158}" dt="2021-04-13T14:05:48.065" v="10" actId="27803"/>
          <ac:spMkLst>
            <pc:docMk/>
            <pc:sldMk cId="2269528238" sldId="353"/>
            <ac:spMk id="1492" creationId="{8A4CA725-3CEF-473A-A4AD-26EF5D12762A}"/>
          </ac:spMkLst>
        </pc:spChg>
        <pc:spChg chg="mod">
          <ac:chgData name="One Skill" userId="8d49c830ac36a521" providerId="LiveId" clId="{108620F3-7C9B-4B7B-BDB5-71800E3BB158}" dt="2021-04-13T14:05:48.065" v="10" actId="27803"/>
          <ac:spMkLst>
            <pc:docMk/>
            <pc:sldMk cId="2269528238" sldId="353"/>
            <ac:spMk id="1493" creationId="{5A26E54F-DAFF-4B8C-8BF8-1A2981E0F66F}"/>
          </ac:spMkLst>
        </pc:spChg>
        <pc:spChg chg="mod">
          <ac:chgData name="One Skill" userId="8d49c830ac36a521" providerId="LiveId" clId="{108620F3-7C9B-4B7B-BDB5-71800E3BB158}" dt="2021-04-13T14:05:48.065" v="10" actId="27803"/>
          <ac:spMkLst>
            <pc:docMk/>
            <pc:sldMk cId="2269528238" sldId="353"/>
            <ac:spMk id="1494" creationId="{9E1E8C2E-B815-4069-B9D9-36C8388BEDA2}"/>
          </ac:spMkLst>
        </pc:spChg>
        <pc:spChg chg="mod">
          <ac:chgData name="One Skill" userId="8d49c830ac36a521" providerId="LiveId" clId="{108620F3-7C9B-4B7B-BDB5-71800E3BB158}" dt="2021-04-13T14:05:48.065" v="10" actId="27803"/>
          <ac:spMkLst>
            <pc:docMk/>
            <pc:sldMk cId="2269528238" sldId="353"/>
            <ac:spMk id="1495" creationId="{FC5DBFE8-9F4C-4771-BAF1-196FC1D362DB}"/>
          </ac:spMkLst>
        </pc:spChg>
        <pc:spChg chg="mod">
          <ac:chgData name="One Skill" userId="8d49c830ac36a521" providerId="LiveId" clId="{108620F3-7C9B-4B7B-BDB5-71800E3BB158}" dt="2021-04-13T14:05:48.065" v="10" actId="27803"/>
          <ac:spMkLst>
            <pc:docMk/>
            <pc:sldMk cId="2269528238" sldId="353"/>
            <ac:spMk id="1498" creationId="{835FCA90-25C5-4343-97D9-F0E675DE05A3}"/>
          </ac:spMkLst>
        </pc:spChg>
        <pc:spChg chg="mod">
          <ac:chgData name="One Skill" userId="8d49c830ac36a521" providerId="LiveId" clId="{108620F3-7C9B-4B7B-BDB5-71800E3BB158}" dt="2021-04-13T14:05:48.065" v="10" actId="27803"/>
          <ac:spMkLst>
            <pc:docMk/>
            <pc:sldMk cId="2269528238" sldId="353"/>
            <ac:spMk id="1499" creationId="{416FE08B-5B16-4480-A59B-80C0B3FE2D91}"/>
          </ac:spMkLst>
        </pc:spChg>
        <pc:spChg chg="mod">
          <ac:chgData name="One Skill" userId="8d49c830ac36a521" providerId="LiveId" clId="{108620F3-7C9B-4B7B-BDB5-71800E3BB158}" dt="2021-04-13T14:05:48.065" v="10" actId="27803"/>
          <ac:spMkLst>
            <pc:docMk/>
            <pc:sldMk cId="2269528238" sldId="353"/>
            <ac:spMk id="1500" creationId="{4F8EC1C0-A38C-4F59-887F-572B2E11406A}"/>
          </ac:spMkLst>
        </pc:spChg>
        <pc:spChg chg="mod">
          <ac:chgData name="One Skill" userId="8d49c830ac36a521" providerId="LiveId" clId="{108620F3-7C9B-4B7B-BDB5-71800E3BB158}" dt="2021-04-13T14:05:48.065" v="10" actId="27803"/>
          <ac:spMkLst>
            <pc:docMk/>
            <pc:sldMk cId="2269528238" sldId="353"/>
            <ac:spMk id="1501" creationId="{7DFF3458-D8A0-4CBD-A772-D057C9378AD4}"/>
          </ac:spMkLst>
        </pc:spChg>
        <pc:spChg chg="mod">
          <ac:chgData name="One Skill" userId="8d49c830ac36a521" providerId="LiveId" clId="{108620F3-7C9B-4B7B-BDB5-71800E3BB158}" dt="2021-04-13T14:05:48.065" v="10" actId="27803"/>
          <ac:spMkLst>
            <pc:docMk/>
            <pc:sldMk cId="2269528238" sldId="353"/>
            <ac:spMk id="1502" creationId="{0DF35357-239C-4231-BB68-5C4B8E11C06D}"/>
          </ac:spMkLst>
        </pc:spChg>
        <pc:spChg chg="mod">
          <ac:chgData name="One Skill" userId="8d49c830ac36a521" providerId="LiveId" clId="{108620F3-7C9B-4B7B-BDB5-71800E3BB158}" dt="2021-04-13T14:05:48.065" v="10" actId="27803"/>
          <ac:spMkLst>
            <pc:docMk/>
            <pc:sldMk cId="2269528238" sldId="353"/>
            <ac:spMk id="1503" creationId="{AA71C7D4-373F-4073-B27D-63B0EB018B78}"/>
          </ac:spMkLst>
        </pc:spChg>
        <pc:spChg chg="mod">
          <ac:chgData name="One Skill" userId="8d49c830ac36a521" providerId="LiveId" clId="{108620F3-7C9B-4B7B-BDB5-71800E3BB158}" dt="2021-04-13T14:05:48.065" v="10" actId="27803"/>
          <ac:spMkLst>
            <pc:docMk/>
            <pc:sldMk cId="2269528238" sldId="353"/>
            <ac:spMk id="1504" creationId="{FA17AB0D-22F7-444C-B48E-A4CDDAD59D6B}"/>
          </ac:spMkLst>
        </pc:spChg>
        <pc:spChg chg="mod">
          <ac:chgData name="One Skill" userId="8d49c830ac36a521" providerId="LiveId" clId="{108620F3-7C9B-4B7B-BDB5-71800E3BB158}" dt="2021-04-13T14:05:48.065" v="10" actId="27803"/>
          <ac:spMkLst>
            <pc:docMk/>
            <pc:sldMk cId="2269528238" sldId="353"/>
            <ac:spMk id="1506" creationId="{677F93B9-3311-4F09-AD1D-A75C790B8E4D}"/>
          </ac:spMkLst>
        </pc:spChg>
        <pc:spChg chg="mod">
          <ac:chgData name="One Skill" userId="8d49c830ac36a521" providerId="LiveId" clId="{108620F3-7C9B-4B7B-BDB5-71800E3BB158}" dt="2021-04-13T14:05:48.065" v="10" actId="27803"/>
          <ac:spMkLst>
            <pc:docMk/>
            <pc:sldMk cId="2269528238" sldId="353"/>
            <ac:spMk id="1507" creationId="{564291BD-E16E-4761-9CBC-A8DD43EFB3D8}"/>
          </ac:spMkLst>
        </pc:spChg>
        <pc:spChg chg="mod">
          <ac:chgData name="One Skill" userId="8d49c830ac36a521" providerId="LiveId" clId="{108620F3-7C9B-4B7B-BDB5-71800E3BB158}" dt="2021-04-13T14:05:48.065" v="10" actId="27803"/>
          <ac:spMkLst>
            <pc:docMk/>
            <pc:sldMk cId="2269528238" sldId="353"/>
            <ac:spMk id="1508" creationId="{37205165-5A86-42C5-AFE5-73484839EB56}"/>
          </ac:spMkLst>
        </pc:spChg>
        <pc:spChg chg="mod">
          <ac:chgData name="One Skill" userId="8d49c830ac36a521" providerId="LiveId" clId="{108620F3-7C9B-4B7B-BDB5-71800E3BB158}" dt="2021-04-13T14:05:48.065" v="10" actId="27803"/>
          <ac:spMkLst>
            <pc:docMk/>
            <pc:sldMk cId="2269528238" sldId="353"/>
            <ac:spMk id="1509" creationId="{84061FA0-8B63-4136-9B26-B50B93BD74ED}"/>
          </ac:spMkLst>
        </pc:spChg>
        <pc:spChg chg="mod">
          <ac:chgData name="One Skill" userId="8d49c830ac36a521" providerId="LiveId" clId="{108620F3-7C9B-4B7B-BDB5-71800E3BB158}" dt="2021-04-13T14:05:48.065" v="10" actId="27803"/>
          <ac:spMkLst>
            <pc:docMk/>
            <pc:sldMk cId="2269528238" sldId="353"/>
            <ac:spMk id="1510" creationId="{DD75F5B9-181E-4E05-9CF2-A20CBF8D05ED}"/>
          </ac:spMkLst>
        </pc:spChg>
        <pc:spChg chg="mod">
          <ac:chgData name="One Skill" userId="8d49c830ac36a521" providerId="LiveId" clId="{108620F3-7C9B-4B7B-BDB5-71800E3BB158}" dt="2021-04-13T14:05:48.065" v="10" actId="27803"/>
          <ac:spMkLst>
            <pc:docMk/>
            <pc:sldMk cId="2269528238" sldId="353"/>
            <ac:spMk id="1511" creationId="{D1DE500C-1363-4661-8FAE-D1BDF92BDA61}"/>
          </ac:spMkLst>
        </pc:spChg>
        <pc:spChg chg="mod">
          <ac:chgData name="One Skill" userId="8d49c830ac36a521" providerId="LiveId" clId="{108620F3-7C9B-4B7B-BDB5-71800E3BB158}" dt="2021-04-13T14:05:48.065" v="10" actId="27803"/>
          <ac:spMkLst>
            <pc:docMk/>
            <pc:sldMk cId="2269528238" sldId="353"/>
            <ac:spMk id="1512" creationId="{D5C8D463-DB71-4C0C-9B45-6C00C07271B7}"/>
          </ac:spMkLst>
        </pc:spChg>
        <pc:spChg chg="mod">
          <ac:chgData name="One Skill" userId="8d49c830ac36a521" providerId="LiveId" clId="{108620F3-7C9B-4B7B-BDB5-71800E3BB158}" dt="2021-04-13T14:05:48.065" v="10" actId="27803"/>
          <ac:spMkLst>
            <pc:docMk/>
            <pc:sldMk cId="2269528238" sldId="353"/>
            <ac:spMk id="1515" creationId="{2FAA6240-BE53-4364-807C-A435E8A6CB8A}"/>
          </ac:spMkLst>
        </pc:spChg>
        <pc:spChg chg="mod">
          <ac:chgData name="One Skill" userId="8d49c830ac36a521" providerId="LiveId" clId="{108620F3-7C9B-4B7B-BDB5-71800E3BB158}" dt="2021-04-13T14:05:48.065" v="10" actId="27803"/>
          <ac:spMkLst>
            <pc:docMk/>
            <pc:sldMk cId="2269528238" sldId="353"/>
            <ac:spMk id="1516" creationId="{7517E2A5-82AF-4F8D-B0C7-99F97FF71FC4}"/>
          </ac:spMkLst>
        </pc:spChg>
        <pc:spChg chg="mod">
          <ac:chgData name="One Skill" userId="8d49c830ac36a521" providerId="LiveId" clId="{108620F3-7C9B-4B7B-BDB5-71800E3BB158}" dt="2021-04-13T14:05:48.065" v="10" actId="27803"/>
          <ac:spMkLst>
            <pc:docMk/>
            <pc:sldMk cId="2269528238" sldId="353"/>
            <ac:spMk id="1517" creationId="{F68606E4-B87A-4DBB-8449-BBD34AC94FCA}"/>
          </ac:spMkLst>
        </pc:spChg>
        <pc:spChg chg="mod">
          <ac:chgData name="One Skill" userId="8d49c830ac36a521" providerId="LiveId" clId="{108620F3-7C9B-4B7B-BDB5-71800E3BB158}" dt="2021-04-13T14:05:48.065" v="10" actId="27803"/>
          <ac:spMkLst>
            <pc:docMk/>
            <pc:sldMk cId="2269528238" sldId="353"/>
            <ac:spMk id="1518" creationId="{A369F174-8F90-4F8E-B199-41A047C3C728}"/>
          </ac:spMkLst>
        </pc:spChg>
        <pc:spChg chg="mod">
          <ac:chgData name="One Skill" userId="8d49c830ac36a521" providerId="LiveId" clId="{108620F3-7C9B-4B7B-BDB5-71800E3BB158}" dt="2021-04-13T14:05:48.065" v="10" actId="27803"/>
          <ac:spMkLst>
            <pc:docMk/>
            <pc:sldMk cId="2269528238" sldId="353"/>
            <ac:spMk id="1519" creationId="{A1B5EB14-0B7B-438B-A030-8AFA61F568DD}"/>
          </ac:spMkLst>
        </pc:spChg>
        <pc:spChg chg="mod">
          <ac:chgData name="One Skill" userId="8d49c830ac36a521" providerId="LiveId" clId="{108620F3-7C9B-4B7B-BDB5-71800E3BB158}" dt="2021-04-13T14:05:48.065" v="10" actId="27803"/>
          <ac:spMkLst>
            <pc:docMk/>
            <pc:sldMk cId="2269528238" sldId="353"/>
            <ac:spMk id="1520" creationId="{B6341DDA-44B4-45C2-88C5-D65444362231}"/>
          </ac:spMkLst>
        </pc:spChg>
        <pc:spChg chg="mod">
          <ac:chgData name="One Skill" userId="8d49c830ac36a521" providerId="LiveId" clId="{108620F3-7C9B-4B7B-BDB5-71800E3BB158}" dt="2021-04-13T14:05:48.065" v="10" actId="27803"/>
          <ac:spMkLst>
            <pc:docMk/>
            <pc:sldMk cId="2269528238" sldId="353"/>
            <ac:spMk id="1521" creationId="{9687B183-AEC0-41F0-9931-B18C2FBEE083}"/>
          </ac:spMkLst>
        </pc:spChg>
        <pc:spChg chg="mod">
          <ac:chgData name="One Skill" userId="8d49c830ac36a521" providerId="LiveId" clId="{108620F3-7C9B-4B7B-BDB5-71800E3BB158}" dt="2021-04-13T14:05:48.065" v="10" actId="27803"/>
          <ac:spMkLst>
            <pc:docMk/>
            <pc:sldMk cId="2269528238" sldId="353"/>
            <ac:spMk id="1522" creationId="{09338BB1-9E86-4839-8425-8506CA9D646B}"/>
          </ac:spMkLst>
        </pc:spChg>
        <pc:spChg chg="mod">
          <ac:chgData name="One Skill" userId="8d49c830ac36a521" providerId="LiveId" clId="{108620F3-7C9B-4B7B-BDB5-71800E3BB158}" dt="2021-04-13T14:05:48.065" v="10" actId="27803"/>
          <ac:spMkLst>
            <pc:docMk/>
            <pc:sldMk cId="2269528238" sldId="353"/>
            <ac:spMk id="1523" creationId="{5AD77FA9-0C50-4592-A1C9-BB87DF1B618F}"/>
          </ac:spMkLst>
        </pc:spChg>
        <pc:spChg chg="mod">
          <ac:chgData name="One Skill" userId="8d49c830ac36a521" providerId="LiveId" clId="{108620F3-7C9B-4B7B-BDB5-71800E3BB158}" dt="2021-04-13T14:05:48.065" v="10" actId="27803"/>
          <ac:spMkLst>
            <pc:docMk/>
            <pc:sldMk cId="2269528238" sldId="353"/>
            <ac:spMk id="1524" creationId="{6644FDE5-E396-4DDF-95B9-C4E2EFF820A2}"/>
          </ac:spMkLst>
        </pc:spChg>
        <pc:spChg chg="mod">
          <ac:chgData name="One Skill" userId="8d49c830ac36a521" providerId="LiveId" clId="{108620F3-7C9B-4B7B-BDB5-71800E3BB158}" dt="2021-04-13T14:05:48.065" v="10" actId="27803"/>
          <ac:spMkLst>
            <pc:docMk/>
            <pc:sldMk cId="2269528238" sldId="353"/>
            <ac:spMk id="1525" creationId="{AD30ED9F-64D1-459F-9CEB-65318A6E8206}"/>
          </ac:spMkLst>
        </pc:spChg>
        <pc:spChg chg="mod">
          <ac:chgData name="One Skill" userId="8d49c830ac36a521" providerId="LiveId" clId="{108620F3-7C9B-4B7B-BDB5-71800E3BB158}" dt="2021-04-13T14:05:48.065" v="10" actId="27803"/>
          <ac:spMkLst>
            <pc:docMk/>
            <pc:sldMk cId="2269528238" sldId="353"/>
            <ac:spMk id="1526" creationId="{EA33CA63-2C62-41F4-8EBA-1BF8758C1826}"/>
          </ac:spMkLst>
        </pc:spChg>
        <pc:spChg chg="mod">
          <ac:chgData name="One Skill" userId="8d49c830ac36a521" providerId="LiveId" clId="{108620F3-7C9B-4B7B-BDB5-71800E3BB158}" dt="2021-04-13T14:05:48.065" v="10" actId="27803"/>
          <ac:spMkLst>
            <pc:docMk/>
            <pc:sldMk cId="2269528238" sldId="353"/>
            <ac:spMk id="1528" creationId="{8144C21B-C58B-4DBB-9EA6-393B88B7E016}"/>
          </ac:spMkLst>
        </pc:spChg>
        <pc:spChg chg="mod">
          <ac:chgData name="One Skill" userId="8d49c830ac36a521" providerId="LiveId" clId="{108620F3-7C9B-4B7B-BDB5-71800E3BB158}" dt="2021-04-13T14:05:48.065" v="10" actId="27803"/>
          <ac:spMkLst>
            <pc:docMk/>
            <pc:sldMk cId="2269528238" sldId="353"/>
            <ac:spMk id="1529" creationId="{70068DC6-EB00-401B-BAB9-0992BEAF4617}"/>
          </ac:spMkLst>
        </pc:spChg>
        <pc:spChg chg="mod">
          <ac:chgData name="One Skill" userId="8d49c830ac36a521" providerId="LiveId" clId="{108620F3-7C9B-4B7B-BDB5-71800E3BB158}" dt="2021-04-13T14:05:48.065" v="10" actId="27803"/>
          <ac:spMkLst>
            <pc:docMk/>
            <pc:sldMk cId="2269528238" sldId="353"/>
            <ac:spMk id="1530" creationId="{840B0305-4C7B-48A6-9F9B-8DF9901D2FEE}"/>
          </ac:spMkLst>
        </pc:spChg>
        <pc:spChg chg="mod">
          <ac:chgData name="One Skill" userId="8d49c830ac36a521" providerId="LiveId" clId="{108620F3-7C9B-4B7B-BDB5-71800E3BB158}" dt="2021-04-13T14:05:48.065" v="10" actId="27803"/>
          <ac:spMkLst>
            <pc:docMk/>
            <pc:sldMk cId="2269528238" sldId="353"/>
            <ac:spMk id="1531" creationId="{37D1A455-B705-4C9B-B07C-2278E49B96CC}"/>
          </ac:spMkLst>
        </pc:spChg>
        <pc:spChg chg="mod">
          <ac:chgData name="One Skill" userId="8d49c830ac36a521" providerId="LiveId" clId="{108620F3-7C9B-4B7B-BDB5-71800E3BB158}" dt="2021-04-13T14:05:48.065" v="10" actId="27803"/>
          <ac:spMkLst>
            <pc:docMk/>
            <pc:sldMk cId="2269528238" sldId="353"/>
            <ac:spMk id="1532" creationId="{FA8C4834-A233-4512-99CD-BC9F900519D2}"/>
          </ac:spMkLst>
        </pc:spChg>
        <pc:spChg chg="mod">
          <ac:chgData name="One Skill" userId="8d49c830ac36a521" providerId="LiveId" clId="{108620F3-7C9B-4B7B-BDB5-71800E3BB158}" dt="2021-04-13T14:05:48.065" v="10" actId="27803"/>
          <ac:spMkLst>
            <pc:docMk/>
            <pc:sldMk cId="2269528238" sldId="353"/>
            <ac:spMk id="1533" creationId="{57AC1EB8-F15F-4A40-8106-75E977E99E8B}"/>
          </ac:spMkLst>
        </pc:spChg>
        <pc:spChg chg="mod">
          <ac:chgData name="One Skill" userId="8d49c830ac36a521" providerId="LiveId" clId="{108620F3-7C9B-4B7B-BDB5-71800E3BB158}" dt="2021-04-13T14:05:48.065" v="10" actId="27803"/>
          <ac:spMkLst>
            <pc:docMk/>
            <pc:sldMk cId="2269528238" sldId="353"/>
            <ac:spMk id="1534" creationId="{238A58BC-A5BF-4AAA-BDB4-50E02510C8E3}"/>
          </ac:spMkLst>
        </pc:spChg>
        <pc:spChg chg="mod">
          <ac:chgData name="One Skill" userId="8d49c830ac36a521" providerId="LiveId" clId="{108620F3-7C9B-4B7B-BDB5-71800E3BB158}" dt="2021-04-13T14:05:48.065" v="10" actId="27803"/>
          <ac:spMkLst>
            <pc:docMk/>
            <pc:sldMk cId="2269528238" sldId="353"/>
            <ac:spMk id="1535" creationId="{46630C7B-F847-439D-9C5A-657548C7A4A6}"/>
          </ac:spMkLst>
        </pc:spChg>
        <pc:spChg chg="mod">
          <ac:chgData name="One Skill" userId="8d49c830ac36a521" providerId="LiveId" clId="{108620F3-7C9B-4B7B-BDB5-71800E3BB158}" dt="2021-04-13T14:05:48.065" v="10" actId="27803"/>
          <ac:spMkLst>
            <pc:docMk/>
            <pc:sldMk cId="2269528238" sldId="353"/>
            <ac:spMk id="1536" creationId="{6C62703F-7471-4062-8F55-75B5D23B5DF0}"/>
          </ac:spMkLst>
        </pc:spChg>
        <pc:spChg chg="mod">
          <ac:chgData name="One Skill" userId="8d49c830ac36a521" providerId="LiveId" clId="{108620F3-7C9B-4B7B-BDB5-71800E3BB158}" dt="2021-04-13T14:05:48.065" v="10" actId="27803"/>
          <ac:spMkLst>
            <pc:docMk/>
            <pc:sldMk cId="2269528238" sldId="353"/>
            <ac:spMk id="1537" creationId="{1B5BF7B1-6745-4BF7-9EF7-04A615AC277D}"/>
          </ac:spMkLst>
        </pc:spChg>
        <pc:spChg chg="mod">
          <ac:chgData name="One Skill" userId="8d49c830ac36a521" providerId="LiveId" clId="{108620F3-7C9B-4B7B-BDB5-71800E3BB158}" dt="2021-04-13T14:05:48.065" v="10" actId="27803"/>
          <ac:spMkLst>
            <pc:docMk/>
            <pc:sldMk cId="2269528238" sldId="353"/>
            <ac:spMk id="1538" creationId="{B95D8A17-304F-4C53-AF16-E0F1670E336E}"/>
          </ac:spMkLst>
        </pc:spChg>
        <pc:spChg chg="mod">
          <ac:chgData name="One Skill" userId="8d49c830ac36a521" providerId="LiveId" clId="{108620F3-7C9B-4B7B-BDB5-71800E3BB158}" dt="2021-04-13T14:05:48.065" v="10" actId="27803"/>
          <ac:spMkLst>
            <pc:docMk/>
            <pc:sldMk cId="2269528238" sldId="353"/>
            <ac:spMk id="1539" creationId="{9E64BCFF-41C3-4B5F-9DB4-7A0C71EE6F9D}"/>
          </ac:spMkLst>
        </pc:spChg>
        <pc:spChg chg="mod">
          <ac:chgData name="One Skill" userId="8d49c830ac36a521" providerId="LiveId" clId="{108620F3-7C9B-4B7B-BDB5-71800E3BB158}" dt="2021-04-13T14:05:48.065" v="10" actId="27803"/>
          <ac:spMkLst>
            <pc:docMk/>
            <pc:sldMk cId="2269528238" sldId="353"/>
            <ac:spMk id="1540" creationId="{05D7EC11-E3A9-42E8-A118-87CBADBAB762}"/>
          </ac:spMkLst>
        </pc:spChg>
        <pc:spChg chg="mod">
          <ac:chgData name="One Skill" userId="8d49c830ac36a521" providerId="LiveId" clId="{108620F3-7C9B-4B7B-BDB5-71800E3BB158}" dt="2021-04-13T14:05:48.065" v="10" actId="27803"/>
          <ac:spMkLst>
            <pc:docMk/>
            <pc:sldMk cId="2269528238" sldId="353"/>
            <ac:spMk id="1541" creationId="{A97742CC-3218-49D9-B591-3C7ABC912816}"/>
          </ac:spMkLst>
        </pc:spChg>
        <pc:spChg chg="mod">
          <ac:chgData name="One Skill" userId="8d49c830ac36a521" providerId="LiveId" clId="{108620F3-7C9B-4B7B-BDB5-71800E3BB158}" dt="2021-04-13T14:05:48.065" v="10" actId="27803"/>
          <ac:spMkLst>
            <pc:docMk/>
            <pc:sldMk cId="2269528238" sldId="353"/>
            <ac:spMk id="1542" creationId="{05AF5319-528A-4329-B785-D8FF3569B000}"/>
          </ac:spMkLst>
        </pc:spChg>
        <pc:spChg chg="mod">
          <ac:chgData name="One Skill" userId="8d49c830ac36a521" providerId="LiveId" clId="{108620F3-7C9B-4B7B-BDB5-71800E3BB158}" dt="2021-04-13T14:05:48.065" v="10" actId="27803"/>
          <ac:spMkLst>
            <pc:docMk/>
            <pc:sldMk cId="2269528238" sldId="353"/>
            <ac:spMk id="1543" creationId="{4E060D24-5A48-4EC4-BE62-C59208F1146C}"/>
          </ac:spMkLst>
        </pc:spChg>
        <pc:spChg chg="mod">
          <ac:chgData name="One Skill" userId="8d49c830ac36a521" providerId="LiveId" clId="{108620F3-7C9B-4B7B-BDB5-71800E3BB158}" dt="2021-04-13T14:05:48.065" v="10" actId="27803"/>
          <ac:spMkLst>
            <pc:docMk/>
            <pc:sldMk cId="2269528238" sldId="353"/>
            <ac:spMk id="1544" creationId="{3227FC37-1E12-4365-8D85-17239CAC0DCB}"/>
          </ac:spMkLst>
        </pc:spChg>
        <pc:spChg chg="mod">
          <ac:chgData name="One Skill" userId="8d49c830ac36a521" providerId="LiveId" clId="{108620F3-7C9B-4B7B-BDB5-71800E3BB158}" dt="2021-04-13T14:05:48.065" v="10" actId="27803"/>
          <ac:spMkLst>
            <pc:docMk/>
            <pc:sldMk cId="2269528238" sldId="353"/>
            <ac:spMk id="1545" creationId="{A133AD3A-374D-47B2-B9C5-BB0AC08E52D0}"/>
          </ac:spMkLst>
        </pc:spChg>
        <pc:spChg chg="mod">
          <ac:chgData name="One Skill" userId="8d49c830ac36a521" providerId="LiveId" clId="{108620F3-7C9B-4B7B-BDB5-71800E3BB158}" dt="2021-04-13T14:05:48.065" v="10" actId="27803"/>
          <ac:spMkLst>
            <pc:docMk/>
            <pc:sldMk cId="2269528238" sldId="353"/>
            <ac:spMk id="1546" creationId="{D30E0680-1C5D-47B5-97B9-DCA963D86C97}"/>
          </ac:spMkLst>
        </pc:spChg>
        <pc:spChg chg="mod">
          <ac:chgData name="One Skill" userId="8d49c830ac36a521" providerId="LiveId" clId="{108620F3-7C9B-4B7B-BDB5-71800E3BB158}" dt="2021-04-13T14:05:48.065" v="10" actId="27803"/>
          <ac:spMkLst>
            <pc:docMk/>
            <pc:sldMk cId="2269528238" sldId="353"/>
            <ac:spMk id="1547" creationId="{9EE73E8B-C368-40C9-9879-4BC2DFAAFAC0}"/>
          </ac:spMkLst>
        </pc:spChg>
        <pc:spChg chg="mod">
          <ac:chgData name="One Skill" userId="8d49c830ac36a521" providerId="LiveId" clId="{108620F3-7C9B-4B7B-BDB5-71800E3BB158}" dt="2021-04-13T14:05:48.065" v="10" actId="27803"/>
          <ac:spMkLst>
            <pc:docMk/>
            <pc:sldMk cId="2269528238" sldId="353"/>
            <ac:spMk id="1548" creationId="{C8C338C3-571F-4CD9-A5AF-11B1E4AF480B}"/>
          </ac:spMkLst>
        </pc:spChg>
        <pc:spChg chg="mod">
          <ac:chgData name="One Skill" userId="8d49c830ac36a521" providerId="LiveId" clId="{108620F3-7C9B-4B7B-BDB5-71800E3BB158}" dt="2021-04-13T14:05:48.065" v="10" actId="27803"/>
          <ac:spMkLst>
            <pc:docMk/>
            <pc:sldMk cId="2269528238" sldId="353"/>
            <ac:spMk id="1549" creationId="{AEF92425-79B0-47D9-9A84-B3E4BA59AC39}"/>
          </ac:spMkLst>
        </pc:spChg>
        <pc:spChg chg="mod">
          <ac:chgData name="One Skill" userId="8d49c830ac36a521" providerId="LiveId" clId="{108620F3-7C9B-4B7B-BDB5-71800E3BB158}" dt="2021-04-13T14:05:48.065" v="10" actId="27803"/>
          <ac:spMkLst>
            <pc:docMk/>
            <pc:sldMk cId="2269528238" sldId="353"/>
            <ac:spMk id="1550" creationId="{65A5703B-AD01-456F-A5CA-7E0F08486B6A}"/>
          </ac:spMkLst>
        </pc:spChg>
        <pc:spChg chg="mod">
          <ac:chgData name="One Skill" userId="8d49c830ac36a521" providerId="LiveId" clId="{108620F3-7C9B-4B7B-BDB5-71800E3BB158}" dt="2021-04-13T14:05:48.065" v="10" actId="27803"/>
          <ac:spMkLst>
            <pc:docMk/>
            <pc:sldMk cId="2269528238" sldId="353"/>
            <ac:spMk id="1551" creationId="{2819F198-6DE7-47E5-898C-F8F94504CEB9}"/>
          </ac:spMkLst>
        </pc:spChg>
        <pc:spChg chg="mod">
          <ac:chgData name="One Skill" userId="8d49c830ac36a521" providerId="LiveId" clId="{108620F3-7C9B-4B7B-BDB5-71800E3BB158}" dt="2021-04-13T14:05:48.065" v="10" actId="27803"/>
          <ac:spMkLst>
            <pc:docMk/>
            <pc:sldMk cId="2269528238" sldId="353"/>
            <ac:spMk id="1552" creationId="{5DF80C4E-EFBF-40B3-8F40-54FA91C7147A}"/>
          </ac:spMkLst>
        </pc:spChg>
        <pc:spChg chg="mod">
          <ac:chgData name="One Skill" userId="8d49c830ac36a521" providerId="LiveId" clId="{108620F3-7C9B-4B7B-BDB5-71800E3BB158}" dt="2021-04-13T14:05:48.065" v="10" actId="27803"/>
          <ac:spMkLst>
            <pc:docMk/>
            <pc:sldMk cId="2269528238" sldId="353"/>
            <ac:spMk id="1554" creationId="{A942A56A-0E32-4FFE-A68E-8D53D7C54A19}"/>
          </ac:spMkLst>
        </pc:spChg>
        <pc:spChg chg="mod">
          <ac:chgData name="One Skill" userId="8d49c830ac36a521" providerId="LiveId" clId="{108620F3-7C9B-4B7B-BDB5-71800E3BB158}" dt="2021-04-13T14:05:48.065" v="10" actId="27803"/>
          <ac:spMkLst>
            <pc:docMk/>
            <pc:sldMk cId="2269528238" sldId="353"/>
            <ac:spMk id="1555" creationId="{8D633440-3DF9-4852-8142-2B6D3E5B17BF}"/>
          </ac:spMkLst>
        </pc:spChg>
        <pc:spChg chg="mod">
          <ac:chgData name="One Skill" userId="8d49c830ac36a521" providerId="LiveId" clId="{108620F3-7C9B-4B7B-BDB5-71800E3BB158}" dt="2021-04-13T14:05:48.065" v="10" actId="27803"/>
          <ac:spMkLst>
            <pc:docMk/>
            <pc:sldMk cId="2269528238" sldId="353"/>
            <ac:spMk id="1556" creationId="{B78FDB56-5006-4249-AD43-5F34B185F81C}"/>
          </ac:spMkLst>
        </pc:spChg>
        <pc:spChg chg="mod">
          <ac:chgData name="One Skill" userId="8d49c830ac36a521" providerId="LiveId" clId="{108620F3-7C9B-4B7B-BDB5-71800E3BB158}" dt="2021-04-13T14:05:48.065" v="10" actId="27803"/>
          <ac:spMkLst>
            <pc:docMk/>
            <pc:sldMk cId="2269528238" sldId="353"/>
            <ac:spMk id="1557" creationId="{6723477E-9B30-41E4-8CF8-358DEC564584}"/>
          </ac:spMkLst>
        </pc:spChg>
        <pc:spChg chg="mod">
          <ac:chgData name="One Skill" userId="8d49c830ac36a521" providerId="LiveId" clId="{108620F3-7C9B-4B7B-BDB5-71800E3BB158}" dt="2021-04-13T14:05:48.065" v="10" actId="27803"/>
          <ac:spMkLst>
            <pc:docMk/>
            <pc:sldMk cId="2269528238" sldId="353"/>
            <ac:spMk id="1558" creationId="{73FFDE6E-354C-4A4F-90CF-D4D653FB2BFD}"/>
          </ac:spMkLst>
        </pc:spChg>
        <pc:spChg chg="mod">
          <ac:chgData name="One Skill" userId="8d49c830ac36a521" providerId="LiveId" clId="{108620F3-7C9B-4B7B-BDB5-71800E3BB158}" dt="2021-04-13T14:05:48.065" v="10" actId="27803"/>
          <ac:spMkLst>
            <pc:docMk/>
            <pc:sldMk cId="2269528238" sldId="353"/>
            <ac:spMk id="1559" creationId="{DB1FF87A-ABA2-4CD1-9B30-496A374AC5C3}"/>
          </ac:spMkLst>
        </pc:spChg>
        <pc:spChg chg="mod">
          <ac:chgData name="One Skill" userId="8d49c830ac36a521" providerId="LiveId" clId="{108620F3-7C9B-4B7B-BDB5-71800E3BB158}" dt="2021-04-13T14:05:48.065" v="10" actId="27803"/>
          <ac:spMkLst>
            <pc:docMk/>
            <pc:sldMk cId="2269528238" sldId="353"/>
            <ac:spMk id="1560" creationId="{3353B966-86F7-477F-A059-3EFD3E114AF6}"/>
          </ac:spMkLst>
        </pc:spChg>
        <pc:spChg chg="mod">
          <ac:chgData name="One Skill" userId="8d49c830ac36a521" providerId="LiveId" clId="{108620F3-7C9B-4B7B-BDB5-71800E3BB158}" dt="2021-04-13T14:05:48.065" v="10" actId="27803"/>
          <ac:spMkLst>
            <pc:docMk/>
            <pc:sldMk cId="2269528238" sldId="353"/>
            <ac:spMk id="1561" creationId="{3B21BA3C-989F-4B2E-892C-C416205930BC}"/>
          </ac:spMkLst>
        </pc:spChg>
        <pc:spChg chg="mod">
          <ac:chgData name="One Skill" userId="8d49c830ac36a521" providerId="LiveId" clId="{108620F3-7C9B-4B7B-BDB5-71800E3BB158}" dt="2021-04-13T14:05:48.065" v="10" actId="27803"/>
          <ac:spMkLst>
            <pc:docMk/>
            <pc:sldMk cId="2269528238" sldId="353"/>
            <ac:spMk id="1562" creationId="{13570AB4-BB5C-4CAD-9B43-9D1EFA49D510}"/>
          </ac:spMkLst>
        </pc:spChg>
        <pc:spChg chg="mod">
          <ac:chgData name="One Skill" userId="8d49c830ac36a521" providerId="LiveId" clId="{108620F3-7C9B-4B7B-BDB5-71800E3BB158}" dt="2021-04-13T14:05:48.065" v="10" actId="27803"/>
          <ac:spMkLst>
            <pc:docMk/>
            <pc:sldMk cId="2269528238" sldId="353"/>
            <ac:spMk id="1563" creationId="{8A2B3D77-06BB-41D1-8C23-35B608B37564}"/>
          </ac:spMkLst>
        </pc:spChg>
        <pc:spChg chg="mod">
          <ac:chgData name="One Skill" userId="8d49c830ac36a521" providerId="LiveId" clId="{108620F3-7C9B-4B7B-BDB5-71800E3BB158}" dt="2021-04-13T14:05:48.065" v="10" actId="27803"/>
          <ac:spMkLst>
            <pc:docMk/>
            <pc:sldMk cId="2269528238" sldId="353"/>
            <ac:spMk id="1564" creationId="{735217B4-B2EA-427C-80BF-51177F4D8E0F}"/>
          </ac:spMkLst>
        </pc:spChg>
        <pc:spChg chg="mod">
          <ac:chgData name="One Skill" userId="8d49c830ac36a521" providerId="LiveId" clId="{108620F3-7C9B-4B7B-BDB5-71800E3BB158}" dt="2021-04-13T14:05:48.065" v="10" actId="27803"/>
          <ac:spMkLst>
            <pc:docMk/>
            <pc:sldMk cId="2269528238" sldId="353"/>
            <ac:spMk id="1565" creationId="{A74D8FA4-4240-4EA5-8575-7914C98E8575}"/>
          </ac:spMkLst>
        </pc:spChg>
        <pc:spChg chg="mod">
          <ac:chgData name="One Skill" userId="8d49c830ac36a521" providerId="LiveId" clId="{108620F3-7C9B-4B7B-BDB5-71800E3BB158}" dt="2021-04-13T14:05:48.065" v="10" actId="27803"/>
          <ac:spMkLst>
            <pc:docMk/>
            <pc:sldMk cId="2269528238" sldId="353"/>
            <ac:spMk id="1566" creationId="{1A091D7E-E5B2-4BE3-A94C-5499DAF5341F}"/>
          </ac:spMkLst>
        </pc:spChg>
        <pc:spChg chg="mod">
          <ac:chgData name="One Skill" userId="8d49c830ac36a521" providerId="LiveId" clId="{108620F3-7C9B-4B7B-BDB5-71800E3BB158}" dt="2021-04-13T14:05:48.065" v="10" actId="27803"/>
          <ac:spMkLst>
            <pc:docMk/>
            <pc:sldMk cId="2269528238" sldId="353"/>
            <ac:spMk id="1567" creationId="{647A5661-CB3A-4044-AB3D-F4262A095D72}"/>
          </ac:spMkLst>
        </pc:spChg>
        <pc:spChg chg="mod">
          <ac:chgData name="One Skill" userId="8d49c830ac36a521" providerId="LiveId" clId="{108620F3-7C9B-4B7B-BDB5-71800E3BB158}" dt="2021-04-13T14:05:48.065" v="10" actId="27803"/>
          <ac:spMkLst>
            <pc:docMk/>
            <pc:sldMk cId="2269528238" sldId="353"/>
            <ac:spMk id="1568" creationId="{E80568B9-72D5-4282-A4C6-FBFF9780F98D}"/>
          </ac:spMkLst>
        </pc:spChg>
        <pc:spChg chg="mod">
          <ac:chgData name="One Skill" userId="8d49c830ac36a521" providerId="LiveId" clId="{108620F3-7C9B-4B7B-BDB5-71800E3BB158}" dt="2021-04-13T14:05:48.065" v="10" actId="27803"/>
          <ac:spMkLst>
            <pc:docMk/>
            <pc:sldMk cId="2269528238" sldId="353"/>
            <ac:spMk id="1569" creationId="{A82B30AC-6EE1-4A91-93B8-9EABF15EC2B2}"/>
          </ac:spMkLst>
        </pc:spChg>
        <pc:spChg chg="mod">
          <ac:chgData name="One Skill" userId="8d49c830ac36a521" providerId="LiveId" clId="{108620F3-7C9B-4B7B-BDB5-71800E3BB158}" dt="2021-04-13T14:05:48.065" v="10" actId="27803"/>
          <ac:spMkLst>
            <pc:docMk/>
            <pc:sldMk cId="2269528238" sldId="353"/>
            <ac:spMk id="1571" creationId="{9487394B-7E3E-4C1D-9796-40379A3BB3F5}"/>
          </ac:spMkLst>
        </pc:spChg>
        <pc:spChg chg="mod">
          <ac:chgData name="One Skill" userId="8d49c830ac36a521" providerId="LiveId" clId="{108620F3-7C9B-4B7B-BDB5-71800E3BB158}" dt="2021-04-13T14:05:48.065" v="10" actId="27803"/>
          <ac:spMkLst>
            <pc:docMk/>
            <pc:sldMk cId="2269528238" sldId="353"/>
            <ac:spMk id="1572" creationId="{7C66A744-638B-4BEB-BDFB-068CB5A6A955}"/>
          </ac:spMkLst>
        </pc:spChg>
        <pc:spChg chg="mod">
          <ac:chgData name="One Skill" userId="8d49c830ac36a521" providerId="LiveId" clId="{108620F3-7C9B-4B7B-BDB5-71800E3BB158}" dt="2021-04-13T14:05:48.065" v="10" actId="27803"/>
          <ac:spMkLst>
            <pc:docMk/>
            <pc:sldMk cId="2269528238" sldId="353"/>
            <ac:spMk id="1573" creationId="{C3ED613C-E0A2-49C0-8C90-DAA080886416}"/>
          </ac:spMkLst>
        </pc:spChg>
        <pc:spChg chg="mod">
          <ac:chgData name="One Skill" userId="8d49c830ac36a521" providerId="LiveId" clId="{108620F3-7C9B-4B7B-BDB5-71800E3BB158}" dt="2021-04-13T14:05:48.065" v="10" actId="27803"/>
          <ac:spMkLst>
            <pc:docMk/>
            <pc:sldMk cId="2269528238" sldId="353"/>
            <ac:spMk id="1574" creationId="{00F6DA4D-F22D-436D-976D-1CD242CD4728}"/>
          </ac:spMkLst>
        </pc:spChg>
        <pc:spChg chg="mod">
          <ac:chgData name="One Skill" userId="8d49c830ac36a521" providerId="LiveId" clId="{108620F3-7C9B-4B7B-BDB5-71800E3BB158}" dt="2021-04-13T14:05:48.065" v="10" actId="27803"/>
          <ac:spMkLst>
            <pc:docMk/>
            <pc:sldMk cId="2269528238" sldId="353"/>
            <ac:spMk id="1575" creationId="{48E75DBE-BCAD-4D2F-AB23-D5FC5006EDD4}"/>
          </ac:spMkLst>
        </pc:spChg>
        <pc:spChg chg="mod">
          <ac:chgData name="One Skill" userId="8d49c830ac36a521" providerId="LiveId" clId="{108620F3-7C9B-4B7B-BDB5-71800E3BB158}" dt="2021-04-13T14:05:48.065" v="10" actId="27803"/>
          <ac:spMkLst>
            <pc:docMk/>
            <pc:sldMk cId="2269528238" sldId="353"/>
            <ac:spMk id="1576" creationId="{A9426596-7846-4A83-A69E-F1373922CFF5}"/>
          </ac:spMkLst>
        </pc:spChg>
        <pc:spChg chg="mod">
          <ac:chgData name="One Skill" userId="8d49c830ac36a521" providerId="LiveId" clId="{108620F3-7C9B-4B7B-BDB5-71800E3BB158}" dt="2021-04-13T14:05:48.065" v="10" actId="27803"/>
          <ac:spMkLst>
            <pc:docMk/>
            <pc:sldMk cId="2269528238" sldId="353"/>
            <ac:spMk id="1577" creationId="{9068AED6-97E2-4CF2-AB17-13135E77036E}"/>
          </ac:spMkLst>
        </pc:spChg>
        <pc:spChg chg="mod">
          <ac:chgData name="One Skill" userId="8d49c830ac36a521" providerId="LiveId" clId="{108620F3-7C9B-4B7B-BDB5-71800E3BB158}" dt="2021-04-13T14:05:48.065" v="10" actId="27803"/>
          <ac:spMkLst>
            <pc:docMk/>
            <pc:sldMk cId="2269528238" sldId="353"/>
            <ac:spMk id="1578" creationId="{15C9AD89-FDD0-4636-9781-B36F84ED269C}"/>
          </ac:spMkLst>
        </pc:spChg>
        <pc:spChg chg="mod">
          <ac:chgData name="One Skill" userId="8d49c830ac36a521" providerId="LiveId" clId="{108620F3-7C9B-4B7B-BDB5-71800E3BB158}" dt="2021-04-13T14:05:48.065" v="10" actId="27803"/>
          <ac:spMkLst>
            <pc:docMk/>
            <pc:sldMk cId="2269528238" sldId="353"/>
            <ac:spMk id="1579" creationId="{AA8DC013-4278-459E-946D-9F9655C85551}"/>
          </ac:spMkLst>
        </pc:spChg>
        <pc:spChg chg="mod">
          <ac:chgData name="One Skill" userId="8d49c830ac36a521" providerId="LiveId" clId="{108620F3-7C9B-4B7B-BDB5-71800E3BB158}" dt="2021-04-13T14:05:48.065" v="10" actId="27803"/>
          <ac:spMkLst>
            <pc:docMk/>
            <pc:sldMk cId="2269528238" sldId="353"/>
            <ac:spMk id="1580" creationId="{05C2A06E-A61D-4960-AEB4-97F178DC7DF8}"/>
          </ac:spMkLst>
        </pc:spChg>
        <pc:spChg chg="mod">
          <ac:chgData name="One Skill" userId="8d49c830ac36a521" providerId="LiveId" clId="{108620F3-7C9B-4B7B-BDB5-71800E3BB158}" dt="2021-04-13T14:05:48.065" v="10" actId="27803"/>
          <ac:spMkLst>
            <pc:docMk/>
            <pc:sldMk cId="2269528238" sldId="353"/>
            <ac:spMk id="1581" creationId="{27DFD977-69FB-4B99-A88D-84CA7A07BD94}"/>
          </ac:spMkLst>
        </pc:spChg>
        <pc:spChg chg="mod">
          <ac:chgData name="One Skill" userId="8d49c830ac36a521" providerId="LiveId" clId="{108620F3-7C9B-4B7B-BDB5-71800E3BB158}" dt="2021-04-13T14:05:48.065" v="10" actId="27803"/>
          <ac:spMkLst>
            <pc:docMk/>
            <pc:sldMk cId="2269528238" sldId="353"/>
            <ac:spMk id="1582" creationId="{E1CC2AAF-833C-452F-8C50-CF9695B7077B}"/>
          </ac:spMkLst>
        </pc:spChg>
        <pc:spChg chg="mod">
          <ac:chgData name="One Skill" userId="8d49c830ac36a521" providerId="LiveId" clId="{108620F3-7C9B-4B7B-BDB5-71800E3BB158}" dt="2021-04-13T14:05:48.065" v="10" actId="27803"/>
          <ac:spMkLst>
            <pc:docMk/>
            <pc:sldMk cId="2269528238" sldId="353"/>
            <ac:spMk id="1583" creationId="{801B1A43-EAC6-4FCD-8837-31472347D80C}"/>
          </ac:spMkLst>
        </pc:spChg>
        <pc:spChg chg="mod">
          <ac:chgData name="One Skill" userId="8d49c830ac36a521" providerId="LiveId" clId="{108620F3-7C9B-4B7B-BDB5-71800E3BB158}" dt="2021-04-13T14:05:48.065" v="10" actId="27803"/>
          <ac:spMkLst>
            <pc:docMk/>
            <pc:sldMk cId="2269528238" sldId="353"/>
            <ac:spMk id="1584" creationId="{AAACEBE7-EE7D-444F-B14B-6165270EB6CE}"/>
          </ac:spMkLst>
        </pc:spChg>
        <pc:spChg chg="mod">
          <ac:chgData name="One Skill" userId="8d49c830ac36a521" providerId="LiveId" clId="{108620F3-7C9B-4B7B-BDB5-71800E3BB158}" dt="2021-04-13T14:05:48.065" v="10" actId="27803"/>
          <ac:spMkLst>
            <pc:docMk/>
            <pc:sldMk cId="2269528238" sldId="353"/>
            <ac:spMk id="1585" creationId="{CCFD1989-2A70-4C39-B368-A5A805392E3D}"/>
          </ac:spMkLst>
        </pc:spChg>
        <pc:spChg chg="mod">
          <ac:chgData name="One Skill" userId="8d49c830ac36a521" providerId="LiveId" clId="{108620F3-7C9B-4B7B-BDB5-71800E3BB158}" dt="2021-04-13T14:05:48.065" v="10" actId="27803"/>
          <ac:spMkLst>
            <pc:docMk/>
            <pc:sldMk cId="2269528238" sldId="353"/>
            <ac:spMk id="1586" creationId="{6377F253-5736-4F42-B6A2-DE14F9F4DD80}"/>
          </ac:spMkLst>
        </pc:spChg>
        <pc:spChg chg="mod">
          <ac:chgData name="One Skill" userId="8d49c830ac36a521" providerId="LiveId" clId="{108620F3-7C9B-4B7B-BDB5-71800E3BB158}" dt="2021-04-13T14:05:48.065" v="10" actId="27803"/>
          <ac:spMkLst>
            <pc:docMk/>
            <pc:sldMk cId="2269528238" sldId="353"/>
            <ac:spMk id="1587" creationId="{A972E835-AFDD-4B21-8336-34C31ACEFC59}"/>
          </ac:spMkLst>
        </pc:spChg>
        <pc:spChg chg="mod">
          <ac:chgData name="One Skill" userId="8d49c830ac36a521" providerId="LiveId" clId="{108620F3-7C9B-4B7B-BDB5-71800E3BB158}" dt="2021-04-13T14:05:48.065" v="10" actId="27803"/>
          <ac:spMkLst>
            <pc:docMk/>
            <pc:sldMk cId="2269528238" sldId="353"/>
            <ac:spMk id="1588" creationId="{FCC499D1-DE34-4430-BE1D-E7CD76C47F03}"/>
          </ac:spMkLst>
        </pc:spChg>
        <pc:spChg chg="mod">
          <ac:chgData name="One Skill" userId="8d49c830ac36a521" providerId="LiveId" clId="{108620F3-7C9B-4B7B-BDB5-71800E3BB158}" dt="2021-04-13T14:05:48.065" v="10" actId="27803"/>
          <ac:spMkLst>
            <pc:docMk/>
            <pc:sldMk cId="2269528238" sldId="353"/>
            <ac:spMk id="1591" creationId="{832DBEA8-9DE5-44D2-8E0E-C48471131EB4}"/>
          </ac:spMkLst>
        </pc:spChg>
        <pc:spChg chg="mod">
          <ac:chgData name="One Skill" userId="8d49c830ac36a521" providerId="LiveId" clId="{108620F3-7C9B-4B7B-BDB5-71800E3BB158}" dt="2021-04-13T14:05:48.065" v="10" actId="27803"/>
          <ac:spMkLst>
            <pc:docMk/>
            <pc:sldMk cId="2269528238" sldId="353"/>
            <ac:spMk id="1592" creationId="{EC88BF20-9C7A-4C2C-9E5D-3BCDFF7A6B11}"/>
          </ac:spMkLst>
        </pc:spChg>
        <pc:spChg chg="mod">
          <ac:chgData name="One Skill" userId="8d49c830ac36a521" providerId="LiveId" clId="{108620F3-7C9B-4B7B-BDB5-71800E3BB158}" dt="2021-04-13T14:05:48.065" v="10" actId="27803"/>
          <ac:spMkLst>
            <pc:docMk/>
            <pc:sldMk cId="2269528238" sldId="353"/>
            <ac:spMk id="1593" creationId="{ABB6F94C-1222-4EB8-8BF5-4FB2C2336B16}"/>
          </ac:spMkLst>
        </pc:spChg>
        <pc:spChg chg="mod">
          <ac:chgData name="One Skill" userId="8d49c830ac36a521" providerId="LiveId" clId="{108620F3-7C9B-4B7B-BDB5-71800E3BB158}" dt="2021-04-13T14:05:48.065" v="10" actId="27803"/>
          <ac:spMkLst>
            <pc:docMk/>
            <pc:sldMk cId="2269528238" sldId="353"/>
            <ac:spMk id="1594" creationId="{2561654A-796A-4E17-9F86-8345CA36664F}"/>
          </ac:spMkLst>
        </pc:spChg>
        <pc:spChg chg="mod">
          <ac:chgData name="One Skill" userId="8d49c830ac36a521" providerId="LiveId" clId="{108620F3-7C9B-4B7B-BDB5-71800E3BB158}" dt="2021-04-13T14:05:48.065" v="10" actId="27803"/>
          <ac:spMkLst>
            <pc:docMk/>
            <pc:sldMk cId="2269528238" sldId="353"/>
            <ac:spMk id="1595" creationId="{869166DE-FCAE-4CE4-9524-CAA25C24BFC3}"/>
          </ac:spMkLst>
        </pc:spChg>
        <pc:spChg chg="mod">
          <ac:chgData name="One Skill" userId="8d49c830ac36a521" providerId="LiveId" clId="{108620F3-7C9B-4B7B-BDB5-71800E3BB158}" dt="2021-04-13T14:05:48.065" v="10" actId="27803"/>
          <ac:spMkLst>
            <pc:docMk/>
            <pc:sldMk cId="2269528238" sldId="353"/>
            <ac:spMk id="1596" creationId="{5FE112AC-CBF9-49B1-841D-625D0D7D54E4}"/>
          </ac:spMkLst>
        </pc:spChg>
        <pc:spChg chg="mod">
          <ac:chgData name="One Skill" userId="8d49c830ac36a521" providerId="LiveId" clId="{108620F3-7C9B-4B7B-BDB5-71800E3BB158}" dt="2021-04-13T14:05:48.065" v="10" actId="27803"/>
          <ac:spMkLst>
            <pc:docMk/>
            <pc:sldMk cId="2269528238" sldId="353"/>
            <ac:spMk id="1597" creationId="{5A6FD19B-B519-4DF0-B04A-BC1EE1CE9A05}"/>
          </ac:spMkLst>
        </pc:spChg>
        <pc:spChg chg="mod">
          <ac:chgData name="One Skill" userId="8d49c830ac36a521" providerId="LiveId" clId="{108620F3-7C9B-4B7B-BDB5-71800E3BB158}" dt="2021-04-13T14:05:48.065" v="10" actId="27803"/>
          <ac:spMkLst>
            <pc:docMk/>
            <pc:sldMk cId="2269528238" sldId="353"/>
            <ac:spMk id="1598" creationId="{89E9B335-888D-429B-B040-2F00B26F47EE}"/>
          </ac:spMkLst>
        </pc:spChg>
        <pc:spChg chg="mod">
          <ac:chgData name="One Skill" userId="8d49c830ac36a521" providerId="LiveId" clId="{108620F3-7C9B-4B7B-BDB5-71800E3BB158}" dt="2021-04-13T14:05:48.065" v="10" actId="27803"/>
          <ac:spMkLst>
            <pc:docMk/>
            <pc:sldMk cId="2269528238" sldId="353"/>
            <ac:spMk id="1600" creationId="{3FB84C93-DEB8-4DBE-974C-A3CF7102E23D}"/>
          </ac:spMkLst>
        </pc:spChg>
        <pc:spChg chg="mod">
          <ac:chgData name="One Skill" userId="8d49c830ac36a521" providerId="LiveId" clId="{108620F3-7C9B-4B7B-BDB5-71800E3BB158}" dt="2021-04-13T14:05:48.065" v="10" actId="27803"/>
          <ac:spMkLst>
            <pc:docMk/>
            <pc:sldMk cId="2269528238" sldId="353"/>
            <ac:spMk id="1601" creationId="{9F0E5D06-71C2-4190-8925-9F255F5C6532}"/>
          </ac:spMkLst>
        </pc:spChg>
        <pc:spChg chg="mod">
          <ac:chgData name="One Skill" userId="8d49c830ac36a521" providerId="LiveId" clId="{108620F3-7C9B-4B7B-BDB5-71800E3BB158}" dt="2021-04-13T14:05:48.065" v="10" actId="27803"/>
          <ac:spMkLst>
            <pc:docMk/>
            <pc:sldMk cId="2269528238" sldId="353"/>
            <ac:spMk id="1602" creationId="{D771541F-0410-4367-AD32-DB4685AEBF0F}"/>
          </ac:spMkLst>
        </pc:spChg>
        <pc:spChg chg="mod">
          <ac:chgData name="One Skill" userId="8d49c830ac36a521" providerId="LiveId" clId="{108620F3-7C9B-4B7B-BDB5-71800E3BB158}" dt="2021-04-13T14:05:48.065" v="10" actId="27803"/>
          <ac:spMkLst>
            <pc:docMk/>
            <pc:sldMk cId="2269528238" sldId="353"/>
            <ac:spMk id="1603" creationId="{258801E1-2B85-4BB4-9DF7-69594AD1EE8D}"/>
          </ac:spMkLst>
        </pc:spChg>
        <pc:spChg chg="mod">
          <ac:chgData name="One Skill" userId="8d49c830ac36a521" providerId="LiveId" clId="{108620F3-7C9B-4B7B-BDB5-71800E3BB158}" dt="2021-04-13T14:05:48.065" v="10" actId="27803"/>
          <ac:spMkLst>
            <pc:docMk/>
            <pc:sldMk cId="2269528238" sldId="353"/>
            <ac:spMk id="1604" creationId="{A03FEA5D-AB86-407E-B1AD-F1DCE6B0393E}"/>
          </ac:spMkLst>
        </pc:spChg>
        <pc:spChg chg="mod">
          <ac:chgData name="One Skill" userId="8d49c830ac36a521" providerId="LiveId" clId="{108620F3-7C9B-4B7B-BDB5-71800E3BB158}" dt="2021-04-13T14:05:48.065" v="10" actId="27803"/>
          <ac:spMkLst>
            <pc:docMk/>
            <pc:sldMk cId="2269528238" sldId="353"/>
            <ac:spMk id="1605" creationId="{49C2595A-D380-4726-A18F-1393DA366852}"/>
          </ac:spMkLst>
        </pc:spChg>
        <pc:spChg chg="mod">
          <ac:chgData name="One Skill" userId="8d49c830ac36a521" providerId="LiveId" clId="{108620F3-7C9B-4B7B-BDB5-71800E3BB158}" dt="2021-04-13T14:05:48.065" v="10" actId="27803"/>
          <ac:spMkLst>
            <pc:docMk/>
            <pc:sldMk cId="2269528238" sldId="353"/>
            <ac:spMk id="1607" creationId="{1DFD2DC9-8D9D-4A17-8CB0-CEF2800DF499}"/>
          </ac:spMkLst>
        </pc:spChg>
        <pc:spChg chg="mod">
          <ac:chgData name="One Skill" userId="8d49c830ac36a521" providerId="LiveId" clId="{108620F3-7C9B-4B7B-BDB5-71800E3BB158}" dt="2021-04-13T14:05:48.065" v="10" actId="27803"/>
          <ac:spMkLst>
            <pc:docMk/>
            <pc:sldMk cId="2269528238" sldId="353"/>
            <ac:spMk id="1608" creationId="{B4AFBC25-348D-4775-B9B5-C8A27B1BCE7E}"/>
          </ac:spMkLst>
        </pc:spChg>
        <pc:spChg chg="mod">
          <ac:chgData name="One Skill" userId="8d49c830ac36a521" providerId="LiveId" clId="{108620F3-7C9B-4B7B-BDB5-71800E3BB158}" dt="2021-04-13T14:05:48.065" v="10" actId="27803"/>
          <ac:spMkLst>
            <pc:docMk/>
            <pc:sldMk cId="2269528238" sldId="353"/>
            <ac:spMk id="1609" creationId="{35C9D899-9C2D-4182-9943-1EEAB52D58F6}"/>
          </ac:spMkLst>
        </pc:spChg>
        <pc:spChg chg="mod">
          <ac:chgData name="One Skill" userId="8d49c830ac36a521" providerId="LiveId" clId="{108620F3-7C9B-4B7B-BDB5-71800E3BB158}" dt="2021-04-13T14:05:48.065" v="10" actId="27803"/>
          <ac:spMkLst>
            <pc:docMk/>
            <pc:sldMk cId="2269528238" sldId="353"/>
            <ac:spMk id="1610" creationId="{F0550211-BA15-41F9-A956-1FB264E5E198}"/>
          </ac:spMkLst>
        </pc:spChg>
        <pc:spChg chg="mod">
          <ac:chgData name="One Skill" userId="8d49c830ac36a521" providerId="LiveId" clId="{108620F3-7C9B-4B7B-BDB5-71800E3BB158}" dt="2021-04-13T14:05:48.065" v="10" actId="27803"/>
          <ac:spMkLst>
            <pc:docMk/>
            <pc:sldMk cId="2269528238" sldId="353"/>
            <ac:spMk id="1611" creationId="{81093488-0011-4158-B478-4D4CBF9171CF}"/>
          </ac:spMkLst>
        </pc:spChg>
        <pc:spChg chg="mod">
          <ac:chgData name="One Skill" userId="8d49c830ac36a521" providerId="LiveId" clId="{108620F3-7C9B-4B7B-BDB5-71800E3BB158}" dt="2021-04-13T14:05:48.065" v="10" actId="27803"/>
          <ac:spMkLst>
            <pc:docMk/>
            <pc:sldMk cId="2269528238" sldId="353"/>
            <ac:spMk id="1612" creationId="{1DFA81EB-6A89-4028-87FD-34D03039A894}"/>
          </ac:spMkLst>
        </pc:spChg>
        <pc:spChg chg="mod">
          <ac:chgData name="One Skill" userId="8d49c830ac36a521" providerId="LiveId" clId="{108620F3-7C9B-4B7B-BDB5-71800E3BB158}" dt="2021-04-13T14:05:48.065" v="10" actId="27803"/>
          <ac:spMkLst>
            <pc:docMk/>
            <pc:sldMk cId="2269528238" sldId="353"/>
            <ac:spMk id="1613" creationId="{722AB927-5075-4EAC-A31B-84E5E354407B}"/>
          </ac:spMkLst>
        </pc:spChg>
        <pc:spChg chg="mod">
          <ac:chgData name="One Skill" userId="8d49c830ac36a521" providerId="LiveId" clId="{108620F3-7C9B-4B7B-BDB5-71800E3BB158}" dt="2021-04-13T14:05:48.065" v="10" actId="27803"/>
          <ac:spMkLst>
            <pc:docMk/>
            <pc:sldMk cId="2269528238" sldId="353"/>
            <ac:spMk id="1614" creationId="{34198AF7-0F32-4ABC-8C32-58A12E48F4C1}"/>
          </ac:spMkLst>
        </pc:spChg>
        <pc:spChg chg="mod">
          <ac:chgData name="One Skill" userId="8d49c830ac36a521" providerId="LiveId" clId="{108620F3-7C9B-4B7B-BDB5-71800E3BB158}" dt="2021-04-13T14:05:48.065" v="10" actId="27803"/>
          <ac:spMkLst>
            <pc:docMk/>
            <pc:sldMk cId="2269528238" sldId="353"/>
            <ac:spMk id="1615" creationId="{F76D0A80-0506-4799-BB50-C04C46D235C6}"/>
          </ac:spMkLst>
        </pc:spChg>
        <pc:spChg chg="mod">
          <ac:chgData name="One Skill" userId="8d49c830ac36a521" providerId="LiveId" clId="{108620F3-7C9B-4B7B-BDB5-71800E3BB158}" dt="2021-04-13T14:05:48.065" v="10" actId="27803"/>
          <ac:spMkLst>
            <pc:docMk/>
            <pc:sldMk cId="2269528238" sldId="353"/>
            <ac:spMk id="1616" creationId="{6F55303B-7A02-4781-9A16-C61BD9784447}"/>
          </ac:spMkLst>
        </pc:spChg>
        <pc:spChg chg="mod">
          <ac:chgData name="One Skill" userId="8d49c830ac36a521" providerId="LiveId" clId="{108620F3-7C9B-4B7B-BDB5-71800E3BB158}" dt="2021-04-13T14:05:48.065" v="10" actId="27803"/>
          <ac:spMkLst>
            <pc:docMk/>
            <pc:sldMk cId="2269528238" sldId="353"/>
            <ac:spMk id="1617" creationId="{7482310F-7281-433E-8199-717A598DA435}"/>
          </ac:spMkLst>
        </pc:spChg>
        <pc:spChg chg="mod">
          <ac:chgData name="One Skill" userId="8d49c830ac36a521" providerId="LiveId" clId="{108620F3-7C9B-4B7B-BDB5-71800E3BB158}" dt="2021-04-13T14:05:48.065" v="10" actId="27803"/>
          <ac:spMkLst>
            <pc:docMk/>
            <pc:sldMk cId="2269528238" sldId="353"/>
            <ac:spMk id="1618" creationId="{A61CD7AA-AC51-4015-968E-712112B2DFDD}"/>
          </ac:spMkLst>
        </pc:spChg>
        <pc:spChg chg="mod">
          <ac:chgData name="One Skill" userId="8d49c830ac36a521" providerId="LiveId" clId="{108620F3-7C9B-4B7B-BDB5-71800E3BB158}" dt="2021-04-13T14:05:48.065" v="10" actId="27803"/>
          <ac:spMkLst>
            <pc:docMk/>
            <pc:sldMk cId="2269528238" sldId="353"/>
            <ac:spMk id="1619" creationId="{C76C26B6-3CBF-4056-AE80-FDBAA514E271}"/>
          </ac:spMkLst>
        </pc:spChg>
        <pc:spChg chg="mod">
          <ac:chgData name="One Skill" userId="8d49c830ac36a521" providerId="LiveId" clId="{108620F3-7C9B-4B7B-BDB5-71800E3BB158}" dt="2021-04-13T14:05:48.065" v="10" actId="27803"/>
          <ac:spMkLst>
            <pc:docMk/>
            <pc:sldMk cId="2269528238" sldId="353"/>
            <ac:spMk id="1620" creationId="{501892D1-F290-478F-88D0-55B8D0B36998}"/>
          </ac:spMkLst>
        </pc:spChg>
        <pc:spChg chg="mod">
          <ac:chgData name="One Skill" userId="8d49c830ac36a521" providerId="LiveId" clId="{108620F3-7C9B-4B7B-BDB5-71800E3BB158}" dt="2021-04-13T14:05:48.065" v="10" actId="27803"/>
          <ac:spMkLst>
            <pc:docMk/>
            <pc:sldMk cId="2269528238" sldId="353"/>
            <ac:spMk id="1621" creationId="{7B52A00E-8C3C-4595-A585-C73B366BB984}"/>
          </ac:spMkLst>
        </pc:spChg>
        <pc:spChg chg="mod">
          <ac:chgData name="One Skill" userId="8d49c830ac36a521" providerId="LiveId" clId="{108620F3-7C9B-4B7B-BDB5-71800E3BB158}" dt="2021-04-13T14:05:48.065" v="10" actId="27803"/>
          <ac:spMkLst>
            <pc:docMk/>
            <pc:sldMk cId="2269528238" sldId="353"/>
            <ac:spMk id="1622" creationId="{D3B8E383-9CDD-487D-8835-A992F00A9EE1}"/>
          </ac:spMkLst>
        </pc:spChg>
        <pc:spChg chg="mod">
          <ac:chgData name="One Skill" userId="8d49c830ac36a521" providerId="LiveId" clId="{108620F3-7C9B-4B7B-BDB5-71800E3BB158}" dt="2021-04-13T14:05:48.065" v="10" actId="27803"/>
          <ac:spMkLst>
            <pc:docMk/>
            <pc:sldMk cId="2269528238" sldId="353"/>
            <ac:spMk id="1623" creationId="{A741B433-F5B7-4727-9E5E-A8BA6A92CF75}"/>
          </ac:spMkLst>
        </pc:spChg>
        <pc:spChg chg="mod">
          <ac:chgData name="One Skill" userId="8d49c830ac36a521" providerId="LiveId" clId="{108620F3-7C9B-4B7B-BDB5-71800E3BB158}" dt="2021-04-13T14:05:48.065" v="10" actId="27803"/>
          <ac:spMkLst>
            <pc:docMk/>
            <pc:sldMk cId="2269528238" sldId="353"/>
            <ac:spMk id="1624" creationId="{23D0AC2E-E504-4C8E-A6D7-A22D7E670F16}"/>
          </ac:spMkLst>
        </pc:spChg>
        <pc:spChg chg="mod">
          <ac:chgData name="One Skill" userId="8d49c830ac36a521" providerId="LiveId" clId="{108620F3-7C9B-4B7B-BDB5-71800E3BB158}" dt="2021-04-13T14:05:48.065" v="10" actId="27803"/>
          <ac:spMkLst>
            <pc:docMk/>
            <pc:sldMk cId="2269528238" sldId="353"/>
            <ac:spMk id="1625" creationId="{ED2F9667-5584-4C05-B3B1-C47A3C13CA6C}"/>
          </ac:spMkLst>
        </pc:spChg>
        <pc:spChg chg="mod">
          <ac:chgData name="One Skill" userId="8d49c830ac36a521" providerId="LiveId" clId="{108620F3-7C9B-4B7B-BDB5-71800E3BB158}" dt="2021-04-13T14:05:48.065" v="10" actId="27803"/>
          <ac:spMkLst>
            <pc:docMk/>
            <pc:sldMk cId="2269528238" sldId="353"/>
            <ac:spMk id="1626" creationId="{70B443BC-2806-47D5-A355-7737D0DD9757}"/>
          </ac:spMkLst>
        </pc:spChg>
        <pc:spChg chg="mod">
          <ac:chgData name="One Skill" userId="8d49c830ac36a521" providerId="LiveId" clId="{108620F3-7C9B-4B7B-BDB5-71800E3BB158}" dt="2021-04-13T14:05:48.065" v="10" actId="27803"/>
          <ac:spMkLst>
            <pc:docMk/>
            <pc:sldMk cId="2269528238" sldId="353"/>
            <ac:spMk id="1628" creationId="{AAC9F3D5-4C2F-481E-AAF6-EB69728C4142}"/>
          </ac:spMkLst>
        </pc:spChg>
        <pc:spChg chg="mod">
          <ac:chgData name="One Skill" userId="8d49c830ac36a521" providerId="LiveId" clId="{108620F3-7C9B-4B7B-BDB5-71800E3BB158}" dt="2021-04-13T14:05:48.065" v="10" actId="27803"/>
          <ac:spMkLst>
            <pc:docMk/>
            <pc:sldMk cId="2269528238" sldId="353"/>
            <ac:spMk id="1629" creationId="{15BA535F-55BF-4E2F-BF5D-9005489D4CF3}"/>
          </ac:spMkLst>
        </pc:spChg>
        <pc:spChg chg="mod">
          <ac:chgData name="One Skill" userId="8d49c830ac36a521" providerId="LiveId" clId="{108620F3-7C9B-4B7B-BDB5-71800E3BB158}" dt="2021-04-13T14:05:48.065" v="10" actId="27803"/>
          <ac:spMkLst>
            <pc:docMk/>
            <pc:sldMk cId="2269528238" sldId="353"/>
            <ac:spMk id="1630" creationId="{B5F9C497-C030-4265-96B5-84B89C0CD03E}"/>
          </ac:spMkLst>
        </pc:spChg>
        <pc:spChg chg="mod">
          <ac:chgData name="One Skill" userId="8d49c830ac36a521" providerId="LiveId" clId="{108620F3-7C9B-4B7B-BDB5-71800E3BB158}" dt="2021-04-13T14:05:48.065" v="10" actId="27803"/>
          <ac:spMkLst>
            <pc:docMk/>
            <pc:sldMk cId="2269528238" sldId="353"/>
            <ac:spMk id="1631" creationId="{A1B9AD11-57ED-4ACF-8C31-EF18AC502EDD}"/>
          </ac:spMkLst>
        </pc:spChg>
        <pc:spChg chg="mod">
          <ac:chgData name="One Skill" userId="8d49c830ac36a521" providerId="LiveId" clId="{108620F3-7C9B-4B7B-BDB5-71800E3BB158}" dt="2021-04-13T14:05:48.065" v="10" actId="27803"/>
          <ac:spMkLst>
            <pc:docMk/>
            <pc:sldMk cId="2269528238" sldId="353"/>
            <ac:spMk id="1632" creationId="{8D086F97-C453-4538-9EE4-94705B1794A0}"/>
          </ac:spMkLst>
        </pc:spChg>
        <pc:spChg chg="mod">
          <ac:chgData name="One Skill" userId="8d49c830ac36a521" providerId="LiveId" clId="{108620F3-7C9B-4B7B-BDB5-71800E3BB158}" dt="2021-04-13T14:05:48.065" v="10" actId="27803"/>
          <ac:spMkLst>
            <pc:docMk/>
            <pc:sldMk cId="2269528238" sldId="353"/>
            <ac:spMk id="1633" creationId="{183B2528-30D2-4CC8-9131-5B268F6FBA26}"/>
          </ac:spMkLst>
        </pc:spChg>
        <pc:spChg chg="mod">
          <ac:chgData name="One Skill" userId="8d49c830ac36a521" providerId="LiveId" clId="{108620F3-7C9B-4B7B-BDB5-71800E3BB158}" dt="2021-04-13T14:05:48.065" v="10" actId="27803"/>
          <ac:spMkLst>
            <pc:docMk/>
            <pc:sldMk cId="2269528238" sldId="353"/>
            <ac:spMk id="1634" creationId="{C0012289-F1E9-4217-A9F3-5B775D7DAA7E}"/>
          </ac:spMkLst>
        </pc:spChg>
        <pc:spChg chg="mod">
          <ac:chgData name="One Skill" userId="8d49c830ac36a521" providerId="LiveId" clId="{108620F3-7C9B-4B7B-BDB5-71800E3BB158}" dt="2021-04-13T14:05:48.065" v="10" actId="27803"/>
          <ac:spMkLst>
            <pc:docMk/>
            <pc:sldMk cId="2269528238" sldId="353"/>
            <ac:spMk id="1635" creationId="{379321F1-2AE1-4D11-AC92-C2F9F6D6E235}"/>
          </ac:spMkLst>
        </pc:spChg>
        <pc:spChg chg="mod">
          <ac:chgData name="One Skill" userId="8d49c830ac36a521" providerId="LiveId" clId="{108620F3-7C9B-4B7B-BDB5-71800E3BB158}" dt="2021-04-13T14:05:48.065" v="10" actId="27803"/>
          <ac:spMkLst>
            <pc:docMk/>
            <pc:sldMk cId="2269528238" sldId="353"/>
            <ac:spMk id="1636" creationId="{6F542FFA-8907-4136-89E0-296D6B547F0B}"/>
          </ac:spMkLst>
        </pc:spChg>
        <pc:spChg chg="mod">
          <ac:chgData name="One Skill" userId="8d49c830ac36a521" providerId="LiveId" clId="{108620F3-7C9B-4B7B-BDB5-71800E3BB158}" dt="2021-04-13T14:05:48.065" v="10" actId="27803"/>
          <ac:spMkLst>
            <pc:docMk/>
            <pc:sldMk cId="2269528238" sldId="353"/>
            <ac:spMk id="1637" creationId="{A207B6AD-5D59-40D5-B1BC-00FE774BF77E}"/>
          </ac:spMkLst>
        </pc:spChg>
        <pc:spChg chg="mod">
          <ac:chgData name="One Skill" userId="8d49c830ac36a521" providerId="LiveId" clId="{108620F3-7C9B-4B7B-BDB5-71800E3BB158}" dt="2021-04-13T14:05:48.065" v="10" actId="27803"/>
          <ac:spMkLst>
            <pc:docMk/>
            <pc:sldMk cId="2269528238" sldId="353"/>
            <ac:spMk id="1638" creationId="{CE1BCC78-BA37-4B36-A8BF-EE7F2CE30A27}"/>
          </ac:spMkLst>
        </pc:spChg>
        <pc:spChg chg="mod">
          <ac:chgData name="One Skill" userId="8d49c830ac36a521" providerId="LiveId" clId="{108620F3-7C9B-4B7B-BDB5-71800E3BB158}" dt="2021-04-13T14:05:48.065" v="10" actId="27803"/>
          <ac:spMkLst>
            <pc:docMk/>
            <pc:sldMk cId="2269528238" sldId="353"/>
            <ac:spMk id="1639" creationId="{BB26E000-3774-4CAA-AA11-789CF55049AB}"/>
          </ac:spMkLst>
        </pc:spChg>
        <pc:spChg chg="mod">
          <ac:chgData name="One Skill" userId="8d49c830ac36a521" providerId="LiveId" clId="{108620F3-7C9B-4B7B-BDB5-71800E3BB158}" dt="2021-04-13T14:05:48.065" v="10" actId="27803"/>
          <ac:spMkLst>
            <pc:docMk/>
            <pc:sldMk cId="2269528238" sldId="353"/>
            <ac:spMk id="1641" creationId="{1DA13CC4-4FF1-4C34-BF2D-AC3B4C25D65F}"/>
          </ac:spMkLst>
        </pc:spChg>
        <pc:spChg chg="mod">
          <ac:chgData name="One Skill" userId="8d49c830ac36a521" providerId="LiveId" clId="{108620F3-7C9B-4B7B-BDB5-71800E3BB158}" dt="2021-04-13T14:05:48.065" v="10" actId="27803"/>
          <ac:spMkLst>
            <pc:docMk/>
            <pc:sldMk cId="2269528238" sldId="353"/>
            <ac:spMk id="1642" creationId="{0CC17744-4728-4108-900C-E544DEB0B798}"/>
          </ac:spMkLst>
        </pc:spChg>
        <pc:spChg chg="mod">
          <ac:chgData name="One Skill" userId="8d49c830ac36a521" providerId="LiveId" clId="{108620F3-7C9B-4B7B-BDB5-71800E3BB158}" dt="2021-04-13T14:05:48.065" v="10" actId="27803"/>
          <ac:spMkLst>
            <pc:docMk/>
            <pc:sldMk cId="2269528238" sldId="353"/>
            <ac:spMk id="1643" creationId="{6BAC42F7-1978-4587-ADD3-E8E1BB5D0E72}"/>
          </ac:spMkLst>
        </pc:spChg>
        <pc:spChg chg="mod">
          <ac:chgData name="One Skill" userId="8d49c830ac36a521" providerId="LiveId" clId="{108620F3-7C9B-4B7B-BDB5-71800E3BB158}" dt="2021-04-13T14:05:48.065" v="10" actId="27803"/>
          <ac:spMkLst>
            <pc:docMk/>
            <pc:sldMk cId="2269528238" sldId="353"/>
            <ac:spMk id="1644" creationId="{D5D4F97C-53B6-4B3F-B7CD-94BFC67B9381}"/>
          </ac:spMkLst>
        </pc:spChg>
        <pc:spChg chg="mod">
          <ac:chgData name="One Skill" userId="8d49c830ac36a521" providerId="LiveId" clId="{108620F3-7C9B-4B7B-BDB5-71800E3BB158}" dt="2021-04-13T14:05:48.065" v="10" actId="27803"/>
          <ac:spMkLst>
            <pc:docMk/>
            <pc:sldMk cId="2269528238" sldId="353"/>
            <ac:spMk id="1645" creationId="{FF3BB905-A558-4340-B8B2-4C9553EB660D}"/>
          </ac:spMkLst>
        </pc:spChg>
        <pc:spChg chg="mod">
          <ac:chgData name="One Skill" userId="8d49c830ac36a521" providerId="LiveId" clId="{108620F3-7C9B-4B7B-BDB5-71800E3BB158}" dt="2021-04-13T14:05:48.065" v="10" actId="27803"/>
          <ac:spMkLst>
            <pc:docMk/>
            <pc:sldMk cId="2269528238" sldId="353"/>
            <ac:spMk id="1646" creationId="{177DAF92-E29C-4C15-B1B8-E76979BCEFDE}"/>
          </ac:spMkLst>
        </pc:spChg>
        <pc:spChg chg="mod">
          <ac:chgData name="One Skill" userId="8d49c830ac36a521" providerId="LiveId" clId="{108620F3-7C9B-4B7B-BDB5-71800E3BB158}" dt="2021-04-13T14:05:48.065" v="10" actId="27803"/>
          <ac:spMkLst>
            <pc:docMk/>
            <pc:sldMk cId="2269528238" sldId="353"/>
            <ac:spMk id="1647" creationId="{3D3EE93B-E05D-43AD-B122-155B64F38434}"/>
          </ac:spMkLst>
        </pc:spChg>
        <pc:spChg chg="mod">
          <ac:chgData name="One Skill" userId="8d49c830ac36a521" providerId="LiveId" clId="{108620F3-7C9B-4B7B-BDB5-71800E3BB158}" dt="2021-04-13T14:05:48.065" v="10" actId="27803"/>
          <ac:spMkLst>
            <pc:docMk/>
            <pc:sldMk cId="2269528238" sldId="353"/>
            <ac:spMk id="1648" creationId="{4BDE66AF-B955-4CC1-BD8C-2873B682490F}"/>
          </ac:spMkLst>
        </pc:spChg>
        <pc:spChg chg="mod">
          <ac:chgData name="One Skill" userId="8d49c830ac36a521" providerId="LiveId" clId="{108620F3-7C9B-4B7B-BDB5-71800E3BB158}" dt="2021-04-13T14:05:48.065" v="10" actId="27803"/>
          <ac:spMkLst>
            <pc:docMk/>
            <pc:sldMk cId="2269528238" sldId="353"/>
            <ac:spMk id="1649" creationId="{953DBABA-FC83-4F83-AC73-CBC8067BF7BD}"/>
          </ac:spMkLst>
        </pc:spChg>
        <pc:spChg chg="mod">
          <ac:chgData name="One Skill" userId="8d49c830ac36a521" providerId="LiveId" clId="{108620F3-7C9B-4B7B-BDB5-71800E3BB158}" dt="2021-04-13T14:05:48.065" v="10" actId="27803"/>
          <ac:spMkLst>
            <pc:docMk/>
            <pc:sldMk cId="2269528238" sldId="353"/>
            <ac:spMk id="1650" creationId="{6761233B-E708-433C-9C52-5E6DAA3A8802}"/>
          </ac:spMkLst>
        </pc:spChg>
        <pc:spChg chg="mod">
          <ac:chgData name="One Skill" userId="8d49c830ac36a521" providerId="LiveId" clId="{108620F3-7C9B-4B7B-BDB5-71800E3BB158}" dt="2021-04-13T14:05:48.065" v="10" actId="27803"/>
          <ac:spMkLst>
            <pc:docMk/>
            <pc:sldMk cId="2269528238" sldId="353"/>
            <ac:spMk id="1651" creationId="{153CD229-CC3C-4EA1-98EB-23FA1272847D}"/>
          </ac:spMkLst>
        </pc:spChg>
        <pc:spChg chg="mod">
          <ac:chgData name="One Skill" userId="8d49c830ac36a521" providerId="LiveId" clId="{108620F3-7C9B-4B7B-BDB5-71800E3BB158}" dt="2021-04-13T14:05:48.065" v="10" actId="27803"/>
          <ac:spMkLst>
            <pc:docMk/>
            <pc:sldMk cId="2269528238" sldId="353"/>
            <ac:spMk id="1652" creationId="{CCAC23B4-EFD3-4A45-91BC-20C2D7A13E62}"/>
          </ac:spMkLst>
        </pc:spChg>
        <pc:spChg chg="mod">
          <ac:chgData name="One Skill" userId="8d49c830ac36a521" providerId="LiveId" clId="{108620F3-7C9B-4B7B-BDB5-71800E3BB158}" dt="2021-04-13T14:05:48.065" v="10" actId="27803"/>
          <ac:spMkLst>
            <pc:docMk/>
            <pc:sldMk cId="2269528238" sldId="353"/>
            <ac:spMk id="1653" creationId="{DD708DA4-2598-4C13-B8B1-D73ABCE61F4E}"/>
          </ac:spMkLst>
        </pc:spChg>
        <pc:spChg chg="mod">
          <ac:chgData name="One Skill" userId="8d49c830ac36a521" providerId="LiveId" clId="{108620F3-7C9B-4B7B-BDB5-71800E3BB158}" dt="2021-04-13T14:05:48.065" v="10" actId="27803"/>
          <ac:spMkLst>
            <pc:docMk/>
            <pc:sldMk cId="2269528238" sldId="353"/>
            <ac:spMk id="1654" creationId="{75A61336-A320-4C91-A04F-1222D9930E1D}"/>
          </ac:spMkLst>
        </pc:spChg>
        <pc:spChg chg="mod">
          <ac:chgData name="One Skill" userId="8d49c830ac36a521" providerId="LiveId" clId="{108620F3-7C9B-4B7B-BDB5-71800E3BB158}" dt="2021-04-13T14:05:48.065" v="10" actId="27803"/>
          <ac:spMkLst>
            <pc:docMk/>
            <pc:sldMk cId="2269528238" sldId="353"/>
            <ac:spMk id="1655" creationId="{87EF9345-EB15-4CB8-91C0-2ACDD074A114}"/>
          </ac:spMkLst>
        </pc:spChg>
        <pc:spChg chg="mod">
          <ac:chgData name="One Skill" userId="8d49c830ac36a521" providerId="LiveId" clId="{108620F3-7C9B-4B7B-BDB5-71800E3BB158}" dt="2021-04-13T14:05:48.065" v="10" actId="27803"/>
          <ac:spMkLst>
            <pc:docMk/>
            <pc:sldMk cId="2269528238" sldId="353"/>
            <ac:spMk id="1656" creationId="{423ABC91-E339-4869-8420-94C1B074BE3B}"/>
          </ac:spMkLst>
        </pc:spChg>
        <pc:spChg chg="mod">
          <ac:chgData name="One Skill" userId="8d49c830ac36a521" providerId="LiveId" clId="{108620F3-7C9B-4B7B-BDB5-71800E3BB158}" dt="2021-04-13T14:05:48.065" v="10" actId="27803"/>
          <ac:spMkLst>
            <pc:docMk/>
            <pc:sldMk cId="2269528238" sldId="353"/>
            <ac:spMk id="1657" creationId="{182BF5AD-387E-4A8B-A56D-24907B82B9FA}"/>
          </ac:spMkLst>
        </pc:spChg>
        <pc:spChg chg="mod">
          <ac:chgData name="One Skill" userId="8d49c830ac36a521" providerId="LiveId" clId="{108620F3-7C9B-4B7B-BDB5-71800E3BB158}" dt="2021-04-13T14:05:48.065" v="10" actId="27803"/>
          <ac:spMkLst>
            <pc:docMk/>
            <pc:sldMk cId="2269528238" sldId="353"/>
            <ac:spMk id="1658" creationId="{9E997718-8168-4E3A-B5D4-8AA99796A9DD}"/>
          </ac:spMkLst>
        </pc:spChg>
        <pc:spChg chg="mod">
          <ac:chgData name="One Skill" userId="8d49c830ac36a521" providerId="LiveId" clId="{108620F3-7C9B-4B7B-BDB5-71800E3BB158}" dt="2021-04-13T14:05:48.065" v="10" actId="27803"/>
          <ac:spMkLst>
            <pc:docMk/>
            <pc:sldMk cId="2269528238" sldId="353"/>
            <ac:spMk id="1659" creationId="{3A49A9C6-CABA-42E0-A043-6B285F286A84}"/>
          </ac:spMkLst>
        </pc:spChg>
        <pc:spChg chg="mod">
          <ac:chgData name="One Skill" userId="8d49c830ac36a521" providerId="LiveId" clId="{108620F3-7C9B-4B7B-BDB5-71800E3BB158}" dt="2021-04-13T14:05:48.065" v="10" actId="27803"/>
          <ac:spMkLst>
            <pc:docMk/>
            <pc:sldMk cId="2269528238" sldId="353"/>
            <ac:spMk id="1660" creationId="{3E6E59F0-6D5C-4E6A-B21D-AB54B3A78485}"/>
          </ac:spMkLst>
        </pc:spChg>
        <pc:spChg chg="mod">
          <ac:chgData name="One Skill" userId="8d49c830ac36a521" providerId="LiveId" clId="{108620F3-7C9B-4B7B-BDB5-71800E3BB158}" dt="2021-04-13T14:05:48.065" v="10" actId="27803"/>
          <ac:spMkLst>
            <pc:docMk/>
            <pc:sldMk cId="2269528238" sldId="353"/>
            <ac:spMk id="1661" creationId="{583A9A49-D522-4C9C-BFC9-4D31D4887906}"/>
          </ac:spMkLst>
        </pc:spChg>
        <pc:spChg chg="mod">
          <ac:chgData name="One Skill" userId="8d49c830ac36a521" providerId="LiveId" clId="{108620F3-7C9B-4B7B-BDB5-71800E3BB158}" dt="2021-04-13T14:05:48.065" v="10" actId="27803"/>
          <ac:spMkLst>
            <pc:docMk/>
            <pc:sldMk cId="2269528238" sldId="353"/>
            <ac:spMk id="1662" creationId="{B9C6288D-C21E-4683-80C5-581B0377139D}"/>
          </ac:spMkLst>
        </pc:spChg>
        <pc:spChg chg="mod">
          <ac:chgData name="One Skill" userId="8d49c830ac36a521" providerId="LiveId" clId="{108620F3-7C9B-4B7B-BDB5-71800E3BB158}" dt="2021-04-13T14:05:48.065" v="10" actId="27803"/>
          <ac:spMkLst>
            <pc:docMk/>
            <pc:sldMk cId="2269528238" sldId="353"/>
            <ac:spMk id="1663" creationId="{E370239F-8AD6-4F3D-8C3F-C62745B11E26}"/>
          </ac:spMkLst>
        </pc:spChg>
        <pc:spChg chg="mod">
          <ac:chgData name="One Skill" userId="8d49c830ac36a521" providerId="LiveId" clId="{108620F3-7C9B-4B7B-BDB5-71800E3BB158}" dt="2021-04-13T14:05:48.065" v="10" actId="27803"/>
          <ac:spMkLst>
            <pc:docMk/>
            <pc:sldMk cId="2269528238" sldId="353"/>
            <ac:spMk id="1664" creationId="{6AB5D9D2-1C84-4083-BB0B-477E9C51E1F2}"/>
          </ac:spMkLst>
        </pc:spChg>
        <pc:spChg chg="mod">
          <ac:chgData name="One Skill" userId="8d49c830ac36a521" providerId="LiveId" clId="{108620F3-7C9B-4B7B-BDB5-71800E3BB158}" dt="2021-04-13T14:05:48.065" v="10" actId="27803"/>
          <ac:spMkLst>
            <pc:docMk/>
            <pc:sldMk cId="2269528238" sldId="353"/>
            <ac:spMk id="1665" creationId="{35F04678-7B5C-4DC2-B602-C3B1845AE8A4}"/>
          </ac:spMkLst>
        </pc:spChg>
        <pc:spChg chg="mod">
          <ac:chgData name="One Skill" userId="8d49c830ac36a521" providerId="LiveId" clId="{108620F3-7C9B-4B7B-BDB5-71800E3BB158}" dt="2021-04-13T14:05:48.065" v="10" actId="27803"/>
          <ac:spMkLst>
            <pc:docMk/>
            <pc:sldMk cId="2269528238" sldId="353"/>
            <ac:spMk id="1666" creationId="{670BB46D-024E-4D0A-ABDE-CCBDF10A3F46}"/>
          </ac:spMkLst>
        </pc:spChg>
        <pc:spChg chg="mod">
          <ac:chgData name="One Skill" userId="8d49c830ac36a521" providerId="LiveId" clId="{108620F3-7C9B-4B7B-BDB5-71800E3BB158}" dt="2021-04-13T14:05:48.065" v="10" actId="27803"/>
          <ac:spMkLst>
            <pc:docMk/>
            <pc:sldMk cId="2269528238" sldId="353"/>
            <ac:spMk id="1667" creationId="{EC7C7E9E-D83A-469D-8E44-F0DD2C66AD4A}"/>
          </ac:spMkLst>
        </pc:spChg>
        <pc:spChg chg="mod">
          <ac:chgData name="One Skill" userId="8d49c830ac36a521" providerId="LiveId" clId="{108620F3-7C9B-4B7B-BDB5-71800E3BB158}" dt="2021-04-13T14:05:48.065" v="10" actId="27803"/>
          <ac:spMkLst>
            <pc:docMk/>
            <pc:sldMk cId="2269528238" sldId="353"/>
            <ac:spMk id="1668" creationId="{514EA8A3-72EE-46EC-B6A1-8C9382340B95}"/>
          </ac:spMkLst>
        </pc:spChg>
        <pc:spChg chg="mod">
          <ac:chgData name="One Skill" userId="8d49c830ac36a521" providerId="LiveId" clId="{108620F3-7C9B-4B7B-BDB5-71800E3BB158}" dt="2021-04-13T14:05:48.065" v="10" actId="27803"/>
          <ac:spMkLst>
            <pc:docMk/>
            <pc:sldMk cId="2269528238" sldId="353"/>
            <ac:spMk id="1669" creationId="{1CC15264-CB75-4B93-9043-B7E5A09CA5DC}"/>
          </ac:spMkLst>
        </pc:spChg>
        <pc:spChg chg="mod">
          <ac:chgData name="One Skill" userId="8d49c830ac36a521" providerId="LiveId" clId="{108620F3-7C9B-4B7B-BDB5-71800E3BB158}" dt="2021-04-13T14:05:48.065" v="10" actId="27803"/>
          <ac:spMkLst>
            <pc:docMk/>
            <pc:sldMk cId="2269528238" sldId="353"/>
            <ac:spMk id="1670" creationId="{E8F57BF7-62D2-45A0-98D1-0FEC961463E0}"/>
          </ac:spMkLst>
        </pc:spChg>
        <pc:spChg chg="mod">
          <ac:chgData name="One Skill" userId="8d49c830ac36a521" providerId="LiveId" clId="{108620F3-7C9B-4B7B-BDB5-71800E3BB158}" dt="2021-04-13T14:05:48.065" v="10" actId="27803"/>
          <ac:spMkLst>
            <pc:docMk/>
            <pc:sldMk cId="2269528238" sldId="353"/>
            <ac:spMk id="1671" creationId="{188113A9-04D1-475D-9E85-DFD2DDA6D31A}"/>
          </ac:spMkLst>
        </pc:spChg>
        <pc:spChg chg="mod">
          <ac:chgData name="One Skill" userId="8d49c830ac36a521" providerId="LiveId" clId="{108620F3-7C9B-4B7B-BDB5-71800E3BB158}" dt="2021-04-13T14:05:48.065" v="10" actId="27803"/>
          <ac:spMkLst>
            <pc:docMk/>
            <pc:sldMk cId="2269528238" sldId="353"/>
            <ac:spMk id="1672" creationId="{567911B9-3455-4F0D-83E1-3DBC8AC7F0A7}"/>
          </ac:spMkLst>
        </pc:spChg>
        <pc:spChg chg="mod">
          <ac:chgData name="One Skill" userId="8d49c830ac36a521" providerId="LiveId" clId="{108620F3-7C9B-4B7B-BDB5-71800E3BB158}" dt="2021-04-13T14:05:48.065" v="10" actId="27803"/>
          <ac:spMkLst>
            <pc:docMk/>
            <pc:sldMk cId="2269528238" sldId="353"/>
            <ac:spMk id="1673" creationId="{7983E185-A4A4-4C11-864A-40C0DAF110B4}"/>
          </ac:spMkLst>
        </pc:spChg>
        <pc:spChg chg="mod">
          <ac:chgData name="One Skill" userId="8d49c830ac36a521" providerId="LiveId" clId="{108620F3-7C9B-4B7B-BDB5-71800E3BB158}" dt="2021-04-13T14:05:48.065" v="10" actId="27803"/>
          <ac:spMkLst>
            <pc:docMk/>
            <pc:sldMk cId="2269528238" sldId="353"/>
            <ac:spMk id="1674" creationId="{A8C41377-5E12-48C2-A9A2-AF4917D66BBD}"/>
          </ac:spMkLst>
        </pc:spChg>
        <pc:spChg chg="mod">
          <ac:chgData name="One Skill" userId="8d49c830ac36a521" providerId="LiveId" clId="{108620F3-7C9B-4B7B-BDB5-71800E3BB158}" dt="2021-04-13T14:05:48.065" v="10" actId="27803"/>
          <ac:spMkLst>
            <pc:docMk/>
            <pc:sldMk cId="2269528238" sldId="353"/>
            <ac:spMk id="1675" creationId="{5945358D-51FE-46CA-B6A9-80C1C8D682D1}"/>
          </ac:spMkLst>
        </pc:spChg>
        <pc:spChg chg="mod">
          <ac:chgData name="One Skill" userId="8d49c830ac36a521" providerId="LiveId" clId="{108620F3-7C9B-4B7B-BDB5-71800E3BB158}" dt="2021-04-13T14:05:48.065" v="10" actId="27803"/>
          <ac:spMkLst>
            <pc:docMk/>
            <pc:sldMk cId="2269528238" sldId="353"/>
            <ac:spMk id="1676" creationId="{A1986305-C9F8-4B67-A333-E1B61976DBE7}"/>
          </ac:spMkLst>
        </pc:spChg>
        <pc:spChg chg="mod">
          <ac:chgData name="One Skill" userId="8d49c830ac36a521" providerId="LiveId" clId="{108620F3-7C9B-4B7B-BDB5-71800E3BB158}" dt="2021-04-13T14:05:48.065" v="10" actId="27803"/>
          <ac:spMkLst>
            <pc:docMk/>
            <pc:sldMk cId="2269528238" sldId="353"/>
            <ac:spMk id="1677" creationId="{FF374FA9-BAEA-4B6B-923D-D96A0EC9430B}"/>
          </ac:spMkLst>
        </pc:spChg>
        <pc:spChg chg="mod">
          <ac:chgData name="One Skill" userId="8d49c830ac36a521" providerId="LiveId" clId="{108620F3-7C9B-4B7B-BDB5-71800E3BB158}" dt="2021-04-13T14:05:48.065" v="10" actId="27803"/>
          <ac:spMkLst>
            <pc:docMk/>
            <pc:sldMk cId="2269528238" sldId="353"/>
            <ac:spMk id="1678" creationId="{40EAEFB6-8465-4324-8752-6991C03B53C8}"/>
          </ac:spMkLst>
        </pc:spChg>
        <pc:spChg chg="mod">
          <ac:chgData name="One Skill" userId="8d49c830ac36a521" providerId="LiveId" clId="{108620F3-7C9B-4B7B-BDB5-71800E3BB158}" dt="2021-04-13T14:05:48.065" v="10" actId="27803"/>
          <ac:spMkLst>
            <pc:docMk/>
            <pc:sldMk cId="2269528238" sldId="353"/>
            <ac:spMk id="1679" creationId="{5994D3A3-3514-422B-A905-7A0181249BEB}"/>
          </ac:spMkLst>
        </pc:spChg>
        <pc:spChg chg="mod">
          <ac:chgData name="One Skill" userId="8d49c830ac36a521" providerId="LiveId" clId="{108620F3-7C9B-4B7B-BDB5-71800E3BB158}" dt="2021-04-13T14:05:48.065" v="10" actId="27803"/>
          <ac:spMkLst>
            <pc:docMk/>
            <pc:sldMk cId="2269528238" sldId="353"/>
            <ac:spMk id="1680" creationId="{D7CCA8A7-CB12-42B9-8CDB-196F17D1044F}"/>
          </ac:spMkLst>
        </pc:spChg>
        <pc:spChg chg="mod">
          <ac:chgData name="One Skill" userId="8d49c830ac36a521" providerId="LiveId" clId="{108620F3-7C9B-4B7B-BDB5-71800E3BB158}" dt="2021-04-13T14:05:48.065" v="10" actId="27803"/>
          <ac:spMkLst>
            <pc:docMk/>
            <pc:sldMk cId="2269528238" sldId="353"/>
            <ac:spMk id="1681" creationId="{C00334C8-2D4C-4F1A-AA36-632FEB6DA713}"/>
          </ac:spMkLst>
        </pc:spChg>
        <pc:spChg chg="mod">
          <ac:chgData name="One Skill" userId="8d49c830ac36a521" providerId="LiveId" clId="{108620F3-7C9B-4B7B-BDB5-71800E3BB158}" dt="2021-04-13T14:05:48.065" v="10" actId="27803"/>
          <ac:spMkLst>
            <pc:docMk/>
            <pc:sldMk cId="2269528238" sldId="353"/>
            <ac:spMk id="1682" creationId="{79281A12-6B62-4EF3-93A2-DFDE05E98003}"/>
          </ac:spMkLst>
        </pc:spChg>
        <pc:spChg chg="mod">
          <ac:chgData name="One Skill" userId="8d49c830ac36a521" providerId="LiveId" clId="{108620F3-7C9B-4B7B-BDB5-71800E3BB158}" dt="2021-04-13T14:05:48.065" v="10" actId="27803"/>
          <ac:spMkLst>
            <pc:docMk/>
            <pc:sldMk cId="2269528238" sldId="353"/>
            <ac:spMk id="1683" creationId="{30775804-A858-404B-95EE-EBEFB98B959A}"/>
          </ac:spMkLst>
        </pc:spChg>
        <pc:spChg chg="mod">
          <ac:chgData name="One Skill" userId="8d49c830ac36a521" providerId="LiveId" clId="{108620F3-7C9B-4B7B-BDB5-71800E3BB158}" dt="2021-04-13T14:05:48.065" v="10" actId="27803"/>
          <ac:spMkLst>
            <pc:docMk/>
            <pc:sldMk cId="2269528238" sldId="353"/>
            <ac:spMk id="1684" creationId="{A939C13F-CFC6-42D1-BB6C-427DF57761C0}"/>
          </ac:spMkLst>
        </pc:spChg>
        <pc:spChg chg="mod">
          <ac:chgData name="One Skill" userId="8d49c830ac36a521" providerId="LiveId" clId="{108620F3-7C9B-4B7B-BDB5-71800E3BB158}" dt="2021-04-13T14:05:48.065" v="10" actId="27803"/>
          <ac:spMkLst>
            <pc:docMk/>
            <pc:sldMk cId="2269528238" sldId="353"/>
            <ac:spMk id="1685" creationId="{B9FFB91B-AE8B-4DF8-BA9B-1DDC966B3879}"/>
          </ac:spMkLst>
        </pc:spChg>
        <pc:spChg chg="mod">
          <ac:chgData name="One Skill" userId="8d49c830ac36a521" providerId="LiveId" clId="{108620F3-7C9B-4B7B-BDB5-71800E3BB158}" dt="2021-04-13T14:05:48.065" v="10" actId="27803"/>
          <ac:spMkLst>
            <pc:docMk/>
            <pc:sldMk cId="2269528238" sldId="353"/>
            <ac:spMk id="1686" creationId="{15EB161C-B82B-432B-A75E-B223BB9E59CA}"/>
          </ac:spMkLst>
        </pc:spChg>
        <pc:spChg chg="mod">
          <ac:chgData name="One Skill" userId="8d49c830ac36a521" providerId="LiveId" clId="{108620F3-7C9B-4B7B-BDB5-71800E3BB158}" dt="2021-04-13T14:05:48.065" v="10" actId="27803"/>
          <ac:spMkLst>
            <pc:docMk/>
            <pc:sldMk cId="2269528238" sldId="353"/>
            <ac:spMk id="1687" creationId="{974C4499-F5C2-4DEF-A6D0-B111C1A61574}"/>
          </ac:spMkLst>
        </pc:spChg>
        <pc:spChg chg="mod">
          <ac:chgData name="One Skill" userId="8d49c830ac36a521" providerId="LiveId" clId="{108620F3-7C9B-4B7B-BDB5-71800E3BB158}" dt="2021-04-13T14:05:48.065" v="10" actId="27803"/>
          <ac:spMkLst>
            <pc:docMk/>
            <pc:sldMk cId="2269528238" sldId="353"/>
            <ac:spMk id="1688" creationId="{682F05A0-44FD-4C63-AFDC-4C179644445C}"/>
          </ac:spMkLst>
        </pc:spChg>
        <pc:spChg chg="mod">
          <ac:chgData name="One Skill" userId="8d49c830ac36a521" providerId="LiveId" clId="{108620F3-7C9B-4B7B-BDB5-71800E3BB158}" dt="2021-04-13T14:05:48.065" v="10" actId="27803"/>
          <ac:spMkLst>
            <pc:docMk/>
            <pc:sldMk cId="2269528238" sldId="353"/>
            <ac:spMk id="1689" creationId="{EBC8894E-A872-4935-999A-4AD524573CC4}"/>
          </ac:spMkLst>
        </pc:spChg>
        <pc:spChg chg="mod">
          <ac:chgData name="One Skill" userId="8d49c830ac36a521" providerId="LiveId" clId="{108620F3-7C9B-4B7B-BDB5-71800E3BB158}" dt="2021-04-13T14:05:48.065" v="10" actId="27803"/>
          <ac:spMkLst>
            <pc:docMk/>
            <pc:sldMk cId="2269528238" sldId="353"/>
            <ac:spMk id="1690" creationId="{27DAC606-B8EF-4067-B7AE-1537FF57D05E}"/>
          </ac:spMkLst>
        </pc:spChg>
        <pc:spChg chg="mod">
          <ac:chgData name="One Skill" userId="8d49c830ac36a521" providerId="LiveId" clId="{108620F3-7C9B-4B7B-BDB5-71800E3BB158}" dt="2021-04-13T14:05:48.065" v="10" actId="27803"/>
          <ac:spMkLst>
            <pc:docMk/>
            <pc:sldMk cId="2269528238" sldId="353"/>
            <ac:spMk id="1691" creationId="{F0323866-1C47-418D-A79C-C9BDBB7D6830}"/>
          </ac:spMkLst>
        </pc:spChg>
        <pc:spChg chg="mod">
          <ac:chgData name="One Skill" userId="8d49c830ac36a521" providerId="LiveId" clId="{108620F3-7C9B-4B7B-BDB5-71800E3BB158}" dt="2021-04-13T14:05:48.065" v="10" actId="27803"/>
          <ac:spMkLst>
            <pc:docMk/>
            <pc:sldMk cId="2269528238" sldId="353"/>
            <ac:spMk id="1692" creationId="{E95E17BB-F1EC-431F-815E-18219E0399C0}"/>
          </ac:spMkLst>
        </pc:spChg>
        <pc:spChg chg="mod">
          <ac:chgData name="One Skill" userId="8d49c830ac36a521" providerId="LiveId" clId="{108620F3-7C9B-4B7B-BDB5-71800E3BB158}" dt="2021-04-13T14:05:48.065" v="10" actId="27803"/>
          <ac:spMkLst>
            <pc:docMk/>
            <pc:sldMk cId="2269528238" sldId="353"/>
            <ac:spMk id="1693" creationId="{C273B22D-1134-4DB5-AE1B-5408C710E529}"/>
          </ac:spMkLst>
        </pc:spChg>
        <pc:spChg chg="mod">
          <ac:chgData name="One Skill" userId="8d49c830ac36a521" providerId="LiveId" clId="{108620F3-7C9B-4B7B-BDB5-71800E3BB158}" dt="2021-04-13T14:05:48.065" v="10" actId="27803"/>
          <ac:spMkLst>
            <pc:docMk/>
            <pc:sldMk cId="2269528238" sldId="353"/>
            <ac:spMk id="1694" creationId="{6D8EDB95-7B40-4B7B-A70B-22C60E2750CE}"/>
          </ac:spMkLst>
        </pc:spChg>
        <pc:spChg chg="mod">
          <ac:chgData name="One Skill" userId="8d49c830ac36a521" providerId="LiveId" clId="{108620F3-7C9B-4B7B-BDB5-71800E3BB158}" dt="2021-04-13T14:05:48.065" v="10" actId="27803"/>
          <ac:spMkLst>
            <pc:docMk/>
            <pc:sldMk cId="2269528238" sldId="353"/>
            <ac:spMk id="1695" creationId="{8F01B62F-C93F-4102-84B6-EC43E824B57F}"/>
          </ac:spMkLst>
        </pc:spChg>
        <pc:spChg chg="mod">
          <ac:chgData name="One Skill" userId="8d49c830ac36a521" providerId="LiveId" clId="{108620F3-7C9B-4B7B-BDB5-71800E3BB158}" dt="2021-04-13T14:05:48.065" v="10" actId="27803"/>
          <ac:spMkLst>
            <pc:docMk/>
            <pc:sldMk cId="2269528238" sldId="353"/>
            <ac:spMk id="1696" creationId="{254BE401-C14F-4BFD-82AC-B132B7917486}"/>
          </ac:spMkLst>
        </pc:spChg>
        <pc:spChg chg="mod">
          <ac:chgData name="One Skill" userId="8d49c830ac36a521" providerId="LiveId" clId="{108620F3-7C9B-4B7B-BDB5-71800E3BB158}" dt="2021-04-13T14:05:48.065" v="10" actId="27803"/>
          <ac:spMkLst>
            <pc:docMk/>
            <pc:sldMk cId="2269528238" sldId="353"/>
            <ac:spMk id="1697" creationId="{BFBA313D-F1A6-4226-84C2-6D62495B22CE}"/>
          </ac:spMkLst>
        </pc:spChg>
        <pc:spChg chg="mod">
          <ac:chgData name="One Skill" userId="8d49c830ac36a521" providerId="LiveId" clId="{108620F3-7C9B-4B7B-BDB5-71800E3BB158}" dt="2021-04-13T14:05:48.065" v="10" actId="27803"/>
          <ac:spMkLst>
            <pc:docMk/>
            <pc:sldMk cId="2269528238" sldId="353"/>
            <ac:spMk id="1698" creationId="{AFF99A1B-339E-43FD-9D43-BF227577C207}"/>
          </ac:spMkLst>
        </pc:spChg>
        <pc:spChg chg="mod">
          <ac:chgData name="One Skill" userId="8d49c830ac36a521" providerId="LiveId" clId="{108620F3-7C9B-4B7B-BDB5-71800E3BB158}" dt="2021-04-13T14:05:48.065" v="10" actId="27803"/>
          <ac:spMkLst>
            <pc:docMk/>
            <pc:sldMk cId="2269528238" sldId="353"/>
            <ac:spMk id="1699" creationId="{92C4E627-4F6D-41B9-9EA1-797E7597F005}"/>
          </ac:spMkLst>
        </pc:spChg>
        <pc:spChg chg="mod">
          <ac:chgData name="One Skill" userId="8d49c830ac36a521" providerId="LiveId" clId="{108620F3-7C9B-4B7B-BDB5-71800E3BB158}" dt="2021-04-13T14:05:48.065" v="10" actId="27803"/>
          <ac:spMkLst>
            <pc:docMk/>
            <pc:sldMk cId="2269528238" sldId="353"/>
            <ac:spMk id="1700" creationId="{7D8D1D00-3F37-4115-ADB0-BCC02980BC42}"/>
          </ac:spMkLst>
        </pc:spChg>
        <pc:spChg chg="mod">
          <ac:chgData name="One Skill" userId="8d49c830ac36a521" providerId="LiveId" clId="{108620F3-7C9B-4B7B-BDB5-71800E3BB158}" dt="2021-04-13T14:05:48.065" v="10" actId="27803"/>
          <ac:spMkLst>
            <pc:docMk/>
            <pc:sldMk cId="2269528238" sldId="353"/>
            <ac:spMk id="1701" creationId="{6DA449A2-ADD7-49E8-A00D-1650DD49C988}"/>
          </ac:spMkLst>
        </pc:spChg>
        <pc:spChg chg="mod">
          <ac:chgData name="One Skill" userId="8d49c830ac36a521" providerId="LiveId" clId="{108620F3-7C9B-4B7B-BDB5-71800E3BB158}" dt="2021-04-13T14:05:48.065" v="10" actId="27803"/>
          <ac:spMkLst>
            <pc:docMk/>
            <pc:sldMk cId="2269528238" sldId="353"/>
            <ac:spMk id="1702" creationId="{DCE881AF-2416-49B7-A613-F46AE010DC93}"/>
          </ac:spMkLst>
        </pc:spChg>
        <pc:spChg chg="mod">
          <ac:chgData name="One Skill" userId="8d49c830ac36a521" providerId="LiveId" clId="{108620F3-7C9B-4B7B-BDB5-71800E3BB158}" dt="2021-04-13T14:05:48.065" v="10" actId="27803"/>
          <ac:spMkLst>
            <pc:docMk/>
            <pc:sldMk cId="2269528238" sldId="353"/>
            <ac:spMk id="1703" creationId="{88DEF86D-90C4-4808-B981-E6708B59996F}"/>
          </ac:spMkLst>
        </pc:spChg>
        <pc:spChg chg="mod">
          <ac:chgData name="One Skill" userId="8d49c830ac36a521" providerId="LiveId" clId="{108620F3-7C9B-4B7B-BDB5-71800E3BB158}" dt="2021-04-13T14:05:48.065" v="10" actId="27803"/>
          <ac:spMkLst>
            <pc:docMk/>
            <pc:sldMk cId="2269528238" sldId="353"/>
            <ac:spMk id="1704" creationId="{A8C8D385-5F37-4CA9-BE67-875801EC413C}"/>
          </ac:spMkLst>
        </pc:spChg>
        <pc:spChg chg="mod">
          <ac:chgData name="One Skill" userId="8d49c830ac36a521" providerId="LiveId" clId="{108620F3-7C9B-4B7B-BDB5-71800E3BB158}" dt="2021-04-13T14:05:48.065" v="10" actId="27803"/>
          <ac:spMkLst>
            <pc:docMk/>
            <pc:sldMk cId="2269528238" sldId="353"/>
            <ac:spMk id="1705" creationId="{5E186F62-1039-49A4-B028-7362C705E9F4}"/>
          </ac:spMkLst>
        </pc:spChg>
        <pc:spChg chg="mod">
          <ac:chgData name="One Skill" userId="8d49c830ac36a521" providerId="LiveId" clId="{108620F3-7C9B-4B7B-BDB5-71800E3BB158}" dt="2021-04-13T14:05:48.065" v="10" actId="27803"/>
          <ac:spMkLst>
            <pc:docMk/>
            <pc:sldMk cId="2269528238" sldId="353"/>
            <ac:spMk id="1706" creationId="{90028A90-79BC-42C3-9766-FA773E385C0C}"/>
          </ac:spMkLst>
        </pc:spChg>
        <pc:spChg chg="mod">
          <ac:chgData name="One Skill" userId="8d49c830ac36a521" providerId="LiveId" clId="{108620F3-7C9B-4B7B-BDB5-71800E3BB158}" dt="2021-04-13T14:05:48.065" v="10" actId="27803"/>
          <ac:spMkLst>
            <pc:docMk/>
            <pc:sldMk cId="2269528238" sldId="353"/>
            <ac:spMk id="1707" creationId="{F6CA198B-2CBB-4521-9406-7C150B2C4B2F}"/>
          </ac:spMkLst>
        </pc:spChg>
        <pc:spChg chg="mod">
          <ac:chgData name="One Skill" userId="8d49c830ac36a521" providerId="LiveId" clId="{108620F3-7C9B-4B7B-BDB5-71800E3BB158}" dt="2021-04-13T14:05:48.065" v="10" actId="27803"/>
          <ac:spMkLst>
            <pc:docMk/>
            <pc:sldMk cId="2269528238" sldId="353"/>
            <ac:spMk id="1708" creationId="{424F7351-0EB9-4FFD-B665-0956DA130A58}"/>
          </ac:spMkLst>
        </pc:spChg>
        <pc:spChg chg="mod">
          <ac:chgData name="One Skill" userId="8d49c830ac36a521" providerId="LiveId" clId="{108620F3-7C9B-4B7B-BDB5-71800E3BB158}" dt="2021-04-13T14:05:48.065" v="10" actId="27803"/>
          <ac:spMkLst>
            <pc:docMk/>
            <pc:sldMk cId="2269528238" sldId="353"/>
            <ac:spMk id="1709" creationId="{13093B7C-477F-4570-B1F4-6AA7AEA46DE7}"/>
          </ac:spMkLst>
        </pc:spChg>
        <pc:spChg chg="mod">
          <ac:chgData name="One Skill" userId="8d49c830ac36a521" providerId="LiveId" clId="{108620F3-7C9B-4B7B-BDB5-71800E3BB158}" dt="2021-04-13T14:05:48.065" v="10" actId="27803"/>
          <ac:spMkLst>
            <pc:docMk/>
            <pc:sldMk cId="2269528238" sldId="353"/>
            <ac:spMk id="1710" creationId="{7E95A7EA-352D-4A7B-911F-C9B59FF6195B}"/>
          </ac:spMkLst>
        </pc:spChg>
        <pc:spChg chg="mod">
          <ac:chgData name="One Skill" userId="8d49c830ac36a521" providerId="LiveId" clId="{108620F3-7C9B-4B7B-BDB5-71800E3BB158}" dt="2021-04-13T14:05:48.065" v="10" actId="27803"/>
          <ac:spMkLst>
            <pc:docMk/>
            <pc:sldMk cId="2269528238" sldId="353"/>
            <ac:spMk id="1711" creationId="{B751768E-9B54-4E44-A0A7-C217B0557F6F}"/>
          </ac:spMkLst>
        </pc:spChg>
        <pc:spChg chg="mod">
          <ac:chgData name="One Skill" userId="8d49c830ac36a521" providerId="LiveId" clId="{108620F3-7C9B-4B7B-BDB5-71800E3BB158}" dt="2021-04-13T14:05:48.065" v="10" actId="27803"/>
          <ac:spMkLst>
            <pc:docMk/>
            <pc:sldMk cId="2269528238" sldId="353"/>
            <ac:spMk id="1712" creationId="{A6FCC7AC-F4ED-4E81-A554-5C67F9549CF9}"/>
          </ac:spMkLst>
        </pc:spChg>
        <pc:spChg chg="mod">
          <ac:chgData name="One Skill" userId="8d49c830ac36a521" providerId="LiveId" clId="{108620F3-7C9B-4B7B-BDB5-71800E3BB158}" dt="2021-04-13T14:05:48.065" v="10" actId="27803"/>
          <ac:spMkLst>
            <pc:docMk/>
            <pc:sldMk cId="2269528238" sldId="353"/>
            <ac:spMk id="1713" creationId="{A3C470D0-AEA5-4ED8-98B3-22ACBD833CD0}"/>
          </ac:spMkLst>
        </pc:spChg>
        <pc:spChg chg="mod">
          <ac:chgData name="One Skill" userId="8d49c830ac36a521" providerId="LiveId" clId="{108620F3-7C9B-4B7B-BDB5-71800E3BB158}" dt="2021-04-13T14:05:48.065" v="10" actId="27803"/>
          <ac:spMkLst>
            <pc:docMk/>
            <pc:sldMk cId="2269528238" sldId="353"/>
            <ac:spMk id="1714" creationId="{E2C33542-1DB2-4F28-9056-310EB0050212}"/>
          </ac:spMkLst>
        </pc:spChg>
        <pc:spChg chg="mod">
          <ac:chgData name="One Skill" userId="8d49c830ac36a521" providerId="LiveId" clId="{108620F3-7C9B-4B7B-BDB5-71800E3BB158}" dt="2021-04-13T14:05:48.065" v="10" actId="27803"/>
          <ac:spMkLst>
            <pc:docMk/>
            <pc:sldMk cId="2269528238" sldId="353"/>
            <ac:spMk id="1715" creationId="{A4925787-62C6-41C9-B1E9-97BE07DBE980}"/>
          </ac:spMkLst>
        </pc:spChg>
        <pc:spChg chg="mod">
          <ac:chgData name="One Skill" userId="8d49c830ac36a521" providerId="LiveId" clId="{108620F3-7C9B-4B7B-BDB5-71800E3BB158}" dt="2021-04-13T14:05:48.065" v="10" actId="27803"/>
          <ac:spMkLst>
            <pc:docMk/>
            <pc:sldMk cId="2269528238" sldId="353"/>
            <ac:spMk id="1716" creationId="{D4ACBD47-304B-45BD-9FF7-E989A355BBB5}"/>
          </ac:spMkLst>
        </pc:spChg>
        <pc:spChg chg="mod">
          <ac:chgData name="One Skill" userId="8d49c830ac36a521" providerId="LiveId" clId="{108620F3-7C9B-4B7B-BDB5-71800E3BB158}" dt="2021-04-13T14:05:48.065" v="10" actId="27803"/>
          <ac:spMkLst>
            <pc:docMk/>
            <pc:sldMk cId="2269528238" sldId="353"/>
            <ac:spMk id="1717" creationId="{42539F3B-4650-4EA8-B7DD-36DE67E1824B}"/>
          </ac:spMkLst>
        </pc:spChg>
        <pc:spChg chg="mod">
          <ac:chgData name="One Skill" userId="8d49c830ac36a521" providerId="LiveId" clId="{108620F3-7C9B-4B7B-BDB5-71800E3BB158}" dt="2021-04-13T14:05:48.065" v="10" actId="27803"/>
          <ac:spMkLst>
            <pc:docMk/>
            <pc:sldMk cId="2269528238" sldId="353"/>
            <ac:spMk id="1718" creationId="{720D7ABD-8199-4B78-AFF4-C105CCBBB3D7}"/>
          </ac:spMkLst>
        </pc:spChg>
        <pc:spChg chg="mod">
          <ac:chgData name="One Skill" userId="8d49c830ac36a521" providerId="LiveId" clId="{108620F3-7C9B-4B7B-BDB5-71800E3BB158}" dt="2021-04-13T14:05:48.065" v="10" actId="27803"/>
          <ac:spMkLst>
            <pc:docMk/>
            <pc:sldMk cId="2269528238" sldId="353"/>
            <ac:spMk id="1719" creationId="{7E9359C6-3237-4188-83FE-B552DEA784E4}"/>
          </ac:spMkLst>
        </pc:spChg>
        <pc:spChg chg="mod">
          <ac:chgData name="One Skill" userId="8d49c830ac36a521" providerId="LiveId" clId="{108620F3-7C9B-4B7B-BDB5-71800E3BB158}" dt="2021-04-13T14:05:48.065" v="10" actId="27803"/>
          <ac:spMkLst>
            <pc:docMk/>
            <pc:sldMk cId="2269528238" sldId="353"/>
            <ac:spMk id="1720" creationId="{45E699DF-8405-42BF-A094-7B08AD536358}"/>
          </ac:spMkLst>
        </pc:spChg>
        <pc:spChg chg="mod">
          <ac:chgData name="One Skill" userId="8d49c830ac36a521" providerId="LiveId" clId="{108620F3-7C9B-4B7B-BDB5-71800E3BB158}" dt="2021-04-13T14:05:48.065" v="10" actId="27803"/>
          <ac:spMkLst>
            <pc:docMk/>
            <pc:sldMk cId="2269528238" sldId="353"/>
            <ac:spMk id="1721" creationId="{0F96F1A8-4BB4-4DB2-A054-4881F55A66C4}"/>
          </ac:spMkLst>
        </pc:spChg>
        <pc:spChg chg="mod">
          <ac:chgData name="One Skill" userId="8d49c830ac36a521" providerId="LiveId" clId="{108620F3-7C9B-4B7B-BDB5-71800E3BB158}" dt="2021-04-13T14:05:48.065" v="10" actId="27803"/>
          <ac:spMkLst>
            <pc:docMk/>
            <pc:sldMk cId="2269528238" sldId="353"/>
            <ac:spMk id="1722" creationId="{26C2B8AD-14B1-4CDA-8BB7-16EFA633BD89}"/>
          </ac:spMkLst>
        </pc:spChg>
        <pc:spChg chg="mod">
          <ac:chgData name="One Skill" userId="8d49c830ac36a521" providerId="LiveId" clId="{108620F3-7C9B-4B7B-BDB5-71800E3BB158}" dt="2021-04-13T14:05:48.065" v="10" actId="27803"/>
          <ac:spMkLst>
            <pc:docMk/>
            <pc:sldMk cId="2269528238" sldId="353"/>
            <ac:spMk id="1724" creationId="{E4454ADF-07FB-4C0C-A3FE-7C8F863F8129}"/>
          </ac:spMkLst>
        </pc:spChg>
        <pc:spChg chg="mod">
          <ac:chgData name="One Skill" userId="8d49c830ac36a521" providerId="LiveId" clId="{108620F3-7C9B-4B7B-BDB5-71800E3BB158}" dt="2021-04-13T14:05:48.065" v="10" actId="27803"/>
          <ac:spMkLst>
            <pc:docMk/>
            <pc:sldMk cId="2269528238" sldId="353"/>
            <ac:spMk id="1726" creationId="{DF51D9A1-63C1-4238-9E8B-339C48B6EB19}"/>
          </ac:spMkLst>
        </pc:spChg>
        <pc:spChg chg="mod">
          <ac:chgData name="One Skill" userId="8d49c830ac36a521" providerId="LiveId" clId="{108620F3-7C9B-4B7B-BDB5-71800E3BB158}" dt="2021-04-13T14:05:48.065" v="10" actId="27803"/>
          <ac:spMkLst>
            <pc:docMk/>
            <pc:sldMk cId="2269528238" sldId="353"/>
            <ac:spMk id="1727" creationId="{6F934F47-7E4D-4DFA-9707-E6FA9DC1D49F}"/>
          </ac:spMkLst>
        </pc:spChg>
        <pc:spChg chg="mod">
          <ac:chgData name="One Skill" userId="8d49c830ac36a521" providerId="LiveId" clId="{108620F3-7C9B-4B7B-BDB5-71800E3BB158}" dt="2021-04-13T14:05:48.065" v="10" actId="27803"/>
          <ac:spMkLst>
            <pc:docMk/>
            <pc:sldMk cId="2269528238" sldId="353"/>
            <ac:spMk id="1728" creationId="{27F93AA3-871A-4DD7-B8CE-791200FE9389}"/>
          </ac:spMkLst>
        </pc:spChg>
        <pc:spChg chg="mod">
          <ac:chgData name="One Skill" userId="8d49c830ac36a521" providerId="LiveId" clId="{108620F3-7C9B-4B7B-BDB5-71800E3BB158}" dt="2021-04-13T14:05:48.065" v="10" actId="27803"/>
          <ac:spMkLst>
            <pc:docMk/>
            <pc:sldMk cId="2269528238" sldId="353"/>
            <ac:spMk id="1729" creationId="{89A7EB23-2BAB-4450-B709-A2079FF11661}"/>
          </ac:spMkLst>
        </pc:spChg>
        <pc:spChg chg="mod">
          <ac:chgData name="One Skill" userId="8d49c830ac36a521" providerId="LiveId" clId="{108620F3-7C9B-4B7B-BDB5-71800E3BB158}" dt="2021-04-13T14:05:48.065" v="10" actId="27803"/>
          <ac:spMkLst>
            <pc:docMk/>
            <pc:sldMk cId="2269528238" sldId="353"/>
            <ac:spMk id="1730" creationId="{86B6B580-F6E5-436E-BB48-2232A2671BB0}"/>
          </ac:spMkLst>
        </pc:spChg>
        <pc:spChg chg="mod">
          <ac:chgData name="One Skill" userId="8d49c830ac36a521" providerId="LiveId" clId="{108620F3-7C9B-4B7B-BDB5-71800E3BB158}" dt="2021-04-13T14:05:48.065" v="10" actId="27803"/>
          <ac:spMkLst>
            <pc:docMk/>
            <pc:sldMk cId="2269528238" sldId="353"/>
            <ac:spMk id="1731" creationId="{EC75C910-161D-4ECC-98DC-0C270BE97CE6}"/>
          </ac:spMkLst>
        </pc:spChg>
        <pc:spChg chg="mod">
          <ac:chgData name="One Skill" userId="8d49c830ac36a521" providerId="LiveId" clId="{108620F3-7C9B-4B7B-BDB5-71800E3BB158}" dt="2021-04-13T14:05:48.065" v="10" actId="27803"/>
          <ac:spMkLst>
            <pc:docMk/>
            <pc:sldMk cId="2269528238" sldId="353"/>
            <ac:spMk id="1732" creationId="{E695675A-9061-45EA-BAE5-33F9F126E5E5}"/>
          </ac:spMkLst>
        </pc:spChg>
        <pc:spChg chg="mod">
          <ac:chgData name="One Skill" userId="8d49c830ac36a521" providerId="LiveId" clId="{108620F3-7C9B-4B7B-BDB5-71800E3BB158}" dt="2021-04-13T14:05:48.065" v="10" actId="27803"/>
          <ac:spMkLst>
            <pc:docMk/>
            <pc:sldMk cId="2269528238" sldId="353"/>
            <ac:spMk id="1733" creationId="{E21E0EC8-A77C-4A4C-88A0-3CD48E0C3140}"/>
          </ac:spMkLst>
        </pc:spChg>
        <pc:spChg chg="mod">
          <ac:chgData name="One Skill" userId="8d49c830ac36a521" providerId="LiveId" clId="{108620F3-7C9B-4B7B-BDB5-71800E3BB158}" dt="2021-04-13T14:05:48.065" v="10" actId="27803"/>
          <ac:spMkLst>
            <pc:docMk/>
            <pc:sldMk cId="2269528238" sldId="353"/>
            <ac:spMk id="1734" creationId="{07B226CB-BF84-4526-A0FA-51E1E32A39AF}"/>
          </ac:spMkLst>
        </pc:spChg>
        <pc:spChg chg="mod">
          <ac:chgData name="One Skill" userId="8d49c830ac36a521" providerId="LiveId" clId="{108620F3-7C9B-4B7B-BDB5-71800E3BB158}" dt="2021-04-13T14:05:48.065" v="10" actId="27803"/>
          <ac:spMkLst>
            <pc:docMk/>
            <pc:sldMk cId="2269528238" sldId="353"/>
            <ac:spMk id="1735" creationId="{C0F2AA97-F398-425C-8C12-2870D0F21AD9}"/>
          </ac:spMkLst>
        </pc:spChg>
        <pc:spChg chg="mod">
          <ac:chgData name="One Skill" userId="8d49c830ac36a521" providerId="LiveId" clId="{108620F3-7C9B-4B7B-BDB5-71800E3BB158}" dt="2021-04-13T14:05:48.065" v="10" actId="27803"/>
          <ac:spMkLst>
            <pc:docMk/>
            <pc:sldMk cId="2269528238" sldId="353"/>
            <ac:spMk id="1736" creationId="{2E832605-7667-4D64-A2E7-9AF36306B0E0}"/>
          </ac:spMkLst>
        </pc:spChg>
        <pc:spChg chg="mod">
          <ac:chgData name="One Skill" userId="8d49c830ac36a521" providerId="LiveId" clId="{108620F3-7C9B-4B7B-BDB5-71800E3BB158}" dt="2021-04-13T14:05:48.065" v="10" actId="27803"/>
          <ac:spMkLst>
            <pc:docMk/>
            <pc:sldMk cId="2269528238" sldId="353"/>
            <ac:spMk id="1737" creationId="{15AF21BE-C2E0-4619-BC82-AB8206B3A68F}"/>
          </ac:spMkLst>
        </pc:spChg>
        <pc:spChg chg="mod">
          <ac:chgData name="One Skill" userId="8d49c830ac36a521" providerId="LiveId" clId="{108620F3-7C9B-4B7B-BDB5-71800E3BB158}" dt="2021-04-13T14:05:48.065" v="10" actId="27803"/>
          <ac:spMkLst>
            <pc:docMk/>
            <pc:sldMk cId="2269528238" sldId="353"/>
            <ac:spMk id="1738" creationId="{BBE8AE17-AA4F-4972-ABAC-9C51A1F09876}"/>
          </ac:spMkLst>
        </pc:spChg>
        <pc:spChg chg="mod">
          <ac:chgData name="One Skill" userId="8d49c830ac36a521" providerId="LiveId" clId="{108620F3-7C9B-4B7B-BDB5-71800E3BB158}" dt="2021-04-13T14:05:48.065" v="10" actId="27803"/>
          <ac:spMkLst>
            <pc:docMk/>
            <pc:sldMk cId="2269528238" sldId="353"/>
            <ac:spMk id="1739" creationId="{963E9A1A-025F-430C-BC7E-C3C13D20C693}"/>
          </ac:spMkLst>
        </pc:spChg>
        <pc:spChg chg="mod">
          <ac:chgData name="One Skill" userId="8d49c830ac36a521" providerId="LiveId" clId="{108620F3-7C9B-4B7B-BDB5-71800E3BB158}" dt="2021-04-13T14:05:48.065" v="10" actId="27803"/>
          <ac:spMkLst>
            <pc:docMk/>
            <pc:sldMk cId="2269528238" sldId="353"/>
            <ac:spMk id="1740" creationId="{A91BB7DA-7D73-4634-B94E-3D12A46E7072}"/>
          </ac:spMkLst>
        </pc:spChg>
        <pc:spChg chg="mod">
          <ac:chgData name="One Skill" userId="8d49c830ac36a521" providerId="LiveId" clId="{108620F3-7C9B-4B7B-BDB5-71800E3BB158}" dt="2021-04-13T14:05:48.065" v="10" actId="27803"/>
          <ac:spMkLst>
            <pc:docMk/>
            <pc:sldMk cId="2269528238" sldId="353"/>
            <ac:spMk id="1741" creationId="{69202880-663F-4FC3-98B5-F6971199E564}"/>
          </ac:spMkLst>
        </pc:spChg>
        <pc:spChg chg="mod">
          <ac:chgData name="One Skill" userId="8d49c830ac36a521" providerId="LiveId" clId="{108620F3-7C9B-4B7B-BDB5-71800E3BB158}" dt="2021-04-13T14:05:48.065" v="10" actId="27803"/>
          <ac:spMkLst>
            <pc:docMk/>
            <pc:sldMk cId="2269528238" sldId="353"/>
            <ac:spMk id="1742" creationId="{4AA2AA34-1640-4D35-AFB3-6EC16FE0517D}"/>
          </ac:spMkLst>
        </pc:spChg>
        <pc:spChg chg="mod">
          <ac:chgData name="One Skill" userId="8d49c830ac36a521" providerId="LiveId" clId="{108620F3-7C9B-4B7B-BDB5-71800E3BB158}" dt="2021-04-13T14:05:48.065" v="10" actId="27803"/>
          <ac:spMkLst>
            <pc:docMk/>
            <pc:sldMk cId="2269528238" sldId="353"/>
            <ac:spMk id="1743" creationId="{BAA46E0A-F90C-40C7-BC57-D502EF365880}"/>
          </ac:spMkLst>
        </pc:spChg>
        <pc:spChg chg="mod">
          <ac:chgData name="One Skill" userId="8d49c830ac36a521" providerId="LiveId" clId="{108620F3-7C9B-4B7B-BDB5-71800E3BB158}" dt="2021-04-13T14:05:48.065" v="10" actId="27803"/>
          <ac:spMkLst>
            <pc:docMk/>
            <pc:sldMk cId="2269528238" sldId="353"/>
            <ac:spMk id="1744" creationId="{607EF24C-71A5-404B-BB85-2C1C63E8AC53}"/>
          </ac:spMkLst>
        </pc:spChg>
        <pc:spChg chg="mod">
          <ac:chgData name="One Skill" userId="8d49c830ac36a521" providerId="LiveId" clId="{108620F3-7C9B-4B7B-BDB5-71800E3BB158}" dt="2021-04-13T14:05:48.065" v="10" actId="27803"/>
          <ac:spMkLst>
            <pc:docMk/>
            <pc:sldMk cId="2269528238" sldId="353"/>
            <ac:spMk id="1745" creationId="{7473B0A8-EFB3-4E8A-B855-09FCB7B9C8D9}"/>
          </ac:spMkLst>
        </pc:spChg>
        <pc:spChg chg="mod">
          <ac:chgData name="One Skill" userId="8d49c830ac36a521" providerId="LiveId" clId="{108620F3-7C9B-4B7B-BDB5-71800E3BB158}" dt="2021-04-13T14:05:48.065" v="10" actId="27803"/>
          <ac:spMkLst>
            <pc:docMk/>
            <pc:sldMk cId="2269528238" sldId="353"/>
            <ac:spMk id="1746" creationId="{DF2F2796-2C2D-43E6-A33E-EE7B33CC4ED5}"/>
          </ac:spMkLst>
        </pc:spChg>
        <pc:spChg chg="mod">
          <ac:chgData name="One Skill" userId="8d49c830ac36a521" providerId="LiveId" clId="{108620F3-7C9B-4B7B-BDB5-71800E3BB158}" dt="2021-04-13T14:05:48.065" v="10" actId="27803"/>
          <ac:spMkLst>
            <pc:docMk/>
            <pc:sldMk cId="2269528238" sldId="353"/>
            <ac:spMk id="1747" creationId="{71F7EF17-C465-4FAA-9A27-798DA876034A}"/>
          </ac:spMkLst>
        </pc:spChg>
        <pc:spChg chg="mod">
          <ac:chgData name="One Skill" userId="8d49c830ac36a521" providerId="LiveId" clId="{108620F3-7C9B-4B7B-BDB5-71800E3BB158}" dt="2021-04-13T14:05:48.065" v="10" actId="27803"/>
          <ac:spMkLst>
            <pc:docMk/>
            <pc:sldMk cId="2269528238" sldId="353"/>
            <ac:spMk id="1749" creationId="{DF67E627-83AD-491A-B42C-7DF147355F42}"/>
          </ac:spMkLst>
        </pc:spChg>
        <pc:spChg chg="mod">
          <ac:chgData name="One Skill" userId="8d49c830ac36a521" providerId="LiveId" clId="{108620F3-7C9B-4B7B-BDB5-71800E3BB158}" dt="2021-04-13T14:05:48.065" v="10" actId="27803"/>
          <ac:spMkLst>
            <pc:docMk/>
            <pc:sldMk cId="2269528238" sldId="353"/>
            <ac:spMk id="1750" creationId="{1B7CA0DA-AE17-42DB-9747-440C4FB7D92F}"/>
          </ac:spMkLst>
        </pc:spChg>
        <pc:spChg chg="mod">
          <ac:chgData name="One Skill" userId="8d49c830ac36a521" providerId="LiveId" clId="{108620F3-7C9B-4B7B-BDB5-71800E3BB158}" dt="2021-04-13T14:05:48.065" v="10" actId="27803"/>
          <ac:spMkLst>
            <pc:docMk/>
            <pc:sldMk cId="2269528238" sldId="353"/>
            <ac:spMk id="1751" creationId="{D9025EF6-D741-484C-A8D7-EBE3219F8489}"/>
          </ac:spMkLst>
        </pc:spChg>
        <pc:spChg chg="mod">
          <ac:chgData name="One Skill" userId="8d49c830ac36a521" providerId="LiveId" clId="{108620F3-7C9B-4B7B-BDB5-71800E3BB158}" dt="2021-04-13T14:05:48.065" v="10" actId="27803"/>
          <ac:spMkLst>
            <pc:docMk/>
            <pc:sldMk cId="2269528238" sldId="353"/>
            <ac:spMk id="1752" creationId="{F33510D3-9BB6-497B-861D-1414E1197603}"/>
          </ac:spMkLst>
        </pc:spChg>
        <pc:spChg chg="mod">
          <ac:chgData name="One Skill" userId="8d49c830ac36a521" providerId="LiveId" clId="{108620F3-7C9B-4B7B-BDB5-71800E3BB158}" dt="2021-04-13T14:05:48.065" v="10" actId="27803"/>
          <ac:spMkLst>
            <pc:docMk/>
            <pc:sldMk cId="2269528238" sldId="353"/>
            <ac:spMk id="1753" creationId="{65E6E78A-2EC4-4073-894C-3EC9CA567710}"/>
          </ac:spMkLst>
        </pc:spChg>
        <pc:spChg chg="mod">
          <ac:chgData name="One Skill" userId="8d49c830ac36a521" providerId="LiveId" clId="{108620F3-7C9B-4B7B-BDB5-71800E3BB158}" dt="2021-04-13T14:05:48.065" v="10" actId="27803"/>
          <ac:spMkLst>
            <pc:docMk/>
            <pc:sldMk cId="2269528238" sldId="353"/>
            <ac:spMk id="1754" creationId="{709BC6CD-18D3-4267-BA46-3D0A7D5319CA}"/>
          </ac:spMkLst>
        </pc:spChg>
        <pc:spChg chg="mod">
          <ac:chgData name="One Skill" userId="8d49c830ac36a521" providerId="LiveId" clId="{108620F3-7C9B-4B7B-BDB5-71800E3BB158}" dt="2021-04-13T14:05:48.065" v="10" actId="27803"/>
          <ac:spMkLst>
            <pc:docMk/>
            <pc:sldMk cId="2269528238" sldId="353"/>
            <ac:spMk id="1755" creationId="{8A1DEBC9-0695-4E7B-9657-516E5C1A97BA}"/>
          </ac:spMkLst>
        </pc:spChg>
        <pc:spChg chg="mod">
          <ac:chgData name="One Skill" userId="8d49c830ac36a521" providerId="LiveId" clId="{108620F3-7C9B-4B7B-BDB5-71800E3BB158}" dt="2021-04-13T14:05:48.065" v="10" actId="27803"/>
          <ac:spMkLst>
            <pc:docMk/>
            <pc:sldMk cId="2269528238" sldId="353"/>
            <ac:spMk id="1756" creationId="{E23E6DF7-3D1C-4445-B31C-04D31D000D4F}"/>
          </ac:spMkLst>
        </pc:spChg>
        <pc:spChg chg="mod">
          <ac:chgData name="One Skill" userId="8d49c830ac36a521" providerId="LiveId" clId="{108620F3-7C9B-4B7B-BDB5-71800E3BB158}" dt="2021-04-13T14:05:48.065" v="10" actId="27803"/>
          <ac:spMkLst>
            <pc:docMk/>
            <pc:sldMk cId="2269528238" sldId="353"/>
            <ac:spMk id="1757" creationId="{52F2A9A3-CE52-4D2F-8CF4-079857C99E67}"/>
          </ac:spMkLst>
        </pc:spChg>
        <pc:spChg chg="mod">
          <ac:chgData name="One Skill" userId="8d49c830ac36a521" providerId="LiveId" clId="{108620F3-7C9B-4B7B-BDB5-71800E3BB158}" dt="2021-04-13T14:05:48.065" v="10" actId="27803"/>
          <ac:spMkLst>
            <pc:docMk/>
            <pc:sldMk cId="2269528238" sldId="353"/>
            <ac:spMk id="1758" creationId="{66A24CC9-A5B4-464D-86A2-17043F2BA59A}"/>
          </ac:spMkLst>
        </pc:spChg>
        <pc:spChg chg="mod">
          <ac:chgData name="One Skill" userId="8d49c830ac36a521" providerId="LiveId" clId="{108620F3-7C9B-4B7B-BDB5-71800E3BB158}" dt="2021-04-13T14:05:48.065" v="10" actId="27803"/>
          <ac:spMkLst>
            <pc:docMk/>
            <pc:sldMk cId="2269528238" sldId="353"/>
            <ac:spMk id="1759" creationId="{324B6A01-B564-4D1F-ACB8-23C4EBC2A75D}"/>
          </ac:spMkLst>
        </pc:spChg>
        <pc:spChg chg="mod">
          <ac:chgData name="One Skill" userId="8d49c830ac36a521" providerId="LiveId" clId="{108620F3-7C9B-4B7B-BDB5-71800E3BB158}" dt="2021-04-13T14:05:48.065" v="10" actId="27803"/>
          <ac:spMkLst>
            <pc:docMk/>
            <pc:sldMk cId="2269528238" sldId="353"/>
            <ac:spMk id="1761" creationId="{67E6A5E2-DE43-4534-9998-B622C5C0DDFE}"/>
          </ac:spMkLst>
        </pc:spChg>
        <pc:spChg chg="mod">
          <ac:chgData name="One Skill" userId="8d49c830ac36a521" providerId="LiveId" clId="{108620F3-7C9B-4B7B-BDB5-71800E3BB158}" dt="2021-04-13T14:05:48.065" v="10" actId="27803"/>
          <ac:spMkLst>
            <pc:docMk/>
            <pc:sldMk cId="2269528238" sldId="353"/>
            <ac:spMk id="1763" creationId="{30D76CC2-0EBF-4A49-879B-2E065FB31459}"/>
          </ac:spMkLst>
        </pc:spChg>
        <pc:spChg chg="mod">
          <ac:chgData name="One Skill" userId="8d49c830ac36a521" providerId="LiveId" clId="{108620F3-7C9B-4B7B-BDB5-71800E3BB158}" dt="2021-04-13T14:05:48.065" v="10" actId="27803"/>
          <ac:spMkLst>
            <pc:docMk/>
            <pc:sldMk cId="2269528238" sldId="353"/>
            <ac:spMk id="1764" creationId="{1208AD2B-84B1-4606-9186-558C0136B769}"/>
          </ac:spMkLst>
        </pc:spChg>
        <pc:spChg chg="mod">
          <ac:chgData name="One Skill" userId="8d49c830ac36a521" providerId="LiveId" clId="{108620F3-7C9B-4B7B-BDB5-71800E3BB158}" dt="2021-04-13T14:05:48.065" v="10" actId="27803"/>
          <ac:spMkLst>
            <pc:docMk/>
            <pc:sldMk cId="2269528238" sldId="353"/>
            <ac:spMk id="1765" creationId="{7D63D95B-AE84-44BB-A761-F5B5D445A67D}"/>
          </ac:spMkLst>
        </pc:spChg>
        <pc:spChg chg="mod">
          <ac:chgData name="One Skill" userId="8d49c830ac36a521" providerId="LiveId" clId="{108620F3-7C9B-4B7B-BDB5-71800E3BB158}" dt="2021-04-13T14:05:48.065" v="10" actId="27803"/>
          <ac:spMkLst>
            <pc:docMk/>
            <pc:sldMk cId="2269528238" sldId="353"/>
            <ac:spMk id="1766" creationId="{14C94552-7A19-45E6-A0D4-0AB5A04B3D4B}"/>
          </ac:spMkLst>
        </pc:spChg>
        <pc:spChg chg="mod">
          <ac:chgData name="One Skill" userId="8d49c830ac36a521" providerId="LiveId" clId="{108620F3-7C9B-4B7B-BDB5-71800E3BB158}" dt="2021-04-13T14:05:48.065" v="10" actId="27803"/>
          <ac:spMkLst>
            <pc:docMk/>
            <pc:sldMk cId="2269528238" sldId="353"/>
            <ac:spMk id="1767" creationId="{54390AEC-5BFD-44CD-A96C-924BB5EC93DE}"/>
          </ac:spMkLst>
        </pc:spChg>
        <pc:spChg chg="mod">
          <ac:chgData name="One Skill" userId="8d49c830ac36a521" providerId="LiveId" clId="{108620F3-7C9B-4B7B-BDB5-71800E3BB158}" dt="2021-04-13T14:05:48.065" v="10" actId="27803"/>
          <ac:spMkLst>
            <pc:docMk/>
            <pc:sldMk cId="2269528238" sldId="353"/>
            <ac:spMk id="1768" creationId="{FEFBD764-8405-4F9B-879B-907B22829BB2}"/>
          </ac:spMkLst>
        </pc:spChg>
        <pc:spChg chg="mod">
          <ac:chgData name="One Skill" userId="8d49c830ac36a521" providerId="LiveId" clId="{108620F3-7C9B-4B7B-BDB5-71800E3BB158}" dt="2021-04-13T14:05:48.065" v="10" actId="27803"/>
          <ac:spMkLst>
            <pc:docMk/>
            <pc:sldMk cId="2269528238" sldId="353"/>
            <ac:spMk id="1769" creationId="{9184DDB3-1B6E-4A0D-B655-E1A3141B5D20}"/>
          </ac:spMkLst>
        </pc:spChg>
        <pc:spChg chg="mod">
          <ac:chgData name="One Skill" userId="8d49c830ac36a521" providerId="LiveId" clId="{108620F3-7C9B-4B7B-BDB5-71800E3BB158}" dt="2021-04-13T14:05:48.065" v="10" actId="27803"/>
          <ac:spMkLst>
            <pc:docMk/>
            <pc:sldMk cId="2269528238" sldId="353"/>
            <ac:spMk id="1770" creationId="{0F6C722E-98C7-4100-974B-27225F8FE9B0}"/>
          </ac:spMkLst>
        </pc:spChg>
        <pc:spChg chg="mod">
          <ac:chgData name="One Skill" userId="8d49c830ac36a521" providerId="LiveId" clId="{108620F3-7C9B-4B7B-BDB5-71800E3BB158}" dt="2021-04-13T14:05:48.065" v="10" actId="27803"/>
          <ac:spMkLst>
            <pc:docMk/>
            <pc:sldMk cId="2269528238" sldId="353"/>
            <ac:spMk id="1771" creationId="{7615F562-CC70-4AEC-96B4-8F8D1B24896E}"/>
          </ac:spMkLst>
        </pc:spChg>
        <pc:spChg chg="mod">
          <ac:chgData name="One Skill" userId="8d49c830ac36a521" providerId="LiveId" clId="{108620F3-7C9B-4B7B-BDB5-71800E3BB158}" dt="2021-04-13T14:05:48.065" v="10" actId="27803"/>
          <ac:spMkLst>
            <pc:docMk/>
            <pc:sldMk cId="2269528238" sldId="353"/>
            <ac:spMk id="1772" creationId="{C398975A-1B43-454C-B5CA-E235E83CA130}"/>
          </ac:spMkLst>
        </pc:spChg>
        <pc:spChg chg="mod">
          <ac:chgData name="One Skill" userId="8d49c830ac36a521" providerId="LiveId" clId="{108620F3-7C9B-4B7B-BDB5-71800E3BB158}" dt="2021-04-13T14:05:48.065" v="10" actId="27803"/>
          <ac:spMkLst>
            <pc:docMk/>
            <pc:sldMk cId="2269528238" sldId="353"/>
            <ac:spMk id="1774" creationId="{B38B55D3-D70B-4FE7-957F-E08BA6EBD185}"/>
          </ac:spMkLst>
        </pc:spChg>
        <pc:spChg chg="mod">
          <ac:chgData name="One Skill" userId="8d49c830ac36a521" providerId="LiveId" clId="{108620F3-7C9B-4B7B-BDB5-71800E3BB158}" dt="2021-04-13T14:05:48.065" v="10" actId="27803"/>
          <ac:spMkLst>
            <pc:docMk/>
            <pc:sldMk cId="2269528238" sldId="353"/>
            <ac:spMk id="1776" creationId="{7A877AEE-521C-4D93-AE0E-979190EC168F}"/>
          </ac:spMkLst>
        </pc:spChg>
        <pc:spChg chg="mod">
          <ac:chgData name="One Skill" userId="8d49c830ac36a521" providerId="LiveId" clId="{108620F3-7C9B-4B7B-BDB5-71800E3BB158}" dt="2021-04-13T14:05:48.065" v="10" actId="27803"/>
          <ac:spMkLst>
            <pc:docMk/>
            <pc:sldMk cId="2269528238" sldId="353"/>
            <ac:spMk id="1777" creationId="{7B54B050-6986-417F-93EB-A75D4856DE03}"/>
          </ac:spMkLst>
        </pc:spChg>
        <pc:spChg chg="mod">
          <ac:chgData name="One Skill" userId="8d49c830ac36a521" providerId="LiveId" clId="{108620F3-7C9B-4B7B-BDB5-71800E3BB158}" dt="2021-04-13T14:05:48.065" v="10" actId="27803"/>
          <ac:spMkLst>
            <pc:docMk/>
            <pc:sldMk cId="2269528238" sldId="353"/>
            <ac:spMk id="1778" creationId="{43820BF8-F754-4130-9513-6D230F4546EB}"/>
          </ac:spMkLst>
        </pc:spChg>
        <pc:spChg chg="mod">
          <ac:chgData name="One Skill" userId="8d49c830ac36a521" providerId="LiveId" clId="{108620F3-7C9B-4B7B-BDB5-71800E3BB158}" dt="2021-04-13T14:05:48.065" v="10" actId="27803"/>
          <ac:spMkLst>
            <pc:docMk/>
            <pc:sldMk cId="2269528238" sldId="353"/>
            <ac:spMk id="1779" creationId="{F9C0AFF3-0EF6-4007-873D-3C1874F25269}"/>
          </ac:spMkLst>
        </pc:spChg>
        <pc:spChg chg="mod">
          <ac:chgData name="One Skill" userId="8d49c830ac36a521" providerId="LiveId" clId="{108620F3-7C9B-4B7B-BDB5-71800E3BB158}" dt="2021-04-13T14:05:48.065" v="10" actId="27803"/>
          <ac:spMkLst>
            <pc:docMk/>
            <pc:sldMk cId="2269528238" sldId="353"/>
            <ac:spMk id="1780" creationId="{4AD36DCB-07BF-4873-AC07-8CB13CFFEFCC}"/>
          </ac:spMkLst>
        </pc:spChg>
        <pc:spChg chg="mod">
          <ac:chgData name="One Skill" userId="8d49c830ac36a521" providerId="LiveId" clId="{108620F3-7C9B-4B7B-BDB5-71800E3BB158}" dt="2021-04-13T14:05:48.065" v="10" actId="27803"/>
          <ac:spMkLst>
            <pc:docMk/>
            <pc:sldMk cId="2269528238" sldId="353"/>
            <ac:spMk id="1781" creationId="{00CB1F1E-5AC1-4731-A972-9BF90EBED490}"/>
          </ac:spMkLst>
        </pc:spChg>
        <pc:spChg chg="mod">
          <ac:chgData name="One Skill" userId="8d49c830ac36a521" providerId="LiveId" clId="{108620F3-7C9B-4B7B-BDB5-71800E3BB158}" dt="2021-04-13T14:05:48.065" v="10" actId="27803"/>
          <ac:spMkLst>
            <pc:docMk/>
            <pc:sldMk cId="2269528238" sldId="353"/>
            <ac:spMk id="1782" creationId="{355C15CD-8D48-40F5-8F6D-DA6B2C96F83D}"/>
          </ac:spMkLst>
        </pc:spChg>
        <pc:spChg chg="mod">
          <ac:chgData name="One Skill" userId="8d49c830ac36a521" providerId="LiveId" clId="{108620F3-7C9B-4B7B-BDB5-71800E3BB158}" dt="2021-04-13T14:05:48.065" v="10" actId="27803"/>
          <ac:spMkLst>
            <pc:docMk/>
            <pc:sldMk cId="2269528238" sldId="353"/>
            <ac:spMk id="1783" creationId="{6F0E5DF0-7B31-428C-A4AF-554085B18C2E}"/>
          </ac:spMkLst>
        </pc:spChg>
        <pc:spChg chg="mod">
          <ac:chgData name="One Skill" userId="8d49c830ac36a521" providerId="LiveId" clId="{108620F3-7C9B-4B7B-BDB5-71800E3BB158}" dt="2021-04-13T14:05:48.065" v="10" actId="27803"/>
          <ac:spMkLst>
            <pc:docMk/>
            <pc:sldMk cId="2269528238" sldId="353"/>
            <ac:spMk id="1784" creationId="{6930B237-2685-42B3-88ED-C2DD9A217A97}"/>
          </ac:spMkLst>
        </pc:spChg>
        <pc:spChg chg="mod">
          <ac:chgData name="One Skill" userId="8d49c830ac36a521" providerId="LiveId" clId="{108620F3-7C9B-4B7B-BDB5-71800E3BB158}" dt="2021-04-13T14:05:48.065" v="10" actId="27803"/>
          <ac:spMkLst>
            <pc:docMk/>
            <pc:sldMk cId="2269528238" sldId="353"/>
            <ac:spMk id="1785" creationId="{470E9B5C-E813-47F7-A986-D851E8ED5DC2}"/>
          </ac:spMkLst>
        </pc:spChg>
        <pc:spChg chg="mod">
          <ac:chgData name="One Skill" userId="8d49c830ac36a521" providerId="LiveId" clId="{108620F3-7C9B-4B7B-BDB5-71800E3BB158}" dt="2021-04-13T14:05:48.065" v="10" actId="27803"/>
          <ac:spMkLst>
            <pc:docMk/>
            <pc:sldMk cId="2269528238" sldId="353"/>
            <ac:spMk id="1786" creationId="{E6E07992-240A-4876-8D0B-9E9D482C86E3}"/>
          </ac:spMkLst>
        </pc:spChg>
        <pc:spChg chg="mod">
          <ac:chgData name="One Skill" userId="8d49c830ac36a521" providerId="LiveId" clId="{108620F3-7C9B-4B7B-BDB5-71800E3BB158}" dt="2021-04-13T14:05:48.065" v="10" actId="27803"/>
          <ac:spMkLst>
            <pc:docMk/>
            <pc:sldMk cId="2269528238" sldId="353"/>
            <ac:spMk id="1787" creationId="{EDDBA0AD-C12A-494F-9E79-9969FA209524}"/>
          </ac:spMkLst>
        </pc:spChg>
        <pc:spChg chg="mod">
          <ac:chgData name="One Skill" userId="8d49c830ac36a521" providerId="LiveId" clId="{108620F3-7C9B-4B7B-BDB5-71800E3BB158}" dt="2021-04-13T14:05:48.065" v="10" actId="27803"/>
          <ac:spMkLst>
            <pc:docMk/>
            <pc:sldMk cId="2269528238" sldId="353"/>
            <ac:spMk id="1788" creationId="{0861545D-FCA5-45B2-8108-8A48231A1D41}"/>
          </ac:spMkLst>
        </pc:spChg>
        <pc:spChg chg="mod">
          <ac:chgData name="One Skill" userId="8d49c830ac36a521" providerId="LiveId" clId="{108620F3-7C9B-4B7B-BDB5-71800E3BB158}" dt="2021-04-13T14:05:48.065" v="10" actId="27803"/>
          <ac:spMkLst>
            <pc:docMk/>
            <pc:sldMk cId="2269528238" sldId="353"/>
            <ac:spMk id="1789" creationId="{C7D96252-719B-4EBE-BEEA-98E9A7C72E1F}"/>
          </ac:spMkLst>
        </pc:spChg>
        <pc:spChg chg="mod">
          <ac:chgData name="One Skill" userId="8d49c830ac36a521" providerId="LiveId" clId="{108620F3-7C9B-4B7B-BDB5-71800E3BB158}" dt="2021-04-13T14:05:48.065" v="10" actId="27803"/>
          <ac:spMkLst>
            <pc:docMk/>
            <pc:sldMk cId="2269528238" sldId="353"/>
            <ac:spMk id="1790" creationId="{D7AA4E8F-C488-4F18-A386-8BE290C12826}"/>
          </ac:spMkLst>
        </pc:spChg>
        <pc:spChg chg="mod">
          <ac:chgData name="One Skill" userId="8d49c830ac36a521" providerId="LiveId" clId="{108620F3-7C9B-4B7B-BDB5-71800E3BB158}" dt="2021-04-13T14:05:48.065" v="10" actId="27803"/>
          <ac:spMkLst>
            <pc:docMk/>
            <pc:sldMk cId="2269528238" sldId="353"/>
            <ac:spMk id="1791" creationId="{86B68DCC-CBAD-4936-AA6C-C994CD1B1F2C}"/>
          </ac:spMkLst>
        </pc:spChg>
        <pc:spChg chg="mod">
          <ac:chgData name="One Skill" userId="8d49c830ac36a521" providerId="LiveId" clId="{108620F3-7C9B-4B7B-BDB5-71800E3BB158}" dt="2021-04-13T14:05:48.065" v="10" actId="27803"/>
          <ac:spMkLst>
            <pc:docMk/>
            <pc:sldMk cId="2269528238" sldId="353"/>
            <ac:spMk id="1792" creationId="{BE39CB23-1AE3-44B2-B62F-24ACAAC0F532}"/>
          </ac:spMkLst>
        </pc:spChg>
        <pc:spChg chg="mod">
          <ac:chgData name="One Skill" userId="8d49c830ac36a521" providerId="LiveId" clId="{108620F3-7C9B-4B7B-BDB5-71800E3BB158}" dt="2021-04-13T14:05:48.065" v="10" actId="27803"/>
          <ac:spMkLst>
            <pc:docMk/>
            <pc:sldMk cId="2269528238" sldId="353"/>
            <ac:spMk id="1794" creationId="{8904363C-A0E7-493D-8432-A4C49646C808}"/>
          </ac:spMkLst>
        </pc:spChg>
        <pc:spChg chg="mod">
          <ac:chgData name="One Skill" userId="8d49c830ac36a521" providerId="LiveId" clId="{108620F3-7C9B-4B7B-BDB5-71800E3BB158}" dt="2021-04-13T14:05:48.065" v="10" actId="27803"/>
          <ac:spMkLst>
            <pc:docMk/>
            <pc:sldMk cId="2269528238" sldId="353"/>
            <ac:spMk id="1795" creationId="{1288CEA5-59F1-4242-BB2F-39210168C782}"/>
          </ac:spMkLst>
        </pc:spChg>
        <pc:spChg chg="mod">
          <ac:chgData name="One Skill" userId="8d49c830ac36a521" providerId="LiveId" clId="{108620F3-7C9B-4B7B-BDB5-71800E3BB158}" dt="2021-04-13T14:05:48.065" v="10" actId="27803"/>
          <ac:spMkLst>
            <pc:docMk/>
            <pc:sldMk cId="2269528238" sldId="353"/>
            <ac:spMk id="1796" creationId="{E69F32E4-A125-4866-A2DA-4BE46B59C80F}"/>
          </ac:spMkLst>
        </pc:spChg>
        <pc:spChg chg="mod">
          <ac:chgData name="One Skill" userId="8d49c830ac36a521" providerId="LiveId" clId="{108620F3-7C9B-4B7B-BDB5-71800E3BB158}" dt="2021-04-13T14:05:48.065" v="10" actId="27803"/>
          <ac:spMkLst>
            <pc:docMk/>
            <pc:sldMk cId="2269528238" sldId="353"/>
            <ac:spMk id="1797" creationId="{35B978EC-482D-41E2-8118-BD44AC129437}"/>
          </ac:spMkLst>
        </pc:spChg>
        <pc:spChg chg="mod">
          <ac:chgData name="One Skill" userId="8d49c830ac36a521" providerId="LiveId" clId="{108620F3-7C9B-4B7B-BDB5-71800E3BB158}" dt="2021-04-13T14:05:48.065" v="10" actId="27803"/>
          <ac:spMkLst>
            <pc:docMk/>
            <pc:sldMk cId="2269528238" sldId="353"/>
            <ac:spMk id="1799" creationId="{9C98BB76-39B6-40CA-BE70-039B0AC120E2}"/>
          </ac:spMkLst>
        </pc:spChg>
        <pc:spChg chg="mod">
          <ac:chgData name="One Skill" userId="8d49c830ac36a521" providerId="LiveId" clId="{108620F3-7C9B-4B7B-BDB5-71800E3BB158}" dt="2021-04-13T14:05:48.065" v="10" actId="27803"/>
          <ac:spMkLst>
            <pc:docMk/>
            <pc:sldMk cId="2269528238" sldId="353"/>
            <ac:spMk id="1800" creationId="{A740596E-10CA-4827-9045-E20C84886B86}"/>
          </ac:spMkLst>
        </pc:spChg>
        <pc:spChg chg="mod">
          <ac:chgData name="One Skill" userId="8d49c830ac36a521" providerId="LiveId" clId="{108620F3-7C9B-4B7B-BDB5-71800E3BB158}" dt="2021-04-13T14:05:48.065" v="10" actId="27803"/>
          <ac:spMkLst>
            <pc:docMk/>
            <pc:sldMk cId="2269528238" sldId="353"/>
            <ac:spMk id="1801" creationId="{05072DCE-A999-4C89-994F-0597E6D3AB08}"/>
          </ac:spMkLst>
        </pc:spChg>
        <pc:spChg chg="mod">
          <ac:chgData name="One Skill" userId="8d49c830ac36a521" providerId="LiveId" clId="{108620F3-7C9B-4B7B-BDB5-71800E3BB158}" dt="2021-04-13T14:05:48.065" v="10" actId="27803"/>
          <ac:spMkLst>
            <pc:docMk/>
            <pc:sldMk cId="2269528238" sldId="353"/>
            <ac:spMk id="1802" creationId="{DD48ADDA-7D2A-4FEA-9CD6-1D315A8DDBB2}"/>
          </ac:spMkLst>
        </pc:spChg>
        <pc:spChg chg="mod">
          <ac:chgData name="One Skill" userId="8d49c830ac36a521" providerId="LiveId" clId="{108620F3-7C9B-4B7B-BDB5-71800E3BB158}" dt="2021-04-13T14:05:48.065" v="10" actId="27803"/>
          <ac:spMkLst>
            <pc:docMk/>
            <pc:sldMk cId="2269528238" sldId="353"/>
            <ac:spMk id="1803" creationId="{9A97CE3A-440F-4372-BE04-034BB7632C06}"/>
          </ac:spMkLst>
        </pc:spChg>
        <pc:spChg chg="mod">
          <ac:chgData name="One Skill" userId="8d49c830ac36a521" providerId="LiveId" clId="{108620F3-7C9B-4B7B-BDB5-71800E3BB158}" dt="2021-04-13T14:05:48.065" v="10" actId="27803"/>
          <ac:spMkLst>
            <pc:docMk/>
            <pc:sldMk cId="2269528238" sldId="353"/>
            <ac:spMk id="1804" creationId="{51466AA2-4269-46B0-9F18-D7D8B0009AA6}"/>
          </ac:spMkLst>
        </pc:spChg>
        <pc:spChg chg="mod">
          <ac:chgData name="One Skill" userId="8d49c830ac36a521" providerId="LiveId" clId="{108620F3-7C9B-4B7B-BDB5-71800E3BB158}" dt="2021-04-13T14:05:48.065" v="10" actId="27803"/>
          <ac:spMkLst>
            <pc:docMk/>
            <pc:sldMk cId="2269528238" sldId="353"/>
            <ac:spMk id="1805" creationId="{5FA185F8-BD4D-4940-AC41-B6B528CF3A81}"/>
          </ac:spMkLst>
        </pc:spChg>
        <pc:spChg chg="mod">
          <ac:chgData name="One Skill" userId="8d49c830ac36a521" providerId="LiveId" clId="{108620F3-7C9B-4B7B-BDB5-71800E3BB158}" dt="2021-04-13T14:05:48.065" v="10" actId="27803"/>
          <ac:spMkLst>
            <pc:docMk/>
            <pc:sldMk cId="2269528238" sldId="353"/>
            <ac:spMk id="1806" creationId="{C65B20DE-D2D8-4CAE-BA6D-41FA0ADC3DBD}"/>
          </ac:spMkLst>
        </pc:spChg>
        <pc:spChg chg="mod">
          <ac:chgData name="One Skill" userId="8d49c830ac36a521" providerId="LiveId" clId="{108620F3-7C9B-4B7B-BDB5-71800E3BB158}" dt="2021-04-13T14:05:48.065" v="10" actId="27803"/>
          <ac:spMkLst>
            <pc:docMk/>
            <pc:sldMk cId="2269528238" sldId="353"/>
            <ac:spMk id="1807" creationId="{DC636D1D-A249-4208-BEFA-04E6EF4A5DED}"/>
          </ac:spMkLst>
        </pc:spChg>
        <pc:spChg chg="mod">
          <ac:chgData name="One Skill" userId="8d49c830ac36a521" providerId="LiveId" clId="{108620F3-7C9B-4B7B-BDB5-71800E3BB158}" dt="2021-04-13T14:05:48.065" v="10" actId="27803"/>
          <ac:spMkLst>
            <pc:docMk/>
            <pc:sldMk cId="2269528238" sldId="353"/>
            <ac:spMk id="1808" creationId="{B2AAE120-F07D-4F48-985A-8490768238F6}"/>
          </ac:spMkLst>
        </pc:spChg>
        <pc:spChg chg="mod">
          <ac:chgData name="One Skill" userId="8d49c830ac36a521" providerId="LiveId" clId="{108620F3-7C9B-4B7B-BDB5-71800E3BB158}" dt="2021-04-13T14:05:48.065" v="10" actId="27803"/>
          <ac:spMkLst>
            <pc:docMk/>
            <pc:sldMk cId="2269528238" sldId="353"/>
            <ac:spMk id="1809" creationId="{07AA1E74-902D-4D67-9112-8A65DA342DDF}"/>
          </ac:spMkLst>
        </pc:spChg>
        <pc:spChg chg="mod">
          <ac:chgData name="One Skill" userId="8d49c830ac36a521" providerId="LiveId" clId="{108620F3-7C9B-4B7B-BDB5-71800E3BB158}" dt="2021-04-13T14:05:48.065" v="10" actId="27803"/>
          <ac:spMkLst>
            <pc:docMk/>
            <pc:sldMk cId="2269528238" sldId="353"/>
            <ac:spMk id="1810" creationId="{E32B8ECF-4C58-4566-A8E8-803AABCFA96D}"/>
          </ac:spMkLst>
        </pc:spChg>
        <pc:spChg chg="mod">
          <ac:chgData name="One Skill" userId="8d49c830ac36a521" providerId="LiveId" clId="{108620F3-7C9B-4B7B-BDB5-71800E3BB158}" dt="2021-04-13T14:05:48.065" v="10" actId="27803"/>
          <ac:spMkLst>
            <pc:docMk/>
            <pc:sldMk cId="2269528238" sldId="353"/>
            <ac:spMk id="1811" creationId="{F02F2EDD-B429-4528-9F66-E625BAD3CA3A}"/>
          </ac:spMkLst>
        </pc:spChg>
        <pc:spChg chg="mod">
          <ac:chgData name="One Skill" userId="8d49c830ac36a521" providerId="LiveId" clId="{108620F3-7C9B-4B7B-BDB5-71800E3BB158}" dt="2021-04-13T14:05:48.065" v="10" actId="27803"/>
          <ac:spMkLst>
            <pc:docMk/>
            <pc:sldMk cId="2269528238" sldId="353"/>
            <ac:spMk id="1812" creationId="{0DA49E21-4702-4DF5-8B93-27101B45A372}"/>
          </ac:spMkLst>
        </pc:spChg>
        <pc:spChg chg="mod">
          <ac:chgData name="One Skill" userId="8d49c830ac36a521" providerId="LiveId" clId="{108620F3-7C9B-4B7B-BDB5-71800E3BB158}" dt="2021-04-13T14:05:48.065" v="10" actId="27803"/>
          <ac:spMkLst>
            <pc:docMk/>
            <pc:sldMk cId="2269528238" sldId="353"/>
            <ac:spMk id="1813" creationId="{127C8B56-AA7B-4356-AEA0-7A1BE596ED08}"/>
          </ac:spMkLst>
        </pc:spChg>
        <pc:spChg chg="mod">
          <ac:chgData name="One Skill" userId="8d49c830ac36a521" providerId="LiveId" clId="{108620F3-7C9B-4B7B-BDB5-71800E3BB158}" dt="2021-04-13T14:05:48.065" v="10" actId="27803"/>
          <ac:spMkLst>
            <pc:docMk/>
            <pc:sldMk cId="2269528238" sldId="353"/>
            <ac:spMk id="1814" creationId="{396DA4A8-01E0-4F79-BC6C-82E2BDBB979B}"/>
          </ac:spMkLst>
        </pc:spChg>
        <pc:spChg chg="mod">
          <ac:chgData name="One Skill" userId="8d49c830ac36a521" providerId="LiveId" clId="{108620F3-7C9B-4B7B-BDB5-71800E3BB158}" dt="2021-04-13T14:05:48.065" v="10" actId="27803"/>
          <ac:spMkLst>
            <pc:docMk/>
            <pc:sldMk cId="2269528238" sldId="353"/>
            <ac:spMk id="1815" creationId="{5DD0FE75-A519-42DF-9F1E-6B69F0B1A398}"/>
          </ac:spMkLst>
        </pc:spChg>
        <pc:spChg chg="mod">
          <ac:chgData name="One Skill" userId="8d49c830ac36a521" providerId="LiveId" clId="{108620F3-7C9B-4B7B-BDB5-71800E3BB158}" dt="2021-04-13T14:05:48.065" v="10" actId="27803"/>
          <ac:spMkLst>
            <pc:docMk/>
            <pc:sldMk cId="2269528238" sldId="353"/>
            <ac:spMk id="1816" creationId="{7BE4949D-FAD8-496F-8EA5-209E10B666B3}"/>
          </ac:spMkLst>
        </pc:spChg>
        <pc:spChg chg="mod">
          <ac:chgData name="One Skill" userId="8d49c830ac36a521" providerId="LiveId" clId="{108620F3-7C9B-4B7B-BDB5-71800E3BB158}" dt="2021-04-13T14:05:48.065" v="10" actId="27803"/>
          <ac:spMkLst>
            <pc:docMk/>
            <pc:sldMk cId="2269528238" sldId="353"/>
            <ac:spMk id="1817" creationId="{8EBB6599-10C6-4396-90E3-0400BC491EE2}"/>
          </ac:spMkLst>
        </pc:spChg>
        <pc:spChg chg="mod">
          <ac:chgData name="One Skill" userId="8d49c830ac36a521" providerId="LiveId" clId="{108620F3-7C9B-4B7B-BDB5-71800E3BB158}" dt="2021-04-13T14:05:48.065" v="10" actId="27803"/>
          <ac:spMkLst>
            <pc:docMk/>
            <pc:sldMk cId="2269528238" sldId="353"/>
            <ac:spMk id="1818" creationId="{681A3CAE-A2C3-4BB6-B822-1FE9E98444E0}"/>
          </ac:spMkLst>
        </pc:spChg>
        <pc:spChg chg="mod">
          <ac:chgData name="One Skill" userId="8d49c830ac36a521" providerId="LiveId" clId="{108620F3-7C9B-4B7B-BDB5-71800E3BB158}" dt="2021-04-13T14:05:48.065" v="10" actId="27803"/>
          <ac:spMkLst>
            <pc:docMk/>
            <pc:sldMk cId="2269528238" sldId="353"/>
            <ac:spMk id="1819" creationId="{DFDAC6EB-895D-424F-9604-E21326FB2D2D}"/>
          </ac:spMkLst>
        </pc:spChg>
        <pc:spChg chg="mod">
          <ac:chgData name="One Skill" userId="8d49c830ac36a521" providerId="LiveId" clId="{108620F3-7C9B-4B7B-BDB5-71800E3BB158}" dt="2021-04-13T14:05:48.065" v="10" actId="27803"/>
          <ac:spMkLst>
            <pc:docMk/>
            <pc:sldMk cId="2269528238" sldId="353"/>
            <ac:spMk id="1820" creationId="{BB4B0AD3-48A1-48BB-ABAD-D4A6AC7C190C}"/>
          </ac:spMkLst>
        </pc:spChg>
        <pc:spChg chg="mod">
          <ac:chgData name="One Skill" userId="8d49c830ac36a521" providerId="LiveId" clId="{108620F3-7C9B-4B7B-BDB5-71800E3BB158}" dt="2021-04-13T14:05:48.065" v="10" actId="27803"/>
          <ac:spMkLst>
            <pc:docMk/>
            <pc:sldMk cId="2269528238" sldId="353"/>
            <ac:spMk id="1821" creationId="{C8F939D4-76E8-4284-962F-61A248B26764}"/>
          </ac:spMkLst>
        </pc:spChg>
        <pc:spChg chg="mod">
          <ac:chgData name="One Skill" userId="8d49c830ac36a521" providerId="LiveId" clId="{108620F3-7C9B-4B7B-BDB5-71800E3BB158}" dt="2021-04-13T14:05:48.065" v="10" actId="27803"/>
          <ac:spMkLst>
            <pc:docMk/>
            <pc:sldMk cId="2269528238" sldId="353"/>
            <ac:spMk id="1822" creationId="{6696A6D3-7988-4179-BD75-9835F29084BB}"/>
          </ac:spMkLst>
        </pc:spChg>
        <pc:spChg chg="mod">
          <ac:chgData name="One Skill" userId="8d49c830ac36a521" providerId="LiveId" clId="{108620F3-7C9B-4B7B-BDB5-71800E3BB158}" dt="2021-04-13T14:05:48.065" v="10" actId="27803"/>
          <ac:spMkLst>
            <pc:docMk/>
            <pc:sldMk cId="2269528238" sldId="353"/>
            <ac:spMk id="1823" creationId="{0462686C-4E5C-49C0-95C9-382FB3019F87}"/>
          </ac:spMkLst>
        </pc:spChg>
        <pc:spChg chg="mod">
          <ac:chgData name="One Skill" userId="8d49c830ac36a521" providerId="LiveId" clId="{108620F3-7C9B-4B7B-BDB5-71800E3BB158}" dt="2021-04-13T14:05:48.065" v="10" actId="27803"/>
          <ac:spMkLst>
            <pc:docMk/>
            <pc:sldMk cId="2269528238" sldId="353"/>
            <ac:spMk id="1824" creationId="{DA0822F5-C914-4E0F-AD1A-743BB08B6418}"/>
          </ac:spMkLst>
        </pc:spChg>
        <pc:spChg chg="mod">
          <ac:chgData name="One Skill" userId="8d49c830ac36a521" providerId="LiveId" clId="{108620F3-7C9B-4B7B-BDB5-71800E3BB158}" dt="2021-04-13T14:05:48.065" v="10" actId="27803"/>
          <ac:spMkLst>
            <pc:docMk/>
            <pc:sldMk cId="2269528238" sldId="353"/>
            <ac:spMk id="1825" creationId="{D75650E2-D15F-4C69-8AA5-9E3B8B6F2500}"/>
          </ac:spMkLst>
        </pc:spChg>
        <pc:spChg chg="mod">
          <ac:chgData name="One Skill" userId="8d49c830ac36a521" providerId="LiveId" clId="{108620F3-7C9B-4B7B-BDB5-71800E3BB158}" dt="2021-04-13T14:05:48.065" v="10" actId="27803"/>
          <ac:spMkLst>
            <pc:docMk/>
            <pc:sldMk cId="2269528238" sldId="353"/>
            <ac:spMk id="1826" creationId="{098C31B1-67E6-46F8-BC44-6551095D901D}"/>
          </ac:spMkLst>
        </pc:spChg>
        <pc:spChg chg="mod">
          <ac:chgData name="One Skill" userId="8d49c830ac36a521" providerId="LiveId" clId="{108620F3-7C9B-4B7B-BDB5-71800E3BB158}" dt="2021-04-13T14:05:48.065" v="10" actId="27803"/>
          <ac:spMkLst>
            <pc:docMk/>
            <pc:sldMk cId="2269528238" sldId="353"/>
            <ac:spMk id="1827" creationId="{3995363C-E497-47F3-85E1-668D7186E16C}"/>
          </ac:spMkLst>
        </pc:spChg>
        <pc:spChg chg="mod">
          <ac:chgData name="One Skill" userId="8d49c830ac36a521" providerId="LiveId" clId="{108620F3-7C9B-4B7B-BDB5-71800E3BB158}" dt="2021-04-13T14:05:48.065" v="10" actId="27803"/>
          <ac:spMkLst>
            <pc:docMk/>
            <pc:sldMk cId="2269528238" sldId="353"/>
            <ac:spMk id="1828" creationId="{BCCBFEF4-3495-470C-B9ED-3347F54811B6}"/>
          </ac:spMkLst>
        </pc:spChg>
        <pc:spChg chg="mod">
          <ac:chgData name="One Skill" userId="8d49c830ac36a521" providerId="LiveId" clId="{108620F3-7C9B-4B7B-BDB5-71800E3BB158}" dt="2021-04-13T14:05:48.065" v="10" actId="27803"/>
          <ac:spMkLst>
            <pc:docMk/>
            <pc:sldMk cId="2269528238" sldId="353"/>
            <ac:spMk id="1829" creationId="{09E73346-5DDC-4950-A1F1-45F55989C446}"/>
          </ac:spMkLst>
        </pc:spChg>
        <pc:spChg chg="mod">
          <ac:chgData name="One Skill" userId="8d49c830ac36a521" providerId="LiveId" clId="{108620F3-7C9B-4B7B-BDB5-71800E3BB158}" dt="2021-04-13T14:05:48.065" v="10" actId="27803"/>
          <ac:spMkLst>
            <pc:docMk/>
            <pc:sldMk cId="2269528238" sldId="353"/>
            <ac:spMk id="1830" creationId="{3CAF8C05-407F-4A0F-94F4-E53919CD3401}"/>
          </ac:spMkLst>
        </pc:spChg>
        <pc:spChg chg="mod">
          <ac:chgData name="One Skill" userId="8d49c830ac36a521" providerId="LiveId" clId="{108620F3-7C9B-4B7B-BDB5-71800E3BB158}" dt="2021-04-13T14:05:48.065" v="10" actId="27803"/>
          <ac:spMkLst>
            <pc:docMk/>
            <pc:sldMk cId="2269528238" sldId="353"/>
            <ac:spMk id="1831" creationId="{689F5FD1-A276-4A88-9437-DA019C26B3CC}"/>
          </ac:spMkLst>
        </pc:spChg>
        <pc:spChg chg="mod">
          <ac:chgData name="One Skill" userId="8d49c830ac36a521" providerId="LiveId" clId="{108620F3-7C9B-4B7B-BDB5-71800E3BB158}" dt="2021-04-13T14:05:48.065" v="10" actId="27803"/>
          <ac:spMkLst>
            <pc:docMk/>
            <pc:sldMk cId="2269528238" sldId="353"/>
            <ac:spMk id="1832" creationId="{A1F62D87-731D-4FD9-99EA-54E92FEF92DC}"/>
          </ac:spMkLst>
        </pc:spChg>
        <pc:spChg chg="mod">
          <ac:chgData name="One Skill" userId="8d49c830ac36a521" providerId="LiveId" clId="{108620F3-7C9B-4B7B-BDB5-71800E3BB158}" dt="2021-04-13T14:05:48.065" v="10" actId="27803"/>
          <ac:spMkLst>
            <pc:docMk/>
            <pc:sldMk cId="2269528238" sldId="353"/>
            <ac:spMk id="1833" creationId="{A45CCD97-784B-4838-8366-ABA0DDD9078F}"/>
          </ac:spMkLst>
        </pc:spChg>
        <pc:spChg chg="mod">
          <ac:chgData name="One Skill" userId="8d49c830ac36a521" providerId="LiveId" clId="{108620F3-7C9B-4B7B-BDB5-71800E3BB158}" dt="2021-04-13T14:05:48.065" v="10" actId="27803"/>
          <ac:spMkLst>
            <pc:docMk/>
            <pc:sldMk cId="2269528238" sldId="353"/>
            <ac:spMk id="1834" creationId="{9483FE26-F57B-466D-B9C2-B8606350C361}"/>
          </ac:spMkLst>
        </pc:spChg>
        <pc:spChg chg="mod">
          <ac:chgData name="One Skill" userId="8d49c830ac36a521" providerId="LiveId" clId="{108620F3-7C9B-4B7B-BDB5-71800E3BB158}" dt="2021-04-13T14:05:48.065" v="10" actId="27803"/>
          <ac:spMkLst>
            <pc:docMk/>
            <pc:sldMk cId="2269528238" sldId="353"/>
            <ac:spMk id="1835" creationId="{9F6190D5-4AB0-45E8-8195-9C0759013B21}"/>
          </ac:spMkLst>
        </pc:spChg>
        <pc:spChg chg="mod">
          <ac:chgData name="One Skill" userId="8d49c830ac36a521" providerId="LiveId" clId="{108620F3-7C9B-4B7B-BDB5-71800E3BB158}" dt="2021-04-13T14:05:48.065" v="10" actId="27803"/>
          <ac:spMkLst>
            <pc:docMk/>
            <pc:sldMk cId="2269528238" sldId="353"/>
            <ac:spMk id="1836" creationId="{EDAF3245-C741-4567-BFD4-83F629D92182}"/>
          </ac:spMkLst>
        </pc:spChg>
        <pc:spChg chg="mod">
          <ac:chgData name="One Skill" userId="8d49c830ac36a521" providerId="LiveId" clId="{108620F3-7C9B-4B7B-BDB5-71800E3BB158}" dt="2021-04-13T14:05:48.065" v="10" actId="27803"/>
          <ac:spMkLst>
            <pc:docMk/>
            <pc:sldMk cId="2269528238" sldId="353"/>
            <ac:spMk id="1837" creationId="{8E1EAA92-944F-4A1C-ADE9-3D34587B458A}"/>
          </ac:spMkLst>
        </pc:spChg>
        <pc:spChg chg="mod">
          <ac:chgData name="One Skill" userId="8d49c830ac36a521" providerId="LiveId" clId="{108620F3-7C9B-4B7B-BDB5-71800E3BB158}" dt="2021-04-13T14:05:48.065" v="10" actId="27803"/>
          <ac:spMkLst>
            <pc:docMk/>
            <pc:sldMk cId="2269528238" sldId="353"/>
            <ac:spMk id="1838" creationId="{2E3824F2-5452-4F82-BBF3-D5F71BB37D29}"/>
          </ac:spMkLst>
        </pc:spChg>
        <pc:spChg chg="mod">
          <ac:chgData name="One Skill" userId="8d49c830ac36a521" providerId="LiveId" clId="{108620F3-7C9B-4B7B-BDB5-71800E3BB158}" dt="2021-04-13T14:05:48.065" v="10" actId="27803"/>
          <ac:spMkLst>
            <pc:docMk/>
            <pc:sldMk cId="2269528238" sldId="353"/>
            <ac:spMk id="1839" creationId="{EED467A4-B0B5-4CBD-BCFA-AFEB76B576A4}"/>
          </ac:spMkLst>
        </pc:spChg>
        <pc:spChg chg="mod">
          <ac:chgData name="One Skill" userId="8d49c830ac36a521" providerId="LiveId" clId="{108620F3-7C9B-4B7B-BDB5-71800E3BB158}" dt="2021-04-13T14:05:48.065" v="10" actId="27803"/>
          <ac:spMkLst>
            <pc:docMk/>
            <pc:sldMk cId="2269528238" sldId="353"/>
            <ac:spMk id="1840" creationId="{8A9B1139-86A8-457E-8322-23A46674ED20}"/>
          </ac:spMkLst>
        </pc:spChg>
        <pc:spChg chg="mod">
          <ac:chgData name="One Skill" userId="8d49c830ac36a521" providerId="LiveId" clId="{108620F3-7C9B-4B7B-BDB5-71800E3BB158}" dt="2021-04-13T14:05:48.065" v="10" actId="27803"/>
          <ac:spMkLst>
            <pc:docMk/>
            <pc:sldMk cId="2269528238" sldId="353"/>
            <ac:spMk id="1842" creationId="{F4B3B793-7D5C-4CAE-AA47-1AA63AD52267}"/>
          </ac:spMkLst>
        </pc:spChg>
        <pc:spChg chg="mod">
          <ac:chgData name="One Skill" userId="8d49c830ac36a521" providerId="LiveId" clId="{108620F3-7C9B-4B7B-BDB5-71800E3BB158}" dt="2021-04-13T14:05:48.065" v="10" actId="27803"/>
          <ac:spMkLst>
            <pc:docMk/>
            <pc:sldMk cId="2269528238" sldId="353"/>
            <ac:spMk id="1843" creationId="{1A8A4274-8D67-4812-B8AB-56C1E9C1B3DE}"/>
          </ac:spMkLst>
        </pc:spChg>
        <pc:spChg chg="mod">
          <ac:chgData name="One Skill" userId="8d49c830ac36a521" providerId="LiveId" clId="{108620F3-7C9B-4B7B-BDB5-71800E3BB158}" dt="2021-04-13T14:05:48.065" v="10" actId="27803"/>
          <ac:spMkLst>
            <pc:docMk/>
            <pc:sldMk cId="2269528238" sldId="353"/>
            <ac:spMk id="1844" creationId="{152C889A-5192-4CB8-8670-4AAD731D2941}"/>
          </ac:spMkLst>
        </pc:spChg>
        <pc:spChg chg="mod">
          <ac:chgData name="One Skill" userId="8d49c830ac36a521" providerId="LiveId" clId="{108620F3-7C9B-4B7B-BDB5-71800E3BB158}" dt="2021-04-13T14:05:48.065" v="10" actId="27803"/>
          <ac:spMkLst>
            <pc:docMk/>
            <pc:sldMk cId="2269528238" sldId="353"/>
            <ac:spMk id="1845" creationId="{7CB51AFC-B5B0-404B-AA9B-0DBDAEF3E9A1}"/>
          </ac:spMkLst>
        </pc:spChg>
        <pc:spChg chg="mod">
          <ac:chgData name="One Skill" userId="8d49c830ac36a521" providerId="LiveId" clId="{108620F3-7C9B-4B7B-BDB5-71800E3BB158}" dt="2021-04-13T14:05:48.065" v="10" actId="27803"/>
          <ac:spMkLst>
            <pc:docMk/>
            <pc:sldMk cId="2269528238" sldId="353"/>
            <ac:spMk id="1846" creationId="{9E479F02-7B88-4D1D-AEF8-69D0969A5D22}"/>
          </ac:spMkLst>
        </pc:spChg>
        <pc:spChg chg="mod">
          <ac:chgData name="One Skill" userId="8d49c830ac36a521" providerId="LiveId" clId="{108620F3-7C9B-4B7B-BDB5-71800E3BB158}" dt="2021-04-13T14:05:48.065" v="10" actId="27803"/>
          <ac:spMkLst>
            <pc:docMk/>
            <pc:sldMk cId="2269528238" sldId="353"/>
            <ac:spMk id="1847" creationId="{4CB0E543-8A33-4C27-AC52-AAD14F441B5F}"/>
          </ac:spMkLst>
        </pc:spChg>
        <pc:spChg chg="mod">
          <ac:chgData name="One Skill" userId="8d49c830ac36a521" providerId="LiveId" clId="{108620F3-7C9B-4B7B-BDB5-71800E3BB158}" dt="2021-04-13T14:05:48.065" v="10" actId="27803"/>
          <ac:spMkLst>
            <pc:docMk/>
            <pc:sldMk cId="2269528238" sldId="353"/>
            <ac:spMk id="1848" creationId="{34ACD202-090F-4713-9371-5C6939478A1F}"/>
          </ac:spMkLst>
        </pc:spChg>
        <pc:spChg chg="mod">
          <ac:chgData name="One Skill" userId="8d49c830ac36a521" providerId="LiveId" clId="{108620F3-7C9B-4B7B-BDB5-71800E3BB158}" dt="2021-04-13T14:05:48.065" v="10" actId="27803"/>
          <ac:spMkLst>
            <pc:docMk/>
            <pc:sldMk cId="2269528238" sldId="353"/>
            <ac:spMk id="1849" creationId="{8E98CBB6-DD29-4237-9D0D-BFE1DC82F89F}"/>
          </ac:spMkLst>
        </pc:spChg>
        <pc:spChg chg="mod">
          <ac:chgData name="One Skill" userId="8d49c830ac36a521" providerId="LiveId" clId="{108620F3-7C9B-4B7B-BDB5-71800E3BB158}" dt="2021-04-13T14:05:48.065" v="10" actId="27803"/>
          <ac:spMkLst>
            <pc:docMk/>
            <pc:sldMk cId="2269528238" sldId="353"/>
            <ac:spMk id="1850" creationId="{CC7DBE6D-5792-4AC1-AEFD-75EFA20F3782}"/>
          </ac:spMkLst>
        </pc:spChg>
        <pc:spChg chg="mod">
          <ac:chgData name="One Skill" userId="8d49c830ac36a521" providerId="LiveId" clId="{108620F3-7C9B-4B7B-BDB5-71800E3BB158}" dt="2021-04-13T14:05:48.065" v="10" actId="27803"/>
          <ac:spMkLst>
            <pc:docMk/>
            <pc:sldMk cId="2269528238" sldId="353"/>
            <ac:spMk id="1851" creationId="{CF493E97-B581-4737-9F7A-F84CE7BE3E02}"/>
          </ac:spMkLst>
        </pc:spChg>
        <pc:spChg chg="mod">
          <ac:chgData name="One Skill" userId="8d49c830ac36a521" providerId="LiveId" clId="{108620F3-7C9B-4B7B-BDB5-71800E3BB158}" dt="2021-04-13T14:05:48.065" v="10" actId="27803"/>
          <ac:spMkLst>
            <pc:docMk/>
            <pc:sldMk cId="2269528238" sldId="353"/>
            <ac:spMk id="1852" creationId="{B77D6C56-D9C1-4C11-B87A-A9DFCADEC220}"/>
          </ac:spMkLst>
        </pc:spChg>
        <pc:spChg chg="mod">
          <ac:chgData name="One Skill" userId="8d49c830ac36a521" providerId="LiveId" clId="{108620F3-7C9B-4B7B-BDB5-71800E3BB158}" dt="2021-04-13T14:05:48.065" v="10" actId="27803"/>
          <ac:spMkLst>
            <pc:docMk/>
            <pc:sldMk cId="2269528238" sldId="353"/>
            <ac:spMk id="1855" creationId="{7DA8DF11-F87E-4299-8421-94F45B3FAF5B}"/>
          </ac:spMkLst>
        </pc:spChg>
        <pc:spChg chg="mod">
          <ac:chgData name="One Skill" userId="8d49c830ac36a521" providerId="LiveId" clId="{108620F3-7C9B-4B7B-BDB5-71800E3BB158}" dt="2021-04-13T14:05:48.065" v="10" actId="27803"/>
          <ac:spMkLst>
            <pc:docMk/>
            <pc:sldMk cId="2269528238" sldId="353"/>
            <ac:spMk id="1856" creationId="{2A886597-8A41-41E0-A4A5-0E6E5F423311}"/>
          </ac:spMkLst>
        </pc:spChg>
        <pc:spChg chg="mod">
          <ac:chgData name="One Skill" userId="8d49c830ac36a521" providerId="LiveId" clId="{108620F3-7C9B-4B7B-BDB5-71800E3BB158}" dt="2021-04-13T14:05:48.065" v="10" actId="27803"/>
          <ac:spMkLst>
            <pc:docMk/>
            <pc:sldMk cId="2269528238" sldId="353"/>
            <ac:spMk id="1857" creationId="{D3BA50F0-F3D1-46FA-8117-5E2DC9181E60}"/>
          </ac:spMkLst>
        </pc:spChg>
        <pc:spChg chg="mod">
          <ac:chgData name="One Skill" userId="8d49c830ac36a521" providerId="LiveId" clId="{108620F3-7C9B-4B7B-BDB5-71800E3BB158}" dt="2021-04-13T14:05:48.065" v="10" actId="27803"/>
          <ac:spMkLst>
            <pc:docMk/>
            <pc:sldMk cId="2269528238" sldId="353"/>
            <ac:spMk id="1858" creationId="{CE88B877-8E36-4891-B0C1-F081FD52FB32}"/>
          </ac:spMkLst>
        </pc:spChg>
        <pc:spChg chg="mod">
          <ac:chgData name="One Skill" userId="8d49c830ac36a521" providerId="LiveId" clId="{108620F3-7C9B-4B7B-BDB5-71800E3BB158}" dt="2021-04-13T14:05:48.065" v="10" actId="27803"/>
          <ac:spMkLst>
            <pc:docMk/>
            <pc:sldMk cId="2269528238" sldId="353"/>
            <ac:spMk id="1859" creationId="{D5E1EAEA-E2C1-4852-8B85-0CF0C980BAC0}"/>
          </ac:spMkLst>
        </pc:spChg>
        <pc:spChg chg="mod">
          <ac:chgData name="One Skill" userId="8d49c830ac36a521" providerId="LiveId" clId="{108620F3-7C9B-4B7B-BDB5-71800E3BB158}" dt="2021-04-13T14:05:48.065" v="10" actId="27803"/>
          <ac:spMkLst>
            <pc:docMk/>
            <pc:sldMk cId="2269528238" sldId="353"/>
            <ac:spMk id="1860" creationId="{611689EF-D0CC-4319-A94E-7C6B3534BD67}"/>
          </ac:spMkLst>
        </pc:spChg>
        <pc:spChg chg="mod">
          <ac:chgData name="One Skill" userId="8d49c830ac36a521" providerId="LiveId" clId="{108620F3-7C9B-4B7B-BDB5-71800E3BB158}" dt="2021-04-13T14:05:48.065" v="10" actId="27803"/>
          <ac:spMkLst>
            <pc:docMk/>
            <pc:sldMk cId="2269528238" sldId="353"/>
            <ac:spMk id="1861" creationId="{D295AF23-B7A2-43D0-8C66-A9F28C0AB8B2}"/>
          </ac:spMkLst>
        </pc:spChg>
        <pc:spChg chg="mod">
          <ac:chgData name="One Skill" userId="8d49c830ac36a521" providerId="LiveId" clId="{108620F3-7C9B-4B7B-BDB5-71800E3BB158}" dt="2021-04-13T14:05:48.065" v="10" actId="27803"/>
          <ac:spMkLst>
            <pc:docMk/>
            <pc:sldMk cId="2269528238" sldId="353"/>
            <ac:spMk id="1862" creationId="{BFE3A9C2-6A6C-4617-ACA6-22FD21A6BF78}"/>
          </ac:spMkLst>
        </pc:spChg>
        <pc:spChg chg="mod">
          <ac:chgData name="One Skill" userId="8d49c830ac36a521" providerId="LiveId" clId="{108620F3-7C9B-4B7B-BDB5-71800E3BB158}" dt="2021-04-13T14:05:48.065" v="10" actId="27803"/>
          <ac:spMkLst>
            <pc:docMk/>
            <pc:sldMk cId="2269528238" sldId="353"/>
            <ac:spMk id="1863" creationId="{ECA1EC24-FF8C-44EF-BBDA-193D9405BCB0}"/>
          </ac:spMkLst>
        </pc:spChg>
        <pc:spChg chg="mod">
          <ac:chgData name="One Skill" userId="8d49c830ac36a521" providerId="LiveId" clId="{108620F3-7C9B-4B7B-BDB5-71800E3BB158}" dt="2021-04-13T14:05:48.065" v="10" actId="27803"/>
          <ac:spMkLst>
            <pc:docMk/>
            <pc:sldMk cId="2269528238" sldId="353"/>
            <ac:spMk id="1864" creationId="{F2478148-2FA6-4A0A-860F-721C9BDA19D7}"/>
          </ac:spMkLst>
        </pc:spChg>
        <pc:spChg chg="mod">
          <ac:chgData name="One Skill" userId="8d49c830ac36a521" providerId="LiveId" clId="{108620F3-7C9B-4B7B-BDB5-71800E3BB158}" dt="2021-04-13T14:05:48.065" v="10" actId="27803"/>
          <ac:spMkLst>
            <pc:docMk/>
            <pc:sldMk cId="2269528238" sldId="353"/>
            <ac:spMk id="1865" creationId="{87D891C3-FF2F-48D8-BDC0-74CD9A656B06}"/>
          </ac:spMkLst>
        </pc:spChg>
        <pc:spChg chg="mod">
          <ac:chgData name="One Skill" userId="8d49c830ac36a521" providerId="LiveId" clId="{108620F3-7C9B-4B7B-BDB5-71800E3BB158}" dt="2021-04-13T14:05:48.065" v="10" actId="27803"/>
          <ac:spMkLst>
            <pc:docMk/>
            <pc:sldMk cId="2269528238" sldId="353"/>
            <ac:spMk id="1866" creationId="{FC0A5059-2480-4A92-AD81-32DA27922E6A}"/>
          </ac:spMkLst>
        </pc:spChg>
        <pc:spChg chg="mod">
          <ac:chgData name="One Skill" userId="8d49c830ac36a521" providerId="LiveId" clId="{108620F3-7C9B-4B7B-BDB5-71800E3BB158}" dt="2021-04-13T14:05:48.065" v="10" actId="27803"/>
          <ac:spMkLst>
            <pc:docMk/>
            <pc:sldMk cId="2269528238" sldId="353"/>
            <ac:spMk id="1867" creationId="{50E7ACB6-21B9-469C-B3A2-08917D74E7AA}"/>
          </ac:spMkLst>
        </pc:spChg>
        <pc:spChg chg="mod">
          <ac:chgData name="One Skill" userId="8d49c830ac36a521" providerId="LiveId" clId="{108620F3-7C9B-4B7B-BDB5-71800E3BB158}" dt="2021-04-13T14:05:48.065" v="10" actId="27803"/>
          <ac:spMkLst>
            <pc:docMk/>
            <pc:sldMk cId="2269528238" sldId="353"/>
            <ac:spMk id="1868" creationId="{3AE9F466-C035-49F9-AB07-7828945E5517}"/>
          </ac:spMkLst>
        </pc:spChg>
        <pc:spChg chg="mod">
          <ac:chgData name="One Skill" userId="8d49c830ac36a521" providerId="LiveId" clId="{108620F3-7C9B-4B7B-BDB5-71800E3BB158}" dt="2021-04-13T14:05:48.065" v="10" actId="27803"/>
          <ac:spMkLst>
            <pc:docMk/>
            <pc:sldMk cId="2269528238" sldId="353"/>
            <ac:spMk id="1869" creationId="{53BFE9B2-9415-4344-86B6-35274F7A9AB8}"/>
          </ac:spMkLst>
        </pc:spChg>
        <pc:spChg chg="mod">
          <ac:chgData name="One Skill" userId="8d49c830ac36a521" providerId="LiveId" clId="{108620F3-7C9B-4B7B-BDB5-71800E3BB158}" dt="2021-04-13T14:05:48.065" v="10" actId="27803"/>
          <ac:spMkLst>
            <pc:docMk/>
            <pc:sldMk cId="2269528238" sldId="353"/>
            <ac:spMk id="1870" creationId="{6A3FC40E-B503-41EC-BBA0-536DE57A8DF7}"/>
          </ac:spMkLst>
        </pc:spChg>
        <pc:spChg chg="mod">
          <ac:chgData name="One Skill" userId="8d49c830ac36a521" providerId="LiveId" clId="{108620F3-7C9B-4B7B-BDB5-71800E3BB158}" dt="2021-04-13T14:05:48.065" v="10" actId="27803"/>
          <ac:spMkLst>
            <pc:docMk/>
            <pc:sldMk cId="2269528238" sldId="353"/>
            <ac:spMk id="1871" creationId="{84DD2B29-B3DF-4A34-91FD-C399D55357A4}"/>
          </ac:spMkLst>
        </pc:spChg>
        <pc:spChg chg="mod">
          <ac:chgData name="One Skill" userId="8d49c830ac36a521" providerId="LiveId" clId="{108620F3-7C9B-4B7B-BDB5-71800E3BB158}" dt="2021-04-13T14:05:48.065" v="10" actId="27803"/>
          <ac:spMkLst>
            <pc:docMk/>
            <pc:sldMk cId="2269528238" sldId="353"/>
            <ac:spMk id="1872" creationId="{FCDEE652-01E6-4731-8CA6-625CC330ED46}"/>
          </ac:spMkLst>
        </pc:spChg>
        <pc:spChg chg="mod">
          <ac:chgData name="One Skill" userId="8d49c830ac36a521" providerId="LiveId" clId="{108620F3-7C9B-4B7B-BDB5-71800E3BB158}" dt="2021-04-13T14:05:48.065" v="10" actId="27803"/>
          <ac:spMkLst>
            <pc:docMk/>
            <pc:sldMk cId="2269528238" sldId="353"/>
            <ac:spMk id="1874" creationId="{79E2C100-B599-4FC9-9540-E9AF00C81764}"/>
          </ac:spMkLst>
        </pc:spChg>
        <pc:spChg chg="mod">
          <ac:chgData name="One Skill" userId="8d49c830ac36a521" providerId="LiveId" clId="{108620F3-7C9B-4B7B-BDB5-71800E3BB158}" dt="2021-04-13T14:05:48.065" v="10" actId="27803"/>
          <ac:spMkLst>
            <pc:docMk/>
            <pc:sldMk cId="2269528238" sldId="353"/>
            <ac:spMk id="1875" creationId="{BF4E1393-34DE-45D7-88B9-15191F9CCA53}"/>
          </ac:spMkLst>
        </pc:spChg>
        <pc:spChg chg="mod">
          <ac:chgData name="One Skill" userId="8d49c830ac36a521" providerId="LiveId" clId="{108620F3-7C9B-4B7B-BDB5-71800E3BB158}" dt="2021-04-13T14:05:48.065" v="10" actId="27803"/>
          <ac:spMkLst>
            <pc:docMk/>
            <pc:sldMk cId="2269528238" sldId="353"/>
            <ac:spMk id="1876" creationId="{9A7C7175-B653-4624-912E-9AB032F64E4C}"/>
          </ac:spMkLst>
        </pc:spChg>
        <pc:spChg chg="mod">
          <ac:chgData name="One Skill" userId="8d49c830ac36a521" providerId="LiveId" clId="{108620F3-7C9B-4B7B-BDB5-71800E3BB158}" dt="2021-04-13T14:05:48.065" v="10" actId="27803"/>
          <ac:spMkLst>
            <pc:docMk/>
            <pc:sldMk cId="2269528238" sldId="353"/>
            <ac:spMk id="1877" creationId="{5CE12BDC-8304-491D-879F-4541015B70BC}"/>
          </ac:spMkLst>
        </pc:spChg>
        <pc:spChg chg="mod">
          <ac:chgData name="One Skill" userId="8d49c830ac36a521" providerId="LiveId" clId="{108620F3-7C9B-4B7B-BDB5-71800E3BB158}" dt="2021-04-13T14:05:48.065" v="10" actId="27803"/>
          <ac:spMkLst>
            <pc:docMk/>
            <pc:sldMk cId="2269528238" sldId="353"/>
            <ac:spMk id="1878" creationId="{81117D24-23D0-4BFE-9792-BF4F2B3AB998}"/>
          </ac:spMkLst>
        </pc:spChg>
        <pc:spChg chg="mod">
          <ac:chgData name="One Skill" userId="8d49c830ac36a521" providerId="LiveId" clId="{108620F3-7C9B-4B7B-BDB5-71800E3BB158}" dt="2021-04-13T14:05:48.065" v="10" actId="27803"/>
          <ac:spMkLst>
            <pc:docMk/>
            <pc:sldMk cId="2269528238" sldId="353"/>
            <ac:spMk id="1879" creationId="{AF6DCBB5-4AA9-452B-84D6-8B3123EEB611}"/>
          </ac:spMkLst>
        </pc:spChg>
        <pc:spChg chg="mod">
          <ac:chgData name="One Skill" userId="8d49c830ac36a521" providerId="LiveId" clId="{108620F3-7C9B-4B7B-BDB5-71800E3BB158}" dt="2021-04-13T14:05:48.065" v="10" actId="27803"/>
          <ac:spMkLst>
            <pc:docMk/>
            <pc:sldMk cId="2269528238" sldId="353"/>
            <ac:spMk id="1880" creationId="{FF4120BB-2480-4E51-9FC5-96FDF9194F02}"/>
          </ac:spMkLst>
        </pc:spChg>
        <pc:spChg chg="mod">
          <ac:chgData name="One Skill" userId="8d49c830ac36a521" providerId="LiveId" clId="{108620F3-7C9B-4B7B-BDB5-71800E3BB158}" dt="2021-04-13T14:05:48.065" v="10" actId="27803"/>
          <ac:spMkLst>
            <pc:docMk/>
            <pc:sldMk cId="2269528238" sldId="353"/>
            <ac:spMk id="1881" creationId="{002E8EE8-2228-469F-ACDA-93711B29E112}"/>
          </ac:spMkLst>
        </pc:spChg>
        <pc:spChg chg="mod">
          <ac:chgData name="One Skill" userId="8d49c830ac36a521" providerId="LiveId" clId="{108620F3-7C9B-4B7B-BDB5-71800E3BB158}" dt="2021-04-13T14:05:48.065" v="10" actId="27803"/>
          <ac:spMkLst>
            <pc:docMk/>
            <pc:sldMk cId="2269528238" sldId="353"/>
            <ac:spMk id="1882" creationId="{120FB833-AE7C-4031-903D-28132DC77F7A}"/>
          </ac:spMkLst>
        </pc:spChg>
        <pc:spChg chg="mod">
          <ac:chgData name="One Skill" userId="8d49c830ac36a521" providerId="LiveId" clId="{108620F3-7C9B-4B7B-BDB5-71800E3BB158}" dt="2021-04-13T14:05:48.065" v="10" actId="27803"/>
          <ac:spMkLst>
            <pc:docMk/>
            <pc:sldMk cId="2269528238" sldId="353"/>
            <ac:spMk id="1883" creationId="{B59215CA-88A0-48D2-8408-7186EE3EFC79}"/>
          </ac:spMkLst>
        </pc:spChg>
        <pc:spChg chg="mod">
          <ac:chgData name="One Skill" userId="8d49c830ac36a521" providerId="LiveId" clId="{108620F3-7C9B-4B7B-BDB5-71800E3BB158}" dt="2021-04-13T14:05:48.065" v="10" actId="27803"/>
          <ac:spMkLst>
            <pc:docMk/>
            <pc:sldMk cId="2269528238" sldId="353"/>
            <ac:spMk id="1884" creationId="{D5C0E56B-94B0-475E-82BA-FBC43A9F5663}"/>
          </ac:spMkLst>
        </pc:spChg>
        <pc:spChg chg="mod">
          <ac:chgData name="One Skill" userId="8d49c830ac36a521" providerId="LiveId" clId="{108620F3-7C9B-4B7B-BDB5-71800E3BB158}" dt="2021-04-13T14:05:48.065" v="10" actId="27803"/>
          <ac:spMkLst>
            <pc:docMk/>
            <pc:sldMk cId="2269528238" sldId="353"/>
            <ac:spMk id="1885" creationId="{70B5C882-E80F-4CAB-B685-2BF1AF71936A}"/>
          </ac:spMkLst>
        </pc:spChg>
        <pc:spChg chg="mod">
          <ac:chgData name="One Skill" userId="8d49c830ac36a521" providerId="LiveId" clId="{108620F3-7C9B-4B7B-BDB5-71800E3BB158}" dt="2021-04-13T14:05:48.065" v="10" actId="27803"/>
          <ac:spMkLst>
            <pc:docMk/>
            <pc:sldMk cId="2269528238" sldId="353"/>
            <ac:spMk id="1886" creationId="{C09654B0-7160-4304-9FB8-2C3021CCBEE0}"/>
          </ac:spMkLst>
        </pc:spChg>
        <pc:spChg chg="mod">
          <ac:chgData name="One Skill" userId="8d49c830ac36a521" providerId="LiveId" clId="{108620F3-7C9B-4B7B-BDB5-71800E3BB158}" dt="2021-04-13T14:05:48.065" v="10" actId="27803"/>
          <ac:spMkLst>
            <pc:docMk/>
            <pc:sldMk cId="2269528238" sldId="353"/>
            <ac:spMk id="1887" creationId="{6F02FFB6-42CE-4D55-987F-540257130E4F}"/>
          </ac:spMkLst>
        </pc:spChg>
        <pc:spChg chg="mod">
          <ac:chgData name="One Skill" userId="8d49c830ac36a521" providerId="LiveId" clId="{108620F3-7C9B-4B7B-BDB5-71800E3BB158}" dt="2021-04-13T14:05:48.065" v="10" actId="27803"/>
          <ac:spMkLst>
            <pc:docMk/>
            <pc:sldMk cId="2269528238" sldId="353"/>
            <ac:spMk id="1888" creationId="{50BDEB41-F410-40D0-A86F-4876A252DE31}"/>
          </ac:spMkLst>
        </pc:spChg>
        <pc:spChg chg="mod">
          <ac:chgData name="One Skill" userId="8d49c830ac36a521" providerId="LiveId" clId="{108620F3-7C9B-4B7B-BDB5-71800E3BB158}" dt="2021-04-13T14:05:53.046" v="12" actId="27803"/>
          <ac:spMkLst>
            <pc:docMk/>
            <pc:sldMk cId="2269528238" sldId="353"/>
            <ac:spMk id="1890" creationId="{0D73CA13-BEB7-426B-B30A-39A682C907CC}"/>
          </ac:spMkLst>
        </pc:spChg>
        <pc:spChg chg="mod">
          <ac:chgData name="One Skill" userId="8d49c830ac36a521" providerId="LiveId" clId="{108620F3-7C9B-4B7B-BDB5-71800E3BB158}" dt="2021-04-13T14:05:53.046" v="12" actId="27803"/>
          <ac:spMkLst>
            <pc:docMk/>
            <pc:sldMk cId="2269528238" sldId="353"/>
            <ac:spMk id="1892" creationId="{60902979-C475-4A08-8101-62DAF03A7EAC}"/>
          </ac:spMkLst>
        </pc:spChg>
        <pc:spChg chg="mod">
          <ac:chgData name="One Skill" userId="8d49c830ac36a521" providerId="LiveId" clId="{108620F3-7C9B-4B7B-BDB5-71800E3BB158}" dt="2021-04-13T14:05:53.046" v="12" actId="27803"/>
          <ac:spMkLst>
            <pc:docMk/>
            <pc:sldMk cId="2269528238" sldId="353"/>
            <ac:spMk id="1893" creationId="{30887D3E-C4C6-487A-830D-39D1502E1852}"/>
          </ac:spMkLst>
        </pc:spChg>
        <pc:spChg chg="mod">
          <ac:chgData name="One Skill" userId="8d49c830ac36a521" providerId="LiveId" clId="{108620F3-7C9B-4B7B-BDB5-71800E3BB158}" dt="2021-04-13T14:05:53.046" v="12" actId="27803"/>
          <ac:spMkLst>
            <pc:docMk/>
            <pc:sldMk cId="2269528238" sldId="353"/>
            <ac:spMk id="1894" creationId="{4CF27B91-49BC-48D8-86A3-7C3A7F6DE432}"/>
          </ac:spMkLst>
        </pc:spChg>
        <pc:spChg chg="mod">
          <ac:chgData name="One Skill" userId="8d49c830ac36a521" providerId="LiveId" clId="{108620F3-7C9B-4B7B-BDB5-71800E3BB158}" dt="2021-04-13T14:05:53.046" v="12" actId="27803"/>
          <ac:spMkLst>
            <pc:docMk/>
            <pc:sldMk cId="2269528238" sldId="353"/>
            <ac:spMk id="1895" creationId="{682172D9-86E5-479F-80A8-FB596A78346F}"/>
          </ac:spMkLst>
        </pc:spChg>
        <pc:spChg chg="mod">
          <ac:chgData name="One Skill" userId="8d49c830ac36a521" providerId="LiveId" clId="{108620F3-7C9B-4B7B-BDB5-71800E3BB158}" dt="2021-04-13T14:05:53.046" v="12" actId="27803"/>
          <ac:spMkLst>
            <pc:docMk/>
            <pc:sldMk cId="2269528238" sldId="353"/>
            <ac:spMk id="1896" creationId="{7CFB131E-461A-4DF7-AC00-5FA6675DE190}"/>
          </ac:spMkLst>
        </pc:spChg>
        <pc:spChg chg="mod">
          <ac:chgData name="One Skill" userId="8d49c830ac36a521" providerId="LiveId" clId="{108620F3-7C9B-4B7B-BDB5-71800E3BB158}" dt="2021-04-13T14:05:53.046" v="12" actId="27803"/>
          <ac:spMkLst>
            <pc:docMk/>
            <pc:sldMk cId="2269528238" sldId="353"/>
            <ac:spMk id="1899" creationId="{9435E244-C557-4F44-834C-556180E814EF}"/>
          </ac:spMkLst>
        </pc:spChg>
        <pc:spChg chg="mod">
          <ac:chgData name="One Skill" userId="8d49c830ac36a521" providerId="LiveId" clId="{108620F3-7C9B-4B7B-BDB5-71800E3BB158}" dt="2021-04-13T14:05:53.046" v="12" actId="27803"/>
          <ac:spMkLst>
            <pc:docMk/>
            <pc:sldMk cId="2269528238" sldId="353"/>
            <ac:spMk id="1900" creationId="{13F02BE9-4D3A-4BA1-AAA8-4E94CD974AF1}"/>
          </ac:spMkLst>
        </pc:spChg>
        <pc:spChg chg="mod">
          <ac:chgData name="One Skill" userId="8d49c830ac36a521" providerId="LiveId" clId="{108620F3-7C9B-4B7B-BDB5-71800E3BB158}" dt="2021-04-13T14:05:53.046" v="12" actId="27803"/>
          <ac:spMkLst>
            <pc:docMk/>
            <pc:sldMk cId="2269528238" sldId="353"/>
            <ac:spMk id="1901" creationId="{01D550FA-443D-427F-BCDE-74063EB94118}"/>
          </ac:spMkLst>
        </pc:spChg>
        <pc:spChg chg="mod">
          <ac:chgData name="One Skill" userId="8d49c830ac36a521" providerId="LiveId" clId="{108620F3-7C9B-4B7B-BDB5-71800E3BB158}" dt="2021-04-13T14:05:53.046" v="12" actId="27803"/>
          <ac:spMkLst>
            <pc:docMk/>
            <pc:sldMk cId="2269528238" sldId="353"/>
            <ac:spMk id="1902" creationId="{35AF0931-8062-404A-AA15-7876AB0FED61}"/>
          </ac:spMkLst>
        </pc:spChg>
        <pc:spChg chg="mod">
          <ac:chgData name="One Skill" userId="8d49c830ac36a521" providerId="LiveId" clId="{108620F3-7C9B-4B7B-BDB5-71800E3BB158}" dt="2021-04-13T14:05:53.046" v="12" actId="27803"/>
          <ac:spMkLst>
            <pc:docMk/>
            <pc:sldMk cId="2269528238" sldId="353"/>
            <ac:spMk id="1904" creationId="{6018D4A4-8C4E-43FA-8853-BF802DE85298}"/>
          </ac:spMkLst>
        </pc:spChg>
        <pc:spChg chg="mod">
          <ac:chgData name="One Skill" userId="8d49c830ac36a521" providerId="LiveId" clId="{108620F3-7C9B-4B7B-BDB5-71800E3BB158}" dt="2021-04-13T14:05:53.046" v="12" actId="27803"/>
          <ac:spMkLst>
            <pc:docMk/>
            <pc:sldMk cId="2269528238" sldId="353"/>
            <ac:spMk id="1905" creationId="{84B464DC-0E35-41C2-934D-564D036BF19F}"/>
          </ac:spMkLst>
        </pc:spChg>
        <pc:spChg chg="mod">
          <ac:chgData name="One Skill" userId="8d49c830ac36a521" providerId="LiveId" clId="{108620F3-7C9B-4B7B-BDB5-71800E3BB158}" dt="2021-04-13T14:05:53.046" v="12" actId="27803"/>
          <ac:spMkLst>
            <pc:docMk/>
            <pc:sldMk cId="2269528238" sldId="353"/>
            <ac:spMk id="1906" creationId="{3EDF8310-C74A-46C7-A64B-D0DA8E20FBA8}"/>
          </ac:spMkLst>
        </pc:spChg>
        <pc:spChg chg="mod">
          <ac:chgData name="One Skill" userId="8d49c830ac36a521" providerId="LiveId" clId="{108620F3-7C9B-4B7B-BDB5-71800E3BB158}" dt="2021-04-13T14:05:53.046" v="12" actId="27803"/>
          <ac:spMkLst>
            <pc:docMk/>
            <pc:sldMk cId="2269528238" sldId="353"/>
            <ac:spMk id="1907" creationId="{12AC2C7D-3BC8-4ADA-8F32-B4D3DB93712E}"/>
          </ac:spMkLst>
        </pc:spChg>
        <pc:spChg chg="mod">
          <ac:chgData name="One Skill" userId="8d49c830ac36a521" providerId="LiveId" clId="{108620F3-7C9B-4B7B-BDB5-71800E3BB158}" dt="2021-04-13T14:05:53.046" v="12" actId="27803"/>
          <ac:spMkLst>
            <pc:docMk/>
            <pc:sldMk cId="2269528238" sldId="353"/>
            <ac:spMk id="1908" creationId="{E3FDAAE6-FAA6-49B9-9567-51B8B28661D0}"/>
          </ac:spMkLst>
        </pc:spChg>
        <pc:spChg chg="mod">
          <ac:chgData name="One Skill" userId="8d49c830ac36a521" providerId="LiveId" clId="{108620F3-7C9B-4B7B-BDB5-71800E3BB158}" dt="2021-04-13T14:05:53.046" v="12" actId="27803"/>
          <ac:spMkLst>
            <pc:docMk/>
            <pc:sldMk cId="2269528238" sldId="353"/>
            <ac:spMk id="1909" creationId="{2C7BCE6F-1B2F-4E14-BE70-1D497E31DD77}"/>
          </ac:spMkLst>
        </pc:spChg>
        <pc:spChg chg="mod">
          <ac:chgData name="One Skill" userId="8d49c830ac36a521" providerId="LiveId" clId="{108620F3-7C9B-4B7B-BDB5-71800E3BB158}" dt="2021-04-13T14:05:53.046" v="12" actId="27803"/>
          <ac:spMkLst>
            <pc:docMk/>
            <pc:sldMk cId="2269528238" sldId="353"/>
            <ac:spMk id="1910" creationId="{AAE0F11B-A9FE-4F6E-B253-ECDF493C25A0}"/>
          </ac:spMkLst>
        </pc:spChg>
        <pc:spChg chg="mod">
          <ac:chgData name="One Skill" userId="8d49c830ac36a521" providerId="LiveId" clId="{108620F3-7C9B-4B7B-BDB5-71800E3BB158}" dt="2021-04-13T14:05:53.046" v="12" actId="27803"/>
          <ac:spMkLst>
            <pc:docMk/>
            <pc:sldMk cId="2269528238" sldId="353"/>
            <ac:spMk id="1912" creationId="{58DB67F1-57A7-404B-8AD1-82C04AD5FB2B}"/>
          </ac:spMkLst>
        </pc:spChg>
        <pc:spChg chg="mod">
          <ac:chgData name="One Skill" userId="8d49c830ac36a521" providerId="LiveId" clId="{108620F3-7C9B-4B7B-BDB5-71800E3BB158}" dt="2021-04-13T14:05:53.046" v="12" actId="27803"/>
          <ac:spMkLst>
            <pc:docMk/>
            <pc:sldMk cId="2269528238" sldId="353"/>
            <ac:spMk id="1913" creationId="{FA97183F-1864-4F1C-9512-FD65217E10D1}"/>
          </ac:spMkLst>
        </pc:spChg>
        <pc:spChg chg="mod">
          <ac:chgData name="One Skill" userId="8d49c830ac36a521" providerId="LiveId" clId="{108620F3-7C9B-4B7B-BDB5-71800E3BB158}" dt="2021-04-13T14:05:53.046" v="12" actId="27803"/>
          <ac:spMkLst>
            <pc:docMk/>
            <pc:sldMk cId="2269528238" sldId="353"/>
            <ac:spMk id="1914" creationId="{720C991B-3DF2-4B02-BE5A-B4203AD2E157}"/>
          </ac:spMkLst>
        </pc:spChg>
        <pc:spChg chg="mod">
          <ac:chgData name="One Skill" userId="8d49c830ac36a521" providerId="LiveId" clId="{108620F3-7C9B-4B7B-BDB5-71800E3BB158}" dt="2021-04-13T14:05:53.046" v="12" actId="27803"/>
          <ac:spMkLst>
            <pc:docMk/>
            <pc:sldMk cId="2269528238" sldId="353"/>
            <ac:spMk id="1915" creationId="{6A1D26E7-6F93-444F-B09E-F6DEBD842D3C}"/>
          </ac:spMkLst>
        </pc:spChg>
        <pc:spChg chg="mod">
          <ac:chgData name="One Skill" userId="8d49c830ac36a521" providerId="LiveId" clId="{108620F3-7C9B-4B7B-BDB5-71800E3BB158}" dt="2021-04-13T14:05:53.046" v="12" actId="27803"/>
          <ac:spMkLst>
            <pc:docMk/>
            <pc:sldMk cId="2269528238" sldId="353"/>
            <ac:spMk id="1916" creationId="{91D9A22B-5CAF-4ECB-8ACF-3710FE9959EA}"/>
          </ac:spMkLst>
        </pc:spChg>
        <pc:spChg chg="mod">
          <ac:chgData name="One Skill" userId="8d49c830ac36a521" providerId="LiveId" clId="{108620F3-7C9B-4B7B-BDB5-71800E3BB158}" dt="2021-04-13T14:05:53.046" v="12" actId="27803"/>
          <ac:spMkLst>
            <pc:docMk/>
            <pc:sldMk cId="2269528238" sldId="353"/>
            <ac:spMk id="1917" creationId="{4122BF36-3E55-432C-B5DF-88538E92E50D}"/>
          </ac:spMkLst>
        </pc:spChg>
        <pc:spChg chg="mod">
          <ac:chgData name="One Skill" userId="8d49c830ac36a521" providerId="LiveId" clId="{108620F3-7C9B-4B7B-BDB5-71800E3BB158}" dt="2021-04-13T14:05:53.046" v="12" actId="27803"/>
          <ac:spMkLst>
            <pc:docMk/>
            <pc:sldMk cId="2269528238" sldId="353"/>
            <ac:spMk id="1918" creationId="{F10C6204-50D0-4663-A38A-6AC912DD8305}"/>
          </ac:spMkLst>
        </pc:spChg>
        <pc:spChg chg="mod">
          <ac:chgData name="One Skill" userId="8d49c830ac36a521" providerId="LiveId" clId="{108620F3-7C9B-4B7B-BDB5-71800E3BB158}" dt="2021-04-13T14:05:53.046" v="12" actId="27803"/>
          <ac:spMkLst>
            <pc:docMk/>
            <pc:sldMk cId="2269528238" sldId="353"/>
            <ac:spMk id="1919" creationId="{D75E0505-69C2-41A3-955D-BC13A4E144DC}"/>
          </ac:spMkLst>
        </pc:spChg>
        <pc:spChg chg="mod">
          <ac:chgData name="One Skill" userId="8d49c830ac36a521" providerId="LiveId" clId="{108620F3-7C9B-4B7B-BDB5-71800E3BB158}" dt="2021-04-13T14:05:53.046" v="12" actId="27803"/>
          <ac:spMkLst>
            <pc:docMk/>
            <pc:sldMk cId="2269528238" sldId="353"/>
            <ac:spMk id="1920" creationId="{3296E381-D878-4F43-B401-E627E3AF89B0}"/>
          </ac:spMkLst>
        </pc:spChg>
        <pc:spChg chg="mod">
          <ac:chgData name="One Skill" userId="8d49c830ac36a521" providerId="LiveId" clId="{108620F3-7C9B-4B7B-BDB5-71800E3BB158}" dt="2021-04-13T14:05:53.046" v="12" actId="27803"/>
          <ac:spMkLst>
            <pc:docMk/>
            <pc:sldMk cId="2269528238" sldId="353"/>
            <ac:spMk id="1921" creationId="{D1309040-5FC0-4D87-8947-DC7CCDBF7D62}"/>
          </ac:spMkLst>
        </pc:spChg>
        <pc:spChg chg="mod">
          <ac:chgData name="One Skill" userId="8d49c830ac36a521" providerId="LiveId" clId="{108620F3-7C9B-4B7B-BDB5-71800E3BB158}" dt="2021-04-13T14:05:53.046" v="12" actId="27803"/>
          <ac:spMkLst>
            <pc:docMk/>
            <pc:sldMk cId="2269528238" sldId="353"/>
            <ac:spMk id="1924" creationId="{B3B55992-D6DF-4FBB-84C3-555F54635D46}"/>
          </ac:spMkLst>
        </pc:spChg>
        <pc:spChg chg="mod">
          <ac:chgData name="One Skill" userId="8d49c830ac36a521" providerId="LiveId" clId="{108620F3-7C9B-4B7B-BDB5-71800E3BB158}" dt="2021-04-13T14:05:53.046" v="12" actId="27803"/>
          <ac:spMkLst>
            <pc:docMk/>
            <pc:sldMk cId="2269528238" sldId="353"/>
            <ac:spMk id="1925" creationId="{11EFA295-C18B-44FE-B47E-9F41DE4B08B8}"/>
          </ac:spMkLst>
        </pc:spChg>
        <pc:spChg chg="mod">
          <ac:chgData name="One Skill" userId="8d49c830ac36a521" providerId="LiveId" clId="{108620F3-7C9B-4B7B-BDB5-71800E3BB158}" dt="2021-04-13T14:05:53.046" v="12" actId="27803"/>
          <ac:spMkLst>
            <pc:docMk/>
            <pc:sldMk cId="2269528238" sldId="353"/>
            <ac:spMk id="1927" creationId="{580FDF9F-DA25-41E1-AB93-04CFDC183D9D}"/>
          </ac:spMkLst>
        </pc:spChg>
        <pc:spChg chg="mod">
          <ac:chgData name="One Skill" userId="8d49c830ac36a521" providerId="LiveId" clId="{108620F3-7C9B-4B7B-BDB5-71800E3BB158}" dt="2021-04-13T14:05:53.046" v="12" actId="27803"/>
          <ac:spMkLst>
            <pc:docMk/>
            <pc:sldMk cId="2269528238" sldId="353"/>
            <ac:spMk id="1928" creationId="{4CC2AAA4-1F2E-4130-A4D5-626A26084088}"/>
          </ac:spMkLst>
        </pc:spChg>
        <pc:spChg chg="mod">
          <ac:chgData name="One Skill" userId="8d49c830ac36a521" providerId="LiveId" clId="{108620F3-7C9B-4B7B-BDB5-71800E3BB158}" dt="2021-04-13T14:05:53.046" v="12" actId="27803"/>
          <ac:spMkLst>
            <pc:docMk/>
            <pc:sldMk cId="2269528238" sldId="353"/>
            <ac:spMk id="1930" creationId="{ABB2BFBE-6501-4A57-A170-5EDF1F7FD8F4}"/>
          </ac:spMkLst>
        </pc:spChg>
        <pc:spChg chg="mod">
          <ac:chgData name="One Skill" userId="8d49c830ac36a521" providerId="LiveId" clId="{108620F3-7C9B-4B7B-BDB5-71800E3BB158}" dt="2021-04-13T14:05:53.046" v="12" actId="27803"/>
          <ac:spMkLst>
            <pc:docMk/>
            <pc:sldMk cId="2269528238" sldId="353"/>
            <ac:spMk id="1931" creationId="{C4440558-A994-4918-9536-EA7142D8DA06}"/>
          </ac:spMkLst>
        </pc:spChg>
        <pc:spChg chg="mod">
          <ac:chgData name="One Skill" userId="8d49c830ac36a521" providerId="LiveId" clId="{108620F3-7C9B-4B7B-BDB5-71800E3BB158}" dt="2021-04-13T14:05:53.046" v="12" actId="27803"/>
          <ac:spMkLst>
            <pc:docMk/>
            <pc:sldMk cId="2269528238" sldId="353"/>
            <ac:spMk id="1932" creationId="{D9C778B9-8A86-4A4A-85AE-8E4E491EF3B6}"/>
          </ac:spMkLst>
        </pc:spChg>
        <pc:spChg chg="mod">
          <ac:chgData name="One Skill" userId="8d49c830ac36a521" providerId="LiveId" clId="{108620F3-7C9B-4B7B-BDB5-71800E3BB158}" dt="2021-04-13T14:05:53.046" v="12" actId="27803"/>
          <ac:spMkLst>
            <pc:docMk/>
            <pc:sldMk cId="2269528238" sldId="353"/>
            <ac:spMk id="1933" creationId="{400BA203-7F09-4586-A98F-7082E34FD20E}"/>
          </ac:spMkLst>
        </pc:spChg>
        <pc:spChg chg="mod">
          <ac:chgData name="One Skill" userId="8d49c830ac36a521" providerId="LiveId" clId="{108620F3-7C9B-4B7B-BDB5-71800E3BB158}" dt="2021-04-13T14:05:53.046" v="12" actId="27803"/>
          <ac:spMkLst>
            <pc:docMk/>
            <pc:sldMk cId="2269528238" sldId="353"/>
            <ac:spMk id="1934" creationId="{B7D8F8A9-80AA-4BBD-ADB9-341AE4162564}"/>
          </ac:spMkLst>
        </pc:spChg>
        <pc:spChg chg="mod">
          <ac:chgData name="One Skill" userId="8d49c830ac36a521" providerId="LiveId" clId="{108620F3-7C9B-4B7B-BDB5-71800E3BB158}" dt="2021-04-13T14:05:53.046" v="12" actId="27803"/>
          <ac:spMkLst>
            <pc:docMk/>
            <pc:sldMk cId="2269528238" sldId="353"/>
            <ac:spMk id="1935" creationId="{81F4C2EA-67E9-43D9-BD0E-0A53D2D0BF05}"/>
          </ac:spMkLst>
        </pc:spChg>
        <pc:spChg chg="mod">
          <ac:chgData name="One Skill" userId="8d49c830ac36a521" providerId="LiveId" clId="{108620F3-7C9B-4B7B-BDB5-71800E3BB158}" dt="2021-04-13T14:05:53.046" v="12" actId="27803"/>
          <ac:spMkLst>
            <pc:docMk/>
            <pc:sldMk cId="2269528238" sldId="353"/>
            <ac:spMk id="1936" creationId="{543A03EA-288C-4725-BD29-44E77F17CE66}"/>
          </ac:spMkLst>
        </pc:spChg>
        <pc:spChg chg="mod">
          <ac:chgData name="One Skill" userId="8d49c830ac36a521" providerId="LiveId" clId="{108620F3-7C9B-4B7B-BDB5-71800E3BB158}" dt="2021-04-13T14:05:53.046" v="12" actId="27803"/>
          <ac:spMkLst>
            <pc:docMk/>
            <pc:sldMk cId="2269528238" sldId="353"/>
            <ac:spMk id="1937" creationId="{50B472B8-C92D-4CBE-B5E3-4FCFDAB92EDE}"/>
          </ac:spMkLst>
        </pc:spChg>
        <pc:spChg chg="mod">
          <ac:chgData name="One Skill" userId="8d49c830ac36a521" providerId="LiveId" clId="{108620F3-7C9B-4B7B-BDB5-71800E3BB158}" dt="2021-04-13T14:05:53.046" v="12" actId="27803"/>
          <ac:spMkLst>
            <pc:docMk/>
            <pc:sldMk cId="2269528238" sldId="353"/>
            <ac:spMk id="1938" creationId="{26B4EBB1-91BB-4E7C-B0DF-2DD8B2F15746}"/>
          </ac:spMkLst>
        </pc:spChg>
        <pc:spChg chg="mod">
          <ac:chgData name="One Skill" userId="8d49c830ac36a521" providerId="LiveId" clId="{108620F3-7C9B-4B7B-BDB5-71800E3BB158}" dt="2021-04-13T14:05:53.046" v="12" actId="27803"/>
          <ac:spMkLst>
            <pc:docMk/>
            <pc:sldMk cId="2269528238" sldId="353"/>
            <ac:spMk id="1939" creationId="{AC75A16B-2721-4AFA-96A8-0ED8C5A49E55}"/>
          </ac:spMkLst>
        </pc:spChg>
        <pc:spChg chg="mod">
          <ac:chgData name="One Skill" userId="8d49c830ac36a521" providerId="LiveId" clId="{108620F3-7C9B-4B7B-BDB5-71800E3BB158}" dt="2021-04-13T14:05:53.046" v="12" actId="27803"/>
          <ac:spMkLst>
            <pc:docMk/>
            <pc:sldMk cId="2269528238" sldId="353"/>
            <ac:spMk id="1940" creationId="{FB228A80-5110-4FDD-9CC0-E588E9F99DF7}"/>
          </ac:spMkLst>
        </pc:spChg>
        <pc:spChg chg="mod">
          <ac:chgData name="One Skill" userId="8d49c830ac36a521" providerId="LiveId" clId="{108620F3-7C9B-4B7B-BDB5-71800E3BB158}" dt="2021-04-13T14:05:53.046" v="12" actId="27803"/>
          <ac:spMkLst>
            <pc:docMk/>
            <pc:sldMk cId="2269528238" sldId="353"/>
            <ac:spMk id="1941" creationId="{60BAEEC1-2FD6-493B-B735-1A50E14E89B7}"/>
          </ac:spMkLst>
        </pc:spChg>
        <pc:spChg chg="mod">
          <ac:chgData name="One Skill" userId="8d49c830ac36a521" providerId="LiveId" clId="{108620F3-7C9B-4B7B-BDB5-71800E3BB158}" dt="2021-04-13T14:05:53.046" v="12" actId="27803"/>
          <ac:spMkLst>
            <pc:docMk/>
            <pc:sldMk cId="2269528238" sldId="353"/>
            <ac:spMk id="1942" creationId="{2925C133-6FF5-43DC-86F5-5B2148DE90DE}"/>
          </ac:spMkLst>
        </pc:spChg>
        <pc:spChg chg="mod">
          <ac:chgData name="One Skill" userId="8d49c830ac36a521" providerId="LiveId" clId="{108620F3-7C9B-4B7B-BDB5-71800E3BB158}" dt="2021-04-13T14:05:53.046" v="12" actId="27803"/>
          <ac:spMkLst>
            <pc:docMk/>
            <pc:sldMk cId="2269528238" sldId="353"/>
            <ac:spMk id="1943" creationId="{2A26C137-7F5E-4C3E-8611-8946E1F390C3}"/>
          </ac:spMkLst>
        </pc:spChg>
        <pc:spChg chg="mod">
          <ac:chgData name="One Skill" userId="8d49c830ac36a521" providerId="LiveId" clId="{108620F3-7C9B-4B7B-BDB5-71800E3BB158}" dt="2021-04-13T14:05:53.046" v="12" actId="27803"/>
          <ac:spMkLst>
            <pc:docMk/>
            <pc:sldMk cId="2269528238" sldId="353"/>
            <ac:spMk id="1944" creationId="{6FE4D393-6D13-429A-89F1-6E5D560EF991}"/>
          </ac:spMkLst>
        </pc:spChg>
        <pc:spChg chg="mod">
          <ac:chgData name="One Skill" userId="8d49c830ac36a521" providerId="LiveId" clId="{108620F3-7C9B-4B7B-BDB5-71800E3BB158}" dt="2021-04-13T14:05:53.046" v="12" actId="27803"/>
          <ac:spMkLst>
            <pc:docMk/>
            <pc:sldMk cId="2269528238" sldId="353"/>
            <ac:spMk id="1945" creationId="{9857131A-8CC9-4401-B717-253FDBAF5EDC}"/>
          </ac:spMkLst>
        </pc:spChg>
        <pc:spChg chg="mod">
          <ac:chgData name="One Skill" userId="8d49c830ac36a521" providerId="LiveId" clId="{108620F3-7C9B-4B7B-BDB5-71800E3BB158}" dt="2021-04-13T14:05:53.046" v="12" actId="27803"/>
          <ac:spMkLst>
            <pc:docMk/>
            <pc:sldMk cId="2269528238" sldId="353"/>
            <ac:spMk id="1946" creationId="{07B63C71-67CF-4FAD-B851-35E194152D07}"/>
          </ac:spMkLst>
        </pc:spChg>
        <pc:spChg chg="mod">
          <ac:chgData name="One Skill" userId="8d49c830ac36a521" providerId="LiveId" clId="{108620F3-7C9B-4B7B-BDB5-71800E3BB158}" dt="2021-04-13T14:05:53.046" v="12" actId="27803"/>
          <ac:spMkLst>
            <pc:docMk/>
            <pc:sldMk cId="2269528238" sldId="353"/>
            <ac:spMk id="1947" creationId="{917DE3C0-534D-4C64-8D32-1244598937D0}"/>
          </ac:spMkLst>
        </pc:spChg>
        <pc:spChg chg="mod">
          <ac:chgData name="One Skill" userId="8d49c830ac36a521" providerId="LiveId" clId="{108620F3-7C9B-4B7B-BDB5-71800E3BB158}" dt="2021-04-13T14:05:53.046" v="12" actId="27803"/>
          <ac:spMkLst>
            <pc:docMk/>
            <pc:sldMk cId="2269528238" sldId="353"/>
            <ac:spMk id="1948" creationId="{3D6D24D0-4719-481C-80C4-B994828DC4DD}"/>
          </ac:spMkLst>
        </pc:spChg>
        <pc:spChg chg="mod">
          <ac:chgData name="One Skill" userId="8d49c830ac36a521" providerId="LiveId" clId="{108620F3-7C9B-4B7B-BDB5-71800E3BB158}" dt="2021-04-13T14:05:53.046" v="12" actId="27803"/>
          <ac:spMkLst>
            <pc:docMk/>
            <pc:sldMk cId="2269528238" sldId="353"/>
            <ac:spMk id="1949" creationId="{71713DDD-BE62-4CE1-8AD2-C6FB2E6CAA49}"/>
          </ac:spMkLst>
        </pc:spChg>
        <pc:spChg chg="mod">
          <ac:chgData name="One Skill" userId="8d49c830ac36a521" providerId="LiveId" clId="{108620F3-7C9B-4B7B-BDB5-71800E3BB158}" dt="2021-04-13T14:05:53.046" v="12" actId="27803"/>
          <ac:spMkLst>
            <pc:docMk/>
            <pc:sldMk cId="2269528238" sldId="353"/>
            <ac:spMk id="1950" creationId="{0D406B2E-6451-4655-B000-5E37BE2B5521}"/>
          </ac:spMkLst>
        </pc:spChg>
        <pc:spChg chg="mod">
          <ac:chgData name="One Skill" userId="8d49c830ac36a521" providerId="LiveId" clId="{108620F3-7C9B-4B7B-BDB5-71800E3BB158}" dt="2021-04-13T14:05:53.046" v="12" actId="27803"/>
          <ac:spMkLst>
            <pc:docMk/>
            <pc:sldMk cId="2269528238" sldId="353"/>
            <ac:spMk id="1951" creationId="{E7295746-4CD3-4C40-8F10-111558D4C337}"/>
          </ac:spMkLst>
        </pc:spChg>
        <pc:spChg chg="mod">
          <ac:chgData name="One Skill" userId="8d49c830ac36a521" providerId="LiveId" clId="{108620F3-7C9B-4B7B-BDB5-71800E3BB158}" dt="2021-04-13T14:05:53.046" v="12" actId="27803"/>
          <ac:spMkLst>
            <pc:docMk/>
            <pc:sldMk cId="2269528238" sldId="353"/>
            <ac:spMk id="1952" creationId="{137DB399-E56E-475C-B8FE-04880ED3B474}"/>
          </ac:spMkLst>
        </pc:spChg>
        <pc:spChg chg="mod">
          <ac:chgData name="One Skill" userId="8d49c830ac36a521" providerId="LiveId" clId="{108620F3-7C9B-4B7B-BDB5-71800E3BB158}" dt="2021-04-13T14:05:53.046" v="12" actId="27803"/>
          <ac:spMkLst>
            <pc:docMk/>
            <pc:sldMk cId="2269528238" sldId="353"/>
            <ac:spMk id="1953" creationId="{2DEF610A-626E-44E3-A55F-4A7FB67CCA6B}"/>
          </ac:spMkLst>
        </pc:spChg>
        <pc:spChg chg="mod">
          <ac:chgData name="One Skill" userId="8d49c830ac36a521" providerId="LiveId" clId="{108620F3-7C9B-4B7B-BDB5-71800E3BB158}" dt="2021-04-13T14:05:53.046" v="12" actId="27803"/>
          <ac:spMkLst>
            <pc:docMk/>
            <pc:sldMk cId="2269528238" sldId="353"/>
            <ac:spMk id="1954" creationId="{47335CC8-C608-4674-BF49-6F17F8D65EF9}"/>
          </ac:spMkLst>
        </pc:spChg>
        <pc:spChg chg="mod">
          <ac:chgData name="One Skill" userId="8d49c830ac36a521" providerId="LiveId" clId="{108620F3-7C9B-4B7B-BDB5-71800E3BB158}" dt="2021-04-13T14:05:53.046" v="12" actId="27803"/>
          <ac:spMkLst>
            <pc:docMk/>
            <pc:sldMk cId="2269528238" sldId="353"/>
            <ac:spMk id="1956" creationId="{3253F1FC-0A51-4D5E-B781-505214A4D062}"/>
          </ac:spMkLst>
        </pc:spChg>
        <pc:spChg chg="mod">
          <ac:chgData name="One Skill" userId="8d49c830ac36a521" providerId="LiveId" clId="{108620F3-7C9B-4B7B-BDB5-71800E3BB158}" dt="2021-04-13T14:05:53.046" v="12" actId="27803"/>
          <ac:spMkLst>
            <pc:docMk/>
            <pc:sldMk cId="2269528238" sldId="353"/>
            <ac:spMk id="1957" creationId="{E6DD15DD-20CF-4E13-A01D-A55A1B67ADFB}"/>
          </ac:spMkLst>
        </pc:spChg>
        <pc:spChg chg="mod">
          <ac:chgData name="One Skill" userId="8d49c830ac36a521" providerId="LiveId" clId="{108620F3-7C9B-4B7B-BDB5-71800E3BB158}" dt="2021-04-13T14:05:53.046" v="12" actId="27803"/>
          <ac:spMkLst>
            <pc:docMk/>
            <pc:sldMk cId="2269528238" sldId="353"/>
            <ac:spMk id="1958" creationId="{D1AD9020-DA7A-4433-A451-6BE764EBD819}"/>
          </ac:spMkLst>
        </pc:spChg>
        <pc:spChg chg="mod">
          <ac:chgData name="One Skill" userId="8d49c830ac36a521" providerId="LiveId" clId="{108620F3-7C9B-4B7B-BDB5-71800E3BB158}" dt="2021-04-13T14:05:53.046" v="12" actId="27803"/>
          <ac:spMkLst>
            <pc:docMk/>
            <pc:sldMk cId="2269528238" sldId="353"/>
            <ac:spMk id="1959" creationId="{EAA684B9-1123-49AC-9FAE-CE51F13B8B37}"/>
          </ac:spMkLst>
        </pc:spChg>
        <pc:spChg chg="mod">
          <ac:chgData name="One Skill" userId="8d49c830ac36a521" providerId="LiveId" clId="{108620F3-7C9B-4B7B-BDB5-71800E3BB158}" dt="2021-04-13T14:05:53.046" v="12" actId="27803"/>
          <ac:spMkLst>
            <pc:docMk/>
            <pc:sldMk cId="2269528238" sldId="353"/>
            <ac:spMk id="1960" creationId="{7EAFF1D5-32A7-46CE-A5A3-42DA1BC69E37}"/>
          </ac:spMkLst>
        </pc:spChg>
        <pc:spChg chg="mod">
          <ac:chgData name="One Skill" userId="8d49c830ac36a521" providerId="LiveId" clId="{108620F3-7C9B-4B7B-BDB5-71800E3BB158}" dt="2021-04-13T14:05:53.046" v="12" actId="27803"/>
          <ac:spMkLst>
            <pc:docMk/>
            <pc:sldMk cId="2269528238" sldId="353"/>
            <ac:spMk id="1961" creationId="{9B308855-8F76-45BE-B32C-18F9619106CF}"/>
          </ac:spMkLst>
        </pc:spChg>
        <pc:spChg chg="mod">
          <ac:chgData name="One Skill" userId="8d49c830ac36a521" providerId="LiveId" clId="{108620F3-7C9B-4B7B-BDB5-71800E3BB158}" dt="2021-04-13T14:05:53.046" v="12" actId="27803"/>
          <ac:spMkLst>
            <pc:docMk/>
            <pc:sldMk cId="2269528238" sldId="353"/>
            <ac:spMk id="1962" creationId="{BD95D14E-17E0-4598-9BE9-BECDEDAD90CC}"/>
          </ac:spMkLst>
        </pc:spChg>
        <pc:spChg chg="mod">
          <ac:chgData name="One Skill" userId="8d49c830ac36a521" providerId="LiveId" clId="{108620F3-7C9B-4B7B-BDB5-71800E3BB158}" dt="2021-04-13T14:05:53.046" v="12" actId="27803"/>
          <ac:spMkLst>
            <pc:docMk/>
            <pc:sldMk cId="2269528238" sldId="353"/>
            <ac:spMk id="1963" creationId="{3067832F-1952-400D-ADF8-9E510A8D4A84}"/>
          </ac:spMkLst>
        </pc:spChg>
        <pc:spChg chg="mod">
          <ac:chgData name="One Skill" userId="8d49c830ac36a521" providerId="LiveId" clId="{108620F3-7C9B-4B7B-BDB5-71800E3BB158}" dt="2021-04-13T14:05:53.046" v="12" actId="27803"/>
          <ac:spMkLst>
            <pc:docMk/>
            <pc:sldMk cId="2269528238" sldId="353"/>
            <ac:spMk id="1964" creationId="{9B116E6C-4B98-430F-A2A1-D736CD5A4336}"/>
          </ac:spMkLst>
        </pc:spChg>
        <pc:spChg chg="mod">
          <ac:chgData name="One Skill" userId="8d49c830ac36a521" providerId="LiveId" clId="{108620F3-7C9B-4B7B-BDB5-71800E3BB158}" dt="2021-04-13T14:05:53.046" v="12" actId="27803"/>
          <ac:spMkLst>
            <pc:docMk/>
            <pc:sldMk cId="2269528238" sldId="353"/>
            <ac:spMk id="1965" creationId="{CFEBE6B4-8C5D-4A89-A4F3-CAB5903F3843}"/>
          </ac:spMkLst>
        </pc:spChg>
        <pc:spChg chg="mod">
          <ac:chgData name="One Skill" userId="8d49c830ac36a521" providerId="LiveId" clId="{108620F3-7C9B-4B7B-BDB5-71800E3BB158}" dt="2021-04-13T14:05:53.046" v="12" actId="27803"/>
          <ac:spMkLst>
            <pc:docMk/>
            <pc:sldMk cId="2269528238" sldId="353"/>
            <ac:spMk id="1966" creationId="{974A2D1F-D949-4F57-80EB-654CAF89B0B3}"/>
          </ac:spMkLst>
        </pc:spChg>
        <pc:spChg chg="mod">
          <ac:chgData name="One Skill" userId="8d49c830ac36a521" providerId="LiveId" clId="{108620F3-7C9B-4B7B-BDB5-71800E3BB158}" dt="2021-04-13T14:05:53.046" v="12" actId="27803"/>
          <ac:spMkLst>
            <pc:docMk/>
            <pc:sldMk cId="2269528238" sldId="353"/>
            <ac:spMk id="1967" creationId="{7B21E51A-B9D2-42EF-AEAD-DF10F266705A}"/>
          </ac:spMkLst>
        </pc:spChg>
        <pc:spChg chg="mod">
          <ac:chgData name="One Skill" userId="8d49c830ac36a521" providerId="LiveId" clId="{108620F3-7C9B-4B7B-BDB5-71800E3BB158}" dt="2021-04-13T14:05:53.046" v="12" actId="27803"/>
          <ac:spMkLst>
            <pc:docMk/>
            <pc:sldMk cId="2269528238" sldId="353"/>
            <ac:spMk id="1968" creationId="{197364E4-906F-4DA8-BF96-1E0394F30299}"/>
          </ac:spMkLst>
        </pc:spChg>
        <pc:spChg chg="mod">
          <ac:chgData name="One Skill" userId="8d49c830ac36a521" providerId="LiveId" clId="{108620F3-7C9B-4B7B-BDB5-71800E3BB158}" dt="2021-04-13T14:05:53.046" v="12" actId="27803"/>
          <ac:spMkLst>
            <pc:docMk/>
            <pc:sldMk cId="2269528238" sldId="353"/>
            <ac:spMk id="1969" creationId="{5BB2CFAB-FE67-4186-8A7B-DDE1FA4F9A8C}"/>
          </ac:spMkLst>
        </pc:spChg>
        <pc:spChg chg="mod">
          <ac:chgData name="One Skill" userId="8d49c830ac36a521" providerId="LiveId" clId="{108620F3-7C9B-4B7B-BDB5-71800E3BB158}" dt="2021-04-13T14:05:53.046" v="12" actId="27803"/>
          <ac:spMkLst>
            <pc:docMk/>
            <pc:sldMk cId="2269528238" sldId="353"/>
            <ac:spMk id="1970" creationId="{99D51CA8-ADD4-401C-85D7-80C657D84E64}"/>
          </ac:spMkLst>
        </pc:spChg>
        <pc:spChg chg="mod">
          <ac:chgData name="One Skill" userId="8d49c830ac36a521" providerId="LiveId" clId="{108620F3-7C9B-4B7B-BDB5-71800E3BB158}" dt="2021-04-13T14:05:53.046" v="12" actId="27803"/>
          <ac:spMkLst>
            <pc:docMk/>
            <pc:sldMk cId="2269528238" sldId="353"/>
            <ac:spMk id="1971" creationId="{62F780C6-DEDD-4E12-A103-91E03307CA5D}"/>
          </ac:spMkLst>
        </pc:spChg>
        <pc:spChg chg="mod">
          <ac:chgData name="One Skill" userId="8d49c830ac36a521" providerId="LiveId" clId="{108620F3-7C9B-4B7B-BDB5-71800E3BB158}" dt="2021-04-13T14:05:53.046" v="12" actId="27803"/>
          <ac:spMkLst>
            <pc:docMk/>
            <pc:sldMk cId="2269528238" sldId="353"/>
            <ac:spMk id="1972" creationId="{A1C2C068-43A0-404A-ADCF-BB9F1DDE4977}"/>
          </ac:spMkLst>
        </pc:spChg>
        <pc:spChg chg="mod">
          <ac:chgData name="One Skill" userId="8d49c830ac36a521" providerId="LiveId" clId="{108620F3-7C9B-4B7B-BDB5-71800E3BB158}" dt="2021-04-13T14:05:53.046" v="12" actId="27803"/>
          <ac:spMkLst>
            <pc:docMk/>
            <pc:sldMk cId="2269528238" sldId="353"/>
            <ac:spMk id="1973" creationId="{8B252414-BBF6-4BE0-B57C-1D303E750098}"/>
          </ac:spMkLst>
        </pc:spChg>
        <pc:spChg chg="mod">
          <ac:chgData name="One Skill" userId="8d49c830ac36a521" providerId="LiveId" clId="{108620F3-7C9B-4B7B-BDB5-71800E3BB158}" dt="2021-04-13T14:05:53.046" v="12" actId="27803"/>
          <ac:spMkLst>
            <pc:docMk/>
            <pc:sldMk cId="2269528238" sldId="353"/>
            <ac:spMk id="1974" creationId="{BDA34C90-3B0D-4AF7-B83A-B94554BE12D0}"/>
          </ac:spMkLst>
        </pc:spChg>
        <pc:spChg chg="mod">
          <ac:chgData name="One Skill" userId="8d49c830ac36a521" providerId="LiveId" clId="{108620F3-7C9B-4B7B-BDB5-71800E3BB158}" dt="2021-04-13T14:05:53.046" v="12" actId="27803"/>
          <ac:spMkLst>
            <pc:docMk/>
            <pc:sldMk cId="2269528238" sldId="353"/>
            <ac:spMk id="1975" creationId="{C1FE444C-C7E8-40A1-8B25-691428D3D97C}"/>
          </ac:spMkLst>
        </pc:spChg>
        <pc:spChg chg="mod">
          <ac:chgData name="One Skill" userId="8d49c830ac36a521" providerId="LiveId" clId="{108620F3-7C9B-4B7B-BDB5-71800E3BB158}" dt="2021-04-13T14:05:53.046" v="12" actId="27803"/>
          <ac:spMkLst>
            <pc:docMk/>
            <pc:sldMk cId="2269528238" sldId="353"/>
            <ac:spMk id="1976" creationId="{702C1C0D-D3A0-46C5-9B09-1B7DB3DEDC3B}"/>
          </ac:spMkLst>
        </pc:spChg>
        <pc:spChg chg="mod">
          <ac:chgData name="One Skill" userId="8d49c830ac36a521" providerId="LiveId" clId="{108620F3-7C9B-4B7B-BDB5-71800E3BB158}" dt="2021-04-13T14:05:53.046" v="12" actId="27803"/>
          <ac:spMkLst>
            <pc:docMk/>
            <pc:sldMk cId="2269528238" sldId="353"/>
            <ac:spMk id="1978" creationId="{ED17EBA9-602E-471C-8BE5-C926B58921A9}"/>
          </ac:spMkLst>
        </pc:spChg>
        <pc:spChg chg="mod">
          <ac:chgData name="One Skill" userId="8d49c830ac36a521" providerId="LiveId" clId="{108620F3-7C9B-4B7B-BDB5-71800E3BB158}" dt="2021-04-13T14:05:53.046" v="12" actId="27803"/>
          <ac:spMkLst>
            <pc:docMk/>
            <pc:sldMk cId="2269528238" sldId="353"/>
            <ac:spMk id="1979" creationId="{3E80D9E4-A46F-49DE-B909-8446B7C7E667}"/>
          </ac:spMkLst>
        </pc:spChg>
        <pc:spChg chg="mod">
          <ac:chgData name="One Skill" userId="8d49c830ac36a521" providerId="LiveId" clId="{108620F3-7C9B-4B7B-BDB5-71800E3BB158}" dt="2021-04-13T14:05:53.046" v="12" actId="27803"/>
          <ac:spMkLst>
            <pc:docMk/>
            <pc:sldMk cId="2269528238" sldId="353"/>
            <ac:spMk id="1980" creationId="{E1E244B2-7295-4A41-AEEB-BD14597EE3CE}"/>
          </ac:spMkLst>
        </pc:spChg>
        <pc:spChg chg="mod">
          <ac:chgData name="One Skill" userId="8d49c830ac36a521" providerId="LiveId" clId="{108620F3-7C9B-4B7B-BDB5-71800E3BB158}" dt="2021-04-13T14:05:53.046" v="12" actId="27803"/>
          <ac:spMkLst>
            <pc:docMk/>
            <pc:sldMk cId="2269528238" sldId="353"/>
            <ac:spMk id="1981" creationId="{D5545516-2261-42A9-B072-5306BD2AB6D0}"/>
          </ac:spMkLst>
        </pc:spChg>
        <pc:spChg chg="mod">
          <ac:chgData name="One Skill" userId="8d49c830ac36a521" providerId="LiveId" clId="{108620F3-7C9B-4B7B-BDB5-71800E3BB158}" dt="2021-04-13T14:05:53.046" v="12" actId="27803"/>
          <ac:spMkLst>
            <pc:docMk/>
            <pc:sldMk cId="2269528238" sldId="353"/>
            <ac:spMk id="1982" creationId="{7D90638C-256F-4590-8519-6FA0B7987CFD}"/>
          </ac:spMkLst>
        </pc:spChg>
        <pc:spChg chg="mod">
          <ac:chgData name="One Skill" userId="8d49c830ac36a521" providerId="LiveId" clId="{108620F3-7C9B-4B7B-BDB5-71800E3BB158}" dt="2021-04-13T14:05:53.046" v="12" actId="27803"/>
          <ac:spMkLst>
            <pc:docMk/>
            <pc:sldMk cId="2269528238" sldId="353"/>
            <ac:spMk id="1983" creationId="{7CA6A7B5-7FF9-4956-8911-383664CB7E55}"/>
          </ac:spMkLst>
        </pc:spChg>
        <pc:spChg chg="mod">
          <ac:chgData name="One Skill" userId="8d49c830ac36a521" providerId="LiveId" clId="{108620F3-7C9B-4B7B-BDB5-71800E3BB158}" dt="2021-04-13T14:05:53.046" v="12" actId="27803"/>
          <ac:spMkLst>
            <pc:docMk/>
            <pc:sldMk cId="2269528238" sldId="353"/>
            <ac:spMk id="1984" creationId="{AF0B51B2-28E3-45C2-8BFB-841BB2FF82E5}"/>
          </ac:spMkLst>
        </pc:spChg>
        <pc:spChg chg="mod">
          <ac:chgData name="One Skill" userId="8d49c830ac36a521" providerId="LiveId" clId="{108620F3-7C9B-4B7B-BDB5-71800E3BB158}" dt="2021-04-13T14:05:53.046" v="12" actId="27803"/>
          <ac:spMkLst>
            <pc:docMk/>
            <pc:sldMk cId="2269528238" sldId="353"/>
            <ac:spMk id="1985" creationId="{BE85122B-39A5-47C8-A035-2E87B328815B}"/>
          </ac:spMkLst>
        </pc:spChg>
        <pc:spChg chg="mod">
          <ac:chgData name="One Skill" userId="8d49c830ac36a521" providerId="LiveId" clId="{108620F3-7C9B-4B7B-BDB5-71800E3BB158}" dt="2021-04-13T14:05:53.046" v="12" actId="27803"/>
          <ac:spMkLst>
            <pc:docMk/>
            <pc:sldMk cId="2269528238" sldId="353"/>
            <ac:spMk id="1986" creationId="{19AFBDCD-9F5F-4442-A626-61D66634CF51}"/>
          </ac:spMkLst>
        </pc:spChg>
        <pc:spChg chg="mod">
          <ac:chgData name="One Skill" userId="8d49c830ac36a521" providerId="LiveId" clId="{108620F3-7C9B-4B7B-BDB5-71800E3BB158}" dt="2021-04-13T14:05:53.046" v="12" actId="27803"/>
          <ac:spMkLst>
            <pc:docMk/>
            <pc:sldMk cId="2269528238" sldId="353"/>
            <ac:spMk id="1987" creationId="{E5C620A1-B637-442B-ABBA-00E505AEF116}"/>
          </ac:spMkLst>
        </pc:spChg>
        <pc:spChg chg="mod">
          <ac:chgData name="One Skill" userId="8d49c830ac36a521" providerId="LiveId" clId="{108620F3-7C9B-4B7B-BDB5-71800E3BB158}" dt="2021-04-13T14:05:53.046" v="12" actId="27803"/>
          <ac:spMkLst>
            <pc:docMk/>
            <pc:sldMk cId="2269528238" sldId="353"/>
            <ac:spMk id="1988" creationId="{728614A5-7587-4DEF-858E-4EDD2C09C05F}"/>
          </ac:spMkLst>
        </pc:spChg>
        <pc:spChg chg="mod">
          <ac:chgData name="One Skill" userId="8d49c830ac36a521" providerId="LiveId" clId="{108620F3-7C9B-4B7B-BDB5-71800E3BB158}" dt="2021-04-13T14:05:53.046" v="12" actId="27803"/>
          <ac:spMkLst>
            <pc:docMk/>
            <pc:sldMk cId="2269528238" sldId="353"/>
            <ac:spMk id="1989" creationId="{DA8AAA84-424F-49B9-8F68-8E80EC96ACC7}"/>
          </ac:spMkLst>
        </pc:spChg>
        <pc:spChg chg="mod">
          <ac:chgData name="One Skill" userId="8d49c830ac36a521" providerId="LiveId" clId="{108620F3-7C9B-4B7B-BDB5-71800E3BB158}" dt="2021-04-13T14:05:53.046" v="12" actId="27803"/>
          <ac:spMkLst>
            <pc:docMk/>
            <pc:sldMk cId="2269528238" sldId="353"/>
            <ac:spMk id="1990" creationId="{95905E8D-B946-44B9-B690-F8433E067498}"/>
          </ac:spMkLst>
        </pc:spChg>
        <pc:spChg chg="mod">
          <ac:chgData name="One Skill" userId="8d49c830ac36a521" providerId="LiveId" clId="{108620F3-7C9B-4B7B-BDB5-71800E3BB158}" dt="2021-04-13T14:05:53.046" v="12" actId="27803"/>
          <ac:spMkLst>
            <pc:docMk/>
            <pc:sldMk cId="2269528238" sldId="353"/>
            <ac:spMk id="1991" creationId="{230D02D9-A022-48FD-B2E4-F5EC406A27C1}"/>
          </ac:spMkLst>
        </pc:spChg>
        <pc:spChg chg="mod">
          <ac:chgData name="One Skill" userId="8d49c830ac36a521" providerId="LiveId" clId="{108620F3-7C9B-4B7B-BDB5-71800E3BB158}" dt="2021-04-13T14:05:53.046" v="12" actId="27803"/>
          <ac:spMkLst>
            <pc:docMk/>
            <pc:sldMk cId="2269528238" sldId="353"/>
            <ac:spMk id="1992" creationId="{4D1085C5-CA71-4F46-9A8E-71BF4701A1B7}"/>
          </ac:spMkLst>
        </pc:spChg>
        <pc:spChg chg="mod">
          <ac:chgData name="One Skill" userId="8d49c830ac36a521" providerId="LiveId" clId="{108620F3-7C9B-4B7B-BDB5-71800E3BB158}" dt="2021-04-13T14:05:53.046" v="12" actId="27803"/>
          <ac:spMkLst>
            <pc:docMk/>
            <pc:sldMk cId="2269528238" sldId="353"/>
            <ac:spMk id="1993" creationId="{F41C6FCE-1F45-4EF6-892B-3DB95DFBAE0B}"/>
          </ac:spMkLst>
        </pc:spChg>
        <pc:spChg chg="mod">
          <ac:chgData name="One Skill" userId="8d49c830ac36a521" providerId="LiveId" clId="{108620F3-7C9B-4B7B-BDB5-71800E3BB158}" dt="2021-04-13T14:05:53.046" v="12" actId="27803"/>
          <ac:spMkLst>
            <pc:docMk/>
            <pc:sldMk cId="2269528238" sldId="353"/>
            <ac:spMk id="1994" creationId="{879C5A43-F137-49E3-A4F7-CD7333D4A14C}"/>
          </ac:spMkLst>
        </pc:spChg>
        <pc:spChg chg="mod">
          <ac:chgData name="One Skill" userId="8d49c830ac36a521" providerId="LiveId" clId="{108620F3-7C9B-4B7B-BDB5-71800E3BB158}" dt="2021-04-13T14:05:53.046" v="12" actId="27803"/>
          <ac:spMkLst>
            <pc:docMk/>
            <pc:sldMk cId="2269528238" sldId="353"/>
            <ac:spMk id="1995" creationId="{3840940C-02BB-48B1-9D0A-2BB9F9CF5439}"/>
          </ac:spMkLst>
        </pc:spChg>
        <pc:spChg chg="mod">
          <ac:chgData name="One Skill" userId="8d49c830ac36a521" providerId="LiveId" clId="{108620F3-7C9B-4B7B-BDB5-71800E3BB158}" dt="2021-04-13T14:05:53.046" v="12" actId="27803"/>
          <ac:spMkLst>
            <pc:docMk/>
            <pc:sldMk cId="2269528238" sldId="353"/>
            <ac:spMk id="1996" creationId="{41A5A8C7-5485-4042-B4C9-96F85C751074}"/>
          </ac:spMkLst>
        </pc:spChg>
        <pc:spChg chg="mod">
          <ac:chgData name="One Skill" userId="8d49c830ac36a521" providerId="LiveId" clId="{108620F3-7C9B-4B7B-BDB5-71800E3BB158}" dt="2021-04-13T14:05:53.046" v="12" actId="27803"/>
          <ac:spMkLst>
            <pc:docMk/>
            <pc:sldMk cId="2269528238" sldId="353"/>
            <ac:spMk id="1997" creationId="{D730317E-F3D2-4B2C-BEC6-064729F85197}"/>
          </ac:spMkLst>
        </pc:spChg>
        <pc:spChg chg="mod">
          <ac:chgData name="One Skill" userId="8d49c830ac36a521" providerId="LiveId" clId="{108620F3-7C9B-4B7B-BDB5-71800E3BB158}" dt="2021-04-13T14:05:53.046" v="12" actId="27803"/>
          <ac:spMkLst>
            <pc:docMk/>
            <pc:sldMk cId="2269528238" sldId="353"/>
            <ac:spMk id="1998" creationId="{3271753A-85C9-46C0-9D70-FBCC3787F7D2}"/>
          </ac:spMkLst>
        </pc:spChg>
        <pc:spChg chg="mod">
          <ac:chgData name="One Skill" userId="8d49c830ac36a521" providerId="LiveId" clId="{108620F3-7C9B-4B7B-BDB5-71800E3BB158}" dt="2021-04-13T14:05:53.046" v="12" actId="27803"/>
          <ac:spMkLst>
            <pc:docMk/>
            <pc:sldMk cId="2269528238" sldId="353"/>
            <ac:spMk id="1999" creationId="{1B31E6F7-ACAB-48A5-B29C-818B34ABF27D}"/>
          </ac:spMkLst>
        </pc:spChg>
        <pc:spChg chg="mod">
          <ac:chgData name="One Skill" userId="8d49c830ac36a521" providerId="LiveId" clId="{108620F3-7C9B-4B7B-BDB5-71800E3BB158}" dt="2021-04-13T14:05:53.046" v="12" actId="27803"/>
          <ac:spMkLst>
            <pc:docMk/>
            <pc:sldMk cId="2269528238" sldId="353"/>
            <ac:spMk id="2000" creationId="{25037100-A7F5-4828-9B12-4775F7BB59F8}"/>
          </ac:spMkLst>
        </pc:spChg>
        <pc:spChg chg="mod">
          <ac:chgData name="One Skill" userId="8d49c830ac36a521" providerId="LiveId" clId="{108620F3-7C9B-4B7B-BDB5-71800E3BB158}" dt="2021-04-13T14:05:53.046" v="12" actId="27803"/>
          <ac:spMkLst>
            <pc:docMk/>
            <pc:sldMk cId="2269528238" sldId="353"/>
            <ac:spMk id="2001" creationId="{F3FB030D-D180-4A19-8BFB-BE5C233F5030}"/>
          </ac:spMkLst>
        </pc:spChg>
        <pc:spChg chg="mod">
          <ac:chgData name="One Skill" userId="8d49c830ac36a521" providerId="LiveId" clId="{108620F3-7C9B-4B7B-BDB5-71800E3BB158}" dt="2021-04-13T14:05:53.046" v="12" actId="27803"/>
          <ac:spMkLst>
            <pc:docMk/>
            <pc:sldMk cId="2269528238" sldId="353"/>
            <ac:spMk id="2003" creationId="{71CDA050-E677-4AF0-8001-1901AA0058E2}"/>
          </ac:spMkLst>
        </pc:spChg>
        <pc:spChg chg="mod">
          <ac:chgData name="One Skill" userId="8d49c830ac36a521" providerId="LiveId" clId="{108620F3-7C9B-4B7B-BDB5-71800E3BB158}" dt="2021-04-13T14:05:53.046" v="12" actId="27803"/>
          <ac:spMkLst>
            <pc:docMk/>
            <pc:sldMk cId="2269528238" sldId="353"/>
            <ac:spMk id="2004" creationId="{66604F40-FDCC-48A5-8133-937E95D29D6C}"/>
          </ac:spMkLst>
        </pc:spChg>
        <pc:spChg chg="mod">
          <ac:chgData name="One Skill" userId="8d49c830ac36a521" providerId="LiveId" clId="{108620F3-7C9B-4B7B-BDB5-71800E3BB158}" dt="2021-04-13T14:05:53.046" v="12" actId="27803"/>
          <ac:spMkLst>
            <pc:docMk/>
            <pc:sldMk cId="2269528238" sldId="353"/>
            <ac:spMk id="2005" creationId="{5217BB44-F102-41B0-8FA1-2301E9788CEF}"/>
          </ac:spMkLst>
        </pc:spChg>
        <pc:spChg chg="mod">
          <ac:chgData name="One Skill" userId="8d49c830ac36a521" providerId="LiveId" clId="{108620F3-7C9B-4B7B-BDB5-71800E3BB158}" dt="2021-04-13T14:05:53.046" v="12" actId="27803"/>
          <ac:spMkLst>
            <pc:docMk/>
            <pc:sldMk cId="2269528238" sldId="353"/>
            <ac:spMk id="2006" creationId="{277A720B-3576-49CF-AE81-D1577E73841F}"/>
          </ac:spMkLst>
        </pc:spChg>
        <pc:spChg chg="mod">
          <ac:chgData name="One Skill" userId="8d49c830ac36a521" providerId="LiveId" clId="{108620F3-7C9B-4B7B-BDB5-71800E3BB158}" dt="2021-04-13T14:05:53.046" v="12" actId="27803"/>
          <ac:spMkLst>
            <pc:docMk/>
            <pc:sldMk cId="2269528238" sldId="353"/>
            <ac:spMk id="2007" creationId="{B0EE17C5-AE23-4916-AE08-A594A4DCE478}"/>
          </ac:spMkLst>
        </pc:spChg>
        <pc:spChg chg="mod">
          <ac:chgData name="One Skill" userId="8d49c830ac36a521" providerId="LiveId" clId="{108620F3-7C9B-4B7B-BDB5-71800E3BB158}" dt="2021-04-13T14:05:53.046" v="12" actId="27803"/>
          <ac:spMkLst>
            <pc:docMk/>
            <pc:sldMk cId="2269528238" sldId="353"/>
            <ac:spMk id="2008" creationId="{F84B03E7-CCFB-4F5E-B748-00B7A9E5C8AD}"/>
          </ac:spMkLst>
        </pc:spChg>
        <pc:spChg chg="mod">
          <ac:chgData name="One Skill" userId="8d49c830ac36a521" providerId="LiveId" clId="{108620F3-7C9B-4B7B-BDB5-71800E3BB158}" dt="2021-04-13T14:05:53.046" v="12" actId="27803"/>
          <ac:spMkLst>
            <pc:docMk/>
            <pc:sldMk cId="2269528238" sldId="353"/>
            <ac:spMk id="2009" creationId="{A201E0D4-B581-486D-A34C-3E8B57F35166}"/>
          </ac:spMkLst>
        </pc:spChg>
        <pc:spChg chg="mod">
          <ac:chgData name="One Skill" userId="8d49c830ac36a521" providerId="LiveId" clId="{108620F3-7C9B-4B7B-BDB5-71800E3BB158}" dt="2021-04-13T14:05:53.046" v="12" actId="27803"/>
          <ac:spMkLst>
            <pc:docMk/>
            <pc:sldMk cId="2269528238" sldId="353"/>
            <ac:spMk id="2010" creationId="{8922A618-61F5-4110-993A-104FA32E833F}"/>
          </ac:spMkLst>
        </pc:spChg>
        <pc:spChg chg="mod">
          <ac:chgData name="One Skill" userId="8d49c830ac36a521" providerId="LiveId" clId="{108620F3-7C9B-4B7B-BDB5-71800E3BB158}" dt="2021-04-13T14:05:53.046" v="12" actId="27803"/>
          <ac:spMkLst>
            <pc:docMk/>
            <pc:sldMk cId="2269528238" sldId="353"/>
            <ac:spMk id="2011" creationId="{9EB2C536-D892-411F-9604-575A33F5D238}"/>
          </ac:spMkLst>
        </pc:spChg>
        <pc:spChg chg="mod">
          <ac:chgData name="One Skill" userId="8d49c830ac36a521" providerId="LiveId" clId="{108620F3-7C9B-4B7B-BDB5-71800E3BB158}" dt="2021-04-13T14:05:53.046" v="12" actId="27803"/>
          <ac:spMkLst>
            <pc:docMk/>
            <pc:sldMk cId="2269528238" sldId="353"/>
            <ac:spMk id="2012" creationId="{350E4C02-617E-402D-B673-9D369F08C0E3}"/>
          </ac:spMkLst>
        </pc:spChg>
        <pc:spChg chg="mod">
          <ac:chgData name="One Skill" userId="8d49c830ac36a521" providerId="LiveId" clId="{108620F3-7C9B-4B7B-BDB5-71800E3BB158}" dt="2021-04-13T14:05:53.046" v="12" actId="27803"/>
          <ac:spMkLst>
            <pc:docMk/>
            <pc:sldMk cId="2269528238" sldId="353"/>
            <ac:spMk id="2013" creationId="{4F2AF369-6DC5-43AC-AA4A-ADF2B00C031B}"/>
          </ac:spMkLst>
        </pc:spChg>
        <pc:spChg chg="mod">
          <ac:chgData name="One Skill" userId="8d49c830ac36a521" providerId="LiveId" clId="{108620F3-7C9B-4B7B-BDB5-71800E3BB158}" dt="2021-04-13T14:05:53.046" v="12" actId="27803"/>
          <ac:spMkLst>
            <pc:docMk/>
            <pc:sldMk cId="2269528238" sldId="353"/>
            <ac:spMk id="2014" creationId="{604B12B0-431E-4EF0-925B-EB76216F285A}"/>
          </ac:spMkLst>
        </pc:spChg>
        <pc:spChg chg="mod">
          <ac:chgData name="One Skill" userId="8d49c830ac36a521" providerId="LiveId" clId="{108620F3-7C9B-4B7B-BDB5-71800E3BB158}" dt="2021-04-13T14:05:53.046" v="12" actId="27803"/>
          <ac:spMkLst>
            <pc:docMk/>
            <pc:sldMk cId="2269528238" sldId="353"/>
            <ac:spMk id="2015" creationId="{DCA29DE4-9662-4383-929C-828B0BAA2E97}"/>
          </ac:spMkLst>
        </pc:spChg>
        <pc:spChg chg="mod">
          <ac:chgData name="One Skill" userId="8d49c830ac36a521" providerId="LiveId" clId="{108620F3-7C9B-4B7B-BDB5-71800E3BB158}" dt="2021-04-13T14:05:53.046" v="12" actId="27803"/>
          <ac:spMkLst>
            <pc:docMk/>
            <pc:sldMk cId="2269528238" sldId="353"/>
            <ac:spMk id="2017" creationId="{9F193D84-BB6A-4BB8-A378-BEEFEEF00311}"/>
          </ac:spMkLst>
        </pc:spChg>
        <pc:spChg chg="mod">
          <ac:chgData name="One Skill" userId="8d49c830ac36a521" providerId="LiveId" clId="{108620F3-7C9B-4B7B-BDB5-71800E3BB158}" dt="2021-04-13T14:05:53.046" v="12" actId="27803"/>
          <ac:spMkLst>
            <pc:docMk/>
            <pc:sldMk cId="2269528238" sldId="353"/>
            <ac:spMk id="2018" creationId="{315F5F35-C1C0-40B7-9612-7E40672B7069}"/>
          </ac:spMkLst>
        </pc:spChg>
        <pc:spChg chg="mod">
          <ac:chgData name="One Skill" userId="8d49c830ac36a521" providerId="LiveId" clId="{108620F3-7C9B-4B7B-BDB5-71800E3BB158}" dt="2021-04-13T14:05:53.046" v="12" actId="27803"/>
          <ac:spMkLst>
            <pc:docMk/>
            <pc:sldMk cId="2269528238" sldId="353"/>
            <ac:spMk id="2019" creationId="{6EC0B03E-5B08-4921-B5FF-BB5A90FE4217}"/>
          </ac:spMkLst>
        </pc:spChg>
        <pc:spChg chg="mod">
          <ac:chgData name="One Skill" userId="8d49c830ac36a521" providerId="LiveId" clId="{108620F3-7C9B-4B7B-BDB5-71800E3BB158}" dt="2021-04-13T14:05:53.046" v="12" actId="27803"/>
          <ac:spMkLst>
            <pc:docMk/>
            <pc:sldMk cId="2269528238" sldId="353"/>
            <ac:spMk id="2020" creationId="{BDA80D4C-9168-482E-B9E7-2DC6051F3C8C}"/>
          </ac:spMkLst>
        </pc:spChg>
        <pc:spChg chg="mod">
          <ac:chgData name="One Skill" userId="8d49c830ac36a521" providerId="LiveId" clId="{108620F3-7C9B-4B7B-BDB5-71800E3BB158}" dt="2021-04-13T14:05:53.046" v="12" actId="27803"/>
          <ac:spMkLst>
            <pc:docMk/>
            <pc:sldMk cId="2269528238" sldId="353"/>
            <ac:spMk id="2021" creationId="{1D69972D-6C80-4C4E-A7B9-F098EC7D52BF}"/>
          </ac:spMkLst>
        </pc:spChg>
        <pc:spChg chg="mod">
          <ac:chgData name="One Skill" userId="8d49c830ac36a521" providerId="LiveId" clId="{108620F3-7C9B-4B7B-BDB5-71800E3BB158}" dt="2021-04-13T14:05:53.046" v="12" actId="27803"/>
          <ac:spMkLst>
            <pc:docMk/>
            <pc:sldMk cId="2269528238" sldId="353"/>
            <ac:spMk id="2022" creationId="{5DA49990-35F9-4CC7-A8D6-1FEB10C94ED3}"/>
          </ac:spMkLst>
        </pc:spChg>
        <pc:spChg chg="mod">
          <ac:chgData name="One Skill" userId="8d49c830ac36a521" providerId="LiveId" clId="{108620F3-7C9B-4B7B-BDB5-71800E3BB158}" dt="2021-04-13T14:05:53.046" v="12" actId="27803"/>
          <ac:spMkLst>
            <pc:docMk/>
            <pc:sldMk cId="2269528238" sldId="353"/>
            <ac:spMk id="2023" creationId="{8E51F709-C8CC-4660-942B-0ADB758F5C61}"/>
          </ac:spMkLst>
        </pc:spChg>
        <pc:spChg chg="mod">
          <ac:chgData name="One Skill" userId="8d49c830ac36a521" providerId="LiveId" clId="{108620F3-7C9B-4B7B-BDB5-71800E3BB158}" dt="2021-04-13T14:05:53.046" v="12" actId="27803"/>
          <ac:spMkLst>
            <pc:docMk/>
            <pc:sldMk cId="2269528238" sldId="353"/>
            <ac:spMk id="2024" creationId="{95E9678B-7599-40ED-8A15-7E3AD12C59AE}"/>
          </ac:spMkLst>
        </pc:spChg>
        <pc:spChg chg="mod">
          <ac:chgData name="One Skill" userId="8d49c830ac36a521" providerId="LiveId" clId="{108620F3-7C9B-4B7B-BDB5-71800E3BB158}" dt="2021-04-13T14:05:53.046" v="12" actId="27803"/>
          <ac:spMkLst>
            <pc:docMk/>
            <pc:sldMk cId="2269528238" sldId="353"/>
            <ac:spMk id="2025" creationId="{A527517F-0071-4F8E-9214-5342086ED730}"/>
          </ac:spMkLst>
        </pc:spChg>
        <pc:spChg chg="mod">
          <ac:chgData name="One Skill" userId="8d49c830ac36a521" providerId="LiveId" clId="{108620F3-7C9B-4B7B-BDB5-71800E3BB158}" dt="2021-04-13T14:05:53.046" v="12" actId="27803"/>
          <ac:spMkLst>
            <pc:docMk/>
            <pc:sldMk cId="2269528238" sldId="353"/>
            <ac:spMk id="2027" creationId="{9759A86E-ED9F-4C84-8EEF-2D31675DA518}"/>
          </ac:spMkLst>
        </pc:spChg>
        <pc:spChg chg="mod">
          <ac:chgData name="One Skill" userId="8d49c830ac36a521" providerId="LiveId" clId="{108620F3-7C9B-4B7B-BDB5-71800E3BB158}" dt="2021-04-13T14:05:53.046" v="12" actId="27803"/>
          <ac:spMkLst>
            <pc:docMk/>
            <pc:sldMk cId="2269528238" sldId="353"/>
            <ac:spMk id="2028" creationId="{CCEDD7E9-74D7-42D5-A74B-CD6656D5CC86}"/>
          </ac:spMkLst>
        </pc:spChg>
        <pc:spChg chg="mod">
          <ac:chgData name="One Skill" userId="8d49c830ac36a521" providerId="LiveId" clId="{108620F3-7C9B-4B7B-BDB5-71800E3BB158}" dt="2021-04-13T14:05:53.046" v="12" actId="27803"/>
          <ac:spMkLst>
            <pc:docMk/>
            <pc:sldMk cId="2269528238" sldId="353"/>
            <ac:spMk id="2029" creationId="{CEBE9443-D17B-41CD-AE80-236121B39617}"/>
          </ac:spMkLst>
        </pc:spChg>
        <pc:spChg chg="mod">
          <ac:chgData name="One Skill" userId="8d49c830ac36a521" providerId="LiveId" clId="{108620F3-7C9B-4B7B-BDB5-71800E3BB158}" dt="2021-04-13T14:05:53.046" v="12" actId="27803"/>
          <ac:spMkLst>
            <pc:docMk/>
            <pc:sldMk cId="2269528238" sldId="353"/>
            <ac:spMk id="2030" creationId="{A823CAAE-172D-4DAF-8007-A5006AD2251A}"/>
          </ac:spMkLst>
        </pc:spChg>
        <pc:spChg chg="mod">
          <ac:chgData name="One Skill" userId="8d49c830ac36a521" providerId="LiveId" clId="{108620F3-7C9B-4B7B-BDB5-71800E3BB158}" dt="2021-04-13T14:05:53.046" v="12" actId="27803"/>
          <ac:spMkLst>
            <pc:docMk/>
            <pc:sldMk cId="2269528238" sldId="353"/>
            <ac:spMk id="2031" creationId="{A8A5C5E1-BEBE-4395-9BAE-BD4CE94A2A69}"/>
          </ac:spMkLst>
        </pc:spChg>
        <pc:spChg chg="mod">
          <ac:chgData name="One Skill" userId="8d49c830ac36a521" providerId="LiveId" clId="{108620F3-7C9B-4B7B-BDB5-71800E3BB158}" dt="2021-04-13T14:05:53.046" v="12" actId="27803"/>
          <ac:spMkLst>
            <pc:docMk/>
            <pc:sldMk cId="2269528238" sldId="353"/>
            <ac:spMk id="2032" creationId="{611B8906-8AF1-4DC8-843B-0B717B2F4E24}"/>
          </ac:spMkLst>
        </pc:spChg>
        <pc:spChg chg="mod">
          <ac:chgData name="One Skill" userId="8d49c830ac36a521" providerId="LiveId" clId="{108620F3-7C9B-4B7B-BDB5-71800E3BB158}" dt="2021-04-13T14:05:53.046" v="12" actId="27803"/>
          <ac:spMkLst>
            <pc:docMk/>
            <pc:sldMk cId="2269528238" sldId="353"/>
            <ac:spMk id="2033" creationId="{C534D4C6-387A-4B78-A706-2166C967E408}"/>
          </ac:spMkLst>
        </pc:spChg>
        <pc:spChg chg="mod">
          <ac:chgData name="One Skill" userId="8d49c830ac36a521" providerId="LiveId" clId="{108620F3-7C9B-4B7B-BDB5-71800E3BB158}" dt="2021-04-13T14:05:53.046" v="12" actId="27803"/>
          <ac:spMkLst>
            <pc:docMk/>
            <pc:sldMk cId="2269528238" sldId="353"/>
            <ac:spMk id="2035" creationId="{031B299B-1700-449D-A868-A3046D27D2B1}"/>
          </ac:spMkLst>
        </pc:spChg>
        <pc:spChg chg="mod">
          <ac:chgData name="One Skill" userId="8d49c830ac36a521" providerId="LiveId" clId="{108620F3-7C9B-4B7B-BDB5-71800E3BB158}" dt="2021-04-13T14:05:53.046" v="12" actId="27803"/>
          <ac:spMkLst>
            <pc:docMk/>
            <pc:sldMk cId="2269528238" sldId="353"/>
            <ac:spMk id="2036" creationId="{A24E782A-295F-4C42-9AF0-D4785DD76FB5}"/>
          </ac:spMkLst>
        </pc:spChg>
        <pc:spChg chg="mod">
          <ac:chgData name="One Skill" userId="8d49c830ac36a521" providerId="LiveId" clId="{108620F3-7C9B-4B7B-BDB5-71800E3BB158}" dt="2021-04-13T14:05:53.046" v="12" actId="27803"/>
          <ac:spMkLst>
            <pc:docMk/>
            <pc:sldMk cId="2269528238" sldId="353"/>
            <ac:spMk id="2037" creationId="{C24185D0-276C-454E-B3F8-72644FB54D29}"/>
          </ac:spMkLst>
        </pc:spChg>
        <pc:spChg chg="mod">
          <ac:chgData name="One Skill" userId="8d49c830ac36a521" providerId="LiveId" clId="{108620F3-7C9B-4B7B-BDB5-71800E3BB158}" dt="2021-04-13T14:05:53.046" v="12" actId="27803"/>
          <ac:spMkLst>
            <pc:docMk/>
            <pc:sldMk cId="2269528238" sldId="353"/>
            <ac:spMk id="2038" creationId="{4E0233DA-A8AA-454A-901A-6C555E1DDD83}"/>
          </ac:spMkLst>
        </pc:spChg>
        <pc:spChg chg="mod">
          <ac:chgData name="One Skill" userId="8d49c830ac36a521" providerId="LiveId" clId="{108620F3-7C9B-4B7B-BDB5-71800E3BB158}" dt="2021-04-13T14:05:53.046" v="12" actId="27803"/>
          <ac:spMkLst>
            <pc:docMk/>
            <pc:sldMk cId="2269528238" sldId="353"/>
            <ac:spMk id="2039" creationId="{C60C5D63-4B16-4A87-8C0F-7813CDF0B440}"/>
          </ac:spMkLst>
        </pc:spChg>
        <pc:spChg chg="mod">
          <ac:chgData name="One Skill" userId="8d49c830ac36a521" providerId="LiveId" clId="{108620F3-7C9B-4B7B-BDB5-71800E3BB158}" dt="2021-04-13T14:05:53.046" v="12" actId="27803"/>
          <ac:spMkLst>
            <pc:docMk/>
            <pc:sldMk cId="2269528238" sldId="353"/>
            <ac:spMk id="2040" creationId="{BC5BA1E5-D465-41E3-B801-670E0E577675}"/>
          </ac:spMkLst>
        </pc:spChg>
        <pc:spChg chg="mod">
          <ac:chgData name="One Skill" userId="8d49c830ac36a521" providerId="LiveId" clId="{108620F3-7C9B-4B7B-BDB5-71800E3BB158}" dt="2021-04-13T14:05:53.046" v="12" actId="27803"/>
          <ac:spMkLst>
            <pc:docMk/>
            <pc:sldMk cId="2269528238" sldId="353"/>
            <ac:spMk id="2041" creationId="{4ED2C16B-1C42-4260-BD81-1350BFE30032}"/>
          </ac:spMkLst>
        </pc:spChg>
        <pc:spChg chg="mod">
          <ac:chgData name="One Skill" userId="8d49c830ac36a521" providerId="LiveId" clId="{108620F3-7C9B-4B7B-BDB5-71800E3BB158}" dt="2021-04-13T14:05:53.046" v="12" actId="27803"/>
          <ac:spMkLst>
            <pc:docMk/>
            <pc:sldMk cId="2269528238" sldId="353"/>
            <ac:spMk id="2042" creationId="{396CEF83-3360-4CFD-96F6-780CFDB1C01E}"/>
          </ac:spMkLst>
        </pc:spChg>
        <pc:spChg chg="mod">
          <ac:chgData name="One Skill" userId="8d49c830ac36a521" providerId="LiveId" clId="{108620F3-7C9B-4B7B-BDB5-71800E3BB158}" dt="2021-04-13T14:05:53.046" v="12" actId="27803"/>
          <ac:spMkLst>
            <pc:docMk/>
            <pc:sldMk cId="2269528238" sldId="353"/>
            <ac:spMk id="2043" creationId="{D23DED9D-2F6D-45C6-B246-A26D7765CA44}"/>
          </ac:spMkLst>
        </pc:spChg>
        <pc:spChg chg="mod">
          <ac:chgData name="One Skill" userId="8d49c830ac36a521" providerId="LiveId" clId="{108620F3-7C9B-4B7B-BDB5-71800E3BB158}" dt="2021-04-13T14:05:53.046" v="12" actId="27803"/>
          <ac:spMkLst>
            <pc:docMk/>
            <pc:sldMk cId="2269528238" sldId="353"/>
            <ac:spMk id="2044" creationId="{ECB7EF11-1967-4401-B3D4-151B01883C9A}"/>
          </ac:spMkLst>
        </pc:spChg>
        <pc:spChg chg="mod">
          <ac:chgData name="One Skill" userId="8d49c830ac36a521" providerId="LiveId" clId="{108620F3-7C9B-4B7B-BDB5-71800E3BB158}" dt="2021-04-13T14:05:53.046" v="12" actId="27803"/>
          <ac:spMkLst>
            <pc:docMk/>
            <pc:sldMk cId="2269528238" sldId="353"/>
            <ac:spMk id="2045" creationId="{74A46785-7ACE-417F-91AE-01CBFB428C5A}"/>
          </ac:spMkLst>
        </pc:spChg>
        <pc:spChg chg="mod">
          <ac:chgData name="One Skill" userId="8d49c830ac36a521" providerId="LiveId" clId="{108620F3-7C9B-4B7B-BDB5-71800E3BB158}" dt="2021-04-13T14:05:53.046" v="12" actId="27803"/>
          <ac:spMkLst>
            <pc:docMk/>
            <pc:sldMk cId="2269528238" sldId="353"/>
            <ac:spMk id="2046" creationId="{C25F4888-989D-42E3-9C56-14DC2EA314E0}"/>
          </ac:spMkLst>
        </pc:spChg>
        <pc:spChg chg="mod">
          <ac:chgData name="One Skill" userId="8d49c830ac36a521" providerId="LiveId" clId="{108620F3-7C9B-4B7B-BDB5-71800E3BB158}" dt="2021-04-13T14:05:53.046" v="12" actId="27803"/>
          <ac:spMkLst>
            <pc:docMk/>
            <pc:sldMk cId="2269528238" sldId="353"/>
            <ac:spMk id="2047" creationId="{EF97C5BA-B144-43FD-BB0A-27E3D0F97F78}"/>
          </ac:spMkLst>
        </pc:spChg>
        <pc:spChg chg="mod">
          <ac:chgData name="One Skill" userId="8d49c830ac36a521" providerId="LiveId" clId="{108620F3-7C9B-4B7B-BDB5-71800E3BB158}" dt="2021-04-13T14:05:53.046" v="12" actId="27803"/>
          <ac:spMkLst>
            <pc:docMk/>
            <pc:sldMk cId="2269528238" sldId="353"/>
            <ac:spMk id="2048" creationId="{B0DF295F-2D7F-488C-BDF4-886F917A7751}"/>
          </ac:spMkLst>
        </pc:spChg>
        <pc:spChg chg="mod">
          <ac:chgData name="One Skill" userId="8d49c830ac36a521" providerId="LiveId" clId="{108620F3-7C9B-4B7B-BDB5-71800E3BB158}" dt="2021-04-13T14:05:53.046" v="12" actId="27803"/>
          <ac:spMkLst>
            <pc:docMk/>
            <pc:sldMk cId="2269528238" sldId="353"/>
            <ac:spMk id="2049" creationId="{EFB18E08-EBB8-4D44-A39F-D9C378DADA5F}"/>
          </ac:spMkLst>
        </pc:spChg>
        <pc:spChg chg="mod">
          <ac:chgData name="One Skill" userId="8d49c830ac36a521" providerId="LiveId" clId="{108620F3-7C9B-4B7B-BDB5-71800E3BB158}" dt="2021-04-13T14:05:53.046" v="12" actId="27803"/>
          <ac:spMkLst>
            <pc:docMk/>
            <pc:sldMk cId="2269528238" sldId="353"/>
            <ac:spMk id="2050" creationId="{4AE5DD7F-BCCE-47DF-A25E-BDC2DA25A5EA}"/>
          </ac:spMkLst>
        </pc:spChg>
        <pc:spChg chg="mod">
          <ac:chgData name="One Skill" userId="8d49c830ac36a521" providerId="LiveId" clId="{108620F3-7C9B-4B7B-BDB5-71800E3BB158}" dt="2021-04-13T14:05:53.046" v="12" actId="27803"/>
          <ac:spMkLst>
            <pc:docMk/>
            <pc:sldMk cId="2269528238" sldId="353"/>
            <ac:spMk id="2051" creationId="{A34B7555-8F13-4E08-AA6E-3D318727C87B}"/>
          </ac:spMkLst>
        </pc:spChg>
        <pc:spChg chg="mod">
          <ac:chgData name="One Skill" userId="8d49c830ac36a521" providerId="LiveId" clId="{108620F3-7C9B-4B7B-BDB5-71800E3BB158}" dt="2021-04-13T14:05:53.046" v="12" actId="27803"/>
          <ac:spMkLst>
            <pc:docMk/>
            <pc:sldMk cId="2269528238" sldId="353"/>
            <ac:spMk id="2052" creationId="{17814EB0-4B5A-4E59-9FCD-ADDDB7033279}"/>
          </ac:spMkLst>
        </pc:spChg>
        <pc:spChg chg="mod">
          <ac:chgData name="One Skill" userId="8d49c830ac36a521" providerId="LiveId" clId="{108620F3-7C9B-4B7B-BDB5-71800E3BB158}" dt="2021-04-13T14:05:53.046" v="12" actId="27803"/>
          <ac:spMkLst>
            <pc:docMk/>
            <pc:sldMk cId="2269528238" sldId="353"/>
            <ac:spMk id="2053" creationId="{FF12AD1D-748E-4C80-8645-CE92A2AD281F}"/>
          </ac:spMkLst>
        </pc:spChg>
        <pc:spChg chg="mod">
          <ac:chgData name="One Skill" userId="8d49c830ac36a521" providerId="LiveId" clId="{108620F3-7C9B-4B7B-BDB5-71800E3BB158}" dt="2021-04-13T14:05:53.046" v="12" actId="27803"/>
          <ac:spMkLst>
            <pc:docMk/>
            <pc:sldMk cId="2269528238" sldId="353"/>
            <ac:spMk id="2054" creationId="{BFA1AE49-B359-4C8D-A192-57489ABA132C}"/>
          </ac:spMkLst>
        </pc:spChg>
        <pc:spChg chg="mod">
          <ac:chgData name="One Skill" userId="8d49c830ac36a521" providerId="LiveId" clId="{108620F3-7C9B-4B7B-BDB5-71800E3BB158}" dt="2021-04-13T14:05:53.046" v="12" actId="27803"/>
          <ac:spMkLst>
            <pc:docMk/>
            <pc:sldMk cId="2269528238" sldId="353"/>
            <ac:spMk id="2055" creationId="{6038EAD4-A4BC-40FE-8BDB-CB32EC24B5A4}"/>
          </ac:spMkLst>
        </pc:spChg>
        <pc:spChg chg="mod">
          <ac:chgData name="One Skill" userId="8d49c830ac36a521" providerId="LiveId" clId="{108620F3-7C9B-4B7B-BDB5-71800E3BB158}" dt="2021-04-13T14:05:53.046" v="12" actId="27803"/>
          <ac:spMkLst>
            <pc:docMk/>
            <pc:sldMk cId="2269528238" sldId="353"/>
            <ac:spMk id="2057" creationId="{1C29F45D-5C27-40E2-9BA2-5955D6AE2DCB}"/>
          </ac:spMkLst>
        </pc:spChg>
        <pc:spChg chg="mod">
          <ac:chgData name="One Skill" userId="8d49c830ac36a521" providerId="LiveId" clId="{108620F3-7C9B-4B7B-BDB5-71800E3BB158}" dt="2021-04-13T14:05:53.046" v="12" actId="27803"/>
          <ac:spMkLst>
            <pc:docMk/>
            <pc:sldMk cId="2269528238" sldId="353"/>
            <ac:spMk id="2058" creationId="{FAE9E807-A5C8-438A-B714-F813BBE7B99C}"/>
          </ac:spMkLst>
        </pc:spChg>
        <pc:spChg chg="mod">
          <ac:chgData name="One Skill" userId="8d49c830ac36a521" providerId="LiveId" clId="{108620F3-7C9B-4B7B-BDB5-71800E3BB158}" dt="2021-04-13T14:05:53.046" v="12" actId="27803"/>
          <ac:spMkLst>
            <pc:docMk/>
            <pc:sldMk cId="2269528238" sldId="353"/>
            <ac:spMk id="2059" creationId="{4FB4721B-B669-4A49-82F0-9B3A9AAB2B9C}"/>
          </ac:spMkLst>
        </pc:spChg>
        <pc:spChg chg="mod">
          <ac:chgData name="One Skill" userId="8d49c830ac36a521" providerId="LiveId" clId="{108620F3-7C9B-4B7B-BDB5-71800E3BB158}" dt="2021-04-13T14:05:53.046" v="12" actId="27803"/>
          <ac:spMkLst>
            <pc:docMk/>
            <pc:sldMk cId="2269528238" sldId="353"/>
            <ac:spMk id="2060" creationId="{841BC923-77DD-4396-BD85-CE35512C21EF}"/>
          </ac:spMkLst>
        </pc:spChg>
        <pc:spChg chg="mod">
          <ac:chgData name="One Skill" userId="8d49c830ac36a521" providerId="LiveId" clId="{108620F3-7C9B-4B7B-BDB5-71800E3BB158}" dt="2021-04-13T14:05:53.046" v="12" actId="27803"/>
          <ac:spMkLst>
            <pc:docMk/>
            <pc:sldMk cId="2269528238" sldId="353"/>
            <ac:spMk id="2061" creationId="{25C12C60-7AEE-4F49-9974-60B48FA9C935}"/>
          </ac:spMkLst>
        </pc:spChg>
        <pc:spChg chg="mod">
          <ac:chgData name="One Skill" userId="8d49c830ac36a521" providerId="LiveId" clId="{108620F3-7C9B-4B7B-BDB5-71800E3BB158}" dt="2021-04-13T14:05:53.046" v="12" actId="27803"/>
          <ac:spMkLst>
            <pc:docMk/>
            <pc:sldMk cId="2269528238" sldId="353"/>
            <ac:spMk id="2062" creationId="{99786E63-81A9-4873-B3CA-84F23560AEDC}"/>
          </ac:spMkLst>
        </pc:spChg>
        <pc:spChg chg="mod">
          <ac:chgData name="One Skill" userId="8d49c830ac36a521" providerId="LiveId" clId="{108620F3-7C9B-4B7B-BDB5-71800E3BB158}" dt="2021-04-13T14:05:53.046" v="12" actId="27803"/>
          <ac:spMkLst>
            <pc:docMk/>
            <pc:sldMk cId="2269528238" sldId="353"/>
            <ac:spMk id="2063" creationId="{FF379C68-DC82-403C-AC8C-16ACE106D31D}"/>
          </ac:spMkLst>
        </pc:spChg>
        <pc:spChg chg="mod">
          <ac:chgData name="One Skill" userId="8d49c830ac36a521" providerId="LiveId" clId="{108620F3-7C9B-4B7B-BDB5-71800E3BB158}" dt="2021-04-13T14:05:53.046" v="12" actId="27803"/>
          <ac:spMkLst>
            <pc:docMk/>
            <pc:sldMk cId="2269528238" sldId="353"/>
            <ac:spMk id="2064" creationId="{7FE22237-5247-49CD-B308-E9529FD34D97}"/>
          </ac:spMkLst>
        </pc:spChg>
        <pc:spChg chg="mod">
          <ac:chgData name="One Skill" userId="8d49c830ac36a521" providerId="LiveId" clId="{108620F3-7C9B-4B7B-BDB5-71800E3BB158}" dt="2021-04-13T14:05:53.046" v="12" actId="27803"/>
          <ac:spMkLst>
            <pc:docMk/>
            <pc:sldMk cId="2269528238" sldId="353"/>
            <ac:spMk id="2065" creationId="{3BE0BFD0-53BF-4C3E-B99F-C7BB58A39284}"/>
          </ac:spMkLst>
        </pc:spChg>
        <pc:spChg chg="mod">
          <ac:chgData name="One Skill" userId="8d49c830ac36a521" providerId="LiveId" clId="{108620F3-7C9B-4B7B-BDB5-71800E3BB158}" dt="2021-04-13T14:05:53.046" v="12" actId="27803"/>
          <ac:spMkLst>
            <pc:docMk/>
            <pc:sldMk cId="2269528238" sldId="353"/>
            <ac:spMk id="2066" creationId="{D6BA1556-879E-453D-9C2B-EA5F871AB310}"/>
          </ac:spMkLst>
        </pc:spChg>
        <pc:spChg chg="mod">
          <ac:chgData name="One Skill" userId="8d49c830ac36a521" providerId="LiveId" clId="{108620F3-7C9B-4B7B-BDB5-71800E3BB158}" dt="2021-04-13T14:05:53.046" v="12" actId="27803"/>
          <ac:spMkLst>
            <pc:docMk/>
            <pc:sldMk cId="2269528238" sldId="353"/>
            <ac:spMk id="2067" creationId="{6A42D1B8-01D7-4C3B-A42D-7AAC5ED1845B}"/>
          </ac:spMkLst>
        </pc:spChg>
        <pc:spChg chg="mod">
          <ac:chgData name="One Skill" userId="8d49c830ac36a521" providerId="LiveId" clId="{108620F3-7C9B-4B7B-BDB5-71800E3BB158}" dt="2021-04-13T14:05:53.046" v="12" actId="27803"/>
          <ac:spMkLst>
            <pc:docMk/>
            <pc:sldMk cId="2269528238" sldId="353"/>
            <ac:spMk id="2068" creationId="{84ED7D9F-4EB4-4C9B-AD63-838E7AD0E5EC}"/>
          </ac:spMkLst>
        </pc:spChg>
        <pc:spChg chg="mod">
          <ac:chgData name="One Skill" userId="8d49c830ac36a521" providerId="LiveId" clId="{108620F3-7C9B-4B7B-BDB5-71800E3BB158}" dt="2021-04-13T14:05:53.046" v="12" actId="27803"/>
          <ac:spMkLst>
            <pc:docMk/>
            <pc:sldMk cId="2269528238" sldId="353"/>
            <ac:spMk id="2069" creationId="{05630DE1-B7DC-4148-89BE-A69F71AF5EFF}"/>
          </ac:spMkLst>
        </pc:spChg>
        <pc:spChg chg="mod">
          <ac:chgData name="One Skill" userId="8d49c830ac36a521" providerId="LiveId" clId="{108620F3-7C9B-4B7B-BDB5-71800E3BB158}" dt="2021-04-13T14:05:53.046" v="12" actId="27803"/>
          <ac:spMkLst>
            <pc:docMk/>
            <pc:sldMk cId="2269528238" sldId="353"/>
            <ac:spMk id="2070" creationId="{8713424F-AE29-471B-8B85-9C4256BF7498}"/>
          </ac:spMkLst>
        </pc:spChg>
        <pc:spChg chg="mod">
          <ac:chgData name="One Skill" userId="8d49c830ac36a521" providerId="LiveId" clId="{108620F3-7C9B-4B7B-BDB5-71800E3BB158}" dt="2021-04-13T14:05:53.046" v="12" actId="27803"/>
          <ac:spMkLst>
            <pc:docMk/>
            <pc:sldMk cId="2269528238" sldId="353"/>
            <ac:spMk id="2071" creationId="{9B950375-A499-4C61-9C65-BC1B5FEA5A56}"/>
          </ac:spMkLst>
        </pc:spChg>
        <pc:spChg chg="mod">
          <ac:chgData name="One Skill" userId="8d49c830ac36a521" providerId="LiveId" clId="{108620F3-7C9B-4B7B-BDB5-71800E3BB158}" dt="2021-04-13T14:05:53.046" v="12" actId="27803"/>
          <ac:spMkLst>
            <pc:docMk/>
            <pc:sldMk cId="2269528238" sldId="353"/>
            <ac:spMk id="2072" creationId="{ED802021-693D-45F4-863B-DFB307809AAE}"/>
          </ac:spMkLst>
        </pc:spChg>
        <pc:spChg chg="mod">
          <ac:chgData name="One Skill" userId="8d49c830ac36a521" providerId="LiveId" clId="{108620F3-7C9B-4B7B-BDB5-71800E3BB158}" dt="2021-04-13T14:05:53.046" v="12" actId="27803"/>
          <ac:spMkLst>
            <pc:docMk/>
            <pc:sldMk cId="2269528238" sldId="353"/>
            <ac:spMk id="2073" creationId="{1FD0935F-21C3-473F-A2EE-E4692BDAFED7}"/>
          </ac:spMkLst>
        </pc:spChg>
        <pc:spChg chg="mod">
          <ac:chgData name="One Skill" userId="8d49c830ac36a521" providerId="LiveId" clId="{108620F3-7C9B-4B7B-BDB5-71800E3BB158}" dt="2021-04-13T14:05:53.046" v="12" actId="27803"/>
          <ac:spMkLst>
            <pc:docMk/>
            <pc:sldMk cId="2269528238" sldId="353"/>
            <ac:spMk id="2074" creationId="{A6A991E8-CC8E-4E98-A265-66AA5966AC18}"/>
          </ac:spMkLst>
        </pc:spChg>
        <pc:spChg chg="mod">
          <ac:chgData name="One Skill" userId="8d49c830ac36a521" providerId="LiveId" clId="{108620F3-7C9B-4B7B-BDB5-71800E3BB158}" dt="2021-04-13T14:05:53.046" v="12" actId="27803"/>
          <ac:spMkLst>
            <pc:docMk/>
            <pc:sldMk cId="2269528238" sldId="353"/>
            <ac:spMk id="2075" creationId="{2C5DDB01-AB85-4F83-B299-E5A1F67C85F8}"/>
          </ac:spMkLst>
        </pc:spChg>
        <pc:spChg chg="mod">
          <ac:chgData name="One Skill" userId="8d49c830ac36a521" providerId="LiveId" clId="{108620F3-7C9B-4B7B-BDB5-71800E3BB158}" dt="2021-04-13T14:05:53.046" v="12" actId="27803"/>
          <ac:spMkLst>
            <pc:docMk/>
            <pc:sldMk cId="2269528238" sldId="353"/>
            <ac:spMk id="2076" creationId="{E67D1BCA-5489-4C13-AC3A-60C698F7CF27}"/>
          </ac:spMkLst>
        </pc:spChg>
        <pc:spChg chg="mod">
          <ac:chgData name="One Skill" userId="8d49c830ac36a521" providerId="LiveId" clId="{108620F3-7C9B-4B7B-BDB5-71800E3BB158}" dt="2021-04-13T14:05:53.046" v="12" actId="27803"/>
          <ac:spMkLst>
            <pc:docMk/>
            <pc:sldMk cId="2269528238" sldId="353"/>
            <ac:spMk id="2077" creationId="{E961EC84-B886-4919-8C6C-63FE61E5FA26}"/>
          </ac:spMkLst>
        </pc:spChg>
        <pc:spChg chg="mod">
          <ac:chgData name="One Skill" userId="8d49c830ac36a521" providerId="LiveId" clId="{108620F3-7C9B-4B7B-BDB5-71800E3BB158}" dt="2021-04-13T14:05:53.046" v="12" actId="27803"/>
          <ac:spMkLst>
            <pc:docMk/>
            <pc:sldMk cId="2269528238" sldId="353"/>
            <ac:spMk id="2078" creationId="{6BE16097-7A24-4CA0-A373-EBA214CD80B9}"/>
          </ac:spMkLst>
        </pc:spChg>
        <pc:spChg chg="mod">
          <ac:chgData name="One Skill" userId="8d49c830ac36a521" providerId="LiveId" clId="{108620F3-7C9B-4B7B-BDB5-71800E3BB158}" dt="2021-04-13T14:05:53.046" v="12" actId="27803"/>
          <ac:spMkLst>
            <pc:docMk/>
            <pc:sldMk cId="2269528238" sldId="353"/>
            <ac:spMk id="2079" creationId="{C4C26523-4C4A-440F-A8F4-1A212252111F}"/>
          </ac:spMkLst>
        </pc:spChg>
        <pc:spChg chg="mod">
          <ac:chgData name="One Skill" userId="8d49c830ac36a521" providerId="LiveId" clId="{108620F3-7C9B-4B7B-BDB5-71800E3BB158}" dt="2021-04-13T14:05:53.046" v="12" actId="27803"/>
          <ac:spMkLst>
            <pc:docMk/>
            <pc:sldMk cId="2269528238" sldId="353"/>
            <ac:spMk id="2082" creationId="{4294D5F7-3C00-4898-894B-196634085088}"/>
          </ac:spMkLst>
        </pc:spChg>
        <pc:spChg chg="mod">
          <ac:chgData name="One Skill" userId="8d49c830ac36a521" providerId="LiveId" clId="{108620F3-7C9B-4B7B-BDB5-71800E3BB158}" dt="2021-04-13T14:05:53.046" v="12" actId="27803"/>
          <ac:spMkLst>
            <pc:docMk/>
            <pc:sldMk cId="2269528238" sldId="353"/>
            <ac:spMk id="2083" creationId="{AB682D0F-D3D3-45A2-9623-94C995CBBA72}"/>
          </ac:spMkLst>
        </pc:spChg>
        <pc:spChg chg="mod">
          <ac:chgData name="One Skill" userId="8d49c830ac36a521" providerId="LiveId" clId="{108620F3-7C9B-4B7B-BDB5-71800E3BB158}" dt="2021-04-13T14:05:53.046" v="12" actId="27803"/>
          <ac:spMkLst>
            <pc:docMk/>
            <pc:sldMk cId="2269528238" sldId="353"/>
            <ac:spMk id="2084" creationId="{7E1895EE-B1E4-4921-96D1-619526CC4D72}"/>
          </ac:spMkLst>
        </pc:spChg>
        <pc:spChg chg="mod">
          <ac:chgData name="One Skill" userId="8d49c830ac36a521" providerId="LiveId" clId="{108620F3-7C9B-4B7B-BDB5-71800E3BB158}" dt="2021-04-13T14:05:53.046" v="12" actId="27803"/>
          <ac:spMkLst>
            <pc:docMk/>
            <pc:sldMk cId="2269528238" sldId="353"/>
            <ac:spMk id="2085" creationId="{9D2C7C1B-625F-47C6-90E5-0DA479383866}"/>
          </ac:spMkLst>
        </pc:spChg>
        <pc:spChg chg="mod">
          <ac:chgData name="One Skill" userId="8d49c830ac36a521" providerId="LiveId" clId="{108620F3-7C9B-4B7B-BDB5-71800E3BB158}" dt="2021-04-13T14:05:53.046" v="12" actId="27803"/>
          <ac:spMkLst>
            <pc:docMk/>
            <pc:sldMk cId="2269528238" sldId="353"/>
            <ac:spMk id="2086" creationId="{F7F84369-B09E-4CD3-86A2-D1BE834ED54C}"/>
          </ac:spMkLst>
        </pc:spChg>
        <pc:spChg chg="mod">
          <ac:chgData name="One Skill" userId="8d49c830ac36a521" providerId="LiveId" clId="{108620F3-7C9B-4B7B-BDB5-71800E3BB158}" dt="2021-04-13T14:05:53.046" v="12" actId="27803"/>
          <ac:spMkLst>
            <pc:docMk/>
            <pc:sldMk cId="2269528238" sldId="353"/>
            <ac:spMk id="2087" creationId="{2176B13E-B70E-4D6E-82CA-60B11FAA45CE}"/>
          </ac:spMkLst>
        </pc:spChg>
        <pc:spChg chg="mod">
          <ac:chgData name="One Skill" userId="8d49c830ac36a521" providerId="LiveId" clId="{108620F3-7C9B-4B7B-BDB5-71800E3BB158}" dt="2021-04-13T14:05:53.046" v="12" actId="27803"/>
          <ac:spMkLst>
            <pc:docMk/>
            <pc:sldMk cId="2269528238" sldId="353"/>
            <ac:spMk id="2088" creationId="{C40BF402-5DF2-45CD-93A2-C21CC5C8BA3B}"/>
          </ac:spMkLst>
        </pc:spChg>
        <pc:spChg chg="mod">
          <ac:chgData name="One Skill" userId="8d49c830ac36a521" providerId="LiveId" clId="{108620F3-7C9B-4B7B-BDB5-71800E3BB158}" dt="2021-04-13T14:05:53.046" v="12" actId="27803"/>
          <ac:spMkLst>
            <pc:docMk/>
            <pc:sldMk cId="2269528238" sldId="353"/>
            <ac:spMk id="2090" creationId="{12C2AD43-3764-4A7C-91F0-85D4717B7464}"/>
          </ac:spMkLst>
        </pc:spChg>
        <pc:spChg chg="mod">
          <ac:chgData name="One Skill" userId="8d49c830ac36a521" providerId="LiveId" clId="{108620F3-7C9B-4B7B-BDB5-71800E3BB158}" dt="2021-04-13T14:05:53.046" v="12" actId="27803"/>
          <ac:spMkLst>
            <pc:docMk/>
            <pc:sldMk cId="2269528238" sldId="353"/>
            <ac:spMk id="2091" creationId="{632B118F-C630-40BE-B388-B41B38647BDD}"/>
          </ac:spMkLst>
        </pc:spChg>
        <pc:spChg chg="mod">
          <ac:chgData name="One Skill" userId="8d49c830ac36a521" providerId="LiveId" clId="{108620F3-7C9B-4B7B-BDB5-71800E3BB158}" dt="2021-04-13T14:05:53.046" v="12" actId="27803"/>
          <ac:spMkLst>
            <pc:docMk/>
            <pc:sldMk cId="2269528238" sldId="353"/>
            <ac:spMk id="2092" creationId="{1C52EFFF-85B7-4995-9126-EBC8492574DB}"/>
          </ac:spMkLst>
        </pc:spChg>
        <pc:spChg chg="mod">
          <ac:chgData name="One Skill" userId="8d49c830ac36a521" providerId="LiveId" clId="{108620F3-7C9B-4B7B-BDB5-71800E3BB158}" dt="2021-04-13T14:05:53.046" v="12" actId="27803"/>
          <ac:spMkLst>
            <pc:docMk/>
            <pc:sldMk cId="2269528238" sldId="353"/>
            <ac:spMk id="2093" creationId="{21111912-E346-4960-959F-441C5295C8A7}"/>
          </ac:spMkLst>
        </pc:spChg>
        <pc:spChg chg="mod">
          <ac:chgData name="One Skill" userId="8d49c830ac36a521" providerId="LiveId" clId="{108620F3-7C9B-4B7B-BDB5-71800E3BB158}" dt="2021-04-13T14:05:53.046" v="12" actId="27803"/>
          <ac:spMkLst>
            <pc:docMk/>
            <pc:sldMk cId="2269528238" sldId="353"/>
            <ac:spMk id="2094" creationId="{B1CA718B-A6FD-44CB-9044-057A127AC43C}"/>
          </ac:spMkLst>
        </pc:spChg>
        <pc:spChg chg="mod">
          <ac:chgData name="One Skill" userId="8d49c830ac36a521" providerId="LiveId" clId="{108620F3-7C9B-4B7B-BDB5-71800E3BB158}" dt="2021-04-13T14:05:53.046" v="12" actId="27803"/>
          <ac:spMkLst>
            <pc:docMk/>
            <pc:sldMk cId="2269528238" sldId="353"/>
            <ac:spMk id="2095" creationId="{A76F4074-4CC7-49C3-8416-BBAA9805A0FD}"/>
          </ac:spMkLst>
        </pc:spChg>
        <pc:spChg chg="mod">
          <ac:chgData name="One Skill" userId="8d49c830ac36a521" providerId="LiveId" clId="{108620F3-7C9B-4B7B-BDB5-71800E3BB158}" dt="2021-04-13T14:05:53.046" v="12" actId="27803"/>
          <ac:spMkLst>
            <pc:docMk/>
            <pc:sldMk cId="2269528238" sldId="353"/>
            <ac:spMk id="2096" creationId="{CEDA9F88-3EDF-41D0-ACEA-857010C5129E}"/>
          </ac:spMkLst>
        </pc:spChg>
        <pc:spChg chg="mod">
          <ac:chgData name="One Skill" userId="8d49c830ac36a521" providerId="LiveId" clId="{108620F3-7C9B-4B7B-BDB5-71800E3BB158}" dt="2021-04-13T14:05:53.046" v="12" actId="27803"/>
          <ac:spMkLst>
            <pc:docMk/>
            <pc:sldMk cId="2269528238" sldId="353"/>
            <ac:spMk id="2099" creationId="{468D8E0C-DE54-4ECA-8A3E-C88D6DAF07CF}"/>
          </ac:spMkLst>
        </pc:spChg>
        <pc:spChg chg="mod">
          <ac:chgData name="One Skill" userId="8d49c830ac36a521" providerId="LiveId" clId="{108620F3-7C9B-4B7B-BDB5-71800E3BB158}" dt="2021-04-13T14:05:53.046" v="12" actId="27803"/>
          <ac:spMkLst>
            <pc:docMk/>
            <pc:sldMk cId="2269528238" sldId="353"/>
            <ac:spMk id="2100" creationId="{E5ABF95C-D128-4DF6-BE01-D869A958CF3C}"/>
          </ac:spMkLst>
        </pc:spChg>
        <pc:spChg chg="mod">
          <ac:chgData name="One Skill" userId="8d49c830ac36a521" providerId="LiveId" clId="{108620F3-7C9B-4B7B-BDB5-71800E3BB158}" dt="2021-04-13T14:05:53.046" v="12" actId="27803"/>
          <ac:spMkLst>
            <pc:docMk/>
            <pc:sldMk cId="2269528238" sldId="353"/>
            <ac:spMk id="2101" creationId="{D367EC5B-3DC7-4A0C-ABE1-4B7F727ADBA9}"/>
          </ac:spMkLst>
        </pc:spChg>
        <pc:spChg chg="mod">
          <ac:chgData name="One Skill" userId="8d49c830ac36a521" providerId="LiveId" clId="{108620F3-7C9B-4B7B-BDB5-71800E3BB158}" dt="2021-04-13T14:05:53.046" v="12" actId="27803"/>
          <ac:spMkLst>
            <pc:docMk/>
            <pc:sldMk cId="2269528238" sldId="353"/>
            <ac:spMk id="2102" creationId="{AC069E0A-8F6E-411C-BCE7-E10E751DEEA2}"/>
          </ac:spMkLst>
        </pc:spChg>
        <pc:spChg chg="mod">
          <ac:chgData name="One Skill" userId="8d49c830ac36a521" providerId="LiveId" clId="{108620F3-7C9B-4B7B-BDB5-71800E3BB158}" dt="2021-04-13T14:05:53.046" v="12" actId="27803"/>
          <ac:spMkLst>
            <pc:docMk/>
            <pc:sldMk cId="2269528238" sldId="353"/>
            <ac:spMk id="2103" creationId="{F98587D1-492E-4985-9DFB-CAB7691F39D1}"/>
          </ac:spMkLst>
        </pc:spChg>
        <pc:spChg chg="mod">
          <ac:chgData name="One Skill" userId="8d49c830ac36a521" providerId="LiveId" clId="{108620F3-7C9B-4B7B-BDB5-71800E3BB158}" dt="2021-04-13T14:05:53.046" v="12" actId="27803"/>
          <ac:spMkLst>
            <pc:docMk/>
            <pc:sldMk cId="2269528238" sldId="353"/>
            <ac:spMk id="2104" creationId="{AA358A28-F555-4CE9-A028-FFFCCF66608E}"/>
          </ac:spMkLst>
        </pc:spChg>
        <pc:spChg chg="mod">
          <ac:chgData name="One Skill" userId="8d49c830ac36a521" providerId="LiveId" clId="{108620F3-7C9B-4B7B-BDB5-71800E3BB158}" dt="2021-04-13T14:05:53.046" v="12" actId="27803"/>
          <ac:spMkLst>
            <pc:docMk/>
            <pc:sldMk cId="2269528238" sldId="353"/>
            <ac:spMk id="2105" creationId="{7B9C2543-C9A4-4733-8ED9-9E04E089DEED}"/>
          </ac:spMkLst>
        </pc:spChg>
        <pc:spChg chg="mod">
          <ac:chgData name="One Skill" userId="8d49c830ac36a521" providerId="LiveId" clId="{108620F3-7C9B-4B7B-BDB5-71800E3BB158}" dt="2021-04-13T14:05:53.046" v="12" actId="27803"/>
          <ac:spMkLst>
            <pc:docMk/>
            <pc:sldMk cId="2269528238" sldId="353"/>
            <ac:spMk id="2106" creationId="{C0E94574-2305-4621-A007-7131847CB82C}"/>
          </ac:spMkLst>
        </pc:spChg>
        <pc:spChg chg="mod">
          <ac:chgData name="One Skill" userId="8d49c830ac36a521" providerId="LiveId" clId="{108620F3-7C9B-4B7B-BDB5-71800E3BB158}" dt="2021-04-13T14:05:53.046" v="12" actId="27803"/>
          <ac:spMkLst>
            <pc:docMk/>
            <pc:sldMk cId="2269528238" sldId="353"/>
            <ac:spMk id="2107" creationId="{37643508-09CE-4C02-877C-488B5EC6A4C5}"/>
          </ac:spMkLst>
        </pc:spChg>
        <pc:spChg chg="mod">
          <ac:chgData name="One Skill" userId="8d49c830ac36a521" providerId="LiveId" clId="{108620F3-7C9B-4B7B-BDB5-71800E3BB158}" dt="2021-04-13T14:05:53.046" v="12" actId="27803"/>
          <ac:spMkLst>
            <pc:docMk/>
            <pc:sldMk cId="2269528238" sldId="353"/>
            <ac:spMk id="2108" creationId="{24DA478E-0879-48C8-AC8A-5BD720E0F17A}"/>
          </ac:spMkLst>
        </pc:spChg>
        <pc:spChg chg="mod">
          <ac:chgData name="One Skill" userId="8d49c830ac36a521" providerId="LiveId" clId="{108620F3-7C9B-4B7B-BDB5-71800E3BB158}" dt="2021-04-13T14:05:53.046" v="12" actId="27803"/>
          <ac:spMkLst>
            <pc:docMk/>
            <pc:sldMk cId="2269528238" sldId="353"/>
            <ac:spMk id="2109" creationId="{1DA93054-A68F-4862-98A0-026ECF8B793E}"/>
          </ac:spMkLst>
        </pc:spChg>
        <pc:spChg chg="mod">
          <ac:chgData name="One Skill" userId="8d49c830ac36a521" providerId="LiveId" clId="{108620F3-7C9B-4B7B-BDB5-71800E3BB158}" dt="2021-04-13T14:05:53.046" v="12" actId="27803"/>
          <ac:spMkLst>
            <pc:docMk/>
            <pc:sldMk cId="2269528238" sldId="353"/>
            <ac:spMk id="2110" creationId="{0D51CD29-6C23-4DF3-A91F-133D8C292F6C}"/>
          </ac:spMkLst>
        </pc:spChg>
        <pc:spChg chg="mod">
          <ac:chgData name="One Skill" userId="8d49c830ac36a521" providerId="LiveId" clId="{108620F3-7C9B-4B7B-BDB5-71800E3BB158}" dt="2021-04-13T14:05:53.046" v="12" actId="27803"/>
          <ac:spMkLst>
            <pc:docMk/>
            <pc:sldMk cId="2269528238" sldId="353"/>
            <ac:spMk id="2112" creationId="{BEE2DE42-1C9E-4113-BCAB-7C2EC5545A3F}"/>
          </ac:spMkLst>
        </pc:spChg>
        <pc:spChg chg="mod">
          <ac:chgData name="One Skill" userId="8d49c830ac36a521" providerId="LiveId" clId="{108620F3-7C9B-4B7B-BDB5-71800E3BB158}" dt="2021-04-13T14:05:53.046" v="12" actId="27803"/>
          <ac:spMkLst>
            <pc:docMk/>
            <pc:sldMk cId="2269528238" sldId="353"/>
            <ac:spMk id="2113" creationId="{75DDC518-F6AA-4929-BB4C-AC34327386FA}"/>
          </ac:spMkLst>
        </pc:spChg>
        <pc:spChg chg="mod">
          <ac:chgData name="One Skill" userId="8d49c830ac36a521" providerId="LiveId" clId="{108620F3-7C9B-4B7B-BDB5-71800E3BB158}" dt="2021-04-13T14:05:53.046" v="12" actId="27803"/>
          <ac:spMkLst>
            <pc:docMk/>
            <pc:sldMk cId="2269528238" sldId="353"/>
            <ac:spMk id="2114" creationId="{C1F32188-6CD6-406F-B3FE-DFBA425A4122}"/>
          </ac:spMkLst>
        </pc:spChg>
        <pc:spChg chg="mod">
          <ac:chgData name="One Skill" userId="8d49c830ac36a521" providerId="LiveId" clId="{108620F3-7C9B-4B7B-BDB5-71800E3BB158}" dt="2021-04-13T14:05:53.046" v="12" actId="27803"/>
          <ac:spMkLst>
            <pc:docMk/>
            <pc:sldMk cId="2269528238" sldId="353"/>
            <ac:spMk id="2115" creationId="{660C8733-4D5A-4192-8FAB-9A306E736897}"/>
          </ac:spMkLst>
        </pc:spChg>
        <pc:spChg chg="mod">
          <ac:chgData name="One Skill" userId="8d49c830ac36a521" providerId="LiveId" clId="{108620F3-7C9B-4B7B-BDB5-71800E3BB158}" dt="2021-04-13T14:05:53.046" v="12" actId="27803"/>
          <ac:spMkLst>
            <pc:docMk/>
            <pc:sldMk cId="2269528238" sldId="353"/>
            <ac:spMk id="2116" creationId="{1C647659-0307-41D0-A6C8-74C258C23612}"/>
          </ac:spMkLst>
        </pc:spChg>
        <pc:spChg chg="mod">
          <ac:chgData name="One Skill" userId="8d49c830ac36a521" providerId="LiveId" clId="{108620F3-7C9B-4B7B-BDB5-71800E3BB158}" dt="2021-04-13T14:05:53.046" v="12" actId="27803"/>
          <ac:spMkLst>
            <pc:docMk/>
            <pc:sldMk cId="2269528238" sldId="353"/>
            <ac:spMk id="2117" creationId="{0EC41FF0-54B7-4A5E-90A1-79C9991456A5}"/>
          </ac:spMkLst>
        </pc:spChg>
        <pc:spChg chg="mod">
          <ac:chgData name="One Skill" userId="8d49c830ac36a521" providerId="LiveId" clId="{108620F3-7C9B-4B7B-BDB5-71800E3BB158}" dt="2021-04-13T14:05:53.046" v="12" actId="27803"/>
          <ac:spMkLst>
            <pc:docMk/>
            <pc:sldMk cId="2269528238" sldId="353"/>
            <ac:spMk id="2118" creationId="{483C0903-081B-4C46-8D2E-A5A52A97147B}"/>
          </ac:spMkLst>
        </pc:spChg>
        <pc:spChg chg="mod">
          <ac:chgData name="One Skill" userId="8d49c830ac36a521" providerId="LiveId" clId="{108620F3-7C9B-4B7B-BDB5-71800E3BB158}" dt="2021-04-13T14:05:53.046" v="12" actId="27803"/>
          <ac:spMkLst>
            <pc:docMk/>
            <pc:sldMk cId="2269528238" sldId="353"/>
            <ac:spMk id="2119" creationId="{31FDA633-F470-41C6-B1B8-2D5C7A2D859C}"/>
          </ac:spMkLst>
        </pc:spChg>
        <pc:spChg chg="mod">
          <ac:chgData name="One Skill" userId="8d49c830ac36a521" providerId="LiveId" clId="{108620F3-7C9B-4B7B-BDB5-71800E3BB158}" dt="2021-04-13T14:05:53.046" v="12" actId="27803"/>
          <ac:spMkLst>
            <pc:docMk/>
            <pc:sldMk cId="2269528238" sldId="353"/>
            <ac:spMk id="2120" creationId="{973F7916-75A7-45C5-8E90-4A531DA9C6B5}"/>
          </ac:spMkLst>
        </pc:spChg>
        <pc:spChg chg="mod">
          <ac:chgData name="One Skill" userId="8d49c830ac36a521" providerId="LiveId" clId="{108620F3-7C9B-4B7B-BDB5-71800E3BB158}" dt="2021-04-13T14:05:53.046" v="12" actId="27803"/>
          <ac:spMkLst>
            <pc:docMk/>
            <pc:sldMk cId="2269528238" sldId="353"/>
            <ac:spMk id="2121" creationId="{7F379A7A-045E-4063-9FB7-29AE28627A23}"/>
          </ac:spMkLst>
        </pc:spChg>
        <pc:spChg chg="mod">
          <ac:chgData name="One Skill" userId="8d49c830ac36a521" providerId="LiveId" clId="{108620F3-7C9B-4B7B-BDB5-71800E3BB158}" dt="2021-04-13T14:05:53.046" v="12" actId="27803"/>
          <ac:spMkLst>
            <pc:docMk/>
            <pc:sldMk cId="2269528238" sldId="353"/>
            <ac:spMk id="2122" creationId="{36AF465E-3612-4F69-876C-87C76A9DA2C1}"/>
          </ac:spMkLst>
        </pc:spChg>
        <pc:spChg chg="mod">
          <ac:chgData name="One Skill" userId="8d49c830ac36a521" providerId="LiveId" clId="{108620F3-7C9B-4B7B-BDB5-71800E3BB158}" dt="2021-04-13T14:05:53.046" v="12" actId="27803"/>
          <ac:spMkLst>
            <pc:docMk/>
            <pc:sldMk cId="2269528238" sldId="353"/>
            <ac:spMk id="2123" creationId="{1EAE5CE3-A2DB-4EC1-9D1A-D174DF2BC616}"/>
          </ac:spMkLst>
        </pc:spChg>
        <pc:spChg chg="mod">
          <ac:chgData name="One Skill" userId="8d49c830ac36a521" providerId="LiveId" clId="{108620F3-7C9B-4B7B-BDB5-71800E3BB158}" dt="2021-04-13T14:05:53.046" v="12" actId="27803"/>
          <ac:spMkLst>
            <pc:docMk/>
            <pc:sldMk cId="2269528238" sldId="353"/>
            <ac:spMk id="2124" creationId="{86DE6688-8576-4170-BC37-6232E5D922E2}"/>
          </ac:spMkLst>
        </pc:spChg>
        <pc:spChg chg="mod">
          <ac:chgData name="One Skill" userId="8d49c830ac36a521" providerId="LiveId" clId="{108620F3-7C9B-4B7B-BDB5-71800E3BB158}" dt="2021-04-13T14:05:53.046" v="12" actId="27803"/>
          <ac:spMkLst>
            <pc:docMk/>
            <pc:sldMk cId="2269528238" sldId="353"/>
            <ac:spMk id="2125" creationId="{FD9E5691-37CE-4419-8089-915C7791EE7B}"/>
          </ac:spMkLst>
        </pc:spChg>
        <pc:spChg chg="mod">
          <ac:chgData name="One Skill" userId="8d49c830ac36a521" providerId="LiveId" clId="{108620F3-7C9B-4B7B-BDB5-71800E3BB158}" dt="2021-04-13T14:05:53.046" v="12" actId="27803"/>
          <ac:spMkLst>
            <pc:docMk/>
            <pc:sldMk cId="2269528238" sldId="353"/>
            <ac:spMk id="2126" creationId="{EC1C4E04-DFE4-45D7-A6D8-01BEFFBA46D0}"/>
          </ac:spMkLst>
        </pc:spChg>
        <pc:spChg chg="mod">
          <ac:chgData name="One Skill" userId="8d49c830ac36a521" providerId="LiveId" clId="{108620F3-7C9B-4B7B-BDB5-71800E3BB158}" dt="2021-04-13T14:05:53.046" v="12" actId="27803"/>
          <ac:spMkLst>
            <pc:docMk/>
            <pc:sldMk cId="2269528238" sldId="353"/>
            <ac:spMk id="2127" creationId="{00756FD7-37F9-455D-8D09-5073A556C22F}"/>
          </ac:spMkLst>
        </pc:spChg>
        <pc:spChg chg="mod">
          <ac:chgData name="One Skill" userId="8d49c830ac36a521" providerId="LiveId" clId="{108620F3-7C9B-4B7B-BDB5-71800E3BB158}" dt="2021-04-13T14:05:53.046" v="12" actId="27803"/>
          <ac:spMkLst>
            <pc:docMk/>
            <pc:sldMk cId="2269528238" sldId="353"/>
            <ac:spMk id="2128" creationId="{76CB6D11-335A-4B5D-A903-937ACFC72269}"/>
          </ac:spMkLst>
        </pc:spChg>
        <pc:spChg chg="mod">
          <ac:chgData name="One Skill" userId="8d49c830ac36a521" providerId="LiveId" clId="{108620F3-7C9B-4B7B-BDB5-71800E3BB158}" dt="2021-04-13T14:05:53.046" v="12" actId="27803"/>
          <ac:spMkLst>
            <pc:docMk/>
            <pc:sldMk cId="2269528238" sldId="353"/>
            <ac:spMk id="2129" creationId="{BCE5719E-EA38-4618-8490-3940B49D06CC}"/>
          </ac:spMkLst>
        </pc:spChg>
        <pc:spChg chg="mod">
          <ac:chgData name="One Skill" userId="8d49c830ac36a521" providerId="LiveId" clId="{108620F3-7C9B-4B7B-BDB5-71800E3BB158}" dt="2021-04-13T14:05:53.046" v="12" actId="27803"/>
          <ac:spMkLst>
            <pc:docMk/>
            <pc:sldMk cId="2269528238" sldId="353"/>
            <ac:spMk id="2130" creationId="{89163B31-FDE6-49D5-8987-017723003589}"/>
          </ac:spMkLst>
        </pc:spChg>
        <pc:spChg chg="mod">
          <ac:chgData name="One Skill" userId="8d49c830ac36a521" providerId="LiveId" clId="{108620F3-7C9B-4B7B-BDB5-71800E3BB158}" dt="2021-04-13T14:05:53.046" v="12" actId="27803"/>
          <ac:spMkLst>
            <pc:docMk/>
            <pc:sldMk cId="2269528238" sldId="353"/>
            <ac:spMk id="2131" creationId="{50490AB3-7015-4FE4-A2EF-AC707A9743EA}"/>
          </ac:spMkLst>
        </pc:spChg>
        <pc:spChg chg="mod">
          <ac:chgData name="One Skill" userId="8d49c830ac36a521" providerId="LiveId" clId="{108620F3-7C9B-4B7B-BDB5-71800E3BB158}" dt="2021-04-13T14:05:53.046" v="12" actId="27803"/>
          <ac:spMkLst>
            <pc:docMk/>
            <pc:sldMk cId="2269528238" sldId="353"/>
            <ac:spMk id="2132" creationId="{5A4691D2-7E55-46F4-B238-A8F511BD046E}"/>
          </ac:spMkLst>
        </pc:spChg>
        <pc:spChg chg="mod">
          <ac:chgData name="One Skill" userId="8d49c830ac36a521" providerId="LiveId" clId="{108620F3-7C9B-4B7B-BDB5-71800E3BB158}" dt="2021-04-13T14:05:53.046" v="12" actId="27803"/>
          <ac:spMkLst>
            <pc:docMk/>
            <pc:sldMk cId="2269528238" sldId="353"/>
            <ac:spMk id="2133" creationId="{664142AF-D566-48B7-9BED-BE8C7B4C3858}"/>
          </ac:spMkLst>
        </pc:spChg>
        <pc:spChg chg="mod">
          <ac:chgData name="One Skill" userId="8d49c830ac36a521" providerId="LiveId" clId="{108620F3-7C9B-4B7B-BDB5-71800E3BB158}" dt="2021-04-13T14:05:53.046" v="12" actId="27803"/>
          <ac:spMkLst>
            <pc:docMk/>
            <pc:sldMk cId="2269528238" sldId="353"/>
            <ac:spMk id="2134" creationId="{0C90E2CB-7D95-4DBF-9553-BB1C1429AEAE}"/>
          </ac:spMkLst>
        </pc:spChg>
        <pc:spChg chg="mod">
          <ac:chgData name="One Skill" userId="8d49c830ac36a521" providerId="LiveId" clId="{108620F3-7C9B-4B7B-BDB5-71800E3BB158}" dt="2021-04-13T14:05:53.046" v="12" actId="27803"/>
          <ac:spMkLst>
            <pc:docMk/>
            <pc:sldMk cId="2269528238" sldId="353"/>
            <ac:spMk id="2135" creationId="{DF2E6366-A473-4DDD-9DF3-6E683F38D74A}"/>
          </ac:spMkLst>
        </pc:spChg>
        <pc:spChg chg="mod">
          <ac:chgData name="One Skill" userId="8d49c830ac36a521" providerId="LiveId" clId="{108620F3-7C9B-4B7B-BDB5-71800E3BB158}" dt="2021-04-13T14:05:53.046" v="12" actId="27803"/>
          <ac:spMkLst>
            <pc:docMk/>
            <pc:sldMk cId="2269528238" sldId="353"/>
            <ac:spMk id="2136" creationId="{9431FEC5-FC2E-4DDC-B50B-12378B376B6E}"/>
          </ac:spMkLst>
        </pc:spChg>
        <pc:spChg chg="mod">
          <ac:chgData name="One Skill" userId="8d49c830ac36a521" providerId="LiveId" clId="{108620F3-7C9B-4B7B-BDB5-71800E3BB158}" dt="2021-04-13T14:05:53.046" v="12" actId="27803"/>
          <ac:spMkLst>
            <pc:docMk/>
            <pc:sldMk cId="2269528238" sldId="353"/>
            <ac:spMk id="2138" creationId="{6C07CA34-746C-406A-AB2D-D1C83233D3B4}"/>
          </ac:spMkLst>
        </pc:spChg>
        <pc:spChg chg="mod">
          <ac:chgData name="One Skill" userId="8d49c830ac36a521" providerId="LiveId" clId="{108620F3-7C9B-4B7B-BDB5-71800E3BB158}" dt="2021-04-13T14:05:53.046" v="12" actId="27803"/>
          <ac:spMkLst>
            <pc:docMk/>
            <pc:sldMk cId="2269528238" sldId="353"/>
            <ac:spMk id="2139" creationId="{1463BB17-E6D7-4C5F-B07C-51688A32F1BF}"/>
          </ac:spMkLst>
        </pc:spChg>
        <pc:spChg chg="mod">
          <ac:chgData name="One Skill" userId="8d49c830ac36a521" providerId="LiveId" clId="{108620F3-7C9B-4B7B-BDB5-71800E3BB158}" dt="2021-04-13T14:05:53.046" v="12" actId="27803"/>
          <ac:spMkLst>
            <pc:docMk/>
            <pc:sldMk cId="2269528238" sldId="353"/>
            <ac:spMk id="2140" creationId="{CB7886BC-6CD3-4D97-845B-832705C9D586}"/>
          </ac:spMkLst>
        </pc:spChg>
        <pc:spChg chg="mod">
          <ac:chgData name="One Skill" userId="8d49c830ac36a521" providerId="LiveId" clId="{108620F3-7C9B-4B7B-BDB5-71800E3BB158}" dt="2021-04-13T14:05:53.046" v="12" actId="27803"/>
          <ac:spMkLst>
            <pc:docMk/>
            <pc:sldMk cId="2269528238" sldId="353"/>
            <ac:spMk id="2141" creationId="{41581B2E-1A4A-49A8-8819-C4D3D17C4F20}"/>
          </ac:spMkLst>
        </pc:spChg>
        <pc:spChg chg="mod">
          <ac:chgData name="One Skill" userId="8d49c830ac36a521" providerId="LiveId" clId="{108620F3-7C9B-4B7B-BDB5-71800E3BB158}" dt="2021-04-13T14:05:53.046" v="12" actId="27803"/>
          <ac:spMkLst>
            <pc:docMk/>
            <pc:sldMk cId="2269528238" sldId="353"/>
            <ac:spMk id="2142" creationId="{8C91E404-F928-4A8E-B24E-76EE54C237D4}"/>
          </ac:spMkLst>
        </pc:spChg>
        <pc:spChg chg="mod">
          <ac:chgData name="One Skill" userId="8d49c830ac36a521" providerId="LiveId" clId="{108620F3-7C9B-4B7B-BDB5-71800E3BB158}" dt="2021-04-13T14:05:53.046" v="12" actId="27803"/>
          <ac:spMkLst>
            <pc:docMk/>
            <pc:sldMk cId="2269528238" sldId="353"/>
            <ac:spMk id="2143" creationId="{57ED1828-2FF9-457D-B44E-2939D2189DBA}"/>
          </ac:spMkLst>
        </pc:spChg>
        <pc:spChg chg="mod">
          <ac:chgData name="One Skill" userId="8d49c830ac36a521" providerId="LiveId" clId="{108620F3-7C9B-4B7B-BDB5-71800E3BB158}" dt="2021-04-13T14:05:53.046" v="12" actId="27803"/>
          <ac:spMkLst>
            <pc:docMk/>
            <pc:sldMk cId="2269528238" sldId="353"/>
            <ac:spMk id="2144" creationId="{4F631D87-5651-4BC7-9D31-406120EC0B39}"/>
          </ac:spMkLst>
        </pc:spChg>
        <pc:spChg chg="mod">
          <ac:chgData name="One Skill" userId="8d49c830ac36a521" providerId="LiveId" clId="{108620F3-7C9B-4B7B-BDB5-71800E3BB158}" dt="2021-04-13T14:05:53.046" v="12" actId="27803"/>
          <ac:spMkLst>
            <pc:docMk/>
            <pc:sldMk cId="2269528238" sldId="353"/>
            <ac:spMk id="2145" creationId="{4FA13699-BD4E-416E-8AF3-DBC6BF0CC7D0}"/>
          </ac:spMkLst>
        </pc:spChg>
        <pc:spChg chg="mod">
          <ac:chgData name="One Skill" userId="8d49c830ac36a521" providerId="LiveId" clId="{108620F3-7C9B-4B7B-BDB5-71800E3BB158}" dt="2021-04-13T14:05:53.046" v="12" actId="27803"/>
          <ac:spMkLst>
            <pc:docMk/>
            <pc:sldMk cId="2269528238" sldId="353"/>
            <ac:spMk id="2146" creationId="{0B7D4B81-1E42-40CB-81E7-F0A6DB18D931}"/>
          </ac:spMkLst>
        </pc:spChg>
        <pc:spChg chg="mod">
          <ac:chgData name="One Skill" userId="8d49c830ac36a521" providerId="LiveId" clId="{108620F3-7C9B-4B7B-BDB5-71800E3BB158}" dt="2021-04-13T14:05:53.046" v="12" actId="27803"/>
          <ac:spMkLst>
            <pc:docMk/>
            <pc:sldMk cId="2269528238" sldId="353"/>
            <ac:spMk id="2147" creationId="{D11D6B66-2A30-4952-9404-23A3CDA2BD3D}"/>
          </ac:spMkLst>
        </pc:spChg>
        <pc:spChg chg="mod">
          <ac:chgData name="One Skill" userId="8d49c830ac36a521" providerId="LiveId" clId="{108620F3-7C9B-4B7B-BDB5-71800E3BB158}" dt="2021-04-13T14:05:53.046" v="12" actId="27803"/>
          <ac:spMkLst>
            <pc:docMk/>
            <pc:sldMk cId="2269528238" sldId="353"/>
            <ac:spMk id="2148" creationId="{8D7A32B6-000C-4034-96C4-9E5F9A9985D2}"/>
          </ac:spMkLst>
        </pc:spChg>
        <pc:spChg chg="mod">
          <ac:chgData name="One Skill" userId="8d49c830ac36a521" providerId="LiveId" clId="{108620F3-7C9B-4B7B-BDB5-71800E3BB158}" dt="2021-04-13T14:05:53.046" v="12" actId="27803"/>
          <ac:spMkLst>
            <pc:docMk/>
            <pc:sldMk cId="2269528238" sldId="353"/>
            <ac:spMk id="2149" creationId="{9D92A6B0-24B0-475C-B0B3-07C0FFF7C9D3}"/>
          </ac:spMkLst>
        </pc:spChg>
        <pc:spChg chg="mod">
          <ac:chgData name="One Skill" userId="8d49c830ac36a521" providerId="LiveId" clId="{108620F3-7C9B-4B7B-BDB5-71800E3BB158}" dt="2021-04-13T14:05:53.046" v="12" actId="27803"/>
          <ac:spMkLst>
            <pc:docMk/>
            <pc:sldMk cId="2269528238" sldId="353"/>
            <ac:spMk id="2150" creationId="{D7726533-A123-4D83-A10B-2B07EA8B8022}"/>
          </ac:spMkLst>
        </pc:spChg>
        <pc:spChg chg="mod">
          <ac:chgData name="One Skill" userId="8d49c830ac36a521" providerId="LiveId" clId="{108620F3-7C9B-4B7B-BDB5-71800E3BB158}" dt="2021-04-13T14:05:53.046" v="12" actId="27803"/>
          <ac:spMkLst>
            <pc:docMk/>
            <pc:sldMk cId="2269528238" sldId="353"/>
            <ac:spMk id="2151" creationId="{6988706A-5CC2-425E-88EA-F9BD77BD6295}"/>
          </ac:spMkLst>
        </pc:spChg>
        <pc:spChg chg="mod">
          <ac:chgData name="One Skill" userId="8d49c830ac36a521" providerId="LiveId" clId="{108620F3-7C9B-4B7B-BDB5-71800E3BB158}" dt="2021-04-13T14:05:53.046" v="12" actId="27803"/>
          <ac:spMkLst>
            <pc:docMk/>
            <pc:sldMk cId="2269528238" sldId="353"/>
            <ac:spMk id="2152" creationId="{4326BC03-55ED-4376-A563-366F41E8D8A7}"/>
          </ac:spMkLst>
        </pc:spChg>
        <pc:spChg chg="mod">
          <ac:chgData name="One Skill" userId="8d49c830ac36a521" providerId="LiveId" clId="{108620F3-7C9B-4B7B-BDB5-71800E3BB158}" dt="2021-04-13T14:05:53.046" v="12" actId="27803"/>
          <ac:spMkLst>
            <pc:docMk/>
            <pc:sldMk cId="2269528238" sldId="353"/>
            <ac:spMk id="2153" creationId="{24523933-6502-4665-A529-2E343FB21596}"/>
          </ac:spMkLst>
        </pc:spChg>
        <pc:spChg chg="mod">
          <ac:chgData name="One Skill" userId="8d49c830ac36a521" providerId="LiveId" clId="{108620F3-7C9B-4B7B-BDB5-71800E3BB158}" dt="2021-04-13T14:05:53.046" v="12" actId="27803"/>
          <ac:spMkLst>
            <pc:docMk/>
            <pc:sldMk cId="2269528238" sldId="353"/>
            <ac:spMk id="2155" creationId="{1FE29134-FDFD-43B2-837A-E0C21800DE91}"/>
          </ac:spMkLst>
        </pc:spChg>
        <pc:spChg chg="mod">
          <ac:chgData name="One Skill" userId="8d49c830ac36a521" providerId="LiveId" clId="{108620F3-7C9B-4B7B-BDB5-71800E3BB158}" dt="2021-04-13T14:05:53.046" v="12" actId="27803"/>
          <ac:spMkLst>
            <pc:docMk/>
            <pc:sldMk cId="2269528238" sldId="353"/>
            <ac:spMk id="2156" creationId="{27307059-EACF-4DA6-BE92-3F2E12DC08D1}"/>
          </ac:spMkLst>
        </pc:spChg>
        <pc:spChg chg="mod">
          <ac:chgData name="One Skill" userId="8d49c830ac36a521" providerId="LiveId" clId="{108620F3-7C9B-4B7B-BDB5-71800E3BB158}" dt="2021-04-13T14:05:53.046" v="12" actId="27803"/>
          <ac:spMkLst>
            <pc:docMk/>
            <pc:sldMk cId="2269528238" sldId="353"/>
            <ac:spMk id="2157" creationId="{106F32C0-34A5-4015-8A9D-2E30F78A41CD}"/>
          </ac:spMkLst>
        </pc:spChg>
        <pc:spChg chg="mod">
          <ac:chgData name="One Skill" userId="8d49c830ac36a521" providerId="LiveId" clId="{108620F3-7C9B-4B7B-BDB5-71800E3BB158}" dt="2021-04-13T14:05:53.046" v="12" actId="27803"/>
          <ac:spMkLst>
            <pc:docMk/>
            <pc:sldMk cId="2269528238" sldId="353"/>
            <ac:spMk id="2158" creationId="{368D7B7F-D0A8-40E3-9562-403B3F7C91F5}"/>
          </ac:spMkLst>
        </pc:spChg>
        <pc:spChg chg="mod">
          <ac:chgData name="One Skill" userId="8d49c830ac36a521" providerId="LiveId" clId="{108620F3-7C9B-4B7B-BDB5-71800E3BB158}" dt="2021-04-13T14:05:53.046" v="12" actId="27803"/>
          <ac:spMkLst>
            <pc:docMk/>
            <pc:sldMk cId="2269528238" sldId="353"/>
            <ac:spMk id="2159" creationId="{7AE8E7A9-1D14-40A0-AF6D-2D41EAC16DB1}"/>
          </ac:spMkLst>
        </pc:spChg>
        <pc:spChg chg="mod">
          <ac:chgData name="One Skill" userId="8d49c830ac36a521" providerId="LiveId" clId="{108620F3-7C9B-4B7B-BDB5-71800E3BB158}" dt="2021-04-13T14:05:53.046" v="12" actId="27803"/>
          <ac:spMkLst>
            <pc:docMk/>
            <pc:sldMk cId="2269528238" sldId="353"/>
            <ac:spMk id="2160" creationId="{7847804C-C917-4AA9-9EAC-B8BD42DEC21C}"/>
          </ac:spMkLst>
        </pc:spChg>
        <pc:spChg chg="mod">
          <ac:chgData name="One Skill" userId="8d49c830ac36a521" providerId="LiveId" clId="{108620F3-7C9B-4B7B-BDB5-71800E3BB158}" dt="2021-04-13T14:05:53.046" v="12" actId="27803"/>
          <ac:spMkLst>
            <pc:docMk/>
            <pc:sldMk cId="2269528238" sldId="353"/>
            <ac:spMk id="2161" creationId="{09074670-3A97-41DE-BF83-F5BD88950A40}"/>
          </ac:spMkLst>
        </pc:spChg>
        <pc:spChg chg="mod">
          <ac:chgData name="One Skill" userId="8d49c830ac36a521" providerId="LiveId" clId="{108620F3-7C9B-4B7B-BDB5-71800E3BB158}" dt="2021-04-13T14:05:53.046" v="12" actId="27803"/>
          <ac:spMkLst>
            <pc:docMk/>
            <pc:sldMk cId="2269528238" sldId="353"/>
            <ac:spMk id="2162" creationId="{AE6DF174-FAB7-4968-AE26-2E4E66651698}"/>
          </ac:spMkLst>
        </pc:spChg>
        <pc:spChg chg="mod">
          <ac:chgData name="One Skill" userId="8d49c830ac36a521" providerId="LiveId" clId="{108620F3-7C9B-4B7B-BDB5-71800E3BB158}" dt="2021-04-13T14:05:53.046" v="12" actId="27803"/>
          <ac:spMkLst>
            <pc:docMk/>
            <pc:sldMk cId="2269528238" sldId="353"/>
            <ac:spMk id="2163" creationId="{51B8CED9-973B-4114-880B-9DF48C5EF7D0}"/>
          </ac:spMkLst>
        </pc:spChg>
        <pc:spChg chg="mod">
          <ac:chgData name="One Skill" userId="8d49c830ac36a521" providerId="LiveId" clId="{108620F3-7C9B-4B7B-BDB5-71800E3BB158}" dt="2021-04-13T14:05:53.046" v="12" actId="27803"/>
          <ac:spMkLst>
            <pc:docMk/>
            <pc:sldMk cId="2269528238" sldId="353"/>
            <ac:spMk id="2164" creationId="{9F74B7A9-9B4B-4F9F-928E-DCF057B392C4}"/>
          </ac:spMkLst>
        </pc:spChg>
        <pc:spChg chg="mod">
          <ac:chgData name="One Skill" userId="8d49c830ac36a521" providerId="LiveId" clId="{108620F3-7C9B-4B7B-BDB5-71800E3BB158}" dt="2021-04-13T14:05:53.046" v="12" actId="27803"/>
          <ac:spMkLst>
            <pc:docMk/>
            <pc:sldMk cId="2269528238" sldId="353"/>
            <ac:spMk id="2165" creationId="{6BAB1CE4-6276-45D2-B97A-C74ACE8AB22E}"/>
          </ac:spMkLst>
        </pc:spChg>
        <pc:spChg chg="mod">
          <ac:chgData name="One Skill" userId="8d49c830ac36a521" providerId="LiveId" clId="{108620F3-7C9B-4B7B-BDB5-71800E3BB158}" dt="2021-04-13T14:05:53.046" v="12" actId="27803"/>
          <ac:spMkLst>
            <pc:docMk/>
            <pc:sldMk cId="2269528238" sldId="353"/>
            <ac:spMk id="2166" creationId="{DC26B7CA-8217-4005-8C70-3E4CF30CCD18}"/>
          </ac:spMkLst>
        </pc:spChg>
        <pc:spChg chg="mod">
          <ac:chgData name="One Skill" userId="8d49c830ac36a521" providerId="LiveId" clId="{108620F3-7C9B-4B7B-BDB5-71800E3BB158}" dt="2021-04-13T14:05:53.046" v="12" actId="27803"/>
          <ac:spMkLst>
            <pc:docMk/>
            <pc:sldMk cId="2269528238" sldId="353"/>
            <ac:spMk id="2167" creationId="{6383AE7B-9D3E-4ED4-AD66-7EB6AEF3D510}"/>
          </ac:spMkLst>
        </pc:spChg>
        <pc:spChg chg="mod">
          <ac:chgData name="One Skill" userId="8d49c830ac36a521" providerId="LiveId" clId="{108620F3-7C9B-4B7B-BDB5-71800E3BB158}" dt="2021-04-13T14:05:53.046" v="12" actId="27803"/>
          <ac:spMkLst>
            <pc:docMk/>
            <pc:sldMk cId="2269528238" sldId="353"/>
            <ac:spMk id="2168" creationId="{E277EE29-6258-4B11-A3F8-9A8754618DE9}"/>
          </ac:spMkLst>
        </pc:spChg>
        <pc:spChg chg="mod">
          <ac:chgData name="One Skill" userId="8d49c830ac36a521" providerId="LiveId" clId="{108620F3-7C9B-4B7B-BDB5-71800E3BB158}" dt="2021-04-13T14:05:53.046" v="12" actId="27803"/>
          <ac:spMkLst>
            <pc:docMk/>
            <pc:sldMk cId="2269528238" sldId="353"/>
            <ac:spMk id="2169" creationId="{A276FAB9-82C6-4C7B-A957-EAA714DAC977}"/>
          </ac:spMkLst>
        </pc:spChg>
        <pc:spChg chg="mod">
          <ac:chgData name="One Skill" userId="8d49c830ac36a521" providerId="LiveId" clId="{108620F3-7C9B-4B7B-BDB5-71800E3BB158}" dt="2021-04-13T14:05:53.046" v="12" actId="27803"/>
          <ac:spMkLst>
            <pc:docMk/>
            <pc:sldMk cId="2269528238" sldId="353"/>
            <ac:spMk id="2170" creationId="{9986E184-A147-48F4-862D-C7B29D06326F}"/>
          </ac:spMkLst>
        </pc:spChg>
        <pc:spChg chg="mod">
          <ac:chgData name="One Skill" userId="8d49c830ac36a521" providerId="LiveId" clId="{108620F3-7C9B-4B7B-BDB5-71800E3BB158}" dt="2021-04-13T14:05:53.046" v="12" actId="27803"/>
          <ac:spMkLst>
            <pc:docMk/>
            <pc:sldMk cId="2269528238" sldId="353"/>
            <ac:spMk id="2171" creationId="{050CE390-7C36-4479-B4A6-C8BF042EC27A}"/>
          </ac:spMkLst>
        </pc:spChg>
        <pc:spChg chg="mod">
          <ac:chgData name="One Skill" userId="8d49c830ac36a521" providerId="LiveId" clId="{108620F3-7C9B-4B7B-BDB5-71800E3BB158}" dt="2021-04-13T14:05:53.046" v="12" actId="27803"/>
          <ac:spMkLst>
            <pc:docMk/>
            <pc:sldMk cId="2269528238" sldId="353"/>
            <ac:spMk id="2172" creationId="{9ED451BE-F964-4099-8D34-0EA82CE5BC4A}"/>
          </ac:spMkLst>
        </pc:spChg>
        <pc:spChg chg="mod">
          <ac:chgData name="One Skill" userId="8d49c830ac36a521" providerId="LiveId" clId="{108620F3-7C9B-4B7B-BDB5-71800E3BB158}" dt="2021-04-13T14:05:53.046" v="12" actId="27803"/>
          <ac:spMkLst>
            <pc:docMk/>
            <pc:sldMk cId="2269528238" sldId="353"/>
            <ac:spMk id="2175" creationId="{560BA5FF-0DB6-4F47-ADDE-C25CFB8A29AD}"/>
          </ac:spMkLst>
        </pc:spChg>
        <pc:spChg chg="mod">
          <ac:chgData name="One Skill" userId="8d49c830ac36a521" providerId="LiveId" clId="{108620F3-7C9B-4B7B-BDB5-71800E3BB158}" dt="2021-04-13T14:05:53.046" v="12" actId="27803"/>
          <ac:spMkLst>
            <pc:docMk/>
            <pc:sldMk cId="2269528238" sldId="353"/>
            <ac:spMk id="2176" creationId="{431F8971-D356-46CD-9EF7-5FD05EA20DBC}"/>
          </ac:spMkLst>
        </pc:spChg>
        <pc:spChg chg="mod">
          <ac:chgData name="One Skill" userId="8d49c830ac36a521" providerId="LiveId" clId="{108620F3-7C9B-4B7B-BDB5-71800E3BB158}" dt="2021-04-13T14:05:53.046" v="12" actId="27803"/>
          <ac:spMkLst>
            <pc:docMk/>
            <pc:sldMk cId="2269528238" sldId="353"/>
            <ac:spMk id="2177" creationId="{A1616E80-96B6-4208-9A5F-5AC05B417AF5}"/>
          </ac:spMkLst>
        </pc:spChg>
        <pc:spChg chg="mod">
          <ac:chgData name="One Skill" userId="8d49c830ac36a521" providerId="LiveId" clId="{108620F3-7C9B-4B7B-BDB5-71800E3BB158}" dt="2021-04-13T14:05:53.046" v="12" actId="27803"/>
          <ac:spMkLst>
            <pc:docMk/>
            <pc:sldMk cId="2269528238" sldId="353"/>
            <ac:spMk id="2178" creationId="{83BB83EA-7B70-4580-BFFD-4A0D4EA09925}"/>
          </ac:spMkLst>
        </pc:spChg>
        <pc:spChg chg="mod">
          <ac:chgData name="One Skill" userId="8d49c830ac36a521" providerId="LiveId" clId="{108620F3-7C9B-4B7B-BDB5-71800E3BB158}" dt="2021-04-13T14:05:53.046" v="12" actId="27803"/>
          <ac:spMkLst>
            <pc:docMk/>
            <pc:sldMk cId="2269528238" sldId="353"/>
            <ac:spMk id="2179" creationId="{373822D1-5FEE-426C-A104-4A2CEEB2C4FA}"/>
          </ac:spMkLst>
        </pc:spChg>
        <pc:spChg chg="mod">
          <ac:chgData name="One Skill" userId="8d49c830ac36a521" providerId="LiveId" clId="{108620F3-7C9B-4B7B-BDB5-71800E3BB158}" dt="2021-04-13T14:05:53.046" v="12" actId="27803"/>
          <ac:spMkLst>
            <pc:docMk/>
            <pc:sldMk cId="2269528238" sldId="353"/>
            <ac:spMk id="2180" creationId="{1B817491-570E-4C45-81FC-D1C8219C988D}"/>
          </ac:spMkLst>
        </pc:spChg>
        <pc:spChg chg="mod">
          <ac:chgData name="One Skill" userId="8d49c830ac36a521" providerId="LiveId" clId="{108620F3-7C9B-4B7B-BDB5-71800E3BB158}" dt="2021-04-13T14:05:53.046" v="12" actId="27803"/>
          <ac:spMkLst>
            <pc:docMk/>
            <pc:sldMk cId="2269528238" sldId="353"/>
            <ac:spMk id="2181" creationId="{377976BF-BA2D-40AA-A47E-857C21D5085A}"/>
          </ac:spMkLst>
        </pc:spChg>
        <pc:spChg chg="mod">
          <ac:chgData name="One Skill" userId="8d49c830ac36a521" providerId="LiveId" clId="{108620F3-7C9B-4B7B-BDB5-71800E3BB158}" dt="2021-04-13T14:05:53.046" v="12" actId="27803"/>
          <ac:spMkLst>
            <pc:docMk/>
            <pc:sldMk cId="2269528238" sldId="353"/>
            <ac:spMk id="2182" creationId="{B17BCC9D-A085-46F5-AB49-00CC42491B11}"/>
          </ac:spMkLst>
        </pc:spChg>
        <pc:spChg chg="mod">
          <ac:chgData name="One Skill" userId="8d49c830ac36a521" providerId="LiveId" clId="{108620F3-7C9B-4B7B-BDB5-71800E3BB158}" dt="2021-04-13T14:05:53.046" v="12" actId="27803"/>
          <ac:spMkLst>
            <pc:docMk/>
            <pc:sldMk cId="2269528238" sldId="353"/>
            <ac:spMk id="2184" creationId="{A5781308-F73C-46F0-B0C1-58CDF42A1864}"/>
          </ac:spMkLst>
        </pc:spChg>
        <pc:spChg chg="mod">
          <ac:chgData name="One Skill" userId="8d49c830ac36a521" providerId="LiveId" clId="{108620F3-7C9B-4B7B-BDB5-71800E3BB158}" dt="2021-04-13T14:05:53.046" v="12" actId="27803"/>
          <ac:spMkLst>
            <pc:docMk/>
            <pc:sldMk cId="2269528238" sldId="353"/>
            <ac:spMk id="2185" creationId="{EB75AA7B-EB27-45C7-9FF2-85CCA7B85CCF}"/>
          </ac:spMkLst>
        </pc:spChg>
        <pc:spChg chg="mod">
          <ac:chgData name="One Skill" userId="8d49c830ac36a521" providerId="LiveId" clId="{108620F3-7C9B-4B7B-BDB5-71800E3BB158}" dt="2021-04-13T14:05:53.046" v="12" actId="27803"/>
          <ac:spMkLst>
            <pc:docMk/>
            <pc:sldMk cId="2269528238" sldId="353"/>
            <ac:spMk id="2186" creationId="{598C99A9-7B93-4419-85C2-B1BEBBC3B837}"/>
          </ac:spMkLst>
        </pc:spChg>
        <pc:spChg chg="mod">
          <ac:chgData name="One Skill" userId="8d49c830ac36a521" providerId="LiveId" clId="{108620F3-7C9B-4B7B-BDB5-71800E3BB158}" dt="2021-04-13T14:05:53.046" v="12" actId="27803"/>
          <ac:spMkLst>
            <pc:docMk/>
            <pc:sldMk cId="2269528238" sldId="353"/>
            <ac:spMk id="2187" creationId="{C11E3D7E-9341-4A35-8154-25B74A464EBB}"/>
          </ac:spMkLst>
        </pc:spChg>
        <pc:spChg chg="mod">
          <ac:chgData name="One Skill" userId="8d49c830ac36a521" providerId="LiveId" clId="{108620F3-7C9B-4B7B-BDB5-71800E3BB158}" dt="2021-04-13T14:05:53.046" v="12" actId="27803"/>
          <ac:spMkLst>
            <pc:docMk/>
            <pc:sldMk cId="2269528238" sldId="353"/>
            <ac:spMk id="2188" creationId="{BB591F34-9BD7-4ABA-9A5D-BA38ECC57753}"/>
          </ac:spMkLst>
        </pc:spChg>
        <pc:spChg chg="mod">
          <ac:chgData name="One Skill" userId="8d49c830ac36a521" providerId="LiveId" clId="{108620F3-7C9B-4B7B-BDB5-71800E3BB158}" dt="2021-04-13T14:05:53.046" v="12" actId="27803"/>
          <ac:spMkLst>
            <pc:docMk/>
            <pc:sldMk cId="2269528238" sldId="353"/>
            <ac:spMk id="2189" creationId="{586AD7B8-01FF-46AF-B9A8-A4996FF571C5}"/>
          </ac:spMkLst>
        </pc:spChg>
        <pc:spChg chg="mod">
          <ac:chgData name="One Skill" userId="8d49c830ac36a521" providerId="LiveId" clId="{108620F3-7C9B-4B7B-BDB5-71800E3BB158}" dt="2021-04-13T14:05:53.046" v="12" actId="27803"/>
          <ac:spMkLst>
            <pc:docMk/>
            <pc:sldMk cId="2269528238" sldId="353"/>
            <ac:spMk id="2191" creationId="{74BCAB2E-4A47-41F0-84BA-FC7E4FB6A940}"/>
          </ac:spMkLst>
        </pc:spChg>
        <pc:spChg chg="mod">
          <ac:chgData name="One Skill" userId="8d49c830ac36a521" providerId="LiveId" clId="{108620F3-7C9B-4B7B-BDB5-71800E3BB158}" dt="2021-04-13T14:05:53.046" v="12" actId="27803"/>
          <ac:spMkLst>
            <pc:docMk/>
            <pc:sldMk cId="2269528238" sldId="353"/>
            <ac:spMk id="2192" creationId="{1103A306-2E48-4E5E-849C-E3002992A35C}"/>
          </ac:spMkLst>
        </pc:spChg>
        <pc:spChg chg="mod">
          <ac:chgData name="One Skill" userId="8d49c830ac36a521" providerId="LiveId" clId="{108620F3-7C9B-4B7B-BDB5-71800E3BB158}" dt="2021-04-13T14:05:53.046" v="12" actId="27803"/>
          <ac:spMkLst>
            <pc:docMk/>
            <pc:sldMk cId="2269528238" sldId="353"/>
            <ac:spMk id="2193" creationId="{3D233D20-E9AE-4189-B4E7-6C528B86111D}"/>
          </ac:spMkLst>
        </pc:spChg>
        <pc:spChg chg="mod">
          <ac:chgData name="One Skill" userId="8d49c830ac36a521" providerId="LiveId" clId="{108620F3-7C9B-4B7B-BDB5-71800E3BB158}" dt="2021-04-13T14:05:53.046" v="12" actId="27803"/>
          <ac:spMkLst>
            <pc:docMk/>
            <pc:sldMk cId="2269528238" sldId="353"/>
            <ac:spMk id="2194" creationId="{9B08A3D3-DB45-4237-9BE7-399932E54163}"/>
          </ac:spMkLst>
        </pc:spChg>
        <pc:spChg chg="mod">
          <ac:chgData name="One Skill" userId="8d49c830ac36a521" providerId="LiveId" clId="{108620F3-7C9B-4B7B-BDB5-71800E3BB158}" dt="2021-04-13T14:05:53.046" v="12" actId="27803"/>
          <ac:spMkLst>
            <pc:docMk/>
            <pc:sldMk cId="2269528238" sldId="353"/>
            <ac:spMk id="2195" creationId="{DE6558D9-12D7-4A78-92B5-1E2A1A28B1DB}"/>
          </ac:spMkLst>
        </pc:spChg>
        <pc:spChg chg="mod">
          <ac:chgData name="One Skill" userId="8d49c830ac36a521" providerId="LiveId" clId="{108620F3-7C9B-4B7B-BDB5-71800E3BB158}" dt="2021-04-13T14:05:53.046" v="12" actId="27803"/>
          <ac:spMkLst>
            <pc:docMk/>
            <pc:sldMk cId="2269528238" sldId="353"/>
            <ac:spMk id="2196" creationId="{94013253-F1E5-41A5-BB7F-C687571C1D65}"/>
          </ac:spMkLst>
        </pc:spChg>
        <pc:spChg chg="mod">
          <ac:chgData name="One Skill" userId="8d49c830ac36a521" providerId="LiveId" clId="{108620F3-7C9B-4B7B-BDB5-71800E3BB158}" dt="2021-04-13T14:05:53.046" v="12" actId="27803"/>
          <ac:spMkLst>
            <pc:docMk/>
            <pc:sldMk cId="2269528238" sldId="353"/>
            <ac:spMk id="2197" creationId="{7CCD5530-F1DD-410D-9928-7A5DA97B922A}"/>
          </ac:spMkLst>
        </pc:spChg>
        <pc:spChg chg="mod">
          <ac:chgData name="One Skill" userId="8d49c830ac36a521" providerId="LiveId" clId="{108620F3-7C9B-4B7B-BDB5-71800E3BB158}" dt="2021-04-13T14:05:53.046" v="12" actId="27803"/>
          <ac:spMkLst>
            <pc:docMk/>
            <pc:sldMk cId="2269528238" sldId="353"/>
            <ac:spMk id="2198" creationId="{025CA07C-1F0D-4D60-BE8E-4FFFD03C0AF2}"/>
          </ac:spMkLst>
        </pc:spChg>
        <pc:spChg chg="mod">
          <ac:chgData name="One Skill" userId="8d49c830ac36a521" providerId="LiveId" clId="{108620F3-7C9B-4B7B-BDB5-71800E3BB158}" dt="2021-04-13T14:05:53.046" v="12" actId="27803"/>
          <ac:spMkLst>
            <pc:docMk/>
            <pc:sldMk cId="2269528238" sldId="353"/>
            <ac:spMk id="2199" creationId="{64075A29-6E41-46F1-AD91-4E0A241206A2}"/>
          </ac:spMkLst>
        </pc:spChg>
        <pc:spChg chg="mod">
          <ac:chgData name="One Skill" userId="8d49c830ac36a521" providerId="LiveId" clId="{108620F3-7C9B-4B7B-BDB5-71800E3BB158}" dt="2021-04-13T14:05:53.046" v="12" actId="27803"/>
          <ac:spMkLst>
            <pc:docMk/>
            <pc:sldMk cId="2269528238" sldId="353"/>
            <ac:spMk id="2200" creationId="{07C417CA-EB31-4D99-AD62-C8A970A55649}"/>
          </ac:spMkLst>
        </pc:spChg>
        <pc:spChg chg="mod">
          <ac:chgData name="One Skill" userId="8d49c830ac36a521" providerId="LiveId" clId="{108620F3-7C9B-4B7B-BDB5-71800E3BB158}" dt="2021-04-13T14:05:53.046" v="12" actId="27803"/>
          <ac:spMkLst>
            <pc:docMk/>
            <pc:sldMk cId="2269528238" sldId="353"/>
            <ac:spMk id="2201" creationId="{116AC1D4-E0ED-49B3-A89C-378CD2292DD2}"/>
          </ac:spMkLst>
        </pc:spChg>
        <pc:spChg chg="mod">
          <ac:chgData name="One Skill" userId="8d49c830ac36a521" providerId="LiveId" clId="{108620F3-7C9B-4B7B-BDB5-71800E3BB158}" dt="2021-04-13T14:05:53.046" v="12" actId="27803"/>
          <ac:spMkLst>
            <pc:docMk/>
            <pc:sldMk cId="2269528238" sldId="353"/>
            <ac:spMk id="2202" creationId="{08B1BA72-8184-413C-AF77-47DBF5C8FDEC}"/>
          </ac:spMkLst>
        </pc:spChg>
        <pc:spChg chg="mod">
          <ac:chgData name="One Skill" userId="8d49c830ac36a521" providerId="LiveId" clId="{108620F3-7C9B-4B7B-BDB5-71800E3BB158}" dt="2021-04-13T14:05:53.046" v="12" actId="27803"/>
          <ac:spMkLst>
            <pc:docMk/>
            <pc:sldMk cId="2269528238" sldId="353"/>
            <ac:spMk id="2203" creationId="{AF5CEFB0-E1F9-45D1-B292-F583EF2C34D2}"/>
          </ac:spMkLst>
        </pc:spChg>
        <pc:spChg chg="mod">
          <ac:chgData name="One Skill" userId="8d49c830ac36a521" providerId="LiveId" clId="{108620F3-7C9B-4B7B-BDB5-71800E3BB158}" dt="2021-04-13T14:05:53.046" v="12" actId="27803"/>
          <ac:spMkLst>
            <pc:docMk/>
            <pc:sldMk cId="2269528238" sldId="353"/>
            <ac:spMk id="2204" creationId="{CFDDDD05-E8CE-402D-858E-0D49B9238823}"/>
          </ac:spMkLst>
        </pc:spChg>
        <pc:spChg chg="mod">
          <ac:chgData name="One Skill" userId="8d49c830ac36a521" providerId="LiveId" clId="{108620F3-7C9B-4B7B-BDB5-71800E3BB158}" dt="2021-04-13T14:05:53.046" v="12" actId="27803"/>
          <ac:spMkLst>
            <pc:docMk/>
            <pc:sldMk cId="2269528238" sldId="353"/>
            <ac:spMk id="2205" creationId="{BD8D0C1E-6A59-422B-8D05-B720D5DE950D}"/>
          </ac:spMkLst>
        </pc:spChg>
        <pc:spChg chg="mod">
          <ac:chgData name="One Skill" userId="8d49c830ac36a521" providerId="LiveId" clId="{108620F3-7C9B-4B7B-BDB5-71800E3BB158}" dt="2021-04-13T14:05:53.046" v="12" actId="27803"/>
          <ac:spMkLst>
            <pc:docMk/>
            <pc:sldMk cId="2269528238" sldId="353"/>
            <ac:spMk id="2206" creationId="{18711D59-D874-418A-BACE-8A68DFD75E9C}"/>
          </ac:spMkLst>
        </pc:spChg>
        <pc:spChg chg="mod">
          <ac:chgData name="One Skill" userId="8d49c830ac36a521" providerId="LiveId" clId="{108620F3-7C9B-4B7B-BDB5-71800E3BB158}" dt="2021-04-13T14:05:53.046" v="12" actId="27803"/>
          <ac:spMkLst>
            <pc:docMk/>
            <pc:sldMk cId="2269528238" sldId="353"/>
            <ac:spMk id="2207" creationId="{6E8860D1-24B1-4872-B9A7-3BD5A9A92DE7}"/>
          </ac:spMkLst>
        </pc:spChg>
        <pc:spChg chg="mod">
          <ac:chgData name="One Skill" userId="8d49c830ac36a521" providerId="LiveId" clId="{108620F3-7C9B-4B7B-BDB5-71800E3BB158}" dt="2021-04-13T14:05:53.046" v="12" actId="27803"/>
          <ac:spMkLst>
            <pc:docMk/>
            <pc:sldMk cId="2269528238" sldId="353"/>
            <ac:spMk id="2208" creationId="{2237F06B-871F-4A20-BAD9-2990704A6D95}"/>
          </ac:spMkLst>
        </pc:spChg>
        <pc:spChg chg="mod">
          <ac:chgData name="One Skill" userId="8d49c830ac36a521" providerId="LiveId" clId="{108620F3-7C9B-4B7B-BDB5-71800E3BB158}" dt="2021-04-13T14:05:53.046" v="12" actId="27803"/>
          <ac:spMkLst>
            <pc:docMk/>
            <pc:sldMk cId="2269528238" sldId="353"/>
            <ac:spMk id="2209" creationId="{4405D268-F501-4017-9207-D82E56E30B17}"/>
          </ac:spMkLst>
        </pc:spChg>
        <pc:spChg chg="mod">
          <ac:chgData name="One Skill" userId="8d49c830ac36a521" providerId="LiveId" clId="{108620F3-7C9B-4B7B-BDB5-71800E3BB158}" dt="2021-04-13T14:05:53.046" v="12" actId="27803"/>
          <ac:spMkLst>
            <pc:docMk/>
            <pc:sldMk cId="2269528238" sldId="353"/>
            <ac:spMk id="2210" creationId="{66DEFC81-93E5-4BE5-9F21-95E80A1364AB}"/>
          </ac:spMkLst>
        </pc:spChg>
        <pc:spChg chg="mod">
          <ac:chgData name="One Skill" userId="8d49c830ac36a521" providerId="LiveId" clId="{108620F3-7C9B-4B7B-BDB5-71800E3BB158}" dt="2021-04-13T14:05:53.046" v="12" actId="27803"/>
          <ac:spMkLst>
            <pc:docMk/>
            <pc:sldMk cId="2269528238" sldId="353"/>
            <ac:spMk id="2212" creationId="{D09312BE-A228-41DA-A970-FD71074E159D}"/>
          </ac:spMkLst>
        </pc:spChg>
        <pc:spChg chg="mod">
          <ac:chgData name="One Skill" userId="8d49c830ac36a521" providerId="LiveId" clId="{108620F3-7C9B-4B7B-BDB5-71800E3BB158}" dt="2021-04-13T14:05:53.046" v="12" actId="27803"/>
          <ac:spMkLst>
            <pc:docMk/>
            <pc:sldMk cId="2269528238" sldId="353"/>
            <ac:spMk id="2213" creationId="{B14CCA8D-7CA1-4F3A-8EC1-9DD016ACA599}"/>
          </ac:spMkLst>
        </pc:spChg>
        <pc:spChg chg="mod">
          <ac:chgData name="One Skill" userId="8d49c830ac36a521" providerId="LiveId" clId="{108620F3-7C9B-4B7B-BDB5-71800E3BB158}" dt="2021-04-13T14:05:53.046" v="12" actId="27803"/>
          <ac:spMkLst>
            <pc:docMk/>
            <pc:sldMk cId="2269528238" sldId="353"/>
            <ac:spMk id="2214" creationId="{5A59B86C-416C-44E5-AE27-A9560FBCC8AC}"/>
          </ac:spMkLst>
        </pc:spChg>
        <pc:spChg chg="mod">
          <ac:chgData name="One Skill" userId="8d49c830ac36a521" providerId="LiveId" clId="{108620F3-7C9B-4B7B-BDB5-71800E3BB158}" dt="2021-04-13T14:05:53.046" v="12" actId="27803"/>
          <ac:spMkLst>
            <pc:docMk/>
            <pc:sldMk cId="2269528238" sldId="353"/>
            <ac:spMk id="2215" creationId="{BB960924-B86F-49D7-99CC-3FEF8EE83DA7}"/>
          </ac:spMkLst>
        </pc:spChg>
        <pc:spChg chg="mod">
          <ac:chgData name="One Skill" userId="8d49c830ac36a521" providerId="LiveId" clId="{108620F3-7C9B-4B7B-BDB5-71800E3BB158}" dt="2021-04-13T14:05:53.046" v="12" actId="27803"/>
          <ac:spMkLst>
            <pc:docMk/>
            <pc:sldMk cId="2269528238" sldId="353"/>
            <ac:spMk id="2216" creationId="{05BC02BF-CEFB-4F29-BD2C-10F1F89D5310}"/>
          </ac:spMkLst>
        </pc:spChg>
        <pc:spChg chg="mod">
          <ac:chgData name="One Skill" userId="8d49c830ac36a521" providerId="LiveId" clId="{108620F3-7C9B-4B7B-BDB5-71800E3BB158}" dt="2021-04-13T14:05:53.046" v="12" actId="27803"/>
          <ac:spMkLst>
            <pc:docMk/>
            <pc:sldMk cId="2269528238" sldId="353"/>
            <ac:spMk id="2217" creationId="{205D5800-AFC4-4E52-A4F3-A1DB734562CA}"/>
          </ac:spMkLst>
        </pc:spChg>
        <pc:spChg chg="mod">
          <ac:chgData name="One Skill" userId="8d49c830ac36a521" providerId="LiveId" clId="{108620F3-7C9B-4B7B-BDB5-71800E3BB158}" dt="2021-04-13T14:05:53.046" v="12" actId="27803"/>
          <ac:spMkLst>
            <pc:docMk/>
            <pc:sldMk cId="2269528238" sldId="353"/>
            <ac:spMk id="2218" creationId="{DB10B5EF-6895-48FE-99AD-CB74252B01B6}"/>
          </ac:spMkLst>
        </pc:spChg>
        <pc:spChg chg="mod">
          <ac:chgData name="One Skill" userId="8d49c830ac36a521" providerId="LiveId" clId="{108620F3-7C9B-4B7B-BDB5-71800E3BB158}" dt="2021-04-13T14:05:53.046" v="12" actId="27803"/>
          <ac:spMkLst>
            <pc:docMk/>
            <pc:sldMk cId="2269528238" sldId="353"/>
            <ac:spMk id="2219" creationId="{428F0AF9-FF2D-4B16-91D9-BAD99D0E43C0}"/>
          </ac:spMkLst>
        </pc:spChg>
        <pc:spChg chg="mod">
          <ac:chgData name="One Skill" userId="8d49c830ac36a521" providerId="LiveId" clId="{108620F3-7C9B-4B7B-BDB5-71800E3BB158}" dt="2021-04-13T14:05:53.046" v="12" actId="27803"/>
          <ac:spMkLst>
            <pc:docMk/>
            <pc:sldMk cId="2269528238" sldId="353"/>
            <ac:spMk id="2220" creationId="{D202AC47-7BB4-478A-9E18-F890F0249878}"/>
          </ac:spMkLst>
        </pc:spChg>
        <pc:spChg chg="mod">
          <ac:chgData name="One Skill" userId="8d49c830ac36a521" providerId="LiveId" clId="{108620F3-7C9B-4B7B-BDB5-71800E3BB158}" dt="2021-04-13T14:05:53.046" v="12" actId="27803"/>
          <ac:spMkLst>
            <pc:docMk/>
            <pc:sldMk cId="2269528238" sldId="353"/>
            <ac:spMk id="2221" creationId="{B9CD4DD4-8F58-4931-AD3D-C7B866645613}"/>
          </ac:spMkLst>
        </pc:spChg>
        <pc:spChg chg="mod">
          <ac:chgData name="One Skill" userId="8d49c830ac36a521" providerId="LiveId" clId="{108620F3-7C9B-4B7B-BDB5-71800E3BB158}" dt="2021-04-13T14:05:53.046" v="12" actId="27803"/>
          <ac:spMkLst>
            <pc:docMk/>
            <pc:sldMk cId="2269528238" sldId="353"/>
            <ac:spMk id="2222" creationId="{9E6129A6-63DD-46D8-A182-65EF06D74D53}"/>
          </ac:spMkLst>
        </pc:spChg>
        <pc:spChg chg="mod">
          <ac:chgData name="One Skill" userId="8d49c830ac36a521" providerId="LiveId" clId="{108620F3-7C9B-4B7B-BDB5-71800E3BB158}" dt="2021-04-13T14:05:53.046" v="12" actId="27803"/>
          <ac:spMkLst>
            <pc:docMk/>
            <pc:sldMk cId="2269528238" sldId="353"/>
            <ac:spMk id="2223" creationId="{B9FFF4E6-443B-41DB-BE01-489E9F380CBD}"/>
          </ac:spMkLst>
        </pc:spChg>
        <pc:spChg chg="mod">
          <ac:chgData name="One Skill" userId="8d49c830ac36a521" providerId="LiveId" clId="{108620F3-7C9B-4B7B-BDB5-71800E3BB158}" dt="2021-04-13T14:05:53.046" v="12" actId="27803"/>
          <ac:spMkLst>
            <pc:docMk/>
            <pc:sldMk cId="2269528238" sldId="353"/>
            <ac:spMk id="2225" creationId="{7BC28DDB-EE26-4817-8C92-759611C1E9F0}"/>
          </ac:spMkLst>
        </pc:spChg>
        <pc:spChg chg="mod">
          <ac:chgData name="One Skill" userId="8d49c830ac36a521" providerId="LiveId" clId="{108620F3-7C9B-4B7B-BDB5-71800E3BB158}" dt="2021-04-13T14:05:53.046" v="12" actId="27803"/>
          <ac:spMkLst>
            <pc:docMk/>
            <pc:sldMk cId="2269528238" sldId="353"/>
            <ac:spMk id="2226" creationId="{EA683886-BAEA-4F24-A49E-9C97BC201CA1}"/>
          </ac:spMkLst>
        </pc:spChg>
        <pc:spChg chg="mod">
          <ac:chgData name="One Skill" userId="8d49c830ac36a521" providerId="LiveId" clId="{108620F3-7C9B-4B7B-BDB5-71800E3BB158}" dt="2021-04-13T14:05:53.046" v="12" actId="27803"/>
          <ac:spMkLst>
            <pc:docMk/>
            <pc:sldMk cId="2269528238" sldId="353"/>
            <ac:spMk id="2227" creationId="{C826B6D4-BC7C-4557-B9CC-1D6CC1380BAB}"/>
          </ac:spMkLst>
        </pc:spChg>
        <pc:spChg chg="mod">
          <ac:chgData name="One Skill" userId="8d49c830ac36a521" providerId="LiveId" clId="{108620F3-7C9B-4B7B-BDB5-71800E3BB158}" dt="2021-04-13T14:05:53.046" v="12" actId="27803"/>
          <ac:spMkLst>
            <pc:docMk/>
            <pc:sldMk cId="2269528238" sldId="353"/>
            <ac:spMk id="2228" creationId="{E0744BAE-7626-43B2-95AB-8F8FC7E218AA}"/>
          </ac:spMkLst>
        </pc:spChg>
        <pc:spChg chg="mod">
          <ac:chgData name="One Skill" userId="8d49c830ac36a521" providerId="LiveId" clId="{108620F3-7C9B-4B7B-BDB5-71800E3BB158}" dt="2021-04-13T14:05:53.046" v="12" actId="27803"/>
          <ac:spMkLst>
            <pc:docMk/>
            <pc:sldMk cId="2269528238" sldId="353"/>
            <ac:spMk id="2229" creationId="{0DCB35F1-0CEA-4ED1-B00D-7D3EFB5E18EC}"/>
          </ac:spMkLst>
        </pc:spChg>
        <pc:spChg chg="mod">
          <ac:chgData name="One Skill" userId="8d49c830ac36a521" providerId="LiveId" clId="{108620F3-7C9B-4B7B-BDB5-71800E3BB158}" dt="2021-04-13T14:05:53.046" v="12" actId="27803"/>
          <ac:spMkLst>
            <pc:docMk/>
            <pc:sldMk cId="2269528238" sldId="353"/>
            <ac:spMk id="2230" creationId="{CF98E564-8CC1-4E9B-8E6E-D704FF43C1F5}"/>
          </ac:spMkLst>
        </pc:spChg>
        <pc:spChg chg="mod">
          <ac:chgData name="One Skill" userId="8d49c830ac36a521" providerId="LiveId" clId="{108620F3-7C9B-4B7B-BDB5-71800E3BB158}" dt="2021-04-13T14:05:53.046" v="12" actId="27803"/>
          <ac:spMkLst>
            <pc:docMk/>
            <pc:sldMk cId="2269528238" sldId="353"/>
            <ac:spMk id="2231" creationId="{B1C9E74D-86DD-4471-91B3-83A10A6179D3}"/>
          </ac:spMkLst>
        </pc:spChg>
        <pc:spChg chg="mod">
          <ac:chgData name="One Skill" userId="8d49c830ac36a521" providerId="LiveId" clId="{108620F3-7C9B-4B7B-BDB5-71800E3BB158}" dt="2021-04-13T14:05:53.046" v="12" actId="27803"/>
          <ac:spMkLst>
            <pc:docMk/>
            <pc:sldMk cId="2269528238" sldId="353"/>
            <ac:spMk id="2232" creationId="{4DAAB708-4284-4AFA-9487-8315D012393E}"/>
          </ac:spMkLst>
        </pc:spChg>
        <pc:spChg chg="mod">
          <ac:chgData name="One Skill" userId="8d49c830ac36a521" providerId="LiveId" clId="{108620F3-7C9B-4B7B-BDB5-71800E3BB158}" dt="2021-04-13T14:05:53.046" v="12" actId="27803"/>
          <ac:spMkLst>
            <pc:docMk/>
            <pc:sldMk cId="2269528238" sldId="353"/>
            <ac:spMk id="2233" creationId="{5CB90CD7-B7A9-4DC6-9BBA-0CFDFD4230F6}"/>
          </ac:spMkLst>
        </pc:spChg>
        <pc:spChg chg="mod">
          <ac:chgData name="One Skill" userId="8d49c830ac36a521" providerId="LiveId" clId="{108620F3-7C9B-4B7B-BDB5-71800E3BB158}" dt="2021-04-13T14:05:53.046" v="12" actId="27803"/>
          <ac:spMkLst>
            <pc:docMk/>
            <pc:sldMk cId="2269528238" sldId="353"/>
            <ac:spMk id="2234" creationId="{8DFB0D21-6B6F-4A47-81C7-5D4D06B6A8DC}"/>
          </ac:spMkLst>
        </pc:spChg>
        <pc:spChg chg="mod">
          <ac:chgData name="One Skill" userId="8d49c830ac36a521" providerId="LiveId" clId="{108620F3-7C9B-4B7B-BDB5-71800E3BB158}" dt="2021-04-13T14:05:53.046" v="12" actId="27803"/>
          <ac:spMkLst>
            <pc:docMk/>
            <pc:sldMk cId="2269528238" sldId="353"/>
            <ac:spMk id="2235" creationId="{F63C32D7-EFBC-4FFC-82D3-B8C6F2E9B97B}"/>
          </ac:spMkLst>
        </pc:spChg>
        <pc:spChg chg="mod">
          <ac:chgData name="One Skill" userId="8d49c830ac36a521" providerId="LiveId" clId="{108620F3-7C9B-4B7B-BDB5-71800E3BB158}" dt="2021-04-13T14:05:53.046" v="12" actId="27803"/>
          <ac:spMkLst>
            <pc:docMk/>
            <pc:sldMk cId="2269528238" sldId="353"/>
            <ac:spMk id="2236" creationId="{11E005E5-6768-4E03-818E-79CFD01DBA31}"/>
          </ac:spMkLst>
        </pc:spChg>
        <pc:spChg chg="mod">
          <ac:chgData name="One Skill" userId="8d49c830ac36a521" providerId="LiveId" clId="{108620F3-7C9B-4B7B-BDB5-71800E3BB158}" dt="2021-04-13T14:05:53.046" v="12" actId="27803"/>
          <ac:spMkLst>
            <pc:docMk/>
            <pc:sldMk cId="2269528238" sldId="353"/>
            <ac:spMk id="2237" creationId="{B86579F2-C09F-4BCB-801F-485E51116A74}"/>
          </ac:spMkLst>
        </pc:spChg>
        <pc:spChg chg="mod">
          <ac:chgData name="One Skill" userId="8d49c830ac36a521" providerId="LiveId" clId="{108620F3-7C9B-4B7B-BDB5-71800E3BB158}" dt="2021-04-13T14:05:53.046" v="12" actId="27803"/>
          <ac:spMkLst>
            <pc:docMk/>
            <pc:sldMk cId="2269528238" sldId="353"/>
            <ac:spMk id="2238" creationId="{80D12384-4D9B-4E12-AD67-9A9A208C5E7E}"/>
          </ac:spMkLst>
        </pc:spChg>
        <pc:spChg chg="mod">
          <ac:chgData name="One Skill" userId="8d49c830ac36a521" providerId="LiveId" clId="{108620F3-7C9B-4B7B-BDB5-71800E3BB158}" dt="2021-04-13T14:05:53.046" v="12" actId="27803"/>
          <ac:spMkLst>
            <pc:docMk/>
            <pc:sldMk cId="2269528238" sldId="353"/>
            <ac:spMk id="2239" creationId="{739A6D39-E254-4291-8AFA-EF247DA8E753}"/>
          </ac:spMkLst>
        </pc:spChg>
        <pc:spChg chg="mod">
          <ac:chgData name="One Skill" userId="8d49c830ac36a521" providerId="LiveId" clId="{108620F3-7C9B-4B7B-BDB5-71800E3BB158}" dt="2021-04-13T14:05:53.046" v="12" actId="27803"/>
          <ac:spMkLst>
            <pc:docMk/>
            <pc:sldMk cId="2269528238" sldId="353"/>
            <ac:spMk id="2240" creationId="{037C7CFC-7D87-4C6C-BBF0-AF85D35C4E94}"/>
          </ac:spMkLst>
        </pc:spChg>
        <pc:spChg chg="mod">
          <ac:chgData name="One Skill" userId="8d49c830ac36a521" providerId="LiveId" clId="{108620F3-7C9B-4B7B-BDB5-71800E3BB158}" dt="2021-04-13T14:05:53.046" v="12" actId="27803"/>
          <ac:spMkLst>
            <pc:docMk/>
            <pc:sldMk cId="2269528238" sldId="353"/>
            <ac:spMk id="2241" creationId="{DD94BB13-523E-41C3-8873-07A4AAF2C229}"/>
          </ac:spMkLst>
        </pc:spChg>
        <pc:spChg chg="mod">
          <ac:chgData name="One Skill" userId="8d49c830ac36a521" providerId="LiveId" clId="{108620F3-7C9B-4B7B-BDB5-71800E3BB158}" dt="2021-04-13T14:05:53.046" v="12" actId="27803"/>
          <ac:spMkLst>
            <pc:docMk/>
            <pc:sldMk cId="2269528238" sldId="353"/>
            <ac:spMk id="2242" creationId="{7824649B-8B35-4C9C-B679-F9EA4F56AD46}"/>
          </ac:spMkLst>
        </pc:spChg>
        <pc:spChg chg="mod">
          <ac:chgData name="One Skill" userId="8d49c830ac36a521" providerId="LiveId" clId="{108620F3-7C9B-4B7B-BDB5-71800E3BB158}" dt="2021-04-13T14:05:53.046" v="12" actId="27803"/>
          <ac:spMkLst>
            <pc:docMk/>
            <pc:sldMk cId="2269528238" sldId="353"/>
            <ac:spMk id="2243" creationId="{7E77BDB9-0536-436D-B02C-16DB1B50E4A0}"/>
          </ac:spMkLst>
        </pc:spChg>
        <pc:spChg chg="mod">
          <ac:chgData name="One Skill" userId="8d49c830ac36a521" providerId="LiveId" clId="{108620F3-7C9B-4B7B-BDB5-71800E3BB158}" dt="2021-04-13T14:05:53.046" v="12" actId="27803"/>
          <ac:spMkLst>
            <pc:docMk/>
            <pc:sldMk cId="2269528238" sldId="353"/>
            <ac:spMk id="2244" creationId="{4C4654F7-F6C6-49F3-819A-EE04598C18D5}"/>
          </ac:spMkLst>
        </pc:spChg>
        <pc:spChg chg="mod">
          <ac:chgData name="One Skill" userId="8d49c830ac36a521" providerId="LiveId" clId="{108620F3-7C9B-4B7B-BDB5-71800E3BB158}" dt="2021-04-13T14:05:53.046" v="12" actId="27803"/>
          <ac:spMkLst>
            <pc:docMk/>
            <pc:sldMk cId="2269528238" sldId="353"/>
            <ac:spMk id="2245" creationId="{E5986AA3-A496-48A5-BB78-F8E65A1B3A5C}"/>
          </ac:spMkLst>
        </pc:spChg>
        <pc:spChg chg="mod">
          <ac:chgData name="One Skill" userId="8d49c830ac36a521" providerId="LiveId" clId="{108620F3-7C9B-4B7B-BDB5-71800E3BB158}" dt="2021-04-13T14:05:53.046" v="12" actId="27803"/>
          <ac:spMkLst>
            <pc:docMk/>
            <pc:sldMk cId="2269528238" sldId="353"/>
            <ac:spMk id="2246" creationId="{3D122D1A-857E-40C7-94F6-9DE08C62B82C}"/>
          </ac:spMkLst>
        </pc:spChg>
        <pc:spChg chg="mod">
          <ac:chgData name="One Skill" userId="8d49c830ac36a521" providerId="LiveId" clId="{108620F3-7C9B-4B7B-BDB5-71800E3BB158}" dt="2021-04-13T14:05:53.046" v="12" actId="27803"/>
          <ac:spMkLst>
            <pc:docMk/>
            <pc:sldMk cId="2269528238" sldId="353"/>
            <ac:spMk id="2247" creationId="{CA624C69-9079-403C-BBB5-AB1FAEFA8505}"/>
          </ac:spMkLst>
        </pc:spChg>
        <pc:spChg chg="mod">
          <ac:chgData name="One Skill" userId="8d49c830ac36a521" providerId="LiveId" clId="{108620F3-7C9B-4B7B-BDB5-71800E3BB158}" dt="2021-04-13T14:05:53.046" v="12" actId="27803"/>
          <ac:spMkLst>
            <pc:docMk/>
            <pc:sldMk cId="2269528238" sldId="353"/>
            <ac:spMk id="2248" creationId="{64945468-F80C-423A-A2F3-7F1FD535BEA5}"/>
          </ac:spMkLst>
        </pc:spChg>
        <pc:spChg chg="mod">
          <ac:chgData name="One Skill" userId="8d49c830ac36a521" providerId="LiveId" clId="{108620F3-7C9B-4B7B-BDB5-71800E3BB158}" dt="2021-04-13T14:05:53.046" v="12" actId="27803"/>
          <ac:spMkLst>
            <pc:docMk/>
            <pc:sldMk cId="2269528238" sldId="353"/>
            <ac:spMk id="2249" creationId="{A9532503-D56C-4961-9F12-E13660BA83C0}"/>
          </ac:spMkLst>
        </pc:spChg>
        <pc:spChg chg="mod">
          <ac:chgData name="One Skill" userId="8d49c830ac36a521" providerId="LiveId" clId="{108620F3-7C9B-4B7B-BDB5-71800E3BB158}" dt="2021-04-13T14:05:53.046" v="12" actId="27803"/>
          <ac:spMkLst>
            <pc:docMk/>
            <pc:sldMk cId="2269528238" sldId="353"/>
            <ac:spMk id="2250" creationId="{0360348E-88B6-4291-8F38-D3276C26D903}"/>
          </ac:spMkLst>
        </pc:spChg>
        <pc:spChg chg="mod">
          <ac:chgData name="One Skill" userId="8d49c830ac36a521" providerId="LiveId" clId="{108620F3-7C9B-4B7B-BDB5-71800E3BB158}" dt="2021-04-13T14:05:53.046" v="12" actId="27803"/>
          <ac:spMkLst>
            <pc:docMk/>
            <pc:sldMk cId="2269528238" sldId="353"/>
            <ac:spMk id="2251" creationId="{384C28A2-B593-4B76-8713-7D66952F41EC}"/>
          </ac:spMkLst>
        </pc:spChg>
        <pc:spChg chg="mod">
          <ac:chgData name="One Skill" userId="8d49c830ac36a521" providerId="LiveId" clId="{108620F3-7C9B-4B7B-BDB5-71800E3BB158}" dt="2021-04-13T14:05:53.046" v="12" actId="27803"/>
          <ac:spMkLst>
            <pc:docMk/>
            <pc:sldMk cId="2269528238" sldId="353"/>
            <ac:spMk id="2252" creationId="{3543538C-50C3-4F07-B686-A17E9EF81B22}"/>
          </ac:spMkLst>
        </pc:spChg>
        <pc:spChg chg="mod">
          <ac:chgData name="One Skill" userId="8d49c830ac36a521" providerId="LiveId" clId="{108620F3-7C9B-4B7B-BDB5-71800E3BB158}" dt="2021-04-13T14:05:53.046" v="12" actId="27803"/>
          <ac:spMkLst>
            <pc:docMk/>
            <pc:sldMk cId="2269528238" sldId="353"/>
            <ac:spMk id="2253" creationId="{8FCC825B-16DF-4DE2-90FB-7F581E7CAD2A}"/>
          </ac:spMkLst>
        </pc:spChg>
        <pc:spChg chg="mod">
          <ac:chgData name="One Skill" userId="8d49c830ac36a521" providerId="LiveId" clId="{108620F3-7C9B-4B7B-BDB5-71800E3BB158}" dt="2021-04-13T14:05:53.046" v="12" actId="27803"/>
          <ac:spMkLst>
            <pc:docMk/>
            <pc:sldMk cId="2269528238" sldId="353"/>
            <ac:spMk id="2254" creationId="{3E7101FF-231E-4C61-94E8-BE213B93BF70}"/>
          </ac:spMkLst>
        </pc:spChg>
        <pc:spChg chg="mod">
          <ac:chgData name="One Skill" userId="8d49c830ac36a521" providerId="LiveId" clId="{108620F3-7C9B-4B7B-BDB5-71800E3BB158}" dt="2021-04-13T14:05:53.046" v="12" actId="27803"/>
          <ac:spMkLst>
            <pc:docMk/>
            <pc:sldMk cId="2269528238" sldId="353"/>
            <ac:spMk id="2255" creationId="{828FC29F-26CF-4FB7-A4CD-B3EA9B849683}"/>
          </ac:spMkLst>
        </pc:spChg>
        <pc:spChg chg="mod">
          <ac:chgData name="One Skill" userId="8d49c830ac36a521" providerId="LiveId" clId="{108620F3-7C9B-4B7B-BDB5-71800E3BB158}" dt="2021-04-13T14:05:53.046" v="12" actId="27803"/>
          <ac:spMkLst>
            <pc:docMk/>
            <pc:sldMk cId="2269528238" sldId="353"/>
            <ac:spMk id="2256" creationId="{4AED7550-BBA5-4FC6-ABAD-3001BE4785A9}"/>
          </ac:spMkLst>
        </pc:spChg>
        <pc:spChg chg="mod">
          <ac:chgData name="One Skill" userId="8d49c830ac36a521" providerId="LiveId" clId="{108620F3-7C9B-4B7B-BDB5-71800E3BB158}" dt="2021-04-13T14:05:53.046" v="12" actId="27803"/>
          <ac:spMkLst>
            <pc:docMk/>
            <pc:sldMk cId="2269528238" sldId="353"/>
            <ac:spMk id="2257" creationId="{677A0D3E-F7EF-4A1B-AF46-9A09A9F000CC}"/>
          </ac:spMkLst>
        </pc:spChg>
        <pc:spChg chg="mod">
          <ac:chgData name="One Skill" userId="8d49c830ac36a521" providerId="LiveId" clId="{108620F3-7C9B-4B7B-BDB5-71800E3BB158}" dt="2021-04-13T14:05:53.046" v="12" actId="27803"/>
          <ac:spMkLst>
            <pc:docMk/>
            <pc:sldMk cId="2269528238" sldId="353"/>
            <ac:spMk id="2258" creationId="{9F0E0128-DDE6-4648-939E-69250C52DC17}"/>
          </ac:spMkLst>
        </pc:spChg>
        <pc:spChg chg="mod">
          <ac:chgData name="One Skill" userId="8d49c830ac36a521" providerId="LiveId" clId="{108620F3-7C9B-4B7B-BDB5-71800E3BB158}" dt="2021-04-13T14:05:53.046" v="12" actId="27803"/>
          <ac:spMkLst>
            <pc:docMk/>
            <pc:sldMk cId="2269528238" sldId="353"/>
            <ac:spMk id="2259" creationId="{45158988-322E-497A-9136-A8C39BB170D4}"/>
          </ac:spMkLst>
        </pc:spChg>
        <pc:spChg chg="mod">
          <ac:chgData name="One Skill" userId="8d49c830ac36a521" providerId="LiveId" clId="{108620F3-7C9B-4B7B-BDB5-71800E3BB158}" dt="2021-04-13T14:05:53.046" v="12" actId="27803"/>
          <ac:spMkLst>
            <pc:docMk/>
            <pc:sldMk cId="2269528238" sldId="353"/>
            <ac:spMk id="2260" creationId="{7ED536F4-45D6-4731-8388-9A8B262F0C6C}"/>
          </ac:spMkLst>
        </pc:spChg>
        <pc:spChg chg="mod">
          <ac:chgData name="One Skill" userId="8d49c830ac36a521" providerId="LiveId" clId="{108620F3-7C9B-4B7B-BDB5-71800E3BB158}" dt="2021-04-13T14:05:53.046" v="12" actId="27803"/>
          <ac:spMkLst>
            <pc:docMk/>
            <pc:sldMk cId="2269528238" sldId="353"/>
            <ac:spMk id="2261" creationId="{5066CE01-AB4C-416F-83B5-FCE2DED0082C}"/>
          </ac:spMkLst>
        </pc:spChg>
        <pc:spChg chg="mod">
          <ac:chgData name="One Skill" userId="8d49c830ac36a521" providerId="LiveId" clId="{108620F3-7C9B-4B7B-BDB5-71800E3BB158}" dt="2021-04-13T14:05:53.046" v="12" actId="27803"/>
          <ac:spMkLst>
            <pc:docMk/>
            <pc:sldMk cId="2269528238" sldId="353"/>
            <ac:spMk id="2262" creationId="{BE75C8A7-17DF-4CB3-AD67-1F5529990CDD}"/>
          </ac:spMkLst>
        </pc:spChg>
        <pc:spChg chg="mod">
          <ac:chgData name="One Skill" userId="8d49c830ac36a521" providerId="LiveId" clId="{108620F3-7C9B-4B7B-BDB5-71800E3BB158}" dt="2021-04-13T14:05:53.046" v="12" actId="27803"/>
          <ac:spMkLst>
            <pc:docMk/>
            <pc:sldMk cId="2269528238" sldId="353"/>
            <ac:spMk id="2263" creationId="{180181ED-C27F-446D-B63C-0F78A81E6802}"/>
          </ac:spMkLst>
        </pc:spChg>
        <pc:spChg chg="mod">
          <ac:chgData name="One Skill" userId="8d49c830ac36a521" providerId="LiveId" clId="{108620F3-7C9B-4B7B-BDB5-71800E3BB158}" dt="2021-04-13T14:05:53.046" v="12" actId="27803"/>
          <ac:spMkLst>
            <pc:docMk/>
            <pc:sldMk cId="2269528238" sldId="353"/>
            <ac:spMk id="2264" creationId="{74D70EDE-0A9B-492F-8BC5-2100312F4D27}"/>
          </ac:spMkLst>
        </pc:spChg>
        <pc:spChg chg="mod">
          <ac:chgData name="One Skill" userId="8d49c830ac36a521" providerId="LiveId" clId="{108620F3-7C9B-4B7B-BDB5-71800E3BB158}" dt="2021-04-13T14:05:53.046" v="12" actId="27803"/>
          <ac:spMkLst>
            <pc:docMk/>
            <pc:sldMk cId="2269528238" sldId="353"/>
            <ac:spMk id="2265" creationId="{8636415F-BDAF-4E62-B1D6-7212BA36F668}"/>
          </ac:spMkLst>
        </pc:spChg>
        <pc:spChg chg="mod">
          <ac:chgData name="One Skill" userId="8d49c830ac36a521" providerId="LiveId" clId="{108620F3-7C9B-4B7B-BDB5-71800E3BB158}" dt="2021-04-13T14:05:53.046" v="12" actId="27803"/>
          <ac:spMkLst>
            <pc:docMk/>
            <pc:sldMk cId="2269528238" sldId="353"/>
            <ac:spMk id="2266" creationId="{3FCE8E77-E7EF-4BBA-AD91-EA23AB549857}"/>
          </ac:spMkLst>
        </pc:spChg>
        <pc:spChg chg="mod">
          <ac:chgData name="One Skill" userId="8d49c830ac36a521" providerId="LiveId" clId="{108620F3-7C9B-4B7B-BDB5-71800E3BB158}" dt="2021-04-13T14:05:53.046" v="12" actId="27803"/>
          <ac:spMkLst>
            <pc:docMk/>
            <pc:sldMk cId="2269528238" sldId="353"/>
            <ac:spMk id="2267" creationId="{101B3083-8ACE-4EEF-B6BD-BB763DCA8D05}"/>
          </ac:spMkLst>
        </pc:spChg>
        <pc:spChg chg="mod">
          <ac:chgData name="One Skill" userId="8d49c830ac36a521" providerId="LiveId" clId="{108620F3-7C9B-4B7B-BDB5-71800E3BB158}" dt="2021-04-13T14:05:53.046" v="12" actId="27803"/>
          <ac:spMkLst>
            <pc:docMk/>
            <pc:sldMk cId="2269528238" sldId="353"/>
            <ac:spMk id="2268" creationId="{F8D007E6-35F7-4183-8622-E2F473BB2F51}"/>
          </ac:spMkLst>
        </pc:spChg>
        <pc:spChg chg="mod">
          <ac:chgData name="One Skill" userId="8d49c830ac36a521" providerId="LiveId" clId="{108620F3-7C9B-4B7B-BDB5-71800E3BB158}" dt="2021-04-13T14:05:53.046" v="12" actId="27803"/>
          <ac:spMkLst>
            <pc:docMk/>
            <pc:sldMk cId="2269528238" sldId="353"/>
            <ac:spMk id="2269" creationId="{85FB3A8F-D8C6-4BEF-B511-71F899C9A10B}"/>
          </ac:spMkLst>
        </pc:spChg>
        <pc:spChg chg="mod">
          <ac:chgData name="One Skill" userId="8d49c830ac36a521" providerId="LiveId" clId="{108620F3-7C9B-4B7B-BDB5-71800E3BB158}" dt="2021-04-13T14:05:53.046" v="12" actId="27803"/>
          <ac:spMkLst>
            <pc:docMk/>
            <pc:sldMk cId="2269528238" sldId="353"/>
            <ac:spMk id="2270" creationId="{B0045F52-DDEA-408C-9623-A3A148C72978}"/>
          </ac:spMkLst>
        </pc:spChg>
        <pc:spChg chg="mod">
          <ac:chgData name="One Skill" userId="8d49c830ac36a521" providerId="LiveId" clId="{108620F3-7C9B-4B7B-BDB5-71800E3BB158}" dt="2021-04-13T14:05:53.046" v="12" actId="27803"/>
          <ac:spMkLst>
            <pc:docMk/>
            <pc:sldMk cId="2269528238" sldId="353"/>
            <ac:spMk id="2271" creationId="{AABBDAF4-D9EF-40E4-9DAC-AFD8BA5632B1}"/>
          </ac:spMkLst>
        </pc:spChg>
        <pc:spChg chg="mod">
          <ac:chgData name="One Skill" userId="8d49c830ac36a521" providerId="LiveId" clId="{108620F3-7C9B-4B7B-BDB5-71800E3BB158}" dt="2021-04-13T14:05:53.046" v="12" actId="27803"/>
          <ac:spMkLst>
            <pc:docMk/>
            <pc:sldMk cId="2269528238" sldId="353"/>
            <ac:spMk id="2272" creationId="{E92B5202-892D-494D-8FE2-6CC72E5C2DB3}"/>
          </ac:spMkLst>
        </pc:spChg>
        <pc:spChg chg="mod">
          <ac:chgData name="One Skill" userId="8d49c830ac36a521" providerId="LiveId" clId="{108620F3-7C9B-4B7B-BDB5-71800E3BB158}" dt="2021-04-13T14:05:53.046" v="12" actId="27803"/>
          <ac:spMkLst>
            <pc:docMk/>
            <pc:sldMk cId="2269528238" sldId="353"/>
            <ac:spMk id="2273" creationId="{D26C44EC-B543-4C73-8927-2F490A632B66}"/>
          </ac:spMkLst>
        </pc:spChg>
        <pc:spChg chg="mod">
          <ac:chgData name="One Skill" userId="8d49c830ac36a521" providerId="LiveId" clId="{108620F3-7C9B-4B7B-BDB5-71800E3BB158}" dt="2021-04-13T14:05:53.046" v="12" actId="27803"/>
          <ac:spMkLst>
            <pc:docMk/>
            <pc:sldMk cId="2269528238" sldId="353"/>
            <ac:spMk id="2274" creationId="{EEE31532-85DD-4A0E-9FB4-3EF6CB51E12E}"/>
          </ac:spMkLst>
        </pc:spChg>
        <pc:spChg chg="mod">
          <ac:chgData name="One Skill" userId="8d49c830ac36a521" providerId="LiveId" clId="{108620F3-7C9B-4B7B-BDB5-71800E3BB158}" dt="2021-04-13T14:05:53.046" v="12" actId="27803"/>
          <ac:spMkLst>
            <pc:docMk/>
            <pc:sldMk cId="2269528238" sldId="353"/>
            <ac:spMk id="2275" creationId="{F5B1862F-A804-45A5-874B-8DA92B981721}"/>
          </ac:spMkLst>
        </pc:spChg>
        <pc:spChg chg="mod">
          <ac:chgData name="One Skill" userId="8d49c830ac36a521" providerId="LiveId" clId="{108620F3-7C9B-4B7B-BDB5-71800E3BB158}" dt="2021-04-13T14:05:53.046" v="12" actId="27803"/>
          <ac:spMkLst>
            <pc:docMk/>
            <pc:sldMk cId="2269528238" sldId="353"/>
            <ac:spMk id="2276" creationId="{08B718D3-F9A0-44DC-A745-66987B022103}"/>
          </ac:spMkLst>
        </pc:spChg>
        <pc:spChg chg="mod">
          <ac:chgData name="One Skill" userId="8d49c830ac36a521" providerId="LiveId" clId="{108620F3-7C9B-4B7B-BDB5-71800E3BB158}" dt="2021-04-13T14:05:53.046" v="12" actId="27803"/>
          <ac:spMkLst>
            <pc:docMk/>
            <pc:sldMk cId="2269528238" sldId="353"/>
            <ac:spMk id="2277" creationId="{1D3B58A2-AED2-47B1-ACDD-CD76BC22B1FF}"/>
          </ac:spMkLst>
        </pc:spChg>
        <pc:spChg chg="mod">
          <ac:chgData name="One Skill" userId="8d49c830ac36a521" providerId="LiveId" clId="{108620F3-7C9B-4B7B-BDB5-71800E3BB158}" dt="2021-04-13T14:05:53.046" v="12" actId="27803"/>
          <ac:spMkLst>
            <pc:docMk/>
            <pc:sldMk cId="2269528238" sldId="353"/>
            <ac:spMk id="2278" creationId="{0FE4E4CE-CD34-4B1B-B03D-A8AABF2BEFC0}"/>
          </ac:spMkLst>
        </pc:spChg>
        <pc:spChg chg="mod">
          <ac:chgData name="One Skill" userId="8d49c830ac36a521" providerId="LiveId" clId="{108620F3-7C9B-4B7B-BDB5-71800E3BB158}" dt="2021-04-13T14:05:53.046" v="12" actId="27803"/>
          <ac:spMkLst>
            <pc:docMk/>
            <pc:sldMk cId="2269528238" sldId="353"/>
            <ac:spMk id="2279" creationId="{BD723DD3-D46B-4C14-BD32-E4F3D16FACF5}"/>
          </ac:spMkLst>
        </pc:spChg>
        <pc:spChg chg="mod">
          <ac:chgData name="One Skill" userId="8d49c830ac36a521" providerId="LiveId" clId="{108620F3-7C9B-4B7B-BDB5-71800E3BB158}" dt="2021-04-13T14:05:53.046" v="12" actId="27803"/>
          <ac:spMkLst>
            <pc:docMk/>
            <pc:sldMk cId="2269528238" sldId="353"/>
            <ac:spMk id="2280" creationId="{30AEF918-6794-4936-818D-7FAB69349A0B}"/>
          </ac:spMkLst>
        </pc:spChg>
        <pc:spChg chg="mod">
          <ac:chgData name="One Skill" userId="8d49c830ac36a521" providerId="LiveId" clId="{108620F3-7C9B-4B7B-BDB5-71800E3BB158}" dt="2021-04-13T14:05:53.046" v="12" actId="27803"/>
          <ac:spMkLst>
            <pc:docMk/>
            <pc:sldMk cId="2269528238" sldId="353"/>
            <ac:spMk id="2281" creationId="{54A104A7-D266-4F73-90CD-0AEE520E8F3B}"/>
          </ac:spMkLst>
        </pc:spChg>
        <pc:spChg chg="mod">
          <ac:chgData name="One Skill" userId="8d49c830ac36a521" providerId="LiveId" clId="{108620F3-7C9B-4B7B-BDB5-71800E3BB158}" dt="2021-04-13T14:05:53.046" v="12" actId="27803"/>
          <ac:spMkLst>
            <pc:docMk/>
            <pc:sldMk cId="2269528238" sldId="353"/>
            <ac:spMk id="2282" creationId="{CB94EBB0-1795-4601-9E63-14EAC26E1E7E}"/>
          </ac:spMkLst>
        </pc:spChg>
        <pc:spChg chg="mod">
          <ac:chgData name="One Skill" userId="8d49c830ac36a521" providerId="LiveId" clId="{108620F3-7C9B-4B7B-BDB5-71800E3BB158}" dt="2021-04-13T14:05:53.046" v="12" actId="27803"/>
          <ac:spMkLst>
            <pc:docMk/>
            <pc:sldMk cId="2269528238" sldId="353"/>
            <ac:spMk id="2283" creationId="{594DEF43-BB9D-43B4-859A-A2E32E1B4666}"/>
          </ac:spMkLst>
        </pc:spChg>
        <pc:spChg chg="mod">
          <ac:chgData name="One Skill" userId="8d49c830ac36a521" providerId="LiveId" clId="{108620F3-7C9B-4B7B-BDB5-71800E3BB158}" dt="2021-04-13T14:05:53.046" v="12" actId="27803"/>
          <ac:spMkLst>
            <pc:docMk/>
            <pc:sldMk cId="2269528238" sldId="353"/>
            <ac:spMk id="2284" creationId="{C58B9518-A480-4D0D-A6AE-83548DCE0FA5}"/>
          </ac:spMkLst>
        </pc:spChg>
        <pc:spChg chg="mod">
          <ac:chgData name="One Skill" userId="8d49c830ac36a521" providerId="LiveId" clId="{108620F3-7C9B-4B7B-BDB5-71800E3BB158}" dt="2021-04-13T14:05:53.046" v="12" actId="27803"/>
          <ac:spMkLst>
            <pc:docMk/>
            <pc:sldMk cId="2269528238" sldId="353"/>
            <ac:spMk id="2285" creationId="{DC61238D-5A2F-4A05-B818-6629F31BD782}"/>
          </ac:spMkLst>
        </pc:spChg>
        <pc:spChg chg="mod">
          <ac:chgData name="One Skill" userId="8d49c830ac36a521" providerId="LiveId" clId="{108620F3-7C9B-4B7B-BDB5-71800E3BB158}" dt="2021-04-13T14:05:53.046" v="12" actId="27803"/>
          <ac:spMkLst>
            <pc:docMk/>
            <pc:sldMk cId="2269528238" sldId="353"/>
            <ac:spMk id="2286" creationId="{B02AED13-2335-4741-9236-DA1B6F7E6F4E}"/>
          </ac:spMkLst>
        </pc:spChg>
        <pc:spChg chg="mod">
          <ac:chgData name="One Skill" userId="8d49c830ac36a521" providerId="LiveId" clId="{108620F3-7C9B-4B7B-BDB5-71800E3BB158}" dt="2021-04-13T14:05:53.046" v="12" actId="27803"/>
          <ac:spMkLst>
            <pc:docMk/>
            <pc:sldMk cId="2269528238" sldId="353"/>
            <ac:spMk id="2287" creationId="{B0175E12-98A2-433F-AF1C-A5EF0E819113}"/>
          </ac:spMkLst>
        </pc:spChg>
        <pc:spChg chg="mod">
          <ac:chgData name="One Skill" userId="8d49c830ac36a521" providerId="LiveId" clId="{108620F3-7C9B-4B7B-BDB5-71800E3BB158}" dt="2021-04-13T14:05:53.046" v="12" actId="27803"/>
          <ac:spMkLst>
            <pc:docMk/>
            <pc:sldMk cId="2269528238" sldId="353"/>
            <ac:spMk id="2288" creationId="{6FCB789D-4996-48CD-B608-FDBB7D57458C}"/>
          </ac:spMkLst>
        </pc:spChg>
        <pc:spChg chg="mod">
          <ac:chgData name="One Skill" userId="8d49c830ac36a521" providerId="LiveId" clId="{108620F3-7C9B-4B7B-BDB5-71800E3BB158}" dt="2021-04-13T14:05:53.046" v="12" actId="27803"/>
          <ac:spMkLst>
            <pc:docMk/>
            <pc:sldMk cId="2269528238" sldId="353"/>
            <ac:spMk id="2289" creationId="{D2ADAFCE-43EC-406A-B78F-342DC8656F8C}"/>
          </ac:spMkLst>
        </pc:spChg>
        <pc:spChg chg="mod">
          <ac:chgData name="One Skill" userId="8d49c830ac36a521" providerId="LiveId" clId="{108620F3-7C9B-4B7B-BDB5-71800E3BB158}" dt="2021-04-13T14:05:53.046" v="12" actId="27803"/>
          <ac:spMkLst>
            <pc:docMk/>
            <pc:sldMk cId="2269528238" sldId="353"/>
            <ac:spMk id="2290" creationId="{F9854879-19B7-44A8-BAD2-961A9006D0D8}"/>
          </ac:spMkLst>
        </pc:spChg>
        <pc:spChg chg="mod">
          <ac:chgData name="One Skill" userId="8d49c830ac36a521" providerId="LiveId" clId="{108620F3-7C9B-4B7B-BDB5-71800E3BB158}" dt="2021-04-13T14:05:53.046" v="12" actId="27803"/>
          <ac:spMkLst>
            <pc:docMk/>
            <pc:sldMk cId="2269528238" sldId="353"/>
            <ac:spMk id="2291" creationId="{92437905-4CD2-4F8B-B9BA-ACF999BE4D11}"/>
          </ac:spMkLst>
        </pc:spChg>
        <pc:spChg chg="mod">
          <ac:chgData name="One Skill" userId="8d49c830ac36a521" providerId="LiveId" clId="{108620F3-7C9B-4B7B-BDB5-71800E3BB158}" dt="2021-04-13T14:05:53.046" v="12" actId="27803"/>
          <ac:spMkLst>
            <pc:docMk/>
            <pc:sldMk cId="2269528238" sldId="353"/>
            <ac:spMk id="2292" creationId="{DC1DD570-1CE4-448F-9EE1-B05EE9D7C635}"/>
          </ac:spMkLst>
        </pc:spChg>
        <pc:spChg chg="mod">
          <ac:chgData name="One Skill" userId="8d49c830ac36a521" providerId="LiveId" clId="{108620F3-7C9B-4B7B-BDB5-71800E3BB158}" dt="2021-04-13T14:05:53.046" v="12" actId="27803"/>
          <ac:spMkLst>
            <pc:docMk/>
            <pc:sldMk cId="2269528238" sldId="353"/>
            <ac:spMk id="2293" creationId="{D2C4ED51-B974-4D76-98FE-0672D688B3ED}"/>
          </ac:spMkLst>
        </pc:spChg>
        <pc:spChg chg="mod">
          <ac:chgData name="One Skill" userId="8d49c830ac36a521" providerId="LiveId" clId="{108620F3-7C9B-4B7B-BDB5-71800E3BB158}" dt="2021-04-13T14:05:53.046" v="12" actId="27803"/>
          <ac:spMkLst>
            <pc:docMk/>
            <pc:sldMk cId="2269528238" sldId="353"/>
            <ac:spMk id="2294" creationId="{77174F4B-4DB7-4F9A-A844-08B9F840AAD6}"/>
          </ac:spMkLst>
        </pc:spChg>
        <pc:spChg chg="mod">
          <ac:chgData name="One Skill" userId="8d49c830ac36a521" providerId="LiveId" clId="{108620F3-7C9B-4B7B-BDB5-71800E3BB158}" dt="2021-04-13T14:05:53.046" v="12" actId="27803"/>
          <ac:spMkLst>
            <pc:docMk/>
            <pc:sldMk cId="2269528238" sldId="353"/>
            <ac:spMk id="2295" creationId="{BEE300BA-5FDD-423D-9126-2F8280FD2CEB}"/>
          </ac:spMkLst>
        </pc:spChg>
        <pc:spChg chg="mod">
          <ac:chgData name="One Skill" userId="8d49c830ac36a521" providerId="LiveId" clId="{108620F3-7C9B-4B7B-BDB5-71800E3BB158}" dt="2021-04-13T14:05:53.046" v="12" actId="27803"/>
          <ac:spMkLst>
            <pc:docMk/>
            <pc:sldMk cId="2269528238" sldId="353"/>
            <ac:spMk id="2296" creationId="{444D08E9-43F4-499F-B828-9549AA540EC2}"/>
          </ac:spMkLst>
        </pc:spChg>
        <pc:spChg chg="mod">
          <ac:chgData name="One Skill" userId="8d49c830ac36a521" providerId="LiveId" clId="{108620F3-7C9B-4B7B-BDB5-71800E3BB158}" dt="2021-04-13T14:05:53.046" v="12" actId="27803"/>
          <ac:spMkLst>
            <pc:docMk/>
            <pc:sldMk cId="2269528238" sldId="353"/>
            <ac:spMk id="2297" creationId="{2E771305-9E38-4288-9170-E754DAF4B4FA}"/>
          </ac:spMkLst>
        </pc:spChg>
        <pc:spChg chg="mod">
          <ac:chgData name="One Skill" userId="8d49c830ac36a521" providerId="LiveId" clId="{108620F3-7C9B-4B7B-BDB5-71800E3BB158}" dt="2021-04-13T14:05:53.046" v="12" actId="27803"/>
          <ac:spMkLst>
            <pc:docMk/>
            <pc:sldMk cId="2269528238" sldId="353"/>
            <ac:spMk id="2298" creationId="{6EAEF602-0A09-4D87-B882-7B755760236B}"/>
          </ac:spMkLst>
        </pc:spChg>
        <pc:spChg chg="mod">
          <ac:chgData name="One Skill" userId="8d49c830ac36a521" providerId="LiveId" clId="{108620F3-7C9B-4B7B-BDB5-71800E3BB158}" dt="2021-04-13T14:05:53.046" v="12" actId="27803"/>
          <ac:spMkLst>
            <pc:docMk/>
            <pc:sldMk cId="2269528238" sldId="353"/>
            <ac:spMk id="2299" creationId="{32A15203-832E-4D1B-AFA6-014D55CFD3B4}"/>
          </ac:spMkLst>
        </pc:spChg>
        <pc:spChg chg="mod">
          <ac:chgData name="One Skill" userId="8d49c830ac36a521" providerId="LiveId" clId="{108620F3-7C9B-4B7B-BDB5-71800E3BB158}" dt="2021-04-13T14:05:53.046" v="12" actId="27803"/>
          <ac:spMkLst>
            <pc:docMk/>
            <pc:sldMk cId="2269528238" sldId="353"/>
            <ac:spMk id="2300" creationId="{E88C75EC-A55A-49F1-A289-929253767EA8}"/>
          </ac:spMkLst>
        </pc:spChg>
        <pc:spChg chg="mod">
          <ac:chgData name="One Skill" userId="8d49c830ac36a521" providerId="LiveId" clId="{108620F3-7C9B-4B7B-BDB5-71800E3BB158}" dt="2021-04-13T14:05:53.046" v="12" actId="27803"/>
          <ac:spMkLst>
            <pc:docMk/>
            <pc:sldMk cId="2269528238" sldId="353"/>
            <ac:spMk id="2301" creationId="{157EE2A6-37CD-476E-BC87-163C3DDE9E91}"/>
          </ac:spMkLst>
        </pc:spChg>
        <pc:spChg chg="mod">
          <ac:chgData name="One Skill" userId="8d49c830ac36a521" providerId="LiveId" clId="{108620F3-7C9B-4B7B-BDB5-71800E3BB158}" dt="2021-04-13T14:05:53.046" v="12" actId="27803"/>
          <ac:spMkLst>
            <pc:docMk/>
            <pc:sldMk cId="2269528238" sldId="353"/>
            <ac:spMk id="2302" creationId="{F1998B23-C696-4E6B-8DB0-7C694438B689}"/>
          </ac:spMkLst>
        </pc:spChg>
        <pc:spChg chg="mod">
          <ac:chgData name="One Skill" userId="8d49c830ac36a521" providerId="LiveId" clId="{108620F3-7C9B-4B7B-BDB5-71800E3BB158}" dt="2021-04-13T14:05:53.046" v="12" actId="27803"/>
          <ac:spMkLst>
            <pc:docMk/>
            <pc:sldMk cId="2269528238" sldId="353"/>
            <ac:spMk id="2303" creationId="{79682BBE-AB96-4F59-BECF-954E5C0952F4}"/>
          </ac:spMkLst>
        </pc:spChg>
        <pc:spChg chg="mod">
          <ac:chgData name="One Skill" userId="8d49c830ac36a521" providerId="LiveId" clId="{108620F3-7C9B-4B7B-BDB5-71800E3BB158}" dt="2021-04-13T14:05:53.046" v="12" actId="27803"/>
          <ac:spMkLst>
            <pc:docMk/>
            <pc:sldMk cId="2269528238" sldId="353"/>
            <ac:spMk id="2304" creationId="{D1F6CC1D-97A0-4C49-A66E-AEEEB349873F}"/>
          </ac:spMkLst>
        </pc:spChg>
        <pc:spChg chg="mod">
          <ac:chgData name="One Skill" userId="8d49c830ac36a521" providerId="LiveId" clId="{108620F3-7C9B-4B7B-BDB5-71800E3BB158}" dt="2021-04-13T14:05:53.046" v="12" actId="27803"/>
          <ac:spMkLst>
            <pc:docMk/>
            <pc:sldMk cId="2269528238" sldId="353"/>
            <ac:spMk id="2305" creationId="{6FCC1554-403D-40B5-BC64-A49A11368D50}"/>
          </ac:spMkLst>
        </pc:spChg>
        <pc:spChg chg="mod">
          <ac:chgData name="One Skill" userId="8d49c830ac36a521" providerId="LiveId" clId="{108620F3-7C9B-4B7B-BDB5-71800E3BB158}" dt="2021-04-13T14:05:53.046" v="12" actId="27803"/>
          <ac:spMkLst>
            <pc:docMk/>
            <pc:sldMk cId="2269528238" sldId="353"/>
            <ac:spMk id="2306" creationId="{963A8935-93AB-4C19-A717-C1F010014B74}"/>
          </ac:spMkLst>
        </pc:spChg>
        <pc:spChg chg="mod">
          <ac:chgData name="One Skill" userId="8d49c830ac36a521" providerId="LiveId" clId="{108620F3-7C9B-4B7B-BDB5-71800E3BB158}" dt="2021-04-13T14:05:53.046" v="12" actId="27803"/>
          <ac:spMkLst>
            <pc:docMk/>
            <pc:sldMk cId="2269528238" sldId="353"/>
            <ac:spMk id="2308" creationId="{5221DBC2-B8E9-400E-83A3-4DF041564FB6}"/>
          </ac:spMkLst>
        </pc:spChg>
        <pc:spChg chg="mod">
          <ac:chgData name="One Skill" userId="8d49c830ac36a521" providerId="LiveId" clId="{108620F3-7C9B-4B7B-BDB5-71800E3BB158}" dt="2021-04-13T14:05:53.046" v="12" actId="27803"/>
          <ac:spMkLst>
            <pc:docMk/>
            <pc:sldMk cId="2269528238" sldId="353"/>
            <ac:spMk id="2310" creationId="{F2CDA222-D2F8-435E-BB16-5963BB796B76}"/>
          </ac:spMkLst>
        </pc:spChg>
        <pc:spChg chg="mod">
          <ac:chgData name="One Skill" userId="8d49c830ac36a521" providerId="LiveId" clId="{108620F3-7C9B-4B7B-BDB5-71800E3BB158}" dt="2021-04-13T14:05:53.046" v="12" actId="27803"/>
          <ac:spMkLst>
            <pc:docMk/>
            <pc:sldMk cId="2269528238" sldId="353"/>
            <ac:spMk id="2311" creationId="{D5D5938F-178C-4BCB-ABB5-2AB0131A7617}"/>
          </ac:spMkLst>
        </pc:spChg>
        <pc:spChg chg="mod">
          <ac:chgData name="One Skill" userId="8d49c830ac36a521" providerId="LiveId" clId="{108620F3-7C9B-4B7B-BDB5-71800E3BB158}" dt="2021-04-13T14:05:53.046" v="12" actId="27803"/>
          <ac:spMkLst>
            <pc:docMk/>
            <pc:sldMk cId="2269528238" sldId="353"/>
            <ac:spMk id="2312" creationId="{6646526C-3BBA-45F3-B6BF-71491F5E7F9E}"/>
          </ac:spMkLst>
        </pc:spChg>
        <pc:spChg chg="mod">
          <ac:chgData name="One Skill" userId="8d49c830ac36a521" providerId="LiveId" clId="{108620F3-7C9B-4B7B-BDB5-71800E3BB158}" dt="2021-04-13T14:05:53.046" v="12" actId="27803"/>
          <ac:spMkLst>
            <pc:docMk/>
            <pc:sldMk cId="2269528238" sldId="353"/>
            <ac:spMk id="2313" creationId="{9A161F94-4C2B-422D-A4B2-BA3CA99BD9A5}"/>
          </ac:spMkLst>
        </pc:spChg>
        <pc:spChg chg="mod">
          <ac:chgData name="One Skill" userId="8d49c830ac36a521" providerId="LiveId" clId="{108620F3-7C9B-4B7B-BDB5-71800E3BB158}" dt="2021-04-13T14:05:53.046" v="12" actId="27803"/>
          <ac:spMkLst>
            <pc:docMk/>
            <pc:sldMk cId="2269528238" sldId="353"/>
            <ac:spMk id="2314" creationId="{5C769172-AD47-4350-B440-18ADE5236130}"/>
          </ac:spMkLst>
        </pc:spChg>
        <pc:spChg chg="mod">
          <ac:chgData name="One Skill" userId="8d49c830ac36a521" providerId="LiveId" clId="{108620F3-7C9B-4B7B-BDB5-71800E3BB158}" dt="2021-04-13T14:05:53.046" v="12" actId="27803"/>
          <ac:spMkLst>
            <pc:docMk/>
            <pc:sldMk cId="2269528238" sldId="353"/>
            <ac:spMk id="2315" creationId="{9C2A7727-F2BB-44EC-AECC-E582C53BB376}"/>
          </ac:spMkLst>
        </pc:spChg>
        <pc:spChg chg="mod">
          <ac:chgData name="One Skill" userId="8d49c830ac36a521" providerId="LiveId" clId="{108620F3-7C9B-4B7B-BDB5-71800E3BB158}" dt="2021-04-13T14:05:53.046" v="12" actId="27803"/>
          <ac:spMkLst>
            <pc:docMk/>
            <pc:sldMk cId="2269528238" sldId="353"/>
            <ac:spMk id="2316" creationId="{E1E1965D-9FA6-4BA4-8F93-98F52173A68D}"/>
          </ac:spMkLst>
        </pc:spChg>
        <pc:spChg chg="mod">
          <ac:chgData name="One Skill" userId="8d49c830ac36a521" providerId="LiveId" clId="{108620F3-7C9B-4B7B-BDB5-71800E3BB158}" dt="2021-04-13T14:05:53.046" v="12" actId="27803"/>
          <ac:spMkLst>
            <pc:docMk/>
            <pc:sldMk cId="2269528238" sldId="353"/>
            <ac:spMk id="2317" creationId="{CE75EC46-2D84-4E51-BCE2-47E86AEC881E}"/>
          </ac:spMkLst>
        </pc:spChg>
        <pc:spChg chg="mod">
          <ac:chgData name="One Skill" userId="8d49c830ac36a521" providerId="LiveId" clId="{108620F3-7C9B-4B7B-BDB5-71800E3BB158}" dt="2021-04-13T14:05:53.046" v="12" actId="27803"/>
          <ac:spMkLst>
            <pc:docMk/>
            <pc:sldMk cId="2269528238" sldId="353"/>
            <ac:spMk id="2318" creationId="{323E5969-823F-466C-A162-B2AE373F14D5}"/>
          </ac:spMkLst>
        </pc:spChg>
        <pc:spChg chg="mod">
          <ac:chgData name="One Skill" userId="8d49c830ac36a521" providerId="LiveId" clId="{108620F3-7C9B-4B7B-BDB5-71800E3BB158}" dt="2021-04-13T14:05:53.046" v="12" actId="27803"/>
          <ac:spMkLst>
            <pc:docMk/>
            <pc:sldMk cId="2269528238" sldId="353"/>
            <ac:spMk id="2319" creationId="{02413011-C7F9-4823-9203-BCC4C914D52E}"/>
          </ac:spMkLst>
        </pc:spChg>
        <pc:spChg chg="mod">
          <ac:chgData name="One Skill" userId="8d49c830ac36a521" providerId="LiveId" clId="{108620F3-7C9B-4B7B-BDB5-71800E3BB158}" dt="2021-04-13T14:05:53.046" v="12" actId="27803"/>
          <ac:spMkLst>
            <pc:docMk/>
            <pc:sldMk cId="2269528238" sldId="353"/>
            <ac:spMk id="2320" creationId="{F5F7A4B1-9C12-4BAB-926E-E74F786C7BDD}"/>
          </ac:spMkLst>
        </pc:spChg>
        <pc:spChg chg="mod">
          <ac:chgData name="One Skill" userId="8d49c830ac36a521" providerId="LiveId" clId="{108620F3-7C9B-4B7B-BDB5-71800E3BB158}" dt="2021-04-13T14:05:53.046" v="12" actId="27803"/>
          <ac:spMkLst>
            <pc:docMk/>
            <pc:sldMk cId="2269528238" sldId="353"/>
            <ac:spMk id="2321" creationId="{90386F10-C33C-4AA5-BDFB-53A8D5074B3F}"/>
          </ac:spMkLst>
        </pc:spChg>
        <pc:spChg chg="mod">
          <ac:chgData name="One Skill" userId="8d49c830ac36a521" providerId="LiveId" clId="{108620F3-7C9B-4B7B-BDB5-71800E3BB158}" dt="2021-04-13T14:05:53.046" v="12" actId="27803"/>
          <ac:spMkLst>
            <pc:docMk/>
            <pc:sldMk cId="2269528238" sldId="353"/>
            <ac:spMk id="2322" creationId="{ED3CF4AC-F580-4BEE-9C9A-BC6CDA1A69D0}"/>
          </ac:spMkLst>
        </pc:spChg>
        <pc:spChg chg="mod">
          <ac:chgData name="One Skill" userId="8d49c830ac36a521" providerId="LiveId" clId="{108620F3-7C9B-4B7B-BDB5-71800E3BB158}" dt="2021-04-13T14:05:53.046" v="12" actId="27803"/>
          <ac:spMkLst>
            <pc:docMk/>
            <pc:sldMk cId="2269528238" sldId="353"/>
            <ac:spMk id="2323" creationId="{3D0A53CB-E89F-438C-A346-9D4A0D648AAC}"/>
          </ac:spMkLst>
        </pc:spChg>
        <pc:spChg chg="mod">
          <ac:chgData name="One Skill" userId="8d49c830ac36a521" providerId="LiveId" clId="{108620F3-7C9B-4B7B-BDB5-71800E3BB158}" dt="2021-04-13T14:05:53.046" v="12" actId="27803"/>
          <ac:spMkLst>
            <pc:docMk/>
            <pc:sldMk cId="2269528238" sldId="353"/>
            <ac:spMk id="2324" creationId="{3AC764CD-8493-4120-8542-C13A473CD8A1}"/>
          </ac:spMkLst>
        </pc:spChg>
        <pc:spChg chg="mod">
          <ac:chgData name="One Skill" userId="8d49c830ac36a521" providerId="LiveId" clId="{108620F3-7C9B-4B7B-BDB5-71800E3BB158}" dt="2021-04-13T14:05:53.046" v="12" actId="27803"/>
          <ac:spMkLst>
            <pc:docMk/>
            <pc:sldMk cId="2269528238" sldId="353"/>
            <ac:spMk id="2325" creationId="{3245A5B3-54DD-45F9-8C87-68F74533C180}"/>
          </ac:spMkLst>
        </pc:spChg>
        <pc:spChg chg="mod">
          <ac:chgData name="One Skill" userId="8d49c830ac36a521" providerId="LiveId" clId="{108620F3-7C9B-4B7B-BDB5-71800E3BB158}" dt="2021-04-13T14:05:53.046" v="12" actId="27803"/>
          <ac:spMkLst>
            <pc:docMk/>
            <pc:sldMk cId="2269528238" sldId="353"/>
            <ac:spMk id="2326" creationId="{916F41D5-5893-44FE-97E3-3CC4F2D79DB0}"/>
          </ac:spMkLst>
        </pc:spChg>
        <pc:spChg chg="mod">
          <ac:chgData name="One Skill" userId="8d49c830ac36a521" providerId="LiveId" clId="{108620F3-7C9B-4B7B-BDB5-71800E3BB158}" dt="2021-04-13T14:05:53.046" v="12" actId="27803"/>
          <ac:spMkLst>
            <pc:docMk/>
            <pc:sldMk cId="2269528238" sldId="353"/>
            <ac:spMk id="2327" creationId="{962EFE14-1A5A-48B7-89B9-41214E5C224D}"/>
          </ac:spMkLst>
        </pc:spChg>
        <pc:spChg chg="mod">
          <ac:chgData name="One Skill" userId="8d49c830ac36a521" providerId="LiveId" clId="{108620F3-7C9B-4B7B-BDB5-71800E3BB158}" dt="2021-04-13T14:05:53.046" v="12" actId="27803"/>
          <ac:spMkLst>
            <pc:docMk/>
            <pc:sldMk cId="2269528238" sldId="353"/>
            <ac:spMk id="2328" creationId="{4A6ABF91-6DC8-432B-A3C6-C07778072B1F}"/>
          </ac:spMkLst>
        </pc:spChg>
        <pc:spChg chg="mod">
          <ac:chgData name="One Skill" userId="8d49c830ac36a521" providerId="LiveId" clId="{108620F3-7C9B-4B7B-BDB5-71800E3BB158}" dt="2021-04-13T14:05:53.046" v="12" actId="27803"/>
          <ac:spMkLst>
            <pc:docMk/>
            <pc:sldMk cId="2269528238" sldId="353"/>
            <ac:spMk id="2329" creationId="{849C017A-1220-4D41-AAAC-90214BF752C2}"/>
          </ac:spMkLst>
        </pc:spChg>
        <pc:spChg chg="mod">
          <ac:chgData name="One Skill" userId="8d49c830ac36a521" providerId="LiveId" clId="{108620F3-7C9B-4B7B-BDB5-71800E3BB158}" dt="2021-04-13T14:05:53.046" v="12" actId="27803"/>
          <ac:spMkLst>
            <pc:docMk/>
            <pc:sldMk cId="2269528238" sldId="353"/>
            <ac:spMk id="2330" creationId="{BF6F54A0-225B-42BE-81AE-3F674AF5A86F}"/>
          </ac:spMkLst>
        </pc:spChg>
        <pc:spChg chg="mod">
          <ac:chgData name="One Skill" userId="8d49c830ac36a521" providerId="LiveId" clId="{108620F3-7C9B-4B7B-BDB5-71800E3BB158}" dt="2021-04-13T14:05:53.046" v="12" actId="27803"/>
          <ac:spMkLst>
            <pc:docMk/>
            <pc:sldMk cId="2269528238" sldId="353"/>
            <ac:spMk id="2331" creationId="{BBCB3B93-9F1A-460D-8B15-7B93FC56B534}"/>
          </ac:spMkLst>
        </pc:spChg>
        <pc:spChg chg="mod">
          <ac:chgData name="One Skill" userId="8d49c830ac36a521" providerId="LiveId" clId="{108620F3-7C9B-4B7B-BDB5-71800E3BB158}" dt="2021-04-13T14:05:53.046" v="12" actId="27803"/>
          <ac:spMkLst>
            <pc:docMk/>
            <pc:sldMk cId="2269528238" sldId="353"/>
            <ac:spMk id="2333" creationId="{BDCC3567-0A05-4F23-B717-542C0CFFFCB9}"/>
          </ac:spMkLst>
        </pc:spChg>
        <pc:spChg chg="mod">
          <ac:chgData name="One Skill" userId="8d49c830ac36a521" providerId="LiveId" clId="{108620F3-7C9B-4B7B-BDB5-71800E3BB158}" dt="2021-04-13T14:05:53.046" v="12" actId="27803"/>
          <ac:spMkLst>
            <pc:docMk/>
            <pc:sldMk cId="2269528238" sldId="353"/>
            <ac:spMk id="2334" creationId="{A2347F7F-93A7-472F-8E6F-66643FEF157F}"/>
          </ac:spMkLst>
        </pc:spChg>
        <pc:spChg chg="mod">
          <ac:chgData name="One Skill" userId="8d49c830ac36a521" providerId="LiveId" clId="{108620F3-7C9B-4B7B-BDB5-71800E3BB158}" dt="2021-04-13T14:05:53.046" v="12" actId="27803"/>
          <ac:spMkLst>
            <pc:docMk/>
            <pc:sldMk cId="2269528238" sldId="353"/>
            <ac:spMk id="2335" creationId="{F22E6A37-BAF0-4627-B7A1-A61FFA3DF34D}"/>
          </ac:spMkLst>
        </pc:spChg>
        <pc:spChg chg="mod">
          <ac:chgData name="One Skill" userId="8d49c830ac36a521" providerId="LiveId" clId="{108620F3-7C9B-4B7B-BDB5-71800E3BB158}" dt="2021-04-13T14:05:53.046" v="12" actId="27803"/>
          <ac:spMkLst>
            <pc:docMk/>
            <pc:sldMk cId="2269528238" sldId="353"/>
            <ac:spMk id="2336" creationId="{FDAF5D9E-4DCE-4868-9A68-1C500EDD1ADE}"/>
          </ac:spMkLst>
        </pc:spChg>
        <pc:spChg chg="mod">
          <ac:chgData name="One Skill" userId="8d49c830ac36a521" providerId="LiveId" clId="{108620F3-7C9B-4B7B-BDB5-71800E3BB158}" dt="2021-04-13T14:05:53.046" v="12" actId="27803"/>
          <ac:spMkLst>
            <pc:docMk/>
            <pc:sldMk cId="2269528238" sldId="353"/>
            <ac:spMk id="2337" creationId="{C99B0432-8B1E-4200-8B79-9F5FC5DB66C2}"/>
          </ac:spMkLst>
        </pc:spChg>
        <pc:spChg chg="mod">
          <ac:chgData name="One Skill" userId="8d49c830ac36a521" providerId="LiveId" clId="{108620F3-7C9B-4B7B-BDB5-71800E3BB158}" dt="2021-04-13T14:05:53.046" v="12" actId="27803"/>
          <ac:spMkLst>
            <pc:docMk/>
            <pc:sldMk cId="2269528238" sldId="353"/>
            <ac:spMk id="2338" creationId="{3BA4FD2A-EB70-49AE-BD21-4B510236C87D}"/>
          </ac:spMkLst>
        </pc:spChg>
        <pc:spChg chg="mod">
          <ac:chgData name="One Skill" userId="8d49c830ac36a521" providerId="LiveId" clId="{108620F3-7C9B-4B7B-BDB5-71800E3BB158}" dt="2021-04-13T14:05:53.046" v="12" actId="27803"/>
          <ac:spMkLst>
            <pc:docMk/>
            <pc:sldMk cId="2269528238" sldId="353"/>
            <ac:spMk id="2339" creationId="{46B205CA-6083-4D6E-8EBE-B387B4324A50}"/>
          </ac:spMkLst>
        </pc:spChg>
        <pc:spChg chg="mod">
          <ac:chgData name="One Skill" userId="8d49c830ac36a521" providerId="LiveId" clId="{108620F3-7C9B-4B7B-BDB5-71800E3BB158}" dt="2021-04-13T14:05:53.046" v="12" actId="27803"/>
          <ac:spMkLst>
            <pc:docMk/>
            <pc:sldMk cId="2269528238" sldId="353"/>
            <ac:spMk id="2340" creationId="{1EE63CD3-AABC-4465-8B33-E2AA8086CB6C}"/>
          </ac:spMkLst>
        </pc:spChg>
        <pc:spChg chg="mod">
          <ac:chgData name="One Skill" userId="8d49c830ac36a521" providerId="LiveId" clId="{108620F3-7C9B-4B7B-BDB5-71800E3BB158}" dt="2021-04-13T14:05:53.046" v="12" actId="27803"/>
          <ac:spMkLst>
            <pc:docMk/>
            <pc:sldMk cId="2269528238" sldId="353"/>
            <ac:spMk id="2341" creationId="{942F25BF-79FA-4459-9750-D77BC9FA139C}"/>
          </ac:spMkLst>
        </pc:spChg>
        <pc:spChg chg="mod">
          <ac:chgData name="One Skill" userId="8d49c830ac36a521" providerId="LiveId" clId="{108620F3-7C9B-4B7B-BDB5-71800E3BB158}" dt="2021-04-13T14:05:53.046" v="12" actId="27803"/>
          <ac:spMkLst>
            <pc:docMk/>
            <pc:sldMk cId="2269528238" sldId="353"/>
            <ac:spMk id="2342" creationId="{587FB0F3-022B-45FB-8870-859C430F2C72}"/>
          </ac:spMkLst>
        </pc:spChg>
        <pc:spChg chg="mod">
          <ac:chgData name="One Skill" userId="8d49c830ac36a521" providerId="LiveId" clId="{108620F3-7C9B-4B7B-BDB5-71800E3BB158}" dt="2021-04-13T14:05:53.046" v="12" actId="27803"/>
          <ac:spMkLst>
            <pc:docMk/>
            <pc:sldMk cId="2269528238" sldId="353"/>
            <ac:spMk id="2343" creationId="{7A247470-0458-461E-B5F0-E0E8747D9EA1}"/>
          </ac:spMkLst>
        </pc:spChg>
        <pc:spChg chg="mod">
          <ac:chgData name="One Skill" userId="8d49c830ac36a521" providerId="LiveId" clId="{108620F3-7C9B-4B7B-BDB5-71800E3BB158}" dt="2021-04-13T14:05:53.046" v="12" actId="27803"/>
          <ac:spMkLst>
            <pc:docMk/>
            <pc:sldMk cId="2269528238" sldId="353"/>
            <ac:spMk id="2345" creationId="{C1FB73B4-9C91-4E1D-B190-C4F710DF2834}"/>
          </ac:spMkLst>
        </pc:spChg>
        <pc:spChg chg="mod">
          <ac:chgData name="One Skill" userId="8d49c830ac36a521" providerId="LiveId" clId="{108620F3-7C9B-4B7B-BDB5-71800E3BB158}" dt="2021-04-13T14:05:53.046" v="12" actId="27803"/>
          <ac:spMkLst>
            <pc:docMk/>
            <pc:sldMk cId="2269528238" sldId="353"/>
            <ac:spMk id="2347" creationId="{AE10A2E9-7A64-4469-BD1E-11680DE7CD41}"/>
          </ac:spMkLst>
        </pc:spChg>
        <pc:spChg chg="mod">
          <ac:chgData name="One Skill" userId="8d49c830ac36a521" providerId="LiveId" clId="{108620F3-7C9B-4B7B-BDB5-71800E3BB158}" dt="2021-04-13T14:05:53.046" v="12" actId="27803"/>
          <ac:spMkLst>
            <pc:docMk/>
            <pc:sldMk cId="2269528238" sldId="353"/>
            <ac:spMk id="2348" creationId="{02FEF5A2-C1B1-45E4-A0F1-5D4EDFDCEEBF}"/>
          </ac:spMkLst>
        </pc:spChg>
        <pc:spChg chg="mod">
          <ac:chgData name="One Skill" userId="8d49c830ac36a521" providerId="LiveId" clId="{108620F3-7C9B-4B7B-BDB5-71800E3BB158}" dt="2021-04-13T14:05:53.046" v="12" actId="27803"/>
          <ac:spMkLst>
            <pc:docMk/>
            <pc:sldMk cId="2269528238" sldId="353"/>
            <ac:spMk id="2349" creationId="{887521E7-7387-43B4-B3C8-8228CCA7CD04}"/>
          </ac:spMkLst>
        </pc:spChg>
        <pc:spChg chg="mod">
          <ac:chgData name="One Skill" userId="8d49c830ac36a521" providerId="LiveId" clId="{108620F3-7C9B-4B7B-BDB5-71800E3BB158}" dt="2021-04-13T14:05:53.046" v="12" actId="27803"/>
          <ac:spMkLst>
            <pc:docMk/>
            <pc:sldMk cId="2269528238" sldId="353"/>
            <ac:spMk id="2350" creationId="{910D96C8-3675-40A7-8B86-3780B48CCC5C}"/>
          </ac:spMkLst>
        </pc:spChg>
        <pc:spChg chg="mod">
          <ac:chgData name="One Skill" userId="8d49c830ac36a521" providerId="LiveId" clId="{108620F3-7C9B-4B7B-BDB5-71800E3BB158}" dt="2021-04-13T14:05:53.046" v="12" actId="27803"/>
          <ac:spMkLst>
            <pc:docMk/>
            <pc:sldMk cId="2269528238" sldId="353"/>
            <ac:spMk id="2351" creationId="{E2943949-EE31-41E5-A154-4F4E606D8D97}"/>
          </ac:spMkLst>
        </pc:spChg>
        <pc:spChg chg="mod">
          <ac:chgData name="One Skill" userId="8d49c830ac36a521" providerId="LiveId" clId="{108620F3-7C9B-4B7B-BDB5-71800E3BB158}" dt="2021-04-13T14:05:53.046" v="12" actId="27803"/>
          <ac:spMkLst>
            <pc:docMk/>
            <pc:sldMk cId="2269528238" sldId="353"/>
            <ac:spMk id="2352" creationId="{1E51D8A3-C4A6-47E2-A3BC-3DAC763F5E66}"/>
          </ac:spMkLst>
        </pc:spChg>
        <pc:spChg chg="mod">
          <ac:chgData name="One Skill" userId="8d49c830ac36a521" providerId="LiveId" clId="{108620F3-7C9B-4B7B-BDB5-71800E3BB158}" dt="2021-04-13T14:05:53.046" v="12" actId="27803"/>
          <ac:spMkLst>
            <pc:docMk/>
            <pc:sldMk cId="2269528238" sldId="353"/>
            <ac:spMk id="2353" creationId="{893C4577-CD12-4170-A51C-EA9B52F7B502}"/>
          </ac:spMkLst>
        </pc:spChg>
        <pc:spChg chg="mod">
          <ac:chgData name="One Skill" userId="8d49c830ac36a521" providerId="LiveId" clId="{108620F3-7C9B-4B7B-BDB5-71800E3BB158}" dt="2021-04-13T14:05:53.046" v="12" actId="27803"/>
          <ac:spMkLst>
            <pc:docMk/>
            <pc:sldMk cId="2269528238" sldId="353"/>
            <ac:spMk id="2354" creationId="{7260838A-B872-4DE1-B2D7-545BD80690E0}"/>
          </ac:spMkLst>
        </pc:spChg>
        <pc:spChg chg="mod">
          <ac:chgData name="One Skill" userId="8d49c830ac36a521" providerId="LiveId" clId="{108620F3-7C9B-4B7B-BDB5-71800E3BB158}" dt="2021-04-13T14:05:53.046" v="12" actId="27803"/>
          <ac:spMkLst>
            <pc:docMk/>
            <pc:sldMk cId="2269528238" sldId="353"/>
            <ac:spMk id="2355" creationId="{2F453D3A-411D-4AAA-8E9E-CF692DF22ECD}"/>
          </ac:spMkLst>
        </pc:spChg>
        <pc:spChg chg="mod">
          <ac:chgData name="One Skill" userId="8d49c830ac36a521" providerId="LiveId" clId="{108620F3-7C9B-4B7B-BDB5-71800E3BB158}" dt="2021-04-13T14:05:53.046" v="12" actId="27803"/>
          <ac:spMkLst>
            <pc:docMk/>
            <pc:sldMk cId="2269528238" sldId="353"/>
            <ac:spMk id="2356" creationId="{A639D393-1073-476B-9C0F-986929363558}"/>
          </ac:spMkLst>
        </pc:spChg>
        <pc:spChg chg="mod">
          <ac:chgData name="One Skill" userId="8d49c830ac36a521" providerId="LiveId" clId="{108620F3-7C9B-4B7B-BDB5-71800E3BB158}" dt="2021-04-13T14:05:53.046" v="12" actId="27803"/>
          <ac:spMkLst>
            <pc:docMk/>
            <pc:sldMk cId="2269528238" sldId="353"/>
            <ac:spMk id="2358" creationId="{1F5454F9-1F08-4AA4-B145-564E80B28C39}"/>
          </ac:spMkLst>
        </pc:spChg>
        <pc:spChg chg="mod">
          <ac:chgData name="One Skill" userId="8d49c830ac36a521" providerId="LiveId" clId="{108620F3-7C9B-4B7B-BDB5-71800E3BB158}" dt="2021-04-13T14:05:53.046" v="12" actId="27803"/>
          <ac:spMkLst>
            <pc:docMk/>
            <pc:sldMk cId="2269528238" sldId="353"/>
            <ac:spMk id="2360" creationId="{46201C14-BA0F-4DB5-B858-95FFFA9448B6}"/>
          </ac:spMkLst>
        </pc:spChg>
        <pc:spChg chg="mod">
          <ac:chgData name="One Skill" userId="8d49c830ac36a521" providerId="LiveId" clId="{108620F3-7C9B-4B7B-BDB5-71800E3BB158}" dt="2021-04-13T14:05:53.046" v="12" actId="27803"/>
          <ac:spMkLst>
            <pc:docMk/>
            <pc:sldMk cId="2269528238" sldId="353"/>
            <ac:spMk id="2361" creationId="{043E76E6-AC23-42C4-98E2-6C27FDB58A08}"/>
          </ac:spMkLst>
        </pc:spChg>
        <pc:spChg chg="mod">
          <ac:chgData name="One Skill" userId="8d49c830ac36a521" providerId="LiveId" clId="{108620F3-7C9B-4B7B-BDB5-71800E3BB158}" dt="2021-04-13T14:05:53.046" v="12" actId="27803"/>
          <ac:spMkLst>
            <pc:docMk/>
            <pc:sldMk cId="2269528238" sldId="353"/>
            <ac:spMk id="2362" creationId="{110EBA0B-1B92-471B-B196-9C9BCAC41E0D}"/>
          </ac:spMkLst>
        </pc:spChg>
        <pc:spChg chg="mod">
          <ac:chgData name="One Skill" userId="8d49c830ac36a521" providerId="LiveId" clId="{108620F3-7C9B-4B7B-BDB5-71800E3BB158}" dt="2021-04-13T14:05:53.046" v="12" actId="27803"/>
          <ac:spMkLst>
            <pc:docMk/>
            <pc:sldMk cId="2269528238" sldId="353"/>
            <ac:spMk id="2363" creationId="{380C60D9-1E8C-4233-8955-C65F7707BE0C}"/>
          </ac:spMkLst>
        </pc:spChg>
        <pc:spChg chg="mod">
          <ac:chgData name="One Skill" userId="8d49c830ac36a521" providerId="LiveId" clId="{108620F3-7C9B-4B7B-BDB5-71800E3BB158}" dt="2021-04-13T14:05:53.046" v="12" actId="27803"/>
          <ac:spMkLst>
            <pc:docMk/>
            <pc:sldMk cId="2269528238" sldId="353"/>
            <ac:spMk id="2364" creationId="{5C98BDD9-8524-489B-9634-88F5087AEA01}"/>
          </ac:spMkLst>
        </pc:spChg>
        <pc:spChg chg="mod">
          <ac:chgData name="One Skill" userId="8d49c830ac36a521" providerId="LiveId" clId="{108620F3-7C9B-4B7B-BDB5-71800E3BB158}" dt="2021-04-13T14:05:53.046" v="12" actId="27803"/>
          <ac:spMkLst>
            <pc:docMk/>
            <pc:sldMk cId="2269528238" sldId="353"/>
            <ac:spMk id="2365" creationId="{E8EA5F9E-B9B6-4812-A34A-D8EEBCB94709}"/>
          </ac:spMkLst>
        </pc:spChg>
        <pc:spChg chg="mod">
          <ac:chgData name="One Skill" userId="8d49c830ac36a521" providerId="LiveId" clId="{108620F3-7C9B-4B7B-BDB5-71800E3BB158}" dt="2021-04-13T14:05:53.046" v="12" actId="27803"/>
          <ac:spMkLst>
            <pc:docMk/>
            <pc:sldMk cId="2269528238" sldId="353"/>
            <ac:spMk id="2366" creationId="{B1FA2CAD-811F-4F80-A42E-C3724A03BD18}"/>
          </ac:spMkLst>
        </pc:spChg>
        <pc:spChg chg="mod">
          <ac:chgData name="One Skill" userId="8d49c830ac36a521" providerId="LiveId" clId="{108620F3-7C9B-4B7B-BDB5-71800E3BB158}" dt="2021-04-13T14:05:53.046" v="12" actId="27803"/>
          <ac:spMkLst>
            <pc:docMk/>
            <pc:sldMk cId="2269528238" sldId="353"/>
            <ac:spMk id="2367" creationId="{00CF9510-BCA6-4083-9062-C18A56206D76}"/>
          </ac:spMkLst>
        </pc:spChg>
        <pc:spChg chg="mod">
          <ac:chgData name="One Skill" userId="8d49c830ac36a521" providerId="LiveId" clId="{108620F3-7C9B-4B7B-BDB5-71800E3BB158}" dt="2021-04-13T14:05:53.046" v="12" actId="27803"/>
          <ac:spMkLst>
            <pc:docMk/>
            <pc:sldMk cId="2269528238" sldId="353"/>
            <ac:spMk id="2368" creationId="{CD8EB3A9-B2BF-40FB-835B-BD3E5AF5EAA7}"/>
          </ac:spMkLst>
        </pc:spChg>
        <pc:spChg chg="mod">
          <ac:chgData name="One Skill" userId="8d49c830ac36a521" providerId="LiveId" clId="{108620F3-7C9B-4B7B-BDB5-71800E3BB158}" dt="2021-04-13T14:05:53.046" v="12" actId="27803"/>
          <ac:spMkLst>
            <pc:docMk/>
            <pc:sldMk cId="2269528238" sldId="353"/>
            <ac:spMk id="2369" creationId="{53B9FE51-7645-4FE7-8A74-618BC6ED150D}"/>
          </ac:spMkLst>
        </pc:spChg>
        <pc:spChg chg="mod">
          <ac:chgData name="One Skill" userId="8d49c830ac36a521" providerId="LiveId" clId="{108620F3-7C9B-4B7B-BDB5-71800E3BB158}" dt="2021-04-13T14:05:53.046" v="12" actId="27803"/>
          <ac:spMkLst>
            <pc:docMk/>
            <pc:sldMk cId="2269528238" sldId="353"/>
            <ac:spMk id="2370" creationId="{F5671270-6447-4462-9A06-C25F8E332C6F}"/>
          </ac:spMkLst>
        </pc:spChg>
        <pc:spChg chg="mod">
          <ac:chgData name="One Skill" userId="8d49c830ac36a521" providerId="LiveId" clId="{108620F3-7C9B-4B7B-BDB5-71800E3BB158}" dt="2021-04-13T14:05:53.046" v="12" actId="27803"/>
          <ac:spMkLst>
            <pc:docMk/>
            <pc:sldMk cId="2269528238" sldId="353"/>
            <ac:spMk id="2371" creationId="{0BC8A947-0B1B-46EE-8665-FE35423C42E9}"/>
          </ac:spMkLst>
        </pc:spChg>
        <pc:spChg chg="mod">
          <ac:chgData name="One Skill" userId="8d49c830ac36a521" providerId="LiveId" clId="{108620F3-7C9B-4B7B-BDB5-71800E3BB158}" dt="2021-04-13T14:05:53.046" v="12" actId="27803"/>
          <ac:spMkLst>
            <pc:docMk/>
            <pc:sldMk cId="2269528238" sldId="353"/>
            <ac:spMk id="2372" creationId="{4D984312-AFD9-40EC-8C44-751D81D7F969}"/>
          </ac:spMkLst>
        </pc:spChg>
        <pc:spChg chg="mod">
          <ac:chgData name="One Skill" userId="8d49c830ac36a521" providerId="LiveId" clId="{108620F3-7C9B-4B7B-BDB5-71800E3BB158}" dt="2021-04-13T14:05:53.046" v="12" actId="27803"/>
          <ac:spMkLst>
            <pc:docMk/>
            <pc:sldMk cId="2269528238" sldId="353"/>
            <ac:spMk id="2373" creationId="{384F9F77-7977-46EE-B69D-6026F319092E}"/>
          </ac:spMkLst>
        </pc:spChg>
        <pc:spChg chg="mod">
          <ac:chgData name="One Skill" userId="8d49c830ac36a521" providerId="LiveId" clId="{108620F3-7C9B-4B7B-BDB5-71800E3BB158}" dt="2021-04-13T14:05:53.046" v="12" actId="27803"/>
          <ac:spMkLst>
            <pc:docMk/>
            <pc:sldMk cId="2269528238" sldId="353"/>
            <ac:spMk id="2374" creationId="{CFE80524-AF3F-4B46-B35D-5B6D98154594}"/>
          </ac:spMkLst>
        </pc:spChg>
        <pc:spChg chg="mod">
          <ac:chgData name="One Skill" userId="8d49c830ac36a521" providerId="LiveId" clId="{108620F3-7C9B-4B7B-BDB5-71800E3BB158}" dt="2021-04-13T14:05:53.046" v="12" actId="27803"/>
          <ac:spMkLst>
            <pc:docMk/>
            <pc:sldMk cId="2269528238" sldId="353"/>
            <ac:spMk id="2375" creationId="{1D8EF6BD-46DB-46F1-BF2C-60B9592CFD83}"/>
          </ac:spMkLst>
        </pc:spChg>
        <pc:spChg chg="mod">
          <ac:chgData name="One Skill" userId="8d49c830ac36a521" providerId="LiveId" clId="{108620F3-7C9B-4B7B-BDB5-71800E3BB158}" dt="2021-04-13T14:05:53.046" v="12" actId="27803"/>
          <ac:spMkLst>
            <pc:docMk/>
            <pc:sldMk cId="2269528238" sldId="353"/>
            <ac:spMk id="2376" creationId="{7236D035-B520-4928-8E99-02B3D676F0F0}"/>
          </ac:spMkLst>
        </pc:spChg>
        <pc:spChg chg="mod">
          <ac:chgData name="One Skill" userId="8d49c830ac36a521" providerId="LiveId" clId="{108620F3-7C9B-4B7B-BDB5-71800E3BB158}" dt="2021-04-13T14:05:53.046" v="12" actId="27803"/>
          <ac:spMkLst>
            <pc:docMk/>
            <pc:sldMk cId="2269528238" sldId="353"/>
            <ac:spMk id="2378" creationId="{084C612B-1FB5-4BF1-B0CC-A4D5CB72DA11}"/>
          </ac:spMkLst>
        </pc:spChg>
        <pc:spChg chg="mod">
          <ac:chgData name="One Skill" userId="8d49c830ac36a521" providerId="LiveId" clId="{108620F3-7C9B-4B7B-BDB5-71800E3BB158}" dt="2021-04-13T14:05:53.046" v="12" actId="27803"/>
          <ac:spMkLst>
            <pc:docMk/>
            <pc:sldMk cId="2269528238" sldId="353"/>
            <ac:spMk id="2379" creationId="{8E9B4E33-27A9-4812-B0B5-5543CED537CD}"/>
          </ac:spMkLst>
        </pc:spChg>
        <pc:spChg chg="mod">
          <ac:chgData name="One Skill" userId="8d49c830ac36a521" providerId="LiveId" clId="{108620F3-7C9B-4B7B-BDB5-71800E3BB158}" dt="2021-04-13T14:05:53.046" v="12" actId="27803"/>
          <ac:spMkLst>
            <pc:docMk/>
            <pc:sldMk cId="2269528238" sldId="353"/>
            <ac:spMk id="2380" creationId="{2A946122-FE85-4A71-B0C5-21F3264EF02B}"/>
          </ac:spMkLst>
        </pc:spChg>
        <pc:spChg chg="mod">
          <ac:chgData name="One Skill" userId="8d49c830ac36a521" providerId="LiveId" clId="{108620F3-7C9B-4B7B-BDB5-71800E3BB158}" dt="2021-04-13T14:05:53.046" v="12" actId="27803"/>
          <ac:spMkLst>
            <pc:docMk/>
            <pc:sldMk cId="2269528238" sldId="353"/>
            <ac:spMk id="2381" creationId="{DF7B68AC-67E7-4663-A29F-5E63D80C12DA}"/>
          </ac:spMkLst>
        </pc:spChg>
        <pc:spChg chg="mod">
          <ac:chgData name="One Skill" userId="8d49c830ac36a521" providerId="LiveId" clId="{108620F3-7C9B-4B7B-BDB5-71800E3BB158}" dt="2021-04-13T14:05:53.046" v="12" actId="27803"/>
          <ac:spMkLst>
            <pc:docMk/>
            <pc:sldMk cId="2269528238" sldId="353"/>
            <ac:spMk id="2383" creationId="{0A2CCA75-58DC-4C32-8E18-3563A97A81C5}"/>
          </ac:spMkLst>
        </pc:spChg>
        <pc:spChg chg="mod">
          <ac:chgData name="One Skill" userId="8d49c830ac36a521" providerId="LiveId" clId="{108620F3-7C9B-4B7B-BDB5-71800E3BB158}" dt="2021-04-13T14:05:53.046" v="12" actId="27803"/>
          <ac:spMkLst>
            <pc:docMk/>
            <pc:sldMk cId="2269528238" sldId="353"/>
            <ac:spMk id="2384" creationId="{FC948473-E541-429E-9C05-54345A3ED42F}"/>
          </ac:spMkLst>
        </pc:spChg>
        <pc:spChg chg="mod">
          <ac:chgData name="One Skill" userId="8d49c830ac36a521" providerId="LiveId" clId="{108620F3-7C9B-4B7B-BDB5-71800E3BB158}" dt="2021-04-13T14:05:53.046" v="12" actId="27803"/>
          <ac:spMkLst>
            <pc:docMk/>
            <pc:sldMk cId="2269528238" sldId="353"/>
            <ac:spMk id="2385" creationId="{A16BAD6E-7C79-417C-915A-75A0E6A070C6}"/>
          </ac:spMkLst>
        </pc:spChg>
        <pc:spChg chg="mod">
          <ac:chgData name="One Skill" userId="8d49c830ac36a521" providerId="LiveId" clId="{108620F3-7C9B-4B7B-BDB5-71800E3BB158}" dt="2021-04-13T14:05:53.046" v="12" actId="27803"/>
          <ac:spMkLst>
            <pc:docMk/>
            <pc:sldMk cId="2269528238" sldId="353"/>
            <ac:spMk id="2386" creationId="{3E49B89C-0BCC-4B88-8127-F4CA738C9762}"/>
          </ac:spMkLst>
        </pc:spChg>
        <pc:spChg chg="mod">
          <ac:chgData name="One Skill" userId="8d49c830ac36a521" providerId="LiveId" clId="{108620F3-7C9B-4B7B-BDB5-71800E3BB158}" dt="2021-04-13T14:05:53.046" v="12" actId="27803"/>
          <ac:spMkLst>
            <pc:docMk/>
            <pc:sldMk cId="2269528238" sldId="353"/>
            <ac:spMk id="2387" creationId="{86CB87B7-CA04-42CF-BDBC-C0B00FE912E9}"/>
          </ac:spMkLst>
        </pc:spChg>
        <pc:spChg chg="mod">
          <ac:chgData name="One Skill" userId="8d49c830ac36a521" providerId="LiveId" clId="{108620F3-7C9B-4B7B-BDB5-71800E3BB158}" dt="2021-04-13T14:05:53.046" v="12" actId="27803"/>
          <ac:spMkLst>
            <pc:docMk/>
            <pc:sldMk cId="2269528238" sldId="353"/>
            <ac:spMk id="2388" creationId="{E02F818E-48D6-4B22-B9F3-8A77B412A599}"/>
          </ac:spMkLst>
        </pc:spChg>
        <pc:spChg chg="mod">
          <ac:chgData name="One Skill" userId="8d49c830ac36a521" providerId="LiveId" clId="{108620F3-7C9B-4B7B-BDB5-71800E3BB158}" dt="2021-04-13T14:05:53.046" v="12" actId="27803"/>
          <ac:spMkLst>
            <pc:docMk/>
            <pc:sldMk cId="2269528238" sldId="353"/>
            <ac:spMk id="2389" creationId="{8E317275-1C11-4603-9758-165D79FD7F77}"/>
          </ac:spMkLst>
        </pc:spChg>
        <pc:spChg chg="mod">
          <ac:chgData name="One Skill" userId="8d49c830ac36a521" providerId="LiveId" clId="{108620F3-7C9B-4B7B-BDB5-71800E3BB158}" dt="2021-04-13T14:05:53.046" v="12" actId="27803"/>
          <ac:spMkLst>
            <pc:docMk/>
            <pc:sldMk cId="2269528238" sldId="353"/>
            <ac:spMk id="2390" creationId="{1832604D-C21A-4A00-A764-11AF5496BF43}"/>
          </ac:spMkLst>
        </pc:spChg>
        <pc:spChg chg="mod">
          <ac:chgData name="One Skill" userId="8d49c830ac36a521" providerId="LiveId" clId="{108620F3-7C9B-4B7B-BDB5-71800E3BB158}" dt="2021-04-13T14:05:53.046" v="12" actId="27803"/>
          <ac:spMkLst>
            <pc:docMk/>
            <pc:sldMk cId="2269528238" sldId="353"/>
            <ac:spMk id="2391" creationId="{6A9A6B7B-86F2-4613-BC08-217E1472BA4F}"/>
          </ac:spMkLst>
        </pc:spChg>
        <pc:spChg chg="mod">
          <ac:chgData name="One Skill" userId="8d49c830ac36a521" providerId="LiveId" clId="{108620F3-7C9B-4B7B-BDB5-71800E3BB158}" dt="2021-04-13T14:05:53.046" v="12" actId="27803"/>
          <ac:spMkLst>
            <pc:docMk/>
            <pc:sldMk cId="2269528238" sldId="353"/>
            <ac:spMk id="2392" creationId="{AD929C6A-4CEB-4958-9DF4-0230E9B3BCB7}"/>
          </ac:spMkLst>
        </pc:spChg>
        <pc:spChg chg="mod">
          <ac:chgData name="One Skill" userId="8d49c830ac36a521" providerId="LiveId" clId="{108620F3-7C9B-4B7B-BDB5-71800E3BB158}" dt="2021-04-13T14:05:53.046" v="12" actId="27803"/>
          <ac:spMkLst>
            <pc:docMk/>
            <pc:sldMk cId="2269528238" sldId="353"/>
            <ac:spMk id="2393" creationId="{22D81BFB-338D-4136-B66E-BAD23984F697}"/>
          </ac:spMkLst>
        </pc:spChg>
        <pc:spChg chg="mod">
          <ac:chgData name="One Skill" userId="8d49c830ac36a521" providerId="LiveId" clId="{108620F3-7C9B-4B7B-BDB5-71800E3BB158}" dt="2021-04-13T14:05:53.046" v="12" actId="27803"/>
          <ac:spMkLst>
            <pc:docMk/>
            <pc:sldMk cId="2269528238" sldId="353"/>
            <ac:spMk id="2394" creationId="{B25B129F-05D8-47AF-BD52-41B9BAD8F1CD}"/>
          </ac:spMkLst>
        </pc:spChg>
        <pc:spChg chg="mod">
          <ac:chgData name="One Skill" userId="8d49c830ac36a521" providerId="LiveId" clId="{108620F3-7C9B-4B7B-BDB5-71800E3BB158}" dt="2021-04-13T14:05:53.046" v="12" actId="27803"/>
          <ac:spMkLst>
            <pc:docMk/>
            <pc:sldMk cId="2269528238" sldId="353"/>
            <ac:spMk id="2395" creationId="{0FA71E32-F3D2-46C5-BB77-BF3F53A46BF8}"/>
          </ac:spMkLst>
        </pc:spChg>
        <pc:spChg chg="mod">
          <ac:chgData name="One Skill" userId="8d49c830ac36a521" providerId="LiveId" clId="{108620F3-7C9B-4B7B-BDB5-71800E3BB158}" dt="2021-04-13T14:05:53.046" v="12" actId="27803"/>
          <ac:spMkLst>
            <pc:docMk/>
            <pc:sldMk cId="2269528238" sldId="353"/>
            <ac:spMk id="2396" creationId="{9BB809C1-B288-4394-8F8E-29ED3A03AC7C}"/>
          </ac:spMkLst>
        </pc:spChg>
        <pc:spChg chg="mod">
          <ac:chgData name="One Skill" userId="8d49c830ac36a521" providerId="LiveId" clId="{108620F3-7C9B-4B7B-BDB5-71800E3BB158}" dt="2021-04-13T14:05:53.046" v="12" actId="27803"/>
          <ac:spMkLst>
            <pc:docMk/>
            <pc:sldMk cId="2269528238" sldId="353"/>
            <ac:spMk id="2397" creationId="{CA7E448D-3AB9-43B7-988C-3E2D4E46274A}"/>
          </ac:spMkLst>
        </pc:spChg>
        <pc:spChg chg="mod">
          <ac:chgData name="One Skill" userId="8d49c830ac36a521" providerId="LiveId" clId="{108620F3-7C9B-4B7B-BDB5-71800E3BB158}" dt="2021-04-13T14:05:53.046" v="12" actId="27803"/>
          <ac:spMkLst>
            <pc:docMk/>
            <pc:sldMk cId="2269528238" sldId="353"/>
            <ac:spMk id="2398" creationId="{8DB45F1B-1E55-4676-9946-A2EA6DA33E42}"/>
          </ac:spMkLst>
        </pc:spChg>
        <pc:spChg chg="mod">
          <ac:chgData name="One Skill" userId="8d49c830ac36a521" providerId="LiveId" clId="{108620F3-7C9B-4B7B-BDB5-71800E3BB158}" dt="2021-04-13T14:05:53.046" v="12" actId="27803"/>
          <ac:spMkLst>
            <pc:docMk/>
            <pc:sldMk cId="2269528238" sldId="353"/>
            <ac:spMk id="2399" creationId="{3DEE9EB7-AE4F-4046-9314-B7662EB7AE86}"/>
          </ac:spMkLst>
        </pc:spChg>
        <pc:spChg chg="mod">
          <ac:chgData name="One Skill" userId="8d49c830ac36a521" providerId="LiveId" clId="{108620F3-7C9B-4B7B-BDB5-71800E3BB158}" dt="2021-04-13T14:05:53.046" v="12" actId="27803"/>
          <ac:spMkLst>
            <pc:docMk/>
            <pc:sldMk cId="2269528238" sldId="353"/>
            <ac:spMk id="2400" creationId="{669B7DC9-D7D7-4C71-82D5-CC536F2B266B}"/>
          </ac:spMkLst>
        </pc:spChg>
        <pc:spChg chg="mod">
          <ac:chgData name="One Skill" userId="8d49c830ac36a521" providerId="LiveId" clId="{108620F3-7C9B-4B7B-BDB5-71800E3BB158}" dt="2021-04-13T14:05:53.046" v="12" actId="27803"/>
          <ac:spMkLst>
            <pc:docMk/>
            <pc:sldMk cId="2269528238" sldId="353"/>
            <ac:spMk id="2401" creationId="{0A174400-B084-4E94-94C2-789243D5C4AE}"/>
          </ac:spMkLst>
        </pc:spChg>
        <pc:spChg chg="mod">
          <ac:chgData name="One Skill" userId="8d49c830ac36a521" providerId="LiveId" clId="{108620F3-7C9B-4B7B-BDB5-71800E3BB158}" dt="2021-04-13T14:05:53.046" v="12" actId="27803"/>
          <ac:spMkLst>
            <pc:docMk/>
            <pc:sldMk cId="2269528238" sldId="353"/>
            <ac:spMk id="2402" creationId="{B5A8286C-B90C-4B66-A5A6-B7977DB13DD0}"/>
          </ac:spMkLst>
        </pc:spChg>
        <pc:spChg chg="mod">
          <ac:chgData name="One Skill" userId="8d49c830ac36a521" providerId="LiveId" clId="{108620F3-7C9B-4B7B-BDB5-71800E3BB158}" dt="2021-04-13T14:05:53.046" v="12" actId="27803"/>
          <ac:spMkLst>
            <pc:docMk/>
            <pc:sldMk cId="2269528238" sldId="353"/>
            <ac:spMk id="2403" creationId="{BD3511D7-0C61-4A51-9350-61AA4B8DEDDE}"/>
          </ac:spMkLst>
        </pc:spChg>
        <pc:spChg chg="mod">
          <ac:chgData name="One Skill" userId="8d49c830ac36a521" providerId="LiveId" clId="{108620F3-7C9B-4B7B-BDB5-71800E3BB158}" dt="2021-04-13T14:05:53.046" v="12" actId="27803"/>
          <ac:spMkLst>
            <pc:docMk/>
            <pc:sldMk cId="2269528238" sldId="353"/>
            <ac:spMk id="2404" creationId="{32DA7296-E886-4810-9382-AF09176CD5C0}"/>
          </ac:spMkLst>
        </pc:spChg>
        <pc:spChg chg="mod">
          <ac:chgData name="One Skill" userId="8d49c830ac36a521" providerId="LiveId" clId="{108620F3-7C9B-4B7B-BDB5-71800E3BB158}" dt="2021-04-13T14:05:53.046" v="12" actId="27803"/>
          <ac:spMkLst>
            <pc:docMk/>
            <pc:sldMk cId="2269528238" sldId="353"/>
            <ac:spMk id="2405" creationId="{776C905F-C888-493F-B34D-541990B23869}"/>
          </ac:spMkLst>
        </pc:spChg>
        <pc:spChg chg="mod">
          <ac:chgData name="One Skill" userId="8d49c830ac36a521" providerId="LiveId" clId="{108620F3-7C9B-4B7B-BDB5-71800E3BB158}" dt="2021-04-13T14:05:53.046" v="12" actId="27803"/>
          <ac:spMkLst>
            <pc:docMk/>
            <pc:sldMk cId="2269528238" sldId="353"/>
            <ac:spMk id="2406" creationId="{C9C320CB-E3FC-4747-9925-701042CFE55D}"/>
          </ac:spMkLst>
        </pc:spChg>
        <pc:spChg chg="mod">
          <ac:chgData name="One Skill" userId="8d49c830ac36a521" providerId="LiveId" clId="{108620F3-7C9B-4B7B-BDB5-71800E3BB158}" dt="2021-04-13T14:05:53.046" v="12" actId="27803"/>
          <ac:spMkLst>
            <pc:docMk/>
            <pc:sldMk cId="2269528238" sldId="353"/>
            <ac:spMk id="2407" creationId="{582179B3-5516-46AB-81DA-E9888160FED7}"/>
          </ac:spMkLst>
        </pc:spChg>
        <pc:spChg chg="mod">
          <ac:chgData name="One Skill" userId="8d49c830ac36a521" providerId="LiveId" clId="{108620F3-7C9B-4B7B-BDB5-71800E3BB158}" dt="2021-04-13T14:05:53.046" v="12" actId="27803"/>
          <ac:spMkLst>
            <pc:docMk/>
            <pc:sldMk cId="2269528238" sldId="353"/>
            <ac:spMk id="2408" creationId="{918661F0-6C4F-49DE-A89A-98B0A1842938}"/>
          </ac:spMkLst>
        </pc:spChg>
        <pc:spChg chg="mod">
          <ac:chgData name="One Skill" userId="8d49c830ac36a521" providerId="LiveId" clId="{108620F3-7C9B-4B7B-BDB5-71800E3BB158}" dt="2021-04-13T14:05:53.046" v="12" actId="27803"/>
          <ac:spMkLst>
            <pc:docMk/>
            <pc:sldMk cId="2269528238" sldId="353"/>
            <ac:spMk id="2409" creationId="{C3910A00-E908-4E55-825A-3464EC03FE6A}"/>
          </ac:spMkLst>
        </pc:spChg>
        <pc:spChg chg="mod">
          <ac:chgData name="One Skill" userId="8d49c830ac36a521" providerId="LiveId" clId="{108620F3-7C9B-4B7B-BDB5-71800E3BB158}" dt="2021-04-13T14:05:53.046" v="12" actId="27803"/>
          <ac:spMkLst>
            <pc:docMk/>
            <pc:sldMk cId="2269528238" sldId="353"/>
            <ac:spMk id="2410" creationId="{098D5A5E-5CFF-475B-943D-485888D5E735}"/>
          </ac:spMkLst>
        </pc:spChg>
        <pc:spChg chg="mod">
          <ac:chgData name="One Skill" userId="8d49c830ac36a521" providerId="LiveId" clId="{108620F3-7C9B-4B7B-BDB5-71800E3BB158}" dt="2021-04-13T14:05:53.046" v="12" actId="27803"/>
          <ac:spMkLst>
            <pc:docMk/>
            <pc:sldMk cId="2269528238" sldId="353"/>
            <ac:spMk id="2411" creationId="{0CCC899B-FAE3-43C8-B8AF-70C9A4F82565}"/>
          </ac:spMkLst>
        </pc:spChg>
        <pc:spChg chg="mod">
          <ac:chgData name="One Skill" userId="8d49c830ac36a521" providerId="LiveId" clId="{108620F3-7C9B-4B7B-BDB5-71800E3BB158}" dt="2021-04-13T14:05:53.046" v="12" actId="27803"/>
          <ac:spMkLst>
            <pc:docMk/>
            <pc:sldMk cId="2269528238" sldId="353"/>
            <ac:spMk id="2412" creationId="{BCB326AD-0C88-4179-8F20-7E7E7761C959}"/>
          </ac:spMkLst>
        </pc:spChg>
        <pc:spChg chg="mod">
          <ac:chgData name="One Skill" userId="8d49c830ac36a521" providerId="LiveId" clId="{108620F3-7C9B-4B7B-BDB5-71800E3BB158}" dt="2021-04-13T14:05:53.046" v="12" actId="27803"/>
          <ac:spMkLst>
            <pc:docMk/>
            <pc:sldMk cId="2269528238" sldId="353"/>
            <ac:spMk id="2413" creationId="{4916D2BD-4CC5-45BA-A21C-485CADDBB55F}"/>
          </ac:spMkLst>
        </pc:spChg>
        <pc:spChg chg="mod">
          <ac:chgData name="One Skill" userId="8d49c830ac36a521" providerId="LiveId" clId="{108620F3-7C9B-4B7B-BDB5-71800E3BB158}" dt="2021-04-13T14:05:53.046" v="12" actId="27803"/>
          <ac:spMkLst>
            <pc:docMk/>
            <pc:sldMk cId="2269528238" sldId="353"/>
            <ac:spMk id="2414" creationId="{E56BF339-ABA1-4822-B601-8A5A2DEC7DC7}"/>
          </ac:spMkLst>
        </pc:spChg>
        <pc:spChg chg="mod">
          <ac:chgData name="One Skill" userId="8d49c830ac36a521" providerId="LiveId" clId="{108620F3-7C9B-4B7B-BDB5-71800E3BB158}" dt="2021-04-13T14:05:53.046" v="12" actId="27803"/>
          <ac:spMkLst>
            <pc:docMk/>
            <pc:sldMk cId="2269528238" sldId="353"/>
            <ac:spMk id="2415" creationId="{23BADD30-E959-486A-8F4C-48BB651A18BA}"/>
          </ac:spMkLst>
        </pc:spChg>
        <pc:spChg chg="mod">
          <ac:chgData name="One Skill" userId="8d49c830ac36a521" providerId="LiveId" clId="{108620F3-7C9B-4B7B-BDB5-71800E3BB158}" dt="2021-04-13T14:05:53.046" v="12" actId="27803"/>
          <ac:spMkLst>
            <pc:docMk/>
            <pc:sldMk cId="2269528238" sldId="353"/>
            <ac:spMk id="2416" creationId="{31C8A886-8BE6-4D8D-B45C-1AE7578C2B0B}"/>
          </ac:spMkLst>
        </pc:spChg>
        <pc:spChg chg="mod">
          <ac:chgData name="One Skill" userId="8d49c830ac36a521" providerId="LiveId" clId="{108620F3-7C9B-4B7B-BDB5-71800E3BB158}" dt="2021-04-13T14:05:53.046" v="12" actId="27803"/>
          <ac:spMkLst>
            <pc:docMk/>
            <pc:sldMk cId="2269528238" sldId="353"/>
            <ac:spMk id="2417" creationId="{3ED8D8E0-6AB0-496A-B8CC-F8306F7E911D}"/>
          </ac:spMkLst>
        </pc:spChg>
        <pc:spChg chg="mod">
          <ac:chgData name="One Skill" userId="8d49c830ac36a521" providerId="LiveId" clId="{108620F3-7C9B-4B7B-BDB5-71800E3BB158}" dt="2021-04-13T14:05:53.046" v="12" actId="27803"/>
          <ac:spMkLst>
            <pc:docMk/>
            <pc:sldMk cId="2269528238" sldId="353"/>
            <ac:spMk id="2418" creationId="{E7407650-A35D-4B90-A8CD-51A53BD784B5}"/>
          </ac:spMkLst>
        </pc:spChg>
        <pc:spChg chg="mod">
          <ac:chgData name="One Skill" userId="8d49c830ac36a521" providerId="LiveId" clId="{108620F3-7C9B-4B7B-BDB5-71800E3BB158}" dt="2021-04-13T14:05:53.046" v="12" actId="27803"/>
          <ac:spMkLst>
            <pc:docMk/>
            <pc:sldMk cId="2269528238" sldId="353"/>
            <ac:spMk id="2419" creationId="{753AC1DC-497D-4926-98F7-A46C54646418}"/>
          </ac:spMkLst>
        </pc:spChg>
        <pc:spChg chg="mod">
          <ac:chgData name="One Skill" userId="8d49c830ac36a521" providerId="LiveId" clId="{108620F3-7C9B-4B7B-BDB5-71800E3BB158}" dt="2021-04-13T14:05:53.046" v="12" actId="27803"/>
          <ac:spMkLst>
            <pc:docMk/>
            <pc:sldMk cId="2269528238" sldId="353"/>
            <ac:spMk id="2420" creationId="{7139D5A6-6FC4-45B2-84D6-64E0181AAA0E}"/>
          </ac:spMkLst>
        </pc:spChg>
        <pc:spChg chg="mod">
          <ac:chgData name="One Skill" userId="8d49c830ac36a521" providerId="LiveId" clId="{108620F3-7C9B-4B7B-BDB5-71800E3BB158}" dt="2021-04-13T14:05:53.046" v="12" actId="27803"/>
          <ac:spMkLst>
            <pc:docMk/>
            <pc:sldMk cId="2269528238" sldId="353"/>
            <ac:spMk id="2421" creationId="{96FE1C05-5922-45C3-B37A-0207FCCC1011}"/>
          </ac:spMkLst>
        </pc:spChg>
        <pc:spChg chg="mod">
          <ac:chgData name="One Skill" userId="8d49c830ac36a521" providerId="LiveId" clId="{108620F3-7C9B-4B7B-BDB5-71800E3BB158}" dt="2021-04-13T14:05:53.046" v="12" actId="27803"/>
          <ac:spMkLst>
            <pc:docMk/>
            <pc:sldMk cId="2269528238" sldId="353"/>
            <ac:spMk id="2422" creationId="{4BD34088-EFAD-492B-9BDE-61D62C92F5AE}"/>
          </ac:spMkLst>
        </pc:spChg>
        <pc:spChg chg="mod">
          <ac:chgData name="One Skill" userId="8d49c830ac36a521" providerId="LiveId" clId="{108620F3-7C9B-4B7B-BDB5-71800E3BB158}" dt="2021-04-13T14:05:53.046" v="12" actId="27803"/>
          <ac:spMkLst>
            <pc:docMk/>
            <pc:sldMk cId="2269528238" sldId="353"/>
            <ac:spMk id="2423" creationId="{9FA0A11E-B915-46B1-9431-3BDE0BE22C61}"/>
          </ac:spMkLst>
        </pc:spChg>
        <pc:spChg chg="mod">
          <ac:chgData name="One Skill" userId="8d49c830ac36a521" providerId="LiveId" clId="{108620F3-7C9B-4B7B-BDB5-71800E3BB158}" dt="2021-04-13T14:05:53.046" v="12" actId="27803"/>
          <ac:spMkLst>
            <pc:docMk/>
            <pc:sldMk cId="2269528238" sldId="353"/>
            <ac:spMk id="2424" creationId="{29057845-0838-4A27-904B-0CE20FA6A580}"/>
          </ac:spMkLst>
        </pc:spChg>
        <pc:spChg chg="mod">
          <ac:chgData name="One Skill" userId="8d49c830ac36a521" providerId="LiveId" clId="{108620F3-7C9B-4B7B-BDB5-71800E3BB158}" dt="2021-04-13T14:05:53.046" v="12" actId="27803"/>
          <ac:spMkLst>
            <pc:docMk/>
            <pc:sldMk cId="2269528238" sldId="353"/>
            <ac:spMk id="2426" creationId="{D770AD53-988C-44C5-A94A-76B13CE23B7D}"/>
          </ac:spMkLst>
        </pc:spChg>
        <pc:spChg chg="mod">
          <ac:chgData name="One Skill" userId="8d49c830ac36a521" providerId="LiveId" clId="{108620F3-7C9B-4B7B-BDB5-71800E3BB158}" dt="2021-04-13T14:05:53.046" v="12" actId="27803"/>
          <ac:spMkLst>
            <pc:docMk/>
            <pc:sldMk cId="2269528238" sldId="353"/>
            <ac:spMk id="2427" creationId="{2961C2E1-8031-4834-A583-A0F61C1EDCBD}"/>
          </ac:spMkLst>
        </pc:spChg>
        <pc:spChg chg="mod">
          <ac:chgData name="One Skill" userId="8d49c830ac36a521" providerId="LiveId" clId="{108620F3-7C9B-4B7B-BDB5-71800E3BB158}" dt="2021-04-13T14:05:53.046" v="12" actId="27803"/>
          <ac:spMkLst>
            <pc:docMk/>
            <pc:sldMk cId="2269528238" sldId="353"/>
            <ac:spMk id="2428" creationId="{69B5CF70-9622-40BB-A482-CB4B755AA093}"/>
          </ac:spMkLst>
        </pc:spChg>
        <pc:spChg chg="mod">
          <ac:chgData name="One Skill" userId="8d49c830ac36a521" providerId="LiveId" clId="{108620F3-7C9B-4B7B-BDB5-71800E3BB158}" dt="2021-04-13T14:05:53.046" v="12" actId="27803"/>
          <ac:spMkLst>
            <pc:docMk/>
            <pc:sldMk cId="2269528238" sldId="353"/>
            <ac:spMk id="2429" creationId="{5989465A-B8B7-40F2-ACCF-B06A9CF857DE}"/>
          </ac:spMkLst>
        </pc:spChg>
        <pc:spChg chg="mod">
          <ac:chgData name="One Skill" userId="8d49c830ac36a521" providerId="LiveId" clId="{108620F3-7C9B-4B7B-BDB5-71800E3BB158}" dt="2021-04-13T14:05:53.046" v="12" actId="27803"/>
          <ac:spMkLst>
            <pc:docMk/>
            <pc:sldMk cId="2269528238" sldId="353"/>
            <ac:spMk id="2430" creationId="{A6F5BFDE-7330-45B6-9A6D-922F5DFEFB3A}"/>
          </ac:spMkLst>
        </pc:spChg>
        <pc:spChg chg="mod">
          <ac:chgData name="One Skill" userId="8d49c830ac36a521" providerId="LiveId" clId="{108620F3-7C9B-4B7B-BDB5-71800E3BB158}" dt="2021-04-13T14:05:53.046" v="12" actId="27803"/>
          <ac:spMkLst>
            <pc:docMk/>
            <pc:sldMk cId="2269528238" sldId="353"/>
            <ac:spMk id="2431" creationId="{E92D23A8-0EA8-47E8-A3AE-27C36E659C4A}"/>
          </ac:spMkLst>
        </pc:spChg>
        <pc:spChg chg="mod">
          <ac:chgData name="One Skill" userId="8d49c830ac36a521" providerId="LiveId" clId="{108620F3-7C9B-4B7B-BDB5-71800E3BB158}" dt="2021-04-13T14:05:53.046" v="12" actId="27803"/>
          <ac:spMkLst>
            <pc:docMk/>
            <pc:sldMk cId="2269528238" sldId="353"/>
            <ac:spMk id="2432" creationId="{F784AA66-EEEA-4D57-A799-F7725B5F6F30}"/>
          </ac:spMkLst>
        </pc:spChg>
        <pc:spChg chg="mod">
          <ac:chgData name="One Skill" userId="8d49c830ac36a521" providerId="LiveId" clId="{108620F3-7C9B-4B7B-BDB5-71800E3BB158}" dt="2021-04-13T14:05:53.046" v="12" actId="27803"/>
          <ac:spMkLst>
            <pc:docMk/>
            <pc:sldMk cId="2269528238" sldId="353"/>
            <ac:spMk id="2433" creationId="{539295C8-50E9-4887-B9F2-59EF5BC533A6}"/>
          </ac:spMkLst>
        </pc:spChg>
        <pc:spChg chg="mod">
          <ac:chgData name="One Skill" userId="8d49c830ac36a521" providerId="LiveId" clId="{108620F3-7C9B-4B7B-BDB5-71800E3BB158}" dt="2021-04-13T14:05:53.046" v="12" actId="27803"/>
          <ac:spMkLst>
            <pc:docMk/>
            <pc:sldMk cId="2269528238" sldId="353"/>
            <ac:spMk id="2434" creationId="{BE4099F6-8B89-42BD-B466-CE75452A9680}"/>
          </ac:spMkLst>
        </pc:spChg>
        <pc:spChg chg="mod">
          <ac:chgData name="One Skill" userId="8d49c830ac36a521" providerId="LiveId" clId="{108620F3-7C9B-4B7B-BDB5-71800E3BB158}" dt="2021-04-13T14:05:53.046" v="12" actId="27803"/>
          <ac:spMkLst>
            <pc:docMk/>
            <pc:sldMk cId="2269528238" sldId="353"/>
            <ac:spMk id="2435" creationId="{840847BF-322F-46A5-9E38-C6D317391BFD}"/>
          </ac:spMkLst>
        </pc:spChg>
        <pc:spChg chg="mod">
          <ac:chgData name="One Skill" userId="8d49c830ac36a521" providerId="LiveId" clId="{108620F3-7C9B-4B7B-BDB5-71800E3BB158}" dt="2021-04-13T14:05:53.046" v="12" actId="27803"/>
          <ac:spMkLst>
            <pc:docMk/>
            <pc:sldMk cId="2269528238" sldId="353"/>
            <ac:spMk id="2436" creationId="{59568482-0E93-4C53-B23B-2ED8BF211156}"/>
          </ac:spMkLst>
        </pc:spChg>
        <pc:spChg chg="mod">
          <ac:chgData name="One Skill" userId="8d49c830ac36a521" providerId="LiveId" clId="{108620F3-7C9B-4B7B-BDB5-71800E3BB158}" dt="2021-04-13T14:05:53.046" v="12" actId="27803"/>
          <ac:spMkLst>
            <pc:docMk/>
            <pc:sldMk cId="2269528238" sldId="353"/>
            <ac:spMk id="2439" creationId="{F133BF0C-0B5E-43AE-8B3A-CB4B82125ABF}"/>
          </ac:spMkLst>
        </pc:spChg>
        <pc:spChg chg="mod">
          <ac:chgData name="One Skill" userId="8d49c830ac36a521" providerId="LiveId" clId="{108620F3-7C9B-4B7B-BDB5-71800E3BB158}" dt="2021-04-13T14:05:53.046" v="12" actId="27803"/>
          <ac:spMkLst>
            <pc:docMk/>
            <pc:sldMk cId="2269528238" sldId="353"/>
            <ac:spMk id="2440" creationId="{397D9374-08F3-48C9-82E4-731F84870DFC}"/>
          </ac:spMkLst>
        </pc:spChg>
        <pc:spChg chg="mod">
          <ac:chgData name="One Skill" userId="8d49c830ac36a521" providerId="LiveId" clId="{108620F3-7C9B-4B7B-BDB5-71800E3BB158}" dt="2021-04-13T14:05:53.046" v="12" actId="27803"/>
          <ac:spMkLst>
            <pc:docMk/>
            <pc:sldMk cId="2269528238" sldId="353"/>
            <ac:spMk id="2441" creationId="{362C9787-5408-4CFD-A69A-1F486BBB43D7}"/>
          </ac:spMkLst>
        </pc:spChg>
        <pc:spChg chg="mod">
          <ac:chgData name="One Skill" userId="8d49c830ac36a521" providerId="LiveId" clId="{108620F3-7C9B-4B7B-BDB5-71800E3BB158}" dt="2021-04-13T14:05:53.046" v="12" actId="27803"/>
          <ac:spMkLst>
            <pc:docMk/>
            <pc:sldMk cId="2269528238" sldId="353"/>
            <ac:spMk id="2442" creationId="{425C527D-822C-4B09-AC47-88F75575D995}"/>
          </ac:spMkLst>
        </pc:spChg>
        <pc:spChg chg="mod">
          <ac:chgData name="One Skill" userId="8d49c830ac36a521" providerId="LiveId" clId="{108620F3-7C9B-4B7B-BDB5-71800E3BB158}" dt="2021-04-13T14:05:53.046" v="12" actId="27803"/>
          <ac:spMkLst>
            <pc:docMk/>
            <pc:sldMk cId="2269528238" sldId="353"/>
            <ac:spMk id="2443" creationId="{2DCA4D5F-5715-4D24-B166-09572875FC27}"/>
          </ac:spMkLst>
        </pc:spChg>
        <pc:spChg chg="mod">
          <ac:chgData name="One Skill" userId="8d49c830ac36a521" providerId="LiveId" clId="{108620F3-7C9B-4B7B-BDB5-71800E3BB158}" dt="2021-04-13T14:05:53.046" v="12" actId="27803"/>
          <ac:spMkLst>
            <pc:docMk/>
            <pc:sldMk cId="2269528238" sldId="353"/>
            <ac:spMk id="2444" creationId="{4EB8255B-D162-4860-B999-4BF2E149ECAE}"/>
          </ac:spMkLst>
        </pc:spChg>
        <pc:spChg chg="mod">
          <ac:chgData name="One Skill" userId="8d49c830ac36a521" providerId="LiveId" clId="{108620F3-7C9B-4B7B-BDB5-71800E3BB158}" dt="2021-04-13T14:05:53.046" v="12" actId="27803"/>
          <ac:spMkLst>
            <pc:docMk/>
            <pc:sldMk cId="2269528238" sldId="353"/>
            <ac:spMk id="2445" creationId="{7FDE8E12-EA66-44FC-9271-A998D78E5D41}"/>
          </ac:spMkLst>
        </pc:spChg>
        <pc:spChg chg="mod">
          <ac:chgData name="One Skill" userId="8d49c830ac36a521" providerId="LiveId" clId="{108620F3-7C9B-4B7B-BDB5-71800E3BB158}" dt="2021-04-13T14:05:53.046" v="12" actId="27803"/>
          <ac:spMkLst>
            <pc:docMk/>
            <pc:sldMk cId="2269528238" sldId="353"/>
            <ac:spMk id="2446" creationId="{E3735737-8781-4F08-9A92-7C6FC08E8543}"/>
          </ac:spMkLst>
        </pc:spChg>
        <pc:spChg chg="mod">
          <ac:chgData name="One Skill" userId="8d49c830ac36a521" providerId="LiveId" clId="{108620F3-7C9B-4B7B-BDB5-71800E3BB158}" dt="2021-04-13T14:05:53.046" v="12" actId="27803"/>
          <ac:spMkLst>
            <pc:docMk/>
            <pc:sldMk cId="2269528238" sldId="353"/>
            <ac:spMk id="2447" creationId="{B3969C77-CA02-4C23-9155-094803E055F4}"/>
          </ac:spMkLst>
        </pc:spChg>
        <pc:spChg chg="mod">
          <ac:chgData name="One Skill" userId="8d49c830ac36a521" providerId="LiveId" clId="{108620F3-7C9B-4B7B-BDB5-71800E3BB158}" dt="2021-04-13T14:05:53.046" v="12" actId="27803"/>
          <ac:spMkLst>
            <pc:docMk/>
            <pc:sldMk cId="2269528238" sldId="353"/>
            <ac:spMk id="2448" creationId="{5F2D4B8B-6CC0-4548-86BD-A7FC7B3F322D}"/>
          </ac:spMkLst>
        </pc:spChg>
        <pc:spChg chg="mod">
          <ac:chgData name="One Skill" userId="8d49c830ac36a521" providerId="LiveId" clId="{108620F3-7C9B-4B7B-BDB5-71800E3BB158}" dt="2021-04-13T14:05:53.046" v="12" actId="27803"/>
          <ac:spMkLst>
            <pc:docMk/>
            <pc:sldMk cId="2269528238" sldId="353"/>
            <ac:spMk id="2449" creationId="{C29AAC6C-43C2-4FEB-82B6-0161566B4B6A}"/>
          </ac:spMkLst>
        </pc:spChg>
        <pc:spChg chg="mod">
          <ac:chgData name="One Skill" userId="8d49c830ac36a521" providerId="LiveId" clId="{108620F3-7C9B-4B7B-BDB5-71800E3BB158}" dt="2021-04-13T14:05:53.046" v="12" actId="27803"/>
          <ac:spMkLst>
            <pc:docMk/>
            <pc:sldMk cId="2269528238" sldId="353"/>
            <ac:spMk id="2450" creationId="{4E3CC784-4464-4D41-902F-20CDC0602B63}"/>
          </ac:spMkLst>
        </pc:spChg>
        <pc:spChg chg="mod">
          <ac:chgData name="One Skill" userId="8d49c830ac36a521" providerId="LiveId" clId="{108620F3-7C9B-4B7B-BDB5-71800E3BB158}" dt="2021-04-13T14:05:53.046" v="12" actId="27803"/>
          <ac:spMkLst>
            <pc:docMk/>
            <pc:sldMk cId="2269528238" sldId="353"/>
            <ac:spMk id="2451" creationId="{9AA3E300-0B14-445C-AE52-0CEB7A8DCE33}"/>
          </ac:spMkLst>
        </pc:spChg>
        <pc:spChg chg="mod">
          <ac:chgData name="One Skill" userId="8d49c830ac36a521" providerId="LiveId" clId="{108620F3-7C9B-4B7B-BDB5-71800E3BB158}" dt="2021-04-13T14:05:53.046" v="12" actId="27803"/>
          <ac:spMkLst>
            <pc:docMk/>
            <pc:sldMk cId="2269528238" sldId="353"/>
            <ac:spMk id="2452" creationId="{5EBE0723-D5E2-409C-AEF6-70DB2C1026D0}"/>
          </ac:spMkLst>
        </pc:spChg>
        <pc:spChg chg="mod">
          <ac:chgData name="One Skill" userId="8d49c830ac36a521" providerId="LiveId" clId="{108620F3-7C9B-4B7B-BDB5-71800E3BB158}" dt="2021-04-13T14:05:53.046" v="12" actId="27803"/>
          <ac:spMkLst>
            <pc:docMk/>
            <pc:sldMk cId="2269528238" sldId="353"/>
            <ac:spMk id="2453" creationId="{4DB4C980-82B8-41EC-BEE0-430A1DC1114B}"/>
          </ac:spMkLst>
        </pc:spChg>
        <pc:spChg chg="mod">
          <ac:chgData name="One Skill" userId="8d49c830ac36a521" providerId="LiveId" clId="{108620F3-7C9B-4B7B-BDB5-71800E3BB158}" dt="2021-04-13T14:05:53.046" v="12" actId="27803"/>
          <ac:spMkLst>
            <pc:docMk/>
            <pc:sldMk cId="2269528238" sldId="353"/>
            <ac:spMk id="2454" creationId="{6680032B-7284-4568-A371-AAE85CABFB89}"/>
          </ac:spMkLst>
        </pc:spChg>
        <pc:spChg chg="mod">
          <ac:chgData name="One Skill" userId="8d49c830ac36a521" providerId="LiveId" clId="{108620F3-7C9B-4B7B-BDB5-71800E3BB158}" dt="2021-04-13T14:05:53.046" v="12" actId="27803"/>
          <ac:spMkLst>
            <pc:docMk/>
            <pc:sldMk cId="2269528238" sldId="353"/>
            <ac:spMk id="2455" creationId="{74B597B2-89F1-45AA-B500-FE0717357746}"/>
          </ac:spMkLst>
        </pc:spChg>
        <pc:spChg chg="mod">
          <ac:chgData name="One Skill" userId="8d49c830ac36a521" providerId="LiveId" clId="{108620F3-7C9B-4B7B-BDB5-71800E3BB158}" dt="2021-04-13T14:05:53.046" v="12" actId="27803"/>
          <ac:spMkLst>
            <pc:docMk/>
            <pc:sldMk cId="2269528238" sldId="353"/>
            <ac:spMk id="2456" creationId="{4D595BDE-B98F-4E9F-A188-9A48155CF79B}"/>
          </ac:spMkLst>
        </pc:spChg>
        <pc:spChg chg="mod">
          <ac:chgData name="One Skill" userId="8d49c830ac36a521" providerId="LiveId" clId="{108620F3-7C9B-4B7B-BDB5-71800E3BB158}" dt="2021-04-13T14:05:53.046" v="12" actId="27803"/>
          <ac:spMkLst>
            <pc:docMk/>
            <pc:sldMk cId="2269528238" sldId="353"/>
            <ac:spMk id="2458" creationId="{B75DBDC1-C470-4315-858B-9812A78A46FA}"/>
          </ac:spMkLst>
        </pc:spChg>
        <pc:spChg chg="mod">
          <ac:chgData name="One Skill" userId="8d49c830ac36a521" providerId="LiveId" clId="{108620F3-7C9B-4B7B-BDB5-71800E3BB158}" dt="2021-04-13T14:05:53.046" v="12" actId="27803"/>
          <ac:spMkLst>
            <pc:docMk/>
            <pc:sldMk cId="2269528238" sldId="353"/>
            <ac:spMk id="2459" creationId="{D286D253-E9DF-454E-81BE-E4069BB65E1A}"/>
          </ac:spMkLst>
        </pc:spChg>
        <pc:spChg chg="mod">
          <ac:chgData name="One Skill" userId="8d49c830ac36a521" providerId="LiveId" clId="{108620F3-7C9B-4B7B-BDB5-71800E3BB158}" dt="2021-04-13T14:05:53.046" v="12" actId="27803"/>
          <ac:spMkLst>
            <pc:docMk/>
            <pc:sldMk cId="2269528238" sldId="353"/>
            <ac:spMk id="2460" creationId="{00FAD2A5-CC57-441B-86BE-E5CD0CEA2455}"/>
          </ac:spMkLst>
        </pc:spChg>
        <pc:spChg chg="mod">
          <ac:chgData name="One Skill" userId="8d49c830ac36a521" providerId="LiveId" clId="{108620F3-7C9B-4B7B-BDB5-71800E3BB158}" dt="2021-04-13T14:05:53.046" v="12" actId="27803"/>
          <ac:spMkLst>
            <pc:docMk/>
            <pc:sldMk cId="2269528238" sldId="353"/>
            <ac:spMk id="2461" creationId="{D9608F30-F709-453D-ABCF-23FB35FD3C3B}"/>
          </ac:spMkLst>
        </pc:spChg>
        <pc:spChg chg="mod">
          <ac:chgData name="One Skill" userId="8d49c830ac36a521" providerId="LiveId" clId="{108620F3-7C9B-4B7B-BDB5-71800E3BB158}" dt="2021-04-13T14:05:53.046" v="12" actId="27803"/>
          <ac:spMkLst>
            <pc:docMk/>
            <pc:sldMk cId="2269528238" sldId="353"/>
            <ac:spMk id="2462" creationId="{DA41980F-3307-45E3-AF16-7D37F6C4CF2F}"/>
          </ac:spMkLst>
        </pc:spChg>
        <pc:spChg chg="mod">
          <ac:chgData name="One Skill" userId="8d49c830ac36a521" providerId="LiveId" clId="{108620F3-7C9B-4B7B-BDB5-71800E3BB158}" dt="2021-04-13T14:05:53.046" v="12" actId="27803"/>
          <ac:spMkLst>
            <pc:docMk/>
            <pc:sldMk cId="2269528238" sldId="353"/>
            <ac:spMk id="2463" creationId="{4A68641B-C0E4-4ED5-B516-A6D20A2026BE}"/>
          </ac:spMkLst>
        </pc:spChg>
        <pc:spChg chg="mod">
          <ac:chgData name="One Skill" userId="8d49c830ac36a521" providerId="LiveId" clId="{108620F3-7C9B-4B7B-BDB5-71800E3BB158}" dt="2021-04-13T14:05:53.046" v="12" actId="27803"/>
          <ac:spMkLst>
            <pc:docMk/>
            <pc:sldMk cId="2269528238" sldId="353"/>
            <ac:spMk id="2464" creationId="{15F96FD5-8C05-4621-9FDC-C402EDD4A128}"/>
          </ac:spMkLst>
        </pc:spChg>
        <pc:spChg chg="mod">
          <ac:chgData name="One Skill" userId="8d49c830ac36a521" providerId="LiveId" clId="{108620F3-7C9B-4B7B-BDB5-71800E3BB158}" dt="2021-04-13T14:05:53.046" v="12" actId="27803"/>
          <ac:spMkLst>
            <pc:docMk/>
            <pc:sldMk cId="2269528238" sldId="353"/>
            <ac:spMk id="2465" creationId="{1B1FC850-C8B8-4A57-A89C-49625DD9017D}"/>
          </ac:spMkLst>
        </pc:spChg>
        <pc:spChg chg="mod">
          <ac:chgData name="One Skill" userId="8d49c830ac36a521" providerId="LiveId" clId="{108620F3-7C9B-4B7B-BDB5-71800E3BB158}" dt="2021-04-13T14:05:53.046" v="12" actId="27803"/>
          <ac:spMkLst>
            <pc:docMk/>
            <pc:sldMk cId="2269528238" sldId="353"/>
            <ac:spMk id="2466" creationId="{1DC9131E-3A20-43A2-A31D-51CC3CC8C854}"/>
          </ac:spMkLst>
        </pc:spChg>
        <pc:spChg chg="mod">
          <ac:chgData name="One Skill" userId="8d49c830ac36a521" providerId="LiveId" clId="{108620F3-7C9B-4B7B-BDB5-71800E3BB158}" dt="2021-04-13T14:05:53.046" v="12" actId="27803"/>
          <ac:spMkLst>
            <pc:docMk/>
            <pc:sldMk cId="2269528238" sldId="353"/>
            <ac:spMk id="2467" creationId="{BA418426-20C7-4BF6-9585-8D9E64D23A3B}"/>
          </ac:spMkLst>
        </pc:spChg>
        <pc:spChg chg="mod">
          <ac:chgData name="One Skill" userId="8d49c830ac36a521" providerId="LiveId" clId="{108620F3-7C9B-4B7B-BDB5-71800E3BB158}" dt="2021-04-13T14:05:53.046" v="12" actId="27803"/>
          <ac:spMkLst>
            <pc:docMk/>
            <pc:sldMk cId="2269528238" sldId="353"/>
            <ac:spMk id="2468" creationId="{43067B8A-635B-4655-931D-D4C688D89678}"/>
          </ac:spMkLst>
        </pc:spChg>
        <pc:spChg chg="mod">
          <ac:chgData name="One Skill" userId="8d49c830ac36a521" providerId="LiveId" clId="{108620F3-7C9B-4B7B-BDB5-71800E3BB158}" dt="2021-04-13T14:05:53.046" v="12" actId="27803"/>
          <ac:spMkLst>
            <pc:docMk/>
            <pc:sldMk cId="2269528238" sldId="353"/>
            <ac:spMk id="2469" creationId="{1FEAA8D1-591E-40E7-B27E-94F2C151D6F2}"/>
          </ac:spMkLst>
        </pc:spChg>
        <pc:spChg chg="mod">
          <ac:chgData name="One Skill" userId="8d49c830ac36a521" providerId="LiveId" clId="{108620F3-7C9B-4B7B-BDB5-71800E3BB158}" dt="2021-04-13T14:05:53.046" v="12" actId="27803"/>
          <ac:spMkLst>
            <pc:docMk/>
            <pc:sldMk cId="2269528238" sldId="353"/>
            <ac:spMk id="2470" creationId="{3EB82424-59A2-4FC2-B179-EF7682B658FF}"/>
          </ac:spMkLst>
        </pc:spChg>
        <pc:spChg chg="mod">
          <ac:chgData name="One Skill" userId="8d49c830ac36a521" providerId="LiveId" clId="{108620F3-7C9B-4B7B-BDB5-71800E3BB158}" dt="2021-04-13T14:05:53.046" v="12" actId="27803"/>
          <ac:spMkLst>
            <pc:docMk/>
            <pc:sldMk cId="2269528238" sldId="353"/>
            <ac:spMk id="2471" creationId="{ED460E8D-6812-4768-9A55-07EFE14F08DA}"/>
          </ac:spMkLst>
        </pc:spChg>
        <pc:spChg chg="mod">
          <ac:chgData name="One Skill" userId="8d49c830ac36a521" providerId="LiveId" clId="{108620F3-7C9B-4B7B-BDB5-71800E3BB158}" dt="2021-04-13T14:05:53.046" v="12" actId="27803"/>
          <ac:spMkLst>
            <pc:docMk/>
            <pc:sldMk cId="2269528238" sldId="353"/>
            <ac:spMk id="2472" creationId="{659E9EF1-0419-4BCA-A5E6-26745D62CB3C}"/>
          </ac:spMkLst>
        </pc:spChg>
        <pc:spChg chg="mod">
          <ac:chgData name="One Skill" userId="8d49c830ac36a521" providerId="LiveId" clId="{108620F3-7C9B-4B7B-BDB5-71800E3BB158}" dt="2021-04-13T14:05:57.988" v="14" actId="27803"/>
          <ac:spMkLst>
            <pc:docMk/>
            <pc:sldMk cId="2269528238" sldId="353"/>
            <ac:spMk id="2474" creationId="{53E35981-7A83-4E44-97C6-D0E321114586}"/>
          </ac:spMkLst>
        </pc:spChg>
        <pc:spChg chg="mod">
          <ac:chgData name="One Skill" userId="8d49c830ac36a521" providerId="LiveId" clId="{108620F3-7C9B-4B7B-BDB5-71800E3BB158}" dt="2021-04-13T14:05:57.988" v="14" actId="27803"/>
          <ac:spMkLst>
            <pc:docMk/>
            <pc:sldMk cId="2269528238" sldId="353"/>
            <ac:spMk id="2476" creationId="{A988D7AC-4710-4EC4-8830-BC2BA100B490}"/>
          </ac:spMkLst>
        </pc:spChg>
        <pc:spChg chg="mod">
          <ac:chgData name="One Skill" userId="8d49c830ac36a521" providerId="LiveId" clId="{108620F3-7C9B-4B7B-BDB5-71800E3BB158}" dt="2021-04-13T14:05:57.988" v="14" actId="27803"/>
          <ac:spMkLst>
            <pc:docMk/>
            <pc:sldMk cId="2269528238" sldId="353"/>
            <ac:spMk id="2477" creationId="{625CBF50-4BD1-4991-8BFF-EB1BA93AF589}"/>
          </ac:spMkLst>
        </pc:spChg>
        <pc:spChg chg="mod">
          <ac:chgData name="One Skill" userId="8d49c830ac36a521" providerId="LiveId" clId="{108620F3-7C9B-4B7B-BDB5-71800E3BB158}" dt="2021-04-13T14:05:57.988" v="14" actId="27803"/>
          <ac:spMkLst>
            <pc:docMk/>
            <pc:sldMk cId="2269528238" sldId="353"/>
            <ac:spMk id="2478" creationId="{D25BC697-9DEA-478B-80B6-2D304B013CF0}"/>
          </ac:spMkLst>
        </pc:spChg>
        <pc:spChg chg="mod">
          <ac:chgData name="One Skill" userId="8d49c830ac36a521" providerId="LiveId" clId="{108620F3-7C9B-4B7B-BDB5-71800E3BB158}" dt="2021-04-13T14:05:57.988" v="14" actId="27803"/>
          <ac:spMkLst>
            <pc:docMk/>
            <pc:sldMk cId="2269528238" sldId="353"/>
            <ac:spMk id="2479" creationId="{762BC999-E1A8-484D-B029-423C567AE9EC}"/>
          </ac:spMkLst>
        </pc:spChg>
        <pc:spChg chg="mod">
          <ac:chgData name="One Skill" userId="8d49c830ac36a521" providerId="LiveId" clId="{108620F3-7C9B-4B7B-BDB5-71800E3BB158}" dt="2021-04-13T14:05:57.988" v="14" actId="27803"/>
          <ac:spMkLst>
            <pc:docMk/>
            <pc:sldMk cId="2269528238" sldId="353"/>
            <ac:spMk id="2480" creationId="{591BADDB-BFB8-4BC0-9562-0AE8E62CB81F}"/>
          </ac:spMkLst>
        </pc:spChg>
        <pc:spChg chg="mod">
          <ac:chgData name="One Skill" userId="8d49c830ac36a521" providerId="LiveId" clId="{108620F3-7C9B-4B7B-BDB5-71800E3BB158}" dt="2021-04-13T14:05:57.988" v="14" actId="27803"/>
          <ac:spMkLst>
            <pc:docMk/>
            <pc:sldMk cId="2269528238" sldId="353"/>
            <ac:spMk id="2483" creationId="{39CAB7BD-2F2D-41FF-809C-F502746753D3}"/>
          </ac:spMkLst>
        </pc:spChg>
        <pc:spChg chg="mod">
          <ac:chgData name="One Skill" userId="8d49c830ac36a521" providerId="LiveId" clId="{108620F3-7C9B-4B7B-BDB5-71800E3BB158}" dt="2021-04-13T14:05:57.988" v="14" actId="27803"/>
          <ac:spMkLst>
            <pc:docMk/>
            <pc:sldMk cId="2269528238" sldId="353"/>
            <ac:spMk id="2484" creationId="{5F0DB1E1-74D4-48A0-8C5C-E55A6566EACC}"/>
          </ac:spMkLst>
        </pc:spChg>
        <pc:spChg chg="mod">
          <ac:chgData name="One Skill" userId="8d49c830ac36a521" providerId="LiveId" clId="{108620F3-7C9B-4B7B-BDB5-71800E3BB158}" dt="2021-04-13T14:05:57.988" v="14" actId="27803"/>
          <ac:spMkLst>
            <pc:docMk/>
            <pc:sldMk cId="2269528238" sldId="353"/>
            <ac:spMk id="2485" creationId="{D7005D3B-DE89-4F50-9398-CE1486D55CE9}"/>
          </ac:spMkLst>
        </pc:spChg>
        <pc:spChg chg="mod">
          <ac:chgData name="One Skill" userId="8d49c830ac36a521" providerId="LiveId" clId="{108620F3-7C9B-4B7B-BDB5-71800E3BB158}" dt="2021-04-13T14:05:57.988" v="14" actId="27803"/>
          <ac:spMkLst>
            <pc:docMk/>
            <pc:sldMk cId="2269528238" sldId="353"/>
            <ac:spMk id="2486" creationId="{1CDC83DE-60ED-45B5-B771-85A89A3E0B10}"/>
          </ac:spMkLst>
        </pc:spChg>
        <pc:spChg chg="mod">
          <ac:chgData name="One Skill" userId="8d49c830ac36a521" providerId="LiveId" clId="{108620F3-7C9B-4B7B-BDB5-71800E3BB158}" dt="2021-04-13T14:05:57.988" v="14" actId="27803"/>
          <ac:spMkLst>
            <pc:docMk/>
            <pc:sldMk cId="2269528238" sldId="353"/>
            <ac:spMk id="2488" creationId="{4CB183D3-6041-4994-AA7F-14545928121B}"/>
          </ac:spMkLst>
        </pc:spChg>
        <pc:spChg chg="mod">
          <ac:chgData name="One Skill" userId="8d49c830ac36a521" providerId="LiveId" clId="{108620F3-7C9B-4B7B-BDB5-71800E3BB158}" dt="2021-04-13T14:05:57.988" v="14" actId="27803"/>
          <ac:spMkLst>
            <pc:docMk/>
            <pc:sldMk cId="2269528238" sldId="353"/>
            <ac:spMk id="2489" creationId="{5C20562A-CF97-4D09-8876-712350AC1AD3}"/>
          </ac:spMkLst>
        </pc:spChg>
        <pc:spChg chg="mod">
          <ac:chgData name="One Skill" userId="8d49c830ac36a521" providerId="LiveId" clId="{108620F3-7C9B-4B7B-BDB5-71800E3BB158}" dt="2021-04-13T14:05:57.988" v="14" actId="27803"/>
          <ac:spMkLst>
            <pc:docMk/>
            <pc:sldMk cId="2269528238" sldId="353"/>
            <ac:spMk id="2490" creationId="{F966A0C0-9090-42F1-B758-FDCBC135F994}"/>
          </ac:spMkLst>
        </pc:spChg>
        <pc:spChg chg="mod">
          <ac:chgData name="One Skill" userId="8d49c830ac36a521" providerId="LiveId" clId="{108620F3-7C9B-4B7B-BDB5-71800E3BB158}" dt="2021-04-13T14:05:57.988" v="14" actId="27803"/>
          <ac:spMkLst>
            <pc:docMk/>
            <pc:sldMk cId="2269528238" sldId="353"/>
            <ac:spMk id="2491" creationId="{D0A52567-1D21-4F20-B18D-216030334876}"/>
          </ac:spMkLst>
        </pc:spChg>
        <pc:spChg chg="mod">
          <ac:chgData name="One Skill" userId="8d49c830ac36a521" providerId="LiveId" clId="{108620F3-7C9B-4B7B-BDB5-71800E3BB158}" dt="2021-04-13T14:05:57.988" v="14" actId="27803"/>
          <ac:spMkLst>
            <pc:docMk/>
            <pc:sldMk cId="2269528238" sldId="353"/>
            <ac:spMk id="2492" creationId="{5A552E44-8942-4983-92A4-2F4754C2E1F6}"/>
          </ac:spMkLst>
        </pc:spChg>
        <pc:spChg chg="mod">
          <ac:chgData name="One Skill" userId="8d49c830ac36a521" providerId="LiveId" clId="{108620F3-7C9B-4B7B-BDB5-71800E3BB158}" dt="2021-04-13T14:05:57.988" v="14" actId="27803"/>
          <ac:spMkLst>
            <pc:docMk/>
            <pc:sldMk cId="2269528238" sldId="353"/>
            <ac:spMk id="2493" creationId="{A7622420-D582-4786-9CA6-7EABA7CB5AC8}"/>
          </ac:spMkLst>
        </pc:spChg>
        <pc:spChg chg="mod">
          <ac:chgData name="One Skill" userId="8d49c830ac36a521" providerId="LiveId" clId="{108620F3-7C9B-4B7B-BDB5-71800E3BB158}" dt="2021-04-13T14:05:57.988" v="14" actId="27803"/>
          <ac:spMkLst>
            <pc:docMk/>
            <pc:sldMk cId="2269528238" sldId="353"/>
            <ac:spMk id="2494" creationId="{6E72B3DB-38F9-415D-BBC8-ACFC46AB3BA8}"/>
          </ac:spMkLst>
        </pc:spChg>
        <pc:spChg chg="mod">
          <ac:chgData name="One Skill" userId="8d49c830ac36a521" providerId="LiveId" clId="{108620F3-7C9B-4B7B-BDB5-71800E3BB158}" dt="2021-04-13T14:05:57.988" v="14" actId="27803"/>
          <ac:spMkLst>
            <pc:docMk/>
            <pc:sldMk cId="2269528238" sldId="353"/>
            <ac:spMk id="2496" creationId="{C8D4BA81-9FBE-43D3-A973-57CAE1907D91}"/>
          </ac:spMkLst>
        </pc:spChg>
        <pc:spChg chg="mod">
          <ac:chgData name="One Skill" userId="8d49c830ac36a521" providerId="LiveId" clId="{108620F3-7C9B-4B7B-BDB5-71800E3BB158}" dt="2021-04-13T14:05:57.988" v="14" actId="27803"/>
          <ac:spMkLst>
            <pc:docMk/>
            <pc:sldMk cId="2269528238" sldId="353"/>
            <ac:spMk id="2497" creationId="{6D92EB7E-3CB5-4909-9424-703250633E0A}"/>
          </ac:spMkLst>
        </pc:spChg>
        <pc:spChg chg="mod">
          <ac:chgData name="One Skill" userId="8d49c830ac36a521" providerId="LiveId" clId="{108620F3-7C9B-4B7B-BDB5-71800E3BB158}" dt="2021-04-13T14:05:57.988" v="14" actId="27803"/>
          <ac:spMkLst>
            <pc:docMk/>
            <pc:sldMk cId="2269528238" sldId="353"/>
            <ac:spMk id="2498" creationId="{DA35AFAE-0B1A-4401-A23F-DF532814619A}"/>
          </ac:spMkLst>
        </pc:spChg>
        <pc:spChg chg="mod">
          <ac:chgData name="One Skill" userId="8d49c830ac36a521" providerId="LiveId" clId="{108620F3-7C9B-4B7B-BDB5-71800E3BB158}" dt="2021-04-13T14:05:57.988" v="14" actId="27803"/>
          <ac:spMkLst>
            <pc:docMk/>
            <pc:sldMk cId="2269528238" sldId="353"/>
            <ac:spMk id="2499" creationId="{98425DF5-F1D1-4BD2-B74F-BD20DF18D9EB}"/>
          </ac:spMkLst>
        </pc:spChg>
        <pc:spChg chg="mod">
          <ac:chgData name="One Skill" userId="8d49c830ac36a521" providerId="LiveId" clId="{108620F3-7C9B-4B7B-BDB5-71800E3BB158}" dt="2021-04-13T14:05:57.988" v="14" actId="27803"/>
          <ac:spMkLst>
            <pc:docMk/>
            <pc:sldMk cId="2269528238" sldId="353"/>
            <ac:spMk id="2500" creationId="{244D58DA-7DA8-4475-8915-630F6031A30F}"/>
          </ac:spMkLst>
        </pc:spChg>
        <pc:spChg chg="mod">
          <ac:chgData name="One Skill" userId="8d49c830ac36a521" providerId="LiveId" clId="{108620F3-7C9B-4B7B-BDB5-71800E3BB158}" dt="2021-04-13T14:05:57.988" v="14" actId="27803"/>
          <ac:spMkLst>
            <pc:docMk/>
            <pc:sldMk cId="2269528238" sldId="353"/>
            <ac:spMk id="2501" creationId="{73ECB3BB-83EC-4897-B775-A675236D014F}"/>
          </ac:spMkLst>
        </pc:spChg>
        <pc:spChg chg="mod">
          <ac:chgData name="One Skill" userId="8d49c830ac36a521" providerId="LiveId" clId="{108620F3-7C9B-4B7B-BDB5-71800E3BB158}" dt="2021-04-13T14:05:57.988" v="14" actId="27803"/>
          <ac:spMkLst>
            <pc:docMk/>
            <pc:sldMk cId="2269528238" sldId="353"/>
            <ac:spMk id="2502" creationId="{58480C98-EC1F-4F91-85F2-BE4FB398A0FB}"/>
          </ac:spMkLst>
        </pc:spChg>
        <pc:spChg chg="mod">
          <ac:chgData name="One Skill" userId="8d49c830ac36a521" providerId="LiveId" clId="{108620F3-7C9B-4B7B-BDB5-71800E3BB158}" dt="2021-04-13T14:05:57.988" v="14" actId="27803"/>
          <ac:spMkLst>
            <pc:docMk/>
            <pc:sldMk cId="2269528238" sldId="353"/>
            <ac:spMk id="2503" creationId="{932CEA58-A5CE-4BF9-BDA8-F09370172AFC}"/>
          </ac:spMkLst>
        </pc:spChg>
        <pc:spChg chg="mod">
          <ac:chgData name="One Skill" userId="8d49c830ac36a521" providerId="LiveId" clId="{108620F3-7C9B-4B7B-BDB5-71800E3BB158}" dt="2021-04-13T14:05:57.988" v="14" actId="27803"/>
          <ac:spMkLst>
            <pc:docMk/>
            <pc:sldMk cId="2269528238" sldId="353"/>
            <ac:spMk id="2504" creationId="{4925BE55-607E-4D02-87B4-D26B3A2AFE8A}"/>
          </ac:spMkLst>
        </pc:spChg>
        <pc:spChg chg="mod">
          <ac:chgData name="One Skill" userId="8d49c830ac36a521" providerId="LiveId" clId="{108620F3-7C9B-4B7B-BDB5-71800E3BB158}" dt="2021-04-13T14:05:57.988" v="14" actId="27803"/>
          <ac:spMkLst>
            <pc:docMk/>
            <pc:sldMk cId="2269528238" sldId="353"/>
            <ac:spMk id="2505" creationId="{96FE0ED5-2140-4F11-86E5-0F598003139E}"/>
          </ac:spMkLst>
        </pc:spChg>
        <pc:spChg chg="mod">
          <ac:chgData name="One Skill" userId="8d49c830ac36a521" providerId="LiveId" clId="{108620F3-7C9B-4B7B-BDB5-71800E3BB158}" dt="2021-04-13T14:05:57.988" v="14" actId="27803"/>
          <ac:spMkLst>
            <pc:docMk/>
            <pc:sldMk cId="2269528238" sldId="353"/>
            <ac:spMk id="2508" creationId="{05A51289-B379-4EBD-AD07-3FA1E0AFE029}"/>
          </ac:spMkLst>
        </pc:spChg>
        <pc:spChg chg="mod">
          <ac:chgData name="One Skill" userId="8d49c830ac36a521" providerId="LiveId" clId="{108620F3-7C9B-4B7B-BDB5-71800E3BB158}" dt="2021-04-13T14:05:57.988" v="14" actId="27803"/>
          <ac:spMkLst>
            <pc:docMk/>
            <pc:sldMk cId="2269528238" sldId="353"/>
            <ac:spMk id="2509" creationId="{202F6317-2526-4879-8205-4C1267614C6D}"/>
          </ac:spMkLst>
        </pc:spChg>
        <pc:spChg chg="mod">
          <ac:chgData name="One Skill" userId="8d49c830ac36a521" providerId="LiveId" clId="{108620F3-7C9B-4B7B-BDB5-71800E3BB158}" dt="2021-04-13T14:05:57.988" v="14" actId="27803"/>
          <ac:spMkLst>
            <pc:docMk/>
            <pc:sldMk cId="2269528238" sldId="353"/>
            <ac:spMk id="2511" creationId="{0E455D61-E131-4D4E-8F3C-477D3D0A564A}"/>
          </ac:spMkLst>
        </pc:spChg>
        <pc:spChg chg="mod">
          <ac:chgData name="One Skill" userId="8d49c830ac36a521" providerId="LiveId" clId="{108620F3-7C9B-4B7B-BDB5-71800E3BB158}" dt="2021-04-13T14:05:57.988" v="14" actId="27803"/>
          <ac:spMkLst>
            <pc:docMk/>
            <pc:sldMk cId="2269528238" sldId="353"/>
            <ac:spMk id="2512" creationId="{3D055529-0E11-48D3-AF4D-FD68C2FDCCDE}"/>
          </ac:spMkLst>
        </pc:spChg>
        <pc:spChg chg="mod">
          <ac:chgData name="One Skill" userId="8d49c830ac36a521" providerId="LiveId" clId="{108620F3-7C9B-4B7B-BDB5-71800E3BB158}" dt="2021-04-13T14:05:57.988" v="14" actId="27803"/>
          <ac:spMkLst>
            <pc:docMk/>
            <pc:sldMk cId="2269528238" sldId="353"/>
            <ac:spMk id="2514" creationId="{93B80870-843F-419E-886B-2E3C5A2A65EC}"/>
          </ac:spMkLst>
        </pc:spChg>
        <pc:spChg chg="mod">
          <ac:chgData name="One Skill" userId="8d49c830ac36a521" providerId="LiveId" clId="{108620F3-7C9B-4B7B-BDB5-71800E3BB158}" dt="2021-04-13T14:05:57.988" v="14" actId="27803"/>
          <ac:spMkLst>
            <pc:docMk/>
            <pc:sldMk cId="2269528238" sldId="353"/>
            <ac:spMk id="2515" creationId="{655D9623-5AED-43D2-856E-D30342BF65D7}"/>
          </ac:spMkLst>
        </pc:spChg>
        <pc:spChg chg="mod">
          <ac:chgData name="One Skill" userId="8d49c830ac36a521" providerId="LiveId" clId="{108620F3-7C9B-4B7B-BDB5-71800E3BB158}" dt="2021-04-13T14:05:57.988" v="14" actId="27803"/>
          <ac:spMkLst>
            <pc:docMk/>
            <pc:sldMk cId="2269528238" sldId="353"/>
            <ac:spMk id="2516" creationId="{A36943A7-3624-4D72-A740-EC6ABC2FFB98}"/>
          </ac:spMkLst>
        </pc:spChg>
        <pc:spChg chg="mod">
          <ac:chgData name="One Skill" userId="8d49c830ac36a521" providerId="LiveId" clId="{108620F3-7C9B-4B7B-BDB5-71800E3BB158}" dt="2021-04-13T14:05:57.988" v="14" actId="27803"/>
          <ac:spMkLst>
            <pc:docMk/>
            <pc:sldMk cId="2269528238" sldId="353"/>
            <ac:spMk id="2517" creationId="{98D281CB-1248-4AE8-A868-32205A7D173F}"/>
          </ac:spMkLst>
        </pc:spChg>
        <pc:spChg chg="mod">
          <ac:chgData name="One Skill" userId="8d49c830ac36a521" providerId="LiveId" clId="{108620F3-7C9B-4B7B-BDB5-71800E3BB158}" dt="2021-04-13T14:05:57.988" v="14" actId="27803"/>
          <ac:spMkLst>
            <pc:docMk/>
            <pc:sldMk cId="2269528238" sldId="353"/>
            <ac:spMk id="2518" creationId="{E6A74A0A-57C4-4C59-9A2C-560ED83B95A9}"/>
          </ac:spMkLst>
        </pc:spChg>
        <pc:spChg chg="mod">
          <ac:chgData name="One Skill" userId="8d49c830ac36a521" providerId="LiveId" clId="{108620F3-7C9B-4B7B-BDB5-71800E3BB158}" dt="2021-04-13T14:05:57.988" v="14" actId="27803"/>
          <ac:spMkLst>
            <pc:docMk/>
            <pc:sldMk cId="2269528238" sldId="353"/>
            <ac:spMk id="2519" creationId="{D2167652-0264-4E80-87CD-5BFB5B781D6B}"/>
          </ac:spMkLst>
        </pc:spChg>
        <pc:spChg chg="mod">
          <ac:chgData name="One Skill" userId="8d49c830ac36a521" providerId="LiveId" clId="{108620F3-7C9B-4B7B-BDB5-71800E3BB158}" dt="2021-04-13T14:05:57.988" v="14" actId="27803"/>
          <ac:spMkLst>
            <pc:docMk/>
            <pc:sldMk cId="2269528238" sldId="353"/>
            <ac:spMk id="2520" creationId="{D4255175-B5D6-4F2F-B8EB-7281C9222921}"/>
          </ac:spMkLst>
        </pc:spChg>
        <pc:spChg chg="mod">
          <ac:chgData name="One Skill" userId="8d49c830ac36a521" providerId="LiveId" clId="{108620F3-7C9B-4B7B-BDB5-71800E3BB158}" dt="2021-04-13T14:05:57.988" v="14" actId="27803"/>
          <ac:spMkLst>
            <pc:docMk/>
            <pc:sldMk cId="2269528238" sldId="353"/>
            <ac:spMk id="2521" creationId="{899C9061-FB28-4063-B3AE-88079DBFE1C3}"/>
          </ac:spMkLst>
        </pc:spChg>
        <pc:spChg chg="mod">
          <ac:chgData name="One Skill" userId="8d49c830ac36a521" providerId="LiveId" clId="{108620F3-7C9B-4B7B-BDB5-71800E3BB158}" dt="2021-04-13T14:05:57.988" v="14" actId="27803"/>
          <ac:spMkLst>
            <pc:docMk/>
            <pc:sldMk cId="2269528238" sldId="353"/>
            <ac:spMk id="2522" creationId="{B1F59B59-9579-4111-B25C-6CA1505C9251}"/>
          </ac:spMkLst>
        </pc:spChg>
        <pc:spChg chg="mod">
          <ac:chgData name="One Skill" userId="8d49c830ac36a521" providerId="LiveId" clId="{108620F3-7C9B-4B7B-BDB5-71800E3BB158}" dt="2021-04-13T14:05:57.988" v="14" actId="27803"/>
          <ac:spMkLst>
            <pc:docMk/>
            <pc:sldMk cId="2269528238" sldId="353"/>
            <ac:spMk id="2523" creationId="{86283209-F961-4D60-8F4F-FDD9AC820AA7}"/>
          </ac:spMkLst>
        </pc:spChg>
        <pc:spChg chg="mod">
          <ac:chgData name="One Skill" userId="8d49c830ac36a521" providerId="LiveId" clId="{108620F3-7C9B-4B7B-BDB5-71800E3BB158}" dt="2021-04-13T14:05:57.988" v="14" actId="27803"/>
          <ac:spMkLst>
            <pc:docMk/>
            <pc:sldMk cId="2269528238" sldId="353"/>
            <ac:spMk id="2524" creationId="{64F1CF51-8E41-4FA5-86E6-B1FCF839493D}"/>
          </ac:spMkLst>
        </pc:spChg>
        <pc:spChg chg="mod">
          <ac:chgData name="One Skill" userId="8d49c830ac36a521" providerId="LiveId" clId="{108620F3-7C9B-4B7B-BDB5-71800E3BB158}" dt="2021-04-13T14:05:57.988" v="14" actId="27803"/>
          <ac:spMkLst>
            <pc:docMk/>
            <pc:sldMk cId="2269528238" sldId="353"/>
            <ac:spMk id="2525" creationId="{86EF1E35-95DC-4742-81E6-89BB368A7AC8}"/>
          </ac:spMkLst>
        </pc:spChg>
        <pc:spChg chg="mod">
          <ac:chgData name="One Skill" userId="8d49c830ac36a521" providerId="LiveId" clId="{108620F3-7C9B-4B7B-BDB5-71800E3BB158}" dt="2021-04-13T14:05:57.988" v="14" actId="27803"/>
          <ac:spMkLst>
            <pc:docMk/>
            <pc:sldMk cId="2269528238" sldId="353"/>
            <ac:spMk id="2526" creationId="{DEDAB515-4EBC-4695-A82C-7A42B62D95C7}"/>
          </ac:spMkLst>
        </pc:spChg>
        <pc:spChg chg="mod">
          <ac:chgData name="One Skill" userId="8d49c830ac36a521" providerId="LiveId" clId="{108620F3-7C9B-4B7B-BDB5-71800E3BB158}" dt="2021-04-13T14:05:57.988" v="14" actId="27803"/>
          <ac:spMkLst>
            <pc:docMk/>
            <pc:sldMk cId="2269528238" sldId="353"/>
            <ac:spMk id="2527" creationId="{2582ACCC-2566-4B76-95EF-DCC464AE9D45}"/>
          </ac:spMkLst>
        </pc:spChg>
        <pc:spChg chg="mod">
          <ac:chgData name="One Skill" userId="8d49c830ac36a521" providerId="LiveId" clId="{108620F3-7C9B-4B7B-BDB5-71800E3BB158}" dt="2021-04-13T14:05:57.988" v="14" actId="27803"/>
          <ac:spMkLst>
            <pc:docMk/>
            <pc:sldMk cId="2269528238" sldId="353"/>
            <ac:spMk id="2528" creationId="{F24177DA-EAAF-4A8F-9C1C-CB2028980F58}"/>
          </ac:spMkLst>
        </pc:spChg>
        <pc:spChg chg="mod">
          <ac:chgData name="One Skill" userId="8d49c830ac36a521" providerId="LiveId" clId="{108620F3-7C9B-4B7B-BDB5-71800E3BB158}" dt="2021-04-13T14:05:57.988" v="14" actId="27803"/>
          <ac:spMkLst>
            <pc:docMk/>
            <pc:sldMk cId="2269528238" sldId="353"/>
            <ac:spMk id="2529" creationId="{6A97E1BB-95E6-4B92-8EF3-A677B2F409F6}"/>
          </ac:spMkLst>
        </pc:spChg>
        <pc:spChg chg="mod">
          <ac:chgData name="One Skill" userId="8d49c830ac36a521" providerId="LiveId" clId="{108620F3-7C9B-4B7B-BDB5-71800E3BB158}" dt="2021-04-13T14:05:57.988" v="14" actId="27803"/>
          <ac:spMkLst>
            <pc:docMk/>
            <pc:sldMk cId="2269528238" sldId="353"/>
            <ac:spMk id="2530" creationId="{2F128EDD-76A1-4E93-9063-4BFFBF96C3F3}"/>
          </ac:spMkLst>
        </pc:spChg>
        <pc:spChg chg="mod">
          <ac:chgData name="One Skill" userId="8d49c830ac36a521" providerId="LiveId" clId="{108620F3-7C9B-4B7B-BDB5-71800E3BB158}" dt="2021-04-13T14:05:57.988" v="14" actId="27803"/>
          <ac:spMkLst>
            <pc:docMk/>
            <pc:sldMk cId="2269528238" sldId="353"/>
            <ac:spMk id="2531" creationId="{00DD6F79-BB57-48AE-A30A-5E261F529C39}"/>
          </ac:spMkLst>
        </pc:spChg>
        <pc:spChg chg="mod">
          <ac:chgData name="One Skill" userId="8d49c830ac36a521" providerId="LiveId" clId="{108620F3-7C9B-4B7B-BDB5-71800E3BB158}" dt="2021-04-13T14:05:57.988" v="14" actId="27803"/>
          <ac:spMkLst>
            <pc:docMk/>
            <pc:sldMk cId="2269528238" sldId="353"/>
            <ac:spMk id="2532" creationId="{A0A54515-FC5A-41E4-A089-2D5D48A24BD4}"/>
          </ac:spMkLst>
        </pc:spChg>
        <pc:spChg chg="mod">
          <ac:chgData name="One Skill" userId="8d49c830ac36a521" providerId="LiveId" clId="{108620F3-7C9B-4B7B-BDB5-71800E3BB158}" dt="2021-04-13T14:05:57.988" v="14" actId="27803"/>
          <ac:spMkLst>
            <pc:docMk/>
            <pc:sldMk cId="2269528238" sldId="353"/>
            <ac:spMk id="2533" creationId="{E30D51F3-1B08-4531-B8C1-EC65E51B0E54}"/>
          </ac:spMkLst>
        </pc:spChg>
        <pc:spChg chg="mod">
          <ac:chgData name="One Skill" userId="8d49c830ac36a521" providerId="LiveId" clId="{108620F3-7C9B-4B7B-BDB5-71800E3BB158}" dt="2021-04-13T14:05:57.988" v="14" actId="27803"/>
          <ac:spMkLst>
            <pc:docMk/>
            <pc:sldMk cId="2269528238" sldId="353"/>
            <ac:spMk id="2534" creationId="{7597C401-9902-4ABD-9276-D32EEA153940}"/>
          </ac:spMkLst>
        </pc:spChg>
        <pc:spChg chg="mod">
          <ac:chgData name="One Skill" userId="8d49c830ac36a521" providerId="LiveId" clId="{108620F3-7C9B-4B7B-BDB5-71800E3BB158}" dt="2021-04-13T14:05:57.988" v="14" actId="27803"/>
          <ac:spMkLst>
            <pc:docMk/>
            <pc:sldMk cId="2269528238" sldId="353"/>
            <ac:spMk id="2535" creationId="{0D434FAC-B298-4F8B-A147-45E297919F1A}"/>
          </ac:spMkLst>
        </pc:spChg>
        <pc:spChg chg="mod">
          <ac:chgData name="One Skill" userId="8d49c830ac36a521" providerId="LiveId" clId="{108620F3-7C9B-4B7B-BDB5-71800E3BB158}" dt="2021-04-13T14:05:57.988" v="14" actId="27803"/>
          <ac:spMkLst>
            <pc:docMk/>
            <pc:sldMk cId="2269528238" sldId="353"/>
            <ac:spMk id="2536" creationId="{D761917B-3E45-46FB-9764-947C1126E9E7}"/>
          </ac:spMkLst>
        </pc:spChg>
        <pc:spChg chg="mod">
          <ac:chgData name="One Skill" userId="8d49c830ac36a521" providerId="LiveId" clId="{108620F3-7C9B-4B7B-BDB5-71800E3BB158}" dt="2021-04-13T14:05:57.988" v="14" actId="27803"/>
          <ac:spMkLst>
            <pc:docMk/>
            <pc:sldMk cId="2269528238" sldId="353"/>
            <ac:spMk id="2537" creationId="{EE8C62F2-A478-4DD3-9EED-8CFDF9A9AFCB}"/>
          </ac:spMkLst>
        </pc:spChg>
        <pc:spChg chg="mod">
          <ac:chgData name="One Skill" userId="8d49c830ac36a521" providerId="LiveId" clId="{108620F3-7C9B-4B7B-BDB5-71800E3BB158}" dt="2021-04-13T14:05:57.988" v="14" actId="27803"/>
          <ac:spMkLst>
            <pc:docMk/>
            <pc:sldMk cId="2269528238" sldId="353"/>
            <ac:spMk id="2538" creationId="{4ADC3081-82B2-4282-B011-149A38B5FEB5}"/>
          </ac:spMkLst>
        </pc:spChg>
        <pc:spChg chg="mod">
          <ac:chgData name="One Skill" userId="8d49c830ac36a521" providerId="LiveId" clId="{108620F3-7C9B-4B7B-BDB5-71800E3BB158}" dt="2021-04-13T14:05:57.988" v="14" actId="27803"/>
          <ac:spMkLst>
            <pc:docMk/>
            <pc:sldMk cId="2269528238" sldId="353"/>
            <ac:spMk id="2540" creationId="{42C9FC3D-B871-43DB-B597-16F3CD4E5064}"/>
          </ac:spMkLst>
        </pc:spChg>
        <pc:spChg chg="mod">
          <ac:chgData name="One Skill" userId="8d49c830ac36a521" providerId="LiveId" clId="{108620F3-7C9B-4B7B-BDB5-71800E3BB158}" dt="2021-04-13T14:05:57.988" v="14" actId="27803"/>
          <ac:spMkLst>
            <pc:docMk/>
            <pc:sldMk cId="2269528238" sldId="353"/>
            <ac:spMk id="2541" creationId="{B7F2E522-0AC2-4DA8-928F-90ADC47B138A}"/>
          </ac:spMkLst>
        </pc:spChg>
        <pc:spChg chg="mod">
          <ac:chgData name="One Skill" userId="8d49c830ac36a521" providerId="LiveId" clId="{108620F3-7C9B-4B7B-BDB5-71800E3BB158}" dt="2021-04-13T14:05:57.988" v="14" actId="27803"/>
          <ac:spMkLst>
            <pc:docMk/>
            <pc:sldMk cId="2269528238" sldId="353"/>
            <ac:spMk id="2542" creationId="{59391D49-02AF-4E59-974E-35D28FD557B7}"/>
          </ac:spMkLst>
        </pc:spChg>
        <pc:spChg chg="mod">
          <ac:chgData name="One Skill" userId="8d49c830ac36a521" providerId="LiveId" clId="{108620F3-7C9B-4B7B-BDB5-71800E3BB158}" dt="2021-04-13T14:05:57.988" v="14" actId="27803"/>
          <ac:spMkLst>
            <pc:docMk/>
            <pc:sldMk cId="2269528238" sldId="353"/>
            <ac:spMk id="2543" creationId="{6156ABF4-D916-41C4-9D60-EE2B6B7405C5}"/>
          </ac:spMkLst>
        </pc:spChg>
        <pc:spChg chg="mod">
          <ac:chgData name="One Skill" userId="8d49c830ac36a521" providerId="LiveId" clId="{108620F3-7C9B-4B7B-BDB5-71800E3BB158}" dt="2021-04-13T14:05:57.988" v="14" actId="27803"/>
          <ac:spMkLst>
            <pc:docMk/>
            <pc:sldMk cId="2269528238" sldId="353"/>
            <ac:spMk id="2544" creationId="{A33AF4E8-E1EA-4C3A-8FC8-E68BE166BD2D}"/>
          </ac:spMkLst>
        </pc:spChg>
        <pc:spChg chg="mod">
          <ac:chgData name="One Skill" userId="8d49c830ac36a521" providerId="LiveId" clId="{108620F3-7C9B-4B7B-BDB5-71800E3BB158}" dt="2021-04-13T14:05:57.988" v="14" actId="27803"/>
          <ac:spMkLst>
            <pc:docMk/>
            <pc:sldMk cId="2269528238" sldId="353"/>
            <ac:spMk id="2545" creationId="{5F7D01E8-CC98-440D-8720-F83E4CA6758D}"/>
          </ac:spMkLst>
        </pc:spChg>
        <pc:spChg chg="mod">
          <ac:chgData name="One Skill" userId="8d49c830ac36a521" providerId="LiveId" clId="{108620F3-7C9B-4B7B-BDB5-71800E3BB158}" dt="2021-04-13T14:05:57.988" v="14" actId="27803"/>
          <ac:spMkLst>
            <pc:docMk/>
            <pc:sldMk cId="2269528238" sldId="353"/>
            <ac:spMk id="2546" creationId="{A2D0ADD0-9FC9-4A75-A26C-029EA38372A3}"/>
          </ac:spMkLst>
        </pc:spChg>
        <pc:spChg chg="mod">
          <ac:chgData name="One Skill" userId="8d49c830ac36a521" providerId="LiveId" clId="{108620F3-7C9B-4B7B-BDB5-71800E3BB158}" dt="2021-04-13T14:05:57.988" v="14" actId="27803"/>
          <ac:spMkLst>
            <pc:docMk/>
            <pc:sldMk cId="2269528238" sldId="353"/>
            <ac:spMk id="2547" creationId="{468E2B0D-8C62-4459-B75A-396180DBE19C}"/>
          </ac:spMkLst>
        </pc:spChg>
        <pc:spChg chg="mod">
          <ac:chgData name="One Skill" userId="8d49c830ac36a521" providerId="LiveId" clId="{108620F3-7C9B-4B7B-BDB5-71800E3BB158}" dt="2021-04-13T14:05:57.988" v="14" actId="27803"/>
          <ac:spMkLst>
            <pc:docMk/>
            <pc:sldMk cId="2269528238" sldId="353"/>
            <ac:spMk id="2548" creationId="{8F28BB0E-2BBC-4833-8397-A8FC87E08DB0}"/>
          </ac:spMkLst>
        </pc:spChg>
        <pc:spChg chg="mod">
          <ac:chgData name="One Skill" userId="8d49c830ac36a521" providerId="LiveId" clId="{108620F3-7C9B-4B7B-BDB5-71800E3BB158}" dt="2021-04-13T14:05:57.988" v="14" actId="27803"/>
          <ac:spMkLst>
            <pc:docMk/>
            <pc:sldMk cId="2269528238" sldId="353"/>
            <ac:spMk id="2549" creationId="{BA4AF85C-8030-4133-9C0E-D0D02FBCAE5F}"/>
          </ac:spMkLst>
        </pc:spChg>
        <pc:spChg chg="mod">
          <ac:chgData name="One Skill" userId="8d49c830ac36a521" providerId="LiveId" clId="{108620F3-7C9B-4B7B-BDB5-71800E3BB158}" dt="2021-04-13T14:05:57.988" v="14" actId="27803"/>
          <ac:spMkLst>
            <pc:docMk/>
            <pc:sldMk cId="2269528238" sldId="353"/>
            <ac:spMk id="2550" creationId="{D5B44915-DA9B-4F3A-8C06-674CF1EB3F3A}"/>
          </ac:spMkLst>
        </pc:spChg>
        <pc:spChg chg="mod">
          <ac:chgData name="One Skill" userId="8d49c830ac36a521" providerId="LiveId" clId="{108620F3-7C9B-4B7B-BDB5-71800E3BB158}" dt="2021-04-13T14:05:57.988" v="14" actId="27803"/>
          <ac:spMkLst>
            <pc:docMk/>
            <pc:sldMk cId="2269528238" sldId="353"/>
            <ac:spMk id="2551" creationId="{C61B1105-0037-45F7-9D02-0BCE4DE5568E}"/>
          </ac:spMkLst>
        </pc:spChg>
        <pc:spChg chg="mod">
          <ac:chgData name="One Skill" userId="8d49c830ac36a521" providerId="LiveId" clId="{108620F3-7C9B-4B7B-BDB5-71800E3BB158}" dt="2021-04-13T14:05:57.988" v="14" actId="27803"/>
          <ac:spMkLst>
            <pc:docMk/>
            <pc:sldMk cId="2269528238" sldId="353"/>
            <ac:spMk id="2552" creationId="{27D26934-ED41-4C79-9391-83E34D28CF6D}"/>
          </ac:spMkLst>
        </pc:spChg>
        <pc:spChg chg="mod">
          <ac:chgData name="One Skill" userId="8d49c830ac36a521" providerId="LiveId" clId="{108620F3-7C9B-4B7B-BDB5-71800E3BB158}" dt="2021-04-13T14:05:57.988" v="14" actId="27803"/>
          <ac:spMkLst>
            <pc:docMk/>
            <pc:sldMk cId="2269528238" sldId="353"/>
            <ac:spMk id="2553" creationId="{B072A0F6-2FA7-45C8-BB4D-EC72EF57FA7A}"/>
          </ac:spMkLst>
        </pc:spChg>
        <pc:spChg chg="mod">
          <ac:chgData name="One Skill" userId="8d49c830ac36a521" providerId="LiveId" clId="{108620F3-7C9B-4B7B-BDB5-71800E3BB158}" dt="2021-04-13T14:05:57.988" v="14" actId="27803"/>
          <ac:spMkLst>
            <pc:docMk/>
            <pc:sldMk cId="2269528238" sldId="353"/>
            <ac:spMk id="2554" creationId="{BA08D979-8F8E-4525-A17C-DBF4C35F6AE2}"/>
          </ac:spMkLst>
        </pc:spChg>
        <pc:spChg chg="mod">
          <ac:chgData name="One Skill" userId="8d49c830ac36a521" providerId="LiveId" clId="{108620F3-7C9B-4B7B-BDB5-71800E3BB158}" dt="2021-04-13T14:05:57.988" v="14" actId="27803"/>
          <ac:spMkLst>
            <pc:docMk/>
            <pc:sldMk cId="2269528238" sldId="353"/>
            <ac:spMk id="2555" creationId="{9BA18D57-C23E-46F7-B144-02BAF67019FB}"/>
          </ac:spMkLst>
        </pc:spChg>
        <pc:spChg chg="mod">
          <ac:chgData name="One Skill" userId="8d49c830ac36a521" providerId="LiveId" clId="{108620F3-7C9B-4B7B-BDB5-71800E3BB158}" dt="2021-04-13T14:05:57.988" v="14" actId="27803"/>
          <ac:spMkLst>
            <pc:docMk/>
            <pc:sldMk cId="2269528238" sldId="353"/>
            <ac:spMk id="2556" creationId="{481682FA-8A1E-489F-B898-0DBBEC9F04B3}"/>
          </ac:spMkLst>
        </pc:spChg>
        <pc:spChg chg="mod">
          <ac:chgData name="One Skill" userId="8d49c830ac36a521" providerId="LiveId" clId="{108620F3-7C9B-4B7B-BDB5-71800E3BB158}" dt="2021-04-13T14:05:57.988" v="14" actId="27803"/>
          <ac:spMkLst>
            <pc:docMk/>
            <pc:sldMk cId="2269528238" sldId="353"/>
            <ac:spMk id="2557" creationId="{A0EF3D66-C6CD-4C6B-871F-33FDE7A467D3}"/>
          </ac:spMkLst>
        </pc:spChg>
        <pc:spChg chg="mod">
          <ac:chgData name="One Skill" userId="8d49c830ac36a521" providerId="LiveId" clId="{108620F3-7C9B-4B7B-BDB5-71800E3BB158}" dt="2021-04-13T14:05:57.988" v="14" actId="27803"/>
          <ac:spMkLst>
            <pc:docMk/>
            <pc:sldMk cId="2269528238" sldId="353"/>
            <ac:spMk id="2558" creationId="{A14DDD29-31FD-48E4-BB71-3A32507392F3}"/>
          </ac:spMkLst>
        </pc:spChg>
        <pc:spChg chg="mod">
          <ac:chgData name="One Skill" userId="8d49c830ac36a521" providerId="LiveId" clId="{108620F3-7C9B-4B7B-BDB5-71800E3BB158}" dt="2021-04-13T14:05:57.988" v="14" actId="27803"/>
          <ac:spMkLst>
            <pc:docMk/>
            <pc:sldMk cId="2269528238" sldId="353"/>
            <ac:spMk id="2559" creationId="{E08E19DD-4C40-44C5-AA54-0743BB256E9E}"/>
          </ac:spMkLst>
        </pc:spChg>
        <pc:spChg chg="mod">
          <ac:chgData name="One Skill" userId="8d49c830ac36a521" providerId="LiveId" clId="{108620F3-7C9B-4B7B-BDB5-71800E3BB158}" dt="2021-04-13T14:05:57.988" v="14" actId="27803"/>
          <ac:spMkLst>
            <pc:docMk/>
            <pc:sldMk cId="2269528238" sldId="353"/>
            <ac:spMk id="2560" creationId="{6C98786F-B909-4ECA-B2EF-E0274D8B6EFA}"/>
          </ac:spMkLst>
        </pc:spChg>
        <pc:spChg chg="mod">
          <ac:chgData name="One Skill" userId="8d49c830ac36a521" providerId="LiveId" clId="{108620F3-7C9B-4B7B-BDB5-71800E3BB158}" dt="2021-04-13T14:05:57.988" v="14" actId="27803"/>
          <ac:spMkLst>
            <pc:docMk/>
            <pc:sldMk cId="2269528238" sldId="353"/>
            <ac:spMk id="2562" creationId="{52FF3026-6100-4DC4-828C-45659394C49F}"/>
          </ac:spMkLst>
        </pc:spChg>
        <pc:spChg chg="mod">
          <ac:chgData name="One Skill" userId="8d49c830ac36a521" providerId="LiveId" clId="{108620F3-7C9B-4B7B-BDB5-71800E3BB158}" dt="2021-04-13T14:05:57.988" v="14" actId="27803"/>
          <ac:spMkLst>
            <pc:docMk/>
            <pc:sldMk cId="2269528238" sldId="353"/>
            <ac:spMk id="2563" creationId="{D7DD385D-8FF7-4DF4-B155-488DF4642BB2}"/>
          </ac:spMkLst>
        </pc:spChg>
        <pc:spChg chg="mod">
          <ac:chgData name="One Skill" userId="8d49c830ac36a521" providerId="LiveId" clId="{108620F3-7C9B-4B7B-BDB5-71800E3BB158}" dt="2021-04-13T14:05:57.988" v="14" actId="27803"/>
          <ac:spMkLst>
            <pc:docMk/>
            <pc:sldMk cId="2269528238" sldId="353"/>
            <ac:spMk id="2564" creationId="{96CBE61E-519F-4242-AD39-D0D934FF9B35}"/>
          </ac:spMkLst>
        </pc:spChg>
        <pc:spChg chg="mod">
          <ac:chgData name="One Skill" userId="8d49c830ac36a521" providerId="LiveId" clId="{108620F3-7C9B-4B7B-BDB5-71800E3BB158}" dt="2021-04-13T14:05:57.988" v="14" actId="27803"/>
          <ac:spMkLst>
            <pc:docMk/>
            <pc:sldMk cId="2269528238" sldId="353"/>
            <ac:spMk id="2565" creationId="{E66ED2A7-79D7-490C-8F14-FA40FE7AC8EB}"/>
          </ac:spMkLst>
        </pc:spChg>
        <pc:spChg chg="mod">
          <ac:chgData name="One Skill" userId="8d49c830ac36a521" providerId="LiveId" clId="{108620F3-7C9B-4B7B-BDB5-71800E3BB158}" dt="2021-04-13T14:05:57.988" v="14" actId="27803"/>
          <ac:spMkLst>
            <pc:docMk/>
            <pc:sldMk cId="2269528238" sldId="353"/>
            <ac:spMk id="2566" creationId="{C6927310-31AB-4664-99F6-A4C6328F5588}"/>
          </ac:spMkLst>
        </pc:spChg>
        <pc:spChg chg="mod">
          <ac:chgData name="One Skill" userId="8d49c830ac36a521" providerId="LiveId" clId="{108620F3-7C9B-4B7B-BDB5-71800E3BB158}" dt="2021-04-13T14:05:57.988" v="14" actId="27803"/>
          <ac:spMkLst>
            <pc:docMk/>
            <pc:sldMk cId="2269528238" sldId="353"/>
            <ac:spMk id="2567" creationId="{6786322A-FA41-4414-A5C6-94070D6F689B}"/>
          </ac:spMkLst>
        </pc:spChg>
        <pc:spChg chg="mod">
          <ac:chgData name="One Skill" userId="8d49c830ac36a521" providerId="LiveId" clId="{108620F3-7C9B-4B7B-BDB5-71800E3BB158}" dt="2021-04-13T14:05:57.988" v="14" actId="27803"/>
          <ac:spMkLst>
            <pc:docMk/>
            <pc:sldMk cId="2269528238" sldId="353"/>
            <ac:spMk id="2568" creationId="{1699F41D-6429-4C8B-AECC-A9A1D5D9FA03}"/>
          </ac:spMkLst>
        </pc:spChg>
        <pc:spChg chg="mod">
          <ac:chgData name="One Skill" userId="8d49c830ac36a521" providerId="LiveId" clId="{108620F3-7C9B-4B7B-BDB5-71800E3BB158}" dt="2021-04-13T14:05:57.988" v="14" actId="27803"/>
          <ac:spMkLst>
            <pc:docMk/>
            <pc:sldMk cId="2269528238" sldId="353"/>
            <ac:spMk id="2569" creationId="{8D88E495-6394-41DB-8611-E0AF7C899DCF}"/>
          </ac:spMkLst>
        </pc:spChg>
        <pc:spChg chg="mod">
          <ac:chgData name="One Skill" userId="8d49c830ac36a521" providerId="LiveId" clId="{108620F3-7C9B-4B7B-BDB5-71800E3BB158}" dt="2021-04-13T14:05:57.988" v="14" actId="27803"/>
          <ac:spMkLst>
            <pc:docMk/>
            <pc:sldMk cId="2269528238" sldId="353"/>
            <ac:spMk id="2570" creationId="{705BEEBB-3A2F-4428-8AAC-21002A1FC45B}"/>
          </ac:spMkLst>
        </pc:spChg>
        <pc:spChg chg="mod">
          <ac:chgData name="One Skill" userId="8d49c830ac36a521" providerId="LiveId" clId="{108620F3-7C9B-4B7B-BDB5-71800E3BB158}" dt="2021-04-13T14:05:57.988" v="14" actId="27803"/>
          <ac:spMkLst>
            <pc:docMk/>
            <pc:sldMk cId="2269528238" sldId="353"/>
            <ac:spMk id="2571" creationId="{5C043BE1-9920-4619-A0E4-740ABB454BF4}"/>
          </ac:spMkLst>
        </pc:spChg>
        <pc:spChg chg="mod">
          <ac:chgData name="One Skill" userId="8d49c830ac36a521" providerId="LiveId" clId="{108620F3-7C9B-4B7B-BDB5-71800E3BB158}" dt="2021-04-13T14:05:57.988" v="14" actId="27803"/>
          <ac:spMkLst>
            <pc:docMk/>
            <pc:sldMk cId="2269528238" sldId="353"/>
            <ac:spMk id="2572" creationId="{36B5ED3A-9DB9-4E05-A7DC-AE6317D8C95C}"/>
          </ac:spMkLst>
        </pc:spChg>
        <pc:spChg chg="mod">
          <ac:chgData name="One Skill" userId="8d49c830ac36a521" providerId="LiveId" clId="{108620F3-7C9B-4B7B-BDB5-71800E3BB158}" dt="2021-04-13T14:05:57.988" v="14" actId="27803"/>
          <ac:spMkLst>
            <pc:docMk/>
            <pc:sldMk cId="2269528238" sldId="353"/>
            <ac:spMk id="2573" creationId="{A5881123-2429-4F73-A49B-DAD072755CF6}"/>
          </ac:spMkLst>
        </pc:spChg>
        <pc:spChg chg="mod">
          <ac:chgData name="One Skill" userId="8d49c830ac36a521" providerId="LiveId" clId="{108620F3-7C9B-4B7B-BDB5-71800E3BB158}" dt="2021-04-13T14:05:57.988" v="14" actId="27803"/>
          <ac:spMkLst>
            <pc:docMk/>
            <pc:sldMk cId="2269528238" sldId="353"/>
            <ac:spMk id="2574" creationId="{C3FA5271-25F8-4A96-B911-99BAE618F76E}"/>
          </ac:spMkLst>
        </pc:spChg>
        <pc:spChg chg="mod">
          <ac:chgData name="One Skill" userId="8d49c830ac36a521" providerId="LiveId" clId="{108620F3-7C9B-4B7B-BDB5-71800E3BB158}" dt="2021-04-13T14:05:57.988" v="14" actId="27803"/>
          <ac:spMkLst>
            <pc:docMk/>
            <pc:sldMk cId="2269528238" sldId="353"/>
            <ac:spMk id="2575" creationId="{93DD7F16-0448-4D81-9B38-8E45D8D71EE4}"/>
          </ac:spMkLst>
        </pc:spChg>
        <pc:spChg chg="mod">
          <ac:chgData name="One Skill" userId="8d49c830ac36a521" providerId="LiveId" clId="{108620F3-7C9B-4B7B-BDB5-71800E3BB158}" dt="2021-04-13T14:05:57.988" v="14" actId="27803"/>
          <ac:spMkLst>
            <pc:docMk/>
            <pc:sldMk cId="2269528238" sldId="353"/>
            <ac:spMk id="2576" creationId="{0AB8FBEC-C3F8-4838-80C3-C66EEDDD2DB8}"/>
          </ac:spMkLst>
        </pc:spChg>
        <pc:spChg chg="mod">
          <ac:chgData name="One Skill" userId="8d49c830ac36a521" providerId="LiveId" clId="{108620F3-7C9B-4B7B-BDB5-71800E3BB158}" dt="2021-04-13T14:05:57.988" v="14" actId="27803"/>
          <ac:spMkLst>
            <pc:docMk/>
            <pc:sldMk cId="2269528238" sldId="353"/>
            <ac:spMk id="2577" creationId="{E41CD943-D0FD-429F-B570-6DA86C31B77A}"/>
          </ac:spMkLst>
        </pc:spChg>
        <pc:spChg chg="mod">
          <ac:chgData name="One Skill" userId="8d49c830ac36a521" providerId="LiveId" clId="{108620F3-7C9B-4B7B-BDB5-71800E3BB158}" dt="2021-04-13T14:05:57.988" v="14" actId="27803"/>
          <ac:spMkLst>
            <pc:docMk/>
            <pc:sldMk cId="2269528238" sldId="353"/>
            <ac:spMk id="2578" creationId="{6233D958-1329-4BC1-904D-912F30C085C3}"/>
          </ac:spMkLst>
        </pc:spChg>
        <pc:spChg chg="mod">
          <ac:chgData name="One Skill" userId="8d49c830ac36a521" providerId="LiveId" clId="{108620F3-7C9B-4B7B-BDB5-71800E3BB158}" dt="2021-04-13T14:05:57.988" v="14" actId="27803"/>
          <ac:spMkLst>
            <pc:docMk/>
            <pc:sldMk cId="2269528238" sldId="353"/>
            <ac:spMk id="2579" creationId="{5E7C50EB-2AC6-4162-ABB5-4D062E90F917}"/>
          </ac:spMkLst>
        </pc:spChg>
        <pc:spChg chg="mod">
          <ac:chgData name="One Skill" userId="8d49c830ac36a521" providerId="LiveId" clId="{108620F3-7C9B-4B7B-BDB5-71800E3BB158}" dt="2021-04-13T14:05:57.988" v="14" actId="27803"/>
          <ac:spMkLst>
            <pc:docMk/>
            <pc:sldMk cId="2269528238" sldId="353"/>
            <ac:spMk id="2580" creationId="{A0005ED5-E119-4140-846C-6A8A3B80F591}"/>
          </ac:spMkLst>
        </pc:spChg>
        <pc:spChg chg="mod">
          <ac:chgData name="One Skill" userId="8d49c830ac36a521" providerId="LiveId" clId="{108620F3-7C9B-4B7B-BDB5-71800E3BB158}" dt="2021-04-13T14:05:57.988" v="14" actId="27803"/>
          <ac:spMkLst>
            <pc:docMk/>
            <pc:sldMk cId="2269528238" sldId="353"/>
            <ac:spMk id="2581" creationId="{93D15DB7-24D4-4431-8905-B31AEBEDAFB1}"/>
          </ac:spMkLst>
        </pc:spChg>
        <pc:spChg chg="mod">
          <ac:chgData name="One Skill" userId="8d49c830ac36a521" providerId="LiveId" clId="{108620F3-7C9B-4B7B-BDB5-71800E3BB158}" dt="2021-04-13T14:05:57.988" v="14" actId="27803"/>
          <ac:spMkLst>
            <pc:docMk/>
            <pc:sldMk cId="2269528238" sldId="353"/>
            <ac:spMk id="2582" creationId="{F6E89A43-D4ED-4F4A-999D-82B3F18CB63A}"/>
          </ac:spMkLst>
        </pc:spChg>
        <pc:spChg chg="mod">
          <ac:chgData name="One Skill" userId="8d49c830ac36a521" providerId="LiveId" clId="{108620F3-7C9B-4B7B-BDB5-71800E3BB158}" dt="2021-04-13T14:05:57.988" v="14" actId="27803"/>
          <ac:spMkLst>
            <pc:docMk/>
            <pc:sldMk cId="2269528238" sldId="353"/>
            <ac:spMk id="2583" creationId="{DB555812-490E-4C05-ABCA-AE865307BE39}"/>
          </ac:spMkLst>
        </pc:spChg>
        <pc:spChg chg="mod">
          <ac:chgData name="One Skill" userId="8d49c830ac36a521" providerId="LiveId" clId="{108620F3-7C9B-4B7B-BDB5-71800E3BB158}" dt="2021-04-13T14:05:57.988" v="14" actId="27803"/>
          <ac:spMkLst>
            <pc:docMk/>
            <pc:sldMk cId="2269528238" sldId="353"/>
            <ac:spMk id="2584" creationId="{F3826D73-833D-4D0C-BD5E-67ABA015E81B}"/>
          </ac:spMkLst>
        </pc:spChg>
        <pc:spChg chg="mod">
          <ac:chgData name="One Skill" userId="8d49c830ac36a521" providerId="LiveId" clId="{108620F3-7C9B-4B7B-BDB5-71800E3BB158}" dt="2021-04-13T14:05:57.988" v="14" actId="27803"/>
          <ac:spMkLst>
            <pc:docMk/>
            <pc:sldMk cId="2269528238" sldId="353"/>
            <ac:spMk id="2585" creationId="{6FB8F735-07B3-4037-AB03-763515C339BA}"/>
          </ac:spMkLst>
        </pc:spChg>
        <pc:spChg chg="mod">
          <ac:chgData name="One Skill" userId="8d49c830ac36a521" providerId="LiveId" clId="{108620F3-7C9B-4B7B-BDB5-71800E3BB158}" dt="2021-04-13T14:05:57.988" v="14" actId="27803"/>
          <ac:spMkLst>
            <pc:docMk/>
            <pc:sldMk cId="2269528238" sldId="353"/>
            <ac:spMk id="2587" creationId="{5054FF0E-7805-4CD6-B7E0-1402A90FA26C}"/>
          </ac:spMkLst>
        </pc:spChg>
        <pc:spChg chg="mod">
          <ac:chgData name="One Skill" userId="8d49c830ac36a521" providerId="LiveId" clId="{108620F3-7C9B-4B7B-BDB5-71800E3BB158}" dt="2021-04-13T14:05:57.988" v="14" actId="27803"/>
          <ac:spMkLst>
            <pc:docMk/>
            <pc:sldMk cId="2269528238" sldId="353"/>
            <ac:spMk id="2588" creationId="{B3BB01A7-A6B9-46AC-AD49-9A15EFD2F7E5}"/>
          </ac:spMkLst>
        </pc:spChg>
        <pc:spChg chg="mod">
          <ac:chgData name="One Skill" userId="8d49c830ac36a521" providerId="LiveId" clId="{108620F3-7C9B-4B7B-BDB5-71800E3BB158}" dt="2021-04-13T14:05:57.988" v="14" actId="27803"/>
          <ac:spMkLst>
            <pc:docMk/>
            <pc:sldMk cId="2269528238" sldId="353"/>
            <ac:spMk id="2589" creationId="{CE1648E1-5967-428E-BEF4-7D9F503A3ADC}"/>
          </ac:spMkLst>
        </pc:spChg>
        <pc:spChg chg="mod">
          <ac:chgData name="One Skill" userId="8d49c830ac36a521" providerId="LiveId" clId="{108620F3-7C9B-4B7B-BDB5-71800E3BB158}" dt="2021-04-13T14:05:57.988" v="14" actId="27803"/>
          <ac:spMkLst>
            <pc:docMk/>
            <pc:sldMk cId="2269528238" sldId="353"/>
            <ac:spMk id="2590" creationId="{64DAA5A2-CBF6-4CCE-98FB-4722D26D785C}"/>
          </ac:spMkLst>
        </pc:spChg>
        <pc:spChg chg="mod">
          <ac:chgData name="One Skill" userId="8d49c830ac36a521" providerId="LiveId" clId="{108620F3-7C9B-4B7B-BDB5-71800E3BB158}" dt="2021-04-13T14:05:57.988" v="14" actId="27803"/>
          <ac:spMkLst>
            <pc:docMk/>
            <pc:sldMk cId="2269528238" sldId="353"/>
            <ac:spMk id="2591" creationId="{5492228E-7CC6-46CE-94EE-79207FC91FEF}"/>
          </ac:spMkLst>
        </pc:spChg>
        <pc:spChg chg="mod">
          <ac:chgData name="One Skill" userId="8d49c830ac36a521" providerId="LiveId" clId="{108620F3-7C9B-4B7B-BDB5-71800E3BB158}" dt="2021-04-13T14:05:57.988" v="14" actId="27803"/>
          <ac:spMkLst>
            <pc:docMk/>
            <pc:sldMk cId="2269528238" sldId="353"/>
            <ac:spMk id="2592" creationId="{E5A71ADF-1CDB-46F7-B1A4-628969DF3198}"/>
          </ac:spMkLst>
        </pc:spChg>
        <pc:spChg chg="mod">
          <ac:chgData name="One Skill" userId="8d49c830ac36a521" providerId="LiveId" clId="{108620F3-7C9B-4B7B-BDB5-71800E3BB158}" dt="2021-04-13T14:05:57.988" v="14" actId="27803"/>
          <ac:spMkLst>
            <pc:docMk/>
            <pc:sldMk cId="2269528238" sldId="353"/>
            <ac:spMk id="2593" creationId="{2FA2FBA3-FCAA-488B-8FC1-B1D347AF713B}"/>
          </ac:spMkLst>
        </pc:spChg>
        <pc:spChg chg="mod">
          <ac:chgData name="One Skill" userId="8d49c830ac36a521" providerId="LiveId" clId="{108620F3-7C9B-4B7B-BDB5-71800E3BB158}" dt="2021-04-13T14:05:57.988" v="14" actId="27803"/>
          <ac:spMkLst>
            <pc:docMk/>
            <pc:sldMk cId="2269528238" sldId="353"/>
            <ac:spMk id="2594" creationId="{349BC6DA-D2D9-4AFA-87B6-05FF49C1EDA2}"/>
          </ac:spMkLst>
        </pc:spChg>
        <pc:spChg chg="mod">
          <ac:chgData name="One Skill" userId="8d49c830ac36a521" providerId="LiveId" clId="{108620F3-7C9B-4B7B-BDB5-71800E3BB158}" dt="2021-04-13T14:05:57.988" v="14" actId="27803"/>
          <ac:spMkLst>
            <pc:docMk/>
            <pc:sldMk cId="2269528238" sldId="353"/>
            <ac:spMk id="2595" creationId="{31B589C6-C9AE-436F-A213-E5DD3E751BB3}"/>
          </ac:spMkLst>
        </pc:spChg>
        <pc:spChg chg="mod">
          <ac:chgData name="One Skill" userId="8d49c830ac36a521" providerId="LiveId" clId="{108620F3-7C9B-4B7B-BDB5-71800E3BB158}" dt="2021-04-13T14:05:57.988" v="14" actId="27803"/>
          <ac:spMkLst>
            <pc:docMk/>
            <pc:sldMk cId="2269528238" sldId="353"/>
            <ac:spMk id="2596" creationId="{DC258809-73FD-42FF-BBC8-AAEA6FD933E1}"/>
          </ac:spMkLst>
        </pc:spChg>
        <pc:spChg chg="mod">
          <ac:chgData name="One Skill" userId="8d49c830ac36a521" providerId="LiveId" clId="{108620F3-7C9B-4B7B-BDB5-71800E3BB158}" dt="2021-04-13T14:05:57.988" v="14" actId="27803"/>
          <ac:spMkLst>
            <pc:docMk/>
            <pc:sldMk cId="2269528238" sldId="353"/>
            <ac:spMk id="2597" creationId="{90D916AF-E378-4CCA-AC7A-52FE814A81D3}"/>
          </ac:spMkLst>
        </pc:spChg>
        <pc:spChg chg="mod">
          <ac:chgData name="One Skill" userId="8d49c830ac36a521" providerId="LiveId" clId="{108620F3-7C9B-4B7B-BDB5-71800E3BB158}" dt="2021-04-13T14:05:57.988" v="14" actId="27803"/>
          <ac:spMkLst>
            <pc:docMk/>
            <pc:sldMk cId="2269528238" sldId="353"/>
            <ac:spMk id="2598" creationId="{E96B57FB-33B1-417B-8242-EE936FB42F91}"/>
          </ac:spMkLst>
        </pc:spChg>
        <pc:spChg chg="mod">
          <ac:chgData name="One Skill" userId="8d49c830ac36a521" providerId="LiveId" clId="{108620F3-7C9B-4B7B-BDB5-71800E3BB158}" dt="2021-04-13T14:05:57.988" v="14" actId="27803"/>
          <ac:spMkLst>
            <pc:docMk/>
            <pc:sldMk cId="2269528238" sldId="353"/>
            <ac:spMk id="2599" creationId="{C093D86A-4DB1-4E0B-AF38-B3CEFA5B251B}"/>
          </ac:spMkLst>
        </pc:spChg>
        <pc:spChg chg="mod">
          <ac:chgData name="One Skill" userId="8d49c830ac36a521" providerId="LiveId" clId="{108620F3-7C9B-4B7B-BDB5-71800E3BB158}" dt="2021-04-13T14:05:57.988" v="14" actId="27803"/>
          <ac:spMkLst>
            <pc:docMk/>
            <pc:sldMk cId="2269528238" sldId="353"/>
            <ac:spMk id="2601" creationId="{0E95E61B-8702-47C3-80B2-C42E7B16DA2C}"/>
          </ac:spMkLst>
        </pc:spChg>
        <pc:spChg chg="mod">
          <ac:chgData name="One Skill" userId="8d49c830ac36a521" providerId="LiveId" clId="{108620F3-7C9B-4B7B-BDB5-71800E3BB158}" dt="2021-04-13T14:05:57.988" v="14" actId="27803"/>
          <ac:spMkLst>
            <pc:docMk/>
            <pc:sldMk cId="2269528238" sldId="353"/>
            <ac:spMk id="2602" creationId="{D21069D3-30CE-4781-AD5B-702BA3BFDD2D}"/>
          </ac:spMkLst>
        </pc:spChg>
        <pc:spChg chg="mod">
          <ac:chgData name="One Skill" userId="8d49c830ac36a521" providerId="LiveId" clId="{108620F3-7C9B-4B7B-BDB5-71800E3BB158}" dt="2021-04-13T14:05:57.988" v="14" actId="27803"/>
          <ac:spMkLst>
            <pc:docMk/>
            <pc:sldMk cId="2269528238" sldId="353"/>
            <ac:spMk id="2603" creationId="{C4F329E4-F712-4F01-A4D7-4EA39B42DB08}"/>
          </ac:spMkLst>
        </pc:spChg>
        <pc:spChg chg="mod">
          <ac:chgData name="One Skill" userId="8d49c830ac36a521" providerId="LiveId" clId="{108620F3-7C9B-4B7B-BDB5-71800E3BB158}" dt="2021-04-13T14:05:57.988" v="14" actId="27803"/>
          <ac:spMkLst>
            <pc:docMk/>
            <pc:sldMk cId="2269528238" sldId="353"/>
            <ac:spMk id="2604" creationId="{5B6E9A32-A4CE-4464-A82C-33B383A551F1}"/>
          </ac:spMkLst>
        </pc:spChg>
        <pc:spChg chg="mod">
          <ac:chgData name="One Skill" userId="8d49c830ac36a521" providerId="LiveId" clId="{108620F3-7C9B-4B7B-BDB5-71800E3BB158}" dt="2021-04-13T14:05:57.988" v="14" actId="27803"/>
          <ac:spMkLst>
            <pc:docMk/>
            <pc:sldMk cId="2269528238" sldId="353"/>
            <ac:spMk id="2605" creationId="{28F71346-D485-4896-B123-AFAB979502E9}"/>
          </ac:spMkLst>
        </pc:spChg>
        <pc:spChg chg="mod">
          <ac:chgData name="One Skill" userId="8d49c830ac36a521" providerId="LiveId" clId="{108620F3-7C9B-4B7B-BDB5-71800E3BB158}" dt="2021-04-13T14:05:57.988" v="14" actId="27803"/>
          <ac:spMkLst>
            <pc:docMk/>
            <pc:sldMk cId="2269528238" sldId="353"/>
            <ac:spMk id="2606" creationId="{D477060A-07F8-43FA-BEA3-D00204FF3A41}"/>
          </ac:spMkLst>
        </pc:spChg>
        <pc:spChg chg="mod">
          <ac:chgData name="One Skill" userId="8d49c830ac36a521" providerId="LiveId" clId="{108620F3-7C9B-4B7B-BDB5-71800E3BB158}" dt="2021-04-13T14:05:57.988" v="14" actId="27803"/>
          <ac:spMkLst>
            <pc:docMk/>
            <pc:sldMk cId="2269528238" sldId="353"/>
            <ac:spMk id="2607" creationId="{7575531B-A015-44E8-9D27-4A3CB1B39059}"/>
          </ac:spMkLst>
        </pc:spChg>
        <pc:spChg chg="mod">
          <ac:chgData name="One Skill" userId="8d49c830ac36a521" providerId="LiveId" clId="{108620F3-7C9B-4B7B-BDB5-71800E3BB158}" dt="2021-04-13T14:05:57.988" v="14" actId="27803"/>
          <ac:spMkLst>
            <pc:docMk/>
            <pc:sldMk cId="2269528238" sldId="353"/>
            <ac:spMk id="2608" creationId="{BA6F94EB-533D-4700-A128-B740FFCB2EDA}"/>
          </ac:spMkLst>
        </pc:spChg>
        <pc:spChg chg="mod">
          <ac:chgData name="One Skill" userId="8d49c830ac36a521" providerId="LiveId" clId="{108620F3-7C9B-4B7B-BDB5-71800E3BB158}" dt="2021-04-13T14:05:57.988" v="14" actId="27803"/>
          <ac:spMkLst>
            <pc:docMk/>
            <pc:sldMk cId="2269528238" sldId="353"/>
            <ac:spMk id="2609" creationId="{D60A8FCF-B990-4EDF-8382-009931B42A5F}"/>
          </ac:spMkLst>
        </pc:spChg>
        <pc:spChg chg="mod">
          <ac:chgData name="One Skill" userId="8d49c830ac36a521" providerId="LiveId" clId="{108620F3-7C9B-4B7B-BDB5-71800E3BB158}" dt="2021-04-13T14:05:57.988" v="14" actId="27803"/>
          <ac:spMkLst>
            <pc:docMk/>
            <pc:sldMk cId="2269528238" sldId="353"/>
            <ac:spMk id="2611" creationId="{71E4CA20-8F33-47D3-AEBB-A9DB3BE0E4A3}"/>
          </ac:spMkLst>
        </pc:spChg>
        <pc:spChg chg="mod">
          <ac:chgData name="One Skill" userId="8d49c830ac36a521" providerId="LiveId" clId="{108620F3-7C9B-4B7B-BDB5-71800E3BB158}" dt="2021-04-13T14:05:57.988" v="14" actId="27803"/>
          <ac:spMkLst>
            <pc:docMk/>
            <pc:sldMk cId="2269528238" sldId="353"/>
            <ac:spMk id="2612" creationId="{F3780679-FDDC-4ECA-9191-6138E1B9AAE8}"/>
          </ac:spMkLst>
        </pc:spChg>
        <pc:spChg chg="mod">
          <ac:chgData name="One Skill" userId="8d49c830ac36a521" providerId="LiveId" clId="{108620F3-7C9B-4B7B-BDB5-71800E3BB158}" dt="2021-04-13T14:05:57.988" v="14" actId="27803"/>
          <ac:spMkLst>
            <pc:docMk/>
            <pc:sldMk cId="2269528238" sldId="353"/>
            <ac:spMk id="2613" creationId="{76FBAE7A-662D-4FEE-BBA7-4D24466503D2}"/>
          </ac:spMkLst>
        </pc:spChg>
        <pc:spChg chg="mod">
          <ac:chgData name="One Skill" userId="8d49c830ac36a521" providerId="LiveId" clId="{108620F3-7C9B-4B7B-BDB5-71800E3BB158}" dt="2021-04-13T14:05:57.988" v="14" actId="27803"/>
          <ac:spMkLst>
            <pc:docMk/>
            <pc:sldMk cId="2269528238" sldId="353"/>
            <ac:spMk id="2614" creationId="{E545F8C2-908C-4ADC-8487-0196C9F3611D}"/>
          </ac:spMkLst>
        </pc:spChg>
        <pc:spChg chg="mod">
          <ac:chgData name="One Skill" userId="8d49c830ac36a521" providerId="LiveId" clId="{108620F3-7C9B-4B7B-BDB5-71800E3BB158}" dt="2021-04-13T14:05:57.988" v="14" actId="27803"/>
          <ac:spMkLst>
            <pc:docMk/>
            <pc:sldMk cId="2269528238" sldId="353"/>
            <ac:spMk id="2615" creationId="{0594DC57-7671-4258-BA6C-F748ED2F7121}"/>
          </ac:spMkLst>
        </pc:spChg>
        <pc:spChg chg="mod">
          <ac:chgData name="One Skill" userId="8d49c830ac36a521" providerId="LiveId" clId="{108620F3-7C9B-4B7B-BDB5-71800E3BB158}" dt="2021-04-13T14:05:57.988" v="14" actId="27803"/>
          <ac:spMkLst>
            <pc:docMk/>
            <pc:sldMk cId="2269528238" sldId="353"/>
            <ac:spMk id="2616" creationId="{24ED5498-5586-445D-8924-F79A4D21A5A0}"/>
          </ac:spMkLst>
        </pc:spChg>
        <pc:spChg chg="mod">
          <ac:chgData name="One Skill" userId="8d49c830ac36a521" providerId="LiveId" clId="{108620F3-7C9B-4B7B-BDB5-71800E3BB158}" dt="2021-04-13T14:05:57.988" v="14" actId="27803"/>
          <ac:spMkLst>
            <pc:docMk/>
            <pc:sldMk cId="2269528238" sldId="353"/>
            <ac:spMk id="2617" creationId="{05C5B481-7954-4F93-983D-FA9C2E5B3FED}"/>
          </ac:spMkLst>
        </pc:spChg>
        <pc:spChg chg="mod">
          <ac:chgData name="One Skill" userId="8d49c830ac36a521" providerId="LiveId" clId="{108620F3-7C9B-4B7B-BDB5-71800E3BB158}" dt="2021-04-13T14:05:57.988" v="14" actId="27803"/>
          <ac:spMkLst>
            <pc:docMk/>
            <pc:sldMk cId="2269528238" sldId="353"/>
            <ac:spMk id="2619" creationId="{39E8DF50-9832-4B50-BF68-FD9C8503F224}"/>
          </ac:spMkLst>
        </pc:spChg>
        <pc:spChg chg="mod">
          <ac:chgData name="One Skill" userId="8d49c830ac36a521" providerId="LiveId" clId="{108620F3-7C9B-4B7B-BDB5-71800E3BB158}" dt="2021-04-13T14:05:57.988" v="14" actId="27803"/>
          <ac:spMkLst>
            <pc:docMk/>
            <pc:sldMk cId="2269528238" sldId="353"/>
            <ac:spMk id="2620" creationId="{B30C3F5B-8714-45C6-A1F0-E5067029B456}"/>
          </ac:spMkLst>
        </pc:spChg>
        <pc:spChg chg="mod">
          <ac:chgData name="One Skill" userId="8d49c830ac36a521" providerId="LiveId" clId="{108620F3-7C9B-4B7B-BDB5-71800E3BB158}" dt="2021-04-13T14:05:57.988" v="14" actId="27803"/>
          <ac:spMkLst>
            <pc:docMk/>
            <pc:sldMk cId="2269528238" sldId="353"/>
            <ac:spMk id="2621" creationId="{9184D812-E52C-4EDC-ACF6-6554D577CA36}"/>
          </ac:spMkLst>
        </pc:spChg>
        <pc:spChg chg="mod">
          <ac:chgData name="One Skill" userId="8d49c830ac36a521" providerId="LiveId" clId="{108620F3-7C9B-4B7B-BDB5-71800E3BB158}" dt="2021-04-13T14:05:57.988" v="14" actId="27803"/>
          <ac:spMkLst>
            <pc:docMk/>
            <pc:sldMk cId="2269528238" sldId="353"/>
            <ac:spMk id="2622" creationId="{56982D9E-BC9F-4DD6-98E8-4E178FC0EF2A}"/>
          </ac:spMkLst>
        </pc:spChg>
        <pc:spChg chg="mod">
          <ac:chgData name="One Skill" userId="8d49c830ac36a521" providerId="LiveId" clId="{108620F3-7C9B-4B7B-BDB5-71800E3BB158}" dt="2021-04-13T14:05:57.988" v="14" actId="27803"/>
          <ac:spMkLst>
            <pc:docMk/>
            <pc:sldMk cId="2269528238" sldId="353"/>
            <ac:spMk id="2623" creationId="{156E5D74-76A2-48D8-95E1-5037FCD89D1D}"/>
          </ac:spMkLst>
        </pc:spChg>
        <pc:spChg chg="mod">
          <ac:chgData name="One Skill" userId="8d49c830ac36a521" providerId="LiveId" clId="{108620F3-7C9B-4B7B-BDB5-71800E3BB158}" dt="2021-04-13T14:05:57.988" v="14" actId="27803"/>
          <ac:spMkLst>
            <pc:docMk/>
            <pc:sldMk cId="2269528238" sldId="353"/>
            <ac:spMk id="2624" creationId="{3BAA9ECB-B618-43A1-8546-E9A42047FC7F}"/>
          </ac:spMkLst>
        </pc:spChg>
        <pc:spChg chg="mod">
          <ac:chgData name="One Skill" userId="8d49c830ac36a521" providerId="LiveId" clId="{108620F3-7C9B-4B7B-BDB5-71800E3BB158}" dt="2021-04-13T14:05:57.988" v="14" actId="27803"/>
          <ac:spMkLst>
            <pc:docMk/>
            <pc:sldMk cId="2269528238" sldId="353"/>
            <ac:spMk id="2625" creationId="{076DB527-F00C-4EFD-AC33-3311BEDBD2E6}"/>
          </ac:spMkLst>
        </pc:spChg>
        <pc:spChg chg="mod">
          <ac:chgData name="One Skill" userId="8d49c830ac36a521" providerId="LiveId" clId="{108620F3-7C9B-4B7B-BDB5-71800E3BB158}" dt="2021-04-13T14:05:57.988" v="14" actId="27803"/>
          <ac:spMkLst>
            <pc:docMk/>
            <pc:sldMk cId="2269528238" sldId="353"/>
            <ac:spMk id="2626" creationId="{D8056131-6F31-4875-AA2A-D59F0B933FC1}"/>
          </ac:spMkLst>
        </pc:spChg>
        <pc:spChg chg="mod">
          <ac:chgData name="One Skill" userId="8d49c830ac36a521" providerId="LiveId" clId="{108620F3-7C9B-4B7B-BDB5-71800E3BB158}" dt="2021-04-13T14:05:57.988" v="14" actId="27803"/>
          <ac:spMkLst>
            <pc:docMk/>
            <pc:sldMk cId="2269528238" sldId="353"/>
            <ac:spMk id="2627" creationId="{8DDBB359-4E88-4D5C-B658-72BF0429E67D}"/>
          </ac:spMkLst>
        </pc:spChg>
        <pc:spChg chg="mod">
          <ac:chgData name="One Skill" userId="8d49c830ac36a521" providerId="LiveId" clId="{108620F3-7C9B-4B7B-BDB5-71800E3BB158}" dt="2021-04-13T14:05:57.988" v="14" actId="27803"/>
          <ac:spMkLst>
            <pc:docMk/>
            <pc:sldMk cId="2269528238" sldId="353"/>
            <ac:spMk id="2628" creationId="{7C2E10FF-C966-48B2-99FD-278F201F3162}"/>
          </ac:spMkLst>
        </pc:spChg>
        <pc:spChg chg="mod">
          <ac:chgData name="One Skill" userId="8d49c830ac36a521" providerId="LiveId" clId="{108620F3-7C9B-4B7B-BDB5-71800E3BB158}" dt="2021-04-13T14:05:57.988" v="14" actId="27803"/>
          <ac:spMkLst>
            <pc:docMk/>
            <pc:sldMk cId="2269528238" sldId="353"/>
            <ac:spMk id="2629" creationId="{A0A10132-13D9-433A-9287-E93659897B49}"/>
          </ac:spMkLst>
        </pc:spChg>
        <pc:spChg chg="mod">
          <ac:chgData name="One Skill" userId="8d49c830ac36a521" providerId="LiveId" clId="{108620F3-7C9B-4B7B-BDB5-71800E3BB158}" dt="2021-04-13T14:05:57.988" v="14" actId="27803"/>
          <ac:spMkLst>
            <pc:docMk/>
            <pc:sldMk cId="2269528238" sldId="353"/>
            <ac:spMk id="2630" creationId="{E6976523-C408-4728-8D2A-DC81DCD8FD16}"/>
          </ac:spMkLst>
        </pc:spChg>
        <pc:spChg chg="mod">
          <ac:chgData name="One Skill" userId="8d49c830ac36a521" providerId="LiveId" clId="{108620F3-7C9B-4B7B-BDB5-71800E3BB158}" dt="2021-04-13T14:05:57.988" v="14" actId="27803"/>
          <ac:spMkLst>
            <pc:docMk/>
            <pc:sldMk cId="2269528238" sldId="353"/>
            <ac:spMk id="2631" creationId="{BFEA6F46-EC05-4A4E-808D-3108E1A7282B}"/>
          </ac:spMkLst>
        </pc:spChg>
        <pc:spChg chg="mod">
          <ac:chgData name="One Skill" userId="8d49c830ac36a521" providerId="LiveId" clId="{108620F3-7C9B-4B7B-BDB5-71800E3BB158}" dt="2021-04-13T14:05:57.988" v="14" actId="27803"/>
          <ac:spMkLst>
            <pc:docMk/>
            <pc:sldMk cId="2269528238" sldId="353"/>
            <ac:spMk id="2632" creationId="{E278D43A-A7B4-489D-9521-ACEED4B24856}"/>
          </ac:spMkLst>
        </pc:spChg>
        <pc:spChg chg="mod">
          <ac:chgData name="One Skill" userId="8d49c830ac36a521" providerId="LiveId" clId="{108620F3-7C9B-4B7B-BDB5-71800E3BB158}" dt="2021-04-13T14:05:57.988" v="14" actId="27803"/>
          <ac:spMkLst>
            <pc:docMk/>
            <pc:sldMk cId="2269528238" sldId="353"/>
            <ac:spMk id="2633" creationId="{D6B0856B-0669-480C-8A1E-C32AF66B026E}"/>
          </ac:spMkLst>
        </pc:spChg>
        <pc:spChg chg="mod">
          <ac:chgData name="One Skill" userId="8d49c830ac36a521" providerId="LiveId" clId="{108620F3-7C9B-4B7B-BDB5-71800E3BB158}" dt="2021-04-13T14:05:57.988" v="14" actId="27803"/>
          <ac:spMkLst>
            <pc:docMk/>
            <pc:sldMk cId="2269528238" sldId="353"/>
            <ac:spMk id="2634" creationId="{FB388DF8-3778-4FAA-BFF0-DBBB7F9DC89F}"/>
          </ac:spMkLst>
        </pc:spChg>
        <pc:spChg chg="mod">
          <ac:chgData name="One Skill" userId="8d49c830ac36a521" providerId="LiveId" clId="{108620F3-7C9B-4B7B-BDB5-71800E3BB158}" dt="2021-04-13T14:05:57.988" v="14" actId="27803"/>
          <ac:spMkLst>
            <pc:docMk/>
            <pc:sldMk cId="2269528238" sldId="353"/>
            <ac:spMk id="2635" creationId="{E11E8980-2097-4AB7-AAA0-3C51F0F89AE6}"/>
          </ac:spMkLst>
        </pc:spChg>
        <pc:spChg chg="mod">
          <ac:chgData name="One Skill" userId="8d49c830ac36a521" providerId="LiveId" clId="{108620F3-7C9B-4B7B-BDB5-71800E3BB158}" dt="2021-04-13T14:05:57.988" v="14" actId="27803"/>
          <ac:spMkLst>
            <pc:docMk/>
            <pc:sldMk cId="2269528238" sldId="353"/>
            <ac:spMk id="2636" creationId="{81B5A1F5-CAE9-4443-9A38-60D798CCCB4B}"/>
          </ac:spMkLst>
        </pc:spChg>
        <pc:spChg chg="mod">
          <ac:chgData name="One Skill" userId="8d49c830ac36a521" providerId="LiveId" clId="{108620F3-7C9B-4B7B-BDB5-71800E3BB158}" dt="2021-04-13T14:05:57.988" v="14" actId="27803"/>
          <ac:spMkLst>
            <pc:docMk/>
            <pc:sldMk cId="2269528238" sldId="353"/>
            <ac:spMk id="2637" creationId="{35F30515-EB31-4816-AADA-8636ADFB4BA5}"/>
          </ac:spMkLst>
        </pc:spChg>
        <pc:spChg chg="mod">
          <ac:chgData name="One Skill" userId="8d49c830ac36a521" providerId="LiveId" clId="{108620F3-7C9B-4B7B-BDB5-71800E3BB158}" dt="2021-04-13T14:05:57.988" v="14" actId="27803"/>
          <ac:spMkLst>
            <pc:docMk/>
            <pc:sldMk cId="2269528238" sldId="353"/>
            <ac:spMk id="2638" creationId="{FE00C1B7-8E94-42C0-A1EC-98EB8BBE16A4}"/>
          </ac:spMkLst>
        </pc:spChg>
        <pc:spChg chg="mod">
          <ac:chgData name="One Skill" userId="8d49c830ac36a521" providerId="LiveId" clId="{108620F3-7C9B-4B7B-BDB5-71800E3BB158}" dt="2021-04-13T14:05:57.988" v="14" actId="27803"/>
          <ac:spMkLst>
            <pc:docMk/>
            <pc:sldMk cId="2269528238" sldId="353"/>
            <ac:spMk id="2639" creationId="{1FAEC953-9843-42C7-9F48-275A1500B37D}"/>
          </ac:spMkLst>
        </pc:spChg>
        <pc:spChg chg="mod">
          <ac:chgData name="One Skill" userId="8d49c830ac36a521" providerId="LiveId" clId="{108620F3-7C9B-4B7B-BDB5-71800E3BB158}" dt="2021-04-13T14:05:57.988" v="14" actId="27803"/>
          <ac:spMkLst>
            <pc:docMk/>
            <pc:sldMk cId="2269528238" sldId="353"/>
            <ac:spMk id="2641" creationId="{AD00A6DA-037B-4ADC-AE81-562C782F8866}"/>
          </ac:spMkLst>
        </pc:spChg>
        <pc:spChg chg="mod">
          <ac:chgData name="One Skill" userId="8d49c830ac36a521" providerId="LiveId" clId="{108620F3-7C9B-4B7B-BDB5-71800E3BB158}" dt="2021-04-13T14:05:57.988" v="14" actId="27803"/>
          <ac:spMkLst>
            <pc:docMk/>
            <pc:sldMk cId="2269528238" sldId="353"/>
            <ac:spMk id="2642" creationId="{4246E157-4B9E-4000-9330-DF4D4BB471BE}"/>
          </ac:spMkLst>
        </pc:spChg>
        <pc:spChg chg="mod">
          <ac:chgData name="One Skill" userId="8d49c830ac36a521" providerId="LiveId" clId="{108620F3-7C9B-4B7B-BDB5-71800E3BB158}" dt="2021-04-13T14:05:57.988" v="14" actId="27803"/>
          <ac:spMkLst>
            <pc:docMk/>
            <pc:sldMk cId="2269528238" sldId="353"/>
            <ac:spMk id="2643" creationId="{9C8F199A-77A2-4711-AEF3-6FA47BD201B8}"/>
          </ac:spMkLst>
        </pc:spChg>
        <pc:spChg chg="mod">
          <ac:chgData name="One Skill" userId="8d49c830ac36a521" providerId="LiveId" clId="{108620F3-7C9B-4B7B-BDB5-71800E3BB158}" dt="2021-04-13T14:05:57.988" v="14" actId="27803"/>
          <ac:spMkLst>
            <pc:docMk/>
            <pc:sldMk cId="2269528238" sldId="353"/>
            <ac:spMk id="2644" creationId="{A3C231F2-2353-43B9-98DB-F6467BE07E53}"/>
          </ac:spMkLst>
        </pc:spChg>
        <pc:spChg chg="mod">
          <ac:chgData name="One Skill" userId="8d49c830ac36a521" providerId="LiveId" clId="{108620F3-7C9B-4B7B-BDB5-71800E3BB158}" dt="2021-04-13T14:05:57.988" v="14" actId="27803"/>
          <ac:spMkLst>
            <pc:docMk/>
            <pc:sldMk cId="2269528238" sldId="353"/>
            <ac:spMk id="2645" creationId="{7E493EF9-83AF-48BA-BB60-398FEC9C9030}"/>
          </ac:spMkLst>
        </pc:spChg>
        <pc:spChg chg="mod">
          <ac:chgData name="One Skill" userId="8d49c830ac36a521" providerId="LiveId" clId="{108620F3-7C9B-4B7B-BDB5-71800E3BB158}" dt="2021-04-13T14:05:57.988" v="14" actId="27803"/>
          <ac:spMkLst>
            <pc:docMk/>
            <pc:sldMk cId="2269528238" sldId="353"/>
            <ac:spMk id="2646" creationId="{B843EAF1-ED05-4D81-9BC4-8D1834698247}"/>
          </ac:spMkLst>
        </pc:spChg>
        <pc:spChg chg="mod">
          <ac:chgData name="One Skill" userId="8d49c830ac36a521" providerId="LiveId" clId="{108620F3-7C9B-4B7B-BDB5-71800E3BB158}" dt="2021-04-13T14:05:57.988" v="14" actId="27803"/>
          <ac:spMkLst>
            <pc:docMk/>
            <pc:sldMk cId="2269528238" sldId="353"/>
            <ac:spMk id="2647" creationId="{028254B0-8CCF-4F1D-9196-3699E7595CC0}"/>
          </ac:spMkLst>
        </pc:spChg>
        <pc:spChg chg="mod">
          <ac:chgData name="One Skill" userId="8d49c830ac36a521" providerId="LiveId" clId="{108620F3-7C9B-4B7B-BDB5-71800E3BB158}" dt="2021-04-13T14:05:57.988" v="14" actId="27803"/>
          <ac:spMkLst>
            <pc:docMk/>
            <pc:sldMk cId="2269528238" sldId="353"/>
            <ac:spMk id="2648" creationId="{2C842595-9DF7-4D17-ABC7-447F948CCEA2}"/>
          </ac:spMkLst>
        </pc:spChg>
        <pc:spChg chg="mod">
          <ac:chgData name="One Skill" userId="8d49c830ac36a521" providerId="LiveId" clId="{108620F3-7C9B-4B7B-BDB5-71800E3BB158}" dt="2021-04-13T14:05:57.988" v="14" actId="27803"/>
          <ac:spMkLst>
            <pc:docMk/>
            <pc:sldMk cId="2269528238" sldId="353"/>
            <ac:spMk id="2649" creationId="{C3764666-FF0C-45A0-AA11-5FCFA88DB9FE}"/>
          </ac:spMkLst>
        </pc:spChg>
        <pc:spChg chg="mod">
          <ac:chgData name="One Skill" userId="8d49c830ac36a521" providerId="LiveId" clId="{108620F3-7C9B-4B7B-BDB5-71800E3BB158}" dt="2021-04-13T14:05:57.988" v="14" actId="27803"/>
          <ac:spMkLst>
            <pc:docMk/>
            <pc:sldMk cId="2269528238" sldId="353"/>
            <ac:spMk id="2650" creationId="{8BE51A44-D272-40A7-AECF-3F3651FBE206}"/>
          </ac:spMkLst>
        </pc:spChg>
        <pc:spChg chg="mod">
          <ac:chgData name="One Skill" userId="8d49c830ac36a521" providerId="LiveId" clId="{108620F3-7C9B-4B7B-BDB5-71800E3BB158}" dt="2021-04-13T14:05:57.988" v="14" actId="27803"/>
          <ac:spMkLst>
            <pc:docMk/>
            <pc:sldMk cId="2269528238" sldId="353"/>
            <ac:spMk id="2651" creationId="{0BF0FB63-5AD9-4EB6-B4B3-AE378D91747E}"/>
          </ac:spMkLst>
        </pc:spChg>
        <pc:spChg chg="mod">
          <ac:chgData name="One Skill" userId="8d49c830ac36a521" providerId="LiveId" clId="{108620F3-7C9B-4B7B-BDB5-71800E3BB158}" dt="2021-04-13T14:05:57.988" v="14" actId="27803"/>
          <ac:spMkLst>
            <pc:docMk/>
            <pc:sldMk cId="2269528238" sldId="353"/>
            <ac:spMk id="2652" creationId="{A9423021-3AAF-46EF-9EBC-F03ABDD274EE}"/>
          </ac:spMkLst>
        </pc:spChg>
        <pc:spChg chg="mod">
          <ac:chgData name="One Skill" userId="8d49c830ac36a521" providerId="LiveId" clId="{108620F3-7C9B-4B7B-BDB5-71800E3BB158}" dt="2021-04-13T14:05:57.988" v="14" actId="27803"/>
          <ac:spMkLst>
            <pc:docMk/>
            <pc:sldMk cId="2269528238" sldId="353"/>
            <ac:spMk id="2653" creationId="{A4C75415-8964-4EB4-BD61-5971D52B477B}"/>
          </ac:spMkLst>
        </pc:spChg>
        <pc:spChg chg="mod">
          <ac:chgData name="One Skill" userId="8d49c830ac36a521" providerId="LiveId" clId="{108620F3-7C9B-4B7B-BDB5-71800E3BB158}" dt="2021-04-13T14:05:57.988" v="14" actId="27803"/>
          <ac:spMkLst>
            <pc:docMk/>
            <pc:sldMk cId="2269528238" sldId="353"/>
            <ac:spMk id="2654" creationId="{504B0DF2-1FB4-4767-B759-322A917C7DB2}"/>
          </ac:spMkLst>
        </pc:spChg>
        <pc:spChg chg="mod">
          <ac:chgData name="One Skill" userId="8d49c830ac36a521" providerId="LiveId" clId="{108620F3-7C9B-4B7B-BDB5-71800E3BB158}" dt="2021-04-13T14:05:57.988" v="14" actId="27803"/>
          <ac:spMkLst>
            <pc:docMk/>
            <pc:sldMk cId="2269528238" sldId="353"/>
            <ac:spMk id="2655" creationId="{DA860A59-E615-42C1-85A8-25D01283695B}"/>
          </ac:spMkLst>
        </pc:spChg>
        <pc:spChg chg="mod">
          <ac:chgData name="One Skill" userId="8d49c830ac36a521" providerId="LiveId" clId="{108620F3-7C9B-4B7B-BDB5-71800E3BB158}" dt="2021-04-13T14:05:57.988" v="14" actId="27803"/>
          <ac:spMkLst>
            <pc:docMk/>
            <pc:sldMk cId="2269528238" sldId="353"/>
            <ac:spMk id="2656" creationId="{8A96BA8F-3AA8-4355-A61A-A88315381527}"/>
          </ac:spMkLst>
        </pc:spChg>
        <pc:spChg chg="mod">
          <ac:chgData name="One Skill" userId="8d49c830ac36a521" providerId="LiveId" clId="{108620F3-7C9B-4B7B-BDB5-71800E3BB158}" dt="2021-04-13T14:05:57.988" v="14" actId="27803"/>
          <ac:spMkLst>
            <pc:docMk/>
            <pc:sldMk cId="2269528238" sldId="353"/>
            <ac:spMk id="2657" creationId="{8BC1CFA7-8117-4AAD-BA1C-F1836CD2BBF8}"/>
          </ac:spMkLst>
        </pc:spChg>
        <pc:spChg chg="mod">
          <ac:chgData name="One Skill" userId="8d49c830ac36a521" providerId="LiveId" clId="{108620F3-7C9B-4B7B-BDB5-71800E3BB158}" dt="2021-04-13T14:05:57.988" v="14" actId="27803"/>
          <ac:spMkLst>
            <pc:docMk/>
            <pc:sldMk cId="2269528238" sldId="353"/>
            <ac:spMk id="2658" creationId="{A4BC2BD1-E87D-49D6-B754-800C66F5BBE0}"/>
          </ac:spMkLst>
        </pc:spChg>
        <pc:spChg chg="mod">
          <ac:chgData name="One Skill" userId="8d49c830ac36a521" providerId="LiveId" clId="{108620F3-7C9B-4B7B-BDB5-71800E3BB158}" dt="2021-04-13T14:05:57.988" v="14" actId="27803"/>
          <ac:spMkLst>
            <pc:docMk/>
            <pc:sldMk cId="2269528238" sldId="353"/>
            <ac:spMk id="2659" creationId="{EB3FC153-1B8C-40BA-B2C8-4C4FEC7EC9C7}"/>
          </ac:spMkLst>
        </pc:spChg>
        <pc:spChg chg="mod">
          <ac:chgData name="One Skill" userId="8d49c830ac36a521" providerId="LiveId" clId="{108620F3-7C9B-4B7B-BDB5-71800E3BB158}" dt="2021-04-13T14:05:57.988" v="14" actId="27803"/>
          <ac:spMkLst>
            <pc:docMk/>
            <pc:sldMk cId="2269528238" sldId="353"/>
            <ac:spMk id="2660" creationId="{231172AE-B890-400D-9F44-AB803C7C3F46}"/>
          </ac:spMkLst>
        </pc:spChg>
        <pc:spChg chg="mod">
          <ac:chgData name="One Skill" userId="8d49c830ac36a521" providerId="LiveId" clId="{108620F3-7C9B-4B7B-BDB5-71800E3BB158}" dt="2021-04-13T14:05:57.988" v="14" actId="27803"/>
          <ac:spMkLst>
            <pc:docMk/>
            <pc:sldMk cId="2269528238" sldId="353"/>
            <ac:spMk id="2661" creationId="{7D2516C1-B5BD-481F-A577-C8D45A13B335}"/>
          </ac:spMkLst>
        </pc:spChg>
        <pc:spChg chg="mod">
          <ac:chgData name="One Skill" userId="8d49c830ac36a521" providerId="LiveId" clId="{108620F3-7C9B-4B7B-BDB5-71800E3BB158}" dt="2021-04-13T14:05:57.988" v="14" actId="27803"/>
          <ac:spMkLst>
            <pc:docMk/>
            <pc:sldMk cId="2269528238" sldId="353"/>
            <ac:spMk id="2662" creationId="{41AC4EAB-0B6F-4749-900A-A3AF8ACFEA3E}"/>
          </ac:spMkLst>
        </pc:spChg>
        <pc:spChg chg="mod">
          <ac:chgData name="One Skill" userId="8d49c830ac36a521" providerId="LiveId" clId="{108620F3-7C9B-4B7B-BDB5-71800E3BB158}" dt="2021-04-13T14:05:57.988" v="14" actId="27803"/>
          <ac:spMkLst>
            <pc:docMk/>
            <pc:sldMk cId="2269528238" sldId="353"/>
            <ac:spMk id="2663" creationId="{058CA479-6036-474B-AEDA-824475A5E8A2}"/>
          </ac:spMkLst>
        </pc:spChg>
        <pc:spChg chg="mod">
          <ac:chgData name="One Skill" userId="8d49c830ac36a521" providerId="LiveId" clId="{108620F3-7C9B-4B7B-BDB5-71800E3BB158}" dt="2021-04-13T14:05:57.988" v="14" actId="27803"/>
          <ac:spMkLst>
            <pc:docMk/>
            <pc:sldMk cId="2269528238" sldId="353"/>
            <ac:spMk id="2666" creationId="{D08EDE23-FBA3-4A60-97C0-B4C62A6141C1}"/>
          </ac:spMkLst>
        </pc:spChg>
        <pc:spChg chg="mod">
          <ac:chgData name="One Skill" userId="8d49c830ac36a521" providerId="LiveId" clId="{108620F3-7C9B-4B7B-BDB5-71800E3BB158}" dt="2021-04-13T14:05:57.988" v="14" actId="27803"/>
          <ac:spMkLst>
            <pc:docMk/>
            <pc:sldMk cId="2269528238" sldId="353"/>
            <ac:spMk id="2667" creationId="{14BAA724-8158-47CA-AD65-B7042B2700D9}"/>
          </ac:spMkLst>
        </pc:spChg>
        <pc:spChg chg="mod">
          <ac:chgData name="One Skill" userId="8d49c830ac36a521" providerId="LiveId" clId="{108620F3-7C9B-4B7B-BDB5-71800E3BB158}" dt="2021-04-13T14:05:57.988" v="14" actId="27803"/>
          <ac:spMkLst>
            <pc:docMk/>
            <pc:sldMk cId="2269528238" sldId="353"/>
            <ac:spMk id="2668" creationId="{3A7A5FC8-EFC8-4112-878F-ABAE2C40A8CC}"/>
          </ac:spMkLst>
        </pc:spChg>
        <pc:spChg chg="mod">
          <ac:chgData name="One Skill" userId="8d49c830ac36a521" providerId="LiveId" clId="{108620F3-7C9B-4B7B-BDB5-71800E3BB158}" dt="2021-04-13T14:05:57.988" v="14" actId="27803"/>
          <ac:spMkLst>
            <pc:docMk/>
            <pc:sldMk cId="2269528238" sldId="353"/>
            <ac:spMk id="2669" creationId="{DF9E1C91-0ECE-4B67-9A13-DE495B79D98E}"/>
          </ac:spMkLst>
        </pc:spChg>
        <pc:spChg chg="mod">
          <ac:chgData name="One Skill" userId="8d49c830ac36a521" providerId="LiveId" clId="{108620F3-7C9B-4B7B-BDB5-71800E3BB158}" dt="2021-04-13T14:05:57.988" v="14" actId="27803"/>
          <ac:spMkLst>
            <pc:docMk/>
            <pc:sldMk cId="2269528238" sldId="353"/>
            <ac:spMk id="2670" creationId="{8F5A9281-808A-4CE6-A99F-CA66D399FD4E}"/>
          </ac:spMkLst>
        </pc:spChg>
        <pc:spChg chg="mod">
          <ac:chgData name="One Skill" userId="8d49c830ac36a521" providerId="LiveId" clId="{108620F3-7C9B-4B7B-BDB5-71800E3BB158}" dt="2021-04-13T14:05:57.988" v="14" actId="27803"/>
          <ac:spMkLst>
            <pc:docMk/>
            <pc:sldMk cId="2269528238" sldId="353"/>
            <ac:spMk id="2671" creationId="{873360C6-2DB6-40D4-BC7F-D7715E4052C3}"/>
          </ac:spMkLst>
        </pc:spChg>
        <pc:spChg chg="mod">
          <ac:chgData name="One Skill" userId="8d49c830ac36a521" providerId="LiveId" clId="{108620F3-7C9B-4B7B-BDB5-71800E3BB158}" dt="2021-04-13T14:05:57.988" v="14" actId="27803"/>
          <ac:spMkLst>
            <pc:docMk/>
            <pc:sldMk cId="2269528238" sldId="353"/>
            <ac:spMk id="2672" creationId="{1EAF82DB-3375-4360-8BAB-B4C911970A13}"/>
          </ac:spMkLst>
        </pc:spChg>
        <pc:spChg chg="mod">
          <ac:chgData name="One Skill" userId="8d49c830ac36a521" providerId="LiveId" clId="{108620F3-7C9B-4B7B-BDB5-71800E3BB158}" dt="2021-04-13T14:05:57.988" v="14" actId="27803"/>
          <ac:spMkLst>
            <pc:docMk/>
            <pc:sldMk cId="2269528238" sldId="353"/>
            <ac:spMk id="2674" creationId="{45C04E0B-C8EF-422D-BEED-71C29EB3D247}"/>
          </ac:spMkLst>
        </pc:spChg>
        <pc:spChg chg="mod">
          <ac:chgData name="One Skill" userId="8d49c830ac36a521" providerId="LiveId" clId="{108620F3-7C9B-4B7B-BDB5-71800E3BB158}" dt="2021-04-13T14:05:57.988" v="14" actId="27803"/>
          <ac:spMkLst>
            <pc:docMk/>
            <pc:sldMk cId="2269528238" sldId="353"/>
            <ac:spMk id="2675" creationId="{8B480596-DA85-4C40-898D-7FA96BEBFF9D}"/>
          </ac:spMkLst>
        </pc:spChg>
        <pc:spChg chg="mod">
          <ac:chgData name="One Skill" userId="8d49c830ac36a521" providerId="LiveId" clId="{108620F3-7C9B-4B7B-BDB5-71800E3BB158}" dt="2021-04-13T14:05:57.988" v="14" actId="27803"/>
          <ac:spMkLst>
            <pc:docMk/>
            <pc:sldMk cId="2269528238" sldId="353"/>
            <ac:spMk id="2676" creationId="{CB121491-BB6A-41F1-8ECC-455853A39B19}"/>
          </ac:spMkLst>
        </pc:spChg>
        <pc:spChg chg="mod">
          <ac:chgData name="One Skill" userId="8d49c830ac36a521" providerId="LiveId" clId="{108620F3-7C9B-4B7B-BDB5-71800E3BB158}" dt="2021-04-13T14:05:57.988" v="14" actId="27803"/>
          <ac:spMkLst>
            <pc:docMk/>
            <pc:sldMk cId="2269528238" sldId="353"/>
            <ac:spMk id="2677" creationId="{6ADF851E-72B2-4BBB-A4BB-C7C15F6101DB}"/>
          </ac:spMkLst>
        </pc:spChg>
        <pc:spChg chg="mod">
          <ac:chgData name="One Skill" userId="8d49c830ac36a521" providerId="LiveId" clId="{108620F3-7C9B-4B7B-BDB5-71800E3BB158}" dt="2021-04-13T14:05:57.988" v="14" actId="27803"/>
          <ac:spMkLst>
            <pc:docMk/>
            <pc:sldMk cId="2269528238" sldId="353"/>
            <ac:spMk id="2678" creationId="{5674C011-07E1-42B7-B98F-5042FDF71E7A}"/>
          </ac:spMkLst>
        </pc:spChg>
        <pc:spChg chg="mod">
          <ac:chgData name="One Skill" userId="8d49c830ac36a521" providerId="LiveId" clId="{108620F3-7C9B-4B7B-BDB5-71800E3BB158}" dt="2021-04-13T14:05:57.988" v="14" actId="27803"/>
          <ac:spMkLst>
            <pc:docMk/>
            <pc:sldMk cId="2269528238" sldId="353"/>
            <ac:spMk id="2679" creationId="{B72F25DA-4CB2-470C-BB6F-A6FD7121D7D7}"/>
          </ac:spMkLst>
        </pc:spChg>
        <pc:spChg chg="mod">
          <ac:chgData name="One Skill" userId="8d49c830ac36a521" providerId="LiveId" clId="{108620F3-7C9B-4B7B-BDB5-71800E3BB158}" dt="2021-04-13T14:05:57.988" v="14" actId="27803"/>
          <ac:spMkLst>
            <pc:docMk/>
            <pc:sldMk cId="2269528238" sldId="353"/>
            <ac:spMk id="2680" creationId="{A149205B-A0F0-424D-BBB1-2D7E4801760B}"/>
          </ac:spMkLst>
        </pc:spChg>
        <pc:spChg chg="mod">
          <ac:chgData name="One Skill" userId="8d49c830ac36a521" providerId="LiveId" clId="{108620F3-7C9B-4B7B-BDB5-71800E3BB158}" dt="2021-04-13T14:05:57.988" v="14" actId="27803"/>
          <ac:spMkLst>
            <pc:docMk/>
            <pc:sldMk cId="2269528238" sldId="353"/>
            <ac:spMk id="2683" creationId="{B1CB53D7-1B13-46C5-88DF-08557B6E32EF}"/>
          </ac:spMkLst>
        </pc:spChg>
        <pc:spChg chg="mod">
          <ac:chgData name="One Skill" userId="8d49c830ac36a521" providerId="LiveId" clId="{108620F3-7C9B-4B7B-BDB5-71800E3BB158}" dt="2021-04-13T14:05:57.988" v="14" actId="27803"/>
          <ac:spMkLst>
            <pc:docMk/>
            <pc:sldMk cId="2269528238" sldId="353"/>
            <ac:spMk id="2684" creationId="{B12BEEAD-A6A9-4342-A2A7-F22C0ACC6485}"/>
          </ac:spMkLst>
        </pc:spChg>
        <pc:spChg chg="mod">
          <ac:chgData name="One Skill" userId="8d49c830ac36a521" providerId="LiveId" clId="{108620F3-7C9B-4B7B-BDB5-71800E3BB158}" dt="2021-04-13T14:05:57.988" v="14" actId="27803"/>
          <ac:spMkLst>
            <pc:docMk/>
            <pc:sldMk cId="2269528238" sldId="353"/>
            <ac:spMk id="2685" creationId="{C0025D57-DCEC-40C4-A021-0B451A3C8C50}"/>
          </ac:spMkLst>
        </pc:spChg>
        <pc:spChg chg="mod">
          <ac:chgData name="One Skill" userId="8d49c830ac36a521" providerId="LiveId" clId="{108620F3-7C9B-4B7B-BDB5-71800E3BB158}" dt="2021-04-13T14:05:57.988" v="14" actId="27803"/>
          <ac:spMkLst>
            <pc:docMk/>
            <pc:sldMk cId="2269528238" sldId="353"/>
            <ac:spMk id="2686" creationId="{6697F3A9-4C0B-42A3-AFAC-CF16F66B04A4}"/>
          </ac:spMkLst>
        </pc:spChg>
        <pc:spChg chg="mod">
          <ac:chgData name="One Skill" userId="8d49c830ac36a521" providerId="LiveId" clId="{108620F3-7C9B-4B7B-BDB5-71800E3BB158}" dt="2021-04-13T14:05:57.988" v="14" actId="27803"/>
          <ac:spMkLst>
            <pc:docMk/>
            <pc:sldMk cId="2269528238" sldId="353"/>
            <ac:spMk id="2687" creationId="{5EBC85AD-655C-45D6-A66F-385BA073D5AE}"/>
          </ac:spMkLst>
        </pc:spChg>
        <pc:spChg chg="mod">
          <ac:chgData name="One Skill" userId="8d49c830ac36a521" providerId="LiveId" clId="{108620F3-7C9B-4B7B-BDB5-71800E3BB158}" dt="2021-04-13T14:05:57.988" v="14" actId="27803"/>
          <ac:spMkLst>
            <pc:docMk/>
            <pc:sldMk cId="2269528238" sldId="353"/>
            <ac:spMk id="2688" creationId="{BAED99BC-5B01-4D18-A51D-1E38C773925B}"/>
          </ac:spMkLst>
        </pc:spChg>
        <pc:spChg chg="mod">
          <ac:chgData name="One Skill" userId="8d49c830ac36a521" providerId="LiveId" clId="{108620F3-7C9B-4B7B-BDB5-71800E3BB158}" dt="2021-04-13T14:05:57.988" v="14" actId="27803"/>
          <ac:spMkLst>
            <pc:docMk/>
            <pc:sldMk cId="2269528238" sldId="353"/>
            <ac:spMk id="2689" creationId="{D3321BB2-75E9-4A19-942E-7CEB2B913A19}"/>
          </ac:spMkLst>
        </pc:spChg>
        <pc:spChg chg="mod">
          <ac:chgData name="One Skill" userId="8d49c830ac36a521" providerId="LiveId" clId="{108620F3-7C9B-4B7B-BDB5-71800E3BB158}" dt="2021-04-13T14:05:57.988" v="14" actId="27803"/>
          <ac:spMkLst>
            <pc:docMk/>
            <pc:sldMk cId="2269528238" sldId="353"/>
            <ac:spMk id="2690" creationId="{5F8E7354-A188-4FB8-B167-C635F5834800}"/>
          </ac:spMkLst>
        </pc:spChg>
        <pc:spChg chg="mod">
          <ac:chgData name="One Skill" userId="8d49c830ac36a521" providerId="LiveId" clId="{108620F3-7C9B-4B7B-BDB5-71800E3BB158}" dt="2021-04-13T14:05:57.988" v="14" actId="27803"/>
          <ac:spMkLst>
            <pc:docMk/>
            <pc:sldMk cId="2269528238" sldId="353"/>
            <ac:spMk id="2691" creationId="{1A5F665E-B65D-4C71-B8C9-6974026A79A0}"/>
          </ac:spMkLst>
        </pc:spChg>
        <pc:spChg chg="mod">
          <ac:chgData name="One Skill" userId="8d49c830ac36a521" providerId="LiveId" clId="{108620F3-7C9B-4B7B-BDB5-71800E3BB158}" dt="2021-04-13T14:05:57.988" v="14" actId="27803"/>
          <ac:spMkLst>
            <pc:docMk/>
            <pc:sldMk cId="2269528238" sldId="353"/>
            <ac:spMk id="2692" creationId="{3A2EA9BF-178D-451A-AFBE-6F7BC7964076}"/>
          </ac:spMkLst>
        </pc:spChg>
        <pc:spChg chg="mod">
          <ac:chgData name="One Skill" userId="8d49c830ac36a521" providerId="LiveId" clId="{108620F3-7C9B-4B7B-BDB5-71800E3BB158}" dt="2021-04-13T14:05:57.988" v="14" actId="27803"/>
          <ac:spMkLst>
            <pc:docMk/>
            <pc:sldMk cId="2269528238" sldId="353"/>
            <ac:spMk id="2693" creationId="{9B5855E5-4DD2-4725-95D7-E6D8C9868350}"/>
          </ac:spMkLst>
        </pc:spChg>
        <pc:spChg chg="mod">
          <ac:chgData name="One Skill" userId="8d49c830ac36a521" providerId="LiveId" clId="{108620F3-7C9B-4B7B-BDB5-71800E3BB158}" dt="2021-04-13T14:05:57.988" v="14" actId="27803"/>
          <ac:spMkLst>
            <pc:docMk/>
            <pc:sldMk cId="2269528238" sldId="353"/>
            <ac:spMk id="2694" creationId="{7AAA7C3C-FA92-4C87-9DDD-5048BB73AF71}"/>
          </ac:spMkLst>
        </pc:spChg>
        <pc:spChg chg="mod">
          <ac:chgData name="One Skill" userId="8d49c830ac36a521" providerId="LiveId" clId="{108620F3-7C9B-4B7B-BDB5-71800E3BB158}" dt="2021-04-13T14:05:57.988" v="14" actId="27803"/>
          <ac:spMkLst>
            <pc:docMk/>
            <pc:sldMk cId="2269528238" sldId="353"/>
            <ac:spMk id="2696" creationId="{B552EABC-96C4-4A87-B948-25FBC5740252}"/>
          </ac:spMkLst>
        </pc:spChg>
        <pc:spChg chg="mod">
          <ac:chgData name="One Skill" userId="8d49c830ac36a521" providerId="LiveId" clId="{108620F3-7C9B-4B7B-BDB5-71800E3BB158}" dt="2021-04-13T14:05:57.988" v="14" actId="27803"/>
          <ac:spMkLst>
            <pc:docMk/>
            <pc:sldMk cId="2269528238" sldId="353"/>
            <ac:spMk id="2697" creationId="{0DD0F032-4362-444D-9E38-3D63CEDBABD1}"/>
          </ac:spMkLst>
        </pc:spChg>
        <pc:spChg chg="mod">
          <ac:chgData name="One Skill" userId="8d49c830ac36a521" providerId="LiveId" clId="{108620F3-7C9B-4B7B-BDB5-71800E3BB158}" dt="2021-04-13T14:05:57.988" v="14" actId="27803"/>
          <ac:spMkLst>
            <pc:docMk/>
            <pc:sldMk cId="2269528238" sldId="353"/>
            <ac:spMk id="2698" creationId="{938EE5D8-D4DC-4C4C-A90F-E3EB1A9EEC8C}"/>
          </ac:spMkLst>
        </pc:spChg>
        <pc:spChg chg="mod">
          <ac:chgData name="One Skill" userId="8d49c830ac36a521" providerId="LiveId" clId="{108620F3-7C9B-4B7B-BDB5-71800E3BB158}" dt="2021-04-13T14:05:57.988" v="14" actId="27803"/>
          <ac:spMkLst>
            <pc:docMk/>
            <pc:sldMk cId="2269528238" sldId="353"/>
            <ac:spMk id="2699" creationId="{6B83A99B-AB2A-454D-89F1-D51D616A009B}"/>
          </ac:spMkLst>
        </pc:spChg>
        <pc:spChg chg="mod">
          <ac:chgData name="One Skill" userId="8d49c830ac36a521" providerId="LiveId" clId="{108620F3-7C9B-4B7B-BDB5-71800E3BB158}" dt="2021-04-13T14:05:57.988" v="14" actId="27803"/>
          <ac:spMkLst>
            <pc:docMk/>
            <pc:sldMk cId="2269528238" sldId="353"/>
            <ac:spMk id="2700" creationId="{BF7A9F0A-8268-4EF4-B4AF-E8C426FC118D}"/>
          </ac:spMkLst>
        </pc:spChg>
        <pc:spChg chg="mod">
          <ac:chgData name="One Skill" userId="8d49c830ac36a521" providerId="LiveId" clId="{108620F3-7C9B-4B7B-BDB5-71800E3BB158}" dt="2021-04-13T14:05:57.988" v="14" actId="27803"/>
          <ac:spMkLst>
            <pc:docMk/>
            <pc:sldMk cId="2269528238" sldId="353"/>
            <ac:spMk id="2701" creationId="{858111B3-557D-4630-A845-B18F58E09684}"/>
          </ac:spMkLst>
        </pc:spChg>
        <pc:spChg chg="mod">
          <ac:chgData name="One Skill" userId="8d49c830ac36a521" providerId="LiveId" clId="{108620F3-7C9B-4B7B-BDB5-71800E3BB158}" dt="2021-04-13T14:05:57.988" v="14" actId="27803"/>
          <ac:spMkLst>
            <pc:docMk/>
            <pc:sldMk cId="2269528238" sldId="353"/>
            <ac:spMk id="2702" creationId="{82AC79ED-77D8-4242-8C05-4C16A11ADB37}"/>
          </ac:spMkLst>
        </pc:spChg>
        <pc:spChg chg="mod">
          <ac:chgData name="One Skill" userId="8d49c830ac36a521" providerId="LiveId" clId="{108620F3-7C9B-4B7B-BDB5-71800E3BB158}" dt="2021-04-13T14:05:57.988" v="14" actId="27803"/>
          <ac:spMkLst>
            <pc:docMk/>
            <pc:sldMk cId="2269528238" sldId="353"/>
            <ac:spMk id="2703" creationId="{CD8DDD93-74E9-4762-B9D5-928380F0CF31}"/>
          </ac:spMkLst>
        </pc:spChg>
        <pc:spChg chg="mod">
          <ac:chgData name="One Skill" userId="8d49c830ac36a521" providerId="LiveId" clId="{108620F3-7C9B-4B7B-BDB5-71800E3BB158}" dt="2021-04-13T14:05:57.988" v="14" actId="27803"/>
          <ac:spMkLst>
            <pc:docMk/>
            <pc:sldMk cId="2269528238" sldId="353"/>
            <ac:spMk id="2704" creationId="{7BB90E13-881D-40C3-AF28-94BFDFE8BE2B}"/>
          </ac:spMkLst>
        </pc:spChg>
        <pc:spChg chg="mod">
          <ac:chgData name="One Skill" userId="8d49c830ac36a521" providerId="LiveId" clId="{108620F3-7C9B-4B7B-BDB5-71800E3BB158}" dt="2021-04-13T14:05:57.988" v="14" actId="27803"/>
          <ac:spMkLst>
            <pc:docMk/>
            <pc:sldMk cId="2269528238" sldId="353"/>
            <ac:spMk id="2705" creationId="{1E8266B1-975B-4D7A-A847-8ACE11C58BE4}"/>
          </ac:spMkLst>
        </pc:spChg>
        <pc:spChg chg="mod">
          <ac:chgData name="One Skill" userId="8d49c830ac36a521" providerId="LiveId" clId="{108620F3-7C9B-4B7B-BDB5-71800E3BB158}" dt="2021-04-13T14:05:57.988" v="14" actId="27803"/>
          <ac:spMkLst>
            <pc:docMk/>
            <pc:sldMk cId="2269528238" sldId="353"/>
            <ac:spMk id="2706" creationId="{B6C9BC97-5A49-4B29-B941-F7C5952220C2}"/>
          </ac:spMkLst>
        </pc:spChg>
        <pc:spChg chg="mod">
          <ac:chgData name="One Skill" userId="8d49c830ac36a521" providerId="LiveId" clId="{108620F3-7C9B-4B7B-BDB5-71800E3BB158}" dt="2021-04-13T14:05:57.988" v="14" actId="27803"/>
          <ac:spMkLst>
            <pc:docMk/>
            <pc:sldMk cId="2269528238" sldId="353"/>
            <ac:spMk id="2707" creationId="{6989744C-0E5D-42AD-AEFD-EE574D414FFE}"/>
          </ac:spMkLst>
        </pc:spChg>
        <pc:spChg chg="mod">
          <ac:chgData name="One Skill" userId="8d49c830ac36a521" providerId="LiveId" clId="{108620F3-7C9B-4B7B-BDB5-71800E3BB158}" dt="2021-04-13T14:05:57.988" v="14" actId="27803"/>
          <ac:spMkLst>
            <pc:docMk/>
            <pc:sldMk cId="2269528238" sldId="353"/>
            <ac:spMk id="2708" creationId="{22317A3B-05D9-45D1-8E22-CFB1B58FAD8A}"/>
          </ac:spMkLst>
        </pc:spChg>
        <pc:spChg chg="mod">
          <ac:chgData name="One Skill" userId="8d49c830ac36a521" providerId="LiveId" clId="{108620F3-7C9B-4B7B-BDB5-71800E3BB158}" dt="2021-04-13T14:05:57.988" v="14" actId="27803"/>
          <ac:spMkLst>
            <pc:docMk/>
            <pc:sldMk cId="2269528238" sldId="353"/>
            <ac:spMk id="2709" creationId="{E71EF54B-9D6E-4FF2-9F82-65F1BA403509}"/>
          </ac:spMkLst>
        </pc:spChg>
        <pc:spChg chg="mod">
          <ac:chgData name="One Skill" userId="8d49c830ac36a521" providerId="LiveId" clId="{108620F3-7C9B-4B7B-BDB5-71800E3BB158}" dt="2021-04-13T14:05:57.988" v="14" actId="27803"/>
          <ac:spMkLst>
            <pc:docMk/>
            <pc:sldMk cId="2269528238" sldId="353"/>
            <ac:spMk id="2710" creationId="{A5A5FADC-E04D-4ED4-AE38-4C02453A2BB2}"/>
          </ac:spMkLst>
        </pc:spChg>
        <pc:spChg chg="mod">
          <ac:chgData name="One Skill" userId="8d49c830ac36a521" providerId="LiveId" clId="{108620F3-7C9B-4B7B-BDB5-71800E3BB158}" dt="2021-04-13T14:05:57.988" v="14" actId="27803"/>
          <ac:spMkLst>
            <pc:docMk/>
            <pc:sldMk cId="2269528238" sldId="353"/>
            <ac:spMk id="2711" creationId="{2541411D-3260-4D9B-B691-6FD327AF04AA}"/>
          </ac:spMkLst>
        </pc:spChg>
        <pc:spChg chg="mod">
          <ac:chgData name="One Skill" userId="8d49c830ac36a521" providerId="LiveId" clId="{108620F3-7C9B-4B7B-BDB5-71800E3BB158}" dt="2021-04-13T14:05:57.988" v="14" actId="27803"/>
          <ac:spMkLst>
            <pc:docMk/>
            <pc:sldMk cId="2269528238" sldId="353"/>
            <ac:spMk id="2712" creationId="{9FB1006C-A4C9-4ADE-8BAA-6F281F7D1708}"/>
          </ac:spMkLst>
        </pc:spChg>
        <pc:spChg chg="mod">
          <ac:chgData name="One Skill" userId="8d49c830ac36a521" providerId="LiveId" clId="{108620F3-7C9B-4B7B-BDB5-71800E3BB158}" dt="2021-04-13T14:05:57.988" v="14" actId="27803"/>
          <ac:spMkLst>
            <pc:docMk/>
            <pc:sldMk cId="2269528238" sldId="353"/>
            <ac:spMk id="2713" creationId="{8D32BF0E-4460-4A5B-9CCD-783E29D556BF}"/>
          </ac:spMkLst>
        </pc:spChg>
        <pc:spChg chg="mod">
          <ac:chgData name="One Skill" userId="8d49c830ac36a521" providerId="LiveId" clId="{108620F3-7C9B-4B7B-BDB5-71800E3BB158}" dt="2021-04-13T14:05:57.988" v="14" actId="27803"/>
          <ac:spMkLst>
            <pc:docMk/>
            <pc:sldMk cId="2269528238" sldId="353"/>
            <ac:spMk id="2714" creationId="{27D7A624-5E45-4557-B1E1-9F8E9E26DC76}"/>
          </ac:spMkLst>
        </pc:spChg>
        <pc:spChg chg="mod">
          <ac:chgData name="One Skill" userId="8d49c830ac36a521" providerId="LiveId" clId="{108620F3-7C9B-4B7B-BDB5-71800E3BB158}" dt="2021-04-13T14:05:57.988" v="14" actId="27803"/>
          <ac:spMkLst>
            <pc:docMk/>
            <pc:sldMk cId="2269528238" sldId="353"/>
            <ac:spMk id="2715" creationId="{601D369A-9C8D-443E-9442-90507CC43197}"/>
          </ac:spMkLst>
        </pc:spChg>
        <pc:spChg chg="mod">
          <ac:chgData name="One Skill" userId="8d49c830ac36a521" providerId="LiveId" clId="{108620F3-7C9B-4B7B-BDB5-71800E3BB158}" dt="2021-04-13T14:05:57.988" v="14" actId="27803"/>
          <ac:spMkLst>
            <pc:docMk/>
            <pc:sldMk cId="2269528238" sldId="353"/>
            <ac:spMk id="2716" creationId="{49035E22-9629-4D05-B726-827DD7E74A6B}"/>
          </ac:spMkLst>
        </pc:spChg>
        <pc:spChg chg="mod">
          <ac:chgData name="One Skill" userId="8d49c830ac36a521" providerId="LiveId" clId="{108620F3-7C9B-4B7B-BDB5-71800E3BB158}" dt="2021-04-13T14:05:57.988" v="14" actId="27803"/>
          <ac:spMkLst>
            <pc:docMk/>
            <pc:sldMk cId="2269528238" sldId="353"/>
            <ac:spMk id="2717" creationId="{040EC66D-BDD1-47DC-87D0-C497754806DA}"/>
          </ac:spMkLst>
        </pc:spChg>
        <pc:spChg chg="mod">
          <ac:chgData name="One Skill" userId="8d49c830ac36a521" providerId="LiveId" clId="{108620F3-7C9B-4B7B-BDB5-71800E3BB158}" dt="2021-04-13T14:05:57.988" v="14" actId="27803"/>
          <ac:spMkLst>
            <pc:docMk/>
            <pc:sldMk cId="2269528238" sldId="353"/>
            <ac:spMk id="2718" creationId="{452F3ACF-EC97-4F29-BB11-EC28D89D97D8}"/>
          </ac:spMkLst>
        </pc:spChg>
        <pc:spChg chg="mod">
          <ac:chgData name="One Skill" userId="8d49c830ac36a521" providerId="LiveId" clId="{108620F3-7C9B-4B7B-BDB5-71800E3BB158}" dt="2021-04-13T14:05:57.988" v="14" actId="27803"/>
          <ac:spMkLst>
            <pc:docMk/>
            <pc:sldMk cId="2269528238" sldId="353"/>
            <ac:spMk id="2719" creationId="{903AB68D-9862-4C3F-85A0-029D937C1E61}"/>
          </ac:spMkLst>
        </pc:spChg>
        <pc:spChg chg="mod">
          <ac:chgData name="One Skill" userId="8d49c830ac36a521" providerId="LiveId" clId="{108620F3-7C9B-4B7B-BDB5-71800E3BB158}" dt="2021-04-13T14:05:57.988" v="14" actId="27803"/>
          <ac:spMkLst>
            <pc:docMk/>
            <pc:sldMk cId="2269528238" sldId="353"/>
            <ac:spMk id="2720" creationId="{6CECE25E-34FC-4BE8-9FDC-6D8E438927FB}"/>
          </ac:spMkLst>
        </pc:spChg>
        <pc:spChg chg="mod">
          <ac:chgData name="One Skill" userId="8d49c830ac36a521" providerId="LiveId" clId="{108620F3-7C9B-4B7B-BDB5-71800E3BB158}" dt="2021-04-13T14:05:57.988" v="14" actId="27803"/>
          <ac:spMkLst>
            <pc:docMk/>
            <pc:sldMk cId="2269528238" sldId="353"/>
            <ac:spMk id="2722" creationId="{EEA90034-D0A6-4930-87E2-DF0E961C1807}"/>
          </ac:spMkLst>
        </pc:spChg>
        <pc:spChg chg="mod">
          <ac:chgData name="One Skill" userId="8d49c830ac36a521" providerId="LiveId" clId="{108620F3-7C9B-4B7B-BDB5-71800E3BB158}" dt="2021-04-13T14:05:57.988" v="14" actId="27803"/>
          <ac:spMkLst>
            <pc:docMk/>
            <pc:sldMk cId="2269528238" sldId="353"/>
            <ac:spMk id="2723" creationId="{D9877813-C3EF-49B4-AA9E-9EEEEDDB6A0C}"/>
          </ac:spMkLst>
        </pc:spChg>
        <pc:spChg chg="mod">
          <ac:chgData name="One Skill" userId="8d49c830ac36a521" providerId="LiveId" clId="{108620F3-7C9B-4B7B-BDB5-71800E3BB158}" dt="2021-04-13T14:05:57.988" v="14" actId="27803"/>
          <ac:spMkLst>
            <pc:docMk/>
            <pc:sldMk cId="2269528238" sldId="353"/>
            <ac:spMk id="2724" creationId="{5E158F36-CA74-4AEA-AAE0-35F11A8EA508}"/>
          </ac:spMkLst>
        </pc:spChg>
        <pc:spChg chg="mod">
          <ac:chgData name="One Skill" userId="8d49c830ac36a521" providerId="LiveId" clId="{108620F3-7C9B-4B7B-BDB5-71800E3BB158}" dt="2021-04-13T14:05:57.988" v="14" actId="27803"/>
          <ac:spMkLst>
            <pc:docMk/>
            <pc:sldMk cId="2269528238" sldId="353"/>
            <ac:spMk id="2725" creationId="{4C4792CA-E2B6-4DD6-BF44-20D8C0C672B4}"/>
          </ac:spMkLst>
        </pc:spChg>
        <pc:spChg chg="mod">
          <ac:chgData name="One Skill" userId="8d49c830ac36a521" providerId="LiveId" clId="{108620F3-7C9B-4B7B-BDB5-71800E3BB158}" dt="2021-04-13T14:05:57.988" v="14" actId="27803"/>
          <ac:spMkLst>
            <pc:docMk/>
            <pc:sldMk cId="2269528238" sldId="353"/>
            <ac:spMk id="2726" creationId="{C1ECF87B-992E-46C0-A176-05A0D249DFB2}"/>
          </ac:spMkLst>
        </pc:spChg>
        <pc:spChg chg="mod">
          <ac:chgData name="One Skill" userId="8d49c830ac36a521" providerId="LiveId" clId="{108620F3-7C9B-4B7B-BDB5-71800E3BB158}" dt="2021-04-13T14:05:57.988" v="14" actId="27803"/>
          <ac:spMkLst>
            <pc:docMk/>
            <pc:sldMk cId="2269528238" sldId="353"/>
            <ac:spMk id="2727" creationId="{AE284BFC-0361-4335-89AA-400C08EA2D2A}"/>
          </ac:spMkLst>
        </pc:spChg>
        <pc:spChg chg="mod">
          <ac:chgData name="One Skill" userId="8d49c830ac36a521" providerId="LiveId" clId="{108620F3-7C9B-4B7B-BDB5-71800E3BB158}" dt="2021-04-13T14:05:57.988" v="14" actId="27803"/>
          <ac:spMkLst>
            <pc:docMk/>
            <pc:sldMk cId="2269528238" sldId="353"/>
            <ac:spMk id="2728" creationId="{420069A4-4B80-41DD-B0DF-387E475D52E5}"/>
          </ac:spMkLst>
        </pc:spChg>
        <pc:spChg chg="mod">
          <ac:chgData name="One Skill" userId="8d49c830ac36a521" providerId="LiveId" clId="{108620F3-7C9B-4B7B-BDB5-71800E3BB158}" dt="2021-04-13T14:05:57.988" v="14" actId="27803"/>
          <ac:spMkLst>
            <pc:docMk/>
            <pc:sldMk cId="2269528238" sldId="353"/>
            <ac:spMk id="2729" creationId="{6D308B12-03A8-4B11-BB23-74DEDA5E8545}"/>
          </ac:spMkLst>
        </pc:spChg>
        <pc:spChg chg="mod">
          <ac:chgData name="One Skill" userId="8d49c830ac36a521" providerId="LiveId" clId="{108620F3-7C9B-4B7B-BDB5-71800E3BB158}" dt="2021-04-13T14:05:57.988" v="14" actId="27803"/>
          <ac:spMkLst>
            <pc:docMk/>
            <pc:sldMk cId="2269528238" sldId="353"/>
            <ac:spMk id="2730" creationId="{8394923C-CA99-429A-A7DB-D766B097EF56}"/>
          </ac:spMkLst>
        </pc:spChg>
        <pc:spChg chg="mod">
          <ac:chgData name="One Skill" userId="8d49c830ac36a521" providerId="LiveId" clId="{108620F3-7C9B-4B7B-BDB5-71800E3BB158}" dt="2021-04-13T14:05:57.988" v="14" actId="27803"/>
          <ac:spMkLst>
            <pc:docMk/>
            <pc:sldMk cId="2269528238" sldId="353"/>
            <ac:spMk id="2731" creationId="{97CEEDE6-8DEA-4A99-8EEC-E9301D9F7A03}"/>
          </ac:spMkLst>
        </pc:spChg>
        <pc:spChg chg="mod">
          <ac:chgData name="One Skill" userId="8d49c830ac36a521" providerId="LiveId" clId="{108620F3-7C9B-4B7B-BDB5-71800E3BB158}" dt="2021-04-13T14:05:57.988" v="14" actId="27803"/>
          <ac:spMkLst>
            <pc:docMk/>
            <pc:sldMk cId="2269528238" sldId="353"/>
            <ac:spMk id="2732" creationId="{20AAD1ED-95B7-4C87-BA43-D5E7F7310E4C}"/>
          </ac:spMkLst>
        </pc:spChg>
        <pc:spChg chg="mod">
          <ac:chgData name="One Skill" userId="8d49c830ac36a521" providerId="LiveId" clId="{108620F3-7C9B-4B7B-BDB5-71800E3BB158}" dt="2021-04-13T14:05:57.988" v="14" actId="27803"/>
          <ac:spMkLst>
            <pc:docMk/>
            <pc:sldMk cId="2269528238" sldId="353"/>
            <ac:spMk id="2733" creationId="{F56BAF12-DB4C-4BE6-B796-936E35E55381}"/>
          </ac:spMkLst>
        </pc:spChg>
        <pc:spChg chg="mod">
          <ac:chgData name="One Skill" userId="8d49c830ac36a521" providerId="LiveId" clId="{108620F3-7C9B-4B7B-BDB5-71800E3BB158}" dt="2021-04-13T14:05:57.988" v="14" actId="27803"/>
          <ac:spMkLst>
            <pc:docMk/>
            <pc:sldMk cId="2269528238" sldId="353"/>
            <ac:spMk id="2734" creationId="{C5464CD4-EEC4-4084-AE64-B6AD312C7C23}"/>
          </ac:spMkLst>
        </pc:spChg>
        <pc:spChg chg="mod">
          <ac:chgData name="One Skill" userId="8d49c830ac36a521" providerId="LiveId" clId="{108620F3-7C9B-4B7B-BDB5-71800E3BB158}" dt="2021-04-13T14:05:57.988" v="14" actId="27803"/>
          <ac:spMkLst>
            <pc:docMk/>
            <pc:sldMk cId="2269528238" sldId="353"/>
            <ac:spMk id="2735" creationId="{ED0E8018-EB38-463C-B2B4-B3D00A56571B}"/>
          </ac:spMkLst>
        </pc:spChg>
        <pc:spChg chg="mod">
          <ac:chgData name="One Skill" userId="8d49c830ac36a521" providerId="LiveId" clId="{108620F3-7C9B-4B7B-BDB5-71800E3BB158}" dt="2021-04-13T14:05:57.988" v="14" actId="27803"/>
          <ac:spMkLst>
            <pc:docMk/>
            <pc:sldMk cId="2269528238" sldId="353"/>
            <ac:spMk id="2736" creationId="{4FE2EEF2-6CAD-442C-9430-5918EBD29FB8}"/>
          </ac:spMkLst>
        </pc:spChg>
        <pc:spChg chg="mod">
          <ac:chgData name="One Skill" userId="8d49c830ac36a521" providerId="LiveId" clId="{108620F3-7C9B-4B7B-BDB5-71800E3BB158}" dt="2021-04-13T14:05:57.988" v="14" actId="27803"/>
          <ac:spMkLst>
            <pc:docMk/>
            <pc:sldMk cId="2269528238" sldId="353"/>
            <ac:spMk id="2737" creationId="{159547D0-BC4D-4CFC-BB6F-EAFDCF6BB2C7}"/>
          </ac:spMkLst>
        </pc:spChg>
        <pc:spChg chg="mod">
          <ac:chgData name="One Skill" userId="8d49c830ac36a521" providerId="LiveId" clId="{108620F3-7C9B-4B7B-BDB5-71800E3BB158}" dt="2021-04-13T14:05:57.988" v="14" actId="27803"/>
          <ac:spMkLst>
            <pc:docMk/>
            <pc:sldMk cId="2269528238" sldId="353"/>
            <ac:spMk id="2739" creationId="{30CAF634-2062-46D9-B86A-09B2F0EE396A}"/>
          </ac:spMkLst>
        </pc:spChg>
        <pc:spChg chg="mod">
          <ac:chgData name="One Skill" userId="8d49c830ac36a521" providerId="LiveId" clId="{108620F3-7C9B-4B7B-BDB5-71800E3BB158}" dt="2021-04-13T14:05:57.988" v="14" actId="27803"/>
          <ac:spMkLst>
            <pc:docMk/>
            <pc:sldMk cId="2269528238" sldId="353"/>
            <ac:spMk id="2740" creationId="{66D7A960-2063-4D57-B192-A094A49347BC}"/>
          </ac:spMkLst>
        </pc:spChg>
        <pc:spChg chg="mod">
          <ac:chgData name="One Skill" userId="8d49c830ac36a521" providerId="LiveId" clId="{108620F3-7C9B-4B7B-BDB5-71800E3BB158}" dt="2021-04-13T14:05:57.988" v="14" actId="27803"/>
          <ac:spMkLst>
            <pc:docMk/>
            <pc:sldMk cId="2269528238" sldId="353"/>
            <ac:spMk id="2741" creationId="{F132DB25-5AE3-4BA5-86EE-E6B80249B80C}"/>
          </ac:spMkLst>
        </pc:spChg>
        <pc:spChg chg="mod">
          <ac:chgData name="One Skill" userId="8d49c830ac36a521" providerId="LiveId" clId="{108620F3-7C9B-4B7B-BDB5-71800E3BB158}" dt="2021-04-13T14:05:57.988" v="14" actId="27803"/>
          <ac:spMkLst>
            <pc:docMk/>
            <pc:sldMk cId="2269528238" sldId="353"/>
            <ac:spMk id="2742" creationId="{3BA0B598-FB8F-408E-B01B-0F933ECC8ECC}"/>
          </ac:spMkLst>
        </pc:spChg>
        <pc:spChg chg="mod">
          <ac:chgData name="One Skill" userId="8d49c830ac36a521" providerId="LiveId" clId="{108620F3-7C9B-4B7B-BDB5-71800E3BB158}" dt="2021-04-13T14:05:57.988" v="14" actId="27803"/>
          <ac:spMkLst>
            <pc:docMk/>
            <pc:sldMk cId="2269528238" sldId="353"/>
            <ac:spMk id="2743" creationId="{3917F2EB-C7B3-4B81-8D6A-880AC707680B}"/>
          </ac:spMkLst>
        </pc:spChg>
        <pc:spChg chg="mod">
          <ac:chgData name="One Skill" userId="8d49c830ac36a521" providerId="LiveId" clId="{108620F3-7C9B-4B7B-BDB5-71800E3BB158}" dt="2021-04-13T14:05:57.988" v="14" actId="27803"/>
          <ac:spMkLst>
            <pc:docMk/>
            <pc:sldMk cId="2269528238" sldId="353"/>
            <ac:spMk id="2744" creationId="{93323BB5-D89B-4630-810A-312629DF8F72}"/>
          </ac:spMkLst>
        </pc:spChg>
        <pc:spChg chg="mod">
          <ac:chgData name="One Skill" userId="8d49c830ac36a521" providerId="LiveId" clId="{108620F3-7C9B-4B7B-BDB5-71800E3BB158}" dt="2021-04-13T14:05:57.988" v="14" actId="27803"/>
          <ac:spMkLst>
            <pc:docMk/>
            <pc:sldMk cId="2269528238" sldId="353"/>
            <ac:spMk id="2745" creationId="{B101ED3A-2803-42C1-A15E-28F02D9ECAC7}"/>
          </ac:spMkLst>
        </pc:spChg>
        <pc:spChg chg="mod">
          <ac:chgData name="One Skill" userId="8d49c830ac36a521" providerId="LiveId" clId="{108620F3-7C9B-4B7B-BDB5-71800E3BB158}" dt="2021-04-13T14:05:57.988" v="14" actId="27803"/>
          <ac:spMkLst>
            <pc:docMk/>
            <pc:sldMk cId="2269528238" sldId="353"/>
            <ac:spMk id="2746" creationId="{1F0B9EBF-7056-4F8C-A7CD-954ADAD574A4}"/>
          </ac:spMkLst>
        </pc:spChg>
        <pc:spChg chg="mod">
          <ac:chgData name="One Skill" userId="8d49c830ac36a521" providerId="LiveId" clId="{108620F3-7C9B-4B7B-BDB5-71800E3BB158}" dt="2021-04-13T14:05:57.988" v="14" actId="27803"/>
          <ac:spMkLst>
            <pc:docMk/>
            <pc:sldMk cId="2269528238" sldId="353"/>
            <ac:spMk id="2747" creationId="{882C8F8E-89BE-47E0-93EF-94FD6778E3D9}"/>
          </ac:spMkLst>
        </pc:spChg>
        <pc:spChg chg="mod">
          <ac:chgData name="One Skill" userId="8d49c830ac36a521" providerId="LiveId" clId="{108620F3-7C9B-4B7B-BDB5-71800E3BB158}" dt="2021-04-13T14:05:57.988" v="14" actId="27803"/>
          <ac:spMkLst>
            <pc:docMk/>
            <pc:sldMk cId="2269528238" sldId="353"/>
            <ac:spMk id="2748" creationId="{DACFA0C8-CBE8-4AAA-B31D-EF57F9395A8D}"/>
          </ac:spMkLst>
        </pc:spChg>
        <pc:spChg chg="mod">
          <ac:chgData name="One Skill" userId="8d49c830ac36a521" providerId="LiveId" clId="{108620F3-7C9B-4B7B-BDB5-71800E3BB158}" dt="2021-04-13T14:05:57.988" v="14" actId="27803"/>
          <ac:spMkLst>
            <pc:docMk/>
            <pc:sldMk cId="2269528238" sldId="353"/>
            <ac:spMk id="2749" creationId="{B87B7467-1BAC-45D2-90D7-1A3C529F1E84}"/>
          </ac:spMkLst>
        </pc:spChg>
        <pc:spChg chg="mod">
          <ac:chgData name="One Skill" userId="8d49c830ac36a521" providerId="LiveId" clId="{108620F3-7C9B-4B7B-BDB5-71800E3BB158}" dt="2021-04-13T14:05:57.988" v="14" actId="27803"/>
          <ac:spMkLst>
            <pc:docMk/>
            <pc:sldMk cId="2269528238" sldId="353"/>
            <ac:spMk id="2750" creationId="{7805769F-BFB2-4884-B1FE-8931FEDDEA72}"/>
          </ac:spMkLst>
        </pc:spChg>
        <pc:spChg chg="mod">
          <ac:chgData name="One Skill" userId="8d49c830ac36a521" providerId="LiveId" clId="{108620F3-7C9B-4B7B-BDB5-71800E3BB158}" dt="2021-04-13T14:05:57.988" v="14" actId="27803"/>
          <ac:spMkLst>
            <pc:docMk/>
            <pc:sldMk cId="2269528238" sldId="353"/>
            <ac:spMk id="2751" creationId="{0EE13E44-2821-46E8-87ED-B641DE27C143}"/>
          </ac:spMkLst>
        </pc:spChg>
        <pc:spChg chg="mod">
          <ac:chgData name="One Skill" userId="8d49c830ac36a521" providerId="LiveId" clId="{108620F3-7C9B-4B7B-BDB5-71800E3BB158}" dt="2021-04-13T14:05:57.988" v="14" actId="27803"/>
          <ac:spMkLst>
            <pc:docMk/>
            <pc:sldMk cId="2269528238" sldId="353"/>
            <ac:spMk id="2752" creationId="{7FAC8714-4C5D-44BE-91EB-10545ECD5447}"/>
          </ac:spMkLst>
        </pc:spChg>
        <pc:spChg chg="mod">
          <ac:chgData name="One Skill" userId="8d49c830ac36a521" providerId="LiveId" clId="{108620F3-7C9B-4B7B-BDB5-71800E3BB158}" dt="2021-04-13T14:05:57.988" v="14" actId="27803"/>
          <ac:spMkLst>
            <pc:docMk/>
            <pc:sldMk cId="2269528238" sldId="353"/>
            <ac:spMk id="2753" creationId="{CF0C8B26-5646-4C4F-891D-DC121AD82928}"/>
          </ac:spMkLst>
        </pc:spChg>
        <pc:spChg chg="mod">
          <ac:chgData name="One Skill" userId="8d49c830ac36a521" providerId="LiveId" clId="{108620F3-7C9B-4B7B-BDB5-71800E3BB158}" dt="2021-04-13T14:05:57.988" v="14" actId="27803"/>
          <ac:spMkLst>
            <pc:docMk/>
            <pc:sldMk cId="2269528238" sldId="353"/>
            <ac:spMk id="2754" creationId="{A7FE43F4-B069-4F4D-AD21-9D57BD898DD8}"/>
          </ac:spMkLst>
        </pc:spChg>
        <pc:spChg chg="mod">
          <ac:chgData name="One Skill" userId="8d49c830ac36a521" providerId="LiveId" clId="{108620F3-7C9B-4B7B-BDB5-71800E3BB158}" dt="2021-04-13T14:05:57.988" v="14" actId="27803"/>
          <ac:spMkLst>
            <pc:docMk/>
            <pc:sldMk cId="2269528238" sldId="353"/>
            <ac:spMk id="2755" creationId="{394D53F8-FB59-4AD0-BC44-5A4B087A993A}"/>
          </ac:spMkLst>
        </pc:spChg>
        <pc:spChg chg="mod">
          <ac:chgData name="One Skill" userId="8d49c830ac36a521" providerId="LiveId" clId="{108620F3-7C9B-4B7B-BDB5-71800E3BB158}" dt="2021-04-13T14:05:57.988" v="14" actId="27803"/>
          <ac:spMkLst>
            <pc:docMk/>
            <pc:sldMk cId="2269528238" sldId="353"/>
            <ac:spMk id="2756" creationId="{31435808-CFC3-49D8-8BC0-693EBD1721F0}"/>
          </ac:spMkLst>
        </pc:spChg>
        <pc:spChg chg="mod">
          <ac:chgData name="One Skill" userId="8d49c830ac36a521" providerId="LiveId" clId="{108620F3-7C9B-4B7B-BDB5-71800E3BB158}" dt="2021-04-13T14:05:57.988" v="14" actId="27803"/>
          <ac:spMkLst>
            <pc:docMk/>
            <pc:sldMk cId="2269528238" sldId="353"/>
            <ac:spMk id="2759" creationId="{FE21B4AE-19DF-4934-900F-437E0D39C785}"/>
          </ac:spMkLst>
        </pc:spChg>
        <pc:spChg chg="mod">
          <ac:chgData name="One Skill" userId="8d49c830ac36a521" providerId="LiveId" clId="{108620F3-7C9B-4B7B-BDB5-71800E3BB158}" dt="2021-04-13T14:05:57.988" v="14" actId="27803"/>
          <ac:spMkLst>
            <pc:docMk/>
            <pc:sldMk cId="2269528238" sldId="353"/>
            <ac:spMk id="2760" creationId="{294A211B-76EB-41F7-95CE-90D48312CEE8}"/>
          </ac:spMkLst>
        </pc:spChg>
        <pc:spChg chg="mod">
          <ac:chgData name="One Skill" userId="8d49c830ac36a521" providerId="LiveId" clId="{108620F3-7C9B-4B7B-BDB5-71800E3BB158}" dt="2021-04-13T14:05:57.988" v="14" actId="27803"/>
          <ac:spMkLst>
            <pc:docMk/>
            <pc:sldMk cId="2269528238" sldId="353"/>
            <ac:spMk id="2761" creationId="{B04ECB12-5663-48E0-84E0-A82218AE6F88}"/>
          </ac:spMkLst>
        </pc:spChg>
        <pc:spChg chg="mod">
          <ac:chgData name="One Skill" userId="8d49c830ac36a521" providerId="LiveId" clId="{108620F3-7C9B-4B7B-BDB5-71800E3BB158}" dt="2021-04-13T14:05:57.988" v="14" actId="27803"/>
          <ac:spMkLst>
            <pc:docMk/>
            <pc:sldMk cId="2269528238" sldId="353"/>
            <ac:spMk id="2762" creationId="{22EBB332-E9AE-4DA4-BCC1-64DE30D9BE42}"/>
          </ac:spMkLst>
        </pc:spChg>
        <pc:spChg chg="mod">
          <ac:chgData name="One Skill" userId="8d49c830ac36a521" providerId="LiveId" clId="{108620F3-7C9B-4B7B-BDB5-71800E3BB158}" dt="2021-04-13T14:05:57.988" v="14" actId="27803"/>
          <ac:spMkLst>
            <pc:docMk/>
            <pc:sldMk cId="2269528238" sldId="353"/>
            <ac:spMk id="2763" creationId="{98553DF4-6500-4489-B1FF-F0164651C200}"/>
          </ac:spMkLst>
        </pc:spChg>
        <pc:spChg chg="mod">
          <ac:chgData name="One Skill" userId="8d49c830ac36a521" providerId="LiveId" clId="{108620F3-7C9B-4B7B-BDB5-71800E3BB158}" dt="2021-04-13T14:05:57.988" v="14" actId="27803"/>
          <ac:spMkLst>
            <pc:docMk/>
            <pc:sldMk cId="2269528238" sldId="353"/>
            <ac:spMk id="2764" creationId="{AF233024-2A1C-4D57-B392-BF86AD0798D4}"/>
          </ac:spMkLst>
        </pc:spChg>
        <pc:spChg chg="mod">
          <ac:chgData name="One Skill" userId="8d49c830ac36a521" providerId="LiveId" clId="{108620F3-7C9B-4B7B-BDB5-71800E3BB158}" dt="2021-04-13T14:05:57.988" v="14" actId="27803"/>
          <ac:spMkLst>
            <pc:docMk/>
            <pc:sldMk cId="2269528238" sldId="353"/>
            <ac:spMk id="2765" creationId="{92D58D94-8E74-40B6-BB82-72CCF2B78E3A}"/>
          </ac:spMkLst>
        </pc:spChg>
        <pc:spChg chg="mod">
          <ac:chgData name="One Skill" userId="8d49c830ac36a521" providerId="LiveId" clId="{108620F3-7C9B-4B7B-BDB5-71800E3BB158}" dt="2021-04-13T14:05:57.988" v="14" actId="27803"/>
          <ac:spMkLst>
            <pc:docMk/>
            <pc:sldMk cId="2269528238" sldId="353"/>
            <ac:spMk id="2766" creationId="{594BA50A-DCC6-4749-9339-0061F0C1441F}"/>
          </ac:spMkLst>
        </pc:spChg>
        <pc:spChg chg="mod">
          <ac:chgData name="One Skill" userId="8d49c830ac36a521" providerId="LiveId" clId="{108620F3-7C9B-4B7B-BDB5-71800E3BB158}" dt="2021-04-13T14:05:57.988" v="14" actId="27803"/>
          <ac:spMkLst>
            <pc:docMk/>
            <pc:sldMk cId="2269528238" sldId="353"/>
            <ac:spMk id="2768" creationId="{A40A9AFC-15CD-48D6-AAFC-CA0BC3275169}"/>
          </ac:spMkLst>
        </pc:spChg>
        <pc:spChg chg="mod">
          <ac:chgData name="One Skill" userId="8d49c830ac36a521" providerId="LiveId" clId="{108620F3-7C9B-4B7B-BDB5-71800E3BB158}" dt="2021-04-13T14:05:57.988" v="14" actId="27803"/>
          <ac:spMkLst>
            <pc:docMk/>
            <pc:sldMk cId="2269528238" sldId="353"/>
            <ac:spMk id="2769" creationId="{36D21D1B-31FD-47FD-ACA7-6277E0B2A650}"/>
          </ac:spMkLst>
        </pc:spChg>
        <pc:spChg chg="mod">
          <ac:chgData name="One Skill" userId="8d49c830ac36a521" providerId="LiveId" clId="{108620F3-7C9B-4B7B-BDB5-71800E3BB158}" dt="2021-04-13T14:05:57.988" v="14" actId="27803"/>
          <ac:spMkLst>
            <pc:docMk/>
            <pc:sldMk cId="2269528238" sldId="353"/>
            <ac:spMk id="2770" creationId="{78251D1C-15C8-42F2-AB6D-F1835DB8931F}"/>
          </ac:spMkLst>
        </pc:spChg>
        <pc:spChg chg="mod">
          <ac:chgData name="One Skill" userId="8d49c830ac36a521" providerId="LiveId" clId="{108620F3-7C9B-4B7B-BDB5-71800E3BB158}" dt="2021-04-13T14:05:57.988" v="14" actId="27803"/>
          <ac:spMkLst>
            <pc:docMk/>
            <pc:sldMk cId="2269528238" sldId="353"/>
            <ac:spMk id="2771" creationId="{95A70717-E98C-4DCD-8BB3-CFB9FC75016D}"/>
          </ac:spMkLst>
        </pc:spChg>
        <pc:spChg chg="mod">
          <ac:chgData name="One Skill" userId="8d49c830ac36a521" providerId="LiveId" clId="{108620F3-7C9B-4B7B-BDB5-71800E3BB158}" dt="2021-04-13T14:05:57.988" v="14" actId="27803"/>
          <ac:spMkLst>
            <pc:docMk/>
            <pc:sldMk cId="2269528238" sldId="353"/>
            <ac:spMk id="2772" creationId="{0E46C6EA-5A96-4CE1-AECC-3BBA90C762F5}"/>
          </ac:spMkLst>
        </pc:spChg>
        <pc:spChg chg="mod">
          <ac:chgData name="One Skill" userId="8d49c830ac36a521" providerId="LiveId" clId="{108620F3-7C9B-4B7B-BDB5-71800E3BB158}" dt="2021-04-13T14:05:57.988" v="14" actId="27803"/>
          <ac:spMkLst>
            <pc:docMk/>
            <pc:sldMk cId="2269528238" sldId="353"/>
            <ac:spMk id="2773" creationId="{BDC06735-6D6D-4734-A80F-1F8252622CB9}"/>
          </ac:spMkLst>
        </pc:spChg>
        <pc:spChg chg="mod">
          <ac:chgData name="One Skill" userId="8d49c830ac36a521" providerId="LiveId" clId="{108620F3-7C9B-4B7B-BDB5-71800E3BB158}" dt="2021-04-13T14:05:57.988" v="14" actId="27803"/>
          <ac:spMkLst>
            <pc:docMk/>
            <pc:sldMk cId="2269528238" sldId="353"/>
            <ac:spMk id="2775" creationId="{672FF9C4-9BA2-42EB-8F09-55981AD764C8}"/>
          </ac:spMkLst>
        </pc:spChg>
        <pc:spChg chg="mod">
          <ac:chgData name="One Skill" userId="8d49c830ac36a521" providerId="LiveId" clId="{108620F3-7C9B-4B7B-BDB5-71800E3BB158}" dt="2021-04-13T14:05:57.988" v="14" actId="27803"/>
          <ac:spMkLst>
            <pc:docMk/>
            <pc:sldMk cId="2269528238" sldId="353"/>
            <ac:spMk id="2776" creationId="{DC2F755A-BEAA-4EE7-8EC4-58EBB4E11AFB}"/>
          </ac:spMkLst>
        </pc:spChg>
        <pc:spChg chg="mod">
          <ac:chgData name="One Skill" userId="8d49c830ac36a521" providerId="LiveId" clId="{108620F3-7C9B-4B7B-BDB5-71800E3BB158}" dt="2021-04-13T14:05:57.988" v="14" actId="27803"/>
          <ac:spMkLst>
            <pc:docMk/>
            <pc:sldMk cId="2269528238" sldId="353"/>
            <ac:spMk id="2777" creationId="{5175F993-0D32-4ECA-938A-227F091AE357}"/>
          </ac:spMkLst>
        </pc:spChg>
        <pc:spChg chg="mod">
          <ac:chgData name="One Skill" userId="8d49c830ac36a521" providerId="LiveId" clId="{108620F3-7C9B-4B7B-BDB5-71800E3BB158}" dt="2021-04-13T14:05:57.988" v="14" actId="27803"/>
          <ac:spMkLst>
            <pc:docMk/>
            <pc:sldMk cId="2269528238" sldId="353"/>
            <ac:spMk id="2778" creationId="{162474C0-C4DE-4AEA-91F1-8E4B0FEF52BB}"/>
          </ac:spMkLst>
        </pc:spChg>
        <pc:spChg chg="mod">
          <ac:chgData name="One Skill" userId="8d49c830ac36a521" providerId="LiveId" clId="{108620F3-7C9B-4B7B-BDB5-71800E3BB158}" dt="2021-04-13T14:05:57.988" v="14" actId="27803"/>
          <ac:spMkLst>
            <pc:docMk/>
            <pc:sldMk cId="2269528238" sldId="353"/>
            <ac:spMk id="2779" creationId="{ADFE42E9-3C8E-4298-B143-16D72DAEDA3F}"/>
          </ac:spMkLst>
        </pc:spChg>
        <pc:spChg chg="mod">
          <ac:chgData name="One Skill" userId="8d49c830ac36a521" providerId="LiveId" clId="{108620F3-7C9B-4B7B-BDB5-71800E3BB158}" dt="2021-04-13T14:05:57.988" v="14" actId="27803"/>
          <ac:spMkLst>
            <pc:docMk/>
            <pc:sldMk cId="2269528238" sldId="353"/>
            <ac:spMk id="2780" creationId="{F017F6A1-9146-40A8-86D9-0E2BBEFF4500}"/>
          </ac:spMkLst>
        </pc:spChg>
        <pc:spChg chg="mod">
          <ac:chgData name="One Skill" userId="8d49c830ac36a521" providerId="LiveId" clId="{108620F3-7C9B-4B7B-BDB5-71800E3BB158}" dt="2021-04-13T14:05:57.988" v="14" actId="27803"/>
          <ac:spMkLst>
            <pc:docMk/>
            <pc:sldMk cId="2269528238" sldId="353"/>
            <ac:spMk id="2781" creationId="{10259E69-A8C7-4A02-82BD-089D6B9FF146}"/>
          </ac:spMkLst>
        </pc:spChg>
        <pc:spChg chg="mod">
          <ac:chgData name="One Skill" userId="8d49c830ac36a521" providerId="LiveId" clId="{108620F3-7C9B-4B7B-BDB5-71800E3BB158}" dt="2021-04-13T14:05:57.988" v="14" actId="27803"/>
          <ac:spMkLst>
            <pc:docMk/>
            <pc:sldMk cId="2269528238" sldId="353"/>
            <ac:spMk id="2782" creationId="{D1122B68-4B0E-42F3-B853-82DA20E6C65E}"/>
          </ac:spMkLst>
        </pc:spChg>
        <pc:spChg chg="mod">
          <ac:chgData name="One Skill" userId="8d49c830ac36a521" providerId="LiveId" clId="{108620F3-7C9B-4B7B-BDB5-71800E3BB158}" dt="2021-04-13T14:05:57.988" v="14" actId="27803"/>
          <ac:spMkLst>
            <pc:docMk/>
            <pc:sldMk cId="2269528238" sldId="353"/>
            <ac:spMk id="2783" creationId="{B28ACCAD-9F4E-43BF-B36C-9B1E201CF2F6}"/>
          </ac:spMkLst>
        </pc:spChg>
        <pc:spChg chg="mod">
          <ac:chgData name="One Skill" userId="8d49c830ac36a521" providerId="LiveId" clId="{108620F3-7C9B-4B7B-BDB5-71800E3BB158}" dt="2021-04-13T14:05:57.988" v="14" actId="27803"/>
          <ac:spMkLst>
            <pc:docMk/>
            <pc:sldMk cId="2269528238" sldId="353"/>
            <ac:spMk id="2784" creationId="{66E2BE6D-2B8C-4047-ADA2-AC032257782D}"/>
          </ac:spMkLst>
        </pc:spChg>
        <pc:spChg chg="mod">
          <ac:chgData name="One Skill" userId="8d49c830ac36a521" providerId="LiveId" clId="{108620F3-7C9B-4B7B-BDB5-71800E3BB158}" dt="2021-04-13T14:05:57.988" v="14" actId="27803"/>
          <ac:spMkLst>
            <pc:docMk/>
            <pc:sldMk cId="2269528238" sldId="353"/>
            <ac:spMk id="2785" creationId="{99AE60E6-DF3D-4C26-A761-EEE2481BFB7F}"/>
          </ac:spMkLst>
        </pc:spChg>
        <pc:spChg chg="mod">
          <ac:chgData name="One Skill" userId="8d49c830ac36a521" providerId="LiveId" clId="{108620F3-7C9B-4B7B-BDB5-71800E3BB158}" dt="2021-04-13T14:05:57.988" v="14" actId="27803"/>
          <ac:spMkLst>
            <pc:docMk/>
            <pc:sldMk cId="2269528238" sldId="353"/>
            <ac:spMk id="2786" creationId="{0806A472-3A98-49C4-8E62-67618584977E}"/>
          </ac:spMkLst>
        </pc:spChg>
        <pc:spChg chg="mod">
          <ac:chgData name="One Skill" userId="8d49c830ac36a521" providerId="LiveId" clId="{108620F3-7C9B-4B7B-BDB5-71800E3BB158}" dt="2021-04-13T14:05:57.988" v="14" actId="27803"/>
          <ac:spMkLst>
            <pc:docMk/>
            <pc:sldMk cId="2269528238" sldId="353"/>
            <ac:spMk id="2787" creationId="{7A1B0FB4-2C8E-4F4D-8F75-17ABB20F05AB}"/>
          </ac:spMkLst>
        </pc:spChg>
        <pc:spChg chg="mod">
          <ac:chgData name="One Skill" userId="8d49c830ac36a521" providerId="LiveId" clId="{108620F3-7C9B-4B7B-BDB5-71800E3BB158}" dt="2021-04-13T14:05:57.988" v="14" actId="27803"/>
          <ac:spMkLst>
            <pc:docMk/>
            <pc:sldMk cId="2269528238" sldId="353"/>
            <ac:spMk id="2788" creationId="{08C8EA77-EE05-48A5-BD0C-F7FA88E3D45D}"/>
          </ac:spMkLst>
        </pc:spChg>
        <pc:spChg chg="mod">
          <ac:chgData name="One Skill" userId="8d49c830ac36a521" providerId="LiveId" clId="{108620F3-7C9B-4B7B-BDB5-71800E3BB158}" dt="2021-04-13T14:05:57.988" v="14" actId="27803"/>
          <ac:spMkLst>
            <pc:docMk/>
            <pc:sldMk cId="2269528238" sldId="353"/>
            <ac:spMk id="2789" creationId="{812CA463-9432-44C3-9DB9-457A176D35D6}"/>
          </ac:spMkLst>
        </pc:spChg>
        <pc:spChg chg="mod">
          <ac:chgData name="One Skill" userId="8d49c830ac36a521" providerId="LiveId" clId="{108620F3-7C9B-4B7B-BDB5-71800E3BB158}" dt="2021-04-13T14:05:57.988" v="14" actId="27803"/>
          <ac:spMkLst>
            <pc:docMk/>
            <pc:sldMk cId="2269528238" sldId="353"/>
            <ac:spMk id="2790" creationId="{BAA1EE3A-61A6-4866-B0F6-683E4DE8CEF0}"/>
          </ac:spMkLst>
        </pc:spChg>
        <pc:spChg chg="mod">
          <ac:chgData name="One Skill" userId="8d49c830ac36a521" providerId="LiveId" clId="{108620F3-7C9B-4B7B-BDB5-71800E3BB158}" dt="2021-04-13T14:05:57.988" v="14" actId="27803"/>
          <ac:spMkLst>
            <pc:docMk/>
            <pc:sldMk cId="2269528238" sldId="353"/>
            <ac:spMk id="2791" creationId="{AD0F1619-23B6-4B7F-92C6-2EB625D0B1DD}"/>
          </ac:spMkLst>
        </pc:spChg>
        <pc:spChg chg="mod">
          <ac:chgData name="One Skill" userId="8d49c830ac36a521" providerId="LiveId" clId="{108620F3-7C9B-4B7B-BDB5-71800E3BB158}" dt="2021-04-13T14:05:57.988" v="14" actId="27803"/>
          <ac:spMkLst>
            <pc:docMk/>
            <pc:sldMk cId="2269528238" sldId="353"/>
            <ac:spMk id="2792" creationId="{F846C537-6B72-4E0D-9DD3-73FABD096A65}"/>
          </ac:spMkLst>
        </pc:spChg>
        <pc:spChg chg="mod">
          <ac:chgData name="One Skill" userId="8d49c830ac36a521" providerId="LiveId" clId="{108620F3-7C9B-4B7B-BDB5-71800E3BB158}" dt="2021-04-13T14:05:57.988" v="14" actId="27803"/>
          <ac:spMkLst>
            <pc:docMk/>
            <pc:sldMk cId="2269528238" sldId="353"/>
            <ac:spMk id="2793" creationId="{ACA16F0E-B105-4904-8D62-58F0380082A0}"/>
          </ac:spMkLst>
        </pc:spChg>
        <pc:spChg chg="mod">
          <ac:chgData name="One Skill" userId="8d49c830ac36a521" providerId="LiveId" clId="{108620F3-7C9B-4B7B-BDB5-71800E3BB158}" dt="2021-04-13T14:05:57.988" v="14" actId="27803"/>
          <ac:spMkLst>
            <pc:docMk/>
            <pc:sldMk cId="2269528238" sldId="353"/>
            <ac:spMk id="2794" creationId="{DBC33AC9-B5B6-4FE0-B64F-192F2DB789B7}"/>
          </ac:spMkLst>
        </pc:spChg>
        <pc:spChg chg="mod">
          <ac:chgData name="One Skill" userId="8d49c830ac36a521" providerId="LiveId" clId="{108620F3-7C9B-4B7B-BDB5-71800E3BB158}" dt="2021-04-13T14:05:57.988" v="14" actId="27803"/>
          <ac:spMkLst>
            <pc:docMk/>
            <pc:sldMk cId="2269528238" sldId="353"/>
            <ac:spMk id="2796" creationId="{CBABF263-947F-419D-8DE5-8AF2BBBAEFDF}"/>
          </ac:spMkLst>
        </pc:spChg>
        <pc:spChg chg="mod">
          <ac:chgData name="One Skill" userId="8d49c830ac36a521" providerId="LiveId" clId="{108620F3-7C9B-4B7B-BDB5-71800E3BB158}" dt="2021-04-13T14:05:57.988" v="14" actId="27803"/>
          <ac:spMkLst>
            <pc:docMk/>
            <pc:sldMk cId="2269528238" sldId="353"/>
            <ac:spMk id="2797" creationId="{0153951B-D330-4E8A-AB43-35E7B6431B00}"/>
          </ac:spMkLst>
        </pc:spChg>
        <pc:spChg chg="mod">
          <ac:chgData name="One Skill" userId="8d49c830ac36a521" providerId="LiveId" clId="{108620F3-7C9B-4B7B-BDB5-71800E3BB158}" dt="2021-04-13T14:05:57.988" v="14" actId="27803"/>
          <ac:spMkLst>
            <pc:docMk/>
            <pc:sldMk cId="2269528238" sldId="353"/>
            <ac:spMk id="2798" creationId="{0B3D8E8B-CA7F-4B87-B97B-B50A2CF73B4B}"/>
          </ac:spMkLst>
        </pc:spChg>
        <pc:spChg chg="mod">
          <ac:chgData name="One Skill" userId="8d49c830ac36a521" providerId="LiveId" clId="{108620F3-7C9B-4B7B-BDB5-71800E3BB158}" dt="2021-04-13T14:05:57.988" v="14" actId="27803"/>
          <ac:spMkLst>
            <pc:docMk/>
            <pc:sldMk cId="2269528238" sldId="353"/>
            <ac:spMk id="2799" creationId="{E43A65C3-4A6E-4BE2-AEEB-357D2D42A0D2}"/>
          </ac:spMkLst>
        </pc:spChg>
        <pc:spChg chg="mod">
          <ac:chgData name="One Skill" userId="8d49c830ac36a521" providerId="LiveId" clId="{108620F3-7C9B-4B7B-BDB5-71800E3BB158}" dt="2021-04-13T14:05:57.988" v="14" actId="27803"/>
          <ac:spMkLst>
            <pc:docMk/>
            <pc:sldMk cId="2269528238" sldId="353"/>
            <ac:spMk id="2800" creationId="{1A575775-0D28-4A1F-875A-927A2A5726AC}"/>
          </ac:spMkLst>
        </pc:spChg>
        <pc:spChg chg="mod">
          <ac:chgData name="One Skill" userId="8d49c830ac36a521" providerId="LiveId" clId="{108620F3-7C9B-4B7B-BDB5-71800E3BB158}" dt="2021-04-13T14:05:57.988" v="14" actId="27803"/>
          <ac:spMkLst>
            <pc:docMk/>
            <pc:sldMk cId="2269528238" sldId="353"/>
            <ac:spMk id="2801" creationId="{058CCE31-ECEE-41A5-A838-75AC30074DB9}"/>
          </ac:spMkLst>
        </pc:spChg>
        <pc:spChg chg="mod">
          <ac:chgData name="One Skill" userId="8d49c830ac36a521" providerId="LiveId" clId="{108620F3-7C9B-4B7B-BDB5-71800E3BB158}" dt="2021-04-13T14:05:57.988" v="14" actId="27803"/>
          <ac:spMkLst>
            <pc:docMk/>
            <pc:sldMk cId="2269528238" sldId="353"/>
            <ac:spMk id="2802" creationId="{9F7CCABA-DAE9-4338-AAE3-965109381197}"/>
          </ac:spMkLst>
        </pc:spChg>
        <pc:spChg chg="mod">
          <ac:chgData name="One Skill" userId="8d49c830ac36a521" providerId="LiveId" clId="{108620F3-7C9B-4B7B-BDB5-71800E3BB158}" dt="2021-04-13T14:05:57.988" v="14" actId="27803"/>
          <ac:spMkLst>
            <pc:docMk/>
            <pc:sldMk cId="2269528238" sldId="353"/>
            <ac:spMk id="2803" creationId="{8BF36EB7-5DA8-4715-B7EF-4392DB103AA9}"/>
          </ac:spMkLst>
        </pc:spChg>
        <pc:spChg chg="mod">
          <ac:chgData name="One Skill" userId="8d49c830ac36a521" providerId="LiveId" clId="{108620F3-7C9B-4B7B-BDB5-71800E3BB158}" dt="2021-04-13T14:05:57.988" v="14" actId="27803"/>
          <ac:spMkLst>
            <pc:docMk/>
            <pc:sldMk cId="2269528238" sldId="353"/>
            <ac:spMk id="2804" creationId="{1A53FFDB-41B3-4227-896C-9EE5258DFD77}"/>
          </ac:spMkLst>
        </pc:spChg>
        <pc:spChg chg="mod">
          <ac:chgData name="One Skill" userId="8d49c830ac36a521" providerId="LiveId" clId="{108620F3-7C9B-4B7B-BDB5-71800E3BB158}" dt="2021-04-13T14:05:57.988" v="14" actId="27803"/>
          <ac:spMkLst>
            <pc:docMk/>
            <pc:sldMk cId="2269528238" sldId="353"/>
            <ac:spMk id="2805" creationId="{C5C9711E-974D-42CE-991E-84A7E8885298}"/>
          </ac:spMkLst>
        </pc:spChg>
        <pc:spChg chg="mod">
          <ac:chgData name="One Skill" userId="8d49c830ac36a521" providerId="LiveId" clId="{108620F3-7C9B-4B7B-BDB5-71800E3BB158}" dt="2021-04-13T14:05:57.988" v="14" actId="27803"/>
          <ac:spMkLst>
            <pc:docMk/>
            <pc:sldMk cId="2269528238" sldId="353"/>
            <ac:spMk id="2806" creationId="{08575CFC-991C-41BA-9AE2-4B964594264D}"/>
          </ac:spMkLst>
        </pc:spChg>
        <pc:spChg chg="mod">
          <ac:chgData name="One Skill" userId="8d49c830ac36a521" providerId="LiveId" clId="{108620F3-7C9B-4B7B-BDB5-71800E3BB158}" dt="2021-04-13T14:05:57.988" v="14" actId="27803"/>
          <ac:spMkLst>
            <pc:docMk/>
            <pc:sldMk cId="2269528238" sldId="353"/>
            <ac:spMk id="2807" creationId="{71C37C04-5E9A-43DF-B2F1-1FF22EA6BDAD}"/>
          </ac:spMkLst>
        </pc:spChg>
        <pc:spChg chg="mod">
          <ac:chgData name="One Skill" userId="8d49c830ac36a521" providerId="LiveId" clId="{108620F3-7C9B-4B7B-BDB5-71800E3BB158}" dt="2021-04-13T14:05:57.988" v="14" actId="27803"/>
          <ac:spMkLst>
            <pc:docMk/>
            <pc:sldMk cId="2269528238" sldId="353"/>
            <ac:spMk id="2809" creationId="{32FB4D8F-95CF-417F-8916-E12BA9F3404E}"/>
          </ac:spMkLst>
        </pc:spChg>
        <pc:spChg chg="mod">
          <ac:chgData name="One Skill" userId="8d49c830ac36a521" providerId="LiveId" clId="{108620F3-7C9B-4B7B-BDB5-71800E3BB158}" dt="2021-04-13T14:05:57.988" v="14" actId="27803"/>
          <ac:spMkLst>
            <pc:docMk/>
            <pc:sldMk cId="2269528238" sldId="353"/>
            <ac:spMk id="2810" creationId="{614816F9-06C4-485D-9134-398A972F3E18}"/>
          </ac:spMkLst>
        </pc:spChg>
        <pc:spChg chg="mod">
          <ac:chgData name="One Skill" userId="8d49c830ac36a521" providerId="LiveId" clId="{108620F3-7C9B-4B7B-BDB5-71800E3BB158}" dt="2021-04-13T14:05:57.988" v="14" actId="27803"/>
          <ac:spMkLst>
            <pc:docMk/>
            <pc:sldMk cId="2269528238" sldId="353"/>
            <ac:spMk id="2811" creationId="{3EBF803E-54F1-4ABD-A93B-23327505A99F}"/>
          </ac:spMkLst>
        </pc:spChg>
        <pc:spChg chg="mod">
          <ac:chgData name="One Skill" userId="8d49c830ac36a521" providerId="LiveId" clId="{108620F3-7C9B-4B7B-BDB5-71800E3BB158}" dt="2021-04-13T14:05:57.988" v="14" actId="27803"/>
          <ac:spMkLst>
            <pc:docMk/>
            <pc:sldMk cId="2269528238" sldId="353"/>
            <ac:spMk id="2812" creationId="{27C8944B-9E69-491E-8C4D-E70B055BC98E}"/>
          </ac:spMkLst>
        </pc:spChg>
        <pc:spChg chg="mod">
          <ac:chgData name="One Skill" userId="8d49c830ac36a521" providerId="LiveId" clId="{108620F3-7C9B-4B7B-BDB5-71800E3BB158}" dt="2021-04-13T14:05:57.988" v="14" actId="27803"/>
          <ac:spMkLst>
            <pc:docMk/>
            <pc:sldMk cId="2269528238" sldId="353"/>
            <ac:spMk id="2813" creationId="{B14A1364-22A6-4D13-BE79-1CB7652F18A4}"/>
          </ac:spMkLst>
        </pc:spChg>
        <pc:spChg chg="mod">
          <ac:chgData name="One Skill" userId="8d49c830ac36a521" providerId="LiveId" clId="{108620F3-7C9B-4B7B-BDB5-71800E3BB158}" dt="2021-04-13T14:05:57.988" v="14" actId="27803"/>
          <ac:spMkLst>
            <pc:docMk/>
            <pc:sldMk cId="2269528238" sldId="353"/>
            <ac:spMk id="2814" creationId="{1F68B55E-F54E-48A2-AA95-A0FE2C423D25}"/>
          </ac:spMkLst>
        </pc:spChg>
        <pc:spChg chg="mod">
          <ac:chgData name="One Skill" userId="8d49c830ac36a521" providerId="LiveId" clId="{108620F3-7C9B-4B7B-BDB5-71800E3BB158}" dt="2021-04-13T14:05:57.988" v="14" actId="27803"/>
          <ac:spMkLst>
            <pc:docMk/>
            <pc:sldMk cId="2269528238" sldId="353"/>
            <ac:spMk id="2815" creationId="{A1F128A9-66A6-46B2-988B-0B754166A9D2}"/>
          </ac:spMkLst>
        </pc:spChg>
        <pc:spChg chg="mod">
          <ac:chgData name="One Skill" userId="8d49c830ac36a521" providerId="LiveId" clId="{108620F3-7C9B-4B7B-BDB5-71800E3BB158}" dt="2021-04-13T14:05:57.988" v="14" actId="27803"/>
          <ac:spMkLst>
            <pc:docMk/>
            <pc:sldMk cId="2269528238" sldId="353"/>
            <ac:spMk id="2816" creationId="{378E12A0-5165-4F1C-A5CB-9AB76D29CAFC}"/>
          </ac:spMkLst>
        </pc:spChg>
        <pc:spChg chg="mod">
          <ac:chgData name="One Skill" userId="8d49c830ac36a521" providerId="LiveId" clId="{108620F3-7C9B-4B7B-BDB5-71800E3BB158}" dt="2021-04-13T14:05:57.988" v="14" actId="27803"/>
          <ac:spMkLst>
            <pc:docMk/>
            <pc:sldMk cId="2269528238" sldId="353"/>
            <ac:spMk id="2817" creationId="{09098544-C038-4E81-9DC4-D0147B807314}"/>
          </ac:spMkLst>
        </pc:spChg>
        <pc:spChg chg="mod">
          <ac:chgData name="One Skill" userId="8d49c830ac36a521" providerId="LiveId" clId="{108620F3-7C9B-4B7B-BDB5-71800E3BB158}" dt="2021-04-13T14:05:57.988" v="14" actId="27803"/>
          <ac:spMkLst>
            <pc:docMk/>
            <pc:sldMk cId="2269528238" sldId="353"/>
            <ac:spMk id="2818" creationId="{7A553F2F-E01E-4429-AF89-D9BE04A02FD4}"/>
          </ac:spMkLst>
        </pc:spChg>
        <pc:spChg chg="mod">
          <ac:chgData name="One Skill" userId="8d49c830ac36a521" providerId="LiveId" clId="{108620F3-7C9B-4B7B-BDB5-71800E3BB158}" dt="2021-04-13T14:05:57.988" v="14" actId="27803"/>
          <ac:spMkLst>
            <pc:docMk/>
            <pc:sldMk cId="2269528238" sldId="353"/>
            <ac:spMk id="2819" creationId="{2DA24C59-EC5E-499F-A344-EE47D5655871}"/>
          </ac:spMkLst>
        </pc:spChg>
        <pc:spChg chg="mod">
          <ac:chgData name="One Skill" userId="8d49c830ac36a521" providerId="LiveId" clId="{108620F3-7C9B-4B7B-BDB5-71800E3BB158}" dt="2021-04-13T14:05:57.988" v="14" actId="27803"/>
          <ac:spMkLst>
            <pc:docMk/>
            <pc:sldMk cId="2269528238" sldId="353"/>
            <ac:spMk id="2820" creationId="{562FD5D2-9A4C-4A02-8BDA-5B217E01F65A}"/>
          </ac:spMkLst>
        </pc:spChg>
        <pc:spChg chg="mod">
          <ac:chgData name="One Skill" userId="8d49c830ac36a521" providerId="LiveId" clId="{108620F3-7C9B-4B7B-BDB5-71800E3BB158}" dt="2021-04-13T14:05:57.988" v="14" actId="27803"/>
          <ac:spMkLst>
            <pc:docMk/>
            <pc:sldMk cId="2269528238" sldId="353"/>
            <ac:spMk id="2821" creationId="{32A2FF7D-86F9-4BF6-B07A-738142FC6C01}"/>
          </ac:spMkLst>
        </pc:spChg>
        <pc:spChg chg="mod">
          <ac:chgData name="One Skill" userId="8d49c830ac36a521" providerId="LiveId" clId="{108620F3-7C9B-4B7B-BDB5-71800E3BB158}" dt="2021-04-13T14:05:57.988" v="14" actId="27803"/>
          <ac:spMkLst>
            <pc:docMk/>
            <pc:sldMk cId="2269528238" sldId="353"/>
            <ac:spMk id="2822" creationId="{2F1B5F5F-95FB-4247-B7DE-58890E67806E}"/>
          </ac:spMkLst>
        </pc:spChg>
        <pc:spChg chg="mod">
          <ac:chgData name="One Skill" userId="8d49c830ac36a521" providerId="LiveId" clId="{108620F3-7C9B-4B7B-BDB5-71800E3BB158}" dt="2021-04-13T14:05:57.988" v="14" actId="27803"/>
          <ac:spMkLst>
            <pc:docMk/>
            <pc:sldMk cId="2269528238" sldId="353"/>
            <ac:spMk id="2823" creationId="{F9A9D547-EEDE-419E-B086-0F47C993D096}"/>
          </ac:spMkLst>
        </pc:spChg>
        <pc:spChg chg="mod">
          <ac:chgData name="One Skill" userId="8d49c830ac36a521" providerId="LiveId" clId="{108620F3-7C9B-4B7B-BDB5-71800E3BB158}" dt="2021-04-13T14:05:57.988" v="14" actId="27803"/>
          <ac:spMkLst>
            <pc:docMk/>
            <pc:sldMk cId="2269528238" sldId="353"/>
            <ac:spMk id="2824" creationId="{7A827A2E-AF6E-480A-B46F-4C18CDE7516F}"/>
          </ac:spMkLst>
        </pc:spChg>
        <pc:spChg chg="mod">
          <ac:chgData name="One Skill" userId="8d49c830ac36a521" providerId="LiveId" clId="{108620F3-7C9B-4B7B-BDB5-71800E3BB158}" dt="2021-04-13T14:05:57.988" v="14" actId="27803"/>
          <ac:spMkLst>
            <pc:docMk/>
            <pc:sldMk cId="2269528238" sldId="353"/>
            <ac:spMk id="2825" creationId="{9416E3D6-FE96-499C-ACB2-9EEB27F6CD0E}"/>
          </ac:spMkLst>
        </pc:spChg>
        <pc:spChg chg="mod">
          <ac:chgData name="One Skill" userId="8d49c830ac36a521" providerId="LiveId" clId="{108620F3-7C9B-4B7B-BDB5-71800E3BB158}" dt="2021-04-13T14:05:57.988" v="14" actId="27803"/>
          <ac:spMkLst>
            <pc:docMk/>
            <pc:sldMk cId="2269528238" sldId="353"/>
            <ac:spMk id="2826" creationId="{896F12B4-8A4F-4B41-A38C-84CECAE6F94F}"/>
          </ac:spMkLst>
        </pc:spChg>
        <pc:spChg chg="mod">
          <ac:chgData name="One Skill" userId="8d49c830ac36a521" providerId="LiveId" clId="{108620F3-7C9B-4B7B-BDB5-71800E3BB158}" dt="2021-04-13T14:05:57.988" v="14" actId="27803"/>
          <ac:spMkLst>
            <pc:docMk/>
            <pc:sldMk cId="2269528238" sldId="353"/>
            <ac:spMk id="2827" creationId="{2FC26562-DB6D-4ACD-8661-39A85ECF5145}"/>
          </ac:spMkLst>
        </pc:spChg>
        <pc:spChg chg="mod">
          <ac:chgData name="One Skill" userId="8d49c830ac36a521" providerId="LiveId" clId="{108620F3-7C9B-4B7B-BDB5-71800E3BB158}" dt="2021-04-13T14:05:57.988" v="14" actId="27803"/>
          <ac:spMkLst>
            <pc:docMk/>
            <pc:sldMk cId="2269528238" sldId="353"/>
            <ac:spMk id="2828" creationId="{1A504636-AAA8-4943-A6D3-1263DDC9EF0C}"/>
          </ac:spMkLst>
        </pc:spChg>
        <pc:spChg chg="mod">
          <ac:chgData name="One Skill" userId="8d49c830ac36a521" providerId="LiveId" clId="{108620F3-7C9B-4B7B-BDB5-71800E3BB158}" dt="2021-04-13T14:05:57.988" v="14" actId="27803"/>
          <ac:spMkLst>
            <pc:docMk/>
            <pc:sldMk cId="2269528238" sldId="353"/>
            <ac:spMk id="2829" creationId="{20862911-3256-4EAF-9639-D16AB45D3943}"/>
          </ac:spMkLst>
        </pc:spChg>
        <pc:spChg chg="mod">
          <ac:chgData name="One Skill" userId="8d49c830ac36a521" providerId="LiveId" clId="{108620F3-7C9B-4B7B-BDB5-71800E3BB158}" dt="2021-04-13T14:05:57.988" v="14" actId="27803"/>
          <ac:spMkLst>
            <pc:docMk/>
            <pc:sldMk cId="2269528238" sldId="353"/>
            <ac:spMk id="2830" creationId="{4652ED88-C07F-46BF-A935-DF2F8986F05D}"/>
          </ac:spMkLst>
        </pc:spChg>
        <pc:spChg chg="mod">
          <ac:chgData name="One Skill" userId="8d49c830ac36a521" providerId="LiveId" clId="{108620F3-7C9B-4B7B-BDB5-71800E3BB158}" dt="2021-04-13T14:05:57.988" v="14" actId="27803"/>
          <ac:spMkLst>
            <pc:docMk/>
            <pc:sldMk cId="2269528238" sldId="353"/>
            <ac:spMk id="2831" creationId="{B18A38A2-3239-48BB-8910-EFFCAC450D1E}"/>
          </ac:spMkLst>
        </pc:spChg>
        <pc:spChg chg="mod">
          <ac:chgData name="One Skill" userId="8d49c830ac36a521" providerId="LiveId" clId="{108620F3-7C9B-4B7B-BDB5-71800E3BB158}" dt="2021-04-13T14:05:57.988" v="14" actId="27803"/>
          <ac:spMkLst>
            <pc:docMk/>
            <pc:sldMk cId="2269528238" sldId="353"/>
            <ac:spMk id="2832" creationId="{DA2EB95C-33FA-4B57-9B9D-E0736FA1A7B0}"/>
          </ac:spMkLst>
        </pc:spChg>
        <pc:spChg chg="mod">
          <ac:chgData name="One Skill" userId="8d49c830ac36a521" providerId="LiveId" clId="{108620F3-7C9B-4B7B-BDB5-71800E3BB158}" dt="2021-04-13T14:05:57.988" v="14" actId="27803"/>
          <ac:spMkLst>
            <pc:docMk/>
            <pc:sldMk cId="2269528238" sldId="353"/>
            <ac:spMk id="2833" creationId="{1FC5F0BD-1CC2-417E-823F-B41B14A47D00}"/>
          </ac:spMkLst>
        </pc:spChg>
        <pc:spChg chg="mod">
          <ac:chgData name="One Skill" userId="8d49c830ac36a521" providerId="LiveId" clId="{108620F3-7C9B-4B7B-BDB5-71800E3BB158}" dt="2021-04-13T14:05:57.988" v="14" actId="27803"/>
          <ac:spMkLst>
            <pc:docMk/>
            <pc:sldMk cId="2269528238" sldId="353"/>
            <ac:spMk id="2834" creationId="{2A37EEC8-CFB4-498C-B030-7D4F93A532D4}"/>
          </ac:spMkLst>
        </pc:spChg>
        <pc:spChg chg="mod">
          <ac:chgData name="One Skill" userId="8d49c830ac36a521" providerId="LiveId" clId="{108620F3-7C9B-4B7B-BDB5-71800E3BB158}" dt="2021-04-13T14:05:57.988" v="14" actId="27803"/>
          <ac:spMkLst>
            <pc:docMk/>
            <pc:sldMk cId="2269528238" sldId="353"/>
            <ac:spMk id="2835" creationId="{00ECE0AC-9A8A-462B-8DEA-15B4ABF75EF6}"/>
          </ac:spMkLst>
        </pc:spChg>
        <pc:spChg chg="mod">
          <ac:chgData name="One Skill" userId="8d49c830ac36a521" providerId="LiveId" clId="{108620F3-7C9B-4B7B-BDB5-71800E3BB158}" dt="2021-04-13T14:05:57.988" v="14" actId="27803"/>
          <ac:spMkLst>
            <pc:docMk/>
            <pc:sldMk cId="2269528238" sldId="353"/>
            <ac:spMk id="2836" creationId="{B2D4F5D6-8F92-4A18-865D-6E7746C4457D}"/>
          </ac:spMkLst>
        </pc:spChg>
        <pc:spChg chg="mod">
          <ac:chgData name="One Skill" userId="8d49c830ac36a521" providerId="LiveId" clId="{108620F3-7C9B-4B7B-BDB5-71800E3BB158}" dt="2021-04-13T14:05:57.988" v="14" actId="27803"/>
          <ac:spMkLst>
            <pc:docMk/>
            <pc:sldMk cId="2269528238" sldId="353"/>
            <ac:spMk id="2837" creationId="{0762888B-291C-411B-8364-2448F8A691D1}"/>
          </ac:spMkLst>
        </pc:spChg>
        <pc:spChg chg="mod">
          <ac:chgData name="One Skill" userId="8d49c830ac36a521" providerId="LiveId" clId="{108620F3-7C9B-4B7B-BDB5-71800E3BB158}" dt="2021-04-13T14:05:57.988" v="14" actId="27803"/>
          <ac:spMkLst>
            <pc:docMk/>
            <pc:sldMk cId="2269528238" sldId="353"/>
            <ac:spMk id="2838" creationId="{F3C8A246-DA43-4FBB-BB0F-6E60F7666D14}"/>
          </ac:spMkLst>
        </pc:spChg>
        <pc:spChg chg="mod">
          <ac:chgData name="One Skill" userId="8d49c830ac36a521" providerId="LiveId" clId="{108620F3-7C9B-4B7B-BDB5-71800E3BB158}" dt="2021-04-13T14:05:57.988" v="14" actId="27803"/>
          <ac:spMkLst>
            <pc:docMk/>
            <pc:sldMk cId="2269528238" sldId="353"/>
            <ac:spMk id="2839" creationId="{F01AACA6-3BDD-4F95-9480-531DB71592F9}"/>
          </ac:spMkLst>
        </pc:spChg>
        <pc:spChg chg="mod">
          <ac:chgData name="One Skill" userId="8d49c830ac36a521" providerId="LiveId" clId="{108620F3-7C9B-4B7B-BDB5-71800E3BB158}" dt="2021-04-13T14:05:57.988" v="14" actId="27803"/>
          <ac:spMkLst>
            <pc:docMk/>
            <pc:sldMk cId="2269528238" sldId="353"/>
            <ac:spMk id="2840" creationId="{45A8C396-1217-4239-959C-BBB1FCDEB294}"/>
          </ac:spMkLst>
        </pc:spChg>
        <pc:spChg chg="mod">
          <ac:chgData name="One Skill" userId="8d49c830ac36a521" providerId="LiveId" clId="{108620F3-7C9B-4B7B-BDB5-71800E3BB158}" dt="2021-04-13T14:05:57.988" v="14" actId="27803"/>
          <ac:spMkLst>
            <pc:docMk/>
            <pc:sldMk cId="2269528238" sldId="353"/>
            <ac:spMk id="2841" creationId="{50CFBD94-38D6-4166-B03A-61E5B7A29AFE}"/>
          </ac:spMkLst>
        </pc:spChg>
        <pc:spChg chg="mod">
          <ac:chgData name="One Skill" userId="8d49c830ac36a521" providerId="LiveId" clId="{108620F3-7C9B-4B7B-BDB5-71800E3BB158}" dt="2021-04-13T14:05:57.988" v="14" actId="27803"/>
          <ac:spMkLst>
            <pc:docMk/>
            <pc:sldMk cId="2269528238" sldId="353"/>
            <ac:spMk id="2842" creationId="{B30993CB-2417-4DFB-935A-3E64F04C9474}"/>
          </ac:spMkLst>
        </pc:spChg>
        <pc:spChg chg="mod">
          <ac:chgData name="One Skill" userId="8d49c830ac36a521" providerId="LiveId" clId="{108620F3-7C9B-4B7B-BDB5-71800E3BB158}" dt="2021-04-13T14:05:57.988" v="14" actId="27803"/>
          <ac:spMkLst>
            <pc:docMk/>
            <pc:sldMk cId="2269528238" sldId="353"/>
            <ac:spMk id="2843" creationId="{8560D216-F1D3-461E-8806-476EF88E69C8}"/>
          </ac:spMkLst>
        </pc:spChg>
        <pc:spChg chg="mod">
          <ac:chgData name="One Skill" userId="8d49c830ac36a521" providerId="LiveId" clId="{108620F3-7C9B-4B7B-BDB5-71800E3BB158}" dt="2021-04-13T14:05:57.988" v="14" actId="27803"/>
          <ac:spMkLst>
            <pc:docMk/>
            <pc:sldMk cId="2269528238" sldId="353"/>
            <ac:spMk id="2844" creationId="{6E7D3B2A-0433-4864-9E97-3DA15522739B}"/>
          </ac:spMkLst>
        </pc:spChg>
        <pc:spChg chg="mod">
          <ac:chgData name="One Skill" userId="8d49c830ac36a521" providerId="LiveId" clId="{108620F3-7C9B-4B7B-BDB5-71800E3BB158}" dt="2021-04-13T14:05:57.988" v="14" actId="27803"/>
          <ac:spMkLst>
            <pc:docMk/>
            <pc:sldMk cId="2269528238" sldId="353"/>
            <ac:spMk id="2845" creationId="{4CE36F62-9943-4943-848E-A3F90256376F}"/>
          </ac:spMkLst>
        </pc:spChg>
        <pc:spChg chg="mod">
          <ac:chgData name="One Skill" userId="8d49c830ac36a521" providerId="LiveId" clId="{108620F3-7C9B-4B7B-BDB5-71800E3BB158}" dt="2021-04-13T14:05:57.988" v="14" actId="27803"/>
          <ac:spMkLst>
            <pc:docMk/>
            <pc:sldMk cId="2269528238" sldId="353"/>
            <ac:spMk id="2846" creationId="{59C24378-C864-4A97-9229-22FD7E387812}"/>
          </ac:spMkLst>
        </pc:spChg>
        <pc:spChg chg="mod">
          <ac:chgData name="One Skill" userId="8d49c830ac36a521" providerId="LiveId" clId="{108620F3-7C9B-4B7B-BDB5-71800E3BB158}" dt="2021-04-13T14:05:57.988" v="14" actId="27803"/>
          <ac:spMkLst>
            <pc:docMk/>
            <pc:sldMk cId="2269528238" sldId="353"/>
            <ac:spMk id="2847" creationId="{D0922DB7-C0AC-45FE-A256-BA5741665183}"/>
          </ac:spMkLst>
        </pc:spChg>
        <pc:spChg chg="mod">
          <ac:chgData name="One Skill" userId="8d49c830ac36a521" providerId="LiveId" clId="{108620F3-7C9B-4B7B-BDB5-71800E3BB158}" dt="2021-04-13T14:05:57.988" v="14" actId="27803"/>
          <ac:spMkLst>
            <pc:docMk/>
            <pc:sldMk cId="2269528238" sldId="353"/>
            <ac:spMk id="2848" creationId="{AE677FDF-58FB-4A96-8019-4ED355F48610}"/>
          </ac:spMkLst>
        </pc:spChg>
        <pc:spChg chg="mod">
          <ac:chgData name="One Skill" userId="8d49c830ac36a521" providerId="LiveId" clId="{108620F3-7C9B-4B7B-BDB5-71800E3BB158}" dt="2021-04-13T14:05:57.988" v="14" actId="27803"/>
          <ac:spMkLst>
            <pc:docMk/>
            <pc:sldMk cId="2269528238" sldId="353"/>
            <ac:spMk id="2849" creationId="{9C8CF30D-E8D4-4E19-B72E-BA0752346256}"/>
          </ac:spMkLst>
        </pc:spChg>
        <pc:spChg chg="mod">
          <ac:chgData name="One Skill" userId="8d49c830ac36a521" providerId="LiveId" clId="{108620F3-7C9B-4B7B-BDB5-71800E3BB158}" dt="2021-04-13T14:05:57.988" v="14" actId="27803"/>
          <ac:spMkLst>
            <pc:docMk/>
            <pc:sldMk cId="2269528238" sldId="353"/>
            <ac:spMk id="2850" creationId="{A5D99325-E4B5-4D42-A13D-89C8FCA4203F}"/>
          </ac:spMkLst>
        </pc:spChg>
        <pc:spChg chg="mod">
          <ac:chgData name="One Skill" userId="8d49c830ac36a521" providerId="LiveId" clId="{108620F3-7C9B-4B7B-BDB5-71800E3BB158}" dt="2021-04-13T14:05:57.988" v="14" actId="27803"/>
          <ac:spMkLst>
            <pc:docMk/>
            <pc:sldMk cId="2269528238" sldId="353"/>
            <ac:spMk id="2851" creationId="{F27A4F3D-FB09-4B9A-B98D-9793971A3B52}"/>
          </ac:spMkLst>
        </pc:spChg>
        <pc:spChg chg="mod">
          <ac:chgData name="One Skill" userId="8d49c830ac36a521" providerId="LiveId" clId="{108620F3-7C9B-4B7B-BDB5-71800E3BB158}" dt="2021-04-13T14:05:57.988" v="14" actId="27803"/>
          <ac:spMkLst>
            <pc:docMk/>
            <pc:sldMk cId="2269528238" sldId="353"/>
            <ac:spMk id="2852" creationId="{B961DEDF-84EC-4FAD-ADD3-F8AD86BC33D2}"/>
          </ac:spMkLst>
        </pc:spChg>
        <pc:spChg chg="mod">
          <ac:chgData name="One Skill" userId="8d49c830ac36a521" providerId="LiveId" clId="{108620F3-7C9B-4B7B-BDB5-71800E3BB158}" dt="2021-04-13T14:05:57.988" v="14" actId="27803"/>
          <ac:spMkLst>
            <pc:docMk/>
            <pc:sldMk cId="2269528238" sldId="353"/>
            <ac:spMk id="2853" creationId="{E07055EF-1943-4C48-8F72-D37D99F9680F}"/>
          </ac:spMkLst>
        </pc:spChg>
        <pc:spChg chg="mod">
          <ac:chgData name="One Skill" userId="8d49c830ac36a521" providerId="LiveId" clId="{108620F3-7C9B-4B7B-BDB5-71800E3BB158}" dt="2021-04-13T14:05:57.988" v="14" actId="27803"/>
          <ac:spMkLst>
            <pc:docMk/>
            <pc:sldMk cId="2269528238" sldId="353"/>
            <ac:spMk id="2854" creationId="{7E281047-AC2F-4800-A06E-1E681822A920}"/>
          </ac:spMkLst>
        </pc:spChg>
        <pc:spChg chg="mod">
          <ac:chgData name="One Skill" userId="8d49c830ac36a521" providerId="LiveId" clId="{108620F3-7C9B-4B7B-BDB5-71800E3BB158}" dt="2021-04-13T14:05:57.988" v="14" actId="27803"/>
          <ac:spMkLst>
            <pc:docMk/>
            <pc:sldMk cId="2269528238" sldId="353"/>
            <ac:spMk id="2855" creationId="{CCAF20D2-8C82-4E26-A13E-D716A76B43DB}"/>
          </ac:spMkLst>
        </pc:spChg>
        <pc:spChg chg="mod">
          <ac:chgData name="One Skill" userId="8d49c830ac36a521" providerId="LiveId" clId="{108620F3-7C9B-4B7B-BDB5-71800E3BB158}" dt="2021-04-13T14:05:57.988" v="14" actId="27803"/>
          <ac:spMkLst>
            <pc:docMk/>
            <pc:sldMk cId="2269528238" sldId="353"/>
            <ac:spMk id="2856" creationId="{EA76F1C9-9244-4426-9DF7-E252E59368E9}"/>
          </ac:spMkLst>
        </pc:spChg>
        <pc:spChg chg="mod">
          <ac:chgData name="One Skill" userId="8d49c830ac36a521" providerId="LiveId" clId="{108620F3-7C9B-4B7B-BDB5-71800E3BB158}" dt="2021-04-13T14:05:57.988" v="14" actId="27803"/>
          <ac:spMkLst>
            <pc:docMk/>
            <pc:sldMk cId="2269528238" sldId="353"/>
            <ac:spMk id="2857" creationId="{1D4D8473-10A9-43F9-9B88-03E681AA3B07}"/>
          </ac:spMkLst>
        </pc:spChg>
        <pc:spChg chg="mod">
          <ac:chgData name="One Skill" userId="8d49c830ac36a521" providerId="LiveId" clId="{108620F3-7C9B-4B7B-BDB5-71800E3BB158}" dt="2021-04-13T14:05:57.988" v="14" actId="27803"/>
          <ac:spMkLst>
            <pc:docMk/>
            <pc:sldMk cId="2269528238" sldId="353"/>
            <ac:spMk id="2858" creationId="{29275B2A-3FB7-4E5A-9B6B-D1881A7775E0}"/>
          </ac:spMkLst>
        </pc:spChg>
        <pc:spChg chg="mod">
          <ac:chgData name="One Skill" userId="8d49c830ac36a521" providerId="LiveId" clId="{108620F3-7C9B-4B7B-BDB5-71800E3BB158}" dt="2021-04-13T14:05:57.988" v="14" actId="27803"/>
          <ac:spMkLst>
            <pc:docMk/>
            <pc:sldMk cId="2269528238" sldId="353"/>
            <ac:spMk id="2859" creationId="{8D498A24-919F-46AA-9B9C-7ED79308A583}"/>
          </ac:spMkLst>
        </pc:spChg>
        <pc:spChg chg="mod">
          <ac:chgData name="One Skill" userId="8d49c830ac36a521" providerId="LiveId" clId="{108620F3-7C9B-4B7B-BDB5-71800E3BB158}" dt="2021-04-13T14:05:57.988" v="14" actId="27803"/>
          <ac:spMkLst>
            <pc:docMk/>
            <pc:sldMk cId="2269528238" sldId="353"/>
            <ac:spMk id="2860" creationId="{F47B4F39-7481-42B4-BFE9-B3516B2974F8}"/>
          </ac:spMkLst>
        </pc:spChg>
        <pc:spChg chg="mod">
          <ac:chgData name="One Skill" userId="8d49c830ac36a521" providerId="LiveId" clId="{108620F3-7C9B-4B7B-BDB5-71800E3BB158}" dt="2021-04-13T14:05:57.988" v="14" actId="27803"/>
          <ac:spMkLst>
            <pc:docMk/>
            <pc:sldMk cId="2269528238" sldId="353"/>
            <ac:spMk id="2861" creationId="{4A5AA428-5298-48C6-BD50-908048CE0967}"/>
          </ac:spMkLst>
        </pc:spChg>
        <pc:spChg chg="mod">
          <ac:chgData name="One Skill" userId="8d49c830ac36a521" providerId="LiveId" clId="{108620F3-7C9B-4B7B-BDB5-71800E3BB158}" dt="2021-04-13T14:05:57.988" v="14" actId="27803"/>
          <ac:spMkLst>
            <pc:docMk/>
            <pc:sldMk cId="2269528238" sldId="353"/>
            <ac:spMk id="2862" creationId="{E2017890-422A-4474-96A1-E8FBC42B7FCD}"/>
          </ac:spMkLst>
        </pc:spChg>
        <pc:spChg chg="mod">
          <ac:chgData name="One Skill" userId="8d49c830ac36a521" providerId="LiveId" clId="{108620F3-7C9B-4B7B-BDB5-71800E3BB158}" dt="2021-04-13T14:05:57.988" v="14" actId="27803"/>
          <ac:spMkLst>
            <pc:docMk/>
            <pc:sldMk cId="2269528238" sldId="353"/>
            <ac:spMk id="2863" creationId="{3F3990F3-DB4F-413D-8D87-637D40E1CD1E}"/>
          </ac:spMkLst>
        </pc:spChg>
        <pc:spChg chg="mod">
          <ac:chgData name="One Skill" userId="8d49c830ac36a521" providerId="LiveId" clId="{108620F3-7C9B-4B7B-BDB5-71800E3BB158}" dt="2021-04-13T14:05:57.988" v="14" actId="27803"/>
          <ac:spMkLst>
            <pc:docMk/>
            <pc:sldMk cId="2269528238" sldId="353"/>
            <ac:spMk id="2864" creationId="{51F852F7-5B83-449C-9E4E-CBD12F49D814}"/>
          </ac:spMkLst>
        </pc:spChg>
        <pc:spChg chg="mod">
          <ac:chgData name="One Skill" userId="8d49c830ac36a521" providerId="LiveId" clId="{108620F3-7C9B-4B7B-BDB5-71800E3BB158}" dt="2021-04-13T14:05:57.988" v="14" actId="27803"/>
          <ac:spMkLst>
            <pc:docMk/>
            <pc:sldMk cId="2269528238" sldId="353"/>
            <ac:spMk id="2865" creationId="{F9495A25-CACE-4028-8D71-D31F49C6C1A9}"/>
          </ac:spMkLst>
        </pc:spChg>
        <pc:spChg chg="mod">
          <ac:chgData name="One Skill" userId="8d49c830ac36a521" providerId="LiveId" clId="{108620F3-7C9B-4B7B-BDB5-71800E3BB158}" dt="2021-04-13T14:05:57.988" v="14" actId="27803"/>
          <ac:spMkLst>
            <pc:docMk/>
            <pc:sldMk cId="2269528238" sldId="353"/>
            <ac:spMk id="2866" creationId="{F0B7E8F3-5C0F-4075-A17C-77AD5A523F96}"/>
          </ac:spMkLst>
        </pc:spChg>
        <pc:spChg chg="mod">
          <ac:chgData name="One Skill" userId="8d49c830ac36a521" providerId="LiveId" clId="{108620F3-7C9B-4B7B-BDB5-71800E3BB158}" dt="2021-04-13T14:05:57.988" v="14" actId="27803"/>
          <ac:spMkLst>
            <pc:docMk/>
            <pc:sldMk cId="2269528238" sldId="353"/>
            <ac:spMk id="2867" creationId="{EE5922A6-7CF8-486C-9E98-45BAD0B3821A}"/>
          </ac:spMkLst>
        </pc:spChg>
        <pc:spChg chg="mod">
          <ac:chgData name="One Skill" userId="8d49c830ac36a521" providerId="LiveId" clId="{108620F3-7C9B-4B7B-BDB5-71800E3BB158}" dt="2021-04-13T14:05:57.988" v="14" actId="27803"/>
          <ac:spMkLst>
            <pc:docMk/>
            <pc:sldMk cId="2269528238" sldId="353"/>
            <ac:spMk id="2868" creationId="{9DC344C2-3A10-4403-BDD5-DBE40632E9E5}"/>
          </ac:spMkLst>
        </pc:spChg>
        <pc:spChg chg="mod">
          <ac:chgData name="One Skill" userId="8d49c830ac36a521" providerId="LiveId" clId="{108620F3-7C9B-4B7B-BDB5-71800E3BB158}" dt="2021-04-13T14:05:57.988" v="14" actId="27803"/>
          <ac:spMkLst>
            <pc:docMk/>
            <pc:sldMk cId="2269528238" sldId="353"/>
            <ac:spMk id="2869" creationId="{73188780-55A9-4BC8-BC10-93A3B13A4B24}"/>
          </ac:spMkLst>
        </pc:spChg>
        <pc:spChg chg="mod">
          <ac:chgData name="One Skill" userId="8d49c830ac36a521" providerId="LiveId" clId="{108620F3-7C9B-4B7B-BDB5-71800E3BB158}" dt="2021-04-13T14:05:57.988" v="14" actId="27803"/>
          <ac:spMkLst>
            <pc:docMk/>
            <pc:sldMk cId="2269528238" sldId="353"/>
            <ac:spMk id="2870" creationId="{613FF0E3-295A-4186-9239-15D8204E0AF7}"/>
          </ac:spMkLst>
        </pc:spChg>
        <pc:spChg chg="mod">
          <ac:chgData name="One Skill" userId="8d49c830ac36a521" providerId="LiveId" clId="{108620F3-7C9B-4B7B-BDB5-71800E3BB158}" dt="2021-04-13T14:05:57.988" v="14" actId="27803"/>
          <ac:spMkLst>
            <pc:docMk/>
            <pc:sldMk cId="2269528238" sldId="353"/>
            <ac:spMk id="2871" creationId="{EB75BC70-3522-4598-A4F9-EA7E8C397FD6}"/>
          </ac:spMkLst>
        </pc:spChg>
        <pc:spChg chg="mod">
          <ac:chgData name="One Skill" userId="8d49c830ac36a521" providerId="LiveId" clId="{108620F3-7C9B-4B7B-BDB5-71800E3BB158}" dt="2021-04-13T14:05:57.988" v="14" actId="27803"/>
          <ac:spMkLst>
            <pc:docMk/>
            <pc:sldMk cId="2269528238" sldId="353"/>
            <ac:spMk id="2872" creationId="{463610D0-7BA7-4B22-A924-DC8DCB8B84E5}"/>
          </ac:spMkLst>
        </pc:spChg>
        <pc:spChg chg="mod">
          <ac:chgData name="One Skill" userId="8d49c830ac36a521" providerId="LiveId" clId="{108620F3-7C9B-4B7B-BDB5-71800E3BB158}" dt="2021-04-13T14:05:57.988" v="14" actId="27803"/>
          <ac:spMkLst>
            <pc:docMk/>
            <pc:sldMk cId="2269528238" sldId="353"/>
            <ac:spMk id="2873" creationId="{967C4206-F5FA-4CA8-80ED-ACA3543E92B5}"/>
          </ac:spMkLst>
        </pc:spChg>
        <pc:spChg chg="mod">
          <ac:chgData name="One Skill" userId="8d49c830ac36a521" providerId="LiveId" clId="{108620F3-7C9B-4B7B-BDB5-71800E3BB158}" dt="2021-04-13T14:05:57.988" v="14" actId="27803"/>
          <ac:spMkLst>
            <pc:docMk/>
            <pc:sldMk cId="2269528238" sldId="353"/>
            <ac:spMk id="2874" creationId="{BA5E5E4A-8E1E-46A4-90FC-780B6F74CA65}"/>
          </ac:spMkLst>
        </pc:spChg>
        <pc:spChg chg="mod">
          <ac:chgData name="One Skill" userId="8d49c830ac36a521" providerId="LiveId" clId="{108620F3-7C9B-4B7B-BDB5-71800E3BB158}" dt="2021-04-13T14:05:57.988" v="14" actId="27803"/>
          <ac:spMkLst>
            <pc:docMk/>
            <pc:sldMk cId="2269528238" sldId="353"/>
            <ac:spMk id="2875" creationId="{850DAAA5-2B7D-497C-911D-36FF12735A0D}"/>
          </ac:spMkLst>
        </pc:spChg>
        <pc:spChg chg="mod">
          <ac:chgData name="One Skill" userId="8d49c830ac36a521" providerId="LiveId" clId="{108620F3-7C9B-4B7B-BDB5-71800E3BB158}" dt="2021-04-13T14:05:57.988" v="14" actId="27803"/>
          <ac:spMkLst>
            <pc:docMk/>
            <pc:sldMk cId="2269528238" sldId="353"/>
            <ac:spMk id="2876" creationId="{ACA6CE06-D958-42C0-88BD-90CD067946D7}"/>
          </ac:spMkLst>
        </pc:spChg>
        <pc:spChg chg="mod">
          <ac:chgData name="One Skill" userId="8d49c830ac36a521" providerId="LiveId" clId="{108620F3-7C9B-4B7B-BDB5-71800E3BB158}" dt="2021-04-13T14:05:57.988" v="14" actId="27803"/>
          <ac:spMkLst>
            <pc:docMk/>
            <pc:sldMk cId="2269528238" sldId="353"/>
            <ac:spMk id="2877" creationId="{9792D387-9DC5-4470-B8D9-1075794E0A0E}"/>
          </ac:spMkLst>
        </pc:spChg>
        <pc:spChg chg="mod">
          <ac:chgData name="One Skill" userId="8d49c830ac36a521" providerId="LiveId" clId="{108620F3-7C9B-4B7B-BDB5-71800E3BB158}" dt="2021-04-13T14:05:57.988" v="14" actId="27803"/>
          <ac:spMkLst>
            <pc:docMk/>
            <pc:sldMk cId="2269528238" sldId="353"/>
            <ac:spMk id="2878" creationId="{2F29197C-FDE9-4C69-B4D3-67B858CDAE93}"/>
          </ac:spMkLst>
        </pc:spChg>
        <pc:spChg chg="mod">
          <ac:chgData name="One Skill" userId="8d49c830ac36a521" providerId="LiveId" clId="{108620F3-7C9B-4B7B-BDB5-71800E3BB158}" dt="2021-04-13T14:05:57.988" v="14" actId="27803"/>
          <ac:spMkLst>
            <pc:docMk/>
            <pc:sldMk cId="2269528238" sldId="353"/>
            <ac:spMk id="2879" creationId="{89C41F75-59A4-4825-9835-D8DF293C351D}"/>
          </ac:spMkLst>
        </pc:spChg>
        <pc:spChg chg="mod">
          <ac:chgData name="One Skill" userId="8d49c830ac36a521" providerId="LiveId" clId="{108620F3-7C9B-4B7B-BDB5-71800E3BB158}" dt="2021-04-13T14:05:57.988" v="14" actId="27803"/>
          <ac:spMkLst>
            <pc:docMk/>
            <pc:sldMk cId="2269528238" sldId="353"/>
            <ac:spMk id="2880" creationId="{7D2EE647-0307-4264-9667-D540502C715F}"/>
          </ac:spMkLst>
        </pc:spChg>
        <pc:spChg chg="mod">
          <ac:chgData name="One Skill" userId="8d49c830ac36a521" providerId="LiveId" clId="{108620F3-7C9B-4B7B-BDB5-71800E3BB158}" dt="2021-04-13T14:05:57.988" v="14" actId="27803"/>
          <ac:spMkLst>
            <pc:docMk/>
            <pc:sldMk cId="2269528238" sldId="353"/>
            <ac:spMk id="2881" creationId="{2BF587E9-2278-4B19-BF62-6FDEC4434C12}"/>
          </ac:spMkLst>
        </pc:spChg>
        <pc:spChg chg="mod">
          <ac:chgData name="One Skill" userId="8d49c830ac36a521" providerId="LiveId" clId="{108620F3-7C9B-4B7B-BDB5-71800E3BB158}" dt="2021-04-13T14:05:57.988" v="14" actId="27803"/>
          <ac:spMkLst>
            <pc:docMk/>
            <pc:sldMk cId="2269528238" sldId="353"/>
            <ac:spMk id="2882" creationId="{4FB5BC0B-A54F-4634-837F-4FA069B6ABB4}"/>
          </ac:spMkLst>
        </pc:spChg>
        <pc:spChg chg="mod">
          <ac:chgData name="One Skill" userId="8d49c830ac36a521" providerId="LiveId" clId="{108620F3-7C9B-4B7B-BDB5-71800E3BB158}" dt="2021-04-13T14:05:57.988" v="14" actId="27803"/>
          <ac:spMkLst>
            <pc:docMk/>
            <pc:sldMk cId="2269528238" sldId="353"/>
            <ac:spMk id="2883" creationId="{4383A2FD-6991-4AE0-B645-29116E1D8CA4}"/>
          </ac:spMkLst>
        </pc:spChg>
        <pc:spChg chg="mod">
          <ac:chgData name="One Skill" userId="8d49c830ac36a521" providerId="LiveId" clId="{108620F3-7C9B-4B7B-BDB5-71800E3BB158}" dt="2021-04-13T14:05:57.988" v="14" actId="27803"/>
          <ac:spMkLst>
            <pc:docMk/>
            <pc:sldMk cId="2269528238" sldId="353"/>
            <ac:spMk id="2884" creationId="{AD46F198-4E5D-4C0F-9BFE-AF552A73AA46}"/>
          </ac:spMkLst>
        </pc:spChg>
        <pc:spChg chg="mod">
          <ac:chgData name="One Skill" userId="8d49c830ac36a521" providerId="LiveId" clId="{108620F3-7C9B-4B7B-BDB5-71800E3BB158}" dt="2021-04-13T14:05:57.988" v="14" actId="27803"/>
          <ac:spMkLst>
            <pc:docMk/>
            <pc:sldMk cId="2269528238" sldId="353"/>
            <ac:spMk id="2885" creationId="{EDE1DC59-E453-4942-B3C1-23BC798C414A}"/>
          </ac:spMkLst>
        </pc:spChg>
        <pc:spChg chg="mod">
          <ac:chgData name="One Skill" userId="8d49c830ac36a521" providerId="LiveId" clId="{108620F3-7C9B-4B7B-BDB5-71800E3BB158}" dt="2021-04-13T14:05:57.988" v="14" actId="27803"/>
          <ac:spMkLst>
            <pc:docMk/>
            <pc:sldMk cId="2269528238" sldId="353"/>
            <ac:spMk id="2886" creationId="{0EB76B5E-44FE-4648-AAB2-F703DFF772C3}"/>
          </ac:spMkLst>
        </pc:spChg>
        <pc:spChg chg="mod">
          <ac:chgData name="One Skill" userId="8d49c830ac36a521" providerId="LiveId" clId="{108620F3-7C9B-4B7B-BDB5-71800E3BB158}" dt="2021-04-13T14:05:57.988" v="14" actId="27803"/>
          <ac:spMkLst>
            <pc:docMk/>
            <pc:sldMk cId="2269528238" sldId="353"/>
            <ac:spMk id="2887" creationId="{1D9785BF-B612-4CD5-AAAF-3F905FAF707B}"/>
          </ac:spMkLst>
        </pc:spChg>
        <pc:spChg chg="mod">
          <ac:chgData name="One Skill" userId="8d49c830ac36a521" providerId="LiveId" clId="{108620F3-7C9B-4B7B-BDB5-71800E3BB158}" dt="2021-04-13T14:05:57.988" v="14" actId="27803"/>
          <ac:spMkLst>
            <pc:docMk/>
            <pc:sldMk cId="2269528238" sldId="353"/>
            <ac:spMk id="2888" creationId="{675E93A0-180A-4353-B0FD-BE88ACFD0140}"/>
          </ac:spMkLst>
        </pc:spChg>
        <pc:spChg chg="mod">
          <ac:chgData name="One Skill" userId="8d49c830ac36a521" providerId="LiveId" clId="{108620F3-7C9B-4B7B-BDB5-71800E3BB158}" dt="2021-04-13T14:05:57.988" v="14" actId="27803"/>
          <ac:spMkLst>
            <pc:docMk/>
            <pc:sldMk cId="2269528238" sldId="353"/>
            <ac:spMk id="2889" creationId="{9CF658CF-37D5-459A-A32A-A84D9FE88C9B}"/>
          </ac:spMkLst>
        </pc:spChg>
        <pc:spChg chg="mod">
          <ac:chgData name="One Skill" userId="8d49c830ac36a521" providerId="LiveId" clId="{108620F3-7C9B-4B7B-BDB5-71800E3BB158}" dt="2021-04-13T14:05:57.988" v="14" actId="27803"/>
          <ac:spMkLst>
            <pc:docMk/>
            <pc:sldMk cId="2269528238" sldId="353"/>
            <ac:spMk id="2890" creationId="{5F099936-98B5-436A-9B47-3A14AF91F5CF}"/>
          </ac:spMkLst>
        </pc:spChg>
        <pc:spChg chg="mod">
          <ac:chgData name="One Skill" userId="8d49c830ac36a521" providerId="LiveId" clId="{108620F3-7C9B-4B7B-BDB5-71800E3BB158}" dt="2021-04-13T14:05:57.988" v="14" actId="27803"/>
          <ac:spMkLst>
            <pc:docMk/>
            <pc:sldMk cId="2269528238" sldId="353"/>
            <ac:spMk id="2892" creationId="{69DEFE7E-9B08-4BD8-80E6-29EBC3425A53}"/>
          </ac:spMkLst>
        </pc:spChg>
        <pc:spChg chg="mod">
          <ac:chgData name="One Skill" userId="8d49c830ac36a521" providerId="LiveId" clId="{108620F3-7C9B-4B7B-BDB5-71800E3BB158}" dt="2021-04-13T14:05:57.988" v="14" actId="27803"/>
          <ac:spMkLst>
            <pc:docMk/>
            <pc:sldMk cId="2269528238" sldId="353"/>
            <ac:spMk id="2894" creationId="{B8B9581A-0D1A-48D4-8B9B-536B975D0109}"/>
          </ac:spMkLst>
        </pc:spChg>
        <pc:spChg chg="mod">
          <ac:chgData name="One Skill" userId="8d49c830ac36a521" providerId="LiveId" clId="{108620F3-7C9B-4B7B-BDB5-71800E3BB158}" dt="2021-04-13T14:05:57.988" v="14" actId="27803"/>
          <ac:spMkLst>
            <pc:docMk/>
            <pc:sldMk cId="2269528238" sldId="353"/>
            <ac:spMk id="2895" creationId="{FCE89934-2596-48CB-A066-EE8BD5A8D4F3}"/>
          </ac:spMkLst>
        </pc:spChg>
        <pc:spChg chg="mod">
          <ac:chgData name="One Skill" userId="8d49c830ac36a521" providerId="LiveId" clId="{108620F3-7C9B-4B7B-BDB5-71800E3BB158}" dt="2021-04-13T14:05:57.988" v="14" actId="27803"/>
          <ac:spMkLst>
            <pc:docMk/>
            <pc:sldMk cId="2269528238" sldId="353"/>
            <ac:spMk id="2896" creationId="{8FDAC92F-115B-45C9-93B4-82F39FE35755}"/>
          </ac:spMkLst>
        </pc:spChg>
        <pc:spChg chg="mod">
          <ac:chgData name="One Skill" userId="8d49c830ac36a521" providerId="LiveId" clId="{108620F3-7C9B-4B7B-BDB5-71800E3BB158}" dt="2021-04-13T14:05:57.988" v="14" actId="27803"/>
          <ac:spMkLst>
            <pc:docMk/>
            <pc:sldMk cId="2269528238" sldId="353"/>
            <ac:spMk id="2897" creationId="{41657E05-E277-4C5F-BBBC-2BAF9F2A8C60}"/>
          </ac:spMkLst>
        </pc:spChg>
        <pc:spChg chg="mod">
          <ac:chgData name="One Skill" userId="8d49c830ac36a521" providerId="LiveId" clId="{108620F3-7C9B-4B7B-BDB5-71800E3BB158}" dt="2021-04-13T14:05:57.988" v="14" actId="27803"/>
          <ac:spMkLst>
            <pc:docMk/>
            <pc:sldMk cId="2269528238" sldId="353"/>
            <ac:spMk id="2898" creationId="{52BB2CB3-688B-4DCD-880C-A4A252D5F166}"/>
          </ac:spMkLst>
        </pc:spChg>
        <pc:spChg chg="mod">
          <ac:chgData name="One Skill" userId="8d49c830ac36a521" providerId="LiveId" clId="{108620F3-7C9B-4B7B-BDB5-71800E3BB158}" dt="2021-04-13T14:05:57.988" v="14" actId="27803"/>
          <ac:spMkLst>
            <pc:docMk/>
            <pc:sldMk cId="2269528238" sldId="353"/>
            <ac:spMk id="2899" creationId="{5BC95333-0355-4CF3-A985-DD796DD35E7B}"/>
          </ac:spMkLst>
        </pc:spChg>
        <pc:spChg chg="mod">
          <ac:chgData name="One Skill" userId="8d49c830ac36a521" providerId="LiveId" clId="{108620F3-7C9B-4B7B-BDB5-71800E3BB158}" dt="2021-04-13T14:05:57.988" v="14" actId="27803"/>
          <ac:spMkLst>
            <pc:docMk/>
            <pc:sldMk cId="2269528238" sldId="353"/>
            <ac:spMk id="2900" creationId="{FF29970F-5C1C-402D-B267-7F0C9EE959C5}"/>
          </ac:spMkLst>
        </pc:spChg>
        <pc:spChg chg="mod">
          <ac:chgData name="One Skill" userId="8d49c830ac36a521" providerId="LiveId" clId="{108620F3-7C9B-4B7B-BDB5-71800E3BB158}" dt="2021-04-13T14:05:57.988" v="14" actId="27803"/>
          <ac:spMkLst>
            <pc:docMk/>
            <pc:sldMk cId="2269528238" sldId="353"/>
            <ac:spMk id="2901" creationId="{43E0979E-0B07-40B9-BECA-7398FEE490FE}"/>
          </ac:spMkLst>
        </pc:spChg>
        <pc:spChg chg="mod">
          <ac:chgData name="One Skill" userId="8d49c830ac36a521" providerId="LiveId" clId="{108620F3-7C9B-4B7B-BDB5-71800E3BB158}" dt="2021-04-13T14:05:57.988" v="14" actId="27803"/>
          <ac:spMkLst>
            <pc:docMk/>
            <pc:sldMk cId="2269528238" sldId="353"/>
            <ac:spMk id="2902" creationId="{7335B38D-3DFB-49AA-B87D-DA376C14567D}"/>
          </ac:spMkLst>
        </pc:spChg>
        <pc:spChg chg="mod">
          <ac:chgData name="One Skill" userId="8d49c830ac36a521" providerId="LiveId" clId="{108620F3-7C9B-4B7B-BDB5-71800E3BB158}" dt="2021-04-13T14:05:57.988" v="14" actId="27803"/>
          <ac:spMkLst>
            <pc:docMk/>
            <pc:sldMk cId="2269528238" sldId="353"/>
            <ac:spMk id="2903" creationId="{2E78FE4E-D58C-4DF2-B018-96518A6CFA0A}"/>
          </ac:spMkLst>
        </pc:spChg>
        <pc:spChg chg="mod">
          <ac:chgData name="One Skill" userId="8d49c830ac36a521" providerId="LiveId" clId="{108620F3-7C9B-4B7B-BDB5-71800E3BB158}" dt="2021-04-13T14:05:57.988" v="14" actId="27803"/>
          <ac:spMkLst>
            <pc:docMk/>
            <pc:sldMk cId="2269528238" sldId="353"/>
            <ac:spMk id="2904" creationId="{9E36B7FC-EE46-4B8F-B0F7-A13A824AC383}"/>
          </ac:spMkLst>
        </pc:spChg>
        <pc:spChg chg="mod">
          <ac:chgData name="One Skill" userId="8d49c830ac36a521" providerId="LiveId" clId="{108620F3-7C9B-4B7B-BDB5-71800E3BB158}" dt="2021-04-13T14:05:57.988" v="14" actId="27803"/>
          <ac:spMkLst>
            <pc:docMk/>
            <pc:sldMk cId="2269528238" sldId="353"/>
            <ac:spMk id="2905" creationId="{A1B008D8-9C7A-4F38-B9E3-63FEE152B52D}"/>
          </ac:spMkLst>
        </pc:spChg>
        <pc:spChg chg="mod">
          <ac:chgData name="One Skill" userId="8d49c830ac36a521" providerId="LiveId" clId="{108620F3-7C9B-4B7B-BDB5-71800E3BB158}" dt="2021-04-13T14:05:57.988" v="14" actId="27803"/>
          <ac:spMkLst>
            <pc:docMk/>
            <pc:sldMk cId="2269528238" sldId="353"/>
            <ac:spMk id="2906" creationId="{C1F7D162-073C-4E4F-B17B-C5D524FBD118}"/>
          </ac:spMkLst>
        </pc:spChg>
        <pc:spChg chg="mod">
          <ac:chgData name="One Skill" userId="8d49c830ac36a521" providerId="LiveId" clId="{108620F3-7C9B-4B7B-BDB5-71800E3BB158}" dt="2021-04-13T14:05:57.988" v="14" actId="27803"/>
          <ac:spMkLst>
            <pc:docMk/>
            <pc:sldMk cId="2269528238" sldId="353"/>
            <ac:spMk id="2907" creationId="{DF6218CF-3FD9-40AA-8060-FC7580CBC712}"/>
          </ac:spMkLst>
        </pc:spChg>
        <pc:spChg chg="mod">
          <ac:chgData name="One Skill" userId="8d49c830ac36a521" providerId="LiveId" clId="{108620F3-7C9B-4B7B-BDB5-71800E3BB158}" dt="2021-04-13T14:05:57.988" v="14" actId="27803"/>
          <ac:spMkLst>
            <pc:docMk/>
            <pc:sldMk cId="2269528238" sldId="353"/>
            <ac:spMk id="2908" creationId="{62A458F5-36C3-4E8C-B37B-D55214AD250D}"/>
          </ac:spMkLst>
        </pc:spChg>
        <pc:spChg chg="mod">
          <ac:chgData name="One Skill" userId="8d49c830ac36a521" providerId="LiveId" clId="{108620F3-7C9B-4B7B-BDB5-71800E3BB158}" dt="2021-04-13T14:05:57.988" v="14" actId="27803"/>
          <ac:spMkLst>
            <pc:docMk/>
            <pc:sldMk cId="2269528238" sldId="353"/>
            <ac:spMk id="2909" creationId="{E809735F-5A73-42DA-B085-80823D8C3B4C}"/>
          </ac:spMkLst>
        </pc:spChg>
        <pc:spChg chg="mod">
          <ac:chgData name="One Skill" userId="8d49c830ac36a521" providerId="LiveId" clId="{108620F3-7C9B-4B7B-BDB5-71800E3BB158}" dt="2021-04-13T14:05:57.988" v="14" actId="27803"/>
          <ac:spMkLst>
            <pc:docMk/>
            <pc:sldMk cId="2269528238" sldId="353"/>
            <ac:spMk id="2910" creationId="{71401EAD-7FED-4B2D-BDEE-F956653F8A4C}"/>
          </ac:spMkLst>
        </pc:spChg>
        <pc:spChg chg="mod">
          <ac:chgData name="One Skill" userId="8d49c830ac36a521" providerId="LiveId" clId="{108620F3-7C9B-4B7B-BDB5-71800E3BB158}" dt="2021-04-13T14:05:57.988" v="14" actId="27803"/>
          <ac:spMkLst>
            <pc:docMk/>
            <pc:sldMk cId="2269528238" sldId="353"/>
            <ac:spMk id="2911" creationId="{8DBBF272-BDF7-49ED-9A54-95091B1BBA5B}"/>
          </ac:spMkLst>
        </pc:spChg>
        <pc:spChg chg="mod">
          <ac:chgData name="One Skill" userId="8d49c830ac36a521" providerId="LiveId" clId="{108620F3-7C9B-4B7B-BDB5-71800E3BB158}" dt="2021-04-13T14:05:57.988" v="14" actId="27803"/>
          <ac:spMkLst>
            <pc:docMk/>
            <pc:sldMk cId="2269528238" sldId="353"/>
            <ac:spMk id="2912" creationId="{4D7EC870-A90F-49C2-B5AF-C28A598F3909}"/>
          </ac:spMkLst>
        </pc:spChg>
        <pc:spChg chg="mod">
          <ac:chgData name="One Skill" userId="8d49c830ac36a521" providerId="LiveId" clId="{108620F3-7C9B-4B7B-BDB5-71800E3BB158}" dt="2021-04-13T14:05:57.988" v="14" actId="27803"/>
          <ac:spMkLst>
            <pc:docMk/>
            <pc:sldMk cId="2269528238" sldId="353"/>
            <ac:spMk id="2913" creationId="{3C903810-671D-4EC2-8872-0D3712219A38}"/>
          </ac:spMkLst>
        </pc:spChg>
        <pc:spChg chg="mod">
          <ac:chgData name="One Skill" userId="8d49c830ac36a521" providerId="LiveId" clId="{108620F3-7C9B-4B7B-BDB5-71800E3BB158}" dt="2021-04-13T14:05:57.988" v="14" actId="27803"/>
          <ac:spMkLst>
            <pc:docMk/>
            <pc:sldMk cId="2269528238" sldId="353"/>
            <ac:spMk id="2914" creationId="{3DB0FF14-CE75-438F-9124-F43432324FB4}"/>
          </ac:spMkLst>
        </pc:spChg>
        <pc:spChg chg="mod">
          <ac:chgData name="One Skill" userId="8d49c830ac36a521" providerId="LiveId" clId="{108620F3-7C9B-4B7B-BDB5-71800E3BB158}" dt="2021-04-13T14:05:57.988" v="14" actId="27803"/>
          <ac:spMkLst>
            <pc:docMk/>
            <pc:sldMk cId="2269528238" sldId="353"/>
            <ac:spMk id="2915" creationId="{A502EBCB-A537-44C1-AC42-71D2303713D9}"/>
          </ac:spMkLst>
        </pc:spChg>
        <pc:spChg chg="mod">
          <ac:chgData name="One Skill" userId="8d49c830ac36a521" providerId="LiveId" clId="{108620F3-7C9B-4B7B-BDB5-71800E3BB158}" dt="2021-04-13T14:05:57.988" v="14" actId="27803"/>
          <ac:spMkLst>
            <pc:docMk/>
            <pc:sldMk cId="2269528238" sldId="353"/>
            <ac:spMk id="2917" creationId="{0597D6BF-735C-46F1-8EFF-15E8CD559047}"/>
          </ac:spMkLst>
        </pc:spChg>
        <pc:spChg chg="mod">
          <ac:chgData name="One Skill" userId="8d49c830ac36a521" providerId="LiveId" clId="{108620F3-7C9B-4B7B-BDB5-71800E3BB158}" dt="2021-04-13T14:05:57.988" v="14" actId="27803"/>
          <ac:spMkLst>
            <pc:docMk/>
            <pc:sldMk cId="2269528238" sldId="353"/>
            <ac:spMk id="2918" creationId="{52BFDCA9-3F23-49AD-863F-C3D60941B77F}"/>
          </ac:spMkLst>
        </pc:spChg>
        <pc:spChg chg="mod">
          <ac:chgData name="One Skill" userId="8d49c830ac36a521" providerId="LiveId" clId="{108620F3-7C9B-4B7B-BDB5-71800E3BB158}" dt="2021-04-13T14:05:57.988" v="14" actId="27803"/>
          <ac:spMkLst>
            <pc:docMk/>
            <pc:sldMk cId="2269528238" sldId="353"/>
            <ac:spMk id="2919" creationId="{F4BA7BB1-E8A5-445D-A792-FDAC4261F099}"/>
          </ac:spMkLst>
        </pc:spChg>
        <pc:spChg chg="mod">
          <ac:chgData name="One Skill" userId="8d49c830ac36a521" providerId="LiveId" clId="{108620F3-7C9B-4B7B-BDB5-71800E3BB158}" dt="2021-04-13T14:05:57.988" v="14" actId="27803"/>
          <ac:spMkLst>
            <pc:docMk/>
            <pc:sldMk cId="2269528238" sldId="353"/>
            <ac:spMk id="2920" creationId="{58C516BC-1718-46FD-91C9-7E6897ADDC8B}"/>
          </ac:spMkLst>
        </pc:spChg>
        <pc:spChg chg="mod">
          <ac:chgData name="One Skill" userId="8d49c830ac36a521" providerId="LiveId" clId="{108620F3-7C9B-4B7B-BDB5-71800E3BB158}" dt="2021-04-13T14:05:57.988" v="14" actId="27803"/>
          <ac:spMkLst>
            <pc:docMk/>
            <pc:sldMk cId="2269528238" sldId="353"/>
            <ac:spMk id="2921" creationId="{4B017F15-7544-4B01-912E-9C5EF071F110}"/>
          </ac:spMkLst>
        </pc:spChg>
        <pc:spChg chg="mod">
          <ac:chgData name="One Skill" userId="8d49c830ac36a521" providerId="LiveId" clId="{108620F3-7C9B-4B7B-BDB5-71800E3BB158}" dt="2021-04-13T14:05:57.988" v="14" actId="27803"/>
          <ac:spMkLst>
            <pc:docMk/>
            <pc:sldMk cId="2269528238" sldId="353"/>
            <ac:spMk id="2922" creationId="{B7782227-3C9B-4F1E-8A2D-E3B78D98B589}"/>
          </ac:spMkLst>
        </pc:spChg>
        <pc:spChg chg="mod">
          <ac:chgData name="One Skill" userId="8d49c830ac36a521" providerId="LiveId" clId="{108620F3-7C9B-4B7B-BDB5-71800E3BB158}" dt="2021-04-13T14:05:57.988" v="14" actId="27803"/>
          <ac:spMkLst>
            <pc:docMk/>
            <pc:sldMk cId="2269528238" sldId="353"/>
            <ac:spMk id="2923" creationId="{0D1E6C3C-C6DD-4208-A9FB-687E9AD2B6DF}"/>
          </ac:spMkLst>
        </pc:spChg>
        <pc:spChg chg="mod">
          <ac:chgData name="One Skill" userId="8d49c830ac36a521" providerId="LiveId" clId="{108620F3-7C9B-4B7B-BDB5-71800E3BB158}" dt="2021-04-13T14:05:57.988" v="14" actId="27803"/>
          <ac:spMkLst>
            <pc:docMk/>
            <pc:sldMk cId="2269528238" sldId="353"/>
            <ac:spMk id="2924" creationId="{264D791B-870E-4EFB-BAAD-725FB54F7B49}"/>
          </ac:spMkLst>
        </pc:spChg>
        <pc:spChg chg="mod">
          <ac:chgData name="One Skill" userId="8d49c830ac36a521" providerId="LiveId" clId="{108620F3-7C9B-4B7B-BDB5-71800E3BB158}" dt="2021-04-13T14:05:57.988" v="14" actId="27803"/>
          <ac:spMkLst>
            <pc:docMk/>
            <pc:sldMk cId="2269528238" sldId="353"/>
            <ac:spMk id="2925" creationId="{1F4B6406-99CA-4963-8996-1A5D25DFD82A}"/>
          </ac:spMkLst>
        </pc:spChg>
        <pc:spChg chg="mod">
          <ac:chgData name="One Skill" userId="8d49c830ac36a521" providerId="LiveId" clId="{108620F3-7C9B-4B7B-BDB5-71800E3BB158}" dt="2021-04-13T14:05:57.988" v="14" actId="27803"/>
          <ac:spMkLst>
            <pc:docMk/>
            <pc:sldMk cId="2269528238" sldId="353"/>
            <ac:spMk id="2926" creationId="{844B0F20-337F-4572-80C8-2F54D8CFFE7A}"/>
          </ac:spMkLst>
        </pc:spChg>
        <pc:spChg chg="mod">
          <ac:chgData name="One Skill" userId="8d49c830ac36a521" providerId="LiveId" clId="{108620F3-7C9B-4B7B-BDB5-71800E3BB158}" dt="2021-04-13T14:05:57.988" v="14" actId="27803"/>
          <ac:spMkLst>
            <pc:docMk/>
            <pc:sldMk cId="2269528238" sldId="353"/>
            <ac:spMk id="2927" creationId="{75C38588-12B0-4EBD-A6BA-03340CED58F0}"/>
          </ac:spMkLst>
        </pc:spChg>
        <pc:spChg chg="mod">
          <ac:chgData name="One Skill" userId="8d49c830ac36a521" providerId="LiveId" clId="{108620F3-7C9B-4B7B-BDB5-71800E3BB158}" dt="2021-04-13T14:05:57.988" v="14" actId="27803"/>
          <ac:spMkLst>
            <pc:docMk/>
            <pc:sldMk cId="2269528238" sldId="353"/>
            <ac:spMk id="2929" creationId="{EAC842A8-60CA-4386-ABF0-6215BF6B8538}"/>
          </ac:spMkLst>
        </pc:spChg>
        <pc:spChg chg="mod">
          <ac:chgData name="One Skill" userId="8d49c830ac36a521" providerId="LiveId" clId="{108620F3-7C9B-4B7B-BDB5-71800E3BB158}" dt="2021-04-13T14:05:57.988" v="14" actId="27803"/>
          <ac:spMkLst>
            <pc:docMk/>
            <pc:sldMk cId="2269528238" sldId="353"/>
            <ac:spMk id="2931" creationId="{79919DAB-D344-4E48-9C67-AAA0102E87C4}"/>
          </ac:spMkLst>
        </pc:spChg>
        <pc:spChg chg="mod">
          <ac:chgData name="One Skill" userId="8d49c830ac36a521" providerId="LiveId" clId="{108620F3-7C9B-4B7B-BDB5-71800E3BB158}" dt="2021-04-13T14:05:57.988" v="14" actId="27803"/>
          <ac:spMkLst>
            <pc:docMk/>
            <pc:sldMk cId="2269528238" sldId="353"/>
            <ac:spMk id="2932" creationId="{53F21F74-C418-4344-A674-3754F1C971DB}"/>
          </ac:spMkLst>
        </pc:spChg>
        <pc:spChg chg="mod">
          <ac:chgData name="One Skill" userId="8d49c830ac36a521" providerId="LiveId" clId="{108620F3-7C9B-4B7B-BDB5-71800E3BB158}" dt="2021-04-13T14:05:57.988" v="14" actId="27803"/>
          <ac:spMkLst>
            <pc:docMk/>
            <pc:sldMk cId="2269528238" sldId="353"/>
            <ac:spMk id="2933" creationId="{11799B96-949B-4DB4-95A0-C54B1590CFA0}"/>
          </ac:spMkLst>
        </pc:spChg>
        <pc:spChg chg="mod">
          <ac:chgData name="One Skill" userId="8d49c830ac36a521" providerId="LiveId" clId="{108620F3-7C9B-4B7B-BDB5-71800E3BB158}" dt="2021-04-13T14:05:57.988" v="14" actId="27803"/>
          <ac:spMkLst>
            <pc:docMk/>
            <pc:sldMk cId="2269528238" sldId="353"/>
            <ac:spMk id="2934" creationId="{38D14145-34A4-47DF-A094-CDDD4B872E71}"/>
          </ac:spMkLst>
        </pc:spChg>
        <pc:spChg chg="mod">
          <ac:chgData name="One Skill" userId="8d49c830ac36a521" providerId="LiveId" clId="{108620F3-7C9B-4B7B-BDB5-71800E3BB158}" dt="2021-04-13T14:05:57.988" v="14" actId="27803"/>
          <ac:spMkLst>
            <pc:docMk/>
            <pc:sldMk cId="2269528238" sldId="353"/>
            <ac:spMk id="2935" creationId="{E2BFBD2E-8F4F-4440-BAEF-21C813F479F5}"/>
          </ac:spMkLst>
        </pc:spChg>
        <pc:spChg chg="mod">
          <ac:chgData name="One Skill" userId="8d49c830ac36a521" providerId="LiveId" clId="{108620F3-7C9B-4B7B-BDB5-71800E3BB158}" dt="2021-04-13T14:05:57.988" v="14" actId="27803"/>
          <ac:spMkLst>
            <pc:docMk/>
            <pc:sldMk cId="2269528238" sldId="353"/>
            <ac:spMk id="2936" creationId="{797EFA10-9D5A-4208-8103-2A83E5C892F6}"/>
          </ac:spMkLst>
        </pc:spChg>
        <pc:spChg chg="mod">
          <ac:chgData name="One Skill" userId="8d49c830ac36a521" providerId="LiveId" clId="{108620F3-7C9B-4B7B-BDB5-71800E3BB158}" dt="2021-04-13T14:05:57.988" v="14" actId="27803"/>
          <ac:spMkLst>
            <pc:docMk/>
            <pc:sldMk cId="2269528238" sldId="353"/>
            <ac:spMk id="2937" creationId="{75A3B1B6-231D-4631-854E-B1963AF03271}"/>
          </ac:spMkLst>
        </pc:spChg>
        <pc:spChg chg="mod">
          <ac:chgData name="One Skill" userId="8d49c830ac36a521" providerId="LiveId" clId="{108620F3-7C9B-4B7B-BDB5-71800E3BB158}" dt="2021-04-13T14:05:57.988" v="14" actId="27803"/>
          <ac:spMkLst>
            <pc:docMk/>
            <pc:sldMk cId="2269528238" sldId="353"/>
            <ac:spMk id="2938" creationId="{E16C60A1-BF15-4D74-96FA-3D7723FAC56E}"/>
          </ac:spMkLst>
        </pc:spChg>
        <pc:spChg chg="mod">
          <ac:chgData name="One Skill" userId="8d49c830ac36a521" providerId="LiveId" clId="{108620F3-7C9B-4B7B-BDB5-71800E3BB158}" dt="2021-04-13T14:05:57.988" v="14" actId="27803"/>
          <ac:spMkLst>
            <pc:docMk/>
            <pc:sldMk cId="2269528238" sldId="353"/>
            <ac:spMk id="2939" creationId="{F502D63D-23E8-46E8-8835-4DC1CEBA217E}"/>
          </ac:spMkLst>
        </pc:spChg>
        <pc:spChg chg="mod">
          <ac:chgData name="One Skill" userId="8d49c830ac36a521" providerId="LiveId" clId="{108620F3-7C9B-4B7B-BDB5-71800E3BB158}" dt="2021-04-13T14:05:57.988" v="14" actId="27803"/>
          <ac:spMkLst>
            <pc:docMk/>
            <pc:sldMk cId="2269528238" sldId="353"/>
            <ac:spMk id="2940" creationId="{F01D457D-D099-4915-B3FB-E7294BB8CA52}"/>
          </ac:spMkLst>
        </pc:spChg>
        <pc:spChg chg="mod">
          <ac:chgData name="One Skill" userId="8d49c830ac36a521" providerId="LiveId" clId="{108620F3-7C9B-4B7B-BDB5-71800E3BB158}" dt="2021-04-13T14:05:57.988" v="14" actId="27803"/>
          <ac:spMkLst>
            <pc:docMk/>
            <pc:sldMk cId="2269528238" sldId="353"/>
            <ac:spMk id="2942" creationId="{FA7B38A8-0754-45E4-91EA-7B0EC5633CE3}"/>
          </ac:spMkLst>
        </pc:spChg>
        <pc:spChg chg="mod">
          <ac:chgData name="One Skill" userId="8d49c830ac36a521" providerId="LiveId" clId="{108620F3-7C9B-4B7B-BDB5-71800E3BB158}" dt="2021-04-13T14:05:57.988" v="14" actId="27803"/>
          <ac:spMkLst>
            <pc:docMk/>
            <pc:sldMk cId="2269528238" sldId="353"/>
            <ac:spMk id="2944" creationId="{8CF76712-2A4C-40B3-8184-CA9723660AD0}"/>
          </ac:spMkLst>
        </pc:spChg>
        <pc:spChg chg="mod">
          <ac:chgData name="One Skill" userId="8d49c830ac36a521" providerId="LiveId" clId="{108620F3-7C9B-4B7B-BDB5-71800E3BB158}" dt="2021-04-13T14:05:57.988" v="14" actId="27803"/>
          <ac:spMkLst>
            <pc:docMk/>
            <pc:sldMk cId="2269528238" sldId="353"/>
            <ac:spMk id="2945" creationId="{88C6F632-8F32-49D1-8E49-19AF89B693E2}"/>
          </ac:spMkLst>
        </pc:spChg>
        <pc:spChg chg="mod">
          <ac:chgData name="One Skill" userId="8d49c830ac36a521" providerId="LiveId" clId="{108620F3-7C9B-4B7B-BDB5-71800E3BB158}" dt="2021-04-13T14:05:57.988" v="14" actId="27803"/>
          <ac:spMkLst>
            <pc:docMk/>
            <pc:sldMk cId="2269528238" sldId="353"/>
            <ac:spMk id="2946" creationId="{25C1C45D-C058-447B-9515-B9E6467A0FD4}"/>
          </ac:spMkLst>
        </pc:spChg>
        <pc:spChg chg="mod">
          <ac:chgData name="One Skill" userId="8d49c830ac36a521" providerId="LiveId" clId="{108620F3-7C9B-4B7B-BDB5-71800E3BB158}" dt="2021-04-13T14:05:57.988" v="14" actId="27803"/>
          <ac:spMkLst>
            <pc:docMk/>
            <pc:sldMk cId="2269528238" sldId="353"/>
            <ac:spMk id="2947" creationId="{C6415001-0C27-473E-895E-73F45EEB6193}"/>
          </ac:spMkLst>
        </pc:spChg>
        <pc:spChg chg="mod">
          <ac:chgData name="One Skill" userId="8d49c830ac36a521" providerId="LiveId" clId="{108620F3-7C9B-4B7B-BDB5-71800E3BB158}" dt="2021-04-13T14:05:57.988" v="14" actId="27803"/>
          <ac:spMkLst>
            <pc:docMk/>
            <pc:sldMk cId="2269528238" sldId="353"/>
            <ac:spMk id="2948" creationId="{6BA93C89-A333-4ACB-88F9-69E1C37D0764}"/>
          </ac:spMkLst>
        </pc:spChg>
        <pc:spChg chg="mod">
          <ac:chgData name="One Skill" userId="8d49c830ac36a521" providerId="LiveId" clId="{108620F3-7C9B-4B7B-BDB5-71800E3BB158}" dt="2021-04-13T14:05:57.988" v="14" actId="27803"/>
          <ac:spMkLst>
            <pc:docMk/>
            <pc:sldMk cId="2269528238" sldId="353"/>
            <ac:spMk id="2949" creationId="{E106D0D0-0A86-4843-8763-37F21D6CCEAD}"/>
          </ac:spMkLst>
        </pc:spChg>
        <pc:spChg chg="mod">
          <ac:chgData name="One Skill" userId="8d49c830ac36a521" providerId="LiveId" clId="{108620F3-7C9B-4B7B-BDB5-71800E3BB158}" dt="2021-04-13T14:05:57.988" v="14" actId="27803"/>
          <ac:spMkLst>
            <pc:docMk/>
            <pc:sldMk cId="2269528238" sldId="353"/>
            <ac:spMk id="2950" creationId="{30DFF16B-D941-44B3-B027-B920E1FEC990}"/>
          </ac:spMkLst>
        </pc:spChg>
        <pc:spChg chg="mod">
          <ac:chgData name="One Skill" userId="8d49c830ac36a521" providerId="LiveId" clId="{108620F3-7C9B-4B7B-BDB5-71800E3BB158}" dt="2021-04-13T14:05:57.988" v="14" actId="27803"/>
          <ac:spMkLst>
            <pc:docMk/>
            <pc:sldMk cId="2269528238" sldId="353"/>
            <ac:spMk id="2951" creationId="{A761ED81-F04C-4A4C-9A19-9469B8086F84}"/>
          </ac:spMkLst>
        </pc:spChg>
        <pc:spChg chg="mod">
          <ac:chgData name="One Skill" userId="8d49c830ac36a521" providerId="LiveId" clId="{108620F3-7C9B-4B7B-BDB5-71800E3BB158}" dt="2021-04-13T14:05:57.988" v="14" actId="27803"/>
          <ac:spMkLst>
            <pc:docMk/>
            <pc:sldMk cId="2269528238" sldId="353"/>
            <ac:spMk id="2952" creationId="{72BE3A49-5686-46EA-9EAA-8336F74781A4}"/>
          </ac:spMkLst>
        </pc:spChg>
        <pc:spChg chg="mod">
          <ac:chgData name="One Skill" userId="8d49c830ac36a521" providerId="LiveId" clId="{108620F3-7C9B-4B7B-BDB5-71800E3BB158}" dt="2021-04-13T14:05:57.988" v="14" actId="27803"/>
          <ac:spMkLst>
            <pc:docMk/>
            <pc:sldMk cId="2269528238" sldId="353"/>
            <ac:spMk id="2953" creationId="{1155F547-78E0-4BB5-8D08-0018645B9F8E}"/>
          </ac:spMkLst>
        </pc:spChg>
        <pc:spChg chg="mod">
          <ac:chgData name="One Skill" userId="8d49c830ac36a521" providerId="LiveId" clId="{108620F3-7C9B-4B7B-BDB5-71800E3BB158}" dt="2021-04-13T14:05:57.988" v="14" actId="27803"/>
          <ac:spMkLst>
            <pc:docMk/>
            <pc:sldMk cId="2269528238" sldId="353"/>
            <ac:spMk id="2954" creationId="{EA0411FA-6B60-4593-88D0-A28275B04E62}"/>
          </ac:spMkLst>
        </pc:spChg>
        <pc:spChg chg="mod">
          <ac:chgData name="One Skill" userId="8d49c830ac36a521" providerId="LiveId" clId="{108620F3-7C9B-4B7B-BDB5-71800E3BB158}" dt="2021-04-13T14:05:57.988" v="14" actId="27803"/>
          <ac:spMkLst>
            <pc:docMk/>
            <pc:sldMk cId="2269528238" sldId="353"/>
            <ac:spMk id="2955" creationId="{6705E836-0140-4AD7-808C-5B9AA44B6342}"/>
          </ac:spMkLst>
        </pc:spChg>
        <pc:spChg chg="mod">
          <ac:chgData name="One Skill" userId="8d49c830ac36a521" providerId="LiveId" clId="{108620F3-7C9B-4B7B-BDB5-71800E3BB158}" dt="2021-04-13T14:05:57.988" v="14" actId="27803"/>
          <ac:spMkLst>
            <pc:docMk/>
            <pc:sldMk cId="2269528238" sldId="353"/>
            <ac:spMk id="2956" creationId="{FA1A81C3-3180-4D68-9E88-144AEA6B9EFA}"/>
          </ac:spMkLst>
        </pc:spChg>
        <pc:spChg chg="mod">
          <ac:chgData name="One Skill" userId="8d49c830ac36a521" providerId="LiveId" clId="{108620F3-7C9B-4B7B-BDB5-71800E3BB158}" dt="2021-04-13T14:05:57.988" v="14" actId="27803"/>
          <ac:spMkLst>
            <pc:docMk/>
            <pc:sldMk cId="2269528238" sldId="353"/>
            <ac:spMk id="2957" creationId="{4D003DA1-431A-4D6E-8DBE-E52BEEE97DD5}"/>
          </ac:spMkLst>
        </pc:spChg>
        <pc:spChg chg="mod">
          <ac:chgData name="One Skill" userId="8d49c830ac36a521" providerId="LiveId" clId="{108620F3-7C9B-4B7B-BDB5-71800E3BB158}" dt="2021-04-13T14:05:57.988" v="14" actId="27803"/>
          <ac:spMkLst>
            <pc:docMk/>
            <pc:sldMk cId="2269528238" sldId="353"/>
            <ac:spMk id="2958" creationId="{2DDDCD33-D363-4F6A-ABCC-2CE51A1B3341}"/>
          </ac:spMkLst>
        </pc:spChg>
        <pc:spChg chg="mod">
          <ac:chgData name="One Skill" userId="8d49c830ac36a521" providerId="LiveId" clId="{108620F3-7C9B-4B7B-BDB5-71800E3BB158}" dt="2021-04-13T14:05:57.988" v="14" actId="27803"/>
          <ac:spMkLst>
            <pc:docMk/>
            <pc:sldMk cId="2269528238" sldId="353"/>
            <ac:spMk id="2959" creationId="{BFDD088E-6E44-4576-9643-D58FA5BA0587}"/>
          </ac:spMkLst>
        </pc:spChg>
        <pc:spChg chg="mod">
          <ac:chgData name="One Skill" userId="8d49c830ac36a521" providerId="LiveId" clId="{108620F3-7C9B-4B7B-BDB5-71800E3BB158}" dt="2021-04-13T14:05:57.988" v="14" actId="27803"/>
          <ac:spMkLst>
            <pc:docMk/>
            <pc:sldMk cId="2269528238" sldId="353"/>
            <ac:spMk id="2960" creationId="{36760ECF-E24F-4DAB-9250-8C1A3A310CCD}"/>
          </ac:spMkLst>
        </pc:spChg>
        <pc:spChg chg="mod">
          <ac:chgData name="One Skill" userId="8d49c830ac36a521" providerId="LiveId" clId="{108620F3-7C9B-4B7B-BDB5-71800E3BB158}" dt="2021-04-13T14:05:57.988" v="14" actId="27803"/>
          <ac:spMkLst>
            <pc:docMk/>
            <pc:sldMk cId="2269528238" sldId="353"/>
            <ac:spMk id="2962" creationId="{37CE501B-3F38-4BF3-ADD1-4D8B530B3151}"/>
          </ac:spMkLst>
        </pc:spChg>
        <pc:spChg chg="mod">
          <ac:chgData name="One Skill" userId="8d49c830ac36a521" providerId="LiveId" clId="{108620F3-7C9B-4B7B-BDB5-71800E3BB158}" dt="2021-04-13T14:05:57.988" v="14" actId="27803"/>
          <ac:spMkLst>
            <pc:docMk/>
            <pc:sldMk cId="2269528238" sldId="353"/>
            <ac:spMk id="2963" creationId="{7F6EB195-8EE9-4CA0-82AB-6A2310A69CFC}"/>
          </ac:spMkLst>
        </pc:spChg>
        <pc:spChg chg="mod">
          <ac:chgData name="One Skill" userId="8d49c830ac36a521" providerId="LiveId" clId="{108620F3-7C9B-4B7B-BDB5-71800E3BB158}" dt="2021-04-13T14:05:57.988" v="14" actId="27803"/>
          <ac:spMkLst>
            <pc:docMk/>
            <pc:sldMk cId="2269528238" sldId="353"/>
            <ac:spMk id="2964" creationId="{1F757025-0159-453B-BF5D-B88A964E47F0}"/>
          </ac:spMkLst>
        </pc:spChg>
        <pc:spChg chg="mod">
          <ac:chgData name="One Skill" userId="8d49c830ac36a521" providerId="LiveId" clId="{108620F3-7C9B-4B7B-BDB5-71800E3BB158}" dt="2021-04-13T14:05:57.988" v="14" actId="27803"/>
          <ac:spMkLst>
            <pc:docMk/>
            <pc:sldMk cId="2269528238" sldId="353"/>
            <ac:spMk id="2965" creationId="{0F280026-E03B-4152-9CD5-D03F6646E607}"/>
          </ac:spMkLst>
        </pc:spChg>
        <pc:spChg chg="mod">
          <ac:chgData name="One Skill" userId="8d49c830ac36a521" providerId="LiveId" clId="{108620F3-7C9B-4B7B-BDB5-71800E3BB158}" dt="2021-04-13T14:05:57.988" v="14" actId="27803"/>
          <ac:spMkLst>
            <pc:docMk/>
            <pc:sldMk cId="2269528238" sldId="353"/>
            <ac:spMk id="2967" creationId="{3E6D5220-1964-4736-B55D-FA67BF42FB73}"/>
          </ac:spMkLst>
        </pc:spChg>
        <pc:spChg chg="mod">
          <ac:chgData name="One Skill" userId="8d49c830ac36a521" providerId="LiveId" clId="{108620F3-7C9B-4B7B-BDB5-71800E3BB158}" dt="2021-04-13T14:05:57.988" v="14" actId="27803"/>
          <ac:spMkLst>
            <pc:docMk/>
            <pc:sldMk cId="2269528238" sldId="353"/>
            <ac:spMk id="2968" creationId="{9BDCA01E-4D38-47C6-B795-EB15A39A2A5B}"/>
          </ac:spMkLst>
        </pc:spChg>
        <pc:spChg chg="mod">
          <ac:chgData name="One Skill" userId="8d49c830ac36a521" providerId="LiveId" clId="{108620F3-7C9B-4B7B-BDB5-71800E3BB158}" dt="2021-04-13T14:05:57.988" v="14" actId="27803"/>
          <ac:spMkLst>
            <pc:docMk/>
            <pc:sldMk cId="2269528238" sldId="353"/>
            <ac:spMk id="2969" creationId="{A3030E3D-7115-4D49-8281-12729A4B4817}"/>
          </ac:spMkLst>
        </pc:spChg>
        <pc:spChg chg="mod">
          <ac:chgData name="One Skill" userId="8d49c830ac36a521" providerId="LiveId" clId="{108620F3-7C9B-4B7B-BDB5-71800E3BB158}" dt="2021-04-13T14:05:57.988" v="14" actId="27803"/>
          <ac:spMkLst>
            <pc:docMk/>
            <pc:sldMk cId="2269528238" sldId="353"/>
            <ac:spMk id="2970" creationId="{A0D3A6BA-D125-49C7-AFD5-87D1A45C36EB}"/>
          </ac:spMkLst>
        </pc:spChg>
        <pc:spChg chg="mod">
          <ac:chgData name="One Skill" userId="8d49c830ac36a521" providerId="LiveId" clId="{108620F3-7C9B-4B7B-BDB5-71800E3BB158}" dt="2021-04-13T14:05:57.988" v="14" actId="27803"/>
          <ac:spMkLst>
            <pc:docMk/>
            <pc:sldMk cId="2269528238" sldId="353"/>
            <ac:spMk id="2971" creationId="{02AD78DC-0A76-41CA-9C06-4E73CD8EF04C}"/>
          </ac:spMkLst>
        </pc:spChg>
        <pc:spChg chg="mod">
          <ac:chgData name="One Skill" userId="8d49c830ac36a521" providerId="LiveId" clId="{108620F3-7C9B-4B7B-BDB5-71800E3BB158}" dt="2021-04-13T14:05:57.988" v="14" actId="27803"/>
          <ac:spMkLst>
            <pc:docMk/>
            <pc:sldMk cId="2269528238" sldId="353"/>
            <ac:spMk id="2972" creationId="{A8CBC0DF-A597-45D1-82D9-CCAD50EDD948}"/>
          </ac:spMkLst>
        </pc:spChg>
        <pc:spChg chg="mod">
          <ac:chgData name="One Skill" userId="8d49c830ac36a521" providerId="LiveId" clId="{108620F3-7C9B-4B7B-BDB5-71800E3BB158}" dt="2021-04-13T14:05:57.988" v="14" actId="27803"/>
          <ac:spMkLst>
            <pc:docMk/>
            <pc:sldMk cId="2269528238" sldId="353"/>
            <ac:spMk id="2973" creationId="{5C252634-5BBA-49DC-BEE3-EAF19B159017}"/>
          </ac:spMkLst>
        </pc:spChg>
        <pc:spChg chg="mod">
          <ac:chgData name="One Skill" userId="8d49c830ac36a521" providerId="LiveId" clId="{108620F3-7C9B-4B7B-BDB5-71800E3BB158}" dt="2021-04-13T14:05:57.988" v="14" actId="27803"/>
          <ac:spMkLst>
            <pc:docMk/>
            <pc:sldMk cId="2269528238" sldId="353"/>
            <ac:spMk id="2974" creationId="{2D6D463F-B7F3-40B7-AB39-E9195632E382}"/>
          </ac:spMkLst>
        </pc:spChg>
        <pc:spChg chg="mod">
          <ac:chgData name="One Skill" userId="8d49c830ac36a521" providerId="LiveId" clId="{108620F3-7C9B-4B7B-BDB5-71800E3BB158}" dt="2021-04-13T14:05:57.988" v="14" actId="27803"/>
          <ac:spMkLst>
            <pc:docMk/>
            <pc:sldMk cId="2269528238" sldId="353"/>
            <ac:spMk id="2975" creationId="{0B78A649-8C72-4C9A-B2C6-F71EC36AC85D}"/>
          </ac:spMkLst>
        </pc:spChg>
        <pc:spChg chg="mod">
          <ac:chgData name="One Skill" userId="8d49c830ac36a521" providerId="LiveId" clId="{108620F3-7C9B-4B7B-BDB5-71800E3BB158}" dt="2021-04-13T14:05:57.988" v="14" actId="27803"/>
          <ac:spMkLst>
            <pc:docMk/>
            <pc:sldMk cId="2269528238" sldId="353"/>
            <ac:spMk id="2976" creationId="{83B38F2A-148D-410A-9A09-1E34D0E20CF1}"/>
          </ac:spMkLst>
        </pc:spChg>
        <pc:spChg chg="mod">
          <ac:chgData name="One Skill" userId="8d49c830ac36a521" providerId="LiveId" clId="{108620F3-7C9B-4B7B-BDB5-71800E3BB158}" dt="2021-04-13T14:05:57.988" v="14" actId="27803"/>
          <ac:spMkLst>
            <pc:docMk/>
            <pc:sldMk cId="2269528238" sldId="353"/>
            <ac:spMk id="2977" creationId="{1DB4975C-8028-4380-A243-B5A224E474BF}"/>
          </ac:spMkLst>
        </pc:spChg>
        <pc:spChg chg="mod">
          <ac:chgData name="One Skill" userId="8d49c830ac36a521" providerId="LiveId" clId="{108620F3-7C9B-4B7B-BDB5-71800E3BB158}" dt="2021-04-13T14:05:57.988" v="14" actId="27803"/>
          <ac:spMkLst>
            <pc:docMk/>
            <pc:sldMk cId="2269528238" sldId="353"/>
            <ac:spMk id="2978" creationId="{DB501BCB-D8E3-49ED-A9FA-8736AFF705E3}"/>
          </ac:spMkLst>
        </pc:spChg>
        <pc:spChg chg="mod">
          <ac:chgData name="One Skill" userId="8d49c830ac36a521" providerId="LiveId" clId="{108620F3-7C9B-4B7B-BDB5-71800E3BB158}" dt="2021-04-13T14:05:57.988" v="14" actId="27803"/>
          <ac:spMkLst>
            <pc:docMk/>
            <pc:sldMk cId="2269528238" sldId="353"/>
            <ac:spMk id="2979" creationId="{EAEB4017-7870-48BE-BAD5-75ADC8E721D0}"/>
          </ac:spMkLst>
        </pc:spChg>
        <pc:spChg chg="mod">
          <ac:chgData name="One Skill" userId="8d49c830ac36a521" providerId="LiveId" clId="{108620F3-7C9B-4B7B-BDB5-71800E3BB158}" dt="2021-04-13T14:05:57.988" v="14" actId="27803"/>
          <ac:spMkLst>
            <pc:docMk/>
            <pc:sldMk cId="2269528238" sldId="353"/>
            <ac:spMk id="2980" creationId="{2044B44E-B49D-4175-868E-8A43B240EE9E}"/>
          </ac:spMkLst>
        </pc:spChg>
        <pc:spChg chg="mod">
          <ac:chgData name="One Skill" userId="8d49c830ac36a521" providerId="LiveId" clId="{108620F3-7C9B-4B7B-BDB5-71800E3BB158}" dt="2021-04-13T14:05:57.988" v="14" actId="27803"/>
          <ac:spMkLst>
            <pc:docMk/>
            <pc:sldMk cId="2269528238" sldId="353"/>
            <ac:spMk id="2981" creationId="{6AA835FE-2548-4BDD-B467-C697A0A76107}"/>
          </ac:spMkLst>
        </pc:spChg>
        <pc:spChg chg="mod">
          <ac:chgData name="One Skill" userId="8d49c830ac36a521" providerId="LiveId" clId="{108620F3-7C9B-4B7B-BDB5-71800E3BB158}" dt="2021-04-13T14:05:57.988" v="14" actId="27803"/>
          <ac:spMkLst>
            <pc:docMk/>
            <pc:sldMk cId="2269528238" sldId="353"/>
            <ac:spMk id="2982" creationId="{8E31C132-3F5A-4C44-8828-B372F51C745C}"/>
          </ac:spMkLst>
        </pc:spChg>
        <pc:spChg chg="mod">
          <ac:chgData name="One Skill" userId="8d49c830ac36a521" providerId="LiveId" clId="{108620F3-7C9B-4B7B-BDB5-71800E3BB158}" dt="2021-04-13T14:05:57.988" v="14" actId="27803"/>
          <ac:spMkLst>
            <pc:docMk/>
            <pc:sldMk cId="2269528238" sldId="353"/>
            <ac:spMk id="2983" creationId="{EE0E2562-53F4-4292-9124-676E4D299EBE}"/>
          </ac:spMkLst>
        </pc:spChg>
        <pc:spChg chg="mod">
          <ac:chgData name="One Skill" userId="8d49c830ac36a521" providerId="LiveId" clId="{108620F3-7C9B-4B7B-BDB5-71800E3BB158}" dt="2021-04-13T14:05:57.988" v="14" actId="27803"/>
          <ac:spMkLst>
            <pc:docMk/>
            <pc:sldMk cId="2269528238" sldId="353"/>
            <ac:spMk id="2984" creationId="{1F30915E-00E2-4DB6-A9CA-0A598F5ED1E3}"/>
          </ac:spMkLst>
        </pc:spChg>
        <pc:spChg chg="mod">
          <ac:chgData name="One Skill" userId="8d49c830ac36a521" providerId="LiveId" clId="{108620F3-7C9B-4B7B-BDB5-71800E3BB158}" dt="2021-04-13T14:05:57.988" v="14" actId="27803"/>
          <ac:spMkLst>
            <pc:docMk/>
            <pc:sldMk cId="2269528238" sldId="353"/>
            <ac:spMk id="2985" creationId="{9A1A1B84-D1D1-4A13-9D18-3E52025EA3AE}"/>
          </ac:spMkLst>
        </pc:spChg>
        <pc:spChg chg="mod">
          <ac:chgData name="One Skill" userId="8d49c830ac36a521" providerId="LiveId" clId="{108620F3-7C9B-4B7B-BDB5-71800E3BB158}" dt="2021-04-13T14:05:57.988" v="14" actId="27803"/>
          <ac:spMkLst>
            <pc:docMk/>
            <pc:sldMk cId="2269528238" sldId="353"/>
            <ac:spMk id="2986" creationId="{BEAA0AB3-12F0-48CD-B82E-86FB72A003FB}"/>
          </ac:spMkLst>
        </pc:spChg>
        <pc:spChg chg="mod">
          <ac:chgData name="One Skill" userId="8d49c830ac36a521" providerId="LiveId" clId="{108620F3-7C9B-4B7B-BDB5-71800E3BB158}" dt="2021-04-13T14:05:57.988" v="14" actId="27803"/>
          <ac:spMkLst>
            <pc:docMk/>
            <pc:sldMk cId="2269528238" sldId="353"/>
            <ac:spMk id="2987" creationId="{B77026E4-F854-46A8-AF03-FEED635E527F}"/>
          </ac:spMkLst>
        </pc:spChg>
        <pc:spChg chg="mod">
          <ac:chgData name="One Skill" userId="8d49c830ac36a521" providerId="LiveId" clId="{108620F3-7C9B-4B7B-BDB5-71800E3BB158}" dt="2021-04-13T14:05:57.988" v="14" actId="27803"/>
          <ac:spMkLst>
            <pc:docMk/>
            <pc:sldMk cId="2269528238" sldId="353"/>
            <ac:spMk id="2988" creationId="{C4FA7DEF-CC61-404B-8276-010C7EACC7DD}"/>
          </ac:spMkLst>
        </pc:spChg>
        <pc:spChg chg="mod">
          <ac:chgData name="One Skill" userId="8d49c830ac36a521" providerId="LiveId" clId="{108620F3-7C9B-4B7B-BDB5-71800E3BB158}" dt="2021-04-13T14:05:57.988" v="14" actId="27803"/>
          <ac:spMkLst>
            <pc:docMk/>
            <pc:sldMk cId="2269528238" sldId="353"/>
            <ac:spMk id="2989" creationId="{68818258-C526-4B4F-8BBD-1AF7AF863E0F}"/>
          </ac:spMkLst>
        </pc:spChg>
        <pc:spChg chg="mod">
          <ac:chgData name="One Skill" userId="8d49c830ac36a521" providerId="LiveId" clId="{108620F3-7C9B-4B7B-BDB5-71800E3BB158}" dt="2021-04-13T14:05:57.988" v="14" actId="27803"/>
          <ac:spMkLst>
            <pc:docMk/>
            <pc:sldMk cId="2269528238" sldId="353"/>
            <ac:spMk id="2990" creationId="{D36116F3-D018-48A2-8946-2F35AD40E1AA}"/>
          </ac:spMkLst>
        </pc:spChg>
        <pc:spChg chg="mod">
          <ac:chgData name="One Skill" userId="8d49c830ac36a521" providerId="LiveId" clId="{108620F3-7C9B-4B7B-BDB5-71800E3BB158}" dt="2021-04-13T14:05:57.988" v="14" actId="27803"/>
          <ac:spMkLst>
            <pc:docMk/>
            <pc:sldMk cId="2269528238" sldId="353"/>
            <ac:spMk id="2991" creationId="{AB390A9C-C7E0-460A-BD3F-46E406CE858A}"/>
          </ac:spMkLst>
        </pc:spChg>
        <pc:spChg chg="mod">
          <ac:chgData name="One Skill" userId="8d49c830ac36a521" providerId="LiveId" clId="{108620F3-7C9B-4B7B-BDB5-71800E3BB158}" dt="2021-04-13T14:05:57.988" v="14" actId="27803"/>
          <ac:spMkLst>
            <pc:docMk/>
            <pc:sldMk cId="2269528238" sldId="353"/>
            <ac:spMk id="2992" creationId="{C263B7D9-D633-4740-BFDA-AD629569FF9C}"/>
          </ac:spMkLst>
        </pc:spChg>
        <pc:spChg chg="mod">
          <ac:chgData name="One Skill" userId="8d49c830ac36a521" providerId="LiveId" clId="{108620F3-7C9B-4B7B-BDB5-71800E3BB158}" dt="2021-04-13T14:05:57.988" v="14" actId="27803"/>
          <ac:spMkLst>
            <pc:docMk/>
            <pc:sldMk cId="2269528238" sldId="353"/>
            <ac:spMk id="2993" creationId="{A59712E2-8C08-42D8-904B-07245210808F}"/>
          </ac:spMkLst>
        </pc:spChg>
        <pc:spChg chg="mod">
          <ac:chgData name="One Skill" userId="8d49c830ac36a521" providerId="LiveId" clId="{108620F3-7C9B-4B7B-BDB5-71800E3BB158}" dt="2021-04-13T14:05:57.988" v="14" actId="27803"/>
          <ac:spMkLst>
            <pc:docMk/>
            <pc:sldMk cId="2269528238" sldId="353"/>
            <ac:spMk id="2994" creationId="{D8CA89B6-E44D-440B-915C-461E3BEF05C3}"/>
          </ac:spMkLst>
        </pc:spChg>
        <pc:spChg chg="mod">
          <ac:chgData name="One Skill" userId="8d49c830ac36a521" providerId="LiveId" clId="{108620F3-7C9B-4B7B-BDB5-71800E3BB158}" dt="2021-04-13T14:05:57.988" v="14" actId="27803"/>
          <ac:spMkLst>
            <pc:docMk/>
            <pc:sldMk cId="2269528238" sldId="353"/>
            <ac:spMk id="2995" creationId="{F360DC15-BCB7-4CB8-85FA-F1B76AB93037}"/>
          </ac:spMkLst>
        </pc:spChg>
        <pc:spChg chg="mod">
          <ac:chgData name="One Skill" userId="8d49c830ac36a521" providerId="LiveId" clId="{108620F3-7C9B-4B7B-BDB5-71800E3BB158}" dt="2021-04-13T14:05:57.988" v="14" actId="27803"/>
          <ac:spMkLst>
            <pc:docMk/>
            <pc:sldMk cId="2269528238" sldId="353"/>
            <ac:spMk id="2996" creationId="{AA02C535-78A8-4BEE-8377-3A85B998D702}"/>
          </ac:spMkLst>
        </pc:spChg>
        <pc:spChg chg="mod">
          <ac:chgData name="One Skill" userId="8d49c830ac36a521" providerId="LiveId" clId="{108620F3-7C9B-4B7B-BDB5-71800E3BB158}" dt="2021-04-13T14:05:57.988" v="14" actId="27803"/>
          <ac:spMkLst>
            <pc:docMk/>
            <pc:sldMk cId="2269528238" sldId="353"/>
            <ac:spMk id="2997" creationId="{CF59EBF2-A3D8-4795-B885-87E33200BEA6}"/>
          </ac:spMkLst>
        </pc:spChg>
        <pc:spChg chg="mod">
          <ac:chgData name="One Skill" userId="8d49c830ac36a521" providerId="LiveId" clId="{108620F3-7C9B-4B7B-BDB5-71800E3BB158}" dt="2021-04-13T14:05:57.988" v="14" actId="27803"/>
          <ac:spMkLst>
            <pc:docMk/>
            <pc:sldMk cId="2269528238" sldId="353"/>
            <ac:spMk id="2998" creationId="{90BD141B-1402-4747-AA2C-D5A627F0609E}"/>
          </ac:spMkLst>
        </pc:spChg>
        <pc:spChg chg="mod">
          <ac:chgData name="One Skill" userId="8d49c830ac36a521" providerId="LiveId" clId="{108620F3-7C9B-4B7B-BDB5-71800E3BB158}" dt="2021-04-13T14:05:57.988" v="14" actId="27803"/>
          <ac:spMkLst>
            <pc:docMk/>
            <pc:sldMk cId="2269528238" sldId="353"/>
            <ac:spMk id="2999" creationId="{09FF7CE0-DFAF-4930-B8E5-4A4E5C9EE8DA}"/>
          </ac:spMkLst>
        </pc:spChg>
        <pc:spChg chg="mod">
          <ac:chgData name="One Skill" userId="8d49c830ac36a521" providerId="LiveId" clId="{108620F3-7C9B-4B7B-BDB5-71800E3BB158}" dt="2021-04-13T14:05:57.988" v="14" actId="27803"/>
          <ac:spMkLst>
            <pc:docMk/>
            <pc:sldMk cId="2269528238" sldId="353"/>
            <ac:spMk id="3000" creationId="{12CFE090-3A20-45F0-B5E9-8520CB51872A}"/>
          </ac:spMkLst>
        </pc:spChg>
        <pc:spChg chg="mod">
          <ac:chgData name="One Skill" userId="8d49c830ac36a521" providerId="LiveId" clId="{108620F3-7C9B-4B7B-BDB5-71800E3BB158}" dt="2021-04-13T14:05:57.988" v="14" actId="27803"/>
          <ac:spMkLst>
            <pc:docMk/>
            <pc:sldMk cId="2269528238" sldId="353"/>
            <ac:spMk id="3001" creationId="{F6B815F7-D74F-40F3-A243-6532F748CB39}"/>
          </ac:spMkLst>
        </pc:spChg>
        <pc:spChg chg="mod">
          <ac:chgData name="One Skill" userId="8d49c830ac36a521" providerId="LiveId" clId="{108620F3-7C9B-4B7B-BDB5-71800E3BB158}" dt="2021-04-13T14:05:57.988" v="14" actId="27803"/>
          <ac:spMkLst>
            <pc:docMk/>
            <pc:sldMk cId="2269528238" sldId="353"/>
            <ac:spMk id="3002" creationId="{B9770560-C6DF-4DC6-90F7-6E0386325C03}"/>
          </ac:spMkLst>
        </pc:spChg>
        <pc:spChg chg="mod">
          <ac:chgData name="One Skill" userId="8d49c830ac36a521" providerId="LiveId" clId="{108620F3-7C9B-4B7B-BDB5-71800E3BB158}" dt="2021-04-13T14:05:57.988" v="14" actId="27803"/>
          <ac:spMkLst>
            <pc:docMk/>
            <pc:sldMk cId="2269528238" sldId="353"/>
            <ac:spMk id="3003" creationId="{97FC4C94-CBCA-4417-BBD7-77ACB3B101E3}"/>
          </ac:spMkLst>
        </pc:spChg>
        <pc:spChg chg="mod">
          <ac:chgData name="One Skill" userId="8d49c830ac36a521" providerId="LiveId" clId="{108620F3-7C9B-4B7B-BDB5-71800E3BB158}" dt="2021-04-13T14:05:57.988" v="14" actId="27803"/>
          <ac:spMkLst>
            <pc:docMk/>
            <pc:sldMk cId="2269528238" sldId="353"/>
            <ac:spMk id="3004" creationId="{A2AA0792-E257-4036-979C-ED2700D79289}"/>
          </ac:spMkLst>
        </pc:spChg>
        <pc:spChg chg="mod">
          <ac:chgData name="One Skill" userId="8d49c830ac36a521" providerId="LiveId" clId="{108620F3-7C9B-4B7B-BDB5-71800E3BB158}" dt="2021-04-13T14:05:57.988" v="14" actId="27803"/>
          <ac:spMkLst>
            <pc:docMk/>
            <pc:sldMk cId="2269528238" sldId="353"/>
            <ac:spMk id="3005" creationId="{9EE9CA92-43AF-406F-A3A9-E6AFFFEF25B4}"/>
          </ac:spMkLst>
        </pc:spChg>
        <pc:spChg chg="mod">
          <ac:chgData name="One Skill" userId="8d49c830ac36a521" providerId="LiveId" clId="{108620F3-7C9B-4B7B-BDB5-71800E3BB158}" dt="2021-04-13T14:05:57.988" v="14" actId="27803"/>
          <ac:spMkLst>
            <pc:docMk/>
            <pc:sldMk cId="2269528238" sldId="353"/>
            <ac:spMk id="3006" creationId="{D972AF38-EA96-4D35-B8C4-89B39DA09148}"/>
          </ac:spMkLst>
        </pc:spChg>
        <pc:spChg chg="mod">
          <ac:chgData name="One Skill" userId="8d49c830ac36a521" providerId="LiveId" clId="{108620F3-7C9B-4B7B-BDB5-71800E3BB158}" dt="2021-04-13T14:05:57.988" v="14" actId="27803"/>
          <ac:spMkLst>
            <pc:docMk/>
            <pc:sldMk cId="2269528238" sldId="353"/>
            <ac:spMk id="3007" creationId="{F2497719-E027-4252-863F-3894B8EF7E19}"/>
          </ac:spMkLst>
        </pc:spChg>
        <pc:spChg chg="mod">
          <ac:chgData name="One Skill" userId="8d49c830ac36a521" providerId="LiveId" clId="{108620F3-7C9B-4B7B-BDB5-71800E3BB158}" dt="2021-04-13T14:05:57.988" v="14" actId="27803"/>
          <ac:spMkLst>
            <pc:docMk/>
            <pc:sldMk cId="2269528238" sldId="353"/>
            <ac:spMk id="3008" creationId="{4E252ECC-07F5-4C1F-9CB6-918078B65630}"/>
          </ac:spMkLst>
        </pc:spChg>
        <pc:spChg chg="mod">
          <ac:chgData name="One Skill" userId="8d49c830ac36a521" providerId="LiveId" clId="{108620F3-7C9B-4B7B-BDB5-71800E3BB158}" dt="2021-04-13T14:05:57.988" v="14" actId="27803"/>
          <ac:spMkLst>
            <pc:docMk/>
            <pc:sldMk cId="2269528238" sldId="353"/>
            <ac:spMk id="3010" creationId="{945A8F3F-5192-49A9-886F-F27A35AA21C5}"/>
          </ac:spMkLst>
        </pc:spChg>
        <pc:spChg chg="mod">
          <ac:chgData name="One Skill" userId="8d49c830ac36a521" providerId="LiveId" clId="{108620F3-7C9B-4B7B-BDB5-71800E3BB158}" dt="2021-04-13T14:05:57.988" v="14" actId="27803"/>
          <ac:spMkLst>
            <pc:docMk/>
            <pc:sldMk cId="2269528238" sldId="353"/>
            <ac:spMk id="3011" creationId="{2550E083-60E5-4BC3-8726-BF841E71EF33}"/>
          </ac:spMkLst>
        </pc:spChg>
        <pc:spChg chg="mod">
          <ac:chgData name="One Skill" userId="8d49c830ac36a521" providerId="LiveId" clId="{108620F3-7C9B-4B7B-BDB5-71800E3BB158}" dt="2021-04-13T14:05:57.988" v="14" actId="27803"/>
          <ac:spMkLst>
            <pc:docMk/>
            <pc:sldMk cId="2269528238" sldId="353"/>
            <ac:spMk id="3012" creationId="{7A0CFA5B-0B0A-4083-9854-28ECEDB854BF}"/>
          </ac:spMkLst>
        </pc:spChg>
        <pc:spChg chg="mod">
          <ac:chgData name="One Skill" userId="8d49c830ac36a521" providerId="LiveId" clId="{108620F3-7C9B-4B7B-BDB5-71800E3BB158}" dt="2021-04-13T14:05:57.988" v="14" actId="27803"/>
          <ac:spMkLst>
            <pc:docMk/>
            <pc:sldMk cId="2269528238" sldId="353"/>
            <ac:spMk id="3013" creationId="{E29D8151-B65B-423E-B3CA-79EB7ADC7549}"/>
          </ac:spMkLst>
        </pc:spChg>
        <pc:spChg chg="mod">
          <ac:chgData name="One Skill" userId="8d49c830ac36a521" providerId="LiveId" clId="{108620F3-7C9B-4B7B-BDB5-71800E3BB158}" dt="2021-04-13T14:05:57.988" v="14" actId="27803"/>
          <ac:spMkLst>
            <pc:docMk/>
            <pc:sldMk cId="2269528238" sldId="353"/>
            <ac:spMk id="3014" creationId="{2926300E-52EF-498C-AA38-397D6F3D59EA}"/>
          </ac:spMkLst>
        </pc:spChg>
        <pc:spChg chg="mod">
          <ac:chgData name="One Skill" userId="8d49c830ac36a521" providerId="LiveId" clId="{108620F3-7C9B-4B7B-BDB5-71800E3BB158}" dt="2021-04-13T14:05:57.988" v="14" actId="27803"/>
          <ac:spMkLst>
            <pc:docMk/>
            <pc:sldMk cId="2269528238" sldId="353"/>
            <ac:spMk id="3015" creationId="{14039538-E00D-49A9-B40B-517E7276E773}"/>
          </ac:spMkLst>
        </pc:spChg>
        <pc:spChg chg="mod">
          <ac:chgData name="One Skill" userId="8d49c830ac36a521" providerId="LiveId" clId="{108620F3-7C9B-4B7B-BDB5-71800E3BB158}" dt="2021-04-13T14:05:57.988" v="14" actId="27803"/>
          <ac:spMkLst>
            <pc:docMk/>
            <pc:sldMk cId="2269528238" sldId="353"/>
            <ac:spMk id="3016" creationId="{DBC1682A-3498-4EC0-AE79-99504ABE6ECB}"/>
          </ac:spMkLst>
        </pc:spChg>
        <pc:spChg chg="mod">
          <ac:chgData name="One Skill" userId="8d49c830ac36a521" providerId="LiveId" clId="{108620F3-7C9B-4B7B-BDB5-71800E3BB158}" dt="2021-04-13T14:05:57.988" v="14" actId="27803"/>
          <ac:spMkLst>
            <pc:docMk/>
            <pc:sldMk cId="2269528238" sldId="353"/>
            <ac:spMk id="3017" creationId="{1BDAB2AE-8A7E-4559-BC6D-4BDB8F13859F}"/>
          </ac:spMkLst>
        </pc:spChg>
        <pc:spChg chg="mod">
          <ac:chgData name="One Skill" userId="8d49c830ac36a521" providerId="LiveId" clId="{108620F3-7C9B-4B7B-BDB5-71800E3BB158}" dt="2021-04-13T14:05:57.988" v="14" actId="27803"/>
          <ac:spMkLst>
            <pc:docMk/>
            <pc:sldMk cId="2269528238" sldId="353"/>
            <ac:spMk id="3018" creationId="{DB8E1628-40FE-468F-8414-33429C9F56C1}"/>
          </ac:spMkLst>
        </pc:spChg>
        <pc:spChg chg="mod">
          <ac:chgData name="One Skill" userId="8d49c830ac36a521" providerId="LiveId" clId="{108620F3-7C9B-4B7B-BDB5-71800E3BB158}" dt="2021-04-13T14:05:57.988" v="14" actId="27803"/>
          <ac:spMkLst>
            <pc:docMk/>
            <pc:sldMk cId="2269528238" sldId="353"/>
            <ac:spMk id="3019" creationId="{41DCE47B-CF3F-4917-AA4C-E2E21259F419}"/>
          </ac:spMkLst>
        </pc:spChg>
        <pc:spChg chg="mod">
          <ac:chgData name="One Skill" userId="8d49c830ac36a521" providerId="LiveId" clId="{108620F3-7C9B-4B7B-BDB5-71800E3BB158}" dt="2021-04-13T14:05:57.988" v="14" actId="27803"/>
          <ac:spMkLst>
            <pc:docMk/>
            <pc:sldMk cId="2269528238" sldId="353"/>
            <ac:spMk id="3020" creationId="{F19B3078-FCAC-4B27-AB89-1CFE2316D9A7}"/>
          </ac:spMkLst>
        </pc:spChg>
        <pc:spChg chg="mod">
          <ac:chgData name="One Skill" userId="8d49c830ac36a521" providerId="LiveId" clId="{108620F3-7C9B-4B7B-BDB5-71800E3BB158}" dt="2021-04-13T14:05:57.988" v="14" actId="27803"/>
          <ac:spMkLst>
            <pc:docMk/>
            <pc:sldMk cId="2269528238" sldId="353"/>
            <ac:spMk id="3023" creationId="{B39CF107-CCEC-4919-9D74-C95B686C1557}"/>
          </ac:spMkLst>
        </pc:spChg>
        <pc:spChg chg="mod">
          <ac:chgData name="One Skill" userId="8d49c830ac36a521" providerId="LiveId" clId="{108620F3-7C9B-4B7B-BDB5-71800E3BB158}" dt="2021-04-13T14:05:57.988" v="14" actId="27803"/>
          <ac:spMkLst>
            <pc:docMk/>
            <pc:sldMk cId="2269528238" sldId="353"/>
            <ac:spMk id="3024" creationId="{96776F56-8398-4523-A6AD-DE1CDC8CAEFE}"/>
          </ac:spMkLst>
        </pc:spChg>
        <pc:spChg chg="mod">
          <ac:chgData name="One Skill" userId="8d49c830ac36a521" providerId="LiveId" clId="{108620F3-7C9B-4B7B-BDB5-71800E3BB158}" dt="2021-04-13T14:05:57.988" v="14" actId="27803"/>
          <ac:spMkLst>
            <pc:docMk/>
            <pc:sldMk cId="2269528238" sldId="353"/>
            <ac:spMk id="3025" creationId="{C6FD3087-0767-4443-B6FB-9AE41AD886DE}"/>
          </ac:spMkLst>
        </pc:spChg>
        <pc:spChg chg="mod">
          <ac:chgData name="One Skill" userId="8d49c830ac36a521" providerId="LiveId" clId="{108620F3-7C9B-4B7B-BDB5-71800E3BB158}" dt="2021-04-13T14:05:57.988" v="14" actId="27803"/>
          <ac:spMkLst>
            <pc:docMk/>
            <pc:sldMk cId="2269528238" sldId="353"/>
            <ac:spMk id="3026" creationId="{60BA45BC-F95D-465F-A4E2-121CEFED7EE8}"/>
          </ac:spMkLst>
        </pc:spChg>
        <pc:spChg chg="mod">
          <ac:chgData name="One Skill" userId="8d49c830ac36a521" providerId="LiveId" clId="{108620F3-7C9B-4B7B-BDB5-71800E3BB158}" dt="2021-04-13T14:05:57.988" v="14" actId="27803"/>
          <ac:spMkLst>
            <pc:docMk/>
            <pc:sldMk cId="2269528238" sldId="353"/>
            <ac:spMk id="3027" creationId="{553C22D9-6B43-45E9-B8E4-2E205D0232CA}"/>
          </ac:spMkLst>
        </pc:spChg>
        <pc:spChg chg="mod">
          <ac:chgData name="One Skill" userId="8d49c830ac36a521" providerId="LiveId" clId="{108620F3-7C9B-4B7B-BDB5-71800E3BB158}" dt="2021-04-13T14:05:57.988" v="14" actId="27803"/>
          <ac:spMkLst>
            <pc:docMk/>
            <pc:sldMk cId="2269528238" sldId="353"/>
            <ac:spMk id="3028" creationId="{EA4B46D3-D4E5-49B1-BB63-8183B42F05E5}"/>
          </ac:spMkLst>
        </pc:spChg>
        <pc:spChg chg="mod">
          <ac:chgData name="One Skill" userId="8d49c830ac36a521" providerId="LiveId" clId="{108620F3-7C9B-4B7B-BDB5-71800E3BB158}" dt="2021-04-13T14:05:57.988" v="14" actId="27803"/>
          <ac:spMkLst>
            <pc:docMk/>
            <pc:sldMk cId="2269528238" sldId="353"/>
            <ac:spMk id="3029" creationId="{479C07A0-7BC9-4903-9E11-94E06218D0F8}"/>
          </ac:spMkLst>
        </pc:spChg>
        <pc:spChg chg="mod">
          <ac:chgData name="One Skill" userId="8d49c830ac36a521" providerId="LiveId" clId="{108620F3-7C9B-4B7B-BDB5-71800E3BB158}" dt="2021-04-13T14:05:57.988" v="14" actId="27803"/>
          <ac:spMkLst>
            <pc:docMk/>
            <pc:sldMk cId="2269528238" sldId="353"/>
            <ac:spMk id="3030" creationId="{9259461C-0412-4C49-AC59-1885CA544708}"/>
          </ac:spMkLst>
        </pc:spChg>
        <pc:spChg chg="mod">
          <ac:chgData name="One Skill" userId="8d49c830ac36a521" providerId="LiveId" clId="{108620F3-7C9B-4B7B-BDB5-71800E3BB158}" dt="2021-04-13T14:05:57.988" v="14" actId="27803"/>
          <ac:spMkLst>
            <pc:docMk/>
            <pc:sldMk cId="2269528238" sldId="353"/>
            <ac:spMk id="3031" creationId="{1C5F2109-20BB-4141-B5D3-A6E36A159797}"/>
          </ac:spMkLst>
        </pc:spChg>
        <pc:spChg chg="mod">
          <ac:chgData name="One Skill" userId="8d49c830ac36a521" providerId="LiveId" clId="{108620F3-7C9B-4B7B-BDB5-71800E3BB158}" dt="2021-04-13T14:05:57.988" v="14" actId="27803"/>
          <ac:spMkLst>
            <pc:docMk/>
            <pc:sldMk cId="2269528238" sldId="353"/>
            <ac:spMk id="3032" creationId="{6207057F-61BC-4927-8123-0B4A2A23D637}"/>
          </ac:spMkLst>
        </pc:spChg>
        <pc:spChg chg="mod">
          <ac:chgData name="One Skill" userId="8d49c830ac36a521" providerId="LiveId" clId="{108620F3-7C9B-4B7B-BDB5-71800E3BB158}" dt="2021-04-13T14:05:57.988" v="14" actId="27803"/>
          <ac:spMkLst>
            <pc:docMk/>
            <pc:sldMk cId="2269528238" sldId="353"/>
            <ac:spMk id="3033" creationId="{39783CC9-8C09-45C3-9290-AB60164F017E}"/>
          </ac:spMkLst>
        </pc:spChg>
        <pc:spChg chg="mod">
          <ac:chgData name="One Skill" userId="8d49c830ac36a521" providerId="LiveId" clId="{108620F3-7C9B-4B7B-BDB5-71800E3BB158}" dt="2021-04-13T14:05:57.988" v="14" actId="27803"/>
          <ac:spMkLst>
            <pc:docMk/>
            <pc:sldMk cId="2269528238" sldId="353"/>
            <ac:spMk id="3034" creationId="{9FD967B2-44D8-4189-91CB-E31F32A86780}"/>
          </ac:spMkLst>
        </pc:spChg>
        <pc:spChg chg="mod">
          <ac:chgData name="One Skill" userId="8d49c830ac36a521" providerId="LiveId" clId="{108620F3-7C9B-4B7B-BDB5-71800E3BB158}" dt="2021-04-13T14:05:57.988" v="14" actId="27803"/>
          <ac:spMkLst>
            <pc:docMk/>
            <pc:sldMk cId="2269528238" sldId="353"/>
            <ac:spMk id="3035" creationId="{4D060A88-6DFF-4107-AD22-070B5704B340}"/>
          </ac:spMkLst>
        </pc:spChg>
        <pc:spChg chg="mod">
          <ac:chgData name="One Skill" userId="8d49c830ac36a521" providerId="LiveId" clId="{108620F3-7C9B-4B7B-BDB5-71800E3BB158}" dt="2021-04-13T14:05:57.988" v="14" actId="27803"/>
          <ac:spMkLst>
            <pc:docMk/>
            <pc:sldMk cId="2269528238" sldId="353"/>
            <ac:spMk id="3036" creationId="{316E9DA3-2098-4961-B3E3-D25E89F4B12E}"/>
          </ac:spMkLst>
        </pc:spChg>
        <pc:spChg chg="mod">
          <ac:chgData name="One Skill" userId="8d49c830ac36a521" providerId="LiveId" clId="{108620F3-7C9B-4B7B-BDB5-71800E3BB158}" dt="2021-04-13T14:05:57.988" v="14" actId="27803"/>
          <ac:spMkLst>
            <pc:docMk/>
            <pc:sldMk cId="2269528238" sldId="353"/>
            <ac:spMk id="3037" creationId="{A9F5D3A5-4377-453A-B100-5ADEC0E15446}"/>
          </ac:spMkLst>
        </pc:spChg>
        <pc:spChg chg="mod">
          <ac:chgData name="One Skill" userId="8d49c830ac36a521" providerId="LiveId" clId="{108620F3-7C9B-4B7B-BDB5-71800E3BB158}" dt="2021-04-13T14:05:57.988" v="14" actId="27803"/>
          <ac:spMkLst>
            <pc:docMk/>
            <pc:sldMk cId="2269528238" sldId="353"/>
            <ac:spMk id="3038" creationId="{A8FD84ED-F33A-4E65-ACD7-20957E38C81C}"/>
          </ac:spMkLst>
        </pc:spChg>
        <pc:spChg chg="mod">
          <ac:chgData name="One Skill" userId="8d49c830ac36a521" providerId="LiveId" clId="{108620F3-7C9B-4B7B-BDB5-71800E3BB158}" dt="2021-04-13T14:05:57.988" v="14" actId="27803"/>
          <ac:spMkLst>
            <pc:docMk/>
            <pc:sldMk cId="2269528238" sldId="353"/>
            <ac:spMk id="3039" creationId="{63AF81F8-7CD4-4CC5-86B9-CA2D455ED087}"/>
          </ac:spMkLst>
        </pc:spChg>
        <pc:spChg chg="mod">
          <ac:chgData name="One Skill" userId="8d49c830ac36a521" providerId="LiveId" clId="{108620F3-7C9B-4B7B-BDB5-71800E3BB158}" dt="2021-04-13T14:05:57.988" v="14" actId="27803"/>
          <ac:spMkLst>
            <pc:docMk/>
            <pc:sldMk cId="2269528238" sldId="353"/>
            <ac:spMk id="3040" creationId="{33415B45-7E99-4286-ABA8-E3788B3579CB}"/>
          </ac:spMkLst>
        </pc:spChg>
        <pc:spChg chg="mod">
          <ac:chgData name="One Skill" userId="8d49c830ac36a521" providerId="LiveId" clId="{108620F3-7C9B-4B7B-BDB5-71800E3BB158}" dt="2021-04-13T14:05:57.988" v="14" actId="27803"/>
          <ac:spMkLst>
            <pc:docMk/>
            <pc:sldMk cId="2269528238" sldId="353"/>
            <ac:spMk id="3042" creationId="{5C530DA0-207A-4A3D-873F-D2D94C1869FC}"/>
          </ac:spMkLst>
        </pc:spChg>
        <pc:spChg chg="mod">
          <ac:chgData name="One Skill" userId="8d49c830ac36a521" providerId="LiveId" clId="{108620F3-7C9B-4B7B-BDB5-71800E3BB158}" dt="2021-04-13T14:05:57.988" v="14" actId="27803"/>
          <ac:spMkLst>
            <pc:docMk/>
            <pc:sldMk cId="2269528238" sldId="353"/>
            <ac:spMk id="3043" creationId="{BA0A9D37-BDE2-4A26-8887-7D9CD54AAEB4}"/>
          </ac:spMkLst>
        </pc:spChg>
        <pc:spChg chg="mod">
          <ac:chgData name="One Skill" userId="8d49c830ac36a521" providerId="LiveId" clId="{108620F3-7C9B-4B7B-BDB5-71800E3BB158}" dt="2021-04-13T14:05:57.988" v="14" actId="27803"/>
          <ac:spMkLst>
            <pc:docMk/>
            <pc:sldMk cId="2269528238" sldId="353"/>
            <ac:spMk id="3044" creationId="{9DA7AE68-2501-4375-8970-2BD34F259CD1}"/>
          </ac:spMkLst>
        </pc:spChg>
        <pc:spChg chg="mod">
          <ac:chgData name="One Skill" userId="8d49c830ac36a521" providerId="LiveId" clId="{108620F3-7C9B-4B7B-BDB5-71800E3BB158}" dt="2021-04-13T14:05:57.988" v="14" actId="27803"/>
          <ac:spMkLst>
            <pc:docMk/>
            <pc:sldMk cId="2269528238" sldId="353"/>
            <ac:spMk id="3045" creationId="{7AFA1B5C-9E1F-4B63-8133-548FBE947CBE}"/>
          </ac:spMkLst>
        </pc:spChg>
        <pc:spChg chg="mod">
          <ac:chgData name="One Skill" userId="8d49c830ac36a521" providerId="LiveId" clId="{108620F3-7C9B-4B7B-BDB5-71800E3BB158}" dt="2021-04-13T14:05:57.988" v="14" actId="27803"/>
          <ac:spMkLst>
            <pc:docMk/>
            <pc:sldMk cId="2269528238" sldId="353"/>
            <ac:spMk id="3046" creationId="{B2840B02-ABDC-4063-A4A5-ED5BAC3DC809}"/>
          </ac:spMkLst>
        </pc:spChg>
        <pc:spChg chg="mod">
          <ac:chgData name="One Skill" userId="8d49c830ac36a521" providerId="LiveId" clId="{108620F3-7C9B-4B7B-BDB5-71800E3BB158}" dt="2021-04-13T14:05:57.988" v="14" actId="27803"/>
          <ac:spMkLst>
            <pc:docMk/>
            <pc:sldMk cId="2269528238" sldId="353"/>
            <ac:spMk id="3047" creationId="{5464194B-355C-4F23-BEE0-22BD16A0A3C1}"/>
          </ac:spMkLst>
        </pc:spChg>
        <pc:spChg chg="mod">
          <ac:chgData name="One Skill" userId="8d49c830ac36a521" providerId="LiveId" clId="{108620F3-7C9B-4B7B-BDB5-71800E3BB158}" dt="2021-04-13T14:05:57.988" v="14" actId="27803"/>
          <ac:spMkLst>
            <pc:docMk/>
            <pc:sldMk cId="2269528238" sldId="353"/>
            <ac:spMk id="3048" creationId="{A3D8C0D2-CE53-4DE1-8B80-5D6B452E1D8E}"/>
          </ac:spMkLst>
        </pc:spChg>
        <pc:spChg chg="mod">
          <ac:chgData name="One Skill" userId="8d49c830ac36a521" providerId="LiveId" clId="{108620F3-7C9B-4B7B-BDB5-71800E3BB158}" dt="2021-04-13T14:05:57.988" v="14" actId="27803"/>
          <ac:spMkLst>
            <pc:docMk/>
            <pc:sldMk cId="2269528238" sldId="353"/>
            <ac:spMk id="3049" creationId="{758D0D61-E477-4203-8241-9DEA7089A06A}"/>
          </ac:spMkLst>
        </pc:spChg>
        <pc:spChg chg="mod">
          <ac:chgData name="One Skill" userId="8d49c830ac36a521" providerId="LiveId" clId="{108620F3-7C9B-4B7B-BDB5-71800E3BB158}" dt="2021-04-13T14:05:57.988" v="14" actId="27803"/>
          <ac:spMkLst>
            <pc:docMk/>
            <pc:sldMk cId="2269528238" sldId="353"/>
            <ac:spMk id="3050" creationId="{35FA7C93-7D2D-4ED6-9213-26C93C58AFD9}"/>
          </ac:spMkLst>
        </pc:spChg>
        <pc:spChg chg="mod">
          <ac:chgData name="One Skill" userId="8d49c830ac36a521" providerId="LiveId" clId="{108620F3-7C9B-4B7B-BDB5-71800E3BB158}" dt="2021-04-13T14:05:57.988" v="14" actId="27803"/>
          <ac:spMkLst>
            <pc:docMk/>
            <pc:sldMk cId="2269528238" sldId="353"/>
            <ac:spMk id="3051" creationId="{FA6148D5-B576-4CAC-9843-B9CFC404F52C}"/>
          </ac:spMkLst>
        </pc:spChg>
        <pc:spChg chg="mod">
          <ac:chgData name="One Skill" userId="8d49c830ac36a521" providerId="LiveId" clId="{108620F3-7C9B-4B7B-BDB5-71800E3BB158}" dt="2021-04-13T14:05:57.988" v="14" actId="27803"/>
          <ac:spMkLst>
            <pc:docMk/>
            <pc:sldMk cId="2269528238" sldId="353"/>
            <ac:spMk id="3052" creationId="{476BF9D9-90D4-48C7-ACB2-CE55D88B831A}"/>
          </ac:spMkLst>
        </pc:spChg>
        <pc:spChg chg="mod">
          <ac:chgData name="One Skill" userId="8d49c830ac36a521" providerId="LiveId" clId="{108620F3-7C9B-4B7B-BDB5-71800E3BB158}" dt="2021-04-13T14:05:57.988" v="14" actId="27803"/>
          <ac:spMkLst>
            <pc:docMk/>
            <pc:sldMk cId="2269528238" sldId="353"/>
            <ac:spMk id="3053" creationId="{D1443AC1-B065-4C0F-B618-BFE9091A0056}"/>
          </ac:spMkLst>
        </pc:spChg>
        <pc:spChg chg="mod">
          <ac:chgData name="One Skill" userId="8d49c830ac36a521" providerId="LiveId" clId="{108620F3-7C9B-4B7B-BDB5-71800E3BB158}" dt="2021-04-13T14:05:57.988" v="14" actId="27803"/>
          <ac:spMkLst>
            <pc:docMk/>
            <pc:sldMk cId="2269528238" sldId="353"/>
            <ac:spMk id="3054" creationId="{71D92BD0-9DC7-4414-BE9D-C9C5FC131714}"/>
          </ac:spMkLst>
        </pc:spChg>
        <pc:spChg chg="mod">
          <ac:chgData name="One Skill" userId="8d49c830ac36a521" providerId="LiveId" clId="{108620F3-7C9B-4B7B-BDB5-71800E3BB158}" dt="2021-04-13T14:05:57.988" v="14" actId="27803"/>
          <ac:spMkLst>
            <pc:docMk/>
            <pc:sldMk cId="2269528238" sldId="353"/>
            <ac:spMk id="3055" creationId="{5CE61B7F-0BD7-48F9-B07B-08F7E39A2362}"/>
          </ac:spMkLst>
        </pc:spChg>
        <pc:spChg chg="mod">
          <ac:chgData name="One Skill" userId="8d49c830ac36a521" providerId="LiveId" clId="{108620F3-7C9B-4B7B-BDB5-71800E3BB158}" dt="2021-04-13T14:05:57.988" v="14" actId="27803"/>
          <ac:spMkLst>
            <pc:docMk/>
            <pc:sldMk cId="2269528238" sldId="353"/>
            <ac:spMk id="3056" creationId="{965B374E-107C-41FA-A158-5CD1F3B2E702}"/>
          </ac:spMkLst>
        </pc:spChg>
        <pc:grpChg chg="del">
          <ac:chgData name="One Skill" userId="8d49c830ac36a521" providerId="LiveId" clId="{108620F3-7C9B-4B7B-BDB5-71800E3BB158}" dt="2021-04-13T14:02:57.234" v="0" actId="478"/>
          <ac:grpSpMkLst>
            <pc:docMk/>
            <pc:sldMk cId="2269528238" sldId="353"/>
            <ac:grpSpMk id="2" creationId="{A5A539F0-C7F9-4804-8F5F-856F5CA07898}"/>
          </ac:grpSpMkLst>
        </pc:grpChg>
        <pc:grpChg chg="del">
          <ac:chgData name="One Skill" userId="8d49c830ac36a521" providerId="LiveId" clId="{108620F3-7C9B-4B7B-BDB5-71800E3BB158}" dt="2021-04-13T14:02:57.234" v="0" actId="478"/>
          <ac:grpSpMkLst>
            <pc:docMk/>
            <pc:sldMk cId="2269528238" sldId="353"/>
            <ac:grpSpMk id="5" creationId="{0176C7A0-E528-42AF-93DA-AD3B108C4FD2}"/>
          </ac:grpSpMkLst>
        </pc:grpChg>
        <pc:grpChg chg="mod">
          <ac:chgData name="One Skill" userId="8d49c830ac36a521" providerId="LiveId" clId="{108620F3-7C9B-4B7B-BDB5-71800E3BB158}" dt="2021-04-13T14:05:29.496" v="6" actId="27803"/>
          <ac:grpSpMkLst>
            <pc:docMk/>
            <pc:sldMk cId="2269528238" sldId="353"/>
            <ac:grpSpMk id="39" creationId="{65D027E9-78D4-4789-8F7C-CEB3CAEB55F4}"/>
          </ac:grpSpMkLst>
        </pc:grpChg>
        <pc:grpChg chg="mod">
          <ac:chgData name="One Skill" userId="8d49c830ac36a521" providerId="LiveId" clId="{108620F3-7C9B-4B7B-BDB5-71800E3BB158}" dt="2021-04-13T14:05:29.496" v="6" actId="27803"/>
          <ac:grpSpMkLst>
            <pc:docMk/>
            <pc:sldMk cId="2269528238" sldId="353"/>
            <ac:grpSpMk id="41" creationId="{65D027E9-78D4-4789-8F7C-CEB3CAEB55F4}"/>
          </ac:grpSpMkLst>
        </pc:grpChg>
        <pc:grpChg chg="del">
          <ac:chgData name="One Skill" userId="8d49c830ac36a521" providerId="LiveId" clId="{108620F3-7C9B-4B7B-BDB5-71800E3BB158}" dt="2021-04-13T14:02:57.234" v="0" actId="478"/>
          <ac:grpSpMkLst>
            <pc:docMk/>
            <pc:sldMk cId="2269528238" sldId="353"/>
            <ac:grpSpMk id="46" creationId="{17BAC4B9-22F3-4466-A6F7-574D95966E62}"/>
          </ac:grpSpMkLst>
        </pc:grpChg>
        <pc:grpChg chg="del">
          <ac:chgData name="One Skill" userId="8d49c830ac36a521" providerId="LiveId" clId="{108620F3-7C9B-4B7B-BDB5-71800E3BB158}" dt="2021-04-13T14:02:57.234" v="0" actId="478"/>
          <ac:grpSpMkLst>
            <pc:docMk/>
            <pc:sldMk cId="2269528238" sldId="353"/>
            <ac:grpSpMk id="75" creationId="{17BAC4B9-22F3-4466-A6F7-574D95966E62}"/>
          </ac:grpSpMkLst>
        </pc:grpChg>
        <pc:grpChg chg="mod">
          <ac:chgData name="One Skill" userId="8d49c830ac36a521" providerId="LiveId" clId="{108620F3-7C9B-4B7B-BDB5-71800E3BB158}" dt="2021-04-13T14:05:29.496" v="6" actId="27803"/>
          <ac:grpSpMkLst>
            <pc:docMk/>
            <pc:sldMk cId="2269528238" sldId="353"/>
            <ac:grpSpMk id="145" creationId="{65D027E9-78D4-4789-8F7C-CEB3CAEB55F4}"/>
          </ac:grpSpMkLst>
        </pc:grpChg>
        <pc:grpChg chg="mod">
          <ac:chgData name="One Skill" userId="8d49c830ac36a521" providerId="LiveId" clId="{108620F3-7C9B-4B7B-BDB5-71800E3BB158}" dt="2021-04-13T14:05:29.496" v="6" actId="27803"/>
          <ac:grpSpMkLst>
            <pc:docMk/>
            <pc:sldMk cId="2269528238" sldId="353"/>
            <ac:grpSpMk id="146" creationId="{65D027E9-78D4-4789-8F7C-CEB3CAEB55F4}"/>
          </ac:grpSpMkLst>
        </pc:grpChg>
        <pc:grpChg chg="mod">
          <ac:chgData name="One Skill" userId="8d49c830ac36a521" providerId="LiveId" clId="{108620F3-7C9B-4B7B-BDB5-71800E3BB158}" dt="2021-04-13T14:05:29.496" v="6" actId="27803"/>
          <ac:grpSpMkLst>
            <pc:docMk/>
            <pc:sldMk cId="2269528238" sldId="353"/>
            <ac:grpSpMk id="151" creationId="{65D027E9-78D4-4789-8F7C-CEB3CAEB55F4}"/>
          </ac:grpSpMkLst>
        </pc:grpChg>
        <pc:grpChg chg="mod">
          <ac:chgData name="One Skill" userId="8d49c830ac36a521" providerId="LiveId" clId="{108620F3-7C9B-4B7B-BDB5-71800E3BB158}" dt="2021-04-13T14:05:29.496" v="6" actId="27803"/>
          <ac:grpSpMkLst>
            <pc:docMk/>
            <pc:sldMk cId="2269528238" sldId="353"/>
            <ac:grpSpMk id="159" creationId="{65D027E9-78D4-4789-8F7C-CEB3CAEB55F4}"/>
          </ac:grpSpMkLst>
        </pc:grpChg>
        <pc:grpChg chg="mod">
          <ac:chgData name="One Skill" userId="8d49c830ac36a521" providerId="LiveId" clId="{108620F3-7C9B-4B7B-BDB5-71800E3BB158}" dt="2021-04-13T14:05:29.496" v="6" actId="27803"/>
          <ac:grpSpMkLst>
            <pc:docMk/>
            <pc:sldMk cId="2269528238" sldId="353"/>
            <ac:grpSpMk id="170" creationId="{65D027E9-78D4-4789-8F7C-CEB3CAEB55F4}"/>
          </ac:grpSpMkLst>
        </pc:grpChg>
        <pc:grpChg chg="mod">
          <ac:chgData name="One Skill" userId="8d49c830ac36a521" providerId="LiveId" clId="{108620F3-7C9B-4B7B-BDB5-71800E3BB158}" dt="2021-04-13T14:05:29.496" v="6" actId="27803"/>
          <ac:grpSpMkLst>
            <pc:docMk/>
            <pc:sldMk cId="2269528238" sldId="353"/>
            <ac:grpSpMk id="171" creationId="{65D027E9-78D4-4789-8F7C-CEB3CAEB55F4}"/>
          </ac:grpSpMkLst>
        </pc:grpChg>
        <pc:grpChg chg="mod">
          <ac:chgData name="One Skill" userId="8d49c830ac36a521" providerId="LiveId" clId="{108620F3-7C9B-4B7B-BDB5-71800E3BB158}" dt="2021-04-13T14:05:29.496" v="6" actId="27803"/>
          <ac:grpSpMkLst>
            <pc:docMk/>
            <pc:sldMk cId="2269528238" sldId="353"/>
            <ac:grpSpMk id="174" creationId="{65D027E9-78D4-4789-8F7C-CEB3CAEB55F4}"/>
          </ac:grpSpMkLst>
        </pc:grpChg>
        <pc:grpChg chg="mod">
          <ac:chgData name="One Skill" userId="8d49c830ac36a521" providerId="LiveId" clId="{108620F3-7C9B-4B7B-BDB5-71800E3BB158}" dt="2021-04-13T14:05:29.496" v="6" actId="27803"/>
          <ac:grpSpMkLst>
            <pc:docMk/>
            <pc:sldMk cId="2269528238" sldId="353"/>
            <ac:grpSpMk id="177" creationId="{65D027E9-78D4-4789-8F7C-CEB3CAEB55F4}"/>
          </ac:grpSpMkLst>
        </pc:grpChg>
        <pc:grpChg chg="mod">
          <ac:chgData name="One Skill" userId="8d49c830ac36a521" providerId="LiveId" clId="{108620F3-7C9B-4B7B-BDB5-71800E3BB158}" dt="2021-04-13T14:05:29.496" v="6" actId="27803"/>
          <ac:grpSpMkLst>
            <pc:docMk/>
            <pc:sldMk cId="2269528238" sldId="353"/>
            <ac:grpSpMk id="203" creationId="{65D027E9-78D4-4789-8F7C-CEB3CAEB55F4}"/>
          </ac:grpSpMkLst>
        </pc:grpChg>
        <pc:grpChg chg="mod">
          <ac:chgData name="One Skill" userId="8d49c830ac36a521" providerId="LiveId" clId="{108620F3-7C9B-4B7B-BDB5-71800E3BB158}" dt="2021-04-13T14:05:29.496" v="6" actId="27803"/>
          <ac:grpSpMkLst>
            <pc:docMk/>
            <pc:sldMk cId="2269528238" sldId="353"/>
            <ac:grpSpMk id="225" creationId="{65D027E9-78D4-4789-8F7C-CEB3CAEB55F4}"/>
          </ac:grpSpMkLst>
        </pc:grpChg>
        <pc:grpChg chg="mod">
          <ac:chgData name="One Skill" userId="8d49c830ac36a521" providerId="LiveId" clId="{108620F3-7C9B-4B7B-BDB5-71800E3BB158}" dt="2021-04-13T14:05:29.496" v="6" actId="27803"/>
          <ac:grpSpMkLst>
            <pc:docMk/>
            <pc:sldMk cId="2269528238" sldId="353"/>
            <ac:grpSpMk id="250" creationId="{65D027E9-78D4-4789-8F7C-CEB3CAEB55F4}"/>
          </ac:grpSpMkLst>
        </pc:grpChg>
        <pc:grpChg chg="mod">
          <ac:chgData name="One Skill" userId="8d49c830ac36a521" providerId="LiveId" clId="{108620F3-7C9B-4B7B-BDB5-71800E3BB158}" dt="2021-04-13T14:05:29.496" v="6" actId="27803"/>
          <ac:grpSpMkLst>
            <pc:docMk/>
            <pc:sldMk cId="2269528238" sldId="353"/>
            <ac:grpSpMk id="264" creationId="{65D027E9-78D4-4789-8F7C-CEB3CAEB55F4}"/>
          </ac:grpSpMkLst>
        </pc:grpChg>
        <pc:grpChg chg="mod">
          <ac:chgData name="One Skill" userId="8d49c830ac36a521" providerId="LiveId" clId="{108620F3-7C9B-4B7B-BDB5-71800E3BB158}" dt="2021-04-13T14:05:29.496" v="6" actId="27803"/>
          <ac:grpSpMkLst>
            <pc:docMk/>
            <pc:sldMk cId="2269528238" sldId="353"/>
            <ac:grpSpMk id="274" creationId="{65D027E9-78D4-4789-8F7C-CEB3CAEB55F4}"/>
          </ac:grpSpMkLst>
        </pc:grpChg>
        <pc:grpChg chg="mod">
          <ac:chgData name="One Skill" userId="8d49c830ac36a521" providerId="LiveId" clId="{108620F3-7C9B-4B7B-BDB5-71800E3BB158}" dt="2021-04-13T14:05:29.496" v="6" actId="27803"/>
          <ac:grpSpMkLst>
            <pc:docMk/>
            <pc:sldMk cId="2269528238" sldId="353"/>
            <ac:grpSpMk id="282" creationId="{65D027E9-78D4-4789-8F7C-CEB3CAEB55F4}"/>
          </ac:grpSpMkLst>
        </pc:grpChg>
        <pc:grpChg chg="mod">
          <ac:chgData name="One Skill" userId="8d49c830ac36a521" providerId="LiveId" clId="{108620F3-7C9B-4B7B-BDB5-71800E3BB158}" dt="2021-04-13T14:05:29.496" v="6" actId="27803"/>
          <ac:grpSpMkLst>
            <pc:docMk/>
            <pc:sldMk cId="2269528238" sldId="353"/>
            <ac:grpSpMk id="304" creationId="{65D027E9-78D4-4789-8F7C-CEB3CAEB55F4}"/>
          </ac:grpSpMkLst>
        </pc:grpChg>
        <pc:grpChg chg="mod">
          <ac:chgData name="One Skill" userId="8d49c830ac36a521" providerId="LiveId" clId="{108620F3-7C9B-4B7B-BDB5-71800E3BB158}" dt="2021-04-13T14:05:29.496" v="6" actId="27803"/>
          <ac:grpSpMkLst>
            <pc:docMk/>
            <pc:sldMk cId="2269528238" sldId="353"/>
            <ac:grpSpMk id="328" creationId="{65D027E9-78D4-4789-8F7C-CEB3CAEB55F4}"/>
          </ac:grpSpMkLst>
        </pc:grpChg>
        <pc:grpChg chg="mod">
          <ac:chgData name="One Skill" userId="8d49c830ac36a521" providerId="LiveId" clId="{108620F3-7C9B-4B7B-BDB5-71800E3BB158}" dt="2021-04-13T14:05:29.496" v="6" actId="27803"/>
          <ac:grpSpMkLst>
            <pc:docMk/>
            <pc:sldMk cId="2269528238" sldId="353"/>
            <ac:grpSpMk id="329" creationId="{65D027E9-78D4-4789-8F7C-CEB3CAEB55F4}"/>
          </ac:grpSpMkLst>
        </pc:grpChg>
        <pc:grpChg chg="mod">
          <ac:chgData name="One Skill" userId="8d49c830ac36a521" providerId="LiveId" clId="{108620F3-7C9B-4B7B-BDB5-71800E3BB158}" dt="2021-04-13T14:05:29.496" v="6" actId="27803"/>
          <ac:grpSpMkLst>
            <pc:docMk/>
            <pc:sldMk cId="2269528238" sldId="353"/>
            <ac:grpSpMk id="337" creationId="{65D027E9-78D4-4789-8F7C-CEB3CAEB55F4}"/>
          </ac:grpSpMkLst>
        </pc:grpChg>
        <pc:grpChg chg="mod">
          <ac:chgData name="One Skill" userId="8d49c830ac36a521" providerId="LiveId" clId="{108620F3-7C9B-4B7B-BDB5-71800E3BB158}" dt="2021-04-13T14:05:29.496" v="6" actId="27803"/>
          <ac:grpSpMkLst>
            <pc:docMk/>
            <pc:sldMk cId="2269528238" sldId="353"/>
            <ac:grpSpMk id="345" creationId="{65D027E9-78D4-4789-8F7C-CEB3CAEB55F4}"/>
          </ac:grpSpMkLst>
        </pc:grpChg>
        <pc:grpChg chg="mod">
          <ac:chgData name="One Skill" userId="8d49c830ac36a521" providerId="LiveId" clId="{108620F3-7C9B-4B7B-BDB5-71800E3BB158}" dt="2021-04-13T14:05:29.496" v="6" actId="27803"/>
          <ac:grpSpMkLst>
            <pc:docMk/>
            <pc:sldMk cId="2269528238" sldId="353"/>
            <ac:grpSpMk id="346" creationId="{65D027E9-78D4-4789-8F7C-CEB3CAEB55F4}"/>
          </ac:grpSpMkLst>
        </pc:grpChg>
        <pc:grpChg chg="mod">
          <ac:chgData name="One Skill" userId="8d49c830ac36a521" providerId="LiveId" clId="{108620F3-7C9B-4B7B-BDB5-71800E3BB158}" dt="2021-04-13T14:05:29.496" v="6" actId="27803"/>
          <ac:grpSpMkLst>
            <pc:docMk/>
            <pc:sldMk cId="2269528238" sldId="353"/>
            <ac:grpSpMk id="359" creationId="{65D027E9-78D4-4789-8F7C-CEB3CAEB55F4}"/>
          </ac:grpSpMkLst>
        </pc:grpChg>
        <pc:grpChg chg="mod">
          <ac:chgData name="One Skill" userId="8d49c830ac36a521" providerId="LiveId" clId="{108620F3-7C9B-4B7B-BDB5-71800E3BB158}" dt="2021-04-13T14:05:29.496" v="6" actId="27803"/>
          <ac:grpSpMkLst>
            <pc:docMk/>
            <pc:sldMk cId="2269528238" sldId="353"/>
            <ac:grpSpMk id="385" creationId="{65D027E9-78D4-4789-8F7C-CEB3CAEB55F4}"/>
          </ac:grpSpMkLst>
        </pc:grpChg>
        <pc:grpChg chg="mod">
          <ac:chgData name="One Skill" userId="8d49c830ac36a521" providerId="LiveId" clId="{108620F3-7C9B-4B7B-BDB5-71800E3BB158}" dt="2021-04-13T14:05:29.496" v="6" actId="27803"/>
          <ac:grpSpMkLst>
            <pc:docMk/>
            <pc:sldMk cId="2269528238" sldId="353"/>
            <ac:grpSpMk id="402" creationId="{65D027E9-78D4-4789-8F7C-CEB3CAEB55F4}"/>
          </ac:grpSpMkLst>
        </pc:grpChg>
        <pc:grpChg chg="mod">
          <ac:chgData name="One Skill" userId="8d49c830ac36a521" providerId="LiveId" clId="{108620F3-7C9B-4B7B-BDB5-71800E3BB158}" dt="2021-04-13T14:05:29.496" v="6" actId="27803"/>
          <ac:grpSpMkLst>
            <pc:docMk/>
            <pc:sldMk cId="2269528238" sldId="353"/>
            <ac:grpSpMk id="421" creationId="{65D027E9-78D4-4789-8F7C-CEB3CAEB55F4}"/>
          </ac:grpSpMkLst>
        </pc:grpChg>
        <pc:grpChg chg="mod">
          <ac:chgData name="One Skill" userId="8d49c830ac36a521" providerId="LiveId" clId="{108620F3-7C9B-4B7B-BDB5-71800E3BB158}" dt="2021-04-13T14:05:29.496" v="6" actId="27803"/>
          <ac:grpSpMkLst>
            <pc:docMk/>
            <pc:sldMk cId="2269528238" sldId="353"/>
            <ac:grpSpMk id="422" creationId="{65D027E9-78D4-4789-8F7C-CEB3CAEB55F4}"/>
          </ac:grpSpMkLst>
        </pc:grpChg>
        <pc:grpChg chg="mod">
          <ac:chgData name="One Skill" userId="8d49c830ac36a521" providerId="LiveId" clId="{108620F3-7C9B-4B7B-BDB5-71800E3BB158}" dt="2021-04-13T14:05:29.496" v="6" actId="27803"/>
          <ac:grpSpMkLst>
            <pc:docMk/>
            <pc:sldMk cId="2269528238" sldId="353"/>
            <ac:grpSpMk id="431" creationId="{65D027E9-78D4-4789-8F7C-CEB3CAEB55F4}"/>
          </ac:grpSpMkLst>
        </pc:grpChg>
        <pc:grpChg chg="mod">
          <ac:chgData name="One Skill" userId="8d49c830ac36a521" providerId="LiveId" clId="{108620F3-7C9B-4B7B-BDB5-71800E3BB158}" dt="2021-04-13T14:05:29.496" v="6" actId="27803"/>
          <ac:grpSpMkLst>
            <pc:docMk/>
            <pc:sldMk cId="2269528238" sldId="353"/>
            <ac:grpSpMk id="438" creationId="{65D027E9-78D4-4789-8F7C-CEB3CAEB55F4}"/>
          </ac:grpSpMkLst>
        </pc:grpChg>
        <pc:grpChg chg="mod">
          <ac:chgData name="One Skill" userId="8d49c830ac36a521" providerId="LiveId" clId="{108620F3-7C9B-4B7B-BDB5-71800E3BB158}" dt="2021-04-13T14:05:29.496" v="6" actId="27803"/>
          <ac:grpSpMkLst>
            <pc:docMk/>
            <pc:sldMk cId="2269528238" sldId="353"/>
            <ac:grpSpMk id="459" creationId="{65D027E9-78D4-4789-8F7C-CEB3CAEB55F4}"/>
          </ac:grpSpMkLst>
        </pc:grpChg>
        <pc:grpChg chg="mod">
          <ac:chgData name="One Skill" userId="8d49c830ac36a521" providerId="LiveId" clId="{108620F3-7C9B-4B7B-BDB5-71800E3BB158}" dt="2021-04-13T14:05:29.496" v="6" actId="27803"/>
          <ac:grpSpMkLst>
            <pc:docMk/>
            <pc:sldMk cId="2269528238" sldId="353"/>
            <ac:grpSpMk id="472" creationId="{65D027E9-78D4-4789-8F7C-CEB3CAEB55F4}"/>
          </ac:grpSpMkLst>
        </pc:grpChg>
        <pc:grpChg chg="mod">
          <ac:chgData name="One Skill" userId="8d49c830ac36a521" providerId="LiveId" clId="{108620F3-7C9B-4B7B-BDB5-71800E3BB158}" dt="2021-04-13T14:05:29.496" v="6" actId="27803"/>
          <ac:grpSpMkLst>
            <pc:docMk/>
            <pc:sldMk cId="2269528238" sldId="353"/>
            <ac:grpSpMk id="555" creationId="{65D027E9-78D4-4789-8F7C-CEB3CAEB55F4}"/>
          </ac:grpSpMkLst>
        </pc:grpChg>
        <pc:grpChg chg="mod">
          <ac:chgData name="One Skill" userId="8d49c830ac36a521" providerId="LiveId" clId="{108620F3-7C9B-4B7B-BDB5-71800E3BB158}" dt="2021-04-13T14:05:29.496" v="6" actId="27803"/>
          <ac:grpSpMkLst>
            <pc:docMk/>
            <pc:sldMk cId="2269528238" sldId="353"/>
            <ac:grpSpMk id="557" creationId="{65D027E9-78D4-4789-8F7C-CEB3CAEB55F4}"/>
          </ac:grpSpMkLst>
        </pc:grpChg>
        <pc:grpChg chg="mod">
          <ac:chgData name="One Skill" userId="8d49c830ac36a521" providerId="LiveId" clId="{108620F3-7C9B-4B7B-BDB5-71800E3BB158}" dt="2021-04-13T14:05:29.496" v="6" actId="27803"/>
          <ac:grpSpMkLst>
            <pc:docMk/>
            <pc:sldMk cId="2269528238" sldId="353"/>
            <ac:grpSpMk id="580" creationId="{65D027E9-78D4-4789-8F7C-CEB3CAEB55F4}"/>
          </ac:grpSpMkLst>
        </pc:grpChg>
        <pc:grpChg chg="mod">
          <ac:chgData name="One Skill" userId="8d49c830ac36a521" providerId="LiveId" clId="{108620F3-7C9B-4B7B-BDB5-71800E3BB158}" dt="2021-04-13T14:05:29.496" v="6" actId="27803"/>
          <ac:grpSpMkLst>
            <pc:docMk/>
            <pc:sldMk cId="2269528238" sldId="353"/>
            <ac:grpSpMk id="592" creationId="{65D027E9-78D4-4789-8F7C-CEB3CAEB55F4}"/>
          </ac:grpSpMkLst>
        </pc:grpChg>
        <pc:grpChg chg="mod">
          <ac:chgData name="One Skill" userId="8d49c830ac36a521" providerId="LiveId" clId="{108620F3-7C9B-4B7B-BDB5-71800E3BB158}" dt="2021-04-13T14:05:29.496" v="6" actId="27803"/>
          <ac:grpSpMkLst>
            <pc:docMk/>
            <pc:sldMk cId="2269528238" sldId="353"/>
            <ac:grpSpMk id="594" creationId="{65D027E9-78D4-4789-8F7C-CEB3CAEB55F4}"/>
          </ac:grpSpMkLst>
        </pc:grpChg>
        <pc:grpChg chg="mod">
          <ac:chgData name="One Skill" userId="8d49c830ac36a521" providerId="LiveId" clId="{108620F3-7C9B-4B7B-BDB5-71800E3BB158}" dt="2021-04-13T14:05:29.496" v="6" actId="27803"/>
          <ac:grpSpMkLst>
            <pc:docMk/>
            <pc:sldMk cId="2269528238" sldId="353"/>
            <ac:grpSpMk id="605" creationId="{65D027E9-78D4-4789-8F7C-CEB3CAEB55F4}"/>
          </ac:grpSpMkLst>
        </pc:grpChg>
        <pc:grpChg chg="mod">
          <ac:chgData name="One Skill" userId="8d49c830ac36a521" providerId="LiveId" clId="{108620F3-7C9B-4B7B-BDB5-71800E3BB158}" dt="2021-04-13T14:05:29.496" v="6" actId="27803"/>
          <ac:grpSpMkLst>
            <pc:docMk/>
            <pc:sldMk cId="2269528238" sldId="353"/>
            <ac:grpSpMk id="607" creationId="{65D027E9-78D4-4789-8F7C-CEB3CAEB55F4}"/>
          </ac:grpSpMkLst>
        </pc:grpChg>
        <pc:grpChg chg="mod">
          <ac:chgData name="One Skill" userId="8d49c830ac36a521" providerId="LiveId" clId="{108620F3-7C9B-4B7B-BDB5-71800E3BB158}" dt="2021-04-13T14:05:29.496" v="6" actId="27803"/>
          <ac:grpSpMkLst>
            <pc:docMk/>
            <pc:sldMk cId="2269528238" sldId="353"/>
            <ac:grpSpMk id="625" creationId="{65D027E9-78D4-4789-8F7C-CEB3CAEB55F4}"/>
          </ac:grpSpMkLst>
        </pc:grpChg>
        <pc:grpChg chg="mod">
          <ac:chgData name="One Skill" userId="8d49c830ac36a521" providerId="LiveId" clId="{108620F3-7C9B-4B7B-BDB5-71800E3BB158}" dt="2021-04-13T14:05:29.496" v="6" actId="27803"/>
          <ac:grpSpMkLst>
            <pc:docMk/>
            <pc:sldMk cId="2269528238" sldId="353"/>
            <ac:grpSpMk id="630" creationId="{65D027E9-78D4-4789-8F7C-CEB3CAEB55F4}"/>
          </ac:grpSpMkLst>
        </pc:grpChg>
        <pc:grpChg chg="mod">
          <ac:chgData name="One Skill" userId="8d49c830ac36a521" providerId="LiveId" clId="{108620F3-7C9B-4B7B-BDB5-71800E3BB158}" dt="2021-04-13T14:05:29.496" v="6" actId="27803"/>
          <ac:grpSpMkLst>
            <pc:docMk/>
            <pc:sldMk cId="2269528238" sldId="353"/>
            <ac:grpSpMk id="673" creationId="{65D027E9-78D4-4789-8F7C-CEB3CAEB55F4}"/>
          </ac:grpSpMkLst>
        </pc:grpChg>
        <pc:grpChg chg="mod">
          <ac:chgData name="One Skill" userId="8d49c830ac36a521" providerId="LiveId" clId="{108620F3-7C9B-4B7B-BDB5-71800E3BB158}" dt="2021-04-13T14:05:29.496" v="6" actId="27803"/>
          <ac:grpSpMkLst>
            <pc:docMk/>
            <pc:sldMk cId="2269528238" sldId="353"/>
            <ac:grpSpMk id="685" creationId="{65D027E9-78D4-4789-8F7C-CEB3CAEB55F4}"/>
          </ac:grpSpMkLst>
        </pc:grpChg>
        <pc:grpChg chg="mod">
          <ac:chgData name="One Skill" userId="8d49c830ac36a521" providerId="LiveId" clId="{108620F3-7C9B-4B7B-BDB5-71800E3BB158}" dt="2021-04-13T14:05:29.496" v="6" actId="27803"/>
          <ac:grpSpMkLst>
            <pc:docMk/>
            <pc:sldMk cId="2269528238" sldId="353"/>
            <ac:grpSpMk id="686" creationId="{65D027E9-78D4-4789-8F7C-CEB3CAEB55F4}"/>
          </ac:grpSpMkLst>
        </pc:grpChg>
        <pc:grpChg chg="mod">
          <ac:chgData name="One Skill" userId="8d49c830ac36a521" providerId="LiveId" clId="{108620F3-7C9B-4B7B-BDB5-71800E3BB158}" dt="2021-04-13T14:05:29.496" v="6" actId="27803"/>
          <ac:grpSpMkLst>
            <pc:docMk/>
            <pc:sldMk cId="2269528238" sldId="353"/>
            <ac:grpSpMk id="705" creationId="{65D027E9-78D4-4789-8F7C-CEB3CAEB55F4}"/>
          </ac:grpSpMkLst>
        </pc:grpChg>
        <pc:grpChg chg="mod">
          <ac:chgData name="One Skill" userId="8d49c830ac36a521" providerId="LiveId" clId="{108620F3-7C9B-4B7B-BDB5-71800E3BB158}" dt="2021-04-13T14:05:40.171" v="8" actId="27803"/>
          <ac:grpSpMkLst>
            <pc:docMk/>
            <pc:sldMk cId="2269528238" sldId="353"/>
            <ac:grpSpMk id="721" creationId="{65D027E9-78D4-4789-8F7C-CEB3CAEB55F4}"/>
          </ac:grpSpMkLst>
        </pc:grpChg>
        <pc:grpChg chg="mod">
          <ac:chgData name="One Skill" userId="8d49c830ac36a521" providerId="LiveId" clId="{108620F3-7C9B-4B7B-BDB5-71800E3BB158}" dt="2021-04-13T14:05:40.171" v="8" actId="27803"/>
          <ac:grpSpMkLst>
            <pc:docMk/>
            <pc:sldMk cId="2269528238" sldId="353"/>
            <ac:grpSpMk id="723" creationId="{65D027E9-78D4-4789-8F7C-CEB3CAEB55F4}"/>
          </ac:grpSpMkLst>
        </pc:grpChg>
        <pc:grpChg chg="mod">
          <ac:chgData name="One Skill" userId="8d49c830ac36a521" providerId="LiveId" clId="{108620F3-7C9B-4B7B-BDB5-71800E3BB158}" dt="2021-04-13T14:05:40.171" v="8" actId="27803"/>
          <ac:grpSpMkLst>
            <pc:docMk/>
            <pc:sldMk cId="2269528238" sldId="353"/>
            <ac:grpSpMk id="729" creationId="{65D027E9-78D4-4789-8F7C-CEB3CAEB55F4}"/>
          </ac:grpSpMkLst>
        </pc:grpChg>
        <pc:grpChg chg="mod">
          <ac:chgData name="One Skill" userId="8d49c830ac36a521" providerId="LiveId" clId="{108620F3-7C9B-4B7B-BDB5-71800E3BB158}" dt="2021-04-13T14:05:40.171" v="8" actId="27803"/>
          <ac:grpSpMkLst>
            <pc:docMk/>
            <pc:sldMk cId="2269528238" sldId="353"/>
            <ac:grpSpMk id="730" creationId="{65D027E9-78D4-4789-8F7C-CEB3CAEB55F4}"/>
          </ac:grpSpMkLst>
        </pc:grpChg>
        <pc:grpChg chg="mod">
          <ac:chgData name="One Skill" userId="8d49c830ac36a521" providerId="LiveId" clId="{108620F3-7C9B-4B7B-BDB5-71800E3BB158}" dt="2021-04-13T14:05:40.171" v="8" actId="27803"/>
          <ac:grpSpMkLst>
            <pc:docMk/>
            <pc:sldMk cId="2269528238" sldId="353"/>
            <ac:grpSpMk id="735" creationId="{65D027E9-78D4-4789-8F7C-CEB3CAEB55F4}"/>
          </ac:grpSpMkLst>
        </pc:grpChg>
        <pc:grpChg chg="mod">
          <ac:chgData name="One Skill" userId="8d49c830ac36a521" providerId="LiveId" clId="{108620F3-7C9B-4B7B-BDB5-71800E3BB158}" dt="2021-04-13T14:05:40.171" v="8" actId="27803"/>
          <ac:grpSpMkLst>
            <pc:docMk/>
            <pc:sldMk cId="2269528238" sldId="353"/>
            <ac:grpSpMk id="743" creationId="{65D027E9-78D4-4789-8F7C-CEB3CAEB55F4}"/>
          </ac:grpSpMkLst>
        </pc:grpChg>
        <pc:grpChg chg="mod">
          <ac:chgData name="One Skill" userId="8d49c830ac36a521" providerId="LiveId" clId="{108620F3-7C9B-4B7B-BDB5-71800E3BB158}" dt="2021-04-13T14:05:40.171" v="8" actId="27803"/>
          <ac:grpSpMkLst>
            <pc:docMk/>
            <pc:sldMk cId="2269528238" sldId="353"/>
            <ac:grpSpMk id="754" creationId="{65D027E9-78D4-4789-8F7C-CEB3CAEB55F4}"/>
          </ac:grpSpMkLst>
        </pc:grpChg>
        <pc:grpChg chg="mod">
          <ac:chgData name="One Skill" userId="8d49c830ac36a521" providerId="LiveId" clId="{108620F3-7C9B-4B7B-BDB5-71800E3BB158}" dt="2021-04-13T14:05:40.171" v="8" actId="27803"/>
          <ac:grpSpMkLst>
            <pc:docMk/>
            <pc:sldMk cId="2269528238" sldId="353"/>
            <ac:grpSpMk id="755" creationId="{65D027E9-78D4-4789-8F7C-CEB3CAEB55F4}"/>
          </ac:grpSpMkLst>
        </pc:grpChg>
        <pc:grpChg chg="mod">
          <ac:chgData name="One Skill" userId="8d49c830ac36a521" providerId="LiveId" clId="{108620F3-7C9B-4B7B-BDB5-71800E3BB158}" dt="2021-04-13T14:05:40.171" v="8" actId="27803"/>
          <ac:grpSpMkLst>
            <pc:docMk/>
            <pc:sldMk cId="2269528238" sldId="353"/>
            <ac:grpSpMk id="758" creationId="{65D027E9-78D4-4789-8F7C-CEB3CAEB55F4}"/>
          </ac:grpSpMkLst>
        </pc:grpChg>
        <pc:grpChg chg="mod">
          <ac:chgData name="One Skill" userId="8d49c830ac36a521" providerId="LiveId" clId="{108620F3-7C9B-4B7B-BDB5-71800E3BB158}" dt="2021-04-13T14:05:40.171" v="8" actId="27803"/>
          <ac:grpSpMkLst>
            <pc:docMk/>
            <pc:sldMk cId="2269528238" sldId="353"/>
            <ac:grpSpMk id="761" creationId="{65D027E9-78D4-4789-8F7C-CEB3CAEB55F4}"/>
          </ac:grpSpMkLst>
        </pc:grpChg>
        <pc:grpChg chg="mod">
          <ac:chgData name="One Skill" userId="8d49c830ac36a521" providerId="LiveId" clId="{108620F3-7C9B-4B7B-BDB5-71800E3BB158}" dt="2021-04-13T14:05:40.171" v="8" actId="27803"/>
          <ac:grpSpMkLst>
            <pc:docMk/>
            <pc:sldMk cId="2269528238" sldId="353"/>
            <ac:grpSpMk id="787" creationId="{65D027E9-78D4-4789-8F7C-CEB3CAEB55F4}"/>
          </ac:grpSpMkLst>
        </pc:grpChg>
        <pc:grpChg chg="mod">
          <ac:chgData name="One Skill" userId="8d49c830ac36a521" providerId="LiveId" clId="{108620F3-7C9B-4B7B-BDB5-71800E3BB158}" dt="2021-04-13T14:05:40.171" v="8" actId="27803"/>
          <ac:grpSpMkLst>
            <pc:docMk/>
            <pc:sldMk cId="2269528238" sldId="353"/>
            <ac:grpSpMk id="809" creationId="{65D027E9-78D4-4789-8F7C-CEB3CAEB55F4}"/>
          </ac:grpSpMkLst>
        </pc:grpChg>
        <pc:grpChg chg="mod">
          <ac:chgData name="One Skill" userId="8d49c830ac36a521" providerId="LiveId" clId="{108620F3-7C9B-4B7B-BDB5-71800E3BB158}" dt="2021-04-13T14:05:40.171" v="8" actId="27803"/>
          <ac:grpSpMkLst>
            <pc:docMk/>
            <pc:sldMk cId="2269528238" sldId="353"/>
            <ac:grpSpMk id="834" creationId="{65D027E9-78D4-4789-8F7C-CEB3CAEB55F4}"/>
          </ac:grpSpMkLst>
        </pc:grpChg>
        <pc:grpChg chg="mod">
          <ac:chgData name="One Skill" userId="8d49c830ac36a521" providerId="LiveId" clId="{108620F3-7C9B-4B7B-BDB5-71800E3BB158}" dt="2021-04-13T14:05:40.171" v="8" actId="27803"/>
          <ac:grpSpMkLst>
            <pc:docMk/>
            <pc:sldMk cId="2269528238" sldId="353"/>
            <ac:grpSpMk id="848" creationId="{65D027E9-78D4-4789-8F7C-CEB3CAEB55F4}"/>
          </ac:grpSpMkLst>
        </pc:grpChg>
        <pc:grpChg chg="mod">
          <ac:chgData name="One Skill" userId="8d49c830ac36a521" providerId="LiveId" clId="{108620F3-7C9B-4B7B-BDB5-71800E3BB158}" dt="2021-04-13T14:05:40.171" v="8" actId="27803"/>
          <ac:grpSpMkLst>
            <pc:docMk/>
            <pc:sldMk cId="2269528238" sldId="353"/>
            <ac:grpSpMk id="858" creationId="{65D027E9-78D4-4789-8F7C-CEB3CAEB55F4}"/>
          </ac:grpSpMkLst>
        </pc:grpChg>
        <pc:grpChg chg="mod">
          <ac:chgData name="One Skill" userId="8d49c830ac36a521" providerId="LiveId" clId="{108620F3-7C9B-4B7B-BDB5-71800E3BB158}" dt="2021-04-13T14:05:40.171" v="8" actId="27803"/>
          <ac:grpSpMkLst>
            <pc:docMk/>
            <pc:sldMk cId="2269528238" sldId="353"/>
            <ac:grpSpMk id="866" creationId="{65D027E9-78D4-4789-8F7C-CEB3CAEB55F4}"/>
          </ac:grpSpMkLst>
        </pc:grpChg>
        <pc:grpChg chg="mod">
          <ac:chgData name="One Skill" userId="8d49c830ac36a521" providerId="LiveId" clId="{108620F3-7C9B-4B7B-BDB5-71800E3BB158}" dt="2021-04-13T14:05:40.171" v="8" actId="27803"/>
          <ac:grpSpMkLst>
            <pc:docMk/>
            <pc:sldMk cId="2269528238" sldId="353"/>
            <ac:grpSpMk id="888" creationId="{65D027E9-78D4-4789-8F7C-CEB3CAEB55F4}"/>
          </ac:grpSpMkLst>
        </pc:grpChg>
        <pc:grpChg chg="mod">
          <ac:chgData name="One Skill" userId="8d49c830ac36a521" providerId="LiveId" clId="{108620F3-7C9B-4B7B-BDB5-71800E3BB158}" dt="2021-04-13T14:05:40.171" v="8" actId="27803"/>
          <ac:grpSpMkLst>
            <pc:docMk/>
            <pc:sldMk cId="2269528238" sldId="353"/>
            <ac:grpSpMk id="912" creationId="{65D027E9-78D4-4789-8F7C-CEB3CAEB55F4}"/>
          </ac:grpSpMkLst>
        </pc:grpChg>
        <pc:grpChg chg="mod">
          <ac:chgData name="One Skill" userId="8d49c830ac36a521" providerId="LiveId" clId="{108620F3-7C9B-4B7B-BDB5-71800E3BB158}" dt="2021-04-13T14:05:40.171" v="8" actId="27803"/>
          <ac:grpSpMkLst>
            <pc:docMk/>
            <pc:sldMk cId="2269528238" sldId="353"/>
            <ac:grpSpMk id="913" creationId="{65D027E9-78D4-4789-8F7C-CEB3CAEB55F4}"/>
          </ac:grpSpMkLst>
        </pc:grpChg>
        <pc:grpChg chg="mod">
          <ac:chgData name="One Skill" userId="8d49c830ac36a521" providerId="LiveId" clId="{108620F3-7C9B-4B7B-BDB5-71800E3BB158}" dt="2021-04-13T14:05:40.171" v="8" actId="27803"/>
          <ac:grpSpMkLst>
            <pc:docMk/>
            <pc:sldMk cId="2269528238" sldId="353"/>
            <ac:grpSpMk id="921" creationId="{65D027E9-78D4-4789-8F7C-CEB3CAEB55F4}"/>
          </ac:grpSpMkLst>
        </pc:grpChg>
        <pc:grpChg chg="mod">
          <ac:chgData name="One Skill" userId="8d49c830ac36a521" providerId="LiveId" clId="{108620F3-7C9B-4B7B-BDB5-71800E3BB158}" dt="2021-04-13T14:05:40.171" v="8" actId="27803"/>
          <ac:grpSpMkLst>
            <pc:docMk/>
            <pc:sldMk cId="2269528238" sldId="353"/>
            <ac:grpSpMk id="929" creationId="{65D027E9-78D4-4789-8F7C-CEB3CAEB55F4}"/>
          </ac:grpSpMkLst>
        </pc:grpChg>
        <pc:grpChg chg="mod">
          <ac:chgData name="One Skill" userId="8d49c830ac36a521" providerId="LiveId" clId="{108620F3-7C9B-4B7B-BDB5-71800E3BB158}" dt="2021-04-13T14:05:40.171" v="8" actId="27803"/>
          <ac:grpSpMkLst>
            <pc:docMk/>
            <pc:sldMk cId="2269528238" sldId="353"/>
            <ac:grpSpMk id="930" creationId="{65D027E9-78D4-4789-8F7C-CEB3CAEB55F4}"/>
          </ac:grpSpMkLst>
        </pc:grpChg>
        <pc:grpChg chg="mod">
          <ac:chgData name="One Skill" userId="8d49c830ac36a521" providerId="LiveId" clId="{108620F3-7C9B-4B7B-BDB5-71800E3BB158}" dt="2021-04-13T14:05:40.171" v="8" actId="27803"/>
          <ac:grpSpMkLst>
            <pc:docMk/>
            <pc:sldMk cId="2269528238" sldId="353"/>
            <ac:grpSpMk id="943" creationId="{65D027E9-78D4-4789-8F7C-CEB3CAEB55F4}"/>
          </ac:grpSpMkLst>
        </pc:grpChg>
        <pc:grpChg chg="mod">
          <ac:chgData name="One Skill" userId="8d49c830ac36a521" providerId="LiveId" clId="{108620F3-7C9B-4B7B-BDB5-71800E3BB158}" dt="2021-04-13T14:05:40.171" v="8" actId="27803"/>
          <ac:grpSpMkLst>
            <pc:docMk/>
            <pc:sldMk cId="2269528238" sldId="353"/>
            <ac:grpSpMk id="969" creationId="{65D027E9-78D4-4789-8F7C-CEB3CAEB55F4}"/>
          </ac:grpSpMkLst>
        </pc:grpChg>
        <pc:grpChg chg="mod">
          <ac:chgData name="One Skill" userId="8d49c830ac36a521" providerId="LiveId" clId="{108620F3-7C9B-4B7B-BDB5-71800E3BB158}" dt="2021-04-13T14:05:40.171" v="8" actId="27803"/>
          <ac:grpSpMkLst>
            <pc:docMk/>
            <pc:sldMk cId="2269528238" sldId="353"/>
            <ac:grpSpMk id="986" creationId="{65D027E9-78D4-4789-8F7C-CEB3CAEB55F4}"/>
          </ac:grpSpMkLst>
        </pc:grpChg>
        <pc:grpChg chg="mod">
          <ac:chgData name="One Skill" userId="8d49c830ac36a521" providerId="LiveId" clId="{108620F3-7C9B-4B7B-BDB5-71800E3BB158}" dt="2021-04-13T14:05:40.171" v="8" actId="27803"/>
          <ac:grpSpMkLst>
            <pc:docMk/>
            <pc:sldMk cId="2269528238" sldId="353"/>
            <ac:grpSpMk id="1005" creationId="{65D027E9-78D4-4789-8F7C-CEB3CAEB55F4}"/>
          </ac:grpSpMkLst>
        </pc:grpChg>
        <pc:grpChg chg="mod">
          <ac:chgData name="One Skill" userId="8d49c830ac36a521" providerId="LiveId" clId="{108620F3-7C9B-4B7B-BDB5-71800E3BB158}" dt="2021-04-13T14:05:40.171" v="8" actId="27803"/>
          <ac:grpSpMkLst>
            <pc:docMk/>
            <pc:sldMk cId="2269528238" sldId="353"/>
            <ac:grpSpMk id="1006" creationId="{65D027E9-78D4-4789-8F7C-CEB3CAEB55F4}"/>
          </ac:grpSpMkLst>
        </pc:grpChg>
        <pc:grpChg chg="mod">
          <ac:chgData name="One Skill" userId="8d49c830ac36a521" providerId="LiveId" clId="{108620F3-7C9B-4B7B-BDB5-71800E3BB158}" dt="2021-04-13T14:05:40.171" v="8" actId="27803"/>
          <ac:grpSpMkLst>
            <pc:docMk/>
            <pc:sldMk cId="2269528238" sldId="353"/>
            <ac:grpSpMk id="1015" creationId="{65D027E9-78D4-4789-8F7C-CEB3CAEB55F4}"/>
          </ac:grpSpMkLst>
        </pc:grpChg>
        <pc:grpChg chg="mod">
          <ac:chgData name="One Skill" userId="8d49c830ac36a521" providerId="LiveId" clId="{108620F3-7C9B-4B7B-BDB5-71800E3BB158}" dt="2021-04-13T14:05:40.171" v="8" actId="27803"/>
          <ac:grpSpMkLst>
            <pc:docMk/>
            <pc:sldMk cId="2269528238" sldId="353"/>
            <ac:grpSpMk id="1022" creationId="{65D027E9-78D4-4789-8F7C-CEB3CAEB55F4}"/>
          </ac:grpSpMkLst>
        </pc:grpChg>
        <pc:grpChg chg="mod">
          <ac:chgData name="One Skill" userId="8d49c830ac36a521" providerId="LiveId" clId="{108620F3-7C9B-4B7B-BDB5-71800E3BB158}" dt="2021-04-13T14:05:40.171" v="8" actId="27803"/>
          <ac:grpSpMkLst>
            <pc:docMk/>
            <pc:sldMk cId="2269528238" sldId="353"/>
            <ac:grpSpMk id="1043" creationId="{65D027E9-78D4-4789-8F7C-CEB3CAEB55F4}"/>
          </ac:grpSpMkLst>
        </pc:grpChg>
        <pc:grpChg chg="mod">
          <ac:chgData name="One Skill" userId="8d49c830ac36a521" providerId="LiveId" clId="{108620F3-7C9B-4B7B-BDB5-71800E3BB158}" dt="2021-04-13T14:05:40.171" v="8" actId="27803"/>
          <ac:grpSpMkLst>
            <pc:docMk/>
            <pc:sldMk cId="2269528238" sldId="353"/>
            <ac:grpSpMk id="1056" creationId="{65D027E9-78D4-4789-8F7C-CEB3CAEB55F4}"/>
          </ac:grpSpMkLst>
        </pc:grpChg>
        <pc:grpChg chg="mod">
          <ac:chgData name="One Skill" userId="8d49c830ac36a521" providerId="LiveId" clId="{108620F3-7C9B-4B7B-BDB5-71800E3BB158}" dt="2021-04-13T14:05:40.171" v="8" actId="27803"/>
          <ac:grpSpMkLst>
            <pc:docMk/>
            <pc:sldMk cId="2269528238" sldId="353"/>
            <ac:grpSpMk id="1139" creationId="{65D027E9-78D4-4789-8F7C-CEB3CAEB55F4}"/>
          </ac:grpSpMkLst>
        </pc:grpChg>
        <pc:grpChg chg="mod">
          <ac:chgData name="One Skill" userId="8d49c830ac36a521" providerId="LiveId" clId="{108620F3-7C9B-4B7B-BDB5-71800E3BB158}" dt="2021-04-13T14:05:40.171" v="8" actId="27803"/>
          <ac:grpSpMkLst>
            <pc:docMk/>
            <pc:sldMk cId="2269528238" sldId="353"/>
            <ac:grpSpMk id="1141" creationId="{65D027E9-78D4-4789-8F7C-CEB3CAEB55F4}"/>
          </ac:grpSpMkLst>
        </pc:grpChg>
        <pc:grpChg chg="mod">
          <ac:chgData name="One Skill" userId="8d49c830ac36a521" providerId="LiveId" clId="{108620F3-7C9B-4B7B-BDB5-71800E3BB158}" dt="2021-04-13T14:05:40.171" v="8" actId="27803"/>
          <ac:grpSpMkLst>
            <pc:docMk/>
            <pc:sldMk cId="2269528238" sldId="353"/>
            <ac:grpSpMk id="1164" creationId="{65D027E9-78D4-4789-8F7C-CEB3CAEB55F4}"/>
          </ac:grpSpMkLst>
        </pc:grpChg>
        <pc:grpChg chg="mod">
          <ac:chgData name="One Skill" userId="8d49c830ac36a521" providerId="LiveId" clId="{108620F3-7C9B-4B7B-BDB5-71800E3BB158}" dt="2021-04-13T14:05:40.171" v="8" actId="27803"/>
          <ac:grpSpMkLst>
            <pc:docMk/>
            <pc:sldMk cId="2269528238" sldId="353"/>
            <ac:grpSpMk id="1176" creationId="{65D027E9-78D4-4789-8F7C-CEB3CAEB55F4}"/>
          </ac:grpSpMkLst>
        </pc:grpChg>
        <pc:grpChg chg="mod">
          <ac:chgData name="One Skill" userId="8d49c830ac36a521" providerId="LiveId" clId="{108620F3-7C9B-4B7B-BDB5-71800E3BB158}" dt="2021-04-13T14:05:40.171" v="8" actId="27803"/>
          <ac:grpSpMkLst>
            <pc:docMk/>
            <pc:sldMk cId="2269528238" sldId="353"/>
            <ac:grpSpMk id="1178" creationId="{65D027E9-78D4-4789-8F7C-CEB3CAEB55F4}"/>
          </ac:grpSpMkLst>
        </pc:grpChg>
        <pc:grpChg chg="mod">
          <ac:chgData name="One Skill" userId="8d49c830ac36a521" providerId="LiveId" clId="{108620F3-7C9B-4B7B-BDB5-71800E3BB158}" dt="2021-04-13T14:05:40.171" v="8" actId="27803"/>
          <ac:grpSpMkLst>
            <pc:docMk/>
            <pc:sldMk cId="2269528238" sldId="353"/>
            <ac:grpSpMk id="1189" creationId="{65D027E9-78D4-4789-8F7C-CEB3CAEB55F4}"/>
          </ac:grpSpMkLst>
        </pc:grpChg>
        <pc:grpChg chg="mod">
          <ac:chgData name="One Skill" userId="8d49c830ac36a521" providerId="LiveId" clId="{108620F3-7C9B-4B7B-BDB5-71800E3BB158}" dt="2021-04-13T14:05:40.171" v="8" actId="27803"/>
          <ac:grpSpMkLst>
            <pc:docMk/>
            <pc:sldMk cId="2269528238" sldId="353"/>
            <ac:grpSpMk id="1191" creationId="{65D027E9-78D4-4789-8F7C-CEB3CAEB55F4}"/>
          </ac:grpSpMkLst>
        </pc:grpChg>
        <pc:grpChg chg="mod">
          <ac:chgData name="One Skill" userId="8d49c830ac36a521" providerId="LiveId" clId="{108620F3-7C9B-4B7B-BDB5-71800E3BB158}" dt="2021-04-13T14:05:40.171" v="8" actId="27803"/>
          <ac:grpSpMkLst>
            <pc:docMk/>
            <pc:sldMk cId="2269528238" sldId="353"/>
            <ac:grpSpMk id="1209" creationId="{65D027E9-78D4-4789-8F7C-CEB3CAEB55F4}"/>
          </ac:grpSpMkLst>
        </pc:grpChg>
        <pc:grpChg chg="mod">
          <ac:chgData name="One Skill" userId="8d49c830ac36a521" providerId="LiveId" clId="{108620F3-7C9B-4B7B-BDB5-71800E3BB158}" dt="2021-04-13T14:05:40.171" v="8" actId="27803"/>
          <ac:grpSpMkLst>
            <pc:docMk/>
            <pc:sldMk cId="2269528238" sldId="353"/>
            <ac:grpSpMk id="1214" creationId="{65D027E9-78D4-4789-8F7C-CEB3CAEB55F4}"/>
          </ac:grpSpMkLst>
        </pc:grpChg>
        <pc:grpChg chg="mod">
          <ac:chgData name="One Skill" userId="8d49c830ac36a521" providerId="LiveId" clId="{108620F3-7C9B-4B7B-BDB5-71800E3BB158}" dt="2021-04-13T14:05:40.171" v="8" actId="27803"/>
          <ac:grpSpMkLst>
            <pc:docMk/>
            <pc:sldMk cId="2269528238" sldId="353"/>
            <ac:grpSpMk id="1257" creationId="{65D027E9-78D4-4789-8F7C-CEB3CAEB55F4}"/>
          </ac:grpSpMkLst>
        </pc:grpChg>
        <pc:grpChg chg="mod">
          <ac:chgData name="One Skill" userId="8d49c830ac36a521" providerId="LiveId" clId="{108620F3-7C9B-4B7B-BDB5-71800E3BB158}" dt="2021-04-13T14:05:40.171" v="8" actId="27803"/>
          <ac:grpSpMkLst>
            <pc:docMk/>
            <pc:sldMk cId="2269528238" sldId="353"/>
            <ac:grpSpMk id="1269" creationId="{65D027E9-78D4-4789-8F7C-CEB3CAEB55F4}"/>
          </ac:grpSpMkLst>
        </pc:grpChg>
        <pc:grpChg chg="mod">
          <ac:chgData name="One Skill" userId="8d49c830ac36a521" providerId="LiveId" clId="{108620F3-7C9B-4B7B-BDB5-71800E3BB158}" dt="2021-04-13T14:05:40.171" v="8" actId="27803"/>
          <ac:grpSpMkLst>
            <pc:docMk/>
            <pc:sldMk cId="2269528238" sldId="353"/>
            <ac:grpSpMk id="1270" creationId="{65D027E9-78D4-4789-8F7C-CEB3CAEB55F4}"/>
          </ac:grpSpMkLst>
        </pc:grpChg>
        <pc:grpChg chg="mod">
          <ac:chgData name="One Skill" userId="8d49c830ac36a521" providerId="LiveId" clId="{108620F3-7C9B-4B7B-BDB5-71800E3BB158}" dt="2021-04-13T14:05:40.171" v="8" actId="27803"/>
          <ac:grpSpMkLst>
            <pc:docMk/>
            <pc:sldMk cId="2269528238" sldId="353"/>
            <ac:grpSpMk id="1289" creationId="{65D027E9-78D4-4789-8F7C-CEB3CAEB55F4}"/>
          </ac:grpSpMkLst>
        </pc:grpChg>
        <pc:grpChg chg="mod">
          <ac:chgData name="One Skill" userId="8d49c830ac36a521" providerId="LiveId" clId="{108620F3-7C9B-4B7B-BDB5-71800E3BB158}" dt="2021-04-13T14:05:48.065" v="10" actId="27803"/>
          <ac:grpSpMkLst>
            <pc:docMk/>
            <pc:sldMk cId="2269528238" sldId="353"/>
            <ac:grpSpMk id="1305" creationId="{65D027E9-78D4-4789-8F7C-CEB3CAEB55F4}"/>
          </ac:grpSpMkLst>
        </pc:grpChg>
        <pc:grpChg chg="mod">
          <ac:chgData name="One Skill" userId="8d49c830ac36a521" providerId="LiveId" clId="{108620F3-7C9B-4B7B-BDB5-71800E3BB158}" dt="2021-04-13T14:05:48.065" v="10" actId="27803"/>
          <ac:grpSpMkLst>
            <pc:docMk/>
            <pc:sldMk cId="2269528238" sldId="353"/>
            <ac:grpSpMk id="1307" creationId="{65D027E9-78D4-4789-8F7C-CEB3CAEB55F4}"/>
          </ac:grpSpMkLst>
        </pc:grpChg>
        <pc:grpChg chg="mod">
          <ac:chgData name="One Skill" userId="8d49c830ac36a521" providerId="LiveId" clId="{108620F3-7C9B-4B7B-BDB5-71800E3BB158}" dt="2021-04-13T14:05:48.065" v="10" actId="27803"/>
          <ac:grpSpMkLst>
            <pc:docMk/>
            <pc:sldMk cId="2269528238" sldId="353"/>
            <ac:grpSpMk id="1313" creationId="{65D027E9-78D4-4789-8F7C-CEB3CAEB55F4}"/>
          </ac:grpSpMkLst>
        </pc:grpChg>
        <pc:grpChg chg="mod">
          <ac:chgData name="One Skill" userId="8d49c830ac36a521" providerId="LiveId" clId="{108620F3-7C9B-4B7B-BDB5-71800E3BB158}" dt="2021-04-13T14:05:48.065" v="10" actId="27803"/>
          <ac:grpSpMkLst>
            <pc:docMk/>
            <pc:sldMk cId="2269528238" sldId="353"/>
            <ac:grpSpMk id="1314" creationId="{65D027E9-78D4-4789-8F7C-CEB3CAEB55F4}"/>
          </ac:grpSpMkLst>
        </pc:grpChg>
        <pc:grpChg chg="mod">
          <ac:chgData name="One Skill" userId="8d49c830ac36a521" providerId="LiveId" clId="{108620F3-7C9B-4B7B-BDB5-71800E3BB158}" dt="2021-04-13T14:05:48.065" v="10" actId="27803"/>
          <ac:grpSpMkLst>
            <pc:docMk/>
            <pc:sldMk cId="2269528238" sldId="353"/>
            <ac:grpSpMk id="1319" creationId="{65D027E9-78D4-4789-8F7C-CEB3CAEB55F4}"/>
          </ac:grpSpMkLst>
        </pc:grpChg>
        <pc:grpChg chg="mod">
          <ac:chgData name="One Skill" userId="8d49c830ac36a521" providerId="LiveId" clId="{108620F3-7C9B-4B7B-BDB5-71800E3BB158}" dt="2021-04-13T14:05:48.065" v="10" actId="27803"/>
          <ac:grpSpMkLst>
            <pc:docMk/>
            <pc:sldMk cId="2269528238" sldId="353"/>
            <ac:grpSpMk id="1327" creationId="{65D027E9-78D4-4789-8F7C-CEB3CAEB55F4}"/>
          </ac:grpSpMkLst>
        </pc:grpChg>
        <pc:grpChg chg="mod">
          <ac:chgData name="One Skill" userId="8d49c830ac36a521" providerId="LiveId" clId="{108620F3-7C9B-4B7B-BDB5-71800E3BB158}" dt="2021-04-13T14:05:48.065" v="10" actId="27803"/>
          <ac:grpSpMkLst>
            <pc:docMk/>
            <pc:sldMk cId="2269528238" sldId="353"/>
            <ac:grpSpMk id="1338" creationId="{65D027E9-78D4-4789-8F7C-CEB3CAEB55F4}"/>
          </ac:grpSpMkLst>
        </pc:grpChg>
        <pc:grpChg chg="mod">
          <ac:chgData name="One Skill" userId="8d49c830ac36a521" providerId="LiveId" clId="{108620F3-7C9B-4B7B-BDB5-71800E3BB158}" dt="2021-04-13T14:05:48.065" v="10" actId="27803"/>
          <ac:grpSpMkLst>
            <pc:docMk/>
            <pc:sldMk cId="2269528238" sldId="353"/>
            <ac:grpSpMk id="1339" creationId="{65D027E9-78D4-4789-8F7C-CEB3CAEB55F4}"/>
          </ac:grpSpMkLst>
        </pc:grpChg>
        <pc:grpChg chg="mod">
          <ac:chgData name="One Skill" userId="8d49c830ac36a521" providerId="LiveId" clId="{108620F3-7C9B-4B7B-BDB5-71800E3BB158}" dt="2021-04-13T14:05:48.065" v="10" actId="27803"/>
          <ac:grpSpMkLst>
            <pc:docMk/>
            <pc:sldMk cId="2269528238" sldId="353"/>
            <ac:grpSpMk id="1342" creationId="{65D027E9-78D4-4789-8F7C-CEB3CAEB55F4}"/>
          </ac:grpSpMkLst>
        </pc:grpChg>
        <pc:grpChg chg="mod">
          <ac:chgData name="One Skill" userId="8d49c830ac36a521" providerId="LiveId" clId="{108620F3-7C9B-4B7B-BDB5-71800E3BB158}" dt="2021-04-13T14:05:48.065" v="10" actId="27803"/>
          <ac:grpSpMkLst>
            <pc:docMk/>
            <pc:sldMk cId="2269528238" sldId="353"/>
            <ac:grpSpMk id="1345" creationId="{65D027E9-78D4-4789-8F7C-CEB3CAEB55F4}"/>
          </ac:grpSpMkLst>
        </pc:grpChg>
        <pc:grpChg chg="mod">
          <ac:chgData name="One Skill" userId="8d49c830ac36a521" providerId="LiveId" clId="{108620F3-7C9B-4B7B-BDB5-71800E3BB158}" dt="2021-04-13T14:05:48.065" v="10" actId="27803"/>
          <ac:grpSpMkLst>
            <pc:docMk/>
            <pc:sldMk cId="2269528238" sldId="353"/>
            <ac:grpSpMk id="1371" creationId="{65D027E9-78D4-4789-8F7C-CEB3CAEB55F4}"/>
          </ac:grpSpMkLst>
        </pc:grpChg>
        <pc:grpChg chg="mod">
          <ac:chgData name="One Skill" userId="8d49c830ac36a521" providerId="LiveId" clId="{108620F3-7C9B-4B7B-BDB5-71800E3BB158}" dt="2021-04-13T14:05:48.065" v="10" actId="27803"/>
          <ac:grpSpMkLst>
            <pc:docMk/>
            <pc:sldMk cId="2269528238" sldId="353"/>
            <ac:grpSpMk id="1393" creationId="{65D027E9-78D4-4789-8F7C-CEB3CAEB55F4}"/>
          </ac:grpSpMkLst>
        </pc:grpChg>
        <pc:grpChg chg="mod">
          <ac:chgData name="One Skill" userId="8d49c830ac36a521" providerId="LiveId" clId="{108620F3-7C9B-4B7B-BDB5-71800E3BB158}" dt="2021-04-13T14:05:48.065" v="10" actId="27803"/>
          <ac:grpSpMkLst>
            <pc:docMk/>
            <pc:sldMk cId="2269528238" sldId="353"/>
            <ac:grpSpMk id="1418" creationId="{65D027E9-78D4-4789-8F7C-CEB3CAEB55F4}"/>
          </ac:grpSpMkLst>
        </pc:grpChg>
        <pc:grpChg chg="mod">
          <ac:chgData name="One Skill" userId="8d49c830ac36a521" providerId="LiveId" clId="{108620F3-7C9B-4B7B-BDB5-71800E3BB158}" dt="2021-04-13T14:05:48.065" v="10" actId="27803"/>
          <ac:grpSpMkLst>
            <pc:docMk/>
            <pc:sldMk cId="2269528238" sldId="353"/>
            <ac:grpSpMk id="1432" creationId="{65D027E9-78D4-4789-8F7C-CEB3CAEB55F4}"/>
          </ac:grpSpMkLst>
        </pc:grpChg>
        <pc:grpChg chg="mod">
          <ac:chgData name="One Skill" userId="8d49c830ac36a521" providerId="LiveId" clId="{108620F3-7C9B-4B7B-BDB5-71800E3BB158}" dt="2021-04-13T14:05:48.065" v="10" actId="27803"/>
          <ac:grpSpMkLst>
            <pc:docMk/>
            <pc:sldMk cId="2269528238" sldId="353"/>
            <ac:grpSpMk id="1442" creationId="{65D027E9-78D4-4789-8F7C-CEB3CAEB55F4}"/>
          </ac:grpSpMkLst>
        </pc:grpChg>
        <pc:grpChg chg="mod">
          <ac:chgData name="One Skill" userId="8d49c830ac36a521" providerId="LiveId" clId="{108620F3-7C9B-4B7B-BDB5-71800E3BB158}" dt="2021-04-13T14:05:48.065" v="10" actId="27803"/>
          <ac:grpSpMkLst>
            <pc:docMk/>
            <pc:sldMk cId="2269528238" sldId="353"/>
            <ac:grpSpMk id="1450" creationId="{65D027E9-78D4-4789-8F7C-CEB3CAEB55F4}"/>
          </ac:grpSpMkLst>
        </pc:grpChg>
        <pc:grpChg chg="mod">
          <ac:chgData name="One Skill" userId="8d49c830ac36a521" providerId="LiveId" clId="{108620F3-7C9B-4B7B-BDB5-71800E3BB158}" dt="2021-04-13T14:05:48.065" v="10" actId="27803"/>
          <ac:grpSpMkLst>
            <pc:docMk/>
            <pc:sldMk cId="2269528238" sldId="353"/>
            <ac:grpSpMk id="1472" creationId="{65D027E9-78D4-4789-8F7C-CEB3CAEB55F4}"/>
          </ac:grpSpMkLst>
        </pc:grpChg>
        <pc:grpChg chg="mod">
          <ac:chgData name="One Skill" userId="8d49c830ac36a521" providerId="LiveId" clId="{108620F3-7C9B-4B7B-BDB5-71800E3BB158}" dt="2021-04-13T14:05:48.065" v="10" actId="27803"/>
          <ac:grpSpMkLst>
            <pc:docMk/>
            <pc:sldMk cId="2269528238" sldId="353"/>
            <ac:grpSpMk id="1496" creationId="{65D027E9-78D4-4789-8F7C-CEB3CAEB55F4}"/>
          </ac:grpSpMkLst>
        </pc:grpChg>
        <pc:grpChg chg="mod">
          <ac:chgData name="One Skill" userId="8d49c830ac36a521" providerId="LiveId" clId="{108620F3-7C9B-4B7B-BDB5-71800E3BB158}" dt="2021-04-13T14:05:48.065" v="10" actId="27803"/>
          <ac:grpSpMkLst>
            <pc:docMk/>
            <pc:sldMk cId="2269528238" sldId="353"/>
            <ac:grpSpMk id="1497" creationId="{65D027E9-78D4-4789-8F7C-CEB3CAEB55F4}"/>
          </ac:grpSpMkLst>
        </pc:grpChg>
        <pc:grpChg chg="mod">
          <ac:chgData name="One Skill" userId="8d49c830ac36a521" providerId="LiveId" clId="{108620F3-7C9B-4B7B-BDB5-71800E3BB158}" dt="2021-04-13T14:05:48.065" v="10" actId="27803"/>
          <ac:grpSpMkLst>
            <pc:docMk/>
            <pc:sldMk cId="2269528238" sldId="353"/>
            <ac:grpSpMk id="1505" creationId="{65D027E9-78D4-4789-8F7C-CEB3CAEB55F4}"/>
          </ac:grpSpMkLst>
        </pc:grpChg>
        <pc:grpChg chg="mod">
          <ac:chgData name="One Skill" userId="8d49c830ac36a521" providerId="LiveId" clId="{108620F3-7C9B-4B7B-BDB5-71800E3BB158}" dt="2021-04-13T14:05:48.065" v="10" actId="27803"/>
          <ac:grpSpMkLst>
            <pc:docMk/>
            <pc:sldMk cId="2269528238" sldId="353"/>
            <ac:grpSpMk id="1513" creationId="{65D027E9-78D4-4789-8F7C-CEB3CAEB55F4}"/>
          </ac:grpSpMkLst>
        </pc:grpChg>
        <pc:grpChg chg="mod">
          <ac:chgData name="One Skill" userId="8d49c830ac36a521" providerId="LiveId" clId="{108620F3-7C9B-4B7B-BDB5-71800E3BB158}" dt="2021-04-13T14:05:48.065" v="10" actId="27803"/>
          <ac:grpSpMkLst>
            <pc:docMk/>
            <pc:sldMk cId="2269528238" sldId="353"/>
            <ac:grpSpMk id="1514" creationId="{65D027E9-78D4-4789-8F7C-CEB3CAEB55F4}"/>
          </ac:grpSpMkLst>
        </pc:grpChg>
        <pc:grpChg chg="mod">
          <ac:chgData name="One Skill" userId="8d49c830ac36a521" providerId="LiveId" clId="{108620F3-7C9B-4B7B-BDB5-71800E3BB158}" dt="2021-04-13T14:05:48.065" v="10" actId="27803"/>
          <ac:grpSpMkLst>
            <pc:docMk/>
            <pc:sldMk cId="2269528238" sldId="353"/>
            <ac:grpSpMk id="1527" creationId="{65D027E9-78D4-4789-8F7C-CEB3CAEB55F4}"/>
          </ac:grpSpMkLst>
        </pc:grpChg>
        <pc:grpChg chg="mod">
          <ac:chgData name="One Skill" userId="8d49c830ac36a521" providerId="LiveId" clId="{108620F3-7C9B-4B7B-BDB5-71800E3BB158}" dt="2021-04-13T14:05:48.065" v="10" actId="27803"/>
          <ac:grpSpMkLst>
            <pc:docMk/>
            <pc:sldMk cId="2269528238" sldId="353"/>
            <ac:grpSpMk id="1553" creationId="{65D027E9-78D4-4789-8F7C-CEB3CAEB55F4}"/>
          </ac:grpSpMkLst>
        </pc:grpChg>
        <pc:grpChg chg="mod">
          <ac:chgData name="One Skill" userId="8d49c830ac36a521" providerId="LiveId" clId="{108620F3-7C9B-4B7B-BDB5-71800E3BB158}" dt="2021-04-13T14:05:48.065" v="10" actId="27803"/>
          <ac:grpSpMkLst>
            <pc:docMk/>
            <pc:sldMk cId="2269528238" sldId="353"/>
            <ac:grpSpMk id="1570" creationId="{65D027E9-78D4-4789-8F7C-CEB3CAEB55F4}"/>
          </ac:grpSpMkLst>
        </pc:grpChg>
        <pc:grpChg chg="mod">
          <ac:chgData name="One Skill" userId="8d49c830ac36a521" providerId="LiveId" clId="{108620F3-7C9B-4B7B-BDB5-71800E3BB158}" dt="2021-04-13T14:05:48.065" v="10" actId="27803"/>
          <ac:grpSpMkLst>
            <pc:docMk/>
            <pc:sldMk cId="2269528238" sldId="353"/>
            <ac:grpSpMk id="1589" creationId="{65D027E9-78D4-4789-8F7C-CEB3CAEB55F4}"/>
          </ac:grpSpMkLst>
        </pc:grpChg>
        <pc:grpChg chg="mod">
          <ac:chgData name="One Skill" userId="8d49c830ac36a521" providerId="LiveId" clId="{108620F3-7C9B-4B7B-BDB5-71800E3BB158}" dt="2021-04-13T14:05:48.065" v="10" actId="27803"/>
          <ac:grpSpMkLst>
            <pc:docMk/>
            <pc:sldMk cId="2269528238" sldId="353"/>
            <ac:grpSpMk id="1590" creationId="{65D027E9-78D4-4789-8F7C-CEB3CAEB55F4}"/>
          </ac:grpSpMkLst>
        </pc:grpChg>
        <pc:grpChg chg="mod">
          <ac:chgData name="One Skill" userId="8d49c830ac36a521" providerId="LiveId" clId="{108620F3-7C9B-4B7B-BDB5-71800E3BB158}" dt="2021-04-13T14:05:48.065" v="10" actId="27803"/>
          <ac:grpSpMkLst>
            <pc:docMk/>
            <pc:sldMk cId="2269528238" sldId="353"/>
            <ac:grpSpMk id="1599" creationId="{65D027E9-78D4-4789-8F7C-CEB3CAEB55F4}"/>
          </ac:grpSpMkLst>
        </pc:grpChg>
        <pc:grpChg chg="mod">
          <ac:chgData name="One Skill" userId="8d49c830ac36a521" providerId="LiveId" clId="{108620F3-7C9B-4B7B-BDB5-71800E3BB158}" dt="2021-04-13T14:05:48.065" v="10" actId="27803"/>
          <ac:grpSpMkLst>
            <pc:docMk/>
            <pc:sldMk cId="2269528238" sldId="353"/>
            <ac:grpSpMk id="1606" creationId="{65D027E9-78D4-4789-8F7C-CEB3CAEB55F4}"/>
          </ac:grpSpMkLst>
        </pc:grpChg>
        <pc:grpChg chg="mod">
          <ac:chgData name="One Skill" userId="8d49c830ac36a521" providerId="LiveId" clId="{108620F3-7C9B-4B7B-BDB5-71800E3BB158}" dt="2021-04-13T14:05:48.065" v="10" actId="27803"/>
          <ac:grpSpMkLst>
            <pc:docMk/>
            <pc:sldMk cId="2269528238" sldId="353"/>
            <ac:grpSpMk id="1627" creationId="{65D027E9-78D4-4789-8F7C-CEB3CAEB55F4}"/>
          </ac:grpSpMkLst>
        </pc:grpChg>
        <pc:grpChg chg="mod">
          <ac:chgData name="One Skill" userId="8d49c830ac36a521" providerId="LiveId" clId="{108620F3-7C9B-4B7B-BDB5-71800E3BB158}" dt="2021-04-13T14:05:48.065" v="10" actId="27803"/>
          <ac:grpSpMkLst>
            <pc:docMk/>
            <pc:sldMk cId="2269528238" sldId="353"/>
            <ac:grpSpMk id="1640" creationId="{65D027E9-78D4-4789-8F7C-CEB3CAEB55F4}"/>
          </ac:grpSpMkLst>
        </pc:grpChg>
        <pc:grpChg chg="mod">
          <ac:chgData name="One Skill" userId="8d49c830ac36a521" providerId="LiveId" clId="{108620F3-7C9B-4B7B-BDB5-71800E3BB158}" dt="2021-04-13T14:05:48.065" v="10" actId="27803"/>
          <ac:grpSpMkLst>
            <pc:docMk/>
            <pc:sldMk cId="2269528238" sldId="353"/>
            <ac:grpSpMk id="1723" creationId="{65D027E9-78D4-4789-8F7C-CEB3CAEB55F4}"/>
          </ac:grpSpMkLst>
        </pc:grpChg>
        <pc:grpChg chg="mod">
          <ac:chgData name="One Skill" userId="8d49c830ac36a521" providerId="LiveId" clId="{108620F3-7C9B-4B7B-BDB5-71800E3BB158}" dt="2021-04-13T14:05:48.065" v="10" actId="27803"/>
          <ac:grpSpMkLst>
            <pc:docMk/>
            <pc:sldMk cId="2269528238" sldId="353"/>
            <ac:grpSpMk id="1725" creationId="{65D027E9-78D4-4789-8F7C-CEB3CAEB55F4}"/>
          </ac:grpSpMkLst>
        </pc:grpChg>
        <pc:grpChg chg="mod">
          <ac:chgData name="One Skill" userId="8d49c830ac36a521" providerId="LiveId" clId="{108620F3-7C9B-4B7B-BDB5-71800E3BB158}" dt="2021-04-13T14:05:48.065" v="10" actId="27803"/>
          <ac:grpSpMkLst>
            <pc:docMk/>
            <pc:sldMk cId="2269528238" sldId="353"/>
            <ac:grpSpMk id="1748" creationId="{65D027E9-78D4-4789-8F7C-CEB3CAEB55F4}"/>
          </ac:grpSpMkLst>
        </pc:grpChg>
        <pc:grpChg chg="mod">
          <ac:chgData name="One Skill" userId="8d49c830ac36a521" providerId="LiveId" clId="{108620F3-7C9B-4B7B-BDB5-71800E3BB158}" dt="2021-04-13T14:05:48.065" v="10" actId="27803"/>
          <ac:grpSpMkLst>
            <pc:docMk/>
            <pc:sldMk cId="2269528238" sldId="353"/>
            <ac:grpSpMk id="1760" creationId="{65D027E9-78D4-4789-8F7C-CEB3CAEB55F4}"/>
          </ac:grpSpMkLst>
        </pc:grpChg>
        <pc:grpChg chg="mod">
          <ac:chgData name="One Skill" userId="8d49c830ac36a521" providerId="LiveId" clId="{108620F3-7C9B-4B7B-BDB5-71800E3BB158}" dt="2021-04-13T14:05:48.065" v="10" actId="27803"/>
          <ac:grpSpMkLst>
            <pc:docMk/>
            <pc:sldMk cId="2269528238" sldId="353"/>
            <ac:grpSpMk id="1762" creationId="{65D027E9-78D4-4789-8F7C-CEB3CAEB55F4}"/>
          </ac:grpSpMkLst>
        </pc:grpChg>
        <pc:grpChg chg="mod">
          <ac:chgData name="One Skill" userId="8d49c830ac36a521" providerId="LiveId" clId="{108620F3-7C9B-4B7B-BDB5-71800E3BB158}" dt="2021-04-13T14:05:48.065" v="10" actId="27803"/>
          <ac:grpSpMkLst>
            <pc:docMk/>
            <pc:sldMk cId="2269528238" sldId="353"/>
            <ac:grpSpMk id="1773" creationId="{65D027E9-78D4-4789-8F7C-CEB3CAEB55F4}"/>
          </ac:grpSpMkLst>
        </pc:grpChg>
        <pc:grpChg chg="mod">
          <ac:chgData name="One Skill" userId="8d49c830ac36a521" providerId="LiveId" clId="{108620F3-7C9B-4B7B-BDB5-71800E3BB158}" dt="2021-04-13T14:05:48.065" v="10" actId="27803"/>
          <ac:grpSpMkLst>
            <pc:docMk/>
            <pc:sldMk cId="2269528238" sldId="353"/>
            <ac:grpSpMk id="1775" creationId="{65D027E9-78D4-4789-8F7C-CEB3CAEB55F4}"/>
          </ac:grpSpMkLst>
        </pc:grpChg>
        <pc:grpChg chg="mod">
          <ac:chgData name="One Skill" userId="8d49c830ac36a521" providerId="LiveId" clId="{108620F3-7C9B-4B7B-BDB5-71800E3BB158}" dt="2021-04-13T14:05:48.065" v="10" actId="27803"/>
          <ac:grpSpMkLst>
            <pc:docMk/>
            <pc:sldMk cId="2269528238" sldId="353"/>
            <ac:grpSpMk id="1793" creationId="{65D027E9-78D4-4789-8F7C-CEB3CAEB55F4}"/>
          </ac:grpSpMkLst>
        </pc:grpChg>
        <pc:grpChg chg="mod">
          <ac:chgData name="One Skill" userId="8d49c830ac36a521" providerId="LiveId" clId="{108620F3-7C9B-4B7B-BDB5-71800E3BB158}" dt="2021-04-13T14:05:48.065" v="10" actId="27803"/>
          <ac:grpSpMkLst>
            <pc:docMk/>
            <pc:sldMk cId="2269528238" sldId="353"/>
            <ac:grpSpMk id="1798" creationId="{65D027E9-78D4-4789-8F7C-CEB3CAEB55F4}"/>
          </ac:grpSpMkLst>
        </pc:grpChg>
        <pc:grpChg chg="mod">
          <ac:chgData name="One Skill" userId="8d49c830ac36a521" providerId="LiveId" clId="{108620F3-7C9B-4B7B-BDB5-71800E3BB158}" dt="2021-04-13T14:05:48.065" v="10" actId="27803"/>
          <ac:grpSpMkLst>
            <pc:docMk/>
            <pc:sldMk cId="2269528238" sldId="353"/>
            <ac:grpSpMk id="1841" creationId="{65D027E9-78D4-4789-8F7C-CEB3CAEB55F4}"/>
          </ac:grpSpMkLst>
        </pc:grpChg>
        <pc:grpChg chg="mod">
          <ac:chgData name="One Skill" userId="8d49c830ac36a521" providerId="LiveId" clId="{108620F3-7C9B-4B7B-BDB5-71800E3BB158}" dt="2021-04-13T14:05:48.065" v="10" actId="27803"/>
          <ac:grpSpMkLst>
            <pc:docMk/>
            <pc:sldMk cId="2269528238" sldId="353"/>
            <ac:grpSpMk id="1853" creationId="{65D027E9-78D4-4789-8F7C-CEB3CAEB55F4}"/>
          </ac:grpSpMkLst>
        </pc:grpChg>
        <pc:grpChg chg="mod">
          <ac:chgData name="One Skill" userId="8d49c830ac36a521" providerId="LiveId" clId="{108620F3-7C9B-4B7B-BDB5-71800E3BB158}" dt="2021-04-13T14:05:48.065" v="10" actId="27803"/>
          <ac:grpSpMkLst>
            <pc:docMk/>
            <pc:sldMk cId="2269528238" sldId="353"/>
            <ac:grpSpMk id="1854" creationId="{65D027E9-78D4-4789-8F7C-CEB3CAEB55F4}"/>
          </ac:grpSpMkLst>
        </pc:grpChg>
        <pc:grpChg chg="mod">
          <ac:chgData name="One Skill" userId="8d49c830ac36a521" providerId="LiveId" clId="{108620F3-7C9B-4B7B-BDB5-71800E3BB158}" dt="2021-04-13T14:05:48.065" v="10" actId="27803"/>
          <ac:grpSpMkLst>
            <pc:docMk/>
            <pc:sldMk cId="2269528238" sldId="353"/>
            <ac:grpSpMk id="1873" creationId="{65D027E9-78D4-4789-8F7C-CEB3CAEB55F4}"/>
          </ac:grpSpMkLst>
        </pc:grpChg>
        <pc:grpChg chg="mod">
          <ac:chgData name="One Skill" userId="8d49c830ac36a521" providerId="LiveId" clId="{108620F3-7C9B-4B7B-BDB5-71800E3BB158}" dt="2021-04-13T14:05:53.046" v="12" actId="27803"/>
          <ac:grpSpMkLst>
            <pc:docMk/>
            <pc:sldMk cId="2269528238" sldId="353"/>
            <ac:grpSpMk id="1889" creationId="{65D027E9-78D4-4789-8F7C-CEB3CAEB55F4}"/>
          </ac:grpSpMkLst>
        </pc:grpChg>
        <pc:grpChg chg="mod">
          <ac:chgData name="One Skill" userId="8d49c830ac36a521" providerId="LiveId" clId="{108620F3-7C9B-4B7B-BDB5-71800E3BB158}" dt="2021-04-13T14:05:53.046" v="12" actId="27803"/>
          <ac:grpSpMkLst>
            <pc:docMk/>
            <pc:sldMk cId="2269528238" sldId="353"/>
            <ac:grpSpMk id="1891" creationId="{65D027E9-78D4-4789-8F7C-CEB3CAEB55F4}"/>
          </ac:grpSpMkLst>
        </pc:grpChg>
        <pc:grpChg chg="mod">
          <ac:chgData name="One Skill" userId="8d49c830ac36a521" providerId="LiveId" clId="{108620F3-7C9B-4B7B-BDB5-71800E3BB158}" dt="2021-04-13T14:05:53.046" v="12" actId="27803"/>
          <ac:grpSpMkLst>
            <pc:docMk/>
            <pc:sldMk cId="2269528238" sldId="353"/>
            <ac:grpSpMk id="1897" creationId="{65D027E9-78D4-4789-8F7C-CEB3CAEB55F4}"/>
          </ac:grpSpMkLst>
        </pc:grpChg>
        <pc:grpChg chg="mod">
          <ac:chgData name="One Skill" userId="8d49c830ac36a521" providerId="LiveId" clId="{108620F3-7C9B-4B7B-BDB5-71800E3BB158}" dt="2021-04-13T14:05:53.046" v="12" actId="27803"/>
          <ac:grpSpMkLst>
            <pc:docMk/>
            <pc:sldMk cId="2269528238" sldId="353"/>
            <ac:grpSpMk id="1898" creationId="{65D027E9-78D4-4789-8F7C-CEB3CAEB55F4}"/>
          </ac:grpSpMkLst>
        </pc:grpChg>
        <pc:grpChg chg="mod">
          <ac:chgData name="One Skill" userId="8d49c830ac36a521" providerId="LiveId" clId="{108620F3-7C9B-4B7B-BDB5-71800E3BB158}" dt="2021-04-13T14:05:53.046" v="12" actId="27803"/>
          <ac:grpSpMkLst>
            <pc:docMk/>
            <pc:sldMk cId="2269528238" sldId="353"/>
            <ac:grpSpMk id="1903" creationId="{65D027E9-78D4-4789-8F7C-CEB3CAEB55F4}"/>
          </ac:grpSpMkLst>
        </pc:grpChg>
        <pc:grpChg chg="mod">
          <ac:chgData name="One Skill" userId="8d49c830ac36a521" providerId="LiveId" clId="{108620F3-7C9B-4B7B-BDB5-71800E3BB158}" dt="2021-04-13T14:05:53.046" v="12" actId="27803"/>
          <ac:grpSpMkLst>
            <pc:docMk/>
            <pc:sldMk cId="2269528238" sldId="353"/>
            <ac:grpSpMk id="1911" creationId="{65D027E9-78D4-4789-8F7C-CEB3CAEB55F4}"/>
          </ac:grpSpMkLst>
        </pc:grpChg>
        <pc:grpChg chg="mod">
          <ac:chgData name="One Skill" userId="8d49c830ac36a521" providerId="LiveId" clId="{108620F3-7C9B-4B7B-BDB5-71800E3BB158}" dt="2021-04-13T14:05:53.046" v="12" actId="27803"/>
          <ac:grpSpMkLst>
            <pc:docMk/>
            <pc:sldMk cId="2269528238" sldId="353"/>
            <ac:grpSpMk id="1922" creationId="{65D027E9-78D4-4789-8F7C-CEB3CAEB55F4}"/>
          </ac:grpSpMkLst>
        </pc:grpChg>
        <pc:grpChg chg="mod">
          <ac:chgData name="One Skill" userId="8d49c830ac36a521" providerId="LiveId" clId="{108620F3-7C9B-4B7B-BDB5-71800E3BB158}" dt="2021-04-13T14:05:53.046" v="12" actId="27803"/>
          <ac:grpSpMkLst>
            <pc:docMk/>
            <pc:sldMk cId="2269528238" sldId="353"/>
            <ac:grpSpMk id="1923" creationId="{65D027E9-78D4-4789-8F7C-CEB3CAEB55F4}"/>
          </ac:grpSpMkLst>
        </pc:grpChg>
        <pc:grpChg chg="mod">
          <ac:chgData name="One Skill" userId="8d49c830ac36a521" providerId="LiveId" clId="{108620F3-7C9B-4B7B-BDB5-71800E3BB158}" dt="2021-04-13T14:05:53.046" v="12" actId="27803"/>
          <ac:grpSpMkLst>
            <pc:docMk/>
            <pc:sldMk cId="2269528238" sldId="353"/>
            <ac:grpSpMk id="1926" creationId="{65D027E9-78D4-4789-8F7C-CEB3CAEB55F4}"/>
          </ac:grpSpMkLst>
        </pc:grpChg>
        <pc:grpChg chg="mod">
          <ac:chgData name="One Skill" userId="8d49c830ac36a521" providerId="LiveId" clId="{108620F3-7C9B-4B7B-BDB5-71800E3BB158}" dt="2021-04-13T14:05:53.046" v="12" actId="27803"/>
          <ac:grpSpMkLst>
            <pc:docMk/>
            <pc:sldMk cId="2269528238" sldId="353"/>
            <ac:grpSpMk id="1929" creationId="{65D027E9-78D4-4789-8F7C-CEB3CAEB55F4}"/>
          </ac:grpSpMkLst>
        </pc:grpChg>
        <pc:grpChg chg="mod">
          <ac:chgData name="One Skill" userId="8d49c830ac36a521" providerId="LiveId" clId="{108620F3-7C9B-4B7B-BDB5-71800E3BB158}" dt="2021-04-13T14:05:53.046" v="12" actId="27803"/>
          <ac:grpSpMkLst>
            <pc:docMk/>
            <pc:sldMk cId="2269528238" sldId="353"/>
            <ac:grpSpMk id="1955" creationId="{65D027E9-78D4-4789-8F7C-CEB3CAEB55F4}"/>
          </ac:grpSpMkLst>
        </pc:grpChg>
        <pc:grpChg chg="mod">
          <ac:chgData name="One Skill" userId="8d49c830ac36a521" providerId="LiveId" clId="{108620F3-7C9B-4B7B-BDB5-71800E3BB158}" dt="2021-04-13T14:05:53.046" v="12" actId="27803"/>
          <ac:grpSpMkLst>
            <pc:docMk/>
            <pc:sldMk cId="2269528238" sldId="353"/>
            <ac:grpSpMk id="1977" creationId="{65D027E9-78D4-4789-8F7C-CEB3CAEB55F4}"/>
          </ac:grpSpMkLst>
        </pc:grpChg>
        <pc:grpChg chg="mod">
          <ac:chgData name="One Skill" userId="8d49c830ac36a521" providerId="LiveId" clId="{108620F3-7C9B-4B7B-BDB5-71800E3BB158}" dt="2021-04-13T14:05:53.046" v="12" actId="27803"/>
          <ac:grpSpMkLst>
            <pc:docMk/>
            <pc:sldMk cId="2269528238" sldId="353"/>
            <ac:grpSpMk id="2002" creationId="{65D027E9-78D4-4789-8F7C-CEB3CAEB55F4}"/>
          </ac:grpSpMkLst>
        </pc:grpChg>
        <pc:grpChg chg="mod">
          <ac:chgData name="One Skill" userId="8d49c830ac36a521" providerId="LiveId" clId="{108620F3-7C9B-4B7B-BDB5-71800E3BB158}" dt="2021-04-13T14:05:53.046" v="12" actId="27803"/>
          <ac:grpSpMkLst>
            <pc:docMk/>
            <pc:sldMk cId="2269528238" sldId="353"/>
            <ac:grpSpMk id="2016" creationId="{65D027E9-78D4-4789-8F7C-CEB3CAEB55F4}"/>
          </ac:grpSpMkLst>
        </pc:grpChg>
        <pc:grpChg chg="mod">
          <ac:chgData name="One Skill" userId="8d49c830ac36a521" providerId="LiveId" clId="{108620F3-7C9B-4B7B-BDB5-71800E3BB158}" dt="2021-04-13T14:05:53.046" v="12" actId="27803"/>
          <ac:grpSpMkLst>
            <pc:docMk/>
            <pc:sldMk cId="2269528238" sldId="353"/>
            <ac:grpSpMk id="2026" creationId="{65D027E9-78D4-4789-8F7C-CEB3CAEB55F4}"/>
          </ac:grpSpMkLst>
        </pc:grpChg>
        <pc:grpChg chg="mod">
          <ac:chgData name="One Skill" userId="8d49c830ac36a521" providerId="LiveId" clId="{108620F3-7C9B-4B7B-BDB5-71800E3BB158}" dt="2021-04-13T14:05:53.046" v="12" actId="27803"/>
          <ac:grpSpMkLst>
            <pc:docMk/>
            <pc:sldMk cId="2269528238" sldId="353"/>
            <ac:grpSpMk id="2034" creationId="{65D027E9-78D4-4789-8F7C-CEB3CAEB55F4}"/>
          </ac:grpSpMkLst>
        </pc:grpChg>
        <pc:grpChg chg="mod">
          <ac:chgData name="One Skill" userId="8d49c830ac36a521" providerId="LiveId" clId="{108620F3-7C9B-4B7B-BDB5-71800E3BB158}" dt="2021-04-13T14:05:53.046" v="12" actId="27803"/>
          <ac:grpSpMkLst>
            <pc:docMk/>
            <pc:sldMk cId="2269528238" sldId="353"/>
            <ac:grpSpMk id="2056" creationId="{65D027E9-78D4-4789-8F7C-CEB3CAEB55F4}"/>
          </ac:grpSpMkLst>
        </pc:grpChg>
        <pc:grpChg chg="mod">
          <ac:chgData name="One Skill" userId="8d49c830ac36a521" providerId="LiveId" clId="{108620F3-7C9B-4B7B-BDB5-71800E3BB158}" dt="2021-04-13T14:05:53.046" v="12" actId="27803"/>
          <ac:grpSpMkLst>
            <pc:docMk/>
            <pc:sldMk cId="2269528238" sldId="353"/>
            <ac:grpSpMk id="2080" creationId="{65D027E9-78D4-4789-8F7C-CEB3CAEB55F4}"/>
          </ac:grpSpMkLst>
        </pc:grpChg>
        <pc:grpChg chg="mod">
          <ac:chgData name="One Skill" userId="8d49c830ac36a521" providerId="LiveId" clId="{108620F3-7C9B-4B7B-BDB5-71800E3BB158}" dt="2021-04-13T14:05:53.046" v="12" actId="27803"/>
          <ac:grpSpMkLst>
            <pc:docMk/>
            <pc:sldMk cId="2269528238" sldId="353"/>
            <ac:grpSpMk id="2081" creationId="{65D027E9-78D4-4789-8F7C-CEB3CAEB55F4}"/>
          </ac:grpSpMkLst>
        </pc:grpChg>
        <pc:grpChg chg="mod">
          <ac:chgData name="One Skill" userId="8d49c830ac36a521" providerId="LiveId" clId="{108620F3-7C9B-4B7B-BDB5-71800E3BB158}" dt="2021-04-13T14:05:53.046" v="12" actId="27803"/>
          <ac:grpSpMkLst>
            <pc:docMk/>
            <pc:sldMk cId="2269528238" sldId="353"/>
            <ac:grpSpMk id="2089" creationId="{65D027E9-78D4-4789-8F7C-CEB3CAEB55F4}"/>
          </ac:grpSpMkLst>
        </pc:grpChg>
        <pc:grpChg chg="mod">
          <ac:chgData name="One Skill" userId="8d49c830ac36a521" providerId="LiveId" clId="{108620F3-7C9B-4B7B-BDB5-71800E3BB158}" dt="2021-04-13T14:05:53.046" v="12" actId="27803"/>
          <ac:grpSpMkLst>
            <pc:docMk/>
            <pc:sldMk cId="2269528238" sldId="353"/>
            <ac:grpSpMk id="2097" creationId="{65D027E9-78D4-4789-8F7C-CEB3CAEB55F4}"/>
          </ac:grpSpMkLst>
        </pc:grpChg>
        <pc:grpChg chg="mod">
          <ac:chgData name="One Skill" userId="8d49c830ac36a521" providerId="LiveId" clId="{108620F3-7C9B-4B7B-BDB5-71800E3BB158}" dt="2021-04-13T14:05:53.046" v="12" actId="27803"/>
          <ac:grpSpMkLst>
            <pc:docMk/>
            <pc:sldMk cId="2269528238" sldId="353"/>
            <ac:grpSpMk id="2098" creationId="{65D027E9-78D4-4789-8F7C-CEB3CAEB55F4}"/>
          </ac:grpSpMkLst>
        </pc:grpChg>
        <pc:grpChg chg="mod">
          <ac:chgData name="One Skill" userId="8d49c830ac36a521" providerId="LiveId" clId="{108620F3-7C9B-4B7B-BDB5-71800E3BB158}" dt="2021-04-13T14:05:53.046" v="12" actId="27803"/>
          <ac:grpSpMkLst>
            <pc:docMk/>
            <pc:sldMk cId="2269528238" sldId="353"/>
            <ac:grpSpMk id="2111" creationId="{65D027E9-78D4-4789-8F7C-CEB3CAEB55F4}"/>
          </ac:grpSpMkLst>
        </pc:grpChg>
        <pc:grpChg chg="mod">
          <ac:chgData name="One Skill" userId="8d49c830ac36a521" providerId="LiveId" clId="{108620F3-7C9B-4B7B-BDB5-71800E3BB158}" dt="2021-04-13T14:05:53.046" v="12" actId="27803"/>
          <ac:grpSpMkLst>
            <pc:docMk/>
            <pc:sldMk cId="2269528238" sldId="353"/>
            <ac:grpSpMk id="2137" creationId="{65D027E9-78D4-4789-8F7C-CEB3CAEB55F4}"/>
          </ac:grpSpMkLst>
        </pc:grpChg>
        <pc:grpChg chg="mod">
          <ac:chgData name="One Skill" userId="8d49c830ac36a521" providerId="LiveId" clId="{108620F3-7C9B-4B7B-BDB5-71800E3BB158}" dt="2021-04-13T14:05:53.046" v="12" actId="27803"/>
          <ac:grpSpMkLst>
            <pc:docMk/>
            <pc:sldMk cId="2269528238" sldId="353"/>
            <ac:grpSpMk id="2154" creationId="{65D027E9-78D4-4789-8F7C-CEB3CAEB55F4}"/>
          </ac:grpSpMkLst>
        </pc:grpChg>
        <pc:grpChg chg="mod">
          <ac:chgData name="One Skill" userId="8d49c830ac36a521" providerId="LiveId" clId="{108620F3-7C9B-4B7B-BDB5-71800E3BB158}" dt="2021-04-13T14:05:53.046" v="12" actId="27803"/>
          <ac:grpSpMkLst>
            <pc:docMk/>
            <pc:sldMk cId="2269528238" sldId="353"/>
            <ac:grpSpMk id="2173" creationId="{65D027E9-78D4-4789-8F7C-CEB3CAEB55F4}"/>
          </ac:grpSpMkLst>
        </pc:grpChg>
        <pc:grpChg chg="mod">
          <ac:chgData name="One Skill" userId="8d49c830ac36a521" providerId="LiveId" clId="{108620F3-7C9B-4B7B-BDB5-71800E3BB158}" dt="2021-04-13T14:05:53.046" v="12" actId="27803"/>
          <ac:grpSpMkLst>
            <pc:docMk/>
            <pc:sldMk cId="2269528238" sldId="353"/>
            <ac:grpSpMk id="2174" creationId="{65D027E9-78D4-4789-8F7C-CEB3CAEB55F4}"/>
          </ac:grpSpMkLst>
        </pc:grpChg>
        <pc:grpChg chg="mod">
          <ac:chgData name="One Skill" userId="8d49c830ac36a521" providerId="LiveId" clId="{108620F3-7C9B-4B7B-BDB5-71800E3BB158}" dt="2021-04-13T14:05:53.046" v="12" actId="27803"/>
          <ac:grpSpMkLst>
            <pc:docMk/>
            <pc:sldMk cId="2269528238" sldId="353"/>
            <ac:grpSpMk id="2183" creationId="{65D027E9-78D4-4789-8F7C-CEB3CAEB55F4}"/>
          </ac:grpSpMkLst>
        </pc:grpChg>
        <pc:grpChg chg="mod">
          <ac:chgData name="One Skill" userId="8d49c830ac36a521" providerId="LiveId" clId="{108620F3-7C9B-4B7B-BDB5-71800E3BB158}" dt="2021-04-13T14:05:53.046" v="12" actId="27803"/>
          <ac:grpSpMkLst>
            <pc:docMk/>
            <pc:sldMk cId="2269528238" sldId="353"/>
            <ac:grpSpMk id="2190" creationId="{65D027E9-78D4-4789-8F7C-CEB3CAEB55F4}"/>
          </ac:grpSpMkLst>
        </pc:grpChg>
        <pc:grpChg chg="mod">
          <ac:chgData name="One Skill" userId="8d49c830ac36a521" providerId="LiveId" clId="{108620F3-7C9B-4B7B-BDB5-71800E3BB158}" dt="2021-04-13T14:05:53.046" v="12" actId="27803"/>
          <ac:grpSpMkLst>
            <pc:docMk/>
            <pc:sldMk cId="2269528238" sldId="353"/>
            <ac:grpSpMk id="2211" creationId="{65D027E9-78D4-4789-8F7C-CEB3CAEB55F4}"/>
          </ac:grpSpMkLst>
        </pc:grpChg>
        <pc:grpChg chg="mod">
          <ac:chgData name="One Skill" userId="8d49c830ac36a521" providerId="LiveId" clId="{108620F3-7C9B-4B7B-BDB5-71800E3BB158}" dt="2021-04-13T14:05:53.046" v="12" actId="27803"/>
          <ac:grpSpMkLst>
            <pc:docMk/>
            <pc:sldMk cId="2269528238" sldId="353"/>
            <ac:grpSpMk id="2224" creationId="{65D027E9-78D4-4789-8F7C-CEB3CAEB55F4}"/>
          </ac:grpSpMkLst>
        </pc:grpChg>
        <pc:grpChg chg="mod">
          <ac:chgData name="One Skill" userId="8d49c830ac36a521" providerId="LiveId" clId="{108620F3-7C9B-4B7B-BDB5-71800E3BB158}" dt="2021-04-13T14:05:53.046" v="12" actId="27803"/>
          <ac:grpSpMkLst>
            <pc:docMk/>
            <pc:sldMk cId="2269528238" sldId="353"/>
            <ac:grpSpMk id="2307" creationId="{65D027E9-78D4-4789-8F7C-CEB3CAEB55F4}"/>
          </ac:grpSpMkLst>
        </pc:grpChg>
        <pc:grpChg chg="mod">
          <ac:chgData name="One Skill" userId="8d49c830ac36a521" providerId="LiveId" clId="{108620F3-7C9B-4B7B-BDB5-71800E3BB158}" dt="2021-04-13T14:05:53.046" v="12" actId="27803"/>
          <ac:grpSpMkLst>
            <pc:docMk/>
            <pc:sldMk cId="2269528238" sldId="353"/>
            <ac:grpSpMk id="2309" creationId="{65D027E9-78D4-4789-8F7C-CEB3CAEB55F4}"/>
          </ac:grpSpMkLst>
        </pc:grpChg>
        <pc:grpChg chg="mod">
          <ac:chgData name="One Skill" userId="8d49c830ac36a521" providerId="LiveId" clId="{108620F3-7C9B-4B7B-BDB5-71800E3BB158}" dt="2021-04-13T14:05:53.046" v="12" actId="27803"/>
          <ac:grpSpMkLst>
            <pc:docMk/>
            <pc:sldMk cId="2269528238" sldId="353"/>
            <ac:grpSpMk id="2332" creationId="{65D027E9-78D4-4789-8F7C-CEB3CAEB55F4}"/>
          </ac:grpSpMkLst>
        </pc:grpChg>
        <pc:grpChg chg="mod">
          <ac:chgData name="One Skill" userId="8d49c830ac36a521" providerId="LiveId" clId="{108620F3-7C9B-4B7B-BDB5-71800E3BB158}" dt="2021-04-13T14:05:53.046" v="12" actId="27803"/>
          <ac:grpSpMkLst>
            <pc:docMk/>
            <pc:sldMk cId="2269528238" sldId="353"/>
            <ac:grpSpMk id="2344" creationId="{65D027E9-78D4-4789-8F7C-CEB3CAEB55F4}"/>
          </ac:grpSpMkLst>
        </pc:grpChg>
        <pc:grpChg chg="mod">
          <ac:chgData name="One Skill" userId="8d49c830ac36a521" providerId="LiveId" clId="{108620F3-7C9B-4B7B-BDB5-71800E3BB158}" dt="2021-04-13T14:05:53.046" v="12" actId="27803"/>
          <ac:grpSpMkLst>
            <pc:docMk/>
            <pc:sldMk cId="2269528238" sldId="353"/>
            <ac:grpSpMk id="2346" creationId="{65D027E9-78D4-4789-8F7C-CEB3CAEB55F4}"/>
          </ac:grpSpMkLst>
        </pc:grpChg>
        <pc:grpChg chg="mod">
          <ac:chgData name="One Skill" userId="8d49c830ac36a521" providerId="LiveId" clId="{108620F3-7C9B-4B7B-BDB5-71800E3BB158}" dt="2021-04-13T14:05:53.046" v="12" actId="27803"/>
          <ac:grpSpMkLst>
            <pc:docMk/>
            <pc:sldMk cId="2269528238" sldId="353"/>
            <ac:grpSpMk id="2357" creationId="{65D027E9-78D4-4789-8F7C-CEB3CAEB55F4}"/>
          </ac:grpSpMkLst>
        </pc:grpChg>
        <pc:grpChg chg="mod">
          <ac:chgData name="One Skill" userId="8d49c830ac36a521" providerId="LiveId" clId="{108620F3-7C9B-4B7B-BDB5-71800E3BB158}" dt="2021-04-13T14:05:53.046" v="12" actId="27803"/>
          <ac:grpSpMkLst>
            <pc:docMk/>
            <pc:sldMk cId="2269528238" sldId="353"/>
            <ac:grpSpMk id="2359" creationId="{65D027E9-78D4-4789-8F7C-CEB3CAEB55F4}"/>
          </ac:grpSpMkLst>
        </pc:grpChg>
        <pc:grpChg chg="mod">
          <ac:chgData name="One Skill" userId="8d49c830ac36a521" providerId="LiveId" clId="{108620F3-7C9B-4B7B-BDB5-71800E3BB158}" dt="2021-04-13T14:05:53.046" v="12" actId="27803"/>
          <ac:grpSpMkLst>
            <pc:docMk/>
            <pc:sldMk cId="2269528238" sldId="353"/>
            <ac:grpSpMk id="2377" creationId="{65D027E9-78D4-4789-8F7C-CEB3CAEB55F4}"/>
          </ac:grpSpMkLst>
        </pc:grpChg>
        <pc:grpChg chg="mod">
          <ac:chgData name="One Skill" userId="8d49c830ac36a521" providerId="LiveId" clId="{108620F3-7C9B-4B7B-BDB5-71800E3BB158}" dt="2021-04-13T14:05:53.046" v="12" actId="27803"/>
          <ac:grpSpMkLst>
            <pc:docMk/>
            <pc:sldMk cId="2269528238" sldId="353"/>
            <ac:grpSpMk id="2382" creationId="{65D027E9-78D4-4789-8F7C-CEB3CAEB55F4}"/>
          </ac:grpSpMkLst>
        </pc:grpChg>
        <pc:grpChg chg="mod">
          <ac:chgData name="One Skill" userId="8d49c830ac36a521" providerId="LiveId" clId="{108620F3-7C9B-4B7B-BDB5-71800E3BB158}" dt="2021-04-13T14:05:53.046" v="12" actId="27803"/>
          <ac:grpSpMkLst>
            <pc:docMk/>
            <pc:sldMk cId="2269528238" sldId="353"/>
            <ac:grpSpMk id="2425" creationId="{65D027E9-78D4-4789-8F7C-CEB3CAEB55F4}"/>
          </ac:grpSpMkLst>
        </pc:grpChg>
        <pc:grpChg chg="mod">
          <ac:chgData name="One Skill" userId="8d49c830ac36a521" providerId="LiveId" clId="{108620F3-7C9B-4B7B-BDB5-71800E3BB158}" dt="2021-04-13T14:05:53.046" v="12" actId="27803"/>
          <ac:grpSpMkLst>
            <pc:docMk/>
            <pc:sldMk cId="2269528238" sldId="353"/>
            <ac:grpSpMk id="2437" creationId="{65D027E9-78D4-4789-8F7C-CEB3CAEB55F4}"/>
          </ac:grpSpMkLst>
        </pc:grpChg>
        <pc:grpChg chg="mod">
          <ac:chgData name="One Skill" userId="8d49c830ac36a521" providerId="LiveId" clId="{108620F3-7C9B-4B7B-BDB5-71800E3BB158}" dt="2021-04-13T14:05:53.046" v="12" actId="27803"/>
          <ac:grpSpMkLst>
            <pc:docMk/>
            <pc:sldMk cId="2269528238" sldId="353"/>
            <ac:grpSpMk id="2438" creationId="{65D027E9-78D4-4789-8F7C-CEB3CAEB55F4}"/>
          </ac:grpSpMkLst>
        </pc:grpChg>
        <pc:grpChg chg="mod">
          <ac:chgData name="One Skill" userId="8d49c830ac36a521" providerId="LiveId" clId="{108620F3-7C9B-4B7B-BDB5-71800E3BB158}" dt="2021-04-13T14:05:53.046" v="12" actId="27803"/>
          <ac:grpSpMkLst>
            <pc:docMk/>
            <pc:sldMk cId="2269528238" sldId="353"/>
            <ac:grpSpMk id="2457" creationId="{65D027E9-78D4-4789-8F7C-CEB3CAEB55F4}"/>
          </ac:grpSpMkLst>
        </pc:grpChg>
        <pc:grpChg chg="mod">
          <ac:chgData name="One Skill" userId="8d49c830ac36a521" providerId="LiveId" clId="{108620F3-7C9B-4B7B-BDB5-71800E3BB158}" dt="2021-04-13T14:05:57.988" v="14" actId="27803"/>
          <ac:grpSpMkLst>
            <pc:docMk/>
            <pc:sldMk cId="2269528238" sldId="353"/>
            <ac:grpSpMk id="2473" creationId="{65D027E9-78D4-4789-8F7C-CEB3CAEB55F4}"/>
          </ac:grpSpMkLst>
        </pc:grpChg>
        <pc:grpChg chg="mod">
          <ac:chgData name="One Skill" userId="8d49c830ac36a521" providerId="LiveId" clId="{108620F3-7C9B-4B7B-BDB5-71800E3BB158}" dt="2021-04-13T14:05:57.988" v="14" actId="27803"/>
          <ac:grpSpMkLst>
            <pc:docMk/>
            <pc:sldMk cId="2269528238" sldId="353"/>
            <ac:grpSpMk id="2475" creationId="{65D027E9-78D4-4789-8F7C-CEB3CAEB55F4}"/>
          </ac:grpSpMkLst>
        </pc:grpChg>
        <pc:grpChg chg="mod">
          <ac:chgData name="One Skill" userId="8d49c830ac36a521" providerId="LiveId" clId="{108620F3-7C9B-4B7B-BDB5-71800E3BB158}" dt="2021-04-13T14:05:57.988" v="14" actId="27803"/>
          <ac:grpSpMkLst>
            <pc:docMk/>
            <pc:sldMk cId="2269528238" sldId="353"/>
            <ac:grpSpMk id="2481" creationId="{65D027E9-78D4-4789-8F7C-CEB3CAEB55F4}"/>
          </ac:grpSpMkLst>
        </pc:grpChg>
        <pc:grpChg chg="mod">
          <ac:chgData name="One Skill" userId="8d49c830ac36a521" providerId="LiveId" clId="{108620F3-7C9B-4B7B-BDB5-71800E3BB158}" dt="2021-04-13T14:05:57.988" v="14" actId="27803"/>
          <ac:grpSpMkLst>
            <pc:docMk/>
            <pc:sldMk cId="2269528238" sldId="353"/>
            <ac:grpSpMk id="2482" creationId="{65D027E9-78D4-4789-8F7C-CEB3CAEB55F4}"/>
          </ac:grpSpMkLst>
        </pc:grpChg>
        <pc:grpChg chg="mod">
          <ac:chgData name="One Skill" userId="8d49c830ac36a521" providerId="LiveId" clId="{108620F3-7C9B-4B7B-BDB5-71800E3BB158}" dt="2021-04-13T14:05:57.988" v="14" actId="27803"/>
          <ac:grpSpMkLst>
            <pc:docMk/>
            <pc:sldMk cId="2269528238" sldId="353"/>
            <ac:grpSpMk id="2487" creationId="{65D027E9-78D4-4789-8F7C-CEB3CAEB55F4}"/>
          </ac:grpSpMkLst>
        </pc:grpChg>
        <pc:grpChg chg="mod">
          <ac:chgData name="One Skill" userId="8d49c830ac36a521" providerId="LiveId" clId="{108620F3-7C9B-4B7B-BDB5-71800E3BB158}" dt="2021-04-13T14:05:57.988" v="14" actId="27803"/>
          <ac:grpSpMkLst>
            <pc:docMk/>
            <pc:sldMk cId="2269528238" sldId="353"/>
            <ac:grpSpMk id="2495" creationId="{65D027E9-78D4-4789-8F7C-CEB3CAEB55F4}"/>
          </ac:grpSpMkLst>
        </pc:grpChg>
        <pc:grpChg chg="mod">
          <ac:chgData name="One Skill" userId="8d49c830ac36a521" providerId="LiveId" clId="{108620F3-7C9B-4B7B-BDB5-71800E3BB158}" dt="2021-04-13T14:05:57.988" v="14" actId="27803"/>
          <ac:grpSpMkLst>
            <pc:docMk/>
            <pc:sldMk cId="2269528238" sldId="353"/>
            <ac:grpSpMk id="2506" creationId="{65D027E9-78D4-4789-8F7C-CEB3CAEB55F4}"/>
          </ac:grpSpMkLst>
        </pc:grpChg>
        <pc:grpChg chg="mod">
          <ac:chgData name="One Skill" userId="8d49c830ac36a521" providerId="LiveId" clId="{108620F3-7C9B-4B7B-BDB5-71800E3BB158}" dt="2021-04-13T14:05:57.988" v="14" actId="27803"/>
          <ac:grpSpMkLst>
            <pc:docMk/>
            <pc:sldMk cId="2269528238" sldId="353"/>
            <ac:grpSpMk id="2507" creationId="{65D027E9-78D4-4789-8F7C-CEB3CAEB55F4}"/>
          </ac:grpSpMkLst>
        </pc:grpChg>
        <pc:grpChg chg="mod">
          <ac:chgData name="One Skill" userId="8d49c830ac36a521" providerId="LiveId" clId="{108620F3-7C9B-4B7B-BDB5-71800E3BB158}" dt="2021-04-13T14:05:57.988" v="14" actId="27803"/>
          <ac:grpSpMkLst>
            <pc:docMk/>
            <pc:sldMk cId="2269528238" sldId="353"/>
            <ac:grpSpMk id="2510" creationId="{65D027E9-78D4-4789-8F7C-CEB3CAEB55F4}"/>
          </ac:grpSpMkLst>
        </pc:grpChg>
        <pc:grpChg chg="mod">
          <ac:chgData name="One Skill" userId="8d49c830ac36a521" providerId="LiveId" clId="{108620F3-7C9B-4B7B-BDB5-71800E3BB158}" dt="2021-04-13T14:05:57.988" v="14" actId="27803"/>
          <ac:grpSpMkLst>
            <pc:docMk/>
            <pc:sldMk cId="2269528238" sldId="353"/>
            <ac:grpSpMk id="2513" creationId="{65D027E9-78D4-4789-8F7C-CEB3CAEB55F4}"/>
          </ac:grpSpMkLst>
        </pc:grpChg>
        <pc:grpChg chg="mod">
          <ac:chgData name="One Skill" userId="8d49c830ac36a521" providerId="LiveId" clId="{108620F3-7C9B-4B7B-BDB5-71800E3BB158}" dt="2021-04-13T14:05:57.988" v="14" actId="27803"/>
          <ac:grpSpMkLst>
            <pc:docMk/>
            <pc:sldMk cId="2269528238" sldId="353"/>
            <ac:grpSpMk id="2539" creationId="{65D027E9-78D4-4789-8F7C-CEB3CAEB55F4}"/>
          </ac:grpSpMkLst>
        </pc:grpChg>
        <pc:grpChg chg="mod">
          <ac:chgData name="One Skill" userId="8d49c830ac36a521" providerId="LiveId" clId="{108620F3-7C9B-4B7B-BDB5-71800E3BB158}" dt="2021-04-13T14:05:57.988" v="14" actId="27803"/>
          <ac:grpSpMkLst>
            <pc:docMk/>
            <pc:sldMk cId="2269528238" sldId="353"/>
            <ac:grpSpMk id="2561" creationId="{65D027E9-78D4-4789-8F7C-CEB3CAEB55F4}"/>
          </ac:grpSpMkLst>
        </pc:grpChg>
        <pc:grpChg chg="mod">
          <ac:chgData name="One Skill" userId="8d49c830ac36a521" providerId="LiveId" clId="{108620F3-7C9B-4B7B-BDB5-71800E3BB158}" dt="2021-04-13T14:05:57.988" v="14" actId="27803"/>
          <ac:grpSpMkLst>
            <pc:docMk/>
            <pc:sldMk cId="2269528238" sldId="353"/>
            <ac:grpSpMk id="2586" creationId="{65D027E9-78D4-4789-8F7C-CEB3CAEB55F4}"/>
          </ac:grpSpMkLst>
        </pc:grpChg>
        <pc:grpChg chg="mod">
          <ac:chgData name="One Skill" userId="8d49c830ac36a521" providerId="LiveId" clId="{108620F3-7C9B-4B7B-BDB5-71800E3BB158}" dt="2021-04-13T14:05:57.988" v="14" actId="27803"/>
          <ac:grpSpMkLst>
            <pc:docMk/>
            <pc:sldMk cId="2269528238" sldId="353"/>
            <ac:grpSpMk id="2600" creationId="{65D027E9-78D4-4789-8F7C-CEB3CAEB55F4}"/>
          </ac:grpSpMkLst>
        </pc:grpChg>
        <pc:grpChg chg="mod">
          <ac:chgData name="One Skill" userId="8d49c830ac36a521" providerId="LiveId" clId="{108620F3-7C9B-4B7B-BDB5-71800E3BB158}" dt="2021-04-13T14:05:57.988" v="14" actId="27803"/>
          <ac:grpSpMkLst>
            <pc:docMk/>
            <pc:sldMk cId="2269528238" sldId="353"/>
            <ac:grpSpMk id="2610" creationId="{65D027E9-78D4-4789-8F7C-CEB3CAEB55F4}"/>
          </ac:grpSpMkLst>
        </pc:grpChg>
        <pc:grpChg chg="mod">
          <ac:chgData name="One Skill" userId="8d49c830ac36a521" providerId="LiveId" clId="{108620F3-7C9B-4B7B-BDB5-71800E3BB158}" dt="2021-04-13T14:05:57.988" v="14" actId="27803"/>
          <ac:grpSpMkLst>
            <pc:docMk/>
            <pc:sldMk cId="2269528238" sldId="353"/>
            <ac:grpSpMk id="2618" creationId="{65D027E9-78D4-4789-8F7C-CEB3CAEB55F4}"/>
          </ac:grpSpMkLst>
        </pc:grpChg>
        <pc:grpChg chg="mod">
          <ac:chgData name="One Skill" userId="8d49c830ac36a521" providerId="LiveId" clId="{108620F3-7C9B-4B7B-BDB5-71800E3BB158}" dt="2021-04-13T14:05:57.988" v="14" actId="27803"/>
          <ac:grpSpMkLst>
            <pc:docMk/>
            <pc:sldMk cId="2269528238" sldId="353"/>
            <ac:grpSpMk id="2640" creationId="{65D027E9-78D4-4789-8F7C-CEB3CAEB55F4}"/>
          </ac:grpSpMkLst>
        </pc:grpChg>
        <pc:grpChg chg="mod">
          <ac:chgData name="One Skill" userId="8d49c830ac36a521" providerId="LiveId" clId="{108620F3-7C9B-4B7B-BDB5-71800E3BB158}" dt="2021-04-13T14:05:57.988" v="14" actId="27803"/>
          <ac:grpSpMkLst>
            <pc:docMk/>
            <pc:sldMk cId="2269528238" sldId="353"/>
            <ac:grpSpMk id="2664" creationId="{65D027E9-78D4-4789-8F7C-CEB3CAEB55F4}"/>
          </ac:grpSpMkLst>
        </pc:grpChg>
        <pc:grpChg chg="mod">
          <ac:chgData name="One Skill" userId="8d49c830ac36a521" providerId="LiveId" clId="{108620F3-7C9B-4B7B-BDB5-71800E3BB158}" dt="2021-04-13T14:05:57.988" v="14" actId="27803"/>
          <ac:grpSpMkLst>
            <pc:docMk/>
            <pc:sldMk cId="2269528238" sldId="353"/>
            <ac:grpSpMk id="2665" creationId="{65D027E9-78D4-4789-8F7C-CEB3CAEB55F4}"/>
          </ac:grpSpMkLst>
        </pc:grpChg>
        <pc:grpChg chg="mod">
          <ac:chgData name="One Skill" userId="8d49c830ac36a521" providerId="LiveId" clId="{108620F3-7C9B-4B7B-BDB5-71800E3BB158}" dt="2021-04-13T14:05:57.988" v="14" actId="27803"/>
          <ac:grpSpMkLst>
            <pc:docMk/>
            <pc:sldMk cId="2269528238" sldId="353"/>
            <ac:grpSpMk id="2673" creationId="{65D027E9-78D4-4789-8F7C-CEB3CAEB55F4}"/>
          </ac:grpSpMkLst>
        </pc:grpChg>
        <pc:grpChg chg="mod">
          <ac:chgData name="One Skill" userId="8d49c830ac36a521" providerId="LiveId" clId="{108620F3-7C9B-4B7B-BDB5-71800E3BB158}" dt="2021-04-13T14:05:57.988" v="14" actId="27803"/>
          <ac:grpSpMkLst>
            <pc:docMk/>
            <pc:sldMk cId="2269528238" sldId="353"/>
            <ac:grpSpMk id="2681" creationId="{65D027E9-78D4-4789-8F7C-CEB3CAEB55F4}"/>
          </ac:grpSpMkLst>
        </pc:grpChg>
        <pc:grpChg chg="mod">
          <ac:chgData name="One Skill" userId="8d49c830ac36a521" providerId="LiveId" clId="{108620F3-7C9B-4B7B-BDB5-71800E3BB158}" dt="2021-04-13T14:05:57.988" v="14" actId="27803"/>
          <ac:grpSpMkLst>
            <pc:docMk/>
            <pc:sldMk cId="2269528238" sldId="353"/>
            <ac:grpSpMk id="2682" creationId="{65D027E9-78D4-4789-8F7C-CEB3CAEB55F4}"/>
          </ac:grpSpMkLst>
        </pc:grpChg>
        <pc:grpChg chg="mod">
          <ac:chgData name="One Skill" userId="8d49c830ac36a521" providerId="LiveId" clId="{108620F3-7C9B-4B7B-BDB5-71800E3BB158}" dt="2021-04-13T14:05:57.988" v="14" actId="27803"/>
          <ac:grpSpMkLst>
            <pc:docMk/>
            <pc:sldMk cId="2269528238" sldId="353"/>
            <ac:grpSpMk id="2695" creationId="{65D027E9-78D4-4789-8F7C-CEB3CAEB55F4}"/>
          </ac:grpSpMkLst>
        </pc:grpChg>
        <pc:grpChg chg="mod">
          <ac:chgData name="One Skill" userId="8d49c830ac36a521" providerId="LiveId" clId="{108620F3-7C9B-4B7B-BDB5-71800E3BB158}" dt="2021-04-13T14:05:57.988" v="14" actId="27803"/>
          <ac:grpSpMkLst>
            <pc:docMk/>
            <pc:sldMk cId="2269528238" sldId="353"/>
            <ac:grpSpMk id="2721" creationId="{65D027E9-78D4-4789-8F7C-CEB3CAEB55F4}"/>
          </ac:grpSpMkLst>
        </pc:grpChg>
        <pc:grpChg chg="mod">
          <ac:chgData name="One Skill" userId="8d49c830ac36a521" providerId="LiveId" clId="{108620F3-7C9B-4B7B-BDB5-71800E3BB158}" dt="2021-04-13T14:05:57.988" v="14" actId="27803"/>
          <ac:grpSpMkLst>
            <pc:docMk/>
            <pc:sldMk cId="2269528238" sldId="353"/>
            <ac:grpSpMk id="2738" creationId="{65D027E9-78D4-4789-8F7C-CEB3CAEB55F4}"/>
          </ac:grpSpMkLst>
        </pc:grpChg>
        <pc:grpChg chg="mod">
          <ac:chgData name="One Skill" userId="8d49c830ac36a521" providerId="LiveId" clId="{108620F3-7C9B-4B7B-BDB5-71800E3BB158}" dt="2021-04-13T14:05:57.988" v="14" actId="27803"/>
          <ac:grpSpMkLst>
            <pc:docMk/>
            <pc:sldMk cId="2269528238" sldId="353"/>
            <ac:grpSpMk id="2757" creationId="{65D027E9-78D4-4789-8F7C-CEB3CAEB55F4}"/>
          </ac:grpSpMkLst>
        </pc:grpChg>
        <pc:grpChg chg="mod">
          <ac:chgData name="One Skill" userId="8d49c830ac36a521" providerId="LiveId" clId="{108620F3-7C9B-4B7B-BDB5-71800E3BB158}" dt="2021-04-13T14:05:57.988" v="14" actId="27803"/>
          <ac:grpSpMkLst>
            <pc:docMk/>
            <pc:sldMk cId="2269528238" sldId="353"/>
            <ac:grpSpMk id="2758" creationId="{65D027E9-78D4-4789-8F7C-CEB3CAEB55F4}"/>
          </ac:grpSpMkLst>
        </pc:grpChg>
        <pc:grpChg chg="mod">
          <ac:chgData name="One Skill" userId="8d49c830ac36a521" providerId="LiveId" clId="{108620F3-7C9B-4B7B-BDB5-71800E3BB158}" dt="2021-04-13T14:05:57.988" v="14" actId="27803"/>
          <ac:grpSpMkLst>
            <pc:docMk/>
            <pc:sldMk cId="2269528238" sldId="353"/>
            <ac:grpSpMk id="2767" creationId="{65D027E9-78D4-4789-8F7C-CEB3CAEB55F4}"/>
          </ac:grpSpMkLst>
        </pc:grpChg>
        <pc:grpChg chg="mod">
          <ac:chgData name="One Skill" userId="8d49c830ac36a521" providerId="LiveId" clId="{108620F3-7C9B-4B7B-BDB5-71800E3BB158}" dt="2021-04-13T14:05:57.988" v="14" actId="27803"/>
          <ac:grpSpMkLst>
            <pc:docMk/>
            <pc:sldMk cId="2269528238" sldId="353"/>
            <ac:grpSpMk id="2774" creationId="{65D027E9-78D4-4789-8F7C-CEB3CAEB55F4}"/>
          </ac:grpSpMkLst>
        </pc:grpChg>
        <pc:grpChg chg="mod">
          <ac:chgData name="One Skill" userId="8d49c830ac36a521" providerId="LiveId" clId="{108620F3-7C9B-4B7B-BDB5-71800E3BB158}" dt="2021-04-13T14:05:57.988" v="14" actId="27803"/>
          <ac:grpSpMkLst>
            <pc:docMk/>
            <pc:sldMk cId="2269528238" sldId="353"/>
            <ac:grpSpMk id="2795" creationId="{65D027E9-78D4-4789-8F7C-CEB3CAEB55F4}"/>
          </ac:grpSpMkLst>
        </pc:grpChg>
        <pc:grpChg chg="mod">
          <ac:chgData name="One Skill" userId="8d49c830ac36a521" providerId="LiveId" clId="{108620F3-7C9B-4B7B-BDB5-71800E3BB158}" dt="2021-04-13T14:05:57.988" v="14" actId="27803"/>
          <ac:grpSpMkLst>
            <pc:docMk/>
            <pc:sldMk cId="2269528238" sldId="353"/>
            <ac:grpSpMk id="2808" creationId="{65D027E9-78D4-4789-8F7C-CEB3CAEB55F4}"/>
          </ac:grpSpMkLst>
        </pc:grpChg>
        <pc:grpChg chg="mod">
          <ac:chgData name="One Skill" userId="8d49c830ac36a521" providerId="LiveId" clId="{108620F3-7C9B-4B7B-BDB5-71800E3BB158}" dt="2021-04-13T14:05:57.988" v="14" actId="27803"/>
          <ac:grpSpMkLst>
            <pc:docMk/>
            <pc:sldMk cId="2269528238" sldId="353"/>
            <ac:grpSpMk id="2891" creationId="{65D027E9-78D4-4789-8F7C-CEB3CAEB55F4}"/>
          </ac:grpSpMkLst>
        </pc:grpChg>
        <pc:grpChg chg="mod">
          <ac:chgData name="One Skill" userId="8d49c830ac36a521" providerId="LiveId" clId="{108620F3-7C9B-4B7B-BDB5-71800E3BB158}" dt="2021-04-13T14:05:57.988" v="14" actId="27803"/>
          <ac:grpSpMkLst>
            <pc:docMk/>
            <pc:sldMk cId="2269528238" sldId="353"/>
            <ac:grpSpMk id="2893" creationId="{65D027E9-78D4-4789-8F7C-CEB3CAEB55F4}"/>
          </ac:grpSpMkLst>
        </pc:grpChg>
        <pc:grpChg chg="mod">
          <ac:chgData name="One Skill" userId="8d49c830ac36a521" providerId="LiveId" clId="{108620F3-7C9B-4B7B-BDB5-71800E3BB158}" dt="2021-04-13T14:05:57.988" v="14" actId="27803"/>
          <ac:grpSpMkLst>
            <pc:docMk/>
            <pc:sldMk cId="2269528238" sldId="353"/>
            <ac:grpSpMk id="2916" creationId="{65D027E9-78D4-4789-8F7C-CEB3CAEB55F4}"/>
          </ac:grpSpMkLst>
        </pc:grpChg>
        <pc:grpChg chg="mod">
          <ac:chgData name="One Skill" userId="8d49c830ac36a521" providerId="LiveId" clId="{108620F3-7C9B-4B7B-BDB5-71800E3BB158}" dt="2021-04-13T14:05:57.988" v="14" actId="27803"/>
          <ac:grpSpMkLst>
            <pc:docMk/>
            <pc:sldMk cId="2269528238" sldId="353"/>
            <ac:grpSpMk id="2928" creationId="{65D027E9-78D4-4789-8F7C-CEB3CAEB55F4}"/>
          </ac:grpSpMkLst>
        </pc:grpChg>
        <pc:grpChg chg="mod">
          <ac:chgData name="One Skill" userId="8d49c830ac36a521" providerId="LiveId" clId="{108620F3-7C9B-4B7B-BDB5-71800E3BB158}" dt="2021-04-13T14:05:57.988" v="14" actId="27803"/>
          <ac:grpSpMkLst>
            <pc:docMk/>
            <pc:sldMk cId="2269528238" sldId="353"/>
            <ac:grpSpMk id="2930" creationId="{65D027E9-78D4-4789-8F7C-CEB3CAEB55F4}"/>
          </ac:grpSpMkLst>
        </pc:grpChg>
        <pc:grpChg chg="mod">
          <ac:chgData name="One Skill" userId="8d49c830ac36a521" providerId="LiveId" clId="{108620F3-7C9B-4B7B-BDB5-71800E3BB158}" dt="2021-04-13T14:05:57.988" v="14" actId="27803"/>
          <ac:grpSpMkLst>
            <pc:docMk/>
            <pc:sldMk cId="2269528238" sldId="353"/>
            <ac:grpSpMk id="2941" creationId="{65D027E9-78D4-4789-8F7C-CEB3CAEB55F4}"/>
          </ac:grpSpMkLst>
        </pc:grpChg>
        <pc:grpChg chg="mod">
          <ac:chgData name="One Skill" userId="8d49c830ac36a521" providerId="LiveId" clId="{108620F3-7C9B-4B7B-BDB5-71800E3BB158}" dt="2021-04-13T14:05:57.988" v="14" actId="27803"/>
          <ac:grpSpMkLst>
            <pc:docMk/>
            <pc:sldMk cId="2269528238" sldId="353"/>
            <ac:grpSpMk id="2943" creationId="{65D027E9-78D4-4789-8F7C-CEB3CAEB55F4}"/>
          </ac:grpSpMkLst>
        </pc:grpChg>
        <pc:grpChg chg="mod">
          <ac:chgData name="One Skill" userId="8d49c830ac36a521" providerId="LiveId" clId="{108620F3-7C9B-4B7B-BDB5-71800E3BB158}" dt="2021-04-13T14:05:57.988" v="14" actId="27803"/>
          <ac:grpSpMkLst>
            <pc:docMk/>
            <pc:sldMk cId="2269528238" sldId="353"/>
            <ac:grpSpMk id="2961" creationId="{65D027E9-78D4-4789-8F7C-CEB3CAEB55F4}"/>
          </ac:grpSpMkLst>
        </pc:grpChg>
        <pc:grpChg chg="mod">
          <ac:chgData name="One Skill" userId="8d49c830ac36a521" providerId="LiveId" clId="{108620F3-7C9B-4B7B-BDB5-71800E3BB158}" dt="2021-04-13T14:05:57.988" v="14" actId="27803"/>
          <ac:grpSpMkLst>
            <pc:docMk/>
            <pc:sldMk cId="2269528238" sldId="353"/>
            <ac:grpSpMk id="2966" creationId="{65D027E9-78D4-4789-8F7C-CEB3CAEB55F4}"/>
          </ac:grpSpMkLst>
        </pc:grpChg>
        <pc:grpChg chg="mod">
          <ac:chgData name="One Skill" userId="8d49c830ac36a521" providerId="LiveId" clId="{108620F3-7C9B-4B7B-BDB5-71800E3BB158}" dt="2021-04-13T14:05:57.988" v="14" actId="27803"/>
          <ac:grpSpMkLst>
            <pc:docMk/>
            <pc:sldMk cId="2269528238" sldId="353"/>
            <ac:grpSpMk id="3009" creationId="{65D027E9-78D4-4789-8F7C-CEB3CAEB55F4}"/>
          </ac:grpSpMkLst>
        </pc:grpChg>
        <pc:grpChg chg="mod">
          <ac:chgData name="One Skill" userId="8d49c830ac36a521" providerId="LiveId" clId="{108620F3-7C9B-4B7B-BDB5-71800E3BB158}" dt="2021-04-13T14:05:57.988" v="14" actId="27803"/>
          <ac:grpSpMkLst>
            <pc:docMk/>
            <pc:sldMk cId="2269528238" sldId="353"/>
            <ac:grpSpMk id="3021" creationId="{65D027E9-78D4-4789-8F7C-CEB3CAEB55F4}"/>
          </ac:grpSpMkLst>
        </pc:grpChg>
        <pc:grpChg chg="mod">
          <ac:chgData name="One Skill" userId="8d49c830ac36a521" providerId="LiveId" clId="{108620F3-7C9B-4B7B-BDB5-71800E3BB158}" dt="2021-04-13T14:05:57.988" v="14" actId="27803"/>
          <ac:grpSpMkLst>
            <pc:docMk/>
            <pc:sldMk cId="2269528238" sldId="353"/>
            <ac:grpSpMk id="3022" creationId="{65D027E9-78D4-4789-8F7C-CEB3CAEB55F4}"/>
          </ac:grpSpMkLst>
        </pc:grpChg>
        <pc:grpChg chg="mod">
          <ac:chgData name="One Skill" userId="8d49c830ac36a521" providerId="LiveId" clId="{108620F3-7C9B-4B7B-BDB5-71800E3BB158}" dt="2021-04-13T14:05:57.988" v="14" actId="27803"/>
          <ac:grpSpMkLst>
            <pc:docMk/>
            <pc:sldMk cId="2269528238" sldId="353"/>
            <ac:grpSpMk id="3041" creationId="{65D027E9-78D4-4789-8F7C-CEB3CAEB55F4}"/>
          </ac:grpSpMkLst>
        </pc:grpChg>
        <pc:picChg chg="add del mod">
          <ac:chgData name="One Skill" userId="8d49c830ac36a521" providerId="LiveId" clId="{108620F3-7C9B-4B7B-BDB5-71800E3BB158}" dt="2021-04-13T14:06:17.848" v="16" actId="1076"/>
          <ac:picMkLst>
            <pc:docMk/>
            <pc:sldMk cId="2269528238" sldId="353"/>
            <ac:picMk id="38" creationId="{65D027E9-78D4-4789-8F7C-CEB3CAEB55F4}"/>
          </ac:picMkLst>
        </pc:picChg>
      </pc:sldChg>
      <pc:sldChg chg="addSp delSp modSp add del mod">
        <pc:chgData name="One Skill" userId="8d49c830ac36a521" providerId="LiveId" clId="{108620F3-7C9B-4B7B-BDB5-71800E3BB158}" dt="2021-04-13T18:35:48.476" v="2525" actId="47"/>
        <pc:sldMkLst>
          <pc:docMk/>
          <pc:sldMk cId="1296264056" sldId="354"/>
        </pc:sldMkLst>
        <pc:spChg chg="mod topLvl">
          <ac:chgData name="One Skill" userId="8d49c830ac36a521" providerId="LiveId" clId="{108620F3-7C9B-4B7B-BDB5-71800E3BB158}" dt="2021-04-13T17:38:14.859" v="185" actId="164"/>
          <ac:spMkLst>
            <pc:docMk/>
            <pc:sldMk cId="1296264056" sldId="354"/>
            <ac:spMk id="5" creationId="{FB05C097-043B-4387-99D1-79D899E12B16}"/>
          </ac:spMkLst>
        </pc:spChg>
        <pc:spChg chg="mod topLvl">
          <ac:chgData name="One Skill" userId="8d49c830ac36a521" providerId="LiveId" clId="{108620F3-7C9B-4B7B-BDB5-71800E3BB158}" dt="2021-04-13T14:14:40.532" v="107" actId="165"/>
          <ac:spMkLst>
            <pc:docMk/>
            <pc:sldMk cId="1296264056" sldId="354"/>
            <ac:spMk id="6" creationId="{940F3E9E-DF3F-9243-8111-51AE982DDF17}"/>
          </ac:spMkLst>
        </pc:spChg>
        <pc:spChg chg="mod topLvl">
          <ac:chgData name="One Skill" userId="8d49c830ac36a521" providerId="LiveId" clId="{108620F3-7C9B-4B7B-BDB5-71800E3BB158}" dt="2021-04-13T14:14:40.532" v="107" actId="165"/>
          <ac:spMkLst>
            <pc:docMk/>
            <pc:sldMk cId="1296264056" sldId="354"/>
            <ac:spMk id="7" creationId="{BD8D5650-BDAF-2149-BF46-727FB8B619A4}"/>
          </ac:spMkLst>
        </pc:spChg>
        <pc:spChg chg="mod topLvl">
          <ac:chgData name="One Skill" userId="8d49c830ac36a521" providerId="LiveId" clId="{108620F3-7C9B-4B7B-BDB5-71800E3BB158}" dt="2021-04-13T14:14:40.532" v="107" actId="165"/>
          <ac:spMkLst>
            <pc:docMk/>
            <pc:sldMk cId="1296264056" sldId="354"/>
            <ac:spMk id="8" creationId="{147BA2F8-7FCA-2F4B-80A4-A41D4177DAB9}"/>
          </ac:spMkLst>
        </pc:spChg>
        <pc:spChg chg="mod">
          <ac:chgData name="One Skill" userId="8d49c830ac36a521" providerId="LiveId" clId="{108620F3-7C9B-4B7B-BDB5-71800E3BB158}" dt="2021-04-13T17:37:53.066" v="180" actId="27803"/>
          <ac:spMkLst>
            <pc:docMk/>
            <pc:sldMk cId="1296264056" sldId="354"/>
            <ac:spMk id="11" creationId="{E3F652A4-E32E-4E4D-A459-ED23B4A43F29}"/>
          </ac:spMkLst>
        </pc:spChg>
        <pc:spChg chg="mod">
          <ac:chgData name="One Skill" userId="8d49c830ac36a521" providerId="LiveId" clId="{108620F3-7C9B-4B7B-BDB5-71800E3BB158}" dt="2021-04-13T17:37:53.066" v="180" actId="27803"/>
          <ac:spMkLst>
            <pc:docMk/>
            <pc:sldMk cId="1296264056" sldId="354"/>
            <ac:spMk id="13" creationId="{8C15888F-06B8-44B1-8B20-A1EA67C1EBA5}"/>
          </ac:spMkLst>
        </pc:spChg>
        <pc:spChg chg="mod">
          <ac:chgData name="One Skill" userId="8d49c830ac36a521" providerId="LiveId" clId="{108620F3-7C9B-4B7B-BDB5-71800E3BB158}" dt="2021-04-13T17:37:53.066" v="180" actId="27803"/>
          <ac:spMkLst>
            <pc:docMk/>
            <pc:sldMk cId="1296264056" sldId="354"/>
            <ac:spMk id="14" creationId="{BCF65CBD-5852-4631-96FD-AEC7E21CAC55}"/>
          </ac:spMkLst>
        </pc:spChg>
        <pc:spChg chg="mod">
          <ac:chgData name="One Skill" userId="8d49c830ac36a521" providerId="LiveId" clId="{108620F3-7C9B-4B7B-BDB5-71800E3BB158}" dt="2021-04-13T17:37:53.066" v="180" actId="27803"/>
          <ac:spMkLst>
            <pc:docMk/>
            <pc:sldMk cId="1296264056" sldId="354"/>
            <ac:spMk id="15" creationId="{0D845FBD-2F12-4E98-A94F-FEAEF4B3A233}"/>
          </ac:spMkLst>
        </pc:spChg>
        <pc:spChg chg="mod">
          <ac:chgData name="One Skill" userId="8d49c830ac36a521" providerId="LiveId" clId="{108620F3-7C9B-4B7B-BDB5-71800E3BB158}" dt="2021-04-13T17:37:53.066" v="180" actId="27803"/>
          <ac:spMkLst>
            <pc:docMk/>
            <pc:sldMk cId="1296264056" sldId="354"/>
            <ac:spMk id="16" creationId="{FB31B787-0215-4655-8895-825161C73072}"/>
          </ac:spMkLst>
        </pc:spChg>
        <pc:spChg chg="mod">
          <ac:chgData name="One Skill" userId="8d49c830ac36a521" providerId="LiveId" clId="{108620F3-7C9B-4B7B-BDB5-71800E3BB158}" dt="2021-04-13T17:37:53.066" v="180" actId="27803"/>
          <ac:spMkLst>
            <pc:docMk/>
            <pc:sldMk cId="1296264056" sldId="354"/>
            <ac:spMk id="17" creationId="{AFA89A7F-AB88-41A7-8426-D4E61A6A9447}"/>
          </ac:spMkLst>
        </pc:spChg>
        <pc:spChg chg="mod">
          <ac:chgData name="One Skill" userId="8d49c830ac36a521" providerId="LiveId" clId="{108620F3-7C9B-4B7B-BDB5-71800E3BB158}" dt="2021-04-13T17:37:53.066" v="180" actId="27803"/>
          <ac:spMkLst>
            <pc:docMk/>
            <pc:sldMk cId="1296264056" sldId="354"/>
            <ac:spMk id="20" creationId="{879DAC9A-4F30-4FA3-AC71-1AE92DE87AA2}"/>
          </ac:spMkLst>
        </pc:spChg>
        <pc:spChg chg="mod">
          <ac:chgData name="One Skill" userId="8d49c830ac36a521" providerId="LiveId" clId="{108620F3-7C9B-4B7B-BDB5-71800E3BB158}" dt="2021-04-13T17:37:53.066" v="180" actId="27803"/>
          <ac:spMkLst>
            <pc:docMk/>
            <pc:sldMk cId="1296264056" sldId="354"/>
            <ac:spMk id="21" creationId="{3641A287-0AC2-44F8-B5A9-2F1F6E496D9A}"/>
          </ac:spMkLst>
        </pc:spChg>
        <pc:spChg chg="mod">
          <ac:chgData name="One Skill" userId="8d49c830ac36a521" providerId="LiveId" clId="{108620F3-7C9B-4B7B-BDB5-71800E3BB158}" dt="2021-04-13T17:37:53.066" v="180" actId="27803"/>
          <ac:spMkLst>
            <pc:docMk/>
            <pc:sldMk cId="1296264056" sldId="354"/>
            <ac:spMk id="22" creationId="{7721B390-E111-49C8-9C7E-E6C735B44961}"/>
          </ac:spMkLst>
        </pc:spChg>
        <pc:spChg chg="mod">
          <ac:chgData name="One Skill" userId="8d49c830ac36a521" providerId="LiveId" clId="{108620F3-7C9B-4B7B-BDB5-71800E3BB158}" dt="2021-04-13T17:37:53.066" v="180" actId="27803"/>
          <ac:spMkLst>
            <pc:docMk/>
            <pc:sldMk cId="1296264056" sldId="354"/>
            <ac:spMk id="23" creationId="{E9E471A9-20BF-43CA-9B1A-C2C724843C0D}"/>
          </ac:spMkLst>
        </pc:spChg>
        <pc:spChg chg="mod">
          <ac:chgData name="One Skill" userId="8d49c830ac36a521" providerId="LiveId" clId="{108620F3-7C9B-4B7B-BDB5-71800E3BB158}" dt="2021-04-13T17:37:53.066" v="180" actId="27803"/>
          <ac:spMkLst>
            <pc:docMk/>
            <pc:sldMk cId="1296264056" sldId="354"/>
            <ac:spMk id="25" creationId="{16892141-26A3-4E4A-AAAA-917DFF378DC3}"/>
          </ac:spMkLst>
        </pc:spChg>
        <pc:spChg chg="mod">
          <ac:chgData name="One Skill" userId="8d49c830ac36a521" providerId="LiveId" clId="{108620F3-7C9B-4B7B-BDB5-71800E3BB158}" dt="2021-04-13T17:37:53.066" v="180" actId="27803"/>
          <ac:spMkLst>
            <pc:docMk/>
            <pc:sldMk cId="1296264056" sldId="354"/>
            <ac:spMk id="26" creationId="{E80C6B75-C7BC-44A0-BE6B-A29DA6E62BC0}"/>
          </ac:spMkLst>
        </pc:spChg>
        <pc:spChg chg="mod">
          <ac:chgData name="One Skill" userId="8d49c830ac36a521" providerId="LiveId" clId="{108620F3-7C9B-4B7B-BDB5-71800E3BB158}" dt="2021-04-13T17:37:53.066" v="180" actId="27803"/>
          <ac:spMkLst>
            <pc:docMk/>
            <pc:sldMk cId="1296264056" sldId="354"/>
            <ac:spMk id="27" creationId="{42D5CF3A-D9E9-44CF-A966-D111DD7F5BA6}"/>
          </ac:spMkLst>
        </pc:spChg>
        <pc:spChg chg="mod">
          <ac:chgData name="One Skill" userId="8d49c830ac36a521" providerId="LiveId" clId="{108620F3-7C9B-4B7B-BDB5-71800E3BB158}" dt="2021-04-13T17:37:53.066" v="180" actId="27803"/>
          <ac:spMkLst>
            <pc:docMk/>
            <pc:sldMk cId="1296264056" sldId="354"/>
            <ac:spMk id="28" creationId="{0E09851D-43C1-483E-BD10-4553C445893D}"/>
          </ac:spMkLst>
        </pc:spChg>
        <pc:spChg chg="mod">
          <ac:chgData name="One Skill" userId="8d49c830ac36a521" providerId="LiveId" clId="{108620F3-7C9B-4B7B-BDB5-71800E3BB158}" dt="2021-04-13T17:37:53.066" v="180" actId="27803"/>
          <ac:spMkLst>
            <pc:docMk/>
            <pc:sldMk cId="1296264056" sldId="354"/>
            <ac:spMk id="29" creationId="{2531DDEE-7D43-457D-B48F-3B57ED106323}"/>
          </ac:spMkLst>
        </pc:spChg>
        <pc:spChg chg="mod">
          <ac:chgData name="One Skill" userId="8d49c830ac36a521" providerId="LiveId" clId="{108620F3-7C9B-4B7B-BDB5-71800E3BB158}" dt="2021-04-13T17:37:53.066" v="180" actId="27803"/>
          <ac:spMkLst>
            <pc:docMk/>
            <pc:sldMk cId="1296264056" sldId="354"/>
            <ac:spMk id="30" creationId="{22CACA94-D035-43ED-9BBF-A35E82C42AC4}"/>
          </ac:spMkLst>
        </pc:spChg>
        <pc:spChg chg="mod">
          <ac:chgData name="One Skill" userId="8d49c830ac36a521" providerId="LiveId" clId="{108620F3-7C9B-4B7B-BDB5-71800E3BB158}" dt="2021-04-13T17:37:53.066" v="180" actId="27803"/>
          <ac:spMkLst>
            <pc:docMk/>
            <pc:sldMk cId="1296264056" sldId="354"/>
            <ac:spMk id="31" creationId="{AA1D2DA0-2FCE-4AC7-9FAD-C86ECD5F504D}"/>
          </ac:spMkLst>
        </pc:spChg>
        <pc:spChg chg="mod">
          <ac:chgData name="One Skill" userId="8d49c830ac36a521" providerId="LiveId" clId="{108620F3-7C9B-4B7B-BDB5-71800E3BB158}" dt="2021-04-13T17:37:53.066" v="180" actId="27803"/>
          <ac:spMkLst>
            <pc:docMk/>
            <pc:sldMk cId="1296264056" sldId="354"/>
            <ac:spMk id="33" creationId="{8B04A58A-2B51-434D-BBEE-DAC4D21EF21B}"/>
          </ac:spMkLst>
        </pc:spChg>
        <pc:spChg chg="mod">
          <ac:chgData name="One Skill" userId="8d49c830ac36a521" providerId="LiveId" clId="{108620F3-7C9B-4B7B-BDB5-71800E3BB158}" dt="2021-04-13T17:37:53.066" v="180" actId="27803"/>
          <ac:spMkLst>
            <pc:docMk/>
            <pc:sldMk cId="1296264056" sldId="354"/>
            <ac:spMk id="34" creationId="{DBD10E32-CE75-4237-ADD5-421997CA27F9}"/>
          </ac:spMkLst>
        </pc:spChg>
        <pc:spChg chg="mod">
          <ac:chgData name="One Skill" userId="8d49c830ac36a521" providerId="LiveId" clId="{108620F3-7C9B-4B7B-BDB5-71800E3BB158}" dt="2021-04-13T17:37:53.066" v="180" actId="27803"/>
          <ac:spMkLst>
            <pc:docMk/>
            <pc:sldMk cId="1296264056" sldId="354"/>
            <ac:spMk id="35" creationId="{50615220-168D-41BD-B11E-E7881287D540}"/>
          </ac:spMkLst>
        </pc:spChg>
        <pc:spChg chg="mod">
          <ac:chgData name="One Skill" userId="8d49c830ac36a521" providerId="LiveId" clId="{108620F3-7C9B-4B7B-BDB5-71800E3BB158}" dt="2021-04-13T17:37:53.066" v="180" actId="27803"/>
          <ac:spMkLst>
            <pc:docMk/>
            <pc:sldMk cId="1296264056" sldId="354"/>
            <ac:spMk id="36" creationId="{A8D0773D-7984-4AE4-A69C-3740FF7CCE26}"/>
          </ac:spMkLst>
        </pc:spChg>
        <pc:spChg chg="mod">
          <ac:chgData name="One Skill" userId="8d49c830ac36a521" providerId="LiveId" clId="{108620F3-7C9B-4B7B-BDB5-71800E3BB158}" dt="2021-04-13T17:37:53.066" v="180" actId="27803"/>
          <ac:spMkLst>
            <pc:docMk/>
            <pc:sldMk cId="1296264056" sldId="354"/>
            <ac:spMk id="38" creationId="{DF473E15-19AF-4AC6-949B-D055107BD145}"/>
          </ac:spMkLst>
        </pc:spChg>
        <pc:spChg chg="mod">
          <ac:chgData name="One Skill" userId="8d49c830ac36a521" providerId="LiveId" clId="{108620F3-7C9B-4B7B-BDB5-71800E3BB158}" dt="2021-04-13T14:19:04.546" v="108" actId="165"/>
          <ac:spMkLst>
            <pc:docMk/>
            <pc:sldMk cId="1296264056" sldId="354"/>
            <ac:spMk id="39" creationId="{C55A3073-1122-4485-945A-7CB09648B8DE}"/>
          </ac:spMkLst>
        </pc:spChg>
        <pc:spChg chg="mod">
          <ac:chgData name="One Skill" userId="8d49c830ac36a521" providerId="LiveId" clId="{108620F3-7C9B-4B7B-BDB5-71800E3BB158}" dt="2021-04-13T14:19:04.546" v="108" actId="165"/>
          <ac:spMkLst>
            <pc:docMk/>
            <pc:sldMk cId="1296264056" sldId="354"/>
            <ac:spMk id="40" creationId="{196BDB23-C1B8-4627-BBAC-D54641BB5BD7}"/>
          </ac:spMkLst>
        </pc:spChg>
        <pc:spChg chg="mod">
          <ac:chgData name="One Skill" userId="8d49c830ac36a521" providerId="LiveId" clId="{108620F3-7C9B-4B7B-BDB5-71800E3BB158}" dt="2021-04-13T14:19:04.546" v="108" actId="165"/>
          <ac:spMkLst>
            <pc:docMk/>
            <pc:sldMk cId="1296264056" sldId="354"/>
            <ac:spMk id="41" creationId="{F0347C55-272D-428E-9B71-228FB6078030}"/>
          </ac:spMkLst>
        </pc:spChg>
        <pc:spChg chg="mod">
          <ac:chgData name="One Skill" userId="8d49c830ac36a521" providerId="LiveId" clId="{108620F3-7C9B-4B7B-BDB5-71800E3BB158}" dt="2021-04-13T14:19:04.546" v="108" actId="165"/>
          <ac:spMkLst>
            <pc:docMk/>
            <pc:sldMk cId="1296264056" sldId="354"/>
            <ac:spMk id="42" creationId="{B0AD0DD9-0A4A-4E33-AA69-84F43409E0A3}"/>
          </ac:spMkLst>
        </pc:spChg>
        <pc:spChg chg="mod">
          <ac:chgData name="One Skill" userId="8d49c830ac36a521" providerId="LiveId" clId="{108620F3-7C9B-4B7B-BDB5-71800E3BB158}" dt="2021-04-13T14:19:04.546" v="108" actId="165"/>
          <ac:spMkLst>
            <pc:docMk/>
            <pc:sldMk cId="1296264056" sldId="354"/>
            <ac:spMk id="43" creationId="{5190B188-B2E6-40D2-81CB-E0EA1AD0FCE6}"/>
          </ac:spMkLst>
        </pc:spChg>
        <pc:spChg chg="mod">
          <ac:chgData name="One Skill" userId="8d49c830ac36a521" providerId="LiveId" clId="{108620F3-7C9B-4B7B-BDB5-71800E3BB158}" dt="2021-04-13T14:19:04.546" v="108" actId="165"/>
          <ac:spMkLst>
            <pc:docMk/>
            <pc:sldMk cId="1296264056" sldId="354"/>
            <ac:spMk id="46" creationId="{B4E52E52-30CC-4AF8-A5B1-7B50364F732A}"/>
          </ac:spMkLst>
        </pc:spChg>
        <pc:spChg chg="mod">
          <ac:chgData name="One Skill" userId="8d49c830ac36a521" providerId="LiveId" clId="{108620F3-7C9B-4B7B-BDB5-71800E3BB158}" dt="2021-04-13T14:19:04.546" v="108" actId="165"/>
          <ac:spMkLst>
            <pc:docMk/>
            <pc:sldMk cId="1296264056" sldId="354"/>
            <ac:spMk id="47" creationId="{AE2B64A5-7E9D-4003-8B8D-8C9A62A728DA}"/>
          </ac:spMkLst>
        </pc:spChg>
        <pc:spChg chg="mod">
          <ac:chgData name="One Skill" userId="8d49c830ac36a521" providerId="LiveId" clId="{108620F3-7C9B-4B7B-BDB5-71800E3BB158}" dt="2021-04-13T14:19:04.546" v="108" actId="165"/>
          <ac:spMkLst>
            <pc:docMk/>
            <pc:sldMk cId="1296264056" sldId="354"/>
            <ac:spMk id="48" creationId="{934D51B5-3E81-4779-8648-DFE3D0080DA0}"/>
          </ac:spMkLst>
        </pc:spChg>
        <pc:spChg chg="mod">
          <ac:chgData name="One Skill" userId="8d49c830ac36a521" providerId="LiveId" clId="{108620F3-7C9B-4B7B-BDB5-71800E3BB158}" dt="2021-04-13T14:19:04.546" v="108" actId="165"/>
          <ac:spMkLst>
            <pc:docMk/>
            <pc:sldMk cId="1296264056" sldId="354"/>
            <ac:spMk id="49" creationId="{5BD220F7-CBEC-4D76-9D14-29E845352814}"/>
          </ac:spMkLst>
        </pc:spChg>
        <pc:spChg chg="mod">
          <ac:chgData name="One Skill" userId="8d49c830ac36a521" providerId="LiveId" clId="{108620F3-7C9B-4B7B-BDB5-71800E3BB158}" dt="2021-04-13T14:19:04.546" v="108" actId="165"/>
          <ac:spMkLst>
            <pc:docMk/>
            <pc:sldMk cId="1296264056" sldId="354"/>
            <ac:spMk id="51" creationId="{2F34F316-5F71-447B-9E6C-626A2B02203F}"/>
          </ac:spMkLst>
        </pc:spChg>
        <pc:spChg chg="mod">
          <ac:chgData name="One Skill" userId="8d49c830ac36a521" providerId="LiveId" clId="{108620F3-7C9B-4B7B-BDB5-71800E3BB158}" dt="2021-04-13T14:19:04.546" v="108" actId="165"/>
          <ac:spMkLst>
            <pc:docMk/>
            <pc:sldMk cId="1296264056" sldId="354"/>
            <ac:spMk id="52" creationId="{0DC7AB6C-0C65-485F-804F-6E9C7B823858}"/>
          </ac:spMkLst>
        </pc:spChg>
        <pc:spChg chg="mod">
          <ac:chgData name="One Skill" userId="8d49c830ac36a521" providerId="LiveId" clId="{108620F3-7C9B-4B7B-BDB5-71800E3BB158}" dt="2021-04-13T14:19:04.546" v="108" actId="165"/>
          <ac:spMkLst>
            <pc:docMk/>
            <pc:sldMk cId="1296264056" sldId="354"/>
            <ac:spMk id="53" creationId="{53A4EAE2-CE0E-4084-B2F7-4181C4650112}"/>
          </ac:spMkLst>
        </pc:spChg>
        <pc:spChg chg="mod">
          <ac:chgData name="One Skill" userId="8d49c830ac36a521" providerId="LiveId" clId="{108620F3-7C9B-4B7B-BDB5-71800E3BB158}" dt="2021-04-13T14:19:04.546" v="108" actId="165"/>
          <ac:spMkLst>
            <pc:docMk/>
            <pc:sldMk cId="1296264056" sldId="354"/>
            <ac:spMk id="54" creationId="{C0292151-26D1-4A15-B89C-09BE0A1D3D24}"/>
          </ac:spMkLst>
        </pc:spChg>
        <pc:spChg chg="mod">
          <ac:chgData name="One Skill" userId="8d49c830ac36a521" providerId="LiveId" clId="{108620F3-7C9B-4B7B-BDB5-71800E3BB158}" dt="2021-04-13T14:19:04.546" v="108" actId="165"/>
          <ac:spMkLst>
            <pc:docMk/>
            <pc:sldMk cId="1296264056" sldId="354"/>
            <ac:spMk id="55" creationId="{49547F2E-9413-4B51-B692-3EE1A60FE40D}"/>
          </ac:spMkLst>
        </pc:spChg>
        <pc:spChg chg="mod">
          <ac:chgData name="One Skill" userId="8d49c830ac36a521" providerId="LiveId" clId="{108620F3-7C9B-4B7B-BDB5-71800E3BB158}" dt="2021-04-13T14:19:04.546" v="108" actId="165"/>
          <ac:spMkLst>
            <pc:docMk/>
            <pc:sldMk cId="1296264056" sldId="354"/>
            <ac:spMk id="56" creationId="{77968E86-AA7C-483A-BC02-156570B6417A}"/>
          </ac:spMkLst>
        </pc:spChg>
        <pc:spChg chg="mod">
          <ac:chgData name="One Skill" userId="8d49c830ac36a521" providerId="LiveId" clId="{108620F3-7C9B-4B7B-BDB5-71800E3BB158}" dt="2021-04-13T14:19:04.546" v="108" actId="165"/>
          <ac:spMkLst>
            <pc:docMk/>
            <pc:sldMk cId="1296264056" sldId="354"/>
            <ac:spMk id="57" creationId="{409A2CD0-2F13-49E5-9638-C27999DC0CF3}"/>
          </ac:spMkLst>
        </pc:spChg>
        <pc:spChg chg="mod">
          <ac:chgData name="One Skill" userId="8d49c830ac36a521" providerId="LiveId" clId="{108620F3-7C9B-4B7B-BDB5-71800E3BB158}" dt="2021-04-13T14:19:04.546" v="108" actId="165"/>
          <ac:spMkLst>
            <pc:docMk/>
            <pc:sldMk cId="1296264056" sldId="354"/>
            <ac:spMk id="59" creationId="{DAF3B6FB-F757-4E9A-B3DE-33484B8EBBF0}"/>
          </ac:spMkLst>
        </pc:spChg>
        <pc:spChg chg="mod">
          <ac:chgData name="One Skill" userId="8d49c830ac36a521" providerId="LiveId" clId="{108620F3-7C9B-4B7B-BDB5-71800E3BB158}" dt="2021-04-13T14:19:04.546" v="108" actId="165"/>
          <ac:spMkLst>
            <pc:docMk/>
            <pc:sldMk cId="1296264056" sldId="354"/>
            <ac:spMk id="60" creationId="{7151D59B-F05E-4DBF-BC79-4B6260AB691A}"/>
          </ac:spMkLst>
        </pc:spChg>
        <pc:spChg chg="mod">
          <ac:chgData name="One Skill" userId="8d49c830ac36a521" providerId="LiveId" clId="{108620F3-7C9B-4B7B-BDB5-71800E3BB158}" dt="2021-04-13T14:19:04.546" v="108" actId="165"/>
          <ac:spMkLst>
            <pc:docMk/>
            <pc:sldMk cId="1296264056" sldId="354"/>
            <ac:spMk id="61" creationId="{9652820A-34D6-436E-A3B9-8EE90017B520}"/>
          </ac:spMkLst>
        </pc:spChg>
        <pc:spChg chg="mod">
          <ac:chgData name="One Skill" userId="8d49c830ac36a521" providerId="LiveId" clId="{108620F3-7C9B-4B7B-BDB5-71800E3BB158}" dt="2021-04-13T14:19:04.546" v="108" actId="165"/>
          <ac:spMkLst>
            <pc:docMk/>
            <pc:sldMk cId="1296264056" sldId="354"/>
            <ac:spMk id="62" creationId="{2CA885D8-1D40-47D1-B67A-8E176A1C8225}"/>
          </ac:spMkLst>
        </pc:spChg>
        <pc:spChg chg="mod">
          <ac:chgData name="One Skill" userId="8d49c830ac36a521" providerId="LiveId" clId="{108620F3-7C9B-4B7B-BDB5-71800E3BB158}" dt="2021-04-13T14:19:04.546" v="108" actId="165"/>
          <ac:spMkLst>
            <pc:docMk/>
            <pc:sldMk cId="1296264056" sldId="354"/>
            <ac:spMk id="63" creationId="{125D2A3B-8413-4976-BF38-9F850394EFAC}"/>
          </ac:spMkLst>
        </pc:spChg>
        <pc:spChg chg="mod">
          <ac:chgData name="One Skill" userId="8d49c830ac36a521" providerId="LiveId" clId="{108620F3-7C9B-4B7B-BDB5-71800E3BB158}" dt="2021-04-13T14:19:04.546" v="108" actId="165"/>
          <ac:spMkLst>
            <pc:docMk/>
            <pc:sldMk cId="1296264056" sldId="354"/>
            <ac:spMk id="64" creationId="{2C401C01-C302-4B92-B1E3-9469FBCACE21}"/>
          </ac:spMkLst>
        </pc:spChg>
        <pc:spChg chg="mod">
          <ac:chgData name="One Skill" userId="8d49c830ac36a521" providerId="LiveId" clId="{108620F3-7C9B-4B7B-BDB5-71800E3BB158}" dt="2021-04-13T14:19:04.546" v="108" actId="165"/>
          <ac:spMkLst>
            <pc:docMk/>
            <pc:sldMk cId="1296264056" sldId="354"/>
            <ac:spMk id="65" creationId="{328F24BA-8811-4032-9FE5-CB98A0E3B1A8}"/>
          </ac:spMkLst>
        </pc:spChg>
        <pc:spChg chg="mod">
          <ac:chgData name="One Skill" userId="8d49c830ac36a521" providerId="LiveId" clId="{108620F3-7C9B-4B7B-BDB5-71800E3BB158}" dt="2021-04-13T14:19:04.546" v="108" actId="165"/>
          <ac:spMkLst>
            <pc:docMk/>
            <pc:sldMk cId="1296264056" sldId="354"/>
            <ac:spMk id="66" creationId="{C05849A4-BB11-4099-8474-C77274D30713}"/>
          </ac:spMkLst>
        </pc:spChg>
        <pc:spChg chg="mod">
          <ac:chgData name="One Skill" userId="8d49c830ac36a521" providerId="LiveId" clId="{108620F3-7C9B-4B7B-BDB5-71800E3BB158}" dt="2021-04-13T14:19:04.546" v="108" actId="165"/>
          <ac:spMkLst>
            <pc:docMk/>
            <pc:sldMk cId="1296264056" sldId="354"/>
            <ac:spMk id="67" creationId="{0FB13680-DB3A-4033-923B-C68F70FD2ACD}"/>
          </ac:spMkLst>
        </pc:spChg>
        <pc:spChg chg="mod">
          <ac:chgData name="One Skill" userId="8d49c830ac36a521" providerId="LiveId" clId="{108620F3-7C9B-4B7B-BDB5-71800E3BB158}" dt="2021-04-13T14:19:04.546" v="108" actId="165"/>
          <ac:spMkLst>
            <pc:docMk/>
            <pc:sldMk cId="1296264056" sldId="354"/>
            <ac:spMk id="68" creationId="{697762FA-08B4-464E-93EF-BE770C5CDE50}"/>
          </ac:spMkLst>
        </pc:spChg>
        <pc:spChg chg="mod">
          <ac:chgData name="One Skill" userId="8d49c830ac36a521" providerId="LiveId" clId="{108620F3-7C9B-4B7B-BDB5-71800E3BB158}" dt="2021-04-13T14:19:04.546" v="108" actId="165"/>
          <ac:spMkLst>
            <pc:docMk/>
            <pc:sldMk cId="1296264056" sldId="354"/>
            <ac:spMk id="71" creationId="{0364816B-81B6-4117-912D-303FA6DEAADC}"/>
          </ac:spMkLst>
        </pc:spChg>
        <pc:spChg chg="mod">
          <ac:chgData name="One Skill" userId="8d49c830ac36a521" providerId="LiveId" clId="{108620F3-7C9B-4B7B-BDB5-71800E3BB158}" dt="2021-04-13T14:19:04.546" v="108" actId="165"/>
          <ac:spMkLst>
            <pc:docMk/>
            <pc:sldMk cId="1296264056" sldId="354"/>
            <ac:spMk id="72" creationId="{11D471EB-AE39-46A8-AB89-2435CB155494}"/>
          </ac:spMkLst>
        </pc:spChg>
        <pc:spChg chg="mod">
          <ac:chgData name="One Skill" userId="8d49c830ac36a521" providerId="LiveId" clId="{108620F3-7C9B-4B7B-BDB5-71800E3BB158}" dt="2021-04-13T14:19:04.546" v="108" actId="165"/>
          <ac:spMkLst>
            <pc:docMk/>
            <pc:sldMk cId="1296264056" sldId="354"/>
            <ac:spMk id="74" creationId="{F6D12983-918D-4BA5-90E1-390E4A763406}"/>
          </ac:spMkLst>
        </pc:spChg>
        <pc:spChg chg="mod">
          <ac:chgData name="One Skill" userId="8d49c830ac36a521" providerId="LiveId" clId="{108620F3-7C9B-4B7B-BDB5-71800E3BB158}" dt="2021-04-13T14:19:04.546" v="108" actId="165"/>
          <ac:spMkLst>
            <pc:docMk/>
            <pc:sldMk cId="1296264056" sldId="354"/>
            <ac:spMk id="75" creationId="{26A728CC-B67F-49B3-92FB-B503C78393F1}"/>
          </ac:spMkLst>
        </pc:spChg>
        <pc:spChg chg="mod">
          <ac:chgData name="One Skill" userId="8d49c830ac36a521" providerId="LiveId" clId="{108620F3-7C9B-4B7B-BDB5-71800E3BB158}" dt="2021-04-13T14:19:04.546" v="108" actId="165"/>
          <ac:spMkLst>
            <pc:docMk/>
            <pc:sldMk cId="1296264056" sldId="354"/>
            <ac:spMk id="77" creationId="{C054651F-385C-4546-AEBA-6B3EAEFFFBCB}"/>
          </ac:spMkLst>
        </pc:spChg>
        <pc:spChg chg="mod">
          <ac:chgData name="One Skill" userId="8d49c830ac36a521" providerId="LiveId" clId="{108620F3-7C9B-4B7B-BDB5-71800E3BB158}" dt="2021-04-13T14:19:04.546" v="108" actId="165"/>
          <ac:spMkLst>
            <pc:docMk/>
            <pc:sldMk cId="1296264056" sldId="354"/>
            <ac:spMk id="78" creationId="{069A61BA-F9BE-428B-B888-4DE73226F668}"/>
          </ac:spMkLst>
        </pc:spChg>
        <pc:spChg chg="mod">
          <ac:chgData name="One Skill" userId="8d49c830ac36a521" providerId="LiveId" clId="{108620F3-7C9B-4B7B-BDB5-71800E3BB158}" dt="2021-04-13T14:19:04.546" v="108" actId="165"/>
          <ac:spMkLst>
            <pc:docMk/>
            <pc:sldMk cId="1296264056" sldId="354"/>
            <ac:spMk id="79" creationId="{995B9E22-DFB8-4558-857A-BE7F00F63D5C}"/>
          </ac:spMkLst>
        </pc:spChg>
        <pc:spChg chg="mod">
          <ac:chgData name="One Skill" userId="8d49c830ac36a521" providerId="LiveId" clId="{108620F3-7C9B-4B7B-BDB5-71800E3BB158}" dt="2021-04-13T14:19:04.546" v="108" actId="165"/>
          <ac:spMkLst>
            <pc:docMk/>
            <pc:sldMk cId="1296264056" sldId="354"/>
            <ac:spMk id="80" creationId="{9257AB9D-9426-430F-8F51-0FF73F358A25}"/>
          </ac:spMkLst>
        </pc:spChg>
        <pc:spChg chg="mod">
          <ac:chgData name="One Skill" userId="8d49c830ac36a521" providerId="LiveId" clId="{108620F3-7C9B-4B7B-BDB5-71800E3BB158}" dt="2021-04-13T14:19:04.546" v="108" actId="165"/>
          <ac:spMkLst>
            <pc:docMk/>
            <pc:sldMk cId="1296264056" sldId="354"/>
            <ac:spMk id="81" creationId="{E79D4781-EFC4-45AA-A5C9-8EBA390E5F64}"/>
          </ac:spMkLst>
        </pc:spChg>
        <pc:spChg chg="mod">
          <ac:chgData name="One Skill" userId="8d49c830ac36a521" providerId="LiveId" clId="{108620F3-7C9B-4B7B-BDB5-71800E3BB158}" dt="2021-04-13T14:19:04.546" v="108" actId="165"/>
          <ac:spMkLst>
            <pc:docMk/>
            <pc:sldMk cId="1296264056" sldId="354"/>
            <ac:spMk id="82" creationId="{5E7C5827-C115-4A83-B848-2008742E818C}"/>
          </ac:spMkLst>
        </pc:spChg>
        <pc:spChg chg="mod">
          <ac:chgData name="One Skill" userId="8d49c830ac36a521" providerId="LiveId" clId="{108620F3-7C9B-4B7B-BDB5-71800E3BB158}" dt="2021-04-13T14:19:04.546" v="108" actId="165"/>
          <ac:spMkLst>
            <pc:docMk/>
            <pc:sldMk cId="1296264056" sldId="354"/>
            <ac:spMk id="83" creationId="{81FC409C-4C26-41FC-B42A-9F2CBB9446C1}"/>
          </ac:spMkLst>
        </pc:spChg>
        <pc:spChg chg="mod">
          <ac:chgData name="One Skill" userId="8d49c830ac36a521" providerId="LiveId" clId="{108620F3-7C9B-4B7B-BDB5-71800E3BB158}" dt="2021-04-13T14:19:04.546" v="108" actId="165"/>
          <ac:spMkLst>
            <pc:docMk/>
            <pc:sldMk cId="1296264056" sldId="354"/>
            <ac:spMk id="84" creationId="{7DE4BC98-0432-4241-91DF-F205170ED0F6}"/>
          </ac:spMkLst>
        </pc:spChg>
        <pc:spChg chg="mod">
          <ac:chgData name="One Skill" userId="8d49c830ac36a521" providerId="LiveId" clId="{108620F3-7C9B-4B7B-BDB5-71800E3BB158}" dt="2021-04-13T14:19:04.546" v="108" actId="165"/>
          <ac:spMkLst>
            <pc:docMk/>
            <pc:sldMk cId="1296264056" sldId="354"/>
            <ac:spMk id="85" creationId="{85C112ED-C783-4A28-8E89-66AFDA01DC49}"/>
          </ac:spMkLst>
        </pc:spChg>
        <pc:spChg chg="mod">
          <ac:chgData name="One Skill" userId="8d49c830ac36a521" providerId="LiveId" clId="{108620F3-7C9B-4B7B-BDB5-71800E3BB158}" dt="2021-04-13T14:19:04.546" v="108" actId="165"/>
          <ac:spMkLst>
            <pc:docMk/>
            <pc:sldMk cId="1296264056" sldId="354"/>
            <ac:spMk id="86" creationId="{7F3BCA6B-1E33-4F9D-97BE-AF9DDB41D24B}"/>
          </ac:spMkLst>
        </pc:spChg>
        <pc:spChg chg="mod">
          <ac:chgData name="One Skill" userId="8d49c830ac36a521" providerId="LiveId" clId="{108620F3-7C9B-4B7B-BDB5-71800E3BB158}" dt="2021-04-13T14:19:04.546" v="108" actId="165"/>
          <ac:spMkLst>
            <pc:docMk/>
            <pc:sldMk cId="1296264056" sldId="354"/>
            <ac:spMk id="87" creationId="{CCB62A46-C9A0-4398-AED1-6D8DEA9AD678}"/>
          </ac:spMkLst>
        </pc:spChg>
        <pc:spChg chg="mod">
          <ac:chgData name="One Skill" userId="8d49c830ac36a521" providerId="LiveId" clId="{108620F3-7C9B-4B7B-BDB5-71800E3BB158}" dt="2021-04-13T14:19:04.546" v="108" actId="165"/>
          <ac:spMkLst>
            <pc:docMk/>
            <pc:sldMk cId="1296264056" sldId="354"/>
            <ac:spMk id="88" creationId="{E55B40AB-AFE2-4DD6-88B8-F1AF61A0F842}"/>
          </ac:spMkLst>
        </pc:spChg>
        <pc:spChg chg="mod">
          <ac:chgData name="One Skill" userId="8d49c830ac36a521" providerId="LiveId" clId="{108620F3-7C9B-4B7B-BDB5-71800E3BB158}" dt="2021-04-13T14:19:04.546" v="108" actId="165"/>
          <ac:spMkLst>
            <pc:docMk/>
            <pc:sldMk cId="1296264056" sldId="354"/>
            <ac:spMk id="89" creationId="{40FCEA82-BE1B-40A9-85A6-81B810600491}"/>
          </ac:spMkLst>
        </pc:spChg>
        <pc:spChg chg="mod">
          <ac:chgData name="One Skill" userId="8d49c830ac36a521" providerId="LiveId" clId="{108620F3-7C9B-4B7B-BDB5-71800E3BB158}" dt="2021-04-13T14:19:04.546" v="108" actId="165"/>
          <ac:spMkLst>
            <pc:docMk/>
            <pc:sldMk cId="1296264056" sldId="354"/>
            <ac:spMk id="90" creationId="{DC82044C-3CA4-49A2-8DF5-F99A77E1F13F}"/>
          </ac:spMkLst>
        </pc:spChg>
        <pc:spChg chg="mod">
          <ac:chgData name="One Skill" userId="8d49c830ac36a521" providerId="LiveId" clId="{108620F3-7C9B-4B7B-BDB5-71800E3BB158}" dt="2021-04-13T14:19:04.546" v="108" actId="165"/>
          <ac:spMkLst>
            <pc:docMk/>
            <pc:sldMk cId="1296264056" sldId="354"/>
            <ac:spMk id="91" creationId="{489606B2-E392-4E34-93C5-DE0406F42F00}"/>
          </ac:spMkLst>
        </pc:spChg>
        <pc:spChg chg="mod">
          <ac:chgData name="One Skill" userId="8d49c830ac36a521" providerId="LiveId" clId="{108620F3-7C9B-4B7B-BDB5-71800E3BB158}" dt="2021-04-13T14:19:04.546" v="108" actId="165"/>
          <ac:spMkLst>
            <pc:docMk/>
            <pc:sldMk cId="1296264056" sldId="354"/>
            <ac:spMk id="92" creationId="{05EF8859-E252-4D7F-92F0-1C3D97E06810}"/>
          </ac:spMkLst>
        </pc:spChg>
        <pc:spChg chg="mod">
          <ac:chgData name="One Skill" userId="8d49c830ac36a521" providerId="LiveId" clId="{108620F3-7C9B-4B7B-BDB5-71800E3BB158}" dt="2021-04-13T14:19:04.546" v="108" actId="165"/>
          <ac:spMkLst>
            <pc:docMk/>
            <pc:sldMk cId="1296264056" sldId="354"/>
            <ac:spMk id="93" creationId="{8448511D-9AEE-4967-81BD-22EEC2AF5001}"/>
          </ac:spMkLst>
        </pc:spChg>
        <pc:spChg chg="mod">
          <ac:chgData name="One Skill" userId="8d49c830ac36a521" providerId="LiveId" clId="{108620F3-7C9B-4B7B-BDB5-71800E3BB158}" dt="2021-04-13T14:19:04.546" v="108" actId="165"/>
          <ac:spMkLst>
            <pc:docMk/>
            <pc:sldMk cId="1296264056" sldId="354"/>
            <ac:spMk id="94" creationId="{0D3F0D38-372D-423F-9A1C-B1A3D20BFD0A}"/>
          </ac:spMkLst>
        </pc:spChg>
        <pc:spChg chg="mod">
          <ac:chgData name="One Skill" userId="8d49c830ac36a521" providerId="LiveId" clId="{108620F3-7C9B-4B7B-BDB5-71800E3BB158}" dt="2021-04-13T14:19:04.546" v="108" actId="165"/>
          <ac:spMkLst>
            <pc:docMk/>
            <pc:sldMk cId="1296264056" sldId="354"/>
            <ac:spMk id="95" creationId="{99C79282-86CA-45AD-9FD1-8EBFD66FECB2}"/>
          </ac:spMkLst>
        </pc:spChg>
        <pc:spChg chg="mod">
          <ac:chgData name="One Skill" userId="8d49c830ac36a521" providerId="LiveId" clId="{108620F3-7C9B-4B7B-BDB5-71800E3BB158}" dt="2021-04-13T14:19:04.546" v="108" actId="165"/>
          <ac:spMkLst>
            <pc:docMk/>
            <pc:sldMk cId="1296264056" sldId="354"/>
            <ac:spMk id="96" creationId="{7A1E9C43-1774-4672-9FCC-99373172E13C}"/>
          </ac:spMkLst>
        </pc:spChg>
        <pc:spChg chg="mod">
          <ac:chgData name="One Skill" userId="8d49c830ac36a521" providerId="LiveId" clId="{108620F3-7C9B-4B7B-BDB5-71800E3BB158}" dt="2021-04-13T14:19:04.546" v="108" actId="165"/>
          <ac:spMkLst>
            <pc:docMk/>
            <pc:sldMk cId="1296264056" sldId="354"/>
            <ac:spMk id="97" creationId="{12560EE4-4554-4C63-8ACB-5551FEFE5E66}"/>
          </ac:spMkLst>
        </pc:spChg>
        <pc:spChg chg="mod">
          <ac:chgData name="One Skill" userId="8d49c830ac36a521" providerId="LiveId" clId="{108620F3-7C9B-4B7B-BDB5-71800E3BB158}" dt="2021-04-13T14:19:04.546" v="108" actId="165"/>
          <ac:spMkLst>
            <pc:docMk/>
            <pc:sldMk cId="1296264056" sldId="354"/>
            <ac:spMk id="98" creationId="{F630B7A4-5F89-43AA-A8F8-0C8536BB5995}"/>
          </ac:spMkLst>
        </pc:spChg>
        <pc:spChg chg="mod">
          <ac:chgData name="One Skill" userId="8d49c830ac36a521" providerId="LiveId" clId="{108620F3-7C9B-4B7B-BDB5-71800E3BB158}" dt="2021-04-13T14:19:04.546" v="108" actId="165"/>
          <ac:spMkLst>
            <pc:docMk/>
            <pc:sldMk cId="1296264056" sldId="354"/>
            <ac:spMk id="99" creationId="{6C46D09F-DA7E-41D1-9C65-E5CD514C9E50}"/>
          </ac:spMkLst>
        </pc:spChg>
        <pc:spChg chg="mod">
          <ac:chgData name="One Skill" userId="8d49c830ac36a521" providerId="LiveId" clId="{108620F3-7C9B-4B7B-BDB5-71800E3BB158}" dt="2021-04-13T14:19:04.546" v="108" actId="165"/>
          <ac:spMkLst>
            <pc:docMk/>
            <pc:sldMk cId="1296264056" sldId="354"/>
            <ac:spMk id="100" creationId="{5FDC94C8-45CE-4907-A9B6-A45A0B16FA28}"/>
          </ac:spMkLst>
        </pc:spChg>
        <pc:spChg chg="mod">
          <ac:chgData name="One Skill" userId="8d49c830ac36a521" providerId="LiveId" clId="{108620F3-7C9B-4B7B-BDB5-71800E3BB158}" dt="2021-04-13T14:19:04.546" v="108" actId="165"/>
          <ac:spMkLst>
            <pc:docMk/>
            <pc:sldMk cId="1296264056" sldId="354"/>
            <ac:spMk id="101" creationId="{AF28B515-75A7-4B93-BEF8-98869D28D739}"/>
          </ac:spMkLst>
        </pc:spChg>
        <pc:spChg chg="mod">
          <ac:chgData name="One Skill" userId="8d49c830ac36a521" providerId="LiveId" clId="{108620F3-7C9B-4B7B-BDB5-71800E3BB158}" dt="2021-04-13T14:19:04.546" v="108" actId="165"/>
          <ac:spMkLst>
            <pc:docMk/>
            <pc:sldMk cId="1296264056" sldId="354"/>
            <ac:spMk id="103" creationId="{535C8E59-2EB8-4AAB-BE27-CC382A64E6DC}"/>
          </ac:spMkLst>
        </pc:spChg>
        <pc:spChg chg="mod">
          <ac:chgData name="One Skill" userId="8d49c830ac36a521" providerId="LiveId" clId="{108620F3-7C9B-4B7B-BDB5-71800E3BB158}" dt="2021-04-13T14:19:04.546" v="108" actId="165"/>
          <ac:spMkLst>
            <pc:docMk/>
            <pc:sldMk cId="1296264056" sldId="354"/>
            <ac:spMk id="104" creationId="{9AF4692A-ECC3-4B48-B5CF-3389123557F6}"/>
          </ac:spMkLst>
        </pc:spChg>
        <pc:spChg chg="mod">
          <ac:chgData name="One Skill" userId="8d49c830ac36a521" providerId="LiveId" clId="{108620F3-7C9B-4B7B-BDB5-71800E3BB158}" dt="2021-04-13T14:19:04.546" v="108" actId="165"/>
          <ac:spMkLst>
            <pc:docMk/>
            <pc:sldMk cId="1296264056" sldId="354"/>
            <ac:spMk id="105" creationId="{88759F1D-7F07-41AC-82AF-3C8027789576}"/>
          </ac:spMkLst>
        </pc:spChg>
        <pc:spChg chg="mod">
          <ac:chgData name="One Skill" userId="8d49c830ac36a521" providerId="LiveId" clId="{108620F3-7C9B-4B7B-BDB5-71800E3BB158}" dt="2021-04-13T14:19:04.546" v="108" actId="165"/>
          <ac:spMkLst>
            <pc:docMk/>
            <pc:sldMk cId="1296264056" sldId="354"/>
            <ac:spMk id="106" creationId="{A77C10FD-9B28-4D74-8A08-2D4B7FECD010}"/>
          </ac:spMkLst>
        </pc:spChg>
        <pc:spChg chg="mod">
          <ac:chgData name="One Skill" userId="8d49c830ac36a521" providerId="LiveId" clId="{108620F3-7C9B-4B7B-BDB5-71800E3BB158}" dt="2021-04-13T14:19:04.546" v="108" actId="165"/>
          <ac:spMkLst>
            <pc:docMk/>
            <pc:sldMk cId="1296264056" sldId="354"/>
            <ac:spMk id="107" creationId="{F75031E7-FC60-4D36-9A1D-4C0D4C988F7B}"/>
          </ac:spMkLst>
        </pc:spChg>
        <pc:spChg chg="mod">
          <ac:chgData name="One Skill" userId="8d49c830ac36a521" providerId="LiveId" clId="{108620F3-7C9B-4B7B-BDB5-71800E3BB158}" dt="2021-04-13T14:19:04.546" v="108" actId="165"/>
          <ac:spMkLst>
            <pc:docMk/>
            <pc:sldMk cId="1296264056" sldId="354"/>
            <ac:spMk id="108" creationId="{C1B2D48F-73F1-4327-9534-B8B737A92F38}"/>
          </ac:spMkLst>
        </pc:spChg>
        <pc:spChg chg="mod">
          <ac:chgData name="One Skill" userId="8d49c830ac36a521" providerId="LiveId" clId="{108620F3-7C9B-4B7B-BDB5-71800E3BB158}" dt="2021-04-13T14:19:04.546" v="108" actId="165"/>
          <ac:spMkLst>
            <pc:docMk/>
            <pc:sldMk cId="1296264056" sldId="354"/>
            <ac:spMk id="109" creationId="{C7C0B5B4-FEE8-45A3-A746-1004C35E57B4}"/>
          </ac:spMkLst>
        </pc:spChg>
        <pc:spChg chg="mod">
          <ac:chgData name="One Skill" userId="8d49c830ac36a521" providerId="LiveId" clId="{108620F3-7C9B-4B7B-BDB5-71800E3BB158}" dt="2021-04-13T14:19:04.546" v="108" actId="165"/>
          <ac:spMkLst>
            <pc:docMk/>
            <pc:sldMk cId="1296264056" sldId="354"/>
            <ac:spMk id="110" creationId="{0576587C-A9D4-42FB-B6A8-6404797C1D6A}"/>
          </ac:spMkLst>
        </pc:spChg>
        <pc:spChg chg="mod">
          <ac:chgData name="One Skill" userId="8d49c830ac36a521" providerId="LiveId" clId="{108620F3-7C9B-4B7B-BDB5-71800E3BB158}" dt="2021-04-13T14:19:04.546" v="108" actId="165"/>
          <ac:spMkLst>
            <pc:docMk/>
            <pc:sldMk cId="1296264056" sldId="354"/>
            <ac:spMk id="111" creationId="{40FBC541-67DC-479D-B5E3-3A87B55C6A10}"/>
          </ac:spMkLst>
        </pc:spChg>
        <pc:spChg chg="mod">
          <ac:chgData name="One Skill" userId="8d49c830ac36a521" providerId="LiveId" clId="{108620F3-7C9B-4B7B-BDB5-71800E3BB158}" dt="2021-04-13T14:19:04.546" v="108" actId="165"/>
          <ac:spMkLst>
            <pc:docMk/>
            <pc:sldMk cId="1296264056" sldId="354"/>
            <ac:spMk id="112" creationId="{E7F399B6-9671-4CD6-805C-61F963186C80}"/>
          </ac:spMkLst>
        </pc:spChg>
        <pc:spChg chg="mod">
          <ac:chgData name="One Skill" userId="8d49c830ac36a521" providerId="LiveId" clId="{108620F3-7C9B-4B7B-BDB5-71800E3BB158}" dt="2021-04-13T14:19:04.546" v="108" actId="165"/>
          <ac:spMkLst>
            <pc:docMk/>
            <pc:sldMk cId="1296264056" sldId="354"/>
            <ac:spMk id="113" creationId="{B84AE8BB-02BD-45F1-B3D8-1F17AE6DA071}"/>
          </ac:spMkLst>
        </pc:spChg>
        <pc:spChg chg="mod">
          <ac:chgData name="One Skill" userId="8d49c830ac36a521" providerId="LiveId" clId="{108620F3-7C9B-4B7B-BDB5-71800E3BB158}" dt="2021-04-13T14:19:04.546" v="108" actId="165"/>
          <ac:spMkLst>
            <pc:docMk/>
            <pc:sldMk cId="1296264056" sldId="354"/>
            <ac:spMk id="114" creationId="{BD3E8B74-19D4-485A-804C-99BF6D5D655A}"/>
          </ac:spMkLst>
        </pc:spChg>
        <pc:spChg chg="mod">
          <ac:chgData name="One Skill" userId="8d49c830ac36a521" providerId="LiveId" clId="{108620F3-7C9B-4B7B-BDB5-71800E3BB158}" dt="2021-04-13T14:19:04.546" v="108" actId="165"/>
          <ac:spMkLst>
            <pc:docMk/>
            <pc:sldMk cId="1296264056" sldId="354"/>
            <ac:spMk id="115" creationId="{7B22FC0C-2911-4EB9-9597-A269D210C850}"/>
          </ac:spMkLst>
        </pc:spChg>
        <pc:spChg chg="mod">
          <ac:chgData name="One Skill" userId="8d49c830ac36a521" providerId="LiveId" clId="{108620F3-7C9B-4B7B-BDB5-71800E3BB158}" dt="2021-04-13T14:19:04.546" v="108" actId="165"/>
          <ac:spMkLst>
            <pc:docMk/>
            <pc:sldMk cId="1296264056" sldId="354"/>
            <ac:spMk id="116" creationId="{9793B77E-E017-4768-ADC7-0200306761E7}"/>
          </ac:spMkLst>
        </pc:spChg>
        <pc:spChg chg="mod">
          <ac:chgData name="One Skill" userId="8d49c830ac36a521" providerId="LiveId" clId="{108620F3-7C9B-4B7B-BDB5-71800E3BB158}" dt="2021-04-13T14:19:04.546" v="108" actId="165"/>
          <ac:spMkLst>
            <pc:docMk/>
            <pc:sldMk cId="1296264056" sldId="354"/>
            <ac:spMk id="117" creationId="{5C4AB29C-1488-4402-B56C-6D084BB5C2F5}"/>
          </ac:spMkLst>
        </pc:spChg>
        <pc:spChg chg="mod">
          <ac:chgData name="One Skill" userId="8d49c830ac36a521" providerId="LiveId" clId="{108620F3-7C9B-4B7B-BDB5-71800E3BB158}" dt="2021-04-13T14:19:04.546" v="108" actId="165"/>
          <ac:spMkLst>
            <pc:docMk/>
            <pc:sldMk cId="1296264056" sldId="354"/>
            <ac:spMk id="118" creationId="{EF1AC5FF-AB61-4A01-8E08-494BC857126E}"/>
          </ac:spMkLst>
        </pc:spChg>
        <pc:spChg chg="mod">
          <ac:chgData name="One Skill" userId="8d49c830ac36a521" providerId="LiveId" clId="{108620F3-7C9B-4B7B-BDB5-71800E3BB158}" dt="2021-04-13T14:19:04.546" v="108" actId="165"/>
          <ac:spMkLst>
            <pc:docMk/>
            <pc:sldMk cId="1296264056" sldId="354"/>
            <ac:spMk id="119" creationId="{23025539-D1B2-4140-90D5-B5C00BE1EB12}"/>
          </ac:spMkLst>
        </pc:spChg>
        <pc:spChg chg="mod">
          <ac:chgData name="One Skill" userId="8d49c830ac36a521" providerId="LiveId" clId="{108620F3-7C9B-4B7B-BDB5-71800E3BB158}" dt="2021-04-13T14:19:04.546" v="108" actId="165"/>
          <ac:spMkLst>
            <pc:docMk/>
            <pc:sldMk cId="1296264056" sldId="354"/>
            <ac:spMk id="120" creationId="{CB6867C2-51F1-4681-A6A9-8070ACE61911}"/>
          </ac:spMkLst>
        </pc:spChg>
        <pc:spChg chg="mod">
          <ac:chgData name="One Skill" userId="8d49c830ac36a521" providerId="LiveId" clId="{108620F3-7C9B-4B7B-BDB5-71800E3BB158}" dt="2021-04-13T14:19:04.546" v="108" actId="165"/>
          <ac:spMkLst>
            <pc:docMk/>
            <pc:sldMk cId="1296264056" sldId="354"/>
            <ac:spMk id="121" creationId="{C6E45229-8F27-4F34-AFCA-FC347AEA784C}"/>
          </ac:spMkLst>
        </pc:spChg>
        <pc:spChg chg="mod">
          <ac:chgData name="One Skill" userId="8d49c830ac36a521" providerId="LiveId" clId="{108620F3-7C9B-4B7B-BDB5-71800E3BB158}" dt="2021-04-13T14:19:04.546" v="108" actId="165"/>
          <ac:spMkLst>
            <pc:docMk/>
            <pc:sldMk cId="1296264056" sldId="354"/>
            <ac:spMk id="122" creationId="{163E30BC-0FFD-4FC9-BC6F-8DEF23473FEA}"/>
          </ac:spMkLst>
        </pc:spChg>
        <pc:spChg chg="mod">
          <ac:chgData name="One Skill" userId="8d49c830ac36a521" providerId="LiveId" clId="{108620F3-7C9B-4B7B-BDB5-71800E3BB158}" dt="2021-04-13T14:19:04.546" v="108" actId="165"/>
          <ac:spMkLst>
            <pc:docMk/>
            <pc:sldMk cId="1296264056" sldId="354"/>
            <ac:spMk id="123" creationId="{543693C0-E2B4-4C71-BC4F-CA7603196804}"/>
          </ac:spMkLst>
        </pc:spChg>
        <pc:spChg chg="mod">
          <ac:chgData name="One Skill" userId="8d49c830ac36a521" providerId="LiveId" clId="{108620F3-7C9B-4B7B-BDB5-71800E3BB158}" dt="2021-04-13T14:19:04.546" v="108" actId="165"/>
          <ac:spMkLst>
            <pc:docMk/>
            <pc:sldMk cId="1296264056" sldId="354"/>
            <ac:spMk id="125" creationId="{608EF094-C110-4911-A40B-1BBBF3F250CE}"/>
          </ac:spMkLst>
        </pc:spChg>
        <pc:spChg chg="mod">
          <ac:chgData name="One Skill" userId="8d49c830ac36a521" providerId="LiveId" clId="{108620F3-7C9B-4B7B-BDB5-71800E3BB158}" dt="2021-04-13T14:19:04.546" v="108" actId="165"/>
          <ac:spMkLst>
            <pc:docMk/>
            <pc:sldMk cId="1296264056" sldId="354"/>
            <ac:spMk id="126" creationId="{0D34909C-AD89-41B1-A73A-35E77C01D8EC}"/>
          </ac:spMkLst>
        </pc:spChg>
        <pc:spChg chg="mod">
          <ac:chgData name="One Skill" userId="8d49c830ac36a521" providerId="LiveId" clId="{108620F3-7C9B-4B7B-BDB5-71800E3BB158}" dt="2021-04-13T14:19:04.546" v="108" actId="165"/>
          <ac:spMkLst>
            <pc:docMk/>
            <pc:sldMk cId="1296264056" sldId="354"/>
            <ac:spMk id="127" creationId="{FBB43C31-FDE3-4205-9AC5-B39A6E1C4632}"/>
          </ac:spMkLst>
        </pc:spChg>
        <pc:spChg chg="mod">
          <ac:chgData name="One Skill" userId="8d49c830ac36a521" providerId="LiveId" clId="{108620F3-7C9B-4B7B-BDB5-71800E3BB158}" dt="2021-04-13T14:19:04.546" v="108" actId="165"/>
          <ac:spMkLst>
            <pc:docMk/>
            <pc:sldMk cId="1296264056" sldId="354"/>
            <ac:spMk id="128" creationId="{81705CB5-0478-4534-897B-9D99C85BE191}"/>
          </ac:spMkLst>
        </pc:spChg>
        <pc:spChg chg="mod">
          <ac:chgData name="One Skill" userId="8d49c830ac36a521" providerId="LiveId" clId="{108620F3-7C9B-4B7B-BDB5-71800E3BB158}" dt="2021-04-13T14:19:04.546" v="108" actId="165"/>
          <ac:spMkLst>
            <pc:docMk/>
            <pc:sldMk cId="1296264056" sldId="354"/>
            <ac:spMk id="129" creationId="{801E9D44-FCF0-4EAA-A8F8-96C1E8CD69BC}"/>
          </ac:spMkLst>
        </pc:spChg>
        <pc:spChg chg="mod">
          <ac:chgData name="One Skill" userId="8d49c830ac36a521" providerId="LiveId" clId="{108620F3-7C9B-4B7B-BDB5-71800E3BB158}" dt="2021-04-13T14:19:04.546" v="108" actId="165"/>
          <ac:spMkLst>
            <pc:docMk/>
            <pc:sldMk cId="1296264056" sldId="354"/>
            <ac:spMk id="130" creationId="{FB93C43B-03F4-4AF0-995F-4DCDBBBC1E9E}"/>
          </ac:spMkLst>
        </pc:spChg>
        <pc:spChg chg="mod">
          <ac:chgData name="One Skill" userId="8d49c830ac36a521" providerId="LiveId" clId="{108620F3-7C9B-4B7B-BDB5-71800E3BB158}" dt="2021-04-13T14:19:04.546" v="108" actId="165"/>
          <ac:spMkLst>
            <pc:docMk/>
            <pc:sldMk cId="1296264056" sldId="354"/>
            <ac:spMk id="131" creationId="{881C797F-0139-4BED-838E-815E73E92381}"/>
          </ac:spMkLst>
        </pc:spChg>
        <pc:spChg chg="mod">
          <ac:chgData name="One Skill" userId="8d49c830ac36a521" providerId="LiveId" clId="{108620F3-7C9B-4B7B-BDB5-71800E3BB158}" dt="2021-04-13T14:19:04.546" v="108" actId="165"/>
          <ac:spMkLst>
            <pc:docMk/>
            <pc:sldMk cId="1296264056" sldId="354"/>
            <ac:spMk id="132" creationId="{02E1F469-5935-482B-A423-A44B6E886F19}"/>
          </ac:spMkLst>
        </pc:spChg>
        <pc:spChg chg="mod">
          <ac:chgData name="One Skill" userId="8d49c830ac36a521" providerId="LiveId" clId="{108620F3-7C9B-4B7B-BDB5-71800E3BB158}" dt="2021-04-13T14:19:04.546" v="108" actId="165"/>
          <ac:spMkLst>
            <pc:docMk/>
            <pc:sldMk cId="1296264056" sldId="354"/>
            <ac:spMk id="133" creationId="{2BE70C34-90E6-4184-948F-709E04066F69}"/>
          </ac:spMkLst>
        </pc:spChg>
        <pc:spChg chg="mod">
          <ac:chgData name="One Skill" userId="8d49c830ac36a521" providerId="LiveId" clId="{108620F3-7C9B-4B7B-BDB5-71800E3BB158}" dt="2021-04-13T14:19:04.546" v="108" actId="165"/>
          <ac:spMkLst>
            <pc:docMk/>
            <pc:sldMk cId="1296264056" sldId="354"/>
            <ac:spMk id="134" creationId="{8D8D3F7F-B6AA-4733-B04E-77E931646F32}"/>
          </ac:spMkLst>
        </pc:spChg>
        <pc:spChg chg="mod">
          <ac:chgData name="One Skill" userId="8d49c830ac36a521" providerId="LiveId" clId="{108620F3-7C9B-4B7B-BDB5-71800E3BB158}" dt="2021-04-13T14:19:04.546" v="108" actId="165"/>
          <ac:spMkLst>
            <pc:docMk/>
            <pc:sldMk cId="1296264056" sldId="354"/>
            <ac:spMk id="135" creationId="{03B30584-9A2A-473F-B73F-DEE36F819CE0}"/>
          </ac:spMkLst>
        </pc:spChg>
        <pc:spChg chg="mod">
          <ac:chgData name="One Skill" userId="8d49c830ac36a521" providerId="LiveId" clId="{108620F3-7C9B-4B7B-BDB5-71800E3BB158}" dt="2021-04-13T14:19:04.546" v="108" actId="165"/>
          <ac:spMkLst>
            <pc:docMk/>
            <pc:sldMk cId="1296264056" sldId="354"/>
            <ac:spMk id="136" creationId="{8DEA7CF1-DA56-4AD0-928F-E84BD0B60880}"/>
          </ac:spMkLst>
        </pc:spChg>
        <pc:spChg chg="mod">
          <ac:chgData name="One Skill" userId="8d49c830ac36a521" providerId="LiveId" clId="{108620F3-7C9B-4B7B-BDB5-71800E3BB158}" dt="2021-04-13T14:19:04.546" v="108" actId="165"/>
          <ac:spMkLst>
            <pc:docMk/>
            <pc:sldMk cId="1296264056" sldId="354"/>
            <ac:spMk id="137" creationId="{DA330BB6-23DC-46C7-B2FE-198BC7022F46}"/>
          </ac:spMkLst>
        </pc:spChg>
        <pc:spChg chg="mod">
          <ac:chgData name="One Skill" userId="8d49c830ac36a521" providerId="LiveId" clId="{108620F3-7C9B-4B7B-BDB5-71800E3BB158}" dt="2021-04-13T14:19:04.546" v="108" actId="165"/>
          <ac:spMkLst>
            <pc:docMk/>
            <pc:sldMk cId="1296264056" sldId="354"/>
            <ac:spMk id="138" creationId="{B448C7DB-2591-4A71-86AA-9845E27673CE}"/>
          </ac:spMkLst>
        </pc:spChg>
        <pc:spChg chg="mod">
          <ac:chgData name="One Skill" userId="8d49c830ac36a521" providerId="LiveId" clId="{108620F3-7C9B-4B7B-BDB5-71800E3BB158}" dt="2021-04-13T14:19:04.546" v="108" actId="165"/>
          <ac:spMkLst>
            <pc:docMk/>
            <pc:sldMk cId="1296264056" sldId="354"/>
            <ac:spMk id="139" creationId="{A5D3CF31-F728-471D-8508-5989DD76984B}"/>
          </ac:spMkLst>
        </pc:spChg>
        <pc:spChg chg="mod">
          <ac:chgData name="One Skill" userId="8d49c830ac36a521" providerId="LiveId" clId="{108620F3-7C9B-4B7B-BDB5-71800E3BB158}" dt="2021-04-13T14:19:04.546" v="108" actId="165"/>
          <ac:spMkLst>
            <pc:docMk/>
            <pc:sldMk cId="1296264056" sldId="354"/>
            <ac:spMk id="140" creationId="{43A90926-6633-437F-A924-577193C4D82C}"/>
          </ac:spMkLst>
        </pc:spChg>
        <pc:spChg chg="mod">
          <ac:chgData name="One Skill" userId="8d49c830ac36a521" providerId="LiveId" clId="{108620F3-7C9B-4B7B-BDB5-71800E3BB158}" dt="2021-04-13T14:19:04.546" v="108" actId="165"/>
          <ac:spMkLst>
            <pc:docMk/>
            <pc:sldMk cId="1296264056" sldId="354"/>
            <ac:spMk id="141" creationId="{FAB74F48-0D53-4716-ABAA-8E48FE0B7DA8}"/>
          </ac:spMkLst>
        </pc:spChg>
        <pc:spChg chg="mod">
          <ac:chgData name="One Skill" userId="8d49c830ac36a521" providerId="LiveId" clId="{108620F3-7C9B-4B7B-BDB5-71800E3BB158}" dt="2021-04-13T14:19:04.546" v="108" actId="165"/>
          <ac:spMkLst>
            <pc:docMk/>
            <pc:sldMk cId="1296264056" sldId="354"/>
            <ac:spMk id="142" creationId="{37822825-F63D-4B26-AA2A-F87862A14F84}"/>
          </ac:spMkLst>
        </pc:spChg>
        <pc:spChg chg="mod">
          <ac:chgData name="One Skill" userId="8d49c830ac36a521" providerId="LiveId" clId="{108620F3-7C9B-4B7B-BDB5-71800E3BB158}" dt="2021-04-13T14:19:04.546" v="108" actId="165"/>
          <ac:spMkLst>
            <pc:docMk/>
            <pc:sldMk cId="1296264056" sldId="354"/>
            <ac:spMk id="143" creationId="{FB2859D4-DF23-4CFA-8135-3D5B48C523F0}"/>
          </ac:spMkLst>
        </pc:spChg>
        <pc:spChg chg="mod">
          <ac:chgData name="One Skill" userId="8d49c830ac36a521" providerId="LiveId" clId="{108620F3-7C9B-4B7B-BDB5-71800E3BB158}" dt="2021-04-13T14:19:04.546" v="108" actId="165"/>
          <ac:spMkLst>
            <pc:docMk/>
            <pc:sldMk cId="1296264056" sldId="354"/>
            <ac:spMk id="144" creationId="{FE585B29-63DF-494A-8720-311F8DD1D42E}"/>
          </ac:spMkLst>
        </pc:spChg>
        <pc:spChg chg="mod">
          <ac:chgData name="One Skill" userId="8d49c830ac36a521" providerId="LiveId" clId="{108620F3-7C9B-4B7B-BDB5-71800E3BB158}" dt="2021-04-13T14:19:04.546" v="108" actId="165"/>
          <ac:spMkLst>
            <pc:docMk/>
            <pc:sldMk cId="1296264056" sldId="354"/>
            <ac:spMk id="145" creationId="{10CDE4AC-F955-4693-9497-045AA47B384D}"/>
          </ac:spMkLst>
        </pc:spChg>
        <pc:spChg chg="mod">
          <ac:chgData name="One Skill" userId="8d49c830ac36a521" providerId="LiveId" clId="{108620F3-7C9B-4B7B-BDB5-71800E3BB158}" dt="2021-04-13T14:19:04.546" v="108" actId="165"/>
          <ac:spMkLst>
            <pc:docMk/>
            <pc:sldMk cId="1296264056" sldId="354"/>
            <ac:spMk id="146" creationId="{E0AA00F7-6F4F-43AE-951D-77525555CB3A}"/>
          </ac:spMkLst>
        </pc:spChg>
        <pc:spChg chg="mod">
          <ac:chgData name="One Skill" userId="8d49c830ac36a521" providerId="LiveId" clId="{108620F3-7C9B-4B7B-BDB5-71800E3BB158}" dt="2021-04-13T14:19:04.546" v="108" actId="165"/>
          <ac:spMkLst>
            <pc:docMk/>
            <pc:sldMk cId="1296264056" sldId="354"/>
            <ac:spMk id="147" creationId="{078572FB-00EB-4205-AC66-A774661B96D4}"/>
          </ac:spMkLst>
        </pc:spChg>
        <pc:spChg chg="mod">
          <ac:chgData name="One Skill" userId="8d49c830ac36a521" providerId="LiveId" clId="{108620F3-7C9B-4B7B-BDB5-71800E3BB158}" dt="2021-04-13T14:19:04.546" v="108" actId="165"/>
          <ac:spMkLst>
            <pc:docMk/>
            <pc:sldMk cId="1296264056" sldId="354"/>
            <ac:spMk id="148" creationId="{E72C110B-8CEE-4EB9-AD60-012A0F9953AA}"/>
          </ac:spMkLst>
        </pc:spChg>
        <pc:spChg chg="mod">
          <ac:chgData name="One Skill" userId="8d49c830ac36a521" providerId="LiveId" clId="{108620F3-7C9B-4B7B-BDB5-71800E3BB158}" dt="2021-04-13T14:19:04.546" v="108" actId="165"/>
          <ac:spMkLst>
            <pc:docMk/>
            <pc:sldMk cId="1296264056" sldId="354"/>
            <ac:spMk id="150" creationId="{E9E87BD8-11AD-4836-BA55-E97BA62DB863}"/>
          </ac:spMkLst>
        </pc:spChg>
        <pc:spChg chg="mod">
          <ac:chgData name="One Skill" userId="8d49c830ac36a521" providerId="LiveId" clId="{108620F3-7C9B-4B7B-BDB5-71800E3BB158}" dt="2021-04-13T14:19:04.546" v="108" actId="165"/>
          <ac:spMkLst>
            <pc:docMk/>
            <pc:sldMk cId="1296264056" sldId="354"/>
            <ac:spMk id="151" creationId="{4237CDD7-7034-4E09-951B-9AD0BBD4D10C}"/>
          </ac:spMkLst>
        </pc:spChg>
        <pc:spChg chg="mod">
          <ac:chgData name="One Skill" userId="8d49c830ac36a521" providerId="LiveId" clId="{108620F3-7C9B-4B7B-BDB5-71800E3BB158}" dt="2021-04-13T14:19:04.546" v="108" actId="165"/>
          <ac:spMkLst>
            <pc:docMk/>
            <pc:sldMk cId="1296264056" sldId="354"/>
            <ac:spMk id="152" creationId="{DEDBC43D-9577-4412-9A92-B8ABE63FC5B1}"/>
          </ac:spMkLst>
        </pc:spChg>
        <pc:spChg chg="mod">
          <ac:chgData name="One Skill" userId="8d49c830ac36a521" providerId="LiveId" clId="{108620F3-7C9B-4B7B-BDB5-71800E3BB158}" dt="2021-04-13T14:19:04.546" v="108" actId="165"/>
          <ac:spMkLst>
            <pc:docMk/>
            <pc:sldMk cId="1296264056" sldId="354"/>
            <ac:spMk id="153" creationId="{C1FF7616-9201-462D-BE7A-BDE536820F08}"/>
          </ac:spMkLst>
        </pc:spChg>
        <pc:spChg chg="mod">
          <ac:chgData name="One Skill" userId="8d49c830ac36a521" providerId="LiveId" clId="{108620F3-7C9B-4B7B-BDB5-71800E3BB158}" dt="2021-04-13T14:19:04.546" v="108" actId="165"/>
          <ac:spMkLst>
            <pc:docMk/>
            <pc:sldMk cId="1296264056" sldId="354"/>
            <ac:spMk id="154" creationId="{BC261F0F-5AC2-41C6-9F1C-B916FB8CE499}"/>
          </ac:spMkLst>
        </pc:spChg>
        <pc:spChg chg="mod">
          <ac:chgData name="One Skill" userId="8d49c830ac36a521" providerId="LiveId" clId="{108620F3-7C9B-4B7B-BDB5-71800E3BB158}" dt="2021-04-13T14:19:04.546" v="108" actId="165"/>
          <ac:spMkLst>
            <pc:docMk/>
            <pc:sldMk cId="1296264056" sldId="354"/>
            <ac:spMk id="155" creationId="{9B86F318-A201-4E73-9CCF-7A3A7CA491EB}"/>
          </ac:spMkLst>
        </pc:spChg>
        <pc:spChg chg="mod">
          <ac:chgData name="One Skill" userId="8d49c830ac36a521" providerId="LiveId" clId="{108620F3-7C9B-4B7B-BDB5-71800E3BB158}" dt="2021-04-13T14:19:04.546" v="108" actId="165"/>
          <ac:spMkLst>
            <pc:docMk/>
            <pc:sldMk cId="1296264056" sldId="354"/>
            <ac:spMk id="156" creationId="{5CE54687-75E7-42A0-BE02-ACC2E5F78DF0}"/>
          </ac:spMkLst>
        </pc:spChg>
        <pc:spChg chg="mod">
          <ac:chgData name="One Skill" userId="8d49c830ac36a521" providerId="LiveId" clId="{108620F3-7C9B-4B7B-BDB5-71800E3BB158}" dt="2021-04-13T14:19:04.546" v="108" actId="165"/>
          <ac:spMkLst>
            <pc:docMk/>
            <pc:sldMk cId="1296264056" sldId="354"/>
            <ac:spMk id="157" creationId="{3DC0750F-AC94-4A79-8C11-4B3D14DEA234}"/>
          </ac:spMkLst>
        </pc:spChg>
        <pc:spChg chg="mod">
          <ac:chgData name="One Skill" userId="8d49c830ac36a521" providerId="LiveId" clId="{108620F3-7C9B-4B7B-BDB5-71800E3BB158}" dt="2021-04-13T14:19:04.546" v="108" actId="165"/>
          <ac:spMkLst>
            <pc:docMk/>
            <pc:sldMk cId="1296264056" sldId="354"/>
            <ac:spMk id="158" creationId="{6F3B0616-CF10-4FCA-87CF-0C92A81983A5}"/>
          </ac:spMkLst>
        </pc:spChg>
        <pc:spChg chg="mod">
          <ac:chgData name="One Skill" userId="8d49c830ac36a521" providerId="LiveId" clId="{108620F3-7C9B-4B7B-BDB5-71800E3BB158}" dt="2021-04-13T14:19:04.546" v="108" actId="165"/>
          <ac:spMkLst>
            <pc:docMk/>
            <pc:sldMk cId="1296264056" sldId="354"/>
            <ac:spMk id="159" creationId="{FE60D682-9BA9-483E-A506-56D71DDA72FC}"/>
          </ac:spMkLst>
        </pc:spChg>
        <pc:spChg chg="mod">
          <ac:chgData name="One Skill" userId="8d49c830ac36a521" providerId="LiveId" clId="{108620F3-7C9B-4B7B-BDB5-71800E3BB158}" dt="2021-04-13T14:19:04.546" v="108" actId="165"/>
          <ac:spMkLst>
            <pc:docMk/>
            <pc:sldMk cId="1296264056" sldId="354"/>
            <ac:spMk id="160" creationId="{53461FBA-0C54-4E79-8655-43F15189CCE9}"/>
          </ac:spMkLst>
        </pc:spChg>
        <pc:spChg chg="mod">
          <ac:chgData name="One Skill" userId="8d49c830ac36a521" providerId="LiveId" clId="{108620F3-7C9B-4B7B-BDB5-71800E3BB158}" dt="2021-04-13T14:19:04.546" v="108" actId="165"/>
          <ac:spMkLst>
            <pc:docMk/>
            <pc:sldMk cId="1296264056" sldId="354"/>
            <ac:spMk id="161" creationId="{DE66FB11-3A63-4F62-B3AD-9FCD90E51660}"/>
          </ac:spMkLst>
        </pc:spChg>
        <pc:spChg chg="mod">
          <ac:chgData name="One Skill" userId="8d49c830ac36a521" providerId="LiveId" clId="{108620F3-7C9B-4B7B-BDB5-71800E3BB158}" dt="2021-04-13T14:19:04.546" v="108" actId="165"/>
          <ac:spMkLst>
            <pc:docMk/>
            <pc:sldMk cId="1296264056" sldId="354"/>
            <ac:spMk id="162" creationId="{07E67864-BC99-489F-953D-1E4F904BC84B}"/>
          </ac:spMkLst>
        </pc:spChg>
        <pc:spChg chg="mod">
          <ac:chgData name="One Skill" userId="8d49c830ac36a521" providerId="LiveId" clId="{108620F3-7C9B-4B7B-BDB5-71800E3BB158}" dt="2021-04-13T14:19:04.546" v="108" actId="165"/>
          <ac:spMkLst>
            <pc:docMk/>
            <pc:sldMk cId="1296264056" sldId="354"/>
            <ac:spMk id="164" creationId="{100BCAE8-51EA-4BFF-AA45-F6E97BFDD73B}"/>
          </ac:spMkLst>
        </pc:spChg>
        <pc:spChg chg="mod">
          <ac:chgData name="One Skill" userId="8d49c830ac36a521" providerId="LiveId" clId="{108620F3-7C9B-4B7B-BDB5-71800E3BB158}" dt="2021-04-13T14:19:04.546" v="108" actId="165"/>
          <ac:spMkLst>
            <pc:docMk/>
            <pc:sldMk cId="1296264056" sldId="354"/>
            <ac:spMk id="165" creationId="{DFC2335C-3D6A-4004-AD44-CD7DC677D6B6}"/>
          </ac:spMkLst>
        </pc:spChg>
        <pc:spChg chg="mod">
          <ac:chgData name="One Skill" userId="8d49c830ac36a521" providerId="LiveId" clId="{108620F3-7C9B-4B7B-BDB5-71800E3BB158}" dt="2021-04-13T14:19:04.546" v="108" actId="165"/>
          <ac:spMkLst>
            <pc:docMk/>
            <pc:sldMk cId="1296264056" sldId="354"/>
            <ac:spMk id="166" creationId="{961C5A11-5E31-4BBA-BE19-A0E3B5FD2AE8}"/>
          </ac:spMkLst>
        </pc:spChg>
        <pc:spChg chg="mod">
          <ac:chgData name="One Skill" userId="8d49c830ac36a521" providerId="LiveId" clId="{108620F3-7C9B-4B7B-BDB5-71800E3BB158}" dt="2021-04-13T14:19:04.546" v="108" actId="165"/>
          <ac:spMkLst>
            <pc:docMk/>
            <pc:sldMk cId="1296264056" sldId="354"/>
            <ac:spMk id="167" creationId="{EA1766E1-EB86-47BB-A70F-257C0A6904D2}"/>
          </ac:spMkLst>
        </pc:spChg>
        <pc:spChg chg="mod">
          <ac:chgData name="One Skill" userId="8d49c830ac36a521" providerId="LiveId" clId="{108620F3-7C9B-4B7B-BDB5-71800E3BB158}" dt="2021-04-13T14:19:04.546" v="108" actId="165"/>
          <ac:spMkLst>
            <pc:docMk/>
            <pc:sldMk cId="1296264056" sldId="354"/>
            <ac:spMk id="168" creationId="{6148F2C9-8572-4BCC-ADD9-50AB9F2FB51B}"/>
          </ac:spMkLst>
        </pc:spChg>
        <pc:spChg chg="mod">
          <ac:chgData name="One Skill" userId="8d49c830ac36a521" providerId="LiveId" clId="{108620F3-7C9B-4B7B-BDB5-71800E3BB158}" dt="2021-04-13T14:19:04.546" v="108" actId="165"/>
          <ac:spMkLst>
            <pc:docMk/>
            <pc:sldMk cId="1296264056" sldId="354"/>
            <ac:spMk id="169" creationId="{43B92D4B-755A-4E6B-B510-9F3B12C5E7E9}"/>
          </ac:spMkLst>
        </pc:spChg>
        <pc:spChg chg="mod">
          <ac:chgData name="One Skill" userId="8d49c830ac36a521" providerId="LiveId" clId="{108620F3-7C9B-4B7B-BDB5-71800E3BB158}" dt="2021-04-13T14:19:04.546" v="108" actId="165"/>
          <ac:spMkLst>
            <pc:docMk/>
            <pc:sldMk cId="1296264056" sldId="354"/>
            <ac:spMk id="170" creationId="{60F27FD9-57D1-4F65-93C2-533C6D103C75}"/>
          </ac:spMkLst>
        </pc:spChg>
        <pc:spChg chg="mod">
          <ac:chgData name="One Skill" userId="8d49c830ac36a521" providerId="LiveId" clId="{108620F3-7C9B-4B7B-BDB5-71800E3BB158}" dt="2021-04-13T14:19:04.546" v="108" actId="165"/>
          <ac:spMkLst>
            <pc:docMk/>
            <pc:sldMk cId="1296264056" sldId="354"/>
            <ac:spMk id="171" creationId="{C6CC0569-98EF-41A5-B76D-1DC199DF69FE}"/>
          </ac:spMkLst>
        </pc:spChg>
        <pc:spChg chg="mod">
          <ac:chgData name="One Skill" userId="8d49c830ac36a521" providerId="LiveId" clId="{108620F3-7C9B-4B7B-BDB5-71800E3BB158}" dt="2021-04-13T14:19:04.546" v="108" actId="165"/>
          <ac:spMkLst>
            <pc:docMk/>
            <pc:sldMk cId="1296264056" sldId="354"/>
            <ac:spMk id="172" creationId="{50CEB0E5-0242-40BD-9B4B-E7B3C107BA3B}"/>
          </ac:spMkLst>
        </pc:spChg>
        <pc:spChg chg="mod">
          <ac:chgData name="One Skill" userId="8d49c830ac36a521" providerId="LiveId" clId="{108620F3-7C9B-4B7B-BDB5-71800E3BB158}" dt="2021-04-13T14:19:04.546" v="108" actId="165"/>
          <ac:spMkLst>
            <pc:docMk/>
            <pc:sldMk cId="1296264056" sldId="354"/>
            <ac:spMk id="174" creationId="{CE8F9651-EE93-434C-9CF6-61A8799D1117}"/>
          </ac:spMkLst>
        </pc:spChg>
        <pc:spChg chg="mod">
          <ac:chgData name="One Skill" userId="8d49c830ac36a521" providerId="LiveId" clId="{108620F3-7C9B-4B7B-BDB5-71800E3BB158}" dt="2021-04-13T14:19:04.546" v="108" actId="165"/>
          <ac:spMkLst>
            <pc:docMk/>
            <pc:sldMk cId="1296264056" sldId="354"/>
            <ac:spMk id="175" creationId="{09D9692D-C766-44B2-B2CF-ADD5C8B87744}"/>
          </ac:spMkLst>
        </pc:spChg>
        <pc:spChg chg="mod">
          <ac:chgData name="One Skill" userId="8d49c830ac36a521" providerId="LiveId" clId="{108620F3-7C9B-4B7B-BDB5-71800E3BB158}" dt="2021-04-13T14:19:04.546" v="108" actId="165"/>
          <ac:spMkLst>
            <pc:docMk/>
            <pc:sldMk cId="1296264056" sldId="354"/>
            <ac:spMk id="176" creationId="{DC047311-4FD0-4798-9542-F39644000CCF}"/>
          </ac:spMkLst>
        </pc:spChg>
        <pc:spChg chg="mod">
          <ac:chgData name="One Skill" userId="8d49c830ac36a521" providerId="LiveId" clId="{108620F3-7C9B-4B7B-BDB5-71800E3BB158}" dt="2021-04-13T14:19:04.546" v="108" actId="165"/>
          <ac:spMkLst>
            <pc:docMk/>
            <pc:sldMk cId="1296264056" sldId="354"/>
            <ac:spMk id="177" creationId="{87DCF284-8BA8-4E68-B73A-1F46AB93C32D}"/>
          </ac:spMkLst>
        </pc:spChg>
        <pc:spChg chg="mod">
          <ac:chgData name="One Skill" userId="8d49c830ac36a521" providerId="LiveId" clId="{108620F3-7C9B-4B7B-BDB5-71800E3BB158}" dt="2021-04-13T14:19:04.546" v="108" actId="165"/>
          <ac:spMkLst>
            <pc:docMk/>
            <pc:sldMk cId="1296264056" sldId="354"/>
            <ac:spMk id="178" creationId="{0D9FB333-2434-49F6-B228-1D1964F1C1AB}"/>
          </ac:spMkLst>
        </pc:spChg>
        <pc:spChg chg="mod">
          <ac:chgData name="One Skill" userId="8d49c830ac36a521" providerId="LiveId" clId="{108620F3-7C9B-4B7B-BDB5-71800E3BB158}" dt="2021-04-13T14:19:04.546" v="108" actId="165"/>
          <ac:spMkLst>
            <pc:docMk/>
            <pc:sldMk cId="1296264056" sldId="354"/>
            <ac:spMk id="179" creationId="{DE1E90B8-15DA-4BCB-A7B3-4BF729A5292F}"/>
          </ac:spMkLst>
        </pc:spChg>
        <pc:spChg chg="mod">
          <ac:chgData name="One Skill" userId="8d49c830ac36a521" providerId="LiveId" clId="{108620F3-7C9B-4B7B-BDB5-71800E3BB158}" dt="2021-04-13T14:19:04.546" v="108" actId="165"/>
          <ac:spMkLst>
            <pc:docMk/>
            <pc:sldMk cId="1296264056" sldId="354"/>
            <ac:spMk id="180" creationId="{0EA3326A-0A4D-4BA9-8BD3-C2537F2ED275}"/>
          </ac:spMkLst>
        </pc:spChg>
        <pc:spChg chg="mod">
          <ac:chgData name="One Skill" userId="8d49c830ac36a521" providerId="LiveId" clId="{108620F3-7C9B-4B7B-BDB5-71800E3BB158}" dt="2021-04-13T14:19:04.546" v="108" actId="165"/>
          <ac:spMkLst>
            <pc:docMk/>
            <pc:sldMk cId="1296264056" sldId="354"/>
            <ac:spMk id="182" creationId="{2F48696E-69FA-42D9-B751-CA13AC7E47CB}"/>
          </ac:spMkLst>
        </pc:spChg>
        <pc:spChg chg="mod">
          <ac:chgData name="One Skill" userId="8d49c830ac36a521" providerId="LiveId" clId="{108620F3-7C9B-4B7B-BDB5-71800E3BB158}" dt="2021-04-13T14:19:04.546" v="108" actId="165"/>
          <ac:spMkLst>
            <pc:docMk/>
            <pc:sldMk cId="1296264056" sldId="354"/>
            <ac:spMk id="183" creationId="{804CC83D-399D-4756-ABC2-69ACA245FD42}"/>
          </ac:spMkLst>
        </pc:spChg>
        <pc:spChg chg="mod">
          <ac:chgData name="One Skill" userId="8d49c830ac36a521" providerId="LiveId" clId="{108620F3-7C9B-4B7B-BDB5-71800E3BB158}" dt="2021-04-13T14:19:04.546" v="108" actId="165"/>
          <ac:spMkLst>
            <pc:docMk/>
            <pc:sldMk cId="1296264056" sldId="354"/>
            <ac:spMk id="184" creationId="{E2A642F6-9118-4EE6-959A-3081153FBF1C}"/>
          </ac:spMkLst>
        </pc:spChg>
        <pc:spChg chg="mod">
          <ac:chgData name="One Skill" userId="8d49c830ac36a521" providerId="LiveId" clId="{108620F3-7C9B-4B7B-BDB5-71800E3BB158}" dt="2021-04-13T14:19:04.546" v="108" actId="165"/>
          <ac:spMkLst>
            <pc:docMk/>
            <pc:sldMk cId="1296264056" sldId="354"/>
            <ac:spMk id="185" creationId="{31C037F1-F55B-48C4-9C62-E36B0DE05125}"/>
          </ac:spMkLst>
        </pc:spChg>
        <pc:spChg chg="mod">
          <ac:chgData name="One Skill" userId="8d49c830ac36a521" providerId="LiveId" clId="{108620F3-7C9B-4B7B-BDB5-71800E3BB158}" dt="2021-04-13T14:19:04.546" v="108" actId="165"/>
          <ac:spMkLst>
            <pc:docMk/>
            <pc:sldMk cId="1296264056" sldId="354"/>
            <ac:spMk id="186" creationId="{6E71D91D-54DE-489A-AE95-FAD59ABAF830}"/>
          </ac:spMkLst>
        </pc:spChg>
        <pc:spChg chg="mod">
          <ac:chgData name="One Skill" userId="8d49c830ac36a521" providerId="LiveId" clId="{108620F3-7C9B-4B7B-BDB5-71800E3BB158}" dt="2021-04-13T14:19:04.546" v="108" actId="165"/>
          <ac:spMkLst>
            <pc:docMk/>
            <pc:sldMk cId="1296264056" sldId="354"/>
            <ac:spMk id="187" creationId="{BE9B9DF2-DB89-4BAB-B641-8AEA56C4E286}"/>
          </ac:spMkLst>
        </pc:spChg>
        <pc:spChg chg="mod">
          <ac:chgData name="One Skill" userId="8d49c830ac36a521" providerId="LiveId" clId="{108620F3-7C9B-4B7B-BDB5-71800E3BB158}" dt="2021-04-13T14:19:04.546" v="108" actId="165"/>
          <ac:spMkLst>
            <pc:docMk/>
            <pc:sldMk cId="1296264056" sldId="354"/>
            <ac:spMk id="188" creationId="{3F7CA1D0-C68C-47B7-B56D-33741A5DE734}"/>
          </ac:spMkLst>
        </pc:spChg>
        <pc:spChg chg="mod">
          <ac:chgData name="One Skill" userId="8d49c830ac36a521" providerId="LiveId" clId="{108620F3-7C9B-4B7B-BDB5-71800E3BB158}" dt="2021-04-13T14:19:04.546" v="108" actId="165"/>
          <ac:spMkLst>
            <pc:docMk/>
            <pc:sldMk cId="1296264056" sldId="354"/>
            <ac:spMk id="189" creationId="{58C7A6A2-CE87-4A7F-AE7B-4C7824EAFFFC}"/>
          </ac:spMkLst>
        </pc:spChg>
        <pc:spChg chg="mod">
          <ac:chgData name="One Skill" userId="8d49c830ac36a521" providerId="LiveId" clId="{108620F3-7C9B-4B7B-BDB5-71800E3BB158}" dt="2021-04-13T14:19:04.546" v="108" actId="165"/>
          <ac:spMkLst>
            <pc:docMk/>
            <pc:sldMk cId="1296264056" sldId="354"/>
            <ac:spMk id="190" creationId="{6FCB2713-AEA8-4F5F-BF02-7265B89A0493}"/>
          </ac:spMkLst>
        </pc:spChg>
        <pc:spChg chg="mod">
          <ac:chgData name="One Skill" userId="8d49c830ac36a521" providerId="LiveId" clId="{108620F3-7C9B-4B7B-BDB5-71800E3BB158}" dt="2021-04-13T14:19:04.546" v="108" actId="165"/>
          <ac:spMkLst>
            <pc:docMk/>
            <pc:sldMk cId="1296264056" sldId="354"/>
            <ac:spMk id="191" creationId="{7CB23985-87A9-446A-887B-2DC1405409DC}"/>
          </ac:spMkLst>
        </pc:spChg>
        <pc:spChg chg="mod">
          <ac:chgData name="One Skill" userId="8d49c830ac36a521" providerId="LiveId" clId="{108620F3-7C9B-4B7B-BDB5-71800E3BB158}" dt="2021-04-13T14:19:04.546" v="108" actId="165"/>
          <ac:spMkLst>
            <pc:docMk/>
            <pc:sldMk cId="1296264056" sldId="354"/>
            <ac:spMk id="192" creationId="{9FD5D1AE-52D4-4CC3-8D33-5150522C4278}"/>
          </ac:spMkLst>
        </pc:spChg>
        <pc:spChg chg="mod">
          <ac:chgData name="One Skill" userId="8d49c830ac36a521" providerId="LiveId" clId="{108620F3-7C9B-4B7B-BDB5-71800E3BB158}" dt="2021-04-13T14:19:04.546" v="108" actId="165"/>
          <ac:spMkLst>
            <pc:docMk/>
            <pc:sldMk cId="1296264056" sldId="354"/>
            <ac:spMk id="193" creationId="{159A7EFC-0EB4-4B0A-8EE1-59931F04D7AF}"/>
          </ac:spMkLst>
        </pc:spChg>
        <pc:spChg chg="mod">
          <ac:chgData name="One Skill" userId="8d49c830ac36a521" providerId="LiveId" clId="{108620F3-7C9B-4B7B-BDB5-71800E3BB158}" dt="2021-04-13T14:19:04.546" v="108" actId="165"/>
          <ac:spMkLst>
            <pc:docMk/>
            <pc:sldMk cId="1296264056" sldId="354"/>
            <ac:spMk id="194" creationId="{CAC71B4A-4A5B-434A-9B88-6E1344647DAE}"/>
          </ac:spMkLst>
        </pc:spChg>
        <pc:spChg chg="mod">
          <ac:chgData name="One Skill" userId="8d49c830ac36a521" providerId="LiveId" clId="{108620F3-7C9B-4B7B-BDB5-71800E3BB158}" dt="2021-04-13T14:19:04.546" v="108" actId="165"/>
          <ac:spMkLst>
            <pc:docMk/>
            <pc:sldMk cId="1296264056" sldId="354"/>
            <ac:spMk id="195" creationId="{9C20D4FE-A67C-4783-81BF-992F94F53A25}"/>
          </ac:spMkLst>
        </pc:spChg>
        <pc:spChg chg="mod">
          <ac:chgData name="One Skill" userId="8d49c830ac36a521" providerId="LiveId" clId="{108620F3-7C9B-4B7B-BDB5-71800E3BB158}" dt="2021-04-13T14:19:04.546" v="108" actId="165"/>
          <ac:spMkLst>
            <pc:docMk/>
            <pc:sldMk cId="1296264056" sldId="354"/>
            <ac:spMk id="196" creationId="{80455E07-EE96-423B-BBAF-9D3BAD72934E}"/>
          </ac:spMkLst>
        </pc:spChg>
        <pc:spChg chg="mod">
          <ac:chgData name="One Skill" userId="8d49c830ac36a521" providerId="LiveId" clId="{108620F3-7C9B-4B7B-BDB5-71800E3BB158}" dt="2021-04-13T14:19:04.546" v="108" actId="165"/>
          <ac:spMkLst>
            <pc:docMk/>
            <pc:sldMk cId="1296264056" sldId="354"/>
            <ac:spMk id="197" creationId="{8E2A62F0-9408-464C-9EC8-C58302132591}"/>
          </ac:spMkLst>
        </pc:spChg>
        <pc:spChg chg="mod">
          <ac:chgData name="One Skill" userId="8d49c830ac36a521" providerId="LiveId" clId="{108620F3-7C9B-4B7B-BDB5-71800E3BB158}" dt="2021-04-13T14:19:04.546" v="108" actId="165"/>
          <ac:spMkLst>
            <pc:docMk/>
            <pc:sldMk cId="1296264056" sldId="354"/>
            <ac:spMk id="198" creationId="{00E2C831-61FB-4720-B9B9-362F5DF5DF42}"/>
          </ac:spMkLst>
        </pc:spChg>
        <pc:spChg chg="mod">
          <ac:chgData name="One Skill" userId="8d49c830ac36a521" providerId="LiveId" clId="{108620F3-7C9B-4B7B-BDB5-71800E3BB158}" dt="2021-04-13T14:19:04.546" v="108" actId="165"/>
          <ac:spMkLst>
            <pc:docMk/>
            <pc:sldMk cId="1296264056" sldId="354"/>
            <ac:spMk id="199" creationId="{822249FC-7220-4CF2-BCA6-151CF5B90F50}"/>
          </ac:spMkLst>
        </pc:spChg>
        <pc:spChg chg="mod">
          <ac:chgData name="One Skill" userId="8d49c830ac36a521" providerId="LiveId" clId="{108620F3-7C9B-4B7B-BDB5-71800E3BB158}" dt="2021-04-13T14:19:04.546" v="108" actId="165"/>
          <ac:spMkLst>
            <pc:docMk/>
            <pc:sldMk cId="1296264056" sldId="354"/>
            <ac:spMk id="200" creationId="{681B4603-9637-43EF-A77E-513F4D52FE29}"/>
          </ac:spMkLst>
        </pc:spChg>
        <pc:spChg chg="mod">
          <ac:chgData name="One Skill" userId="8d49c830ac36a521" providerId="LiveId" clId="{108620F3-7C9B-4B7B-BDB5-71800E3BB158}" dt="2021-04-13T14:19:04.546" v="108" actId="165"/>
          <ac:spMkLst>
            <pc:docMk/>
            <pc:sldMk cId="1296264056" sldId="354"/>
            <ac:spMk id="201" creationId="{083F2603-9C97-41EB-9A27-078BC997C2BA}"/>
          </ac:spMkLst>
        </pc:spChg>
        <pc:spChg chg="mod">
          <ac:chgData name="One Skill" userId="8d49c830ac36a521" providerId="LiveId" clId="{108620F3-7C9B-4B7B-BDB5-71800E3BB158}" dt="2021-04-13T14:19:04.546" v="108" actId="165"/>
          <ac:spMkLst>
            <pc:docMk/>
            <pc:sldMk cId="1296264056" sldId="354"/>
            <ac:spMk id="202" creationId="{A0765C6C-5CE2-44C5-BFE7-9EE685D24533}"/>
          </ac:spMkLst>
        </pc:spChg>
        <pc:spChg chg="mod">
          <ac:chgData name="One Skill" userId="8d49c830ac36a521" providerId="LiveId" clId="{108620F3-7C9B-4B7B-BDB5-71800E3BB158}" dt="2021-04-13T14:19:04.546" v="108" actId="165"/>
          <ac:spMkLst>
            <pc:docMk/>
            <pc:sldMk cId="1296264056" sldId="354"/>
            <ac:spMk id="204" creationId="{DB07654E-786D-4527-8B7D-B8C9B90F8C5D}"/>
          </ac:spMkLst>
        </pc:spChg>
        <pc:spChg chg="mod">
          <ac:chgData name="One Skill" userId="8d49c830ac36a521" providerId="LiveId" clId="{108620F3-7C9B-4B7B-BDB5-71800E3BB158}" dt="2021-04-13T14:19:04.546" v="108" actId="165"/>
          <ac:spMkLst>
            <pc:docMk/>
            <pc:sldMk cId="1296264056" sldId="354"/>
            <ac:spMk id="205" creationId="{100F37CF-26EA-4C3C-8131-5881752E21E7}"/>
          </ac:spMkLst>
        </pc:spChg>
        <pc:spChg chg="mod">
          <ac:chgData name="One Skill" userId="8d49c830ac36a521" providerId="LiveId" clId="{108620F3-7C9B-4B7B-BDB5-71800E3BB158}" dt="2021-04-13T14:19:04.546" v="108" actId="165"/>
          <ac:spMkLst>
            <pc:docMk/>
            <pc:sldMk cId="1296264056" sldId="354"/>
            <ac:spMk id="206" creationId="{15935116-713F-4508-963C-E6C8F044BAA3}"/>
          </ac:spMkLst>
        </pc:spChg>
        <pc:spChg chg="mod">
          <ac:chgData name="One Skill" userId="8d49c830ac36a521" providerId="LiveId" clId="{108620F3-7C9B-4B7B-BDB5-71800E3BB158}" dt="2021-04-13T14:19:04.546" v="108" actId="165"/>
          <ac:spMkLst>
            <pc:docMk/>
            <pc:sldMk cId="1296264056" sldId="354"/>
            <ac:spMk id="207" creationId="{4A979175-365E-4CC8-B69F-15D819A75BD3}"/>
          </ac:spMkLst>
        </pc:spChg>
        <pc:spChg chg="mod">
          <ac:chgData name="One Skill" userId="8d49c830ac36a521" providerId="LiveId" clId="{108620F3-7C9B-4B7B-BDB5-71800E3BB158}" dt="2021-04-13T14:19:04.546" v="108" actId="165"/>
          <ac:spMkLst>
            <pc:docMk/>
            <pc:sldMk cId="1296264056" sldId="354"/>
            <ac:spMk id="208" creationId="{EACA7860-E6F7-4EC9-87C4-03012AB62383}"/>
          </ac:spMkLst>
        </pc:spChg>
        <pc:spChg chg="mod">
          <ac:chgData name="One Skill" userId="8d49c830ac36a521" providerId="LiveId" clId="{108620F3-7C9B-4B7B-BDB5-71800E3BB158}" dt="2021-04-13T14:19:04.546" v="108" actId="165"/>
          <ac:spMkLst>
            <pc:docMk/>
            <pc:sldMk cId="1296264056" sldId="354"/>
            <ac:spMk id="209" creationId="{F2C8CF4E-05CB-4628-A245-4222106B0316}"/>
          </ac:spMkLst>
        </pc:spChg>
        <pc:spChg chg="mod">
          <ac:chgData name="One Skill" userId="8d49c830ac36a521" providerId="LiveId" clId="{108620F3-7C9B-4B7B-BDB5-71800E3BB158}" dt="2021-04-13T14:19:04.546" v="108" actId="165"/>
          <ac:spMkLst>
            <pc:docMk/>
            <pc:sldMk cId="1296264056" sldId="354"/>
            <ac:spMk id="210" creationId="{AC808C4C-1E9B-4970-A530-3D35FCCAA636}"/>
          </ac:spMkLst>
        </pc:spChg>
        <pc:spChg chg="mod">
          <ac:chgData name="One Skill" userId="8d49c830ac36a521" providerId="LiveId" clId="{108620F3-7C9B-4B7B-BDB5-71800E3BB158}" dt="2021-04-13T14:19:04.546" v="108" actId="165"/>
          <ac:spMkLst>
            <pc:docMk/>
            <pc:sldMk cId="1296264056" sldId="354"/>
            <ac:spMk id="211" creationId="{77410085-BCEB-447B-A9DC-5DABEFFBC25E}"/>
          </ac:spMkLst>
        </pc:spChg>
        <pc:spChg chg="mod">
          <ac:chgData name="One Skill" userId="8d49c830ac36a521" providerId="LiveId" clId="{108620F3-7C9B-4B7B-BDB5-71800E3BB158}" dt="2021-04-13T14:19:04.546" v="108" actId="165"/>
          <ac:spMkLst>
            <pc:docMk/>
            <pc:sldMk cId="1296264056" sldId="354"/>
            <ac:spMk id="212" creationId="{76A21EF7-7579-4281-B689-4399230AD4AC}"/>
          </ac:spMkLst>
        </pc:spChg>
        <pc:spChg chg="mod">
          <ac:chgData name="One Skill" userId="8d49c830ac36a521" providerId="LiveId" clId="{108620F3-7C9B-4B7B-BDB5-71800E3BB158}" dt="2021-04-13T14:19:04.546" v="108" actId="165"/>
          <ac:spMkLst>
            <pc:docMk/>
            <pc:sldMk cId="1296264056" sldId="354"/>
            <ac:spMk id="213" creationId="{D7A8C002-D773-4BF6-BD25-12714968645A}"/>
          </ac:spMkLst>
        </pc:spChg>
        <pc:spChg chg="mod">
          <ac:chgData name="One Skill" userId="8d49c830ac36a521" providerId="LiveId" clId="{108620F3-7C9B-4B7B-BDB5-71800E3BB158}" dt="2021-04-13T14:19:04.546" v="108" actId="165"/>
          <ac:spMkLst>
            <pc:docMk/>
            <pc:sldMk cId="1296264056" sldId="354"/>
            <ac:spMk id="214" creationId="{4649B7E6-7C11-4DA9-B41B-5587CBD96084}"/>
          </ac:spMkLst>
        </pc:spChg>
        <pc:spChg chg="mod">
          <ac:chgData name="One Skill" userId="8d49c830ac36a521" providerId="LiveId" clId="{108620F3-7C9B-4B7B-BDB5-71800E3BB158}" dt="2021-04-13T14:19:04.546" v="108" actId="165"/>
          <ac:spMkLst>
            <pc:docMk/>
            <pc:sldMk cId="1296264056" sldId="354"/>
            <ac:spMk id="215" creationId="{674E22E8-1761-401C-AA7E-1A74A9C28BF7}"/>
          </ac:spMkLst>
        </pc:spChg>
        <pc:spChg chg="mod">
          <ac:chgData name="One Skill" userId="8d49c830ac36a521" providerId="LiveId" clId="{108620F3-7C9B-4B7B-BDB5-71800E3BB158}" dt="2021-04-13T14:19:04.546" v="108" actId="165"/>
          <ac:spMkLst>
            <pc:docMk/>
            <pc:sldMk cId="1296264056" sldId="354"/>
            <ac:spMk id="216" creationId="{107F6784-CDE9-4BA2-BD39-FF39E26FFDD5}"/>
          </ac:spMkLst>
        </pc:spChg>
        <pc:spChg chg="mod">
          <ac:chgData name="One Skill" userId="8d49c830ac36a521" providerId="LiveId" clId="{108620F3-7C9B-4B7B-BDB5-71800E3BB158}" dt="2021-04-13T14:19:04.546" v="108" actId="165"/>
          <ac:spMkLst>
            <pc:docMk/>
            <pc:sldMk cId="1296264056" sldId="354"/>
            <ac:spMk id="217" creationId="{1895993E-47CC-4FB5-BFC9-6AB844B31D41}"/>
          </ac:spMkLst>
        </pc:spChg>
        <pc:spChg chg="mod">
          <ac:chgData name="One Skill" userId="8d49c830ac36a521" providerId="LiveId" clId="{108620F3-7C9B-4B7B-BDB5-71800E3BB158}" dt="2021-04-13T14:19:04.546" v="108" actId="165"/>
          <ac:spMkLst>
            <pc:docMk/>
            <pc:sldMk cId="1296264056" sldId="354"/>
            <ac:spMk id="218" creationId="{0E0D98F6-1E42-43DB-A072-15335D9D4DA6}"/>
          </ac:spMkLst>
        </pc:spChg>
        <pc:spChg chg="mod">
          <ac:chgData name="One Skill" userId="8d49c830ac36a521" providerId="LiveId" clId="{108620F3-7C9B-4B7B-BDB5-71800E3BB158}" dt="2021-04-13T14:19:04.546" v="108" actId="165"/>
          <ac:spMkLst>
            <pc:docMk/>
            <pc:sldMk cId="1296264056" sldId="354"/>
            <ac:spMk id="219" creationId="{47C5B256-5FE8-409C-BE23-CA58B5DA153D}"/>
          </ac:spMkLst>
        </pc:spChg>
        <pc:spChg chg="mod">
          <ac:chgData name="One Skill" userId="8d49c830ac36a521" providerId="LiveId" clId="{108620F3-7C9B-4B7B-BDB5-71800E3BB158}" dt="2021-04-13T14:19:04.546" v="108" actId="165"/>
          <ac:spMkLst>
            <pc:docMk/>
            <pc:sldMk cId="1296264056" sldId="354"/>
            <ac:spMk id="220" creationId="{A5F9D5DA-1CC7-4149-87A5-095006DA8A6B}"/>
          </ac:spMkLst>
        </pc:spChg>
        <pc:spChg chg="mod">
          <ac:chgData name="One Skill" userId="8d49c830ac36a521" providerId="LiveId" clId="{108620F3-7C9B-4B7B-BDB5-71800E3BB158}" dt="2021-04-13T14:19:04.546" v="108" actId="165"/>
          <ac:spMkLst>
            <pc:docMk/>
            <pc:sldMk cId="1296264056" sldId="354"/>
            <ac:spMk id="221" creationId="{C38F86C2-D358-4B8C-B6F7-11199CF7FB74}"/>
          </ac:spMkLst>
        </pc:spChg>
        <pc:spChg chg="mod">
          <ac:chgData name="One Skill" userId="8d49c830ac36a521" providerId="LiveId" clId="{108620F3-7C9B-4B7B-BDB5-71800E3BB158}" dt="2021-04-13T14:19:04.546" v="108" actId="165"/>
          <ac:spMkLst>
            <pc:docMk/>
            <pc:sldMk cId="1296264056" sldId="354"/>
            <ac:spMk id="222" creationId="{A592EB3D-25A5-421F-816B-51114BB3FDAA}"/>
          </ac:spMkLst>
        </pc:spChg>
        <pc:spChg chg="mod">
          <ac:chgData name="One Skill" userId="8d49c830ac36a521" providerId="LiveId" clId="{108620F3-7C9B-4B7B-BDB5-71800E3BB158}" dt="2021-04-13T14:19:04.546" v="108" actId="165"/>
          <ac:spMkLst>
            <pc:docMk/>
            <pc:sldMk cId="1296264056" sldId="354"/>
            <ac:spMk id="223" creationId="{7429A677-5418-4B22-9485-32B10C0E57CB}"/>
          </ac:spMkLst>
        </pc:spChg>
        <pc:spChg chg="mod">
          <ac:chgData name="One Skill" userId="8d49c830ac36a521" providerId="LiveId" clId="{108620F3-7C9B-4B7B-BDB5-71800E3BB158}" dt="2021-04-13T14:19:04.546" v="108" actId="165"/>
          <ac:spMkLst>
            <pc:docMk/>
            <pc:sldMk cId="1296264056" sldId="354"/>
            <ac:spMk id="224" creationId="{A00F46B2-2A36-463B-816C-227CE0B97117}"/>
          </ac:spMkLst>
        </pc:spChg>
        <pc:spChg chg="mod">
          <ac:chgData name="One Skill" userId="8d49c830ac36a521" providerId="LiveId" clId="{108620F3-7C9B-4B7B-BDB5-71800E3BB158}" dt="2021-04-13T14:19:04.546" v="108" actId="165"/>
          <ac:spMkLst>
            <pc:docMk/>
            <pc:sldMk cId="1296264056" sldId="354"/>
            <ac:spMk id="225" creationId="{9A5AADC4-41D2-402E-8193-F5D6CECE1F50}"/>
          </ac:spMkLst>
        </pc:spChg>
        <pc:spChg chg="mod">
          <ac:chgData name="One Skill" userId="8d49c830ac36a521" providerId="LiveId" clId="{108620F3-7C9B-4B7B-BDB5-71800E3BB158}" dt="2021-04-13T14:19:04.546" v="108" actId="165"/>
          <ac:spMkLst>
            <pc:docMk/>
            <pc:sldMk cId="1296264056" sldId="354"/>
            <ac:spMk id="226" creationId="{95400111-52C2-40ED-B789-539D82E1CD8F}"/>
          </ac:spMkLst>
        </pc:spChg>
        <pc:spChg chg="mod">
          <ac:chgData name="One Skill" userId="8d49c830ac36a521" providerId="LiveId" clId="{108620F3-7C9B-4B7B-BDB5-71800E3BB158}" dt="2021-04-13T14:19:04.546" v="108" actId="165"/>
          <ac:spMkLst>
            <pc:docMk/>
            <pc:sldMk cId="1296264056" sldId="354"/>
            <ac:spMk id="229" creationId="{88A6E1B2-BED1-4B97-B5AA-303E34131681}"/>
          </ac:spMkLst>
        </pc:spChg>
        <pc:spChg chg="mod">
          <ac:chgData name="One Skill" userId="8d49c830ac36a521" providerId="LiveId" clId="{108620F3-7C9B-4B7B-BDB5-71800E3BB158}" dt="2021-04-13T14:19:04.546" v="108" actId="165"/>
          <ac:spMkLst>
            <pc:docMk/>
            <pc:sldMk cId="1296264056" sldId="354"/>
            <ac:spMk id="230" creationId="{14838079-3CD5-43C6-ADCD-430097DE67D7}"/>
          </ac:spMkLst>
        </pc:spChg>
        <pc:spChg chg="mod">
          <ac:chgData name="One Skill" userId="8d49c830ac36a521" providerId="LiveId" clId="{108620F3-7C9B-4B7B-BDB5-71800E3BB158}" dt="2021-04-13T14:19:04.546" v="108" actId="165"/>
          <ac:spMkLst>
            <pc:docMk/>
            <pc:sldMk cId="1296264056" sldId="354"/>
            <ac:spMk id="231" creationId="{FA17D60E-FD55-4D59-A50E-DEE80BFD75A6}"/>
          </ac:spMkLst>
        </pc:spChg>
        <pc:spChg chg="mod">
          <ac:chgData name="One Skill" userId="8d49c830ac36a521" providerId="LiveId" clId="{108620F3-7C9B-4B7B-BDB5-71800E3BB158}" dt="2021-04-13T14:19:04.546" v="108" actId="165"/>
          <ac:spMkLst>
            <pc:docMk/>
            <pc:sldMk cId="1296264056" sldId="354"/>
            <ac:spMk id="232" creationId="{2B7E2D42-FA72-4D76-95C7-6EB44FD96D5D}"/>
          </ac:spMkLst>
        </pc:spChg>
        <pc:spChg chg="mod">
          <ac:chgData name="One Skill" userId="8d49c830ac36a521" providerId="LiveId" clId="{108620F3-7C9B-4B7B-BDB5-71800E3BB158}" dt="2021-04-13T14:19:04.546" v="108" actId="165"/>
          <ac:spMkLst>
            <pc:docMk/>
            <pc:sldMk cId="1296264056" sldId="354"/>
            <ac:spMk id="233" creationId="{3406C039-A32D-4D2D-AA0D-70D4200AC34E}"/>
          </ac:spMkLst>
        </pc:spChg>
        <pc:spChg chg="mod">
          <ac:chgData name="One Skill" userId="8d49c830ac36a521" providerId="LiveId" clId="{108620F3-7C9B-4B7B-BDB5-71800E3BB158}" dt="2021-04-13T14:19:04.546" v="108" actId="165"/>
          <ac:spMkLst>
            <pc:docMk/>
            <pc:sldMk cId="1296264056" sldId="354"/>
            <ac:spMk id="234" creationId="{FB3F16CA-468E-4F56-9AD2-EA874338B458}"/>
          </ac:spMkLst>
        </pc:spChg>
        <pc:spChg chg="mod">
          <ac:chgData name="One Skill" userId="8d49c830ac36a521" providerId="LiveId" clId="{108620F3-7C9B-4B7B-BDB5-71800E3BB158}" dt="2021-04-13T14:19:04.546" v="108" actId="165"/>
          <ac:spMkLst>
            <pc:docMk/>
            <pc:sldMk cId="1296264056" sldId="354"/>
            <ac:spMk id="235" creationId="{C70D44EA-F4DF-413F-97DF-724B212C21FA}"/>
          </ac:spMkLst>
        </pc:spChg>
        <pc:spChg chg="mod">
          <ac:chgData name="One Skill" userId="8d49c830ac36a521" providerId="LiveId" clId="{108620F3-7C9B-4B7B-BDB5-71800E3BB158}" dt="2021-04-13T14:19:04.546" v="108" actId="165"/>
          <ac:spMkLst>
            <pc:docMk/>
            <pc:sldMk cId="1296264056" sldId="354"/>
            <ac:spMk id="237" creationId="{1F045285-BA63-4C62-962C-4A9E64FE5FCC}"/>
          </ac:spMkLst>
        </pc:spChg>
        <pc:spChg chg="mod">
          <ac:chgData name="One Skill" userId="8d49c830ac36a521" providerId="LiveId" clId="{108620F3-7C9B-4B7B-BDB5-71800E3BB158}" dt="2021-04-13T14:19:04.546" v="108" actId="165"/>
          <ac:spMkLst>
            <pc:docMk/>
            <pc:sldMk cId="1296264056" sldId="354"/>
            <ac:spMk id="238" creationId="{0A89B330-ADC1-461F-9A31-F7B9634AAE56}"/>
          </ac:spMkLst>
        </pc:spChg>
        <pc:spChg chg="mod">
          <ac:chgData name="One Skill" userId="8d49c830ac36a521" providerId="LiveId" clId="{108620F3-7C9B-4B7B-BDB5-71800E3BB158}" dt="2021-04-13T14:19:04.546" v="108" actId="165"/>
          <ac:spMkLst>
            <pc:docMk/>
            <pc:sldMk cId="1296264056" sldId="354"/>
            <ac:spMk id="239" creationId="{FF6494DB-0FE3-4EDC-B97D-D08D4FC4AE59}"/>
          </ac:spMkLst>
        </pc:spChg>
        <pc:spChg chg="mod">
          <ac:chgData name="One Skill" userId="8d49c830ac36a521" providerId="LiveId" clId="{108620F3-7C9B-4B7B-BDB5-71800E3BB158}" dt="2021-04-13T14:19:04.546" v="108" actId="165"/>
          <ac:spMkLst>
            <pc:docMk/>
            <pc:sldMk cId="1296264056" sldId="354"/>
            <ac:spMk id="240" creationId="{CF71FA3F-F97F-4CDF-A0EB-792DD7C20A69}"/>
          </ac:spMkLst>
        </pc:spChg>
        <pc:spChg chg="mod">
          <ac:chgData name="One Skill" userId="8d49c830ac36a521" providerId="LiveId" clId="{108620F3-7C9B-4B7B-BDB5-71800E3BB158}" dt="2021-04-13T14:19:04.546" v="108" actId="165"/>
          <ac:spMkLst>
            <pc:docMk/>
            <pc:sldMk cId="1296264056" sldId="354"/>
            <ac:spMk id="241" creationId="{6F142EC4-F299-4FDC-ACCE-22E98447F63F}"/>
          </ac:spMkLst>
        </pc:spChg>
        <pc:spChg chg="mod">
          <ac:chgData name="One Skill" userId="8d49c830ac36a521" providerId="LiveId" clId="{108620F3-7C9B-4B7B-BDB5-71800E3BB158}" dt="2021-04-13T14:19:04.546" v="108" actId="165"/>
          <ac:spMkLst>
            <pc:docMk/>
            <pc:sldMk cId="1296264056" sldId="354"/>
            <ac:spMk id="242" creationId="{CEC39AC3-D577-424A-8910-BC33FE1588C1}"/>
          </ac:spMkLst>
        </pc:spChg>
        <pc:spChg chg="mod">
          <ac:chgData name="One Skill" userId="8d49c830ac36a521" providerId="LiveId" clId="{108620F3-7C9B-4B7B-BDB5-71800E3BB158}" dt="2021-04-13T14:19:04.546" v="108" actId="165"/>
          <ac:spMkLst>
            <pc:docMk/>
            <pc:sldMk cId="1296264056" sldId="354"/>
            <ac:spMk id="243" creationId="{15973F28-0A8D-45B4-8085-592671120839}"/>
          </ac:spMkLst>
        </pc:spChg>
        <pc:spChg chg="mod">
          <ac:chgData name="One Skill" userId="8d49c830ac36a521" providerId="LiveId" clId="{108620F3-7C9B-4B7B-BDB5-71800E3BB158}" dt="2021-04-13T14:19:04.546" v="108" actId="165"/>
          <ac:spMkLst>
            <pc:docMk/>
            <pc:sldMk cId="1296264056" sldId="354"/>
            <ac:spMk id="246" creationId="{65A5074C-6BC1-43D9-BE48-7B9771D30B8F}"/>
          </ac:spMkLst>
        </pc:spChg>
        <pc:spChg chg="mod">
          <ac:chgData name="One Skill" userId="8d49c830ac36a521" providerId="LiveId" clId="{108620F3-7C9B-4B7B-BDB5-71800E3BB158}" dt="2021-04-13T14:19:04.546" v="108" actId="165"/>
          <ac:spMkLst>
            <pc:docMk/>
            <pc:sldMk cId="1296264056" sldId="354"/>
            <ac:spMk id="247" creationId="{E705AB08-C797-4AA5-8929-4C02A006745B}"/>
          </ac:spMkLst>
        </pc:spChg>
        <pc:spChg chg="mod">
          <ac:chgData name="One Skill" userId="8d49c830ac36a521" providerId="LiveId" clId="{108620F3-7C9B-4B7B-BDB5-71800E3BB158}" dt="2021-04-13T14:19:04.546" v="108" actId="165"/>
          <ac:spMkLst>
            <pc:docMk/>
            <pc:sldMk cId="1296264056" sldId="354"/>
            <ac:spMk id="248" creationId="{8E021E24-1876-4D74-9E1D-D250DC7D5DF7}"/>
          </ac:spMkLst>
        </pc:spChg>
        <pc:spChg chg="mod">
          <ac:chgData name="One Skill" userId="8d49c830ac36a521" providerId="LiveId" clId="{108620F3-7C9B-4B7B-BDB5-71800E3BB158}" dt="2021-04-13T14:19:04.546" v="108" actId="165"/>
          <ac:spMkLst>
            <pc:docMk/>
            <pc:sldMk cId="1296264056" sldId="354"/>
            <ac:spMk id="249" creationId="{73A62C88-CA7E-4108-888D-0164DD14C93F}"/>
          </ac:spMkLst>
        </pc:spChg>
        <pc:spChg chg="mod">
          <ac:chgData name="One Skill" userId="8d49c830ac36a521" providerId="LiveId" clId="{108620F3-7C9B-4B7B-BDB5-71800E3BB158}" dt="2021-04-13T14:19:04.546" v="108" actId="165"/>
          <ac:spMkLst>
            <pc:docMk/>
            <pc:sldMk cId="1296264056" sldId="354"/>
            <ac:spMk id="250" creationId="{40382292-DB37-4ABC-9A03-E97794B05866}"/>
          </ac:spMkLst>
        </pc:spChg>
        <pc:spChg chg="mod">
          <ac:chgData name="One Skill" userId="8d49c830ac36a521" providerId="LiveId" clId="{108620F3-7C9B-4B7B-BDB5-71800E3BB158}" dt="2021-04-13T14:19:04.546" v="108" actId="165"/>
          <ac:spMkLst>
            <pc:docMk/>
            <pc:sldMk cId="1296264056" sldId="354"/>
            <ac:spMk id="251" creationId="{C04E0AA4-4F87-4635-A855-A3FC518FACB1}"/>
          </ac:spMkLst>
        </pc:spChg>
        <pc:spChg chg="mod">
          <ac:chgData name="One Skill" userId="8d49c830ac36a521" providerId="LiveId" clId="{108620F3-7C9B-4B7B-BDB5-71800E3BB158}" dt="2021-04-13T14:19:04.546" v="108" actId="165"/>
          <ac:spMkLst>
            <pc:docMk/>
            <pc:sldMk cId="1296264056" sldId="354"/>
            <ac:spMk id="252" creationId="{B9669F72-B60B-4B56-B306-1ECDE9E15DD3}"/>
          </ac:spMkLst>
        </pc:spChg>
        <pc:spChg chg="mod">
          <ac:chgData name="One Skill" userId="8d49c830ac36a521" providerId="LiveId" clId="{108620F3-7C9B-4B7B-BDB5-71800E3BB158}" dt="2021-04-13T14:19:04.546" v="108" actId="165"/>
          <ac:spMkLst>
            <pc:docMk/>
            <pc:sldMk cId="1296264056" sldId="354"/>
            <ac:spMk id="253" creationId="{2359841D-E117-4A50-A85F-6D146CA1097A}"/>
          </ac:spMkLst>
        </pc:spChg>
        <pc:spChg chg="mod">
          <ac:chgData name="One Skill" userId="8d49c830ac36a521" providerId="LiveId" clId="{108620F3-7C9B-4B7B-BDB5-71800E3BB158}" dt="2021-04-13T14:19:04.546" v="108" actId="165"/>
          <ac:spMkLst>
            <pc:docMk/>
            <pc:sldMk cId="1296264056" sldId="354"/>
            <ac:spMk id="254" creationId="{A05AAF7B-0EE1-4F4A-B9FC-3B3E33BEAA41}"/>
          </ac:spMkLst>
        </pc:spChg>
        <pc:spChg chg="mod">
          <ac:chgData name="One Skill" userId="8d49c830ac36a521" providerId="LiveId" clId="{108620F3-7C9B-4B7B-BDB5-71800E3BB158}" dt="2021-04-13T14:19:04.546" v="108" actId="165"/>
          <ac:spMkLst>
            <pc:docMk/>
            <pc:sldMk cId="1296264056" sldId="354"/>
            <ac:spMk id="255" creationId="{EA133A3C-5A3F-4D32-922B-EAA0A63602BC}"/>
          </ac:spMkLst>
        </pc:spChg>
        <pc:spChg chg="mod">
          <ac:chgData name="One Skill" userId="8d49c830ac36a521" providerId="LiveId" clId="{108620F3-7C9B-4B7B-BDB5-71800E3BB158}" dt="2021-04-13T14:19:04.546" v="108" actId="165"/>
          <ac:spMkLst>
            <pc:docMk/>
            <pc:sldMk cId="1296264056" sldId="354"/>
            <ac:spMk id="256" creationId="{54C812E2-D974-4D0E-89B3-4B1E50D8FEF0}"/>
          </ac:spMkLst>
        </pc:spChg>
        <pc:spChg chg="mod">
          <ac:chgData name="One Skill" userId="8d49c830ac36a521" providerId="LiveId" clId="{108620F3-7C9B-4B7B-BDB5-71800E3BB158}" dt="2021-04-13T14:19:04.546" v="108" actId="165"/>
          <ac:spMkLst>
            <pc:docMk/>
            <pc:sldMk cId="1296264056" sldId="354"/>
            <ac:spMk id="257" creationId="{188E2002-430E-47C1-A20C-6BBDA6B050E4}"/>
          </ac:spMkLst>
        </pc:spChg>
        <pc:spChg chg="mod">
          <ac:chgData name="One Skill" userId="8d49c830ac36a521" providerId="LiveId" clId="{108620F3-7C9B-4B7B-BDB5-71800E3BB158}" dt="2021-04-13T14:19:04.546" v="108" actId="165"/>
          <ac:spMkLst>
            <pc:docMk/>
            <pc:sldMk cId="1296264056" sldId="354"/>
            <ac:spMk id="259" creationId="{7245660C-B53E-40DE-B400-D292838DCC82}"/>
          </ac:spMkLst>
        </pc:spChg>
        <pc:spChg chg="mod">
          <ac:chgData name="One Skill" userId="8d49c830ac36a521" providerId="LiveId" clId="{108620F3-7C9B-4B7B-BDB5-71800E3BB158}" dt="2021-04-13T14:19:04.546" v="108" actId="165"/>
          <ac:spMkLst>
            <pc:docMk/>
            <pc:sldMk cId="1296264056" sldId="354"/>
            <ac:spMk id="260" creationId="{4BE49148-5FAE-417B-A66B-6A47F39FDBCE}"/>
          </ac:spMkLst>
        </pc:spChg>
        <pc:spChg chg="mod">
          <ac:chgData name="One Skill" userId="8d49c830ac36a521" providerId="LiveId" clId="{108620F3-7C9B-4B7B-BDB5-71800E3BB158}" dt="2021-04-13T14:19:04.546" v="108" actId="165"/>
          <ac:spMkLst>
            <pc:docMk/>
            <pc:sldMk cId="1296264056" sldId="354"/>
            <ac:spMk id="261" creationId="{0E800419-5124-4EA0-A545-8ADE6ECE6AB9}"/>
          </ac:spMkLst>
        </pc:spChg>
        <pc:spChg chg="mod">
          <ac:chgData name="One Skill" userId="8d49c830ac36a521" providerId="LiveId" clId="{108620F3-7C9B-4B7B-BDB5-71800E3BB158}" dt="2021-04-13T14:19:04.546" v="108" actId="165"/>
          <ac:spMkLst>
            <pc:docMk/>
            <pc:sldMk cId="1296264056" sldId="354"/>
            <ac:spMk id="262" creationId="{C666A3A5-537D-4117-98D0-ED09741FBAE8}"/>
          </ac:spMkLst>
        </pc:spChg>
        <pc:spChg chg="mod">
          <ac:chgData name="One Skill" userId="8d49c830ac36a521" providerId="LiveId" clId="{108620F3-7C9B-4B7B-BDB5-71800E3BB158}" dt="2021-04-13T14:19:04.546" v="108" actId="165"/>
          <ac:spMkLst>
            <pc:docMk/>
            <pc:sldMk cId="1296264056" sldId="354"/>
            <ac:spMk id="263" creationId="{C2BC03F1-75EE-4F6B-9A52-0365420C07C9}"/>
          </ac:spMkLst>
        </pc:spChg>
        <pc:spChg chg="mod">
          <ac:chgData name="One Skill" userId="8d49c830ac36a521" providerId="LiveId" clId="{108620F3-7C9B-4B7B-BDB5-71800E3BB158}" dt="2021-04-13T14:19:04.546" v="108" actId="165"/>
          <ac:spMkLst>
            <pc:docMk/>
            <pc:sldMk cId="1296264056" sldId="354"/>
            <ac:spMk id="264" creationId="{366BFE11-55C7-4B7D-84A4-82D420912B3B}"/>
          </ac:spMkLst>
        </pc:spChg>
        <pc:spChg chg="mod">
          <ac:chgData name="One Skill" userId="8d49c830ac36a521" providerId="LiveId" clId="{108620F3-7C9B-4B7B-BDB5-71800E3BB158}" dt="2021-04-13T14:19:04.546" v="108" actId="165"/>
          <ac:spMkLst>
            <pc:docMk/>
            <pc:sldMk cId="1296264056" sldId="354"/>
            <ac:spMk id="265" creationId="{1A927616-2AD1-4756-8736-1B18E54C031B}"/>
          </ac:spMkLst>
        </pc:spChg>
        <pc:spChg chg="mod">
          <ac:chgData name="One Skill" userId="8d49c830ac36a521" providerId="LiveId" clId="{108620F3-7C9B-4B7B-BDB5-71800E3BB158}" dt="2021-04-13T14:19:04.546" v="108" actId="165"/>
          <ac:spMkLst>
            <pc:docMk/>
            <pc:sldMk cId="1296264056" sldId="354"/>
            <ac:spMk id="266" creationId="{12553655-317F-4A4D-BEB0-60B948CA6CDD}"/>
          </ac:spMkLst>
        </pc:spChg>
        <pc:spChg chg="mod">
          <ac:chgData name="One Skill" userId="8d49c830ac36a521" providerId="LiveId" clId="{108620F3-7C9B-4B7B-BDB5-71800E3BB158}" dt="2021-04-13T14:19:04.546" v="108" actId="165"/>
          <ac:spMkLst>
            <pc:docMk/>
            <pc:sldMk cId="1296264056" sldId="354"/>
            <ac:spMk id="267" creationId="{3550188B-D754-40A1-B400-407F93FFAAD6}"/>
          </ac:spMkLst>
        </pc:spChg>
        <pc:spChg chg="mod">
          <ac:chgData name="One Skill" userId="8d49c830ac36a521" providerId="LiveId" clId="{108620F3-7C9B-4B7B-BDB5-71800E3BB158}" dt="2021-04-13T14:19:04.546" v="108" actId="165"/>
          <ac:spMkLst>
            <pc:docMk/>
            <pc:sldMk cId="1296264056" sldId="354"/>
            <ac:spMk id="268" creationId="{1745679B-001F-4BF2-ABDE-0F168C01632C}"/>
          </ac:spMkLst>
        </pc:spChg>
        <pc:spChg chg="mod">
          <ac:chgData name="One Skill" userId="8d49c830ac36a521" providerId="LiveId" clId="{108620F3-7C9B-4B7B-BDB5-71800E3BB158}" dt="2021-04-13T14:19:04.546" v="108" actId="165"/>
          <ac:spMkLst>
            <pc:docMk/>
            <pc:sldMk cId="1296264056" sldId="354"/>
            <ac:spMk id="269" creationId="{CFA4845F-E1BF-420C-9FED-20F1054EEC29}"/>
          </ac:spMkLst>
        </pc:spChg>
        <pc:spChg chg="mod">
          <ac:chgData name="One Skill" userId="8d49c830ac36a521" providerId="LiveId" clId="{108620F3-7C9B-4B7B-BDB5-71800E3BB158}" dt="2021-04-13T14:19:04.546" v="108" actId="165"/>
          <ac:spMkLst>
            <pc:docMk/>
            <pc:sldMk cId="1296264056" sldId="354"/>
            <ac:spMk id="270" creationId="{4BC1C765-3444-4C7A-97DA-6928943CED9B}"/>
          </ac:spMkLst>
        </pc:spChg>
        <pc:spChg chg="mod">
          <ac:chgData name="One Skill" userId="8d49c830ac36a521" providerId="LiveId" clId="{108620F3-7C9B-4B7B-BDB5-71800E3BB158}" dt="2021-04-13T14:19:04.546" v="108" actId="165"/>
          <ac:spMkLst>
            <pc:docMk/>
            <pc:sldMk cId="1296264056" sldId="354"/>
            <ac:spMk id="271" creationId="{5FB03D93-1B83-466C-8310-B8C5502C4716}"/>
          </ac:spMkLst>
        </pc:spChg>
        <pc:spChg chg="mod">
          <ac:chgData name="One Skill" userId="8d49c830ac36a521" providerId="LiveId" clId="{108620F3-7C9B-4B7B-BDB5-71800E3BB158}" dt="2021-04-13T14:19:04.546" v="108" actId="165"/>
          <ac:spMkLst>
            <pc:docMk/>
            <pc:sldMk cId="1296264056" sldId="354"/>
            <ac:spMk id="272" creationId="{0480E10B-5794-4C46-9684-DB47C5B7F7F0}"/>
          </ac:spMkLst>
        </pc:spChg>
        <pc:spChg chg="mod">
          <ac:chgData name="One Skill" userId="8d49c830ac36a521" providerId="LiveId" clId="{108620F3-7C9B-4B7B-BDB5-71800E3BB158}" dt="2021-04-13T14:19:04.546" v="108" actId="165"/>
          <ac:spMkLst>
            <pc:docMk/>
            <pc:sldMk cId="1296264056" sldId="354"/>
            <ac:spMk id="273" creationId="{F7A1798E-ECF0-4CD9-9CEB-595FA656A22A}"/>
          </ac:spMkLst>
        </pc:spChg>
        <pc:spChg chg="mod">
          <ac:chgData name="One Skill" userId="8d49c830ac36a521" providerId="LiveId" clId="{108620F3-7C9B-4B7B-BDB5-71800E3BB158}" dt="2021-04-13T14:19:04.546" v="108" actId="165"/>
          <ac:spMkLst>
            <pc:docMk/>
            <pc:sldMk cId="1296264056" sldId="354"/>
            <ac:spMk id="274" creationId="{A9FEB5DF-847B-42DB-8902-A7721B8F34D6}"/>
          </ac:spMkLst>
        </pc:spChg>
        <pc:spChg chg="mod">
          <ac:chgData name="One Skill" userId="8d49c830ac36a521" providerId="LiveId" clId="{108620F3-7C9B-4B7B-BDB5-71800E3BB158}" dt="2021-04-13T14:19:04.546" v="108" actId="165"/>
          <ac:spMkLst>
            <pc:docMk/>
            <pc:sldMk cId="1296264056" sldId="354"/>
            <ac:spMk id="275" creationId="{FDA208DB-1FBB-4D98-ACB0-32FBAB418C25}"/>
          </ac:spMkLst>
        </pc:spChg>
        <pc:spChg chg="mod">
          <ac:chgData name="One Skill" userId="8d49c830ac36a521" providerId="LiveId" clId="{108620F3-7C9B-4B7B-BDB5-71800E3BB158}" dt="2021-04-13T14:19:04.546" v="108" actId="165"/>
          <ac:spMkLst>
            <pc:docMk/>
            <pc:sldMk cId="1296264056" sldId="354"/>
            <ac:spMk id="276" creationId="{1350C57A-4C28-4DA1-896D-1EFFD540B7CE}"/>
          </ac:spMkLst>
        </pc:spChg>
        <pc:spChg chg="mod">
          <ac:chgData name="One Skill" userId="8d49c830ac36a521" providerId="LiveId" clId="{108620F3-7C9B-4B7B-BDB5-71800E3BB158}" dt="2021-04-13T14:19:04.546" v="108" actId="165"/>
          <ac:spMkLst>
            <pc:docMk/>
            <pc:sldMk cId="1296264056" sldId="354"/>
            <ac:spMk id="277" creationId="{E94949A3-B5DC-4AB6-8D2F-64D078EFF620}"/>
          </ac:spMkLst>
        </pc:spChg>
        <pc:spChg chg="mod">
          <ac:chgData name="One Skill" userId="8d49c830ac36a521" providerId="LiveId" clId="{108620F3-7C9B-4B7B-BDB5-71800E3BB158}" dt="2021-04-13T14:19:04.546" v="108" actId="165"/>
          <ac:spMkLst>
            <pc:docMk/>
            <pc:sldMk cId="1296264056" sldId="354"/>
            <ac:spMk id="278" creationId="{899CA0F7-C973-414D-BD6F-30E392D32572}"/>
          </ac:spMkLst>
        </pc:spChg>
        <pc:spChg chg="mod">
          <ac:chgData name="One Skill" userId="8d49c830ac36a521" providerId="LiveId" clId="{108620F3-7C9B-4B7B-BDB5-71800E3BB158}" dt="2021-04-13T14:19:04.546" v="108" actId="165"/>
          <ac:spMkLst>
            <pc:docMk/>
            <pc:sldMk cId="1296264056" sldId="354"/>
            <ac:spMk id="279" creationId="{DB6E5C77-D50E-49D8-AE28-12F077238E4C}"/>
          </ac:spMkLst>
        </pc:spChg>
        <pc:spChg chg="mod">
          <ac:chgData name="One Skill" userId="8d49c830ac36a521" providerId="LiveId" clId="{108620F3-7C9B-4B7B-BDB5-71800E3BB158}" dt="2021-04-13T14:19:04.546" v="108" actId="165"/>
          <ac:spMkLst>
            <pc:docMk/>
            <pc:sldMk cId="1296264056" sldId="354"/>
            <ac:spMk id="280" creationId="{B1247361-114B-4E6E-A7F8-DA9C80347DB6}"/>
          </ac:spMkLst>
        </pc:spChg>
        <pc:spChg chg="mod">
          <ac:chgData name="One Skill" userId="8d49c830ac36a521" providerId="LiveId" clId="{108620F3-7C9B-4B7B-BDB5-71800E3BB158}" dt="2021-04-13T14:19:04.546" v="108" actId="165"/>
          <ac:spMkLst>
            <pc:docMk/>
            <pc:sldMk cId="1296264056" sldId="354"/>
            <ac:spMk id="281" creationId="{6C989BE7-B355-4531-8BF9-34E7C6BB6A58}"/>
          </ac:spMkLst>
        </pc:spChg>
        <pc:spChg chg="mod">
          <ac:chgData name="One Skill" userId="8d49c830ac36a521" providerId="LiveId" clId="{108620F3-7C9B-4B7B-BDB5-71800E3BB158}" dt="2021-04-13T14:19:04.546" v="108" actId="165"/>
          <ac:spMkLst>
            <pc:docMk/>
            <pc:sldMk cId="1296264056" sldId="354"/>
            <ac:spMk id="282" creationId="{670039FF-CB0E-440A-8555-1069870218D4}"/>
          </ac:spMkLst>
        </pc:spChg>
        <pc:spChg chg="mod">
          <ac:chgData name="One Skill" userId="8d49c830ac36a521" providerId="LiveId" clId="{108620F3-7C9B-4B7B-BDB5-71800E3BB158}" dt="2021-04-13T14:19:04.546" v="108" actId="165"/>
          <ac:spMkLst>
            <pc:docMk/>
            <pc:sldMk cId="1296264056" sldId="354"/>
            <ac:spMk id="283" creationId="{4D0D34B8-D408-496E-86F8-327EE10B292D}"/>
          </ac:spMkLst>
        </pc:spChg>
        <pc:spChg chg="mod">
          <ac:chgData name="One Skill" userId="8d49c830ac36a521" providerId="LiveId" clId="{108620F3-7C9B-4B7B-BDB5-71800E3BB158}" dt="2021-04-13T14:19:04.546" v="108" actId="165"/>
          <ac:spMkLst>
            <pc:docMk/>
            <pc:sldMk cId="1296264056" sldId="354"/>
            <ac:spMk id="285" creationId="{BC16C5B2-C71B-40CF-B42E-4652A2A29623}"/>
          </ac:spMkLst>
        </pc:spChg>
        <pc:spChg chg="mod">
          <ac:chgData name="One Skill" userId="8d49c830ac36a521" providerId="LiveId" clId="{108620F3-7C9B-4B7B-BDB5-71800E3BB158}" dt="2021-04-13T14:19:04.546" v="108" actId="165"/>
          <ac:spMkLst>
            <pc:docMk/>
            <pc:sldMk cId="1296264056" sldId="354"/>
            <ac:spMk id="286" creationId="{912D8C4C-0DAE-46EE-B13D-61391C0EEE98}"/>
          </ac:spMkLst>
        </pc:spChg>
        <pc:spChg chg="mod">
          <ac:chgData name="One Skill" userId="8d49c830ac36a521" providerId="LiveId" clId="{108620F3-7C9B-4B7B-BDB5-71800E3BB158}" dt="2021-04-13T14:19:04.546" v="108" actId="165"/>
          <ac:spMkLst>
            <pc:docMk/>
            <pc:sldMk cId="1296264056" sldId="354"/>
            <ac:spMk id="287" creationId="{D54A239B-EFC0-4DF1-8450-360D8BF04565}"/>
          </ac:spMkLst>
        </pc:spChg>
        <pc:spChg chg="mod">
          <ac:chgData name="One Skill" userId="8d49c830ac36a521" providerId="LiveId" clId="{108620F3-7C9B-4B7B-BDB5-71800E3BB158}" dt="2021-04-13T14:19:04.546" v="108" actId="165"/>
          <ac:spMkLst>
            <pc:docMk/>
            <pc:sldMk cId="1296264056" sldId="354"/>
            <ac:spMk id="288" creationId="{9D31895C-EFC0-4A9C-9192-6771FBAF382D}"/>
          </ac:spMkLst>
        </pc:spChg>
        <pc:spChg chg="mod">
          <ac:chgData name="One Skill" userId="8d49c830ac36a521" providerId="LiveId" clId="{108620F3-7C9B-4B7B-BDB5-71800E3BB158}" dt="2021-04-13T14:19:04.546" v="108" actId="165"/>
          <ac:spMkLst>
            <pc:docMk/>
            <pc:sldMk cId="1296264056" sldId="354"/>
            <ac:spMk id="289" creationId="{7269C246-946A-4087-B157-6139F435A9E1}"/>
          </ac:spMkLst>
        </pc:spChg>
        <pc:spChg chg="mod">
          <ac:chgData name="One Skill" userId="8d49c830ac36a521" providerId="LiveId" clId="{108620F3-7C9B-4B7B-BDB5-71800E3BB158}" dt="2021-04-13T14:19:04.546" v="108" actId="165"/>
          <ac:spMkLst>
            <pc:docMk/>
            <pc:sldMk cId="1296264056" sldId="354"/>
            <ac:spMk id="290" creationId="{CCC50C9E-69FA-44D5-AD2C-CC417140999E}"/>
          </ac:spMkLst>
        </pc:spChg>
        <pc:spChg chg="mod">
          <ac:chgData name="One Skill" userId="8d49c830ac36a521" providerId="LiveId" clId="{108620F3-7C9B-4B7B-BDB5-71800E3BB158}" dt="2021-04-13T14:19:04.546" v="108" actId="165"/>
          <ac:spMkLst>
            <pc:docMk/>
            <pc:sldMk cId="1296264056" sldId="354"/>
            <ac:spMk id="291" creationId="{DCDF68BD-384D-4149-BF9C-2F48E20975AE}"/>
          </ac:spMkLst>
        </pc:spChg>
        <pc:spChg chg="mod">
          <ac:chgData name="One Skill" userId="8d49c830ac36a521" providerId="LiveId" clId="{108620F3-7C9B-4B7B-BDB5-71800E3BB158}" dt="2021-04-13T14:19:04.546" v="108" actId="165"/>
          <ac:spMkLst>
            <pc:docMk/>
            <pc:sldMk cId="1296264056" sldId="354"/>
            <ac:spMk id="292" creationId="{3C918FE7-BB8C-4B46-A1DC-20B7F1F35BB3}"/>
          </ac:spMkLst>
        </pc:spChg>
        <pc:spChg chg="mod">
          <ac:chgData name="One Skill" userId="8d49c830ac36a521" providerId="LiveId" clId="{108620F3-7C9B-4B7B-BDB5-71800E3BB158}" dt="2021-04-13T14:19:04.546" v="108" actId="165"/>
          <ac:spMkLst>
            <pc:docMk/>
            <pc:sldMk cId="1296264056" sldId="354"/>
            <ac:spMk id="293" creationId="{6792A305-A4E0-46F9-B007-B54BDBA007AD}"/>
          </ac:spMkLst>
        </pc:spChg>
        <pc:spChg chg="mod">
          <ac:chgData name="One Skill" userId="8d49c830ac36a521" providerId="LiveId" clId="{108620F3-7C9B-4B7B-BDB5-71800E3BB158}" dt="2021-04-13T14:19:04.546" v="108" actId="165"/>
          <ac:spMkLst>
            <pc:docMk/>
            <pc:sldMk cId="1296264056" sldId="354"/>
            <ac:spMk id="294" creationId="{08535186-3F94-44A2-BFD6-7066E35B7CE8}"/>
          </ac:spMkLst>
        </pc:spChg>
        <pc:spChg chg="mod">
          <ac:chgData name="One Skill" userId="8d49c830ac36a521" providerId="LiveId" clId="{108620F3-7C9B-4B7B-BDB5-71800E3BB158}" dt="2021-04-13T14:19:04.546" v="108" actId="165"/>
          <ac:spMkLst>
            <pc:docMk/>
            <pc:sldMk cId="1296264056" sldId="354"/>
            <ac:spMk id="295" creationId="{0D87543F-A250-4D0F-B415-D92B2ED2A019}"/>
          </ac:spMkLst>
        </pc:spChg>
        <pc:spChg chg="mod">
          <ac:chgData name="One Skill" userId="8d49c830ac36a521" providerId="LiveId" clId="{108620F3-7C9B-4B7B-BDB5-71800E3BB158}" dt="2021-04-13T14:19:04.546" v="108" actId="165"/>
          <ac:spMkLst>
            <pc:docMk/>
            <pc:sldMk cId="1296264056" sldId="354"/>
            <ac:spMk id="296" creationId="{05022565-2653-4937-B90A-FC9D7262A9BF}"/>
          </ac:spMkLst>
        </pc:spChg>
        <pc:spChg chg="mod">
          <ac:chgData name="One Skill" userId="8d49c830ac36a521" providerId="LiveId" clId="{108620F3-7C9B-4B7B-BDB5-71800E3BB158}" dt="2021-04-13T14:19:04.546" v="108" actId="165"/>
          <ac:spMkLst>
            <pc:docMk/>
            <pc:sldMk cId="1296264056" sldId="354"/>
            <ac:spMk id="297" creationId="{884E5D44-0963-4964-AA51-484DBC3F1A3F}"/>
          </ac:spMkLst>
        </pc:spChg>
        <pc:spChg chg="mod">
          <ac:chgData name="One Skill" userId="8d49c830ac36a521" providerId="LiveId" clId="{108620F3-7C9B-4B7B-BDB5-71800E3BB158}" dt="2021-04-13T14:19:04.546" v="108" actId="165"/>
          <ac:spMkLst>
            <pc:docMk/>
            <pc:sldMk cId="1296264056" sldId="354"/>
            <ac:spMk id="298" creationId="{D4FC7318-2A78-48EE-AF10-793472AA3A5F}"/>
          </ac:spMkLst>
        </pc:spChg>
        <pc:spChg chg="mod">
          <ac:chgData name="One Skill" userId="8d49c830ac36a521" providerId="LiveId" clId="{108620F3-7C9B-4B7B-BDB5-71800E3BB158}" dt="2021-04-13T14:19:04.546" v="108" actId="165"/>
          <ac:spMkLst>
            <pc:docMk/>
            <pc:sldMk cId="1296264056" sldId="354"/>
            <ac:spMk id="299" creationId="{35735F8B-1C1C-4790-A88A-DCB1D3AA50EB}"/>
          </ac:spMkLst>
        </pc:spChg>
        <pc:spChg chg="mod">
          <ac:chgData name="One Skill" userId="8d49c830ac36a521" providerId="LiveId" clId="{108620F3-7C9B-4B7B-BDB5-71800E3BB158}" dt="2021-04-13T14:19:04.546" v="108" actId="165"/>
          <ac:spMkLst>
            <pc:docMk/>
            <pc:sldMk cId="1296264056" sldId="354"/>
            <ac:spMk id="300" creationId="{8F09125E-8D58-4FDD-85EE-C140B164DA09}"/>
          </ac:spMkLst>
        </pc:spChg>
        <pc:spChg chg="mod">
          <ac:chgData name="One Skill" userId="8d49c830ac36a521" providerId="LiveId" clId="{108620F3-7C9B-4B7B-BDB5-71800E3BB158}" dt="2021-04-13T14:19:04.546" v="108" actId="165"/>
          <ac:spMkLst>
            <pc:docMk/>
            <pc:sldMk cId="1296264056" sldId="354"/>
            <ac:spMk id="302" creationId="{A096C957-BFA1-4EA5-AC73-C40A429A0025}"/>
          </ac:spMkLst>
        </pc:spChg>
        <pc:spChg chg="mod">
          <ac:chgData name="One Skill" userId="8d49c830ac36a521" providerId="LiveId" clId="{108620F3-7C9B-4B7B-BDB5-71800E3BB158}" dt="2021-04-13T14:19:04.546" v="108" actId="165"/>
          <ac:spMkLst>
            <pc:docMk/>
            <pc:sldMk cId="1296264056" sldId="354"/>
            <ac:spMk id="303" creationId="{DAB298C9-7485-4FF3-9AE1-736E872CCBEA}"/>
          </ac:spMkLst>
        </pc:spChg>
        <pc:spChg chg="mod">
          <ac:chgData name="One Skill" userId="8d49c830ac36a521" providerId="LiveId" clId="{108620F3-7C9B-4B7B-BDB5-71800E3BB158}" dt="2021-04-13T14:19:04.546" v="108" actId="165"/>
          <ac:spMkLst>
            <pc:docMk/>
            <pc:sldMk cId="1296264056" sldId="354"/>
            <ac:spMk id="304" creationId="{D32734A8-BCE6-4AA6-A7A9-1162D76378ED}"/>
          </ac:spMkLst>
        </pc:spChg>
        <pc:spChg chg="mod">
          <ac:chgData name="One Skill" userId="8d49c830ac36a521" providerId="LiveId" clId="{108620F3-7C9B-4B7B-BDB5-71800E3BB158}" dt="2021-04-13T14:19:04.546" v="108" actId="165"/>
          <ac:spMkLst>
            <pc:docMk/>
            <pc:sldMk cId="1296264056" sldId="354"/>
            <ac:spMk id="305" creationId="{C91B9D4D-FC63-4731-82EB-353EB6A56FC4}"/>
          </ac:spMkLst>
        </pc:spChg>
        <pc:spChg chg="mod">
          <ac:chgData name="One Skill" userId="8d49c830ac36a521" providerId="LiveId" clId="{108620F3-7C9B-4B7B-BDB5-71800E3BB158}" dt="2021-04-13T14:19:04.546" v="108" actId="165"/>
          <ac:spMkLst>
            <pc:docMk/>
            <pc:sldMk cId="1296264056" sldId="354"/>
            <ac:spMk id="306" creationId="{DE3D036C-1F00-4509-9F42-96765FF90E87}"/>
          </ac:spMkLst>
        </pc:spChg>
        <pc:spChg chg="mod">
          <ac:chgData name="One Skill" userId="8d49c830ac36a521" providerId="LiveId" clId="{108620F3-7C9B-4B7B-BDB5-71800E3BB158}" dt="2021-04-13T14:19:04.546" v="108" actId="165"/>
          <ac:spMkLst>
            <pc:docMk/>
            <pc:sldMk cId="1296264056" sldId="354"/>
            <ac:spMk id="307" creationId="{76DEC20B-EF9D-4B39-8AF3-D8B0E4D695E8}"/>
          </ac:spMkLst>
        </pc:spChg>
        <pc:spChg chg="mod">
          <ac:chgData name="One Skill" userId="8d49c830ac36a521" providerId="LiveId" clId="{108620F3-7C9B-4B7B-BDB5-71800E3BB158}" dt="2021-04-13T14:19:04.546" v="108" actId="165"/>
          <ac:spMkLst>
            <pc:docMk/>
            <pc:sldMk cId="1296264056" sldId="354"/>
            <ac:spMk id="308" creationId="{28F93788-74D1-40AE-896F-759ACC5402B5}"/>
          </ac:spMkLst>
        </pc:spChg>
        <pc:spChg chg="mod">
          <ac:chgData name="One Skill" userId="8d49c830ac36a521" providerId="LiveId" clId="{108620F3-7C9B-4B7B-BDB5-71800E3BB158}" dt="2021-04-13T14:19:04.546" v="108" actId="165"/>
          <ac:spMkLst>
            <pc:docMk/>
            <pc:sldMk cId="1296264056" sldId="354"/>
            <ac:spMk id="309" creationId="{E85853BE-7470-4D61-B6EA-BE516A83CD22}"/>
          </ac:spMkLst>
        </pc:spChg>
        <pc:spChg chg="mod">
          <ac:chgData name="One Skill" userId="8d49c830ac36a521" providerId="LiveId" clId="{108620F3-7C9B-4B7B-BDB5-71800E3BB158}" dt="2021-04-13T14:19:04.546" v="108" actId="165"/>
          <ac:spMkLst>
            <pc:docMk/>
            <pc:sldMk cId="1296264056" sldId="354"/>
            <ac:spMk id="310" creationId="{33068DF5-26A6-49FC-A819-6EFEBD819515}"/>
          </ac:spMkLst>
        </pc:spChg>
        <pc:spChg chg="mod">
          <ac:chgData name="One Skill" userId="8d49c830ac36a521" providerId="LiveId" clId="{108620F3-7C9B-4B7B-BDB5-71800E3BB158}" dt="2021-04-13T14:19:04.546" v="108" actId="165"/>
          <ac:spMkLst>
            <pc:docMk/>
            <pc:sldMk cId="1296264056" sldId="354"/>
            <ac:spMk id="311" creationId="{223562C3-EC85-4F51-B0DD-206C99BDF00D}"/>
          </ac:spMkLst>
        </pc:spChg>
        <pc:spChg chg="mod">
          <ac:chgData name="One Skill" userId="8d49c830ac36a521" providerId="LiveId" clId="{108620F3-7C9B-4B7B-BDB5-71800E3BB158}" dt="2021-04-13T14:19:04.546" v="108" actId="165"/>
          <ac:spMkLst>
            <pc:docMk/>
            <pc:sldMk cId="1296264056" sldId="354"/>
            <ac:spMk id="312" creationId="{16ACF3A7-E397-4F0F-806A-44B07E48B418}"/>
          </ac:spMkLst>
        </pc:spChg>
        <pc:spChg chg="mod">
          <ac:chgData name="One Skill" userId="8d49c830ac36a521" providerId="LiveId" clId="{108620F3-7C9B-4B7B-BDB5-71800E3BB158}" dt="2021-04-13T14:19:04.546" v="108" actId="165"/>
          <ac:spMkLst>
            <pc:docMk/>
            <pc:sldMk cId="1296264056" sldId="354"/>
            <ac:spMk id="313" creationId="{EF9EF83A-C499-4E2B-B793-6BA664221CDD}"/>
          </ac:spMkLst>
        </pc:spChg>
        <pc:spChg chg="mod">
          <ac:chgData name="One Skill" userId="8d49c830ac36a521" providerId="LiveId" clId="{108620F3-7C9B-4B7B-BDB5-71800E3BB158}" dt="2021-04-13T14:19:04.546" v="108" actId="165"/>
          <ac:spMkLst>
            <pc:docMk/>
            <pc:sldMk cId="1296264056" sldId="354"/>
            <ac:spMk id="314" creationId="{E2D3D0C8-8670-41E3-B54A-2A64CF8B0468}"/>
          </ac:spMkLst>
        </pc:spChg>
        <pc:spChg chg="mod">
          <ac:chgData name="One Skill" userId="8d49c830ac36a521" providerId="LiveId" clId="{108620F3-7C9B-4B7B-BDB5-71800E3BB158}" dt="2021-04-13T14:19:04.546" v="108" actId="165"/>
          <ac:spMkLst>
            <pc:docMk/>
            <pc:sldMk cId="1296264056" sldId="354"/>
            <ac:spMk id="315" creationId="{4AA94991-A7EB-4B22-BE5A-ECE03402425C}"/>
          </ac:spMkLst>
        </pc:spChg>
        <pc:spChg chg="mod">
          <ac:chgData name="One Skill" userId="8d49c830ac36a521" providerId="LiveId" clId="{108620F3-7C9B-4B7B-BDB5-71800E3BB158}" dt="2021-04-13T14:19:04.546" v="108" actId="165"/>
          <ac:spMkLst>
            <pc:docMk/>
            <pc:sldMk cId="1296264056" sldId="354"/>
            <ac:spMk id="316" creationId="{6A4385F1-34A8-44AF-9ADA-7ACFCB447B27}"/>
          </ac:spMkLst>
        </pc:spChg>
        <pc:spChg chg="mod">
          <ac:chgData name="One Skill" userId="8d49c830ac36a521" providerId="LiveId" clId="{108620F3-7C9B-4B7B-BDB5-71800E3BB158}" dt="2021-04-13T14:19:04.546" v="108" actId="165"/>
          <ac:spMkLst>
            <pc:docMk/>
            <pc:sldMk cId="1296264056" sldId="354"/>
            <ac:spMk id="317" creationId="{593B7402-A9E9-47E7-A203-287D9300F99B}"/>
          </ac:spMkLst>
        </pc:spChg>
        <pc:spChg chg="mod">
          <ac:chgData name="One Skill" userId="8d49c830ac36a521" providerId="LiveId" clId="{108620F3-7C9B-4B7B-BDB5-71800E3BB158}" dt="2021-04-13T14:19:04.546" v="108" actId="165"/>
          <ac:spMkLst>
            <pc:docMk/>
            <pc:sldMk cId="1296264056" sldId="354"/>
            <ac:spMk id="318" creationId="{7CA89780-49DD-464D-B648-7E3E204FE0F3}"/>
          </ac:spMkLst>
        </pc:spChg>
        <pc:spChg chg="mod">
          <ac:chgData name="One Skill" userId="8d49c830ac36a521" providerId="LiveId" clId="{108620F3-7C9B-4B7B-BDB5-71800E3BB158}" dt="2021-04-13T14:19:24.285" v="169" actId="207"/>
          <ac:spMkLst>
            <pc:docMk/>
            <pc:sldMk cId="1296264056" sldId="354"/>
            <ac:spMk id="319" creationId="{9BC4A8A5-2479-401C-9BC7-8793D5BA0868}"/>
          </ac:spMkLst>
        </pc:spChg>
        <pc:spChg chg="mod">
          <ac:chgData name="One Skill" userId="8d49c830ac36a521" providerId="LiveId" clId="{108620F3-7C9B-4B7B-BDB5-71800E3BB158}" dt="2021-04-13T14:19:04.546" v="108" actId="165"/>
          <ac:spMkLst>
            <pc:docMk/>
            <pc:sldMk cId="1296264056" sldId="354"/>
            <ac:spMk id="322" creationId="{2FC6DBC1-94C5-41D9-8101-D3DBD60502C5}"/>
          </ac:spMkLst>
        </pc:spChg>
        <pc:spChg chg="mod">
          <ac:chgData name="One Skill" userId="8d49c830ac36a521" providerId="LiveId" clId="{108620F3-7C9B-4B7B-BDB5-71800E3BB158}" dt="2021-04-13T14:19:04.546" v="108" actId="165"/>
          <ac:spMkLst>
            <pc:docMk/>
            <pc:sldMk cId="1296264056" sldId="354"/>
            <ac:spMk id="323" creationId="{BB61E745-077E-4204-9776-882303F52050}"/>
          </ac:spMkLst>
        </pc:spChg>
        <pc:spChg chg="mod">
          <ac:chgData name="One Skill" userId="8d49c830ac36a521" providerId="LiveId" clId="{108620F3-7C9B-4B7B-BDB5-71800E3BB158}" dt="2021-04-13T14:19:04.546" v="108" actId="165"/>
          <ac:spMkLst>
            <pc:docMk/>
            <pc:sldMk cId="1296264056" sldId="354"/>
            <ac:spMk id="324" creationId="{108C7B68-F68E-41DC-B814-FE56E600E695}"/>
          </ac:spMkLst>
        </pc:spChg>
        <pc:spChg chg="mod">
          <ac:chgData name="One Skill" userId="8d49c830ac36a521" providerId="LiveId" clId="{108620F3-7C9B-4B7B-BDB5-71800E3BB158}" dt="2021-04-13T14:19:04.546" v="108" actId="165"/>
          <ac:spMkLst>
            <pc:docMk/>
            <pc:sldMk cId="1296264056" sldId="354"/>
            <ac:spMk id="325" creationId="{B355138A-A705-45D5-8E7B-DA2A1028159B}"/>
          </ac:spMkLst>
        </pc:spChg>
        <pc:spChg chg="mod">
          <ac:chgData name="One Skill" userId="8d49c830ac36a521" providerId="LiveId" clId="{108620F3-7C9B-4B7B-BDB5-71800E3BB158}" dt="2021-04-13T14:19:04.546" v="108" actId="165"/>
          <ac:spMkLst>
            <pc:docMk/>
            <pc:sldMk cId="1296264056" sldId="354"/>
            <ac:spMk id="326" creationId="{2270FA92-405D-4928-8C17-51310D77B094}"/>
          </ac:spMkLst>
        </pc:spChg>
        <pc:spChg chg="mod">
          <ac:chgData name="One Skill" userId="8d49c830ac36a521" providerId="LiveId" clId="{108620F3-7C9B-4B7B-BDB5-71800E3BB158}" dt="2021-04-13T14:19:04.546" v="108" actId="165"/>
          <ac:spMkLst>
            <pc:docMk/>
            <pc:sldMk cId="1296264056" sldId="354"/>
            <ac:spMk id="327" creationId="{D26F14A1-47C7-4828-BD5D-971AA821553E}"/>
          </ac:spMkLst>
        </pc:spChg>
        <pc:spChg chg="mod">
          <ac:chgData name="One Skill" userId="8d49c830ac36a521" providerId="LiveId" clId="{108620F3-7C9B-4B7B-BDB5-71800E3BB158}" dt="2021-04-13T14:19:04.546" v="108" actId="165"/>
          <ac:spMkLst>
            <pc:docMk/>
            <pc:sldMk cId="1296264056" sldId="354"/>
            <ac:spMk id="328" creationId="{1B3F947C-D456-42A6-9C0D-9C92757A4013}"/>
          </ac:spMkLst>
        </pc:spChg>
        <pc:spChg chg="mod">
          <ac:chgData name="One Skill" userId="8d49c830ac36a521" providerId="LiveId" clId="{108620F3-7C9B-4B7B-BDB5-71800E3BB158}" dt="2021-04-13T14:19:04.546" v="108" actId="165"/>
          <ac:spMkLst>
            <pc:docMk/>
            <pc:sldMk cId="1296264056" sldId="354"/>
            <ac:spMk id="329" creationId="{AE856E34-D21E-44C0-99D4-5CCF0CC3AD68}"/>
          </ac:spMkLst>
        </pc:spChg>
        <pc:spChg chg="mod">
          <ac:chgData name="One Skill" userId="8d49c830ac36a521" providerId="LiveId" clId="{108620F3-7C9B-4B7B-BDB5-71800E3BB158}" dt="2021-04-13T14:19:04.546" v="108" actId="165"/>
          <ac:spMkLst>
            <pc:docMk/>
            <pc:sldMk cId="1296264056" sldId="354"/>
            <ac:spMk id="331" creationId="{3BB2BDDA-23D0-40D8-A5BE-7CAB9B71D9C1}"/>
          </ac:spMkLst>
        </pc:spChg>
        <pc:spChg chg="mod">
          <ac:chgData name="One Skill" userId="8d49c830ac36a521" providerId="LiveId" clId="{108620F3-7C9B-4B7B-BDB5-71800E3BB158}" dt="2021-04-13T14:19:04.546" v="108" actId="165"/>
          <ac:spMkLst>
            <pc:docMk/>
            <pc:sldMk cId="1296264056" sldId="354"/>
            <ac:spMk id="332" creationId="{02E761DA-32A0-440F-823C-485E46EA5698}"/>
          </ac:spMkLst>
        </pc:spChg>
        <pc:spChg chg="mod">
          <ac:chgData name="One Skill" userId="8d49c830ac36a521" providerId="LiveId" clId="{108620F3-7C9B-4B7B-BDB5-71800E3BB158}" dt="2021-04-13T14:19:04.546" v="108" actId="165"/>
          <ac:spMkLst>
            <pc:docMk/>
            <pc:sldMk cId="1296264056" sldId="354"/>
            <ac:spMk id="333" creationId="{66BD34D2-A506-40FF-A9F2-F72EAF30E5AD}"/>
          </ac:spMkLst>
        </pc:spChg>
        <pc:spChg chg="mod">
          <ac:chgData name="One Skill" userId="8d49c830ac36a521" providerId="LiveId" clId="{108620F3-7C9B-4B7B-BDB5-71800E3BB158}" dt="2021-04-13T14:19:04.546" v="108" actId="165"/>
          <ac:spMkLst>
            <pc:docMk/>
            <pc:sldMk cId="1296264056" sldId="354"/>
            <ac:spMk id="334" creationId="{707C6747-9480-46EA-9BEA-D5B95CA7DABD}"/>
          </ac:spMkLst>
        </pc:spChg>
        <pc:spChg chg="mod">
          <ac:chgData name="One Skill" userId="8d49c830ac36a521" providerId="LiveId" clId="{108620F3-7C9B-4B7B-BDB5-71800E3BB158}" dt="2021-04-13T14:19:04.546" v="108" actId="165"/>
          <ac:spMkLst>
            <pc:docMk/>
            <pc:sldMk cId="1296264056" sldId="354"/>
            <ac:spMk id="335" creationId="{6D1AAD5F-0FB0-48F6-B0F4-29A98E7B2F5E}"/>
          </ac:spMkLst>
        </pc:spChg>
        <pc:spChg chg="mod">
          <ac:chgData name="One Skill" userId="8d49c830ac36a521" providerId="LiveId" clId="{108620F3-7C9B-4B7B-BDB5-71800E3BB158}" dt="2021-04-13T14:19:04.546" v="108" actId="165"/>
          <ac:spMkLst>
            <pc:docMk/>
            <pc:sldMk cId="1296264056" sldId="354"/>
            <ac:spMk id="336" creationId="{56468477-F2BD-4480-B0C4-A64F138B4C59}"/>
          </ac:spMkLst>
        </pc:spChg>
        <pc:spChg chg="mod">
          <ac:chgData name="One Skill" userId="8d49c830ac36a521" providerId="LiveId" clId="{108620F3-7C9B-4B7B-BDB5-71800E3BB158}" dt="2021-04-13T14:19:04.546" v="108" actId="165"/>
          <ac:spMkLst>
            <pc:docMk/>
            <pc:sldMk cId="1296264056" sldId="354"/>
            <ac:spMk id="338" creationId="{6AEE88DB-8E30-4D6C-9474-2FB4D2131449}"/>
          </ac:spMkLst>
        </pc:spChg>
        <pc:spChg chg="mod">
          <ac:chgData name="One Skill" userId="8d49c830ac36a521" providerId="LiveId" clId="{108620F3-7C9B-4B7B-BDB5-71800E3BB158}" dt="2021-04-13T14:19:04.546" v="108" actId="165"/>
          <ac:spMkLst>
            <pc:docMk/>
            <pc:sldMk cId="1296264056" sldId="354"/>
            <ac:spMk id="339" creationId="{FBAA0864-D24E-44DA-87B6-D0F50B2F8319}"/>
          </ac:spMkLst>
        </pc:spChg>
        <pc:spChg chg="mod">
          <ac:chgData name="One Skill" userId="8d49c830ac36a521" providerId="LiveId" clId="{108620F3-7C9B-4B7B-BDB5-71800E3BB158}" dt="2021-04-13T14:19:43.984" v="173" actId="207"/>
          <ac:spMkLst>
            <pc:docMk/>
            <pc:sldMk cId="1296264056" sldId="354"/>
            <ac:spMk id="340" creationId="{87084E2F-B913-458A-AA42-29000466C925}"/>
          </ac:spMkLst>
        </pc:spChg>
        <pc:spChg chg="mod">
          <ac:chgData name="One Skill" userId="8d49c830ac36a521" providerId="LiveId" clId="{108620F3-7C9B-4B7B-BDB5-71800E3BB158}" dt="2021-04-13T14:19:04.546" v="108" actId="165"/>
          <ac:spMkLst>
            <pc:docMk/>
            <pc:sldMk cId="1296264056" sldId="354"/>
            <ac:spMk id="341" creationId="{67654C9A-F5DF-4BDF-B98E-3888A1F45ECF}"/>
          </ac:spMkLst>
        </pc:spChg>
        <pc:spChg chg="mod">
          <ac:chgData name="One Skill" userId="8d49c830ac36a521" providerId="LiveId" clId="{108620F3-7C9B-4B7B-BDB5-71800E3BB158}" dt="2021-04-13T14:19:04.546" v="108" actId="165"/>
          <ac:spMkLst>
            <pc:docMk/>
            <pc:sldMk cId="1296264056" sldId="354"/>
            <ac:spMk id="342" creationId="{37A39677-9E31-4F63-9BD8-F57B34B97D68}"/>
          </ac:spMkLst>
        </pc:spChg>
        <pc:spChg chg="mod">
          <ac:chgData name="One Skill" userId="8d49c830ac36a521" providerId="LiveId" clId="{108620F3-7C9B-4B7B-BDB5-71800E3BB158}" dt="2021-04-13T14:19:04.546" v="108" actId="165"/>
          <ac:spMkLst>
            <pc:docMk/>
            <pc:sldMk cId="1296264056" sldId="354"/>
            <ac:spMk id="343" creationId="{FA3C864B-54CF-4A6A-A6C7-E0469C1C9E89}"/>
          </ac:spMkLst>
        </pc:spChg>
        <pc:spChg chg="mod">
          <ac:chgData name="One Skill" userId="8d49c830ac36a521" providerId="LiveId" clId="{108620F3-7C9B-4B7B-BDB5-71800E3BB158}" dt="2021-04-13T14:19:04.546" v="108" actId="165"/>
          <ac:spMkLst>
            <pc:docMk/>
            <pc:sldMk cId="1296264056" sldId="354"/>
            <ac:spMk id="344" creationId="{419578E5-F2EF-4B08-9A14-A4B0532A6904}"/>
          </ac:spMkLst>
        </pc:spChg>
        <pc:spChg chg="mod">
          <ac:chgData name="One Skill" userId="8d49c830ac36a521" providerId="LiveId" clId="{108620F3-7C9B-4B7B-BDB5-71800E3BB158}" dt="2021-04-13T14:19:04.546" v="108" actId="165"/>
          <ac:spMkLst>
            <pc:docMk/>
            <pc:sldMk cId="1296264056" sldId="354"/>
            <ac:spMk id="345" creationId="{920FB6C0-2A0F-49AF-B562-DD115A9D5B25}"/>
          </ac:spMkLst>
        </pc:spChg>
        <pc:spChg chg="mod">
          <ac:chgData name="One Skill" userId="8d49c830ac36a521" providerId="LiveId" clId="{108620F3-7C9B-4B7B-BDB5-71800E3BB158}" dt="2021-04-13T14:19:04.546" v="108" actId="165"/>
          <ac:spMkLst>
            <pc:docMk/>
            <pc:sldMk cId="1296264056" sldId="354"/>
            <ac:spMk id="346" creationId="{AD9FC6E9-43E0-4D2A-B89B-5990D92DDEA8}"/>
          </ac:spMkLst>
        </pc:spChg>
        <pc:spChg chg="mod">
          <ac:chgData name="One Skill" userId="8d49c830ac36a521" providerId="LiveId" clId="{108620F3-7C9B-4B7B-BDB5-71800E3BB158}" dt="2021-04-13T14:19:04.546" v="108" actId="165"/>
          <ac:spMkLst>
            <pc:docMk/>
            <pc:sldMk cId="1296264056" sldId="354"/>
            <ac:spMk id="347" creationId="{A72C0AF3-B62A-4FF1-A154-36C8574ABE09}"/>
          </ac:spMkLst>
        </pc:spChg>
        <pc:spChg chg="mod">
          <ac:chgData name="One Skill" userId="8d49c830ac36a521" providerId="LiveId" clId="{108620F3-7C9B-4B7B-BDB5-71800E3BB158}" dt="2021-04-13T14:19:48.219" v="175" actId="207"/>
          <ac:spMkLst>
            <pc:docMk/>
            <pc:sldMk cId="1296264056" sldId="354"/>
            <ac:spMk id="348" creationId="{31F9A772-B174-4FE8-BA6F-6BF5DB762A96}"/>
          </ac:spMkLst>
        </pc:spChg>
        <pc:spChg chg="mod">
          <ac:chgData name="One Skill" userId="8d49c830ac36a521" providerId="LiveId" clId="{108620F3-7C9B-4B7B-BDB5-71800E3BB158}" dt="2021-04-13T14:19:04.546" v="108" actId="165"/>
          <ac:spMkLst>
            <pc:docMk/>
            <pc:sldMk cId="1296264056" sldId="354"/>
            <ac:spMk id="349" creationId="{C4F58C28-B920-49B2-B360-A96C0085B827}"/>
          </ac:spMkLst>
        </pc:spChg>
        <pc:spChg chg="mod">
          <ac:chgData name="One Skill" userId="8d49c830ac36a521" providerId="LiveId" clId="{108620F3-7C9B-4B7B-BDB5-71800E3BB158}" dt="2021-04-13T14:19:04.546" v="108" actId="165"/>
          <ac:spMkLst>
            <pc:docMk/>
            <pc:sldMk cId="1296264056" sldId="354"/>
            <ac:spMk id="350" creationId="{5322FB62-F4D7-4BFD-B616-56E1BD06F5C4}"/>
          </ac:spMkLst>
        </pc:spChg>
        <pc:spChg chg="mod">
          <ac:chgData name="One Skill" userId="8d49c830ac36a521" providerId="LiveId" clId="{108620F3-7C9B-4B7B-BDB5-71800E3BB158}" dt="2021-04-13T14:19:04.546" v="108" actId="165"/>
          <ac:spMkLst>
            <pc:docMk/>
            <pc:sldMk cId="1296264056" sldId="354"/>
            <ac:spMk id="351" creationId="{C72A5236-86FD-48BB-816E-0D82D9BFF0E6}"/>
          </ac:spMkLst>
        </pc:spChg>
        <pc:spChg chg="mod">
          <ac:chgData name="One Skill" userId="8d49c830ac36a521" providerId="LiveId" clId="{108620F3-7C9B-4B7B-BDB5-71800E3BB158}" dt="2021-04-13T14:19:04.546" v="108" actId="165"/>
          <ac:spMkLst>
            <pc:docMk/>
            <pc:sldMk cId="1296264056" sldId="354"/>
            <ac:spMk id="352" creationId="{D0F83E7D-C531-4705-B2EF-83892E75ACD4}"/>
          </ac:spMkLst>
        </pc:spChg>
        <pc:spChg chg="mod">
          <ac:chgData name="One Skill" userId="8d49c830ac36a521" providerId="LiveId" clId="{108620F3-7C9B-4B7B-BDB5-71800E3BB158}" dt="2021-04-13T14:19:04.546" v="108" actId="165"/>
          <ac:spMkLst>
            <pc:docMk/>
            <pc:sldMk cId="1296264056" sldId="354"/>
            <ac:spMk id="353" creationId="{5F4DAC1C-6C3D-45F6-A955-82D7AA5FCB9D}"/>
          </ac:spMkLst>
        </pc:spChg>
        <pc:spChg chg="mod">
          <ac:chgData name="One Skill" userId="8d49c830ac36a521" providerId="LiveId" clId="{108620F3-7C9B-4B7B-BDB5-71800E3BB158}" dt="2021-04-13T14:19:04.546" v="108" actId="165"/>
          <ac:spMkLst>
            <pc:docMk/>
            <pc:sldMk cId="1296264056" sldId="354"/>
            <ac:spMk id="354" creationId="{C47BC892-B425-43B0-A5A7-6D5E98677F74}"/>
          </ac:spMkLst>
        </pc:spChg>
        <pc:spChg chg="mod">
          <ac:chgData name="One Skill" userId="8d49c830ac36a521" providerId="LiveId" clId="{108620F3-7C9B-4B7B-BDB5-71800E3BB158}" dt="2021-04-13T14:19:04.546" v="108" actId="165"/>
          <ac:spMkLst>
            <pc:docMk/>
            <pc:sldMk cId="1296264056" sldId="354"/>
            <ac:spMk id="355" creationId="{D4BAD4DE-8277-4DEB-8E11-D52829A5B82A}"/>
          </ac:spMkLst>
        </pc:spChg>
        <pc:spChg chg="mod">
          <ac:chgData name="One Skill" userId="8d49c830ac36a521" providerId="LiveId" clId="{108620F3-7C9B-4B7B-BDB5-71800E3BB158}" dt="2021-04-13T14:19:04.546" v="108" actId="165"/>
          <ac:spMkLst>
            <pc:docMk/>
            <pc:sldMk cId="1296264056" sldId="354"/>
            <ac:spMk id="356" creationId="{352D004C-38BB-4DFB-BCAA-D03F4D328412}"/>
          </ac:spMkLst>
        </pc:spChg>
        <pc:spChg chg="mod">
          <ac:chgData name="One Skill" userId="8d49c830ac36a521" providerId="LiveId" clId="{108620F3-7C9B-4B7B-BDB5-71800E3BB158}" dt="2021-04-13T14:19:04.546" v="108" actId="165"/>
          <ac:spMkLst>
            <pc:docMk/>
            <pc:sldMk cId="1296264056" sldId="354"/>
            <ac:spMk id="357" creationId="{2FCA61BE-F720-4268-BECD-391A068ABFF1}"/>
          </ac:spMkLst>
        </pc:spChg>
        <pc:spChg chg="mod">
          <ac:chgData name="One Skill" userId="8d49c830ac36a521" providerId="LiveId" clId="{108620F3-7C9B-4B7B-BDB5-71800E3BB158}" dt="2021-04-13T14:19:04.546" v="108" actId="165"/>
          <ac:spMkLst>
            <pc:docMk/>
            <pc:sldMk cId="1296264056" sldId="354"/>
            <ac:spMk id="359" creationId="{72793B36-4D26-4112-B92A-F27420531CBD}"/>
          </ac:spMkLst>
        </pc:spChg>
        <pc:spChg chg="mod">
          <ac:chgData name="One Skill" userId="8d49c830ac36a521" providerId="LiveId" clId="{108620F3-7C9B-4B7B-BDB5-71800E3BB158}" dt="2021-04-13T14:19:04.546" v="108" actId="165"/>
          <ac:spMkLst>
            <pc:docMk/>
            <pc:sldMk cId="1296264056" sldId="354"/>
            <ac:spMk id="360" creationId="{E8562408-A083-4AE5-AE73-F2D3176C7225}"/>
          </ac:spMkLst>
        </pc:spChg>
        <pc:spChg chg="mod">
          <ac:chgData name="One Skill" userId="8d49c830ac36a521" providerId="LiveId" clId="{108620F3-7C9B-4B7B-BDB5-71800E3BB158}" dt="2021-04-13T14:19:04.546" v="108" actId="165"/>
          <ac:spMkLst>
            <pc:docMk/>
            <pc:sldMk cId="1296264056" sldId="354"/>
            <ac:spMk id="361" creationId="{F893AFA5-F380-436C-8487-8AE28DC7F3DB}"/>
          </ac:spMkLst>
        </pc:spChg>
        <pc:spChg chg="mod">
          <ac:chgData name="One Skill" userId="8d49c830ac36a521" providerId="LiveId" clId="{108620F3-7C9B-4B7B-BDB5-71800E3BB158}" dt="2021-04-13T14:19:04.546" v="108" actId="165"/>
          <ac:spMkLst>
            <pc:docMk/>
            <pc:sldMk cId="1296264056" sldId="354"/>
            <ac:spMk id="362" creationId="{45D060AE-3C52-4047-91BB-EB68DBA3B997}"/>
          </ac:spMkLst>
        </pc:spChg>
        <pc:spChg chg="mod">
          <ac:chgData name="One Skill" userId="8d49c830ac36a521" providerId="LiveId" clId="{108620F3-7C9B-4B7B-BDB5-71800E3BB158}" dt="2021-04-13T14:19:04.546" v="108" actId="165"/>
          <ac:spMkLst>
            <pc:docMk/>
            <pc:sldMk cId="1296264056" sldId="354"/>
            <ac:spMk id="363" creationId="{0D455243-DB8D-4DE9-B89D-A75352E6AD7E}"/>
          </ac:spMkLst>
        </pc:spChg>
        <pc:spChg chg="mod">
          <ac:chgData name="One Skill" userId="8d49c830ac36a521" providerId="LiveId" clId="{108620F3-7C9B-4B7B-BDB5-71800E3BB158}" dt="2021-04-13T14:19:04.546" v="108" actId="165"/>
          <ac:spMkLst>
            <pc:docMk/>
            <pc:sldMk cId="1296264056" sldId="354"/>
            <ac:spMk id="364" creationId="{776EBA73-B946-4F9A-8734-ADE950CD57AA}"/>
          </ac:spMkLst>
        </pc:spChg>
        <pc:spChg chg="mod">
          <ac:chgData name="One Skill" userId="8d49c830ac36a521" providerId="LiveId" clId="{108620F3-7C9B-4B7B-BDB5-71800E3BB158}" dt="2021-04-13T14:19:04.546" v="108" actId="165"/>
          <ac:spMkLst>
            <pc:docMk/>
            <pc:sldMk cId="1296264056" sldId="354"/>
            <ac:spMk id="365" creationId="{CB093627-678F-48B4-B884-F9248C2C8B8C}"/>
          </ac:spMkLst>
        </pc:spChg>
        <pc:spChg chg="mod">
          <ac:chgData name="One Skill" userId="8d49c830ac36a521" providerId="LiveId" clId="{108620F3-7C9B-4B7B-BDB5-71800E3BB158}" dt="2021-04-13T14:19:04.546" v="108" actId="165"/>
          <ac:spMkLst>
            <pc:docMk/>
            <pc:sldMk cId="1296264056" sldId="354"/>
            <ac:spMk id="366" creationId="{1C99FC1C-698E-4F89-819C-5F57EB13E4BF}"/>
          </ac:spMkLst>
        </pc:spChg>
        <pc:spChg chg="mod">
          <ac:chgData name="One Skill" userId="8d49c830ac36a521" providerId="LiveId" clId="{108620F3-7C9B-4B7B-BDB5-71800E3BB158}" dt="2021-04-13T14:19:04.546" v="108" actId="165"/>
          <ac:spMkLst>
            <pc:docMk/>
            <pc:sldMk cId="1296264056" sldId="354"/>
            <ac:spMk id="367" creationId="{270CBAB1-26BB-4FC1-90B1-76C8456FC962}"/>
          </ac:spMkLst>
        </pc:spChg>
        <pc:spChg chg="mod">
          <ac:chgData name="One Skill" userId="8d49c830ac36a521" providerId="LiveId" clId="{108620F3-7C9B-4B7B-BDB5-71800E3BB158}" dt="2021-04-13T14:19:04.546" v="108" actId="165"/>
          <ac:spMkLst>
            <pc:docMk/>
            <pc:sldMk cId="1296264056" sldId="354"/>
            <ac:spMk id="368" creationId="{4FE86879-D0C2-4FD9-A7D3-BFC9EECA6987}"/>
          </ac:spMkLst>
        </pc:spChg>
        <pc:spChg chg="mod">
          <ac:chgData name="One Skill" userId="8d49c830ac36a521" providerId="LiveId" clId="{108620F3-7C9B-4B7B-BDB5-71800E3BB158}" dt="2021-04-13T14:19:04.546" v="108" actId="165"/>
          <ac:spMkLst>
            <pc:docMk/>
            <pc:sldMk cId="1296264056" sldId="354"/>
            <ac:spMk id="369" creationId="{808D2B72-372A-47FA-93D0-3B4F6D944A2E}"/>
          </ac:spMkLst>
        </pc:spChg>
        <pc:spChg chg="mod">
          <ac:chgData name="One Skill" userId="8d49c830ac36a521" providerId="LiveId" clId="{108620F3-7C9B-4B7B-BDB5-71800E3BB158}" dt="2021-04-13T14:19:04.546" v="108" actId="165"/>
          <ac:spMkLst>
            <pc:docMk/>
            <pc:sldMk cId="1296264056" sldId="354"/>
            <ac:spMk id="370" creationId="{306D99AC-018B-46ED-9A8A-97E30DE059AD}"/>
          </ac:spMkLst>
        </pc:spChg>
        <pc:spChg chg="mod">
          <ac:chgData name="One Skill" userId="8d49c830ac36a521" providerId="LiveId" clId="{108620F3-7C9B-4B7B-BDB5-71800E3BB158}" dt="2021-04-13T14:19:04.546" v="108" actId="165"/>
          <ac:spMkLst>
            <pc:docMk/>
            <pc:sldMk cId="1296264056" sldId="354"/>
            <ac:spMk id="372" creationId="{44B29363-8E46-4699-AAFB-B96885EEF264}"/>
          </ac:spMkLst>
        </pc:spChg>
        <pc:spChg chg="mod">
          <ac:chgData name="One Skill" userId="8d49c830ac36a521" providerId="LiveId" clId="{108620F3-7C9B-4B7B-BDB5-71800E3BB158}" dt="2021-04-13T14:19:04.546" v="108" actId="165"/>
          <ac:spMkLst>
            <pc:docMk/>
            <pc:sldMk cId="1296264056" sldId="354"/>
            <ac:spMk id="373" creationId="{23FC52F0-F03C-4DF0-938F-AFFF5731B7A3}"/>
          </ac:spMkLst>
        </pc:spChg>
        <pc:spChg chg="mod">
          <ac:chgData name="One Skill" userId="8d49c830ac36a521" providerId="LiveId" clId="{108620F3-7C9B-4B7B-BDB5-71800E3BB158}" dt="2021-04-13T14:19:04.546" v="108" actId="165"/>
          <ac:spMkLst>
            <pc:docMk/>
            <pc:sldMk cId="1296264056" sldId="354"/>
            <ac:spMk id="374" creationId="{04232E65-4819-4F43-89C4-0C7AA2BAA56C}"/>
          </ac:spMkLst>
        </pc:spChg>
        <pc:spChg chg="mod">
          <ac:chgData name="One Skill" userId="8d49c830ac36a521" providerId="LiveId" clId="{108620F3-7C9B-4B7B-BDB5-71800E3BB158}" dt="2021-04-13T14:19:04.546" v="108" actId="165"/>
          <ac:spMkLst>
            <pc:docMk/>
            <pc:sldMk cId="1296264056" sldId="354"/>
            <ac:spMk id="375" creationId="{D8F4FAB2-61A0-4C62-97F3-83C7D35E9535}"/>
          </ac:spMkLst>
        </pc:spChg>
        <pc:spChg chg="mod">
          <ac:chgData name="One Skill" userId="8d49c830ac36a521" providerId="LiveId" clId="{108620F3-7C9B-4B7B-BDB5-71800E3BB158}" dt="2021-04-13T14:19:04.546" v="108" actId="165"/>
          <ac:spMkLst>
            <pc:docMk/>
            <pc:sldMk cId="1296264056" sldId="354"/>
            <ac:spMk id="376" creationId="{BBD5319C-CF0A-4FC2-92EA-3F5B825C4E8E}"/>
          </ac:spMkLst>
        </pc:spChg>
        <pc:spChg chg="mod">
          <ac:chgData name="One Skill" userId="8d49c830ac36a521" providerId="LiveId" clId="{108620F3-7C9B-4B7B-BDB5-71800E3BB158}" dt="2021-04-13T14:19:04.546" v="108" actId="165"/>
          <ac:spMkLst>
            <pc:docMk/>
            <pc:sldMk cId="1296264056" sldId="354"/>
            <ac:spMk id="377" creationId="{2712739B-08D3-4B29-BA5D-C68EDEC426BB}"/>
          </ac:spMkLst>
        </pc:spChg>
        <pc:spChg chg="mod">
          <ac:chgData name="One Skill" userId="8d49c830ac36a521" providerId="LiveId" clId="{108620F3-7C9B-4B7B-BDB5-71800E3BB158}" dt="2021-04-13T14:19:04.546" v="108" actId="165"/>
          <ac:spMkLst>
            <pc:docMk/>
            <pc:sldMk cId="1296264056" sldId="354"/>
            <ac:spMk id="378" creationId="{1CEDF366-21C7-4A47-A544-EE14DF849FA7}"/>
          </ac:spMkLst>
        </pc:spChg>
        <pc:spChg chg="mod">
          <ac:chgData name="One Skill" userId="8d49c830ac36a521" providerId="LiveId" clId="{108620F3-7C9B-4B7B-BDB5-71800E3BB158}" dt="2021-04-13T14:19:04.546" v="108" actId="165"/>
          <ac:spMkLst>
            <pc:docMk/>
            <pc:sldMk cId="1296264056" sldId="354"/>
            <ac:spMk id="379" creationId="{2A9715D2-CB92-412D-A766-85FFB8EF74CD}"/>
          </ac:spMkLst>
        </pc:spChg>
        <pc:spChg chg="mod">
          <ac:chgData name="One Skill" userId="8d49c830ac36a521" providerId="LiveId" clId="{108620F3-7C9B-4B7B-BDB5-71800E3BB158}" dt="2021-04-13T14:19:04.546" v="108" actId="165"/>
          <ac:spMkLst>
            <pc:docMk/>
            <pc:sldMk cId="1296264056" sldId="354"/>
            <ac:spMk id="380" creationId="{60FFEE8C-92E0-477F-BE33-C41D0E435E50}"/>
          </ac:spMkLst>
        </pc:spChg>
        <pc:spChg chg="mod">
          <ac:chgData name="One Skill" userId="8d49c830ac36a521" providerId="LiveId" clId="{108620F3-7C9B-4B7B-BDB5-71800E3BB158}" dt="2021-04-13T14:19:04.546" v="108" actId="165"/>
          <ac:spMkLst>
            <pc:docMk/>
            <pc:sldMk cId="1296264056" sldId="354"/>
            <ac:spMk id="381" creationId="{D8F22964-6109-4CEC-9AE9-78BFEFBDAA2F}"/>
          </ac:spMkLst>
        </pc:spChg>
        <pc:spChg chg="mod">
          <ac:chgData name="One Skill" userId="8d49c830ac36a521" providerId="LiveId" clId="{108620F3-7C9B-4B7B-BDB5-71800E3BB158}" dt="2021-04-13T14:19:04.546" v="108" actId="165"/>
          <ac:spMkLst>
            <pc:docMk/>
            <pc:sldMk cId="1296264056" sldId="354"/>
            <ac:spMk id="382" creationId="{9745352B-841E-42F2-8AC2-D89C8DAF7923}"/>
          </ac:spMkLst>
        </pc:spChg>
        <pc:spChg chg="mod">
          <ac:chgData name="One Skill" userId="8d49c830ac36a521" providerId="LiveId" clId="{108620F3-7C9B-4B7B-BDB5-71800E3BB158}" dt="2021-04-13T14:19:04.546" v="108" actId="165"/>
          <ac:spMkLst>
            <pc:docMk/>
            <pc:sldMk cId="1296264056" sldId="354"/>
            <ac:spMk id="383" creationId="{BF51120F-B641-4F72-974C-5AC9AAF36BF4}"/>
          </ac:spMkLst>
        </pc:spChg>
        <pc:spChg chg="mod">
          <ac:chgData name="One Skill" userId="8d49c830ac36a521" providerId="LiveId" clId="{108620F3-7C9B-4B7B-BDB5-71800E3BB158}" dt="2021-04-13T14:19:04.546" v="108" actId="165"/>
          <ac:spMkLst>
            <pc:docMk/>
            <pc:sldMk cId="1296264056" sldId="354"/>
            <ac:spMk id="384" creationId="{656F6745-5E0E-4043-BFB7-A3445DFBC408}"/>
          </ac:spMkLst>
        </pc:spChg>
        <pc:spChg chg="mod">
          <ac:chgData name="One Skill" userId="8d49c830ac36a521" providerId="LiveId" clId="{108620F3-7C9B-4B7B-BDB5-71800E3BB158}" dt="2021-04-13T14:19:04.546" v="108" actId="165"/>
          <ac:spMkLst>
            <pc:docMk/>
            <pc:sldMk cId="1296264056" sldId="354"/>
            <ac:spMk id="385" creationId="{FC0F266D-D8C4-41F6-ABBE-5CD4064897E7}"/>
          </ac:spMkLst>
        </pc:spChg>
        <pc:spChg chg="mod">
          <ac:chgData name="One Skill" userId="8d49c830ac36a521" providerId="LiveId" clId="{108620F3-7C9B-4B7B-BDB5-71800E3BB158}" dt="2021-04-13T14:19:04.546" v="108" actId="165"/>
          <ac:spMkLst>
            <pc:docMk/>
            <pc:sldMk cId="1296264056" sldId="354"/>
            <ac:spMk id="386" creationId="{20019A3E-653A-4150-A79F-546FF80A2386}"/>
          </ac:spMkLst>
        </pc:spChg>
        <pc:spChg chg="mod">
          <ac:chgData name="One Skill" userId="8d49c830ac36a521" providerId="LiveId" clId="{108620F3-7C9B-4B7B-BDB5-71800E3BB158}" dt="2021-04-13T14:19:04.546" v="108" actId="165"/>
          <ac:spMkLst>
            <pc:docMk/>
            <pc:sldMk cId="1296264056" sldId="354"/>
            <ac:spMk id="387" creationId="{1BEB7898-4EF0-4631-9B5B-5902ACF91CF6}"/>
          </ac:spMkLst>
        </pc:spChg>
        <pc:spChg chg="mod">
          <ac:chgData name="One Skill" userId="8d49c830ac36a521" providerId="LiveId" clId="{108620F3-7C9B-4B7B-BDB5-71800E3BB158}" dt="2021-04-13T14:19:04.546" v="108" actId="165"/>
          <ac:spMkLst>
            <pc:docMk/>
            <pc:sldMk cId="1296264056" sldId="354"/>
            <ac:spMk id="388" creationId="{58A84770-6EE0-41C0-B7C9-17742DA48C57}"/>
          </ac:spMkLst>
        </pc:spChg>
        <pc:spChg chg="mod">
          <ac:chgData name="One Skill" userId="8d49c830ac36a521" providerId="LiveId" clId="{108620F3-7C9B-4B7B-BDB5-71800E3BB158}" dt="2021-04-13T14:19:04.546" v="108" actId="165"/>
          <ac:spMkLst>
            <pc:docMk/>
            <pc:sldMk cId="1296264056" sldId="354"/>
            <ac:spMk id="389" creationId="{3F021668-8E2F-4B80-9314-47C0B82D6A6F}"/>
          </ac:spMkLst>
        </pc:spChg>
        <pc:spChg chg="mod">
          <ac:chgData name="One Skill" userId="8d49c830ac36a521" providerId="LiveId" clId="{108620F3-7C9B-4B7B-BDB5-71800E3BB158}" dt="2021-04-13T14:19:04.546" v="108" actId="165"/>
          <ac:spMkLst>
            <pc:docMk/>
            <pc:sldMk cId="1296264056" sldId="354"/>
            <ac:spMk id="390" creationId="{99801CA1-949B-42CC-992B-28F427A5063C}"/>
          </ac:spMkLst>
        </pc:spChg>
        <pc:spChg chg="mod">
          <ac:chgData name="One Skill" userId="8d49c830ac36a521" providerId="LiveId" clId="{108620F3-7C9B-4B7B-BDB5-71800E3BB158}" dt="2021-04-13T14:19:04.546" v="108" actId="165"/>
          <ac:spMkLst>
            <pc:docMk/>
            <pc:sldMk cId="1296264056" sldId="354"/>
            <ac:spMk id="391" creationId="{CE295572-4D15-489D-B139-DDED9A035C22}"/>
          </ac:spMkLst>
        </pc:spChg>
        <pc:spChg chg="mod">
          <ac:chgData name="One Skill" userId="8d49c830ac36a521" providerId="LiveId" clId="{108620F3-7C9B-4B7B-BDB5-71800E3BB158}" dt="2021-04-13T14:19:04.546" v="108" actId="165"/>
          <ac:spMkLst>
            <pc:docMk/>
            <pc:sldMk cId="1296264056" sldId="354"/>
            <ac:spMk id="392" creationId="{56DF2F46-AFF6-406E-A6F0-5A2EF2368C4F}"/>
          </ac:spMkLst>
        </pc:spChg>
        <pc:spChg chg="mod">
          <ac:chgData name="One Skill" userId="8d49c830ac36a521" providerId="LiveId" clId="{108620F3-7C9B-4B7B-BDB5-71800E3BB158}" dt="2021-04-13T14:19:04.546" v="108" actId="165"/>
          <ac:spMkLst>
            <pc:docMk/>
            <pc:sldMk cId="1296264056" sldId="354"/>
            <ac:spMk id="393" creationId="{15889E46-AB62-40D1-B454-560E19071857}"/>
          </ac:spMkLst>
        </pc:spChg>
        <pc:spChg chg="mod">
          <ac:chgData name="One Skill" userId="8d49c830ac36a521" providerId="LiveId" clId="{108620F3-7C9B-4B7B-BDB5-71800E3BB158}" dt="2021-04-13T14:19:04.546" v="108" actId="165"/>
          <ac:spMkLst>
            <pc:docMk/>
            <pc:sldMk cId="1296264056" sldId="354"/>
            <ac:spMk id="394" creationId="{99D91A4C-23BA-46DA-836D-06F3631F4F4F}"/>
          </ac:spMkLst>
        </pc:spChg>
        <pc:spChg chg="mod">
          <ac:chgData name="One Skill" userId="8d49c830ac36a521" providerId="LiveId" clId="{108620F3-7C9B-4B7B-BDB5-71800E3BB158}" dt="2021-04-13T14:19:04.546" v="108" actId="165"/>
          <ac:spMkLst>
            <pc:docMk/>
            <pc:sldMk cId="1296264056" sldId="354"/>
            <ac:spMk id="395" creationId="{0A085BD2-7853-4BDA-B6A7-38208ADB1E4A}"/>
          </ac:spMkLst>
        </pc:spChg>
        <pc:spChg chg="mod">
          <ac:chgData name="One Skill" userId="8d49c830ac36a521" providerId="LiveId" clId="{108620F3-7C9B-4B7B-BDB5-71800E3BB158}" dt="2021-04-13T14:19:04.546" v="108" actId="165"/>
          <ac:spMkLst>
            <pc:docMk/>
            <pc:sldMk cId="1296264056" sldId="354"/>
            <ac:spMk id="396" creationId="{6EB59641-6527-474F-A96F-0F37C11A4547}"/>
          </ac:spMkLst>
        </pc:spChg>
        <pc:spChg chg="mod">
          <ac:chgData name="One Skill" userId="8d49c830ac36a521" providerId="LiveId" clId="{108620F3-7C9B-4B7B-BDB5-71800E3BB158}" dt="2021-04-13T14:19:04.546" v="108" actId="165"/>
          <ac:spMkLst>
            <pc:docMk/>
            <pc:sldMk cId="1296264056" sldId="354"/>
            <ac:spMk id="397" creationId="{53E03165-8991-4BAA-8AD3-1E04667F9972}"/>
          </ac:spMkLst>
        </pc:spChg>
        <pc:spChg chg="mod">
          <ac:chgData name="One Skill" userId="8d49c830ac36a521" providerId="LiveId" clId="{108620F3-7C9B-4B7B-BDB5-71800E3BB158}" dt="2021-04-13T14:19:04.546" v="108" actId="165"/>
          <ac:spMkLst>
            <pc:docMk/>
            <pc:sldMk cId="1296264056" sldId="354"/>
            <ac:spMk id="398" creationId="{470AA202-1B30-410E-9D79-B0DA77BD728F}"/>
          </ac:spMkLst>
        </pc:spChg>
        <pc:spChg chg="mod">
          <ac:chgData name="One Skill" userId="8d49c830ac36a521" providerId="LiveId" clId="{108620F3-7C9B-4B7B-BDB5-71800E3BB158}" dt="2021-04-13T14:19:04.546" v="108" actId="165"/>
          <ac:spMkLst>
            <pc:docMk/>
            <pc:sldMk cId="1296264056" sldId="354"/>
            <ac:spMk id="399" creationId="{ABC84578-B268-4371-9EA6-42E49DEEC54F}"/>
          </ac:spMkLst>
        </pc:spChg>
        <pc:spChg chg="mod">
          <ac:chgData name="One Skill" userId="8d49c830ac36a521" providerId="LiveId" clId="{108620F3-7C9B-4B7B-BDB5-71800E3BB158}" dt="2021-04-13T14:19:04.546" v="108" actId="165"/>
          <ac:spMkLst>
            <pc:docMk/>
            <pc:sldMk cId="1296264056" sldId="354"/>
            <ac:spMk id="400" creationId="{1366C27C-68A5-4B1C-B26E-1C81EC3229B4}"/>
          </ac:spMkLst>
        </pc:spChg>
        <pc:spChg chg="mod">
          <ac:chgData name="One Skill" userId="8d49c830ac36a521" providerId="LiveId" clId="{108620F3-7C9B-4B7B-BDB5-71800E3BB158}" dt="2021-04-13T14:19:04.546" v="108" actId="165"/>
          <ac:spMkLst>
            <pc:docMk/>
            <pc:sldMk cId="1296264056" sldId="354"/>
            <ac:spMk id="401" creationId="{2BB29212-3615-46D3-8328-3CB9A178010D}"/>
          </ac:spMkLst>
        </pc:spChg>
        <pc:spChg chg="mod">
          <ac:chgData name="One Skill" userId="8d49c830ac36a521" providerId="LiveId" clId="{108620F3-7C9B-4B7B-BDB5-71800E3BB158}" dt="2021-04-13T14:19:04.546" v="108" actId="165"/>
          <ac:spMkLst>
            <pc:docMk/>
            <pc:sldMk cId="1296264056" sldId="354"/>
            <ac:spMk id="402" creationId="{142769B1-9201-4F47-AA7B-73BAD00AA861}"/>
          </ac:spMkLst>
        </pc:spChg>
        <pc:spChg chg="mod">
          <ac:chgData name="One Skill" userId="8d49c830ac36a521" providerId="LiveId" clId="{108620F3-7C9B-4B7B-BDB5-71800E3BB158}" dt="2021-04-13T14:19:04.546" v="108" actId="165"/>
          <ac:spMkLst>
            <pc:docMk/>
            <pc:sldMk cId="1296264056" sldId="354"/>
            <ac:spMk id="403" creationId="{B177D5E3-FBDB-44F8-A3FB-58C3DAE6B916}"/>
          </ac:spMkLst>
        </pc:spChg>
        <pc:spChg chg="mod">
          <ac:chgData name="One Skill" userId="8d49c830ac36a521" providerId="LiveId" clId="{108620F3-7C9B-4B7B-BDB5-71800E3BB158}" dt="2021-04-13T14:19:04.546" v="108" actId="165"/>
          <ac:spMkLst>
            <pc:docMk/>
            <pc:sldMk cId="1296264056" sldId="354"/>
            <ac:spMk id="404" creationId="{04F6F632-C25D-4F4E-BAF1-808CE77FF4EC}"/>
          </ac:spMkLst>
        </pc:spChg>
        <pc:spChg chg="mod">
          <ac:chgData name="One Skill" userId="8d49c830ac36a521" providerId="LiveId" clId="{108620F3-7C9B-4B7B-BDB5-71800E3BB158}" dt="2021-04-13T14:19:04.546" v="108" actId="165"/>
          <ac:spMkLst>
            <pc:docMk/>
            <pc:sldMk cId="1296264056" sldId="354"/>
            <ac:spMk id="405" creationId="{B1C4B79B-F96A-42E9-B55A-4E903BE6C730}"/>
          </ac:spMkLst>
        </pc:spChg>
        <pc:spChg chg="mod">
          <ac:chgData name="One Skill" userId="8d49c830ac36a521" providerId="LiveId" clId="{108620F3-7C9B-4B7B-BDB5-71800E3BB158}" dt="2021-04-13T14:19:04.546" v="108" actId="165"/>
          <ac:spMkLst>
            <pc:docMk/>
            <pc:sldMk cId="1296264056" sldId="354"/>
            <ac:spMk id="406" creationId="{089D153E-4FC9-48CF-B7E7-20E14CAE7438}"/>
          </ac:spMkLst>
        </pc:spChg>
        <pc:spChg chg="mod">
          <ac:chgData name="One Skill" userId="8d49c830ac36a521" providerId="LiveId" clId="{108620F3-7C9B-4B7B-BDB5-71800E3BB158}" dt="2021-04-13T14:19:04.546" v="108" actId="165"/>
          <ac:spMkLst>
            <pc:docMk/>
            <pc:sldMk cId="1296264056" sldId="354"/>
            <ac:spMk id="407" creationId="{F405FC25-FEDE-4054-B6CC-D1420489D3E5}"/>
          </ac:spMkLst>
        </pc:spChg>
        <pc:spChg chg="mod">
          <ac:chgData name="One Skill" userId="8d49c830ac36a521" providerId="LiveId" clId="{108620F3-7C9B-4B7B-BDB5-71800E3BB158}" dt="2021-04-13T14:19:04.546" v="108" actId="165"/>
          <ac:spMkLst>
            <pc:docMk/>
            <pc:sldMk cId="1296264056" sldId="354"/>
            <ac:spMk id="408" creationId="{54867334-1CB6-47C1-95F0-29754B66131A}"/>
          </ac:spMkLst>
        </pc:spChg>
        <pc:spChg chg="mod">
          <ac:chgData name="One Skill" userId="8d49c830ac36a521" providerId="LiveId" clId="{108620F3-7C9B-4B7B-BDB5-71800E3BB158}" dt="2021-04-13T14:19:04.546" v="108" actId="165"/>
          <ac:spMkLst>
            <pc:docMk/>
            <pc:sldMk cId="1296264056" sldId="354"/>
            <ac:spMk id="409" creationId="{B2A496F5-DA5A-4418-B061-DACE6C311464}"/>
          </ac:spMkLst>
        </pc:spChg>
        <pc:spChg chg="mod">
          <ac:chgData name="One Skill" userId="8d49c830ac36a521" providerId="LiveId" clId="{108620F3-7C9B-4B7B-BDB5-71800E3BB158}" dt="2021-04-13T14:19:04.546" v="108" actId="165"/>
          <ac:spMkLst>
            <pc:docMk/>
            <pc:sldMk cId="1296264056" sldId="354"/>
            <ac:spMk id="410" creationId="{B844ECE7-4FF2-47E1-96E5-576D3EBD7345}"/>
          </ac:spMkLst>
        </pc:spChg>
        <pc:spChg chg="mod">
          <ac:chgData name="One Skill" userId="8d49c830ac36a521" providerId="LiveId" clId="{108620F3-7C9B-4B7B-BDB5-71800E3BB158}" dt="2021-04-13T14:19:04.546" v="108" actId="165"/>
          <ac:spMkLst>
            <pc:docMk/>
            <pc:sldMk cId="1296264056" sldId="354"/>
            <ac:spMk id="411" creationId="{F3E35B30-6DCE-458D-80DC-1D5882DEB264}"/>
          </ac:spMkLst>
        </pc:spChg>
        <pc:spChg chg="mod">
          <ac:chgData name="One Skill" userId="8d49c830ac36a521" providerId="LiveId" clId="{108620F3-7C9B-4B7B-BDB5-71800E3BB158}" dt="2021-04-13T14:19:04.546" v="108" actId="165"/>
          <ac:spMkLst>
            <pc:docMk/>
            <pc:sldMk cId="1296264056" sldId="354"/>
            <ac:spMk id="412" creationId="{293D3215-CBFF-427C-8F55-FC8246499C07}"/>
          </ac:spMkLst>
        </pc:spChg>
        <pc:spChg chg="mod">
          <ac:chgData name="One Skill" userId="8d49c830ac36a521" providerId="LiveId" clId="{108620F3-7C9B-4B7B-BDB5-71800E3BB158}" dt="2021-04-13T14:19:04.546" v="108" actId="165"/>
          <ac:spMkLst>
            <pc:docMk/>
            <pc:sldMk cId="1296264056" sldId="354"/>
            <ac:spMk id="413" creationId="{97B2FC39-3382-4CEE-8A2C-34025723C3ED}"/>
          </ac:spMkLst>
        </pc:spChg>
        <pc:spChg chg="mod">
          <ac:chgData name="One Skill" userId="8d49c830ac36a521" providerId="LiveId" clId="{108620F3-7C9B-4B7B-BDB5-71800E3BB158}" dt="2021-04-13T14:19:04.546" v="108" actId="165"/>
          <ac:spMkLst>
            <pc:docMk/>
            <pc:sldMk cId="1296264056" sldId="354"/>
            <ac:spMk id="414" creationId="{13086D3B-34F4-47C5-99C7-5431A81662EC}"/>
          </ac:spMkLst>
        </pc:spChg>
        <pc:spChg chg="mod">
          <ac:chgData name="One Skill" userId="8d49c830ac36a521" providerId="LiveId" clId="{108620F3-7C9B-4B7B-BDB5-71800E3BB158}" dt="2021-04-13T14:19:04.546" v="108" actId="165"/>
          <ac:spMkLst>
            <pc:docMk/>
            <pc:sldMk cId="1296264056" sldId="354"/>
            <ac:spMk id="415" creationId="{732212B5-C7FA-40C7-B616-754EE31F1734}"/>
          </ac:spMkLst>
        </pc:spChg>
        <pc:spChg chg="mod">
          <ac:chgData name="One Skill" userId="8d49c830ac36a521" providerId="LiveId" clId="{108620F3-7C9B-4B7B-BDB5-71800E3BB158}" dt="2021-04-13T14:19:04.546" v="108" actId="165"/>
          <ac:spMkLst>
            <pc:docMk/>
            <pc:sldMk cId="1296264056" sldId="354"/>
            <ac:spMk id="416" creationId="{F319C8C4-0061-4403-943B-ABFF8544AD7D}"/>
          </ac:spMkLst>
        </pc:spChg>
        <pc:spChg chg="mod">
          <ac:chgData name="One Skill" userId="8d49c830ac36a521" providerId="LiveId" clId="{108620F3-7C9B-4B7B-BDB5-71800E3BB158}" dt="2021-04-13T14:19:04.546" v="108" actId="165"/>
          <ac:spMkLst>
            <pc:docMk/>
            <pc:sldMk cId="1296264056" sldId="354"/>
            <ac:spMk id="417" creationId="{9326F3E7-5EE6-47E6-8AC7-ADD4C8FD33A8}"/>
          </ac:spMkLst>
        </pc:spChg>
        <pc:spChg chg="mod">
          <ac:chgData name="One Skill" userId="8d49c830ac36a521" providerId="LiveId" clId="{108620F3-7C9B-4B7B-BDB5-71800E3BB158}" dt="2021-04-13T14:19:04.546" v="108" actId="165"/>
          <ac:spMkLst>
            <pc:docMk/>
            <pc:sldMk cId="1296264056" sldId="354"/>
            <ac:spMk id="418" creationId="{86AA3ABF-F7B7-47D0-9749-365A776FB518}"/>
          </ac:spMkLst>
        </pc:spChg>
        <pc:spChg chg="mod">
          <ac:chgData name="One Skill" userId="8d49c830ac36a521" providerId="LiveId" clId="{108620F3-7C9B-4B7B-BDB5-71800E3BB158}" dt="2021-04-13T14:19:04.546" v="108" actId="165"/>
          <ac:spMkLst>
            <pc:docMk/>
            <pc:sldMk cId="1296264056" sldId="354"/>
            <ac:spMk id="419" creationId="{0C332943-2017-4832-AD93-34F1C63202E3}"/>
          </ac:spMkLst>
        </pc:spChg>
        <pc:spChg chg="mod">
          <ac:chgData name="One Skill" userId="8d49c830ac36a521" providerId="LiveId" clId="{108620F3-7C9B-4B7B-BDB5-71800E3BB158}" dt="2021-04-13T14:19:04.546" v="108" actId="165"/>
          <ac:spMkLst>
            <pc:docMk/>
            <pc:sldMk cId="1296264056" sldId="354"/>
            <ac:spMk id="420" creationId="{2AAEBEFD-2DA6-41A7-9B2D-18CAB73DC870}"/>
          </ac:spMkLst>
        </pc:spChg>
        <pc:spChg chg="mod">
          <ac:chgData name="One Skill" userId="8d49c830ac36a521" providerId="LiveId" clId="{108620F3-7C9B-4B7B-BDB5-71800E3BB158}" dt="2021-04-13T14:19:04.546" v="108" actId="165"/>
          <ac:spMkLst>
            <pc:docMk/>
            <pc:sldMk cId="1296264056" sldId="354"/>
            <ac:spMk id="421" creationId="{5C11A44E-E657-49FB-AB47-58B063D8C11A}"/>
          </ac:spMkLst>
        </pc:spChg>
        <pc:spChg chg="mod">
          <ac:chgData name="One Skill" userId="8d49c830ac36a521" providerId="LiveId" clId="{108620F3-7C9B-4B7B-BDB5-71800E3BB158}" dt="2021-04-13T14:19:04.546" v="108" actId="165"/>
          <ac:spMkLst>
            <pc:docMk/>
            <pc:sldMk cId="1296264056" sldId="354"/>
            <ac:spMk id="422" creationId="{9BEF1977-51E2-4459-9510-60D59AAD93FA}"/>
          </ac:spMkLst>
        </pc:spChg>
        <pc:spChg chg="mod">
          <ac:chgData name="One Skill" userId="8d49c830ac36a521" providerId="LiveId" clId="{108620F3-7C9B-4B7B-BDB5-71800E3BB158}" dt="2021-04-13T14:19:04.546" v="108" actId="165"/>
          <ac:spMkLst>
            <pc:docMk/>
            <pc:sldMk cId="1296264056" sldId="354"/>
            <ac:spMk id="423" creationId="{724457A2-CD04-40F0-ACE8-DB5DB8F9DA4C}"/>
          </ac:spMkLst>
        </pc:spChg>
        <pc:spChg chg="mod">
          <ac:chgData name="One Skill" userId="8d49c830ac36a521" providerId="LiveId" clId="{108620F3-7C9B-4B7B-BDB5-71800E3BB158}" dt="2021-04-13T14:19:04.546" v="108" actId="165"/>
          <ac:spMkLst>
            <pc:docMk/>
            <pc:sldMk cId="1296264056" sldId="354"/>
            <ac:spMk id="424" creationId="{3A0C405C-3046-41F8-818F-22464E25939F}"/>
          </ac:spMkLst>
        </pc:spChg>
        <pc:spChg chg="mod">
          <ac:chgData name="One Skill" userId="8d49c830ac36a521" providerId="LiveId" clId="{108620F3-7C9B-4B7B-BDB5-71800E3BB158}" dt="2021-04-13T14:19:04.546" v="108" actId="165"/>
          <ac:spMkLst>
            <pc:docMk/>
            <pc:sldMk cId="1296264056" sldId="354"/>
            <ac:spMk id="425" creationId="{4AB73ED6-E20D-4E61-A025-686450D8AA39}"/>
          </ac:spMkLst>
        </pc:spChg>
        <pc:spChg chg="mod">
          <ac:chgData name="One Skill" userId="8d49c830ac36a521" providerId="LiveId" clId="{108620F3-7C9B-4B7B-BDB5-71800E3BB158}" dt="2021-04-13T14:19:04.546" v="108" actId="165"/>
          <ac:spMkLst>
            <pc:docMk/>
            <pc:sldMk cId="1296264056" sldId="354"/>
            <ac:spMk id="426" creationId="{EB868D84-D169-4A59-8DA2-7F7457185BE1}"/>
          </ac:spMkLst>
        </pc:spChg>
        <pc:spChg chg="mod">
          <ac:chgData name="One Skill" userId="8d49c830ac36a521" providerId="LiveId" clId="{108620F3-7C9B-4B7B-BDB5-71800E3BB158}" dt="2021-04-13T14:19:04.546" v="108" actId="165"/>
          <ac:spMkLst>
            <pc:docMk/>
            <pc:sldMk cId="1296264056" sldId="354"/>
            <ac:spMk id="427" creationId="{5F35B0AC-09D7-4655-B0AE-C1894693D63F}"/>
          </ac:spMkLst>
        </pc:spChg>
        <pc:spChg chg="mod">
          <ac:chgData name="One Skill" userId="8d49c830ac36a521" providerId="LiveId" clId="{108620F3-7C9B-4B7B-BDB5-71800E3BB158}" dt="2021-04-13T14:19:04.546" v="108" actId="165"/>
          <ac:spMkLst>
            <pc:docMk/>
            <pc:sldMk cId="1296264056" sldId="354"/>
            <ac:spMk id="428" creationId="{CD793CE9-5F55-4FC5-8AEC-0DCE977C2DFA}"/>
          </ac:spMkLst>
        </pc:spChg>
        <pc:spChg chg="mod">
          <ac:chgData name="One Skill" userId="8d49c830ac36a521" providerId="LiveId" clId="{108620F3-7C9B-4B7B-BDB5-71800E3BB158}" dt="2021-04-13T14:19:04.546" v="108" actId="165"/>
          <ac:spMkLst>
            <pc:docMk/>
            <pc:sldMk cId="1296264056" sldId="354"/>
            <ac:spMk id="429" creationId="{165CF71A-5871-4454-9B99-4166E36B154E}"/>
          </ac:spMkLst>
        </pc:spChg>
        <pc:spChg chg="mod">
          <ac:chgData name="One Skill" userId="8d49c830ac36a521" providerId="LiveId" clId="{108620F3-7C9B-4B7B-BDB5-71800E3BB158}" dt="2021-04-13T14:19:04.546" v="108" actId="165"/>
          <ac:spMkLst>
            <pc:docMk/>
            <pc:sldMk cId="1296264056" sldId="354"/>
            <ac:spMk id="430" creationId="{7CE74443-5427-4023-A432-13349987EF06}"/>
          </ac:spMkLst>
        </pc:spChg>
        <pc:spChg chg="mod">
          <ac:chgData name="One Skill" userId="8d49c830ac36a521" providerId="LiveId" clId="{108620F3-7C9B-4B7B-BDB5-71800E3BB158}" dt="2021-04-13T14:19:04.546" v="108" actId="165"/>
          <ac:spMkLst>
            <pc:docMk/>
            <pc:sldMk cId="1296264056" sldId="354"/>
            <ac:spMk id="431" creationId="{848B45C9-42AB-44B5-82A9-84CC7A215F30}"/>
          </ac:spMkLst>
        </pc:spChg>
        <pc:spChg chg="mod">
          <ac:chgData name="One Skill" userId="8d49c830ac36a521" providerId="LiveId" clId="{108620F3-7C9B-4B7B-BDB5-71800E3BB158}" dt="2021-04-13T14:19:04.546" v="108" actId="165"/>
          <ac:spMkLst>
            <pc:docMk/>
            <pc:sldMk cId="1296264056" sldId="354"/>
            <ac:spMk id="432" creationId="{00ABE860-843D-4E09-8C47-97C7DC3D427C}"/>
          </ac:spMkLst>
        </pc:spChg>
        <pc:spChg chg="mod">
          <ac:chgData name="One Skill" userId="8d49c830ac36a521" providerId="LiveId" clId="{108620F3-7C9B-4B7B-BDB5-71800E3BB158}" dt="2021-04-13T14:19:04.546" v="108" actId="165"/>
          <ac:spMkLst>
            <pc:docMk/>
            <pc:sldMk cId="1296264056" sldId="354"/>
            <ac:spMk id="433" creationId="{31900FC5-E83C-413D-A920-C7D99C894559}"/>
          </ac:spMkLst>
        </pc:spChg>
        <pc:spChg chg="mod">
          <ac:chgData name="One Skill" userId="8d49c830ac36a521" providerId="LiveId" clId="{108620F3-7C9B-4B7B-BDB5-71800E3BB158}" dt="2021-04-13T14:19:04.546" v="108" actId="165"/>
          <ac:spMkLst>
            <pc:docMk/>
            <pc:sldMk cId="1296264056" sldId="354"/>
            <ac:spMk id="434" creationId="{39C5C61C-42B7-48C7-839C-ECB5A14A5A49}"/>
          </ac:spMkLst>
        </pc:spChg>
        <pc:spChg chg="mod">
          <ac:chgData name="One Skill" userId="8d49c830ac36a521" providerId="LiveId" clId="{108620F3-7C9B-4B7B-BDB5-71800E3BB158}" dt="2021-04-13T14:19:04.546" v="108" actId="165"/>
          <ac:spMkLst>
            <pc:docMk/>
            <pc:sldMk cId="1296264056" sldId="354"/>
            <ac:spMk id="435" creationId="{8A2188C7-7206-46AC-B19F-5CE11860CA25}"/>
          </ac:spMkLst>
        </pc:spChg>
        <pc:spChg chg="mod">
          <ac:chgData name="One Skill" userId="8d49c830ac36a521" providerId="LiveId" clId="{108620F3-7C9B-4B7B-BDB5-71800E3BB158}" dt="2021-04-13T14:19:04.546" v="108" actId="165"/>
          <ac:spMkLst>
            <pc:docMk/>
            <pc:sldMk cId="1296264056" sldId="354"/>
            <ac:spMk id="436" creationId="{5CAFDA0E-59D5-49FF-A789-B267986226D5}"/>
          </ac:spMkLst>
        </pc:spChg>
        <pc:spChg chg="mod">
          <ac:chgData name="One Skill" userId="8d49c830ac36a521" providerId="LiveId" clId="{108620F3-7C9B-4B7B-BDB5-71800E3BB158}" dt="2021-04-13T14:19:04.546" v="108" actId="165"/>
          <ac:spMkLst>
            <pc:docMk/>
            <pc:sldMk cId="1296264056" sldId="354"/>
            <ac:spMk id="437" creationId="{D54CEE53-31BD-4064-A7AA-B8B51E07316F}"/>
          </ac:spMkLst>
        </pc:spChg>
        <pc:spChg chg="mod">
          <ac:chgData name="One Skill" userId="8d49c830ac36a521" providerId="LiveId" clId="{108620F3-7C9B-4B7B-BDB5-71800E3BB158}" dt="2021-04-13T14:19:04.546" v="108" actId="165"/>
          <ac:spMkLst>
            <pc:docMk/>
            <pc:sldMk cId="1296264056" sldId="354"/>
            <ac:spMk id="438" creationId="{BCB70365-99DB-42D1-9240-67DB2ABB5B03}"/>
          </ac:spMkLst>
        </pc:spChg>
        <pc:spChg chg="mod">
          <ac:chgData name="One Skill" userId="8d49c830ac36a521" providerId="LiveId" clId="{108620F3-7C9B-4B7B-BDB5-71800E3BB158}" dt="2021-04-13T14:19:04.546" v="108" actId="165"/>
          <ac:spMkLst>
            <pc:docMk/>
            <pc:sldMk cId="1296264056" sldId="354"/>
            <ac:spMk id="439" creationId="{BEF31862-AFD4-48D3-9A3A-97F548F5D2D8}"/>
          </ac:spMkLst>
        </pc:spChg>
        <pc:spChg chg="mod">
          <ac:chgData name="One Skill" userId="8d49c830ac36a521" providerId="LiveId" clId="{108620F3-7C9B-4B7B-BDB5-71800E3BB158}" dt="2021-04-13T14:19:04.546" v="108" actId="165"/>
          <ac:spMkLst>
            <pc:docMk/>
            <pc:sldMk cId="1296264056" sldId="354"/>
            <ac:spMk id="440" creationId="{961C5FFC-53E5-4FBC-BC66-603B37DF6B3D}"/>
          </ac:spMkLst>
        </pc:spChg>
        <pc:spChg chg="mod">
          <ac:chgData name="One Skill" userId="8d49c830ac36a521" providerId="LiveId" clId="{108620F3-7C9B-4B7B-BDB5-71800E3BB158}" dt="2021-04-13T14:19:04.546" v="108" actId="165"/>
          <ac:spMkLst>
            <pc:docMk/>
            <pc:sldMk cId="1296264056" sldId="354"/>
            <ac:spMk id="441" creationId="{8A04F599-4190-4B41-9182-6D475742E73B}"/>
          </ac:spMkLst>
        </pc:spChg>
        <pc:spChg chg="mod">
          <ac:chgData name="One Skill" userId="8d49c830ac36a521" providerId="LiveId" clId="{108620F3-7C9B-4B7B-BDB5-71800E3BB158}" dt="2021-04-13T14:19:04.546" v="108" actId="165"/>
          <ac:spMkLst>
            <pc:docMk/>
            <pc:sldMk cId="1296264056" sldId="354"/>
            <ac:spMk id="442" creationId="{480C0299-D97D-4F73-AC32-185636EE270C}"/>
          </ac:spMkLst>
        </pc:spChg>
        <pc:spChg chg="mod">
          <ac:chgData name="One Skill" userId="8d49c830ac36a521" providerId="LiveId" clId="{108620F3-7C9B-4B7B-BDB5-71800E3BB158}" dt="2021-04-13T14:19:04.546" v="108" actId="165"/>
          <ac:spMkLst>
            <pc:docMk/>
            <pc:sldMk cId="1296264056" sldId="354"/>
            <ac:spMk id="443" creationId="{DD1921BF-F912-4D4F-BEF7-9592E0B9A837}"/>
          </ac:spMkLst>
        </pc:spChg>
        <pc:spChg chg="mod">
          <ac:chgData name="One Skill" userId="8d49c830ac36a521" providerId="LiveId" clId="{108620F3-7C9B-4B7B-BDB5-71800E3BB158}" dt="2021-04-13T14:19:04.546" v="108" actId="165"/>
          <ac:spMkLst>
            <pc:docMk/>
            <pc:sldMk cId="1296264056" sldId="354"/>
            <ac:spMk id="444" creationId="{60242E73-F5D3-45A7-8C51-881E42341D82}"/>
          </ac:spMkLst>
        </pc:spChg>
        <pc:spChg chg="mod">
          <ac:chgData name="One Skill" userId="8d49c830ac36a521" providerId="LiveId" clId="{108620F3-7C9B-4B7B-BDB5-71800E3BB158}" dt="2021-04-13T14:19:04.546" v="108" actId="165"/>
          <ac:spMkLst>
            <pc:docMk/>
            <pc:sldMk cId="1296264056" sldId="354"/>
            <ac:spMk id="445" creationId="{CCD0F860-6964-456F-8D30-7A3B55E20D34}"/>
          </ac:spMkLst>
        </pc:spChg>
        <pc:spChg chg="mod">
          <ac:chgData name="One Skill" userId="8d49c830ac36a521" providerId="LiveId" clId="{108620F3-7C9B-4B7B-BDB5-71800E3BB158}" dt="2021-04-13T14:19:04.546" v="108" actId="165"/>
          <ac:spMkLst>
            <pc:docMk/>
            <pc:sldMk cId="1296264056" sldId="354"/>
            <ac:spMk id="446" creationId="{65D4DFC6-0C3E-4578-889A-D50493930C8E}"/>
          </ac:spMkLst>
        </pc:spChg>
        <pc:spChg chg="mod">
          <ac:chgData name="One Skill" userId="8d49c830ac36a521" providerId="LiveId" clId="{108620F3-7C9B-4B7B-BDB5-71800E3BB158}" dt="2021-04-13T14:19:04.546" v="108" actId="165"/>
          <ac:spMkLst>
            <pc:docMk/>
            <pc:sldMk cId="1296264056" sldId="354"/>
            <ac:spMk id="447" creationId="{532B9BED-D2E5-42EC-A776-EC474CF598B9}"/>
          </ac:spMkLst>
        </pc:spChg>
        <pc:spChg chg="mod">
          <ac:chgData name="One Skill" userId="8d49c830ac36a521" providerId="LiveId" clId="{108620F3-7C9B-4B7B-BDB5-71800E3BB158}" dt="2021-04-13T14:19:04.546" v="108" actId="165"/>
          <ac:spMkLst>
            <pc:docMk/>
            <pc:sldMk cId="1296264056" sldId="354"/>
            <ac:spMk id="448" creationId="{00FCCA90-9D1A-4CF4-ADFA-F9DDAD7AB236}"/>
          </ac:spMkLst>
        </pc:spChg>
        <pc:spChg chg="mod">
          <ac:chgData name="One Skill" userId="8d49c830ac36a521" providerId="LiveId" clId="{108620F3-7C9B-4B7B-BDB5-71800E3BB158}" dt="2021-04-13T14:19:04.546" v="108" actId="165"/>
          <ac:spMkLst>
            <pc:docMk/>
            <pc:sldMk cId="1296264056" sldId="354"/>
            <ac:spMk id="449" creationId="{2531F074-BB2A-4052-B140-BF144A17C06B}"/>
          </ac:spMkLst>
        </pc:spChg>
        <pc:spChg chg="mod">
          <ac:chgData name="One Skill" userId="8d49c830ac36a521" providerId="LiveId" clId="{108620F3-7C9B-4B7B-BDB5-71800E3BB158}" dt="2021-04-13T14:19:04.546" v="108" actId="165"/>
          <ac:spMkLst>
            <pc:docMk/>
            <pc:sldMk cId="1296264056" sldId="354"/>
            <ac:spMk id="450" creationId="{C06EEB19-97CF-4BB4-8522-064C1668266C}"/>
          </ac:spMkLst>
        </pc:spChg>
        <pc:spChg chg="mod">
          <ac:chgData name="One Skill" userId="8d49c830ac36a521" providerId="LiveId" clId="{108620F3-7C9B-4B7B-BDB5-71800E3BB158}" dt="2021-04-13T14:19:04.546" v="108" actId="165"/>
          <ac:spMkLst>
            <pc:docMk/>
            <pc:sldMk cId="1296264056" sldId="354"/>
            <ac:spMk id="451" creationId="{78724469-5739-424E-8669-E98F0C6DCD59}"/>
          </ac:spMkLst>
        </pc:spChg>
        <pc:spChg chg="mod">
          <ac:chgData name="One Skill" userId="8d49c830ac36a521" providerId="LiveId" clId="{108620F3-7C9B-4B7B-BDB5-71800E3BB158}" dt="2021-04-13T14:19:04.546" v="108" actId="165"/>
          <ac:spMkLst>
            <pc:docMk/>
            <pc:sldMk cId="1296264056" sldId="354"/>
            <ac:spMk id="452" creationId="{71CA166A-1C41-41F9-8B70-C20B2F4142F3}"/>
          </ac:spMkLst>
        </pc:spChg>
        <pc:spChg chg="mod">
          <ac:chgData name="One Skill" userId="8d49c830ac36a521" providerId="LiveId" clId="{108620F3-7C9B-4B7B-BDB5-71800E3BB158}" dt="2021-04-13T14:19:04.546" v="108" actId="165"/>
          <ac:spMkLst>
            <pc:docMk/>
            <pc:sldMk cId="1296264056" sldId="354"/>
            <ac:spMk id="453" creationId="{B0C836D9-C71E-4A9F-A401-FE5C9AE8711C}"/>
          </ac:spMkLst>
        </pc:spChg>
        <pc:spChg chg="mod">
          <ac:chgData name="One Skill" userId="8d49c830ac36a521" providerId="LiveId" clId="{108620F3-7C9B-4B7B-BDB5-71800E3BB158}" dt="2021-04-13T14:19:04.546" v="108" actId="165"/>
          <ac:spMkLst>
            <pc:docMk/>
            <pc:sldMk cId="1296264056" sldId="354"/>
            <ac:spMk id="455" creationId="{D490D2F2-99A1-4363-B4EB-B6BE817F65D5}"/>
          </ac:spMkLst>
        </pc:spChg>
        <pc:spChg chg="mod">
          <ac:chgData name="One Skill" userId="8d49c830ac36a521" providerId="LiveId" clId="{108620F3-7C9B-4B7B-BDB5-71800E3BB158}" dt="2021-04-13T14:19:04.546" v="108" actId="165"/>
          <ac:spMkLst>
            <pc:docMk/>
            <pc:sldMk cId="1296264056" sldId="354"/>
            <ac:spMk id="457" creationId="{4AD762DF-A2EE-43B7-AED3-2798F52053E5}"/>
          </ac:spMkLst>
        </pc:spChg>
        <pc:spChg chg="mod">
          <ac:chgData name="One Skill" userId="8d49c830ac36a521" providerId="LiveId" clId="{108620F3-7C9B-4B7B-BDB5-71800E3BB158}" dt="2021-04-13T14:19:04.546" v="108" actId="165"/>
          <ac:spMkLst>
            <pc:docMk/>
            <pc:sldMk cId="1296264056" sldId="354"/>
            <ac:spMk id="458" creationId="{632F2051-95CF-46CC-ADA0-47B32394395E}"/>
          </ac:spMkLst>
        </pc:spChg>
        <pc:spChg chg="mod">
          <ac:chgData name="One Skill" userId="8d49c830ac36a521" providerId="LiveId" clId="{108620F3-7C9B-4B7B-BDB5-71800E3BB158}" dt="2021-04-13T14:19:04.546" v="108" actId="165"/>
          <ac:spMkLst>
            <pc:docMk/>
            <pc:sldMk cId="1296264056" sldId="354"/>
            <ac:spMk id="459" creationId="{46BD1299-1F74-43C7-9C7C-4607D2B2791C}"/>
          </ac:spMkLst>
        </pc:spChg>
        <pc:spChg chg="mod">
          <ac:chgData name="One Skill" userId="8d49c830ac36a521" providerId="LiveId" clId="{108620F3-7C9B-4B7B-BDB5-71800E3BB158}" dt="2021-04-13T14:19:04.546" v="108" actId="165"/>
          <ac:spMkLst>
            <pc:docMk/>
            <pc:sldMk cId="1296264056" sldId="354"/>
            <ac:spMk id="460" creationId="{8A1A1D63-094E-464C-BDB0-0E1EE3D9D820}"/>
          </ac:spMkLst>
        </pc:spChg>
        <pc:spChg chg="mod">
          <ac:chgData name="One Skill" userId="8d49c830ac36a521" providerId="LiveId" clId="{108620F3-7C9B-4B7B-BDB5-71800E3BB158}" dt="2021-04-13T14:19:04.546" v="108" actId="165"/>
          <ac:spMkLst>
            <pc:docMk/>
            <pc:sldMk cId="1296264056" sldId="354"/>
            <ac:spMk id="461" creationId="{B6965C3F-7486-445E-81E2-10F2F3EDA183}"/>
          </ac:spMkLst>
        </pc:spChg>
        <pc:spChg chg="mod">
          <ac:chgData name="One Skill" userId="8d49c830ac36a521" providerId="LiveId" clId="{108620F3-7C9B-4B7B-BDB5-71800E3BB158}" dt="2021-04-13T14:19:04.546" v="108" actId="165"/>
          <ac:spMkLst>
            <pc:docMk/>
            <pc:sldMk cId="1296264056" sldId="354"/>
            <ac:spMk id="462" creationId="{4A49701B-BBFA-4443-9D35-23F5C44DEB27}"/>
          </ac:spMkLst>
        </pc:spChg>
        <pc:spChg chg="mod">
          <ac:chgData name="One Skill" userId="8d49c830ac36a521" providerId="LiveId" clId="{108620F3-7C9B-4B7B-BDB5-71800E3BB158}" dt="2021-04-13T14:19:04.546" v="108" actId="165"/>
          <ac:spMkLst>
            <pc:docMk/>
            <pc:sldMk cId="1296264056" sldId="354"/>
            <ac:spMk id="463" creationId="{174A763C-D360-44CA-A552-8B8AE2FE38FE}"/>
          </ac:spMkLst>
        </pc:spChg>
        <pc:spChg chg="mod">
          <ac:chgData name="One Skill" userId="8d49c830ac36a521" providerId="LiveId" clId="{108620F3-7C9B-4B7B-BDB5-71800E3BB158}" dt="2021-04-13T14:19:04.546" v="108" actId="165"/>
          <ac:spMkLst>
            <pc:docMk/>
            <pc:sldMk cId="1296264056" sldId="354"/>
            <ac:spMk id="464" creationId="{D2445381-ED02-4973-9335-8E4B790C8AEA}"/>
          </ac:spMkLst>
        </pc:spChg>
        <pc:spChg chg="mod">
          <ac:chgData name="One Skill" userId="8d49c830ac36a521" providerId="LiveId" clId="{108620F3-7C9B-4B7B-BDB5-71800E3BB158}" dt="2021-04-13T14:19:04.546" v="108" actId="165"/>
          <ac:spMkLst>
            <pc:docMk/>
            <pc:sldMk cId="1296264056" sldId="354"/>
            <ac:spMk id="465" creationId="{8DAE5ECF-D0C7-465E-88CB-E71984EF377C}"/>
          </ac:spMkLst>
        </pc:spChg>
        <pc:spChg chg="mod">
          <ac:chgData name="One Skill" userId="8d49c830ac36a521" providerId="LiveId" clId="{108620F3-7C9B-4B7B-BDB5-71800E3BB158}" dt="2021-04-13T14:19:04.546" v="108" actId="165"/>
          <ac:spMkLst>
            <pc:docMk/>
            <pc:sldMk cId="1296264056" sldId="354"/>
            <ac:spMk id="466" creationId="{43D9CDB2-CA72-4490-B6A2-366AEC8183ED}"/>
          </ac:spMkLst>
        </pc:spChg>
        <pc:spChg chg="mod">
          <ac:chgData name="One Skill" userId="8d49c830ac36a521" providerId="LiveId" clId="{108620F3-7C9B-4B7B-BDB5-71800E3BB158}" dt="2021-04-13T14:19:04.546" v="108" actId="165"/>
          <ac:spMkLst>
            <pc:docMk/>
            <pc:sldMk cId="1296264056" sldId="354"/>
            <ac:spMk id="467" creationId="{BE273387-16B4-4BA2-AF46-4E03E9FF01A1}"/>
          </ac:spMkLst>
        </pc:spChg>
        <pc:spChg chg="mod">
          <ac:chgData name="One Skill" userId="8d49c830ac36a521" providerId="LiveId" clId="{108620F3-7C9B-4B7B-BDB5-71800E3BB158}" dt="2021-04-13T14:19:04.546" v="108" actId="165"/>
          <ac:spMkLst>
            <pc:docMk/>
            <pc:sldMk cId="1296264056" sldId="354"/>
            <ac:spMk id="468" creationId="{0CE91C56-0BFC-4567-99BC-3AF4B9B494FB}"/>
          </ac:spMkLst>
        </pc:spChg>
        <pc:spChg chg="mod">
          <ac:chgData name="One Skill" userId="8d49c830ac36a521" providerId="LiveId" clId="{108620F3-7C9B-4B7B-BDB5-71800E3BB158}" dt="2021-04-13T14:19:04.546" v="108" actId="165"/>
          <ac:spMkLst>
            <pc:docMk/>
            <pc:sldMk cId="1296264056" sldId="354"/>
            <ac:spMk id="469" creationId="{77878544-7DA4-4EA3-8F12-4B1D0663E850}"/>
          </ac:spMkLst>
        </pc:spChg>
        <pc:spChg chg="mod">
          <ac:chgData name="One Skill" userId="8d49c830ac36a521" providerId="LiveId" clId="{108620F3-7C9B-4B7B-BDB5-71800E3BB158}" dt="2021-04-13T14:19:04.546" v="108" actId="165"/>
          <ac:spMkLst>
            <pc:docMk/>
            <pc:sldMk cId="1296264056" sldId="354"/>
            <ac:spMk id="470" creationId="{91C7D0EF-027B-4697-A946-7DE00179B71D}"/>
          </ac:spMkLst>
        </pc:spChg>
        <pc:spChg chg="mod">
          <ac:chgData name="One Skill" userId="8d49c830ac36a521" providerId="LiveId" clId="{108620F3-7C9B-4B7B-BDB5-71800E3BB158}" dt="2021-04-13T14:19:04.546" v="108" actId="165"/>
          <ac:spMkLst>
            <pc:docMk/>
            <pc:sldMk cId="1296264056" sldId="354"/>
            <ac:spMk id="471" creationId="{DA0BA907-176B-4878-A2B9-4EB416B6FB7F}"/>
          </ac:spMkLst>
        </pc:spChg>
        <pc:spChg chg="mod">
          <ac:chgData name="One Skill" userId="8d49c830ac36a521" providerId="LiveId" clId="{108620F3-7C9B-4B7B-BDB5-71800E3BB158}" dt="2021-04-13T14:19:04.546" v="108" actId="165"/>
          <ac:spMkLst>
            <pc:docMk/>
            <pc:sldMk cId="1296264056" sldId="354"/>
            <ac:spMk id="472" creationId="{05A8873B-49E5-40B7-99B3-E5175955D881}"/>
          </ac:spMkLst>
        </pc:spChg>
        <pc:spChg chg="mod">
          <ac:chgData name="One Skill" userId="8d49c830ac36a521" providerId="LiveId" clId="{108620F3-7C9B-4B7B-BDB5-71800E3BB158}" dt="2021-04-13T14:19:04.546" v="108" actId="165"/>
          <ac:spMkLst>
            <pc:docMk/>
            <pc:sldMk cId="1296264056" sldId="354"/>
            <ac:spMk id="473" creationId="{2D1D3C15-133A-473A-BACA-EA40295B3FEC}"/>
          </ac:spMkLst>
        </pc:spChg>
        <pc:spChg chg="mod">
          <ac:chgData name="One Skill" userId="8d49c830ac36a521" providerId="LiveId" clId="{108620F3-7C9B-4B7B-BDB5-71800E3BB158}" dt="2021-04-13T14:19:04.546" v="108" actId="165"/>
          <ac:spMkLst>
            <pc:docMk/>
            <pc:sldMk cId="1296264056" sldId="354"/>
            <ac:spMk id="474" creationId="{753E39B9-C633-4881-BB80-ABC1F8EF794E}"/>
          </ac:spMkLst>
        </pc:spChg>
        <pc:spChg chg="mod">
          <ac:chgData name="One Skill" userId="8d49c830ac36a521" providerId="LiveId" clId="{108620F3-7C9B-4B7B-BDB5-71800E3BB158}" dt="2021-04-13T14:19:04.546" v="108" actId="165"/>
          <ac:spMkLst>
            <pc:docMk/>
            <pc:sldMk cId="1296264056" sldId="354"/>
            <ac:spMk id="475" creationId="{E0BF2887-EEC9-48EF-955A-EDAC5BFA2528}"/>
          </ac:spMkLst>
        </pc:spChg>
        <pc:spChg chg="mod">
          <ac:chgData name="One Skill" userId="8d49c830ac36a521" providerId="LiveId" clId="{108620F3-7C9B-4B7B-BDB5-71800E3BB158}" dt="2021-04-13T14:19:04.546" v="108" actId="165"/>
          <ac:spMkLst>
            <pc:docMk/>
            <pc:sldMk cId="1296264056" sldId="354"/>
            <ac:spMk id="476" creationId="{8F198D27-94E0-48A1-9679-CBF451A2177A}"/>
          </ac:spMkLst>
        </pc:spChg>
        <pc:spChg chg="mod">
          <ac:chgData name="One Skill" userId="8d49c830ac36a521" providerId="LiveId" clId="{108620F3-7C9B-4B7B-BDB5-71800E3BB158}" dt="2021-04-13T14:19:04.546" v="108" actId="165"/>
          <ac:spMkLst>
            <pc:docMk/>
            <pc:sldMk cId="1296264056" sldId="354"/>
            <ac:spMk id="477" creationId="{484172A8-381E-4A90-93B0-E4C08E82DF1F}"/>
          </ac:spMkLst>
        </pc:spChg>
        <pc:spChg chg="mod">
          <ac:chgData name="One Skill" userId="8d49c830ac36a521" providerId="LiveId" clId="{108620F3-7C9B-4B7B-BDB5-71800E3BB158}" dt="2021-04-13T14:19:04.546" v="108" actId="165"/>
          <ac:spMkLst>
            <pc:docMk/>
            <pc:sldMk cId="1296264056" sldId="354"/>
            <ac:spMk id="478" creationId="{98145BF1-C194-4963-8E2F-53CC9C496DCC}"/>
          </ac:spMkLst>
        </pc:spChg>
        <pc:spChg chg="mod">
          <ac:chgData name="One Skill" userId="8d49c830ac36a521" providerId="LiveId" clId="{108620F3-7C9B-4B7B-BDB5-71800E3BB158}" dt="2021-04-13T14:19:04.546" v="108" actId="165"/>
          <ac:spMkLst>
            <pc:docMk/>
            <pc:sldMk cId="1296264056" sldId="354"/>
            <ac:spMk id="480" creationId="{570EAA52-DF94-46DD-905E-7E14A7B7C5D3}"/>
          </ac:spMkLst>
        </pc:spChg>
        <pc:spChg chg="mod">
          <ac:chgData name="One Skill" userId="8d49c830ac36a521" providerId="LiveId" clId="{108620F3-7C9B-4B7B-BDB5-71800E3BB158}" dt="2021-04-13T14:19:04.546" v="108" actId="165"/>
          <ac:spMkLst>
            <pc:docMk/>
            <pc:sldMk cId="1296264056" sldId="354"/>
            <ac:spMk id="481" creationId="{DBBDCBF5-63BF-4B74-8EB0-7CFD08EE78CD}"/>
          </ac:spMkLst>
        </pc:spChg>
        <pc:spChg chg="mod">
          <ac:chgData name="One Skill" userId="8d49c830ac36a521" providerId="LiveId" clId="{108620F3-7C9B-4B7B-BDB5-71800E3BB158}" dt="2021-04-13T14:19:04.546" v="108" actId="165"/>
          <ac:spMkLst>
            <pc:docMk/>
            <pc:sldMk cId="1296264056" sldId="354"/>
            <ac:spMk id="482" creationId="{C3646F32-5823-4EB9-B45F-0D7A626E0809}"/>
          </ac:spMkLst>
        </pc:spChg>
        <pc:spChg chg="mod">
          <ac:chgData name="One Skill" userId="8d49c830ac36a521" providerId="LiveId" clId="{108620F3-7C9B-4B7B-BDB5-71800E3BB158}" dt="2021-04-13T14:19:04.546" v="108" actId="165"/>
          <ac:spMkLst>
            <pc:docMk/>
            <pc:sldMk cId="1296264056" sldId="354"/>
            <ac:spMk id="483" creationId="{0A3EAE7F-5ABD-441C-A7B9-2A52FAD62772}"/>
          </ac:spMkLst>
        </pc:spChg>
        <pc:spChg chg="mod">
          <ac:chgData name="One Skill" userId="8d49c830ac36a521" providerId="LiveId" clId="{108620F3-7C9B-4B7B-BDB5-71800E3BB158}" dt="2021-04-13T14:19:04.546" v="108" actId="165"/>
          <ac:spMkLst>
            <pc:docMk/>
            <pc:sldMk cId="1296264056" sldId="354"/>
            <ac:spMk id="484" creationId="{716E1A9C-45CA-4CB9-8DE0-5D341E9A0BFA}"/>
          </ac:spMkLst>
        </pc:spChg>
        <pc:spChg chg="mod">
          <ac:chgData name="One Skill" userId="8d49c830ac36a521" providerId="LiveId" clId="{108620F3-7C9B-4B7B-BDB5-71800E3BB158}" dt="2021-04-13T14:19:04.546" v="108" actId="165"/>
          <ac:spMkLst>
            <pc:docMk/>
            <pc:sldMk cId="1296264056" sldId="354"/>
            <ac:spMk id="485" creationId="{C330EB8F-D71A-486C-90D2-4E0D498FDC28}"/>
          </ac:spMkLst>
        </pc:spChg>
        <pc:spChg chg="mod">
          <ac:chgData name="One Skill" userId="8d49c830ac36a521" providerId="LiveId" clId="{108620F3-7C9B-4B7B-BDB5-71800E3BB158}" dt="2021-04-13T14:19:04.546" v="108" actId="165"/>
          <ac:spMkLst>
            <pc:docMk/>
            <pc:sldMk cId="1296264056" sldId="354"/>
            <ac:spMk id="486" creationId="{7F17B224-4E4F-434A-BE6F-2A5B2B838D8C}"/>
          </ac:spMkLst>
        </pc:spChg>
        <pc:spChg chg="mod">
          <ac:chgData name="One Skill" userId="8d49c830ac36a521" providerId="LiveId" clId="{108620F3-7C9B-4B7B-BDB5-71800E3BB158}" dt="2021-04-13T14:19:04.546" v="108" actId="165"/>
          <ac:spMkLst>
            <pc:docMk/>
            <pc:sldMk cId="1296264056" sldId="354"/>
            <ac:spMk id="487" creationId="{86497A40-264C-472F-9720-FF8F0A1E4B5E}"/>
          </ac:spMkLst>
        </pc:spChg>
        <pc:spChg chg="mod">
          <ac:chgData name="One Skill" userId="8d49c830ac36a521" providerId="LiveId" clId="{108620F3-7C9B-4B7B-BDB5-71800E3BB158}" dt="2021-04-13T14:19:04.546" v="108" actId="165"/>
          <ac:spMkLst>
            <pc:docMk/>
            <pc:sldMk cId="1296264056" sldId="354"/>
            <ac:spMk id="488" creationId="{2D0EB903-3BA8-44AD-8239-FF8BDC5D6D9A}"/>
          </ac:spMkLst>
        </pc:spChg>
        <pc:spChg chg="mod">
          <ac:chgData name="One Skill" userId="8d49c830ac36a521" providerId="LiveId" clId="{108620F3-7C9B-4B7B-BDB5-71800E3BB158}" dt="2021-04-13T14:19:04.546" v="108" actId="165"/>
          <ac:spMkLst>
            <pc:docMk/>
            <pc:sldMk cId="1296264056" sldId="354"/>
            <ac:spMk id="489" creationId="{FEA514CA-BC90-4F4F-A222-1B6765417799}"/>
          </ac:spMkLst>
        </pc:spChg>
        <pc:spChg chg="mod">
          <ac:chgData name="One Skill" userId="8d49c830ac36a521" providerId="LiveId" clId="{108620F3-7C9B-4B7B-BDB5-71800E3BB158}" dt="2021-04-13T14:19:04.546" v="108" actId="165"/>
          <ac:spMkLst>
            <pc:docMk/>
            <pc:sldMk cId="1296264056" sldId="354"/>
            <ac:spMk id="490" creationId="{02FCAAA9-1B4D-49F9-8A5A-396443BB64CF}"/>
          </ac:spMkLst>
        </pc:spChg>
        <pc:spChg chg="mod">
          <ac:chgData name="One Skill" userId="8d49c830ac36a521" providerId="LiveId" clId="{108620F3-7C9B-4B7B-BDB5-71800E3BB158}" dt="2021-04-13T14:19:04.546" v="108" actId="165"/>
          <ac:spMkLst>
            <pc:docMk/>
            <pc:sldMk cId="1296264056" sldId="354"/>
            <ac:spMk id="492" creationId="{918F15BB-EF1B-4888-929B-E85BD256C5D8}"/>
          </ac:spMkLst>
        </pc:spChg>
        <pc:spChg chg="mod">
          <ac:chgData name="One Skill" userId="8d49c830ac36a521" providerId="LiveId" clId="{108620F3-7C9B-4B7B-BDB5-71800E3BB158}" dt="2021-04-13T14:19:04.546" v="108" actId="165"/>
          <ac:spMkLst>
            <pc:docMk/>
            <pc:sldMk cId="1296264056" sldId="354"/>
            <ac:spMk id="494" creationId="{172CDDEE-DC49-4FEB-90EE-648E66FC14FD}"/>
          </ac:spMkLst>
        </pc:spChg>
        <pc:spChg chg="mod">
          <ac:chgData name="One Skill" userId="8d49c830ac36a521" providerId="LiveId" clId="{108620F3-7C9B-4B7B-BDB5-71800E3BB158}" dt="2021-04-13T14:19:04.546" v="108" actId="165"/>
          <ac:spMkLst>
            <pc:docMk/>
            <pc:sldMk cId="1296264056" sldId="354"/>
            <ac:spMk id="495" creationId="{34554DFF-C487-479F-895D-F3ACF16716B8}"/>
          </ac:spMkLst>
        </pc:spChg>
        <pc:spChg chg="mod">
          <ac:chgData name="One Skill" userId="8d49c830ac36a521" providerId="LiveId" clId="{108620F3-7C9B-4B7B-BDB5-71800E3BB158}" dt="2021-04-13T14:19:04.546" v="108" actId="165"/>
          <ac:spMkLst>
            <pc:docMk/>
            <pc:sldMk cId="1296264056" sldId="354"/>
            <ac:spMk id="496" creationId="{DB594EFF-2983-4035-9B47-5AF2CED6A4A5}"/>
          </ac:spMkLst>
        </pc:spChg>
        <pc:spChg chg="mod">
          <ac:chgData name="One Skill" userId="8d49c830ac36a521" providerId="LiveId" clId="{108620F3-7C9B-4B7B-BDB5-71800E3BB158}" dt="2021-04-13T14:19:04.546" v="108" actId="165"/>
          <ac:spMkLst>
            <pc:docMk/>
            <pc:sldMk cId="1296264056" sldId="354"/>
            <ac:spMk id="497" creationId="{BAF9C61C-D972-4C94-AD8F-05E6E40106A2}"/>
          </ac:spMkLst>
        </pc:spChg>
        <pc:spChg chg="mod">
          <ac:chgData name="One Skill" userId="8d49c830ac36a521" providerId="LiveId" clId="{108620F3-7C9B-4B7B-BDB5-71800E3BB158}" dt="2021-04-13T14:19:04.546" v="108" actId="165"/>
          <ac:spMkLst>
            <pc:docMk/>
            <pc:sldMk cId="1296264056" sldId="354"/>
            <ac:spMk id="498" creationId="{95D271D6-E9BB-4836-BD1C-79A78AB2C9DA}"/>
          </ac:spMkLst>
        </pc:spChg>
        <pc:spChg chg="mod">
          <ac:chgData name="One Skill" userId="8d49c830ac36a521" providerId="LiveId" clId="{108620F3-7C9B-4B7B-BDB5-71800E3BB158}" dt="2021-04-13T14:19:04.546" v="108" actId="165"/>
          <ac:spMkLst>
            <pc:docMk/>
            <pc:sldMk cId="1296264056" sldId="354"/>
            <ac:spMk id="499" creationId="{F8497C72-89A6-4BF6-80F5-9FF9CC5BD1AE}"/>
          </ac:spMkLst>
        </pc:spChg>
        <pc:spChg chg="mod">
          <ac:chgData name="One Skill" userId="8d49c830ac36a521" providerId="LiveId" clId="{108620F3-7C9B-4B7B-BDB5-71800E3BB158}" dt="2021-04-13T14:19:04.546" v="108" actId="165"/>
          <ac:spMkLst>
            <pc:docMk/>
            <pc:sldMk cId="1296264056" sldId="354"/>
            <ac:spMk id="500" creationId="{683307B8-8BA3-40B7-A36E-99977E868B4F}"/>
          </ac:spMkLst>
        </pc:spChg>
        <pc:spChg chg="mod">
          <ac:chgData name="One Skill" userId="8d49c830ac36a521" providerId="LiveId" clId="{108620F3-7C9B-4B7B-BDB5-71800E3BB158}" dt="2021-04-13T14:19:04.546" v="108" actId="165"/>
          <ac:spMkLst>
            <pc:docMk/>
            <pc:sldMk cId="1296264056" sldId="354"/>
            <ac:spMk id="501" creationId="{6ED3501A-C787-4B7A-9E47-AA93734ED3B8}"/>
          </ac:spMkLst>
        </pc:spChg>
        <pc:spChg chg="mod">
          <ac:chgData name="One Skill" userId="8d49c830ac36a521" providerId="LiveId" clId="{108620F3-7C9B-4B7B-BDB5-71800E3BB158}" dt="2021-04-13T14:19:04.546" v="108" actId="165"/>
          <ac:spMkLst>
            <pc:docMk/>
            <pc:sldMk cId="1296264056" sldId="354"/>
            <ac:spMk id="502" creationId="{82D7F159-A784-4E6C-BB7D-AAAAD287EE80}"/>
          </ac:spMkLst>
        </pc:spChg>
        <pc:spChg chg="mod">
          <ac:chgData name="One Skill" userId="8d49c830ac36a521" providerId="LiveId" clId="{108620F3-7C9B-4B7B-BDB5-71800E3BB158}" dt="2021-04-13T14:19:04.546" v="108" actId="165"/>
          <ac:spMkLst>
            <pc:docMk/>
            <pc:sldMk cId="1296264056" sldId="354"/>
            <ac:spMk id="503" creationId="{65D1FAB5-FB4E-41E5-AE92-5492F9AEA37B}"/>
          </ac:spMkLst>
        </pc:spChg>
        <pc:spChg chg="mod">
          <ac:chgData name="One Skill" userId="8d49c830ac36a521" providerId="LiveId" clId="{108620F3-7C9B-4B7B-BDB5-71800E3BB158}" dt="2021-04-13T14:19:04.546" v="108" actId="165"/>
          <ac:spMkLst>
            <pc:docMk/>
            <pc:sldMk cId="1296264056" sldId="354"/>
            <ac:spMk id="505" creationId="{996583B3-1C54-4303-A4AC-A2A12391D733}"/>
          </ac:spMkLst>
        </pc:spChg>
        <pc:spChg chg="mod">
          <ac:chgData name="One Skill" userId="8d49c830ac36a521" providerId="LiveId" clId="{108620F3-7C9B-4B7B-BDB5-71800E3BB158}" dt="2021-04-13T14:19:04.546" v="108" actId="165"/>
          <ac:spMkLst>
            <pc:docMk/>
            <pc:sldMk cId="1296264056" sldId="354"/>
            <ac:spMk id="507" creationId="{E0F4CBEF-7014-4B8E-9B76-071AC31DDB41}"/>
          </ac:spMkLst>
        </pc:spChg>
        <pc:spChg chg="mod">
          <ac:chgData name="One Skill" userId="8d49c830ac36a521" providerId="LiveId" clId="{108620F3-7C9B-4B7B-BDB5-71800E3BB158}" dt="2021-04-13T14:19:04.546" v="108" actId="165"/>
          <ac:spMkLst>
            <pc:docMk/>
            <pc:sldMk cId="1296264056" sldId="354"/>
            <ac:spMk id="508" creationId="{F2F61289-D8FF-4567-93BD-91688EF239B2}"/>
          </ac:spMkLst>
        </pc:spChg>
        <pc:spChg chg="mod">
          <ac:chgData name="One Skill" userId="8d49c830ac36a521" providerId="LiveId" clId="{108620F3-7C9B-4B7B-BDB5-71800E3BB158}" dt="2021-04-13T14:19:04.546" v="108" actId="165"/>
          <ac:spMkLst>
            <pc:docMk/>
            <pc:sldMk cId="1296264056" sldId="354"/>
            <ac:spMk id="509" creationId="{BC2ADEE7-4138-402B-B279-354A17A6E726}"/>
          </ac:spMkLst>
        </pc:spChg>
        <pc:spChg chg="mod">
          <ac:chgData name="One Skill" userId="8d49c830ac36a521" providerId="LiveId" clId="{108620F3-7C9B-4B7B-BDB5-71800E3BB158}" dt="2021-04-13T14:19:04.546" v="108" actId="165"/>
          <ac:spMkLst>
            <pc:docMk/>
            <pc:sldMk cId="1296264056" sldId="354"/>
            <ac:spMk id="510" creationId="{A47C3743-E548-4C1F-9C62-404923E3927E}"/>
          </ac:spMkLst>
        </pc:spChg>
        <pc:spChg chg="mod">
          <ac:chgData name="One Skill" userId="8d49c830ac36a521" providerId="LiveId" clId="{108620F3-7C9B-4B7B-BDB5-71800E3BB158}" dt="2021-04-13T14:19:04.546" v="108" actId="165"/>
          <ac:spMkLst>
            <pc:docMk/>
            <pc:sldMk cId="1296264056" sldId="354"/>
            <ac:spMk id="511" creationId="{54D370D3-11D6-46F2-948D-E6171336F814}"/>
          </ac:spMkLst>
        </pc:spChg>
        <pc:spChg chg="mod">
          <ac:chgData name="One Skill" userId="8d49c830ac36a521" providerId="LiveId" clId="{108620F3-7C9B-4B7B-BDB5-71800E3BB158}" dt="2021-04-13T14:19:04.546" v="108" actId="165"/>
          <ac:spMkLst>
            <pc:docMk/>
            <pc:sldMk cId="1296264056" sldId="354"/>
            <ac:spMk id="512" creationId="{9975AAFC-38CF-49E8-8A84-92044B4381FD}"/>
          </ac:spMkLst>
        </pc:spChg>
        <pc:spChg chg="mod">
          <ac:chgData name="One Skill" userId="8d49c830ac36a521" providerId="LiveId" clId="{108620F3-7C9B-4B7B-BDB5-71800E3BB158}" dt="2021-04-13T14:19:04.546" v="108" actId="165"/>
          <ac:spMkLst>
            <pc:docMk/>
            <pc:sldMk cId="1296264056" sldId="354"/>
            <ac:spMk id="513" creationId="{E5676391-1A73-4805-A116-297D26D573E3}"/>
          </ac:spMkLst>
        </pc:spChg>
        <pc:spChg chg="mod">
          <ac:chgData name="One Skill" userId="8d49c830ac36a521" providerId="LiveId" clId="{108620F3-7C9B-4B7B-BDB5-71800E3BB158}" dt="2021-04-13T14:19:04.546" v="108" actId="165"/>
          <ac:spMkLst>
            <pc:docMk/>
            <pc:sldMk cId="1296264056" sldId="354"/>
            <ac:spMk id="514" creationId="{60ECCB69-F96A-4D37-9815-192EE29F4582}"/>
          </ac:spMkLst>
        </pc:spChg>
        <pc:spChg chg="mod">
          <ac:chgData name="One Skill" userId="8d49c830ac36a521" providerId="LiveId" clId="{108620F3-7C9B-4B7B-BDB5-71800E3BB158}" dt="2021-04-13T14:19:04.546" v="108" actId="165"/>
          <ac:spMkLst>
            <pc:docMk/>
            <pc:sldMk cId="1296264056" sldId="354"/>
            <ac:spMk id="515" creationId="{7EC05743-BA68-4221-A421-F564890E1F91}"/>
          </ac:spMkLst>
        </pc:spChg>
        <pc:spChg chg="mod">
          <ac:chgData name="One Skill" userId="8d49c830ac36a521" providerId="LiveId" clId="{108620F3-7C9B-4B7B-BDB5-71800E3BB158}" dt="2021-04-13T14:19:04.546" v="108" actId="165"/>
          <ac:spMkLst>
            <pc:docMk/>
            <pc:sldMk cId="1296264056" sldId="354"/>
            <ac:spMk id="516" creationId="{8BBFF9A2-3484-48B7-B91F-6FD798A7E50B}"/>
          </ac:spMkLst>
        </pc:spChg>
        <pc:spChg chg="mod">
          <ac:chgData name="One Skill" userId="8d49c830ac36a521" providerId="LiveId" clId="{108620F3-7C9B-4B7B-BDB5-71800E3BB158}" dt="2021-04-13T14:19:04.546" v="108" actId="165"/>
          <ac:spMkLst>
            <pc:docMk/>
            <pc:sldMk cId="1296264056" sldId="354"/>
            <ac:spMk id="517" creationId="{73AC13BA-74CC-4AC1-8061-EDE1C8CFF349}"/>
          </ac:spMkLst>
        </pc:spChg>
        <pc:spChg chg="mod">
          <ac:chgData name="One Skill" userId="8d49c830ac36a521" providerId="LiveId" clId="{108620F3-7C9B-4B7B-BDB5-71800E3BB158}" dt="2021-04-13T14:19:04.546" v="108" actId="165"/>
          <ac:spMkLst>
            <pc:docMk/>
            <pc:sldMk cId="1296264056" sldId="354"/>
            <ac:spMk id="518" creationId="{14FBA793-A266-470E-B231-1AD9B564D627}"/>
          </ac:spMkLst>
        </pc:spChg>
        <pc:spChg chg="mod">
          <ac:chgData name="One Skill" userId="8d49c830ac36a521" providerId="LiveId" clId="{108620F3-7C9B-4B7B-BDB5-71800E3BB158}" dt="2021-04-13T14:19:04.546" v="108" actId="165"/>
          <ac:spMkLst>
            <pc:docMk/>
            <pc:sldMk cId="1296264056" sldId="354"/>
            <ac:spMk id="519" creationId="{583FA82D-F58B-4351-AF25-42068E8D009D}"/>
          </ac:spMkLst>
        </pc:spChg>
        <pc:spChg chg="mod">
          <ac:chgData name="One Skill" userId="8d49c830ac36a521" providerId="LiveId" clId="{108620F3-7C9B-4B7B-BDB5-71800E3BB158}" dt="2021-04-13T14:19:04.546" v="108" actId="165"/>
          <ac:spMkLst>
            <pc:docMk/>
            <pc:sldMk cId="1296264056" sldId="354"/>
            <ac:spMk id="520" creationId="{510DA2F8-3530-4879-BE27-50906D6E381E}"/>
          </ac:spMkLst>
        </pc:spChg>
        <pc:spChg chg="mod">
          <ac:chgData name="One Skill" userId="8d49c830ac36a521" providerId="LiveId" clId="{108620F3-7C9B-4B7B-BDB5-71800E3BB158}" dt="2021-04-13T14:19:04.546" v="108" actId="165"/>
          <ac:spMkLst>
            <pc:docMk/>
            <pc:sldMk cId="1296264056" sldId="354"/>
            <ac:spMk id="521" creationId="{4D127942-4B04-40D9-BE67-CC4B887E8063}"/>
          </ac:spMkLst>
        </pc:spChg>
        <pc:spChg chg="mod">
          <ac:chgData name="One Skill" userId="8d49c830ac36a521" providerId="LiveId" clId="{108620F3-7C9B-4B7B-BDB5-71800E3BB158}" dt="2021-04-13T14:19:04.546" v="108" actId="165"/>
          <ac:spMkLst>
            <pc:docMk/>
            <pc:sldMk cId="1296264056" sldId="354"/>
            <ac:spMk id="522" creationId="{A788247E-69EB-4737-9DC5-8C8DA0D8097D}"/>
          </ac:spMkLst>
        </pc:spChg>
        <pc:spChg chg="mod">
          <ac:chgData name="One Skill" userId="8d49c830ac36a521" providerId="LiveId" clId="{108620F3-7C9B-4B7B-BDB5-71800E3BB158}" dt="2021-04-13T14:19:04.546" v="108" actId="165"/>
          <ac:spMkLst>
            <pc:docMk/>
            <pc:sldMk cId="1296264056" sldId="354"/>
            <ac:spMk id="523" creationId="{102203A5-2CB4-4C0A-8F66-98363517EBBF}"/>
          </ac:spMkLst>
        </pc:spChg>
        <pc:spChg chg="mod">
          <ac:chgData name="One Skill" userId="8d49c830ac36a521" providerId="LiveId" clId="{108620F3-7C9B-4B7B-BDB5-71800E3BB158}" dt="2021-04-13T14:19:04.546" v="108" actId="165"/>
          <ac:spMkLst>
            <pc:docMk/>
            <pc:sldMk cId="1296264056" sldId="354"/>
            <ac:spMk id="525" creationId="{EE9354BA-C067-4DD2-8041-F8EC9FBB6166}"/>
          </ac:spMkLst>
        </pc:spChg>
        <pc:spChg chg="mod">
          <ac:chgData name="One Skill" userId="8d49c830ac36a521" providerId="LiveId" clId="{108620F3-7C9B-4B7B-BDB5-71800E3BB158}" dt="2021-04-13T14:19:04.546" v="108" actId="165"/>
          <ac:spMkLst>
            <pc:docMk/>
            <pc:sldMk cId="1296264056" sldId="354"/>
            <ac:spMk id="526" creationId="{0684206E-BAF6-4B15-AC90-4F9635CF1EA9}"/>
          </ac:spMkLst>
        </pc:spChg>
        <pc:spChg chg="mod">
          <ac:chgData name="One Skill" userId="8d49c830ac36a521" providerId="LiveId" clId="{108620F3-7C9B-4B7B-BDB5-71800E3BB158}" dt="2021-04-13T14:19:04.546" v="108" actId="165"/>
          <ac:spMkLst>
            <pc:docMk/>
            <pc:sldMk cId="1296264056" sldId="354"/>
            <ac:spMk id="527" creationId="{DFCAC7B8-56A0-43E4-A947-65D36DCB97C4}"/>
          </ac:spMkLst>
        </pc:spChg>
        <pc:spChg chg="mod">
          <ac:chgData name="One Skill" userId="8d49c830ac36a521" providerId="LiveId" clId="{108620F3-7C9B-4B7B-BDB5-71800E3BB158}" dt="2021-04-13T14:19:04.546" v="108" actId="165"/>
          <ac:spMkLst>
            <pc:docMk/>
            <pc:sldMk cId="1296264056" sldId="354"/>
            <ac:spMk id="528" creationId="{3D7C408C-1CD8-40D4-8901-EA6F6BBC0617}"/>
          </ac:spMkLst>
        </pc:spChg>
        <pc:spChg chg="mod">
          <ac:chgData name="One Skill" userId="8d49c830ac36a521" providerId="LiveId" clId="{108620F3-7C9B-4B7B-BDB5-71800E3BB158}" dt="2021-04-13T14:19:04.546" v="108" actId="165"/>
          <ac:spMkLst>
            <pc:docMk/>
            <pc:sldMk cId="1296264056" sldId="354"/>
            <ac:spMk id="530" creationId="{E7DE4FF6-9B58-4306-A0C6-F0030AF489E1}"/>
          </ac:spMkLst>
        </pc:spChg>
        <pc:spChg chg="mod">
          <ac:chgData name="One Skill" userId="8d49c830ac36a521" providerId="LiveId" clId="{108620F3-7C9B-4B7B-BDB5-71800E3BB158}" dt="2021-04-13T14:19:04.546" v="108" actId="165"/>
          <ac:spMkLst>
            <pc:docMk/>
            <pc:sldMk cId="1296264056" sldId="354"/>
            <ac:spMk id="531" creationId="{82661649-682E-4369-8025-30D2658BBC48}"/>
          </ac:spMkLst>
        </pc:spChg>
        <pc:spChg chg="mod">
          <ac:chgData name="One Skill" userId="8d49c830ac36a521" providerId="LiveId" clId="{108620F3-7C9B-4B7B-BDB5-71800E3BB158}" dt="2021-04-13T14:19:04.546" v="108" actId="165"/>
          <ac:spMkLst>
            <pc:docMk/>
            <pc:sldMk cId="1296264056" sldId="354"/>
            <ac:spMk id="532" creationId="{21CC2E06-F63D-4CB9-95FE-462BC98A0E51}"/>
          </ac:spMkLst>
        </pc:spChg>
        <pc:spChg chg="mod">
          <ac:chgData name="One Skill" userId="8d49c830ac36a521" providerId="LiveId" clId="{108620F3-7C9B-4B7B-BDB5-71800E3BB158}" dt="2021-04-13T14:19:04.546" v="108" actId="165"/>
          <ac:spMkLst>
            <pc:docMk/>
            <pc:sldMk cId="1296264056" sldId="354"/>
            <ac:spMk id="533" creationId="{97EA02C4-596B-42E9-9198-FFB5CF720310}"/>
          </ac:spMkLst>
        </pc:spChg>
        <pc:spChg chg="mod">
          <ac:chgData name="One Skill" userId="8d49c830ac36a521" providerId="LiveId" clId="{108620F3-7C9B-4B7B-BDB5-71800E3BB158}" dt="2021-04-13T14:19:04.546" v="108" actId="165"/>
          <ac:spMkLst>
            <pc:docMk/>
            <pc:sldMk cId="1296264056" sldId="354"/>
            <ac:spMk id="534" creationId="{C9440C00-9BEC-4CE4-8796-A377EDC4AA46}"/>
          </ac:spMkLst>
        </pc:spChg>
        <pc:spChg chg="mod">
          <ac:chgData name="One Skill" userId="8d49c830ac36a521" providerId="LiveId" clId="{108620F3-7C9B-4B7B-BDB5-71800E3BB158}" dt="2021-04-13T14:19:04.546" v="108" actId="165"/>
          <ac:spMkLst>
            <pc:docMk/>
            <pc:sldMk cId="1296264056" sldId="354"/>
            <ac:spMk id="535" creationId="{091CDFE6-4279-4B0F-8B72-B2623A581F5C}"/>
          </ac:spMkLst>
        </pc:spChg>
        <pc:spChg chg="mod">
          <ac:chgData name="One Skill" userId="8d49c830ac36a521" providerId="LiveId" clId="{108620F3-7C9B-4B7B-BDB5-71800E3BB158}" dt="2021-04-13T14:19:04.546" v="108" actId="165"/>
          <ac:spMkLst>
            <pc:docMk/>
            <pc:sldMk cId="1296264056" sldId="354"/>
            <ac:spMk id="536" creationId="{B5E5AA69-420A-49F9-8543-BE9BEC0A4D22}"/>
          </ac:spMkLst>
        </pc:spChg>
        <pc:spChg chg="mod">
          <ac:chgData name="One Skill" userId="8d49c830ac36a521" providerId="LiveId" clId="{108620F3-7C9B-4B7B-BDB5-71800E3BB158}" dt="2021-04-13T14:19:04.546" v="108" actId="165"/>
          <ac:spMkLst>
            <pc:docMk/>
            <pc:sldMk cId="1296264056" sldId="354"/>
            <ac:spMk id="537" creationId="{B3E4C4B7-93C7-4F2F-939C-8D716C2C39C7}"/>
          </ac:spMkLst>
        </pc:spChg>
        <pc:spChg chg="mod">
          <ac:chgData name="One Skill" userId="8d49c830ac36a521" providerId="LiveId" clId="{108620F3-7C9B-4B7B-BDB5-71800E3BB158}" dt="2021-04-13T14:19:04.546" v="108" actId="165"/>
          <ac:spMkLst>
            <pc:docMk/>
            <pc:sldMk cId="1296264056" sldId="354"/>
            <ac:spMk id="538" creationId="{6C29865D-5C5B-4931-87AF-F9744C4B7854}"/>
          </ac:spMkLst>
        </pc:spChg>
        <pc:spChg chg="mod">
          <ac:chgData name="One Skill" userId="8d49c830ac36a521" providerId="LiveId" clId="{108620F3-7C9B-4B7B-BDB5-71800E3BB158}" dt="2021-04-13T14:19:04.546" v="108" actId="165"/>
          <ac:spMkLst>
            <pc:docMk/>
            <pc:sldMk cId="1296264056" sldId="354"/>
            <ac:spMk id="539" creationId="{CFB8DAB3-35CB-42EE-8B7A-04FB6E75EDCB}"/>
          </ac:spMkLst>
        </pc:spChg>
        <pc:spChg chg="mod">
          <ac:chgData name="One Skill" userId="8d49c830ac36a521" providerId="LiveId" clId="{108620F3-7C9B-4B7B-BDB5-71800E3BB158}" dt="2021-04-13T14:19:04.546" v="108" actId="165"/>
          <ac:spMkLst>
            <pc:docMk/>
            <pc:sldMk cId="1296264056" sldId="354"/>
            <ac:spMk id="540" creationId="{62E380C0-57D2-4E95-ABEA-86EA0270FBD4}"/>
          </ac:spMkLst>
        </pc:spChg>
        <pc:spChg chg="mod">
          <ac:chgData name="One Skill" userId="8d49c830ac36a521" providerId="LiveId" clId="{108620F3-7C9B-4B7B-BDB5-71800E3BB158}" dt="2021-04-13T14:19:04.546" v="108" actId="165"/>
          <ac:spMkLst>
            <pc:docMk/>
            <pc:sldMk cId="1296264056" sldId="354"/>
            <ac:spMk id="541" creationId="{8FFD8C88-CA65-4892-B7C1-F203E80741EB}"/>
          </ac:spMkLst>
        </pc:spChg>
        <pc:spChg chg="mod">
          <ac:chgData name="One Skill" userId="8d49c830ac36a521" providerId="LiveId" clId="{108620F3-7C9B-4B7B-BDB5-71800E3BB158}" dt="2021-04-13T14:19:04.546" v="108" actId="165"/>
          <ac:spMkLst>
            <pc:docMk/>
            <pc:sldMk cId="1296264056" sldId="354"/>
            <ac:spMk id="542" creationId="{D79B9A8A-29FE-4F22-9612-98929FB9D4B2}"/>
          </ac:spMkLst>
        </pc:spChg>
        <pc:spChg chg="mod">
          <ac:chgData name="One Skill" userId="8d49c830ac36a521" providerId="LiveId" clId="{108620F3-7C9B-4B7B-BDB5-71800E3BB158}" dt="2021-04-13T14:19:04.546" v="108" actId="165"/>
          <ac:spMkLst>
            <pc:docMk/>
            <pc:sldMk cId="1296264056" sldId="354"/>
            <ac:spMk id="543" creationId="{81591020-C4E0-4C2B-8619-5BA7861A1731}"/>
          </ac:spMkLst>
        </pc:spChg>
        <pc:spChg chg="mod">
          <ac:chgData name="One Skill" userId="8d49c830ac36a521" providerId="LiveId" clId="{108620F3-7C9B-4B7B-BDB5-71800E3BB158}" dt="2021-04-13T14:19:04.546" v="108" actId="165"/>
          <ac:spMkLst>
            <pc:docMk/>
            <pc:sldMk cId="1296264056" sldId="354"/>
            <ac:spMk id="544" creationId="{C6B77AF6-6C28-4A50-B4E1-461A515E3E77}"/>
          </ac:spMkLst>
        </pc:spChg>
        <pc:spChg chg="mod">
          <ac:chgData name="One Skill" userId="8d49c830ac36a521" providerId="LiveId" clId="{108620F3-7C9B-4B7B-BDB5-71800E3BB158}" dt="2021-04-13T14:19:04.546" v="108" actId="165"/>
          <ac:spMkLst>
            <pc:docMk/>
            <pc:sldMk cId="1296264056" sldId="354"/>
            <ac:spMk id="545" creationId="{78C94FFC-015E-4C19-9FD3-7A95F83BE582}"/>
          </ac:spMkLst>
        </pc:spChg>
        <pc:spChg chg="mod">
          <ac:chgData name="One Skill" userId="8d49c830ac36a521" providerId="LiveId" clId="{108620F3-7C9B-4B7B-BDB5-71800E3BB158}" dt="2021-04-13T14:19:04.546" v="108" actId="165"/>
          <ac:spMkLst>
            <pc:docMk/>
            <pc:sldMk cId="1296264056" sldId="354"/>
            <ac:spMk id="546" creationId="{2D83CBF8-2A1C-47AE-89C0-FECA20064147}"/>
          </ac:spMkLst>
        </pc:spChg>
        <pc:spChg chg="mod">
          <ac:chgData name="One Skill" userId="8d49c830ac36a521" providerId="LiveId" clId="{108620F3-7C9B-4B7B-BDB5-71800E3BB158}" dt="2021-04-13T14:19:04.546" v="108" actId="165"/>
          <ac:spMkLst>
            <pc:docMk/>
            <pc:sldMk cId="1296264056" sldId="354"/>
            <ac:spMk id="547" creationId="{C108BC9B-EEC4-4469-B258-F604908B555C}"/>
          </ac:spMkLst>
        </pc:spChg>
        <pc:spChg chg="mod">
          <ac:chgData name="One Skill" userId="8d49c830ac36a521" providerId="LiveId" clId="{108620F3-7C9B-4B7B-BDB5-71800E3BB158}" dt="2021-04-13T14:19:04.546" v="108" actId="165"/>
          <ac:spMkLst>
            <pc:docMk/>
            <pc:sldMk cId="1296264056" sldId="354"/>
            <ac:spMk id="548" creationId="{944B31FE-65A7-4610-89DB-E2E6389DD712}"/>
          </ac:spMkLst>
        </pc:spChg>
        <pc:spChg chg="mod">
          <ac:chgData name="One Skill" userId="8d49c830ac36a521" providerId="LiveId" clId="{108620F3-7C9B-4B7B-BDB5-71800E3BB158}" dt="2021-04-13T14:19:04.546" v="108" actId="165"/>
          <ac:spMkLst>
            <pc:docMk/>
            <pc:sldMk cId="1296264056" sldId="354"/>
            <ac:spMk id="549" creationId="{7B662A45-B8D1-426D-BAB3-22AF1045B253}"/>
          </ac:spMkLst>
        </pc:spChg>
        <pc:spChg chg="mod">
          <ac:chgData name="One Skill" userId="8d49c830ac36a521" providerId="LiveId" clId="{108620F3-7C9B-4B7B-BDB5-71800E3BB158}" dt="2021-04-13T14:19:04.546" v="108" actId="165"/>
          <ac:spMkLst>
            <pc:docMk/>
            <pc:sldMk cId="1296264056" sldId="354"/>
            <ac:spMk id="550" creationId="{69AB3863-87A1-454F-BEDF-4AAD75A4629D}"/>
          </ac:spMkLst>
        </pc:spChg>
        <pc:spChg chg="mod">
          <ac:chgData name="One Skill" userId="8d49c830ac36a521" providerId="LiveId" clId="{108620F3-7C9B-4B7B-BDB5-71800E3BB158}" dt="2021-04-13T14:19:04.546" v="108" actId="165"/>
          <ac:spMkLst>
            <pc:docMk/>
            <pc:sldMk cId="1296264056" sldId="354"/>
            <ac:spMk id="551" creationId="{9F070204-BEFF-4343-A13F-9DAC5A8D5D8F}"/>
          </ac:spMkLst>
        </pc:spChg>
        <pc:spChg chg="mod">
          <ac:chgData name="One Skill" userId="8d49c830ac36a521" providerId="LiveId" clId="{108620F3-7C9B-4B7B-BDB5-71800E3BB158}" dt="2021-04-13T14:19:04.546" v="108" actId="165"/>
          <ac:spMkLst>
            <pc:docMk/>
            <pc:sldMk cId="1296264056" sldId="354"/>
            <ac:spMk id="552" creationId="{F7B885A7-573B-4E30-AA6D-3CD46A9C529F}"/>
          </ac:spMkLst>
        </pc:spChg>
        <pc:spChg chg="mod">
          <ac:chgData name="One Skill" userId="8d49c830ac36a521" providerId="LiveId" clId="{108620F3-7C9B-4B7B-BDB5-71800E3BB158}" dt="2021-04-13T14:19:04.546" v="108" actId="165"/>
          <ac:spMkLst>
            <pc:docMk/>
            <pc:sldMk cId="1296264056" sldId="354"/>
            <ac:spMk id="553" creationId="{7897F68F-1600-48BB-A0B7-25BD9B941B1A}"/>
          </ac:spMkLst>
        </pc:spChg>
        <pc:spChg chg="mod">
          <ac:chgData name="One Skill" userId="8d49c830ac36a521" providerId="LiveId" clId="{108620F3-7C9B-4B7B-BDB5-71800E3BB158}" dt="2021-04-13T14:19:04.546" v="108" actId="165"/>
          <ac:spMkLst>
            <pc:docMk/>
            <pc:sldMk cId="1296264056" sldId="354"/>
            <ac:spMk id="554" creationId="{612EA700-4CD2-4E6E-B476-FF8BFEC55E8C}"/>
          </ac:spMkLst>
        </pc:spChg>
        <pc:spChg chg="mod">
          <ac:chgData name="One Skill" userId="8d49c830ac36a521" providerId="LiveId" clId="{108620F3-7C9B-4B7B-BDB5-71800E3BB158}" dt="2021-04-13T14:19:04.546" v="108" actId="165"/>
          <ac:spMkLst>
            <pc:docMk/>
            <pc:sldMk cId="1296264056" sldId="354"/>
            <ac:spMk id="555" creationId="{D96FB46B-7D9F-4338-B386-DA4AF9B534D9}"/>
          </ac:spMkLst>
        </pc:spChg>
        <pc:spChg chg="mod">
          <ac:chgData name="One Skill" userId="8d49c830ac36a521" providerId="LiveId" clId="{108620F3-7C9B-4B7B-BDB5-71800E3BB158}" dt="2021-04-13T14:19:04.546" v="108" actId="165"/>
          <ac:spMkLst>
            <pc:docMk/>
            <pc:sldMk cId="1296264056" sldId="354"/>
            <ac:spMk id="556" creationId="{BA29436B-B824-4FAA-953F-140DB2DFDEC3}"/>
          </ac:spMkLst>
        </pc:spChg>
        <pc:spChg chg="mod">
          <ac:chgData name="One Skill" userId="8d49c830ac36a521" providerId="LiveId" clId="{108620F3-7C9B-4B7B-BDB5-71800E3BB158}" dt="2021-04-13T14:19:04.546" v="108" actId="165"/>
          <ac:spMkLst>
            <pc:docMk/>
            <pc:sldMk cId="1296264056" sldId="354"/>
            <ac:spMk id="557" creationId="{CF7F60E8-C8E3-4D7B-8F46-4591E83BA91B}"/>
          </ac:spMkLst>
        </pc:spChg>
        <pc:spChg chg="mod">
          <ac:chgData name="One Skill" userId="8d49c830ac36a521" providerId="LiveId" clId="{108620F3-7C9B-4B7B-BDB5-71800E3BB158}" dt="2021-04-13T14:19:04.546" v="108" actId="165"/>
          <ac:spMkLst>
            <pc:docMk/>
            <pc:sldMk cId="1296264056" sldId="354"/>
            <ac:spMk id="558" creationId="{FC29CF85-E532-4352-8CC4-FB0BD6EE0AB7}"/>
          </ac:spMkLst>
        </pc:spChg>
        <pc:spChg chg="mod">
          <ac:chgData name="One Skill" userId="8d49c830ac36a521" providerId="LiveId" clId="{108620F3-7C9B-4B7B-BDB5-71800E3BB158}" dt="2021-04-13T14:19:04.546" v="108" actId="165"/>
          <ac:spMkLst>
            <pc:docMk/>
            <pc:sldMk cId="1296264056" sldId="354"/>
            <ac:spMk id="559" creationId="{852E5F83-B1DA-421D-BEDE-2B6B766F4AE1}"/>
          </ac:spMkLst>
        </pc:spChg>
        <pc:spChg chg="mod">
          <ac:chgData name="One Skill" userId="8d49c830ac36a521" providerId="LiveId" clId="{108620F3-7C9B-4B7B-BDB5-71800E3BB158}" dt="2021-04-13T14:19:04.546" v="108" actId="165"/>
          <ac:spMkLst>
            <pc:docMk/>
            <pc:sldMk cId="1296264056" sldId="354"/>
            <ac:spMk id="560" creationId="{8968E2D9-7367-43F7-80B0-6477587A890C}"/>
          </ac:spMkLst>
        </pc:spChg>
        <pc:spChg chg="mod">
          <ac:chgData name="One Skill" userId="8d49c830ac36a521" providerId="LiveId" clId="{108620F3-7C9B-4B7B-BDB5-71800E3BB158}" dt="2021-04-13T14:19:04.546" v="108" actId="165"/>
          <ac:spMkLst>
            <pc:docMk/>
            <pc:sldMk cId="1296264056" sldId="354"/>
            <ac:spMk id="561" creationId="{5B774AAB-0095-4858-A27C-89226B5F1010}"/>
          </ac:spMkLst>
        </pc:spChg>
        <pc:spChg chg="mod">
          <ac:chgData name="One Skill" userId="8d49c830ac36a521" providerId="LiveId" clId="{108620F3-7C9B-4B7B-BDB5-71800E3BB158}" dt="2021-04-13T14:19:04.546" v="108" actId="165"/>
          <ac:spMkLst>
            <pc:docMk/>
            <pc:sldMk cId="1296264056" sldId="354"/>
            <ac:spMk id="562" creationId="{E8BC3F2A-7AE1-4A3A-93EC-09B34CB4E219}"/>
          </ac:spMkLst>
        </pc:spChg>
        <pc:spChg chg="mod">
          <ac:chgData name="One Skill" userId="8d49c830ac36a521" providerId="LiveId" clId="{108620F3-7C9B-4B7B-BDB5-71800E3BB158}" dt="2021-04-13T14:19:04.546" v="108" actId="165"/>
          <ac:spMkLst>
            <pc:docMk/>
            <pc:sldMk cId="1296264056" sldId="354"/>
            <ac:spMk id="563" creationId="{688C51D7-0799-4A5D-9A2A-3237156C488B}"/>
          </ac:spMkLst>
        </pc:spChg>
        <pc:spChg chg="mod">
          <ac:chgData name="One Skill" userId="8d49c830ac36a521" providerId="LiveId" clId="{108620F3-7C9B-4B7B-BDB5-71800E3BB158}" dt="2021-04-13T14:19:04.546" v="108" actId="165"/>
          <ac:spMkLst>
            <pc:docMk/>
            <pc:sldMk cId="1296264056" sldId="354"/>
            <ac:spMk id="564" creationId="{D2553DEC-A3C4-4803-B55E-8A5B1B6BA4FD}"/>
          </ac:spMkLst>
        </pc:spChg>
        <pc:spChg chg="mod">
          <ac:chgData name="One Skill" userId="8d49c830ac36a521" providerId="LiveId" clId="{108620F3-7C9B-4B7B-BDB5-71800E3BB158}" dt="2021-04-13T14:19:04.546" v="108" actId="165"/>
          <ac:spMkLst>
            <pc:docMk/>
            <pc:sldMk cId="1296264056" sldId="354"/>
            <ac:spMk id="565" creationId="{533E9F9E-88F6-445A-A7E0-6CAAB3206018}"/>
          </ac:spMkLst>
        </pc:spChg>
        <pc:spChg chg="mod">
          <ac:chgData name="One Skill" userId="8d49c830ac36a521" providerId="LiveId" clId="{108620F3-7C9B-4B7B-BDB5-71800E3BB158}" dt="2021-04-13T14:19:04.546" v="108" actId="165"/>
          <ac:spMkLst>
            <pc:docMk/>
            <pc:sldMk cId="1296264056" sldId="354"/>
            <ac:spMk id="566" creationId="{08597E48-E82A-4065-8DBA-F2EFBE4C9EE9}"/>
          </ac:spMkLst>
        </pc:spChg>
        <pc:spChg chg="mod">
          <ac:chgData name="One Skill" userId="8d49c830ac36a521" providerId="LiveId" clId="{108620F3-7C9B-4B7B-BDB5-71800E3BB158}" dt="2021-04-13T14:19:04.546" v="108" actId="165"/>
          <ac:spMkLst>
            <pc:docMk/>
            <pc:sldMk cId="1296264056" sldId="354"/>
            <ac:spMk id="567" creationId="{9AD27ADA-29C4-4383-AADF-AF4098CF7A05}"/>
          </ac:spMkLst>
        </pc:spChg>
        <pc:spChg chg="mod">
          <ac:chgData name="One Skill" userId="8d49c830ac36a521" providerId="LiveId" clId="{108620F3-7C9B-4B7B-BDB5-71800E3BB158}" dt="2021-04-13T14:19:04.546" v="108" actId="165"/>
          <ac:spMkLst>
            <pc:docMk/>
            <pc:sldMk cId="1296264056" sldId="354"/>
            <ac:spMk id="568" creationId="{06F31D99-3EF1-4614-A52E-13026CFA94D8}"/>
          </ac:spMkLst>
        </pc:spChg>
        <pc:spChg chg="mod">
          <ac:chgData name="One Skill" userId="8d49c830ac36a521" providerId="LiveId" clId="{108620F3-7C9B-4B7B-BDB5-71800E3BB158}" dt="2021-04-13T14:19:04.546" v="108" actId="165"/>
          <ac:spMkLst>
            <pc:docMk/>
            <pc:sldMk cId="1296264056" sldId="354"/>
            <ac:spMk id="569" creationId="{A3327DDD-71CD-4129-8470-EB800ABB69BD}"/>
          </ac:spMkLst>
        </pc:spChg>
        <pc:spChg chg="mod">
          <ac:chgData name="One Skill" userId="8d49c830ac36a521" providerId="LiveId" clId="{108620F3-7C9B-4B7B-BDB5-71800E3BB158}" dt="2021-04-13T14:19:04.546" v="108" actId="165"/>
          <ac:spMkLst>
            <pc:docMk/>
            <pc:sldMk cId="1296264056" sldId="354"/>
            <ac:spMk id="570" creationId="{7250D7B6-E46A-484D-AA86-719283D77C84}"/>
          </ac:spMkLst>
        </pc:spChg>
        <pc:spChg chg="mod">
          <ac:chgData name="One Skill" userId="8d49c830ac36a521" providerId="LiveId" clId="{108620F3-7C9B-4B7B-BDB5-71800E3BB158}" dt="2021-04-13T14:19:04.546" v="108" actId="165"/>
          <ac:spMkLst>
            <pc:docMk/>
            <pc:sldMk cId="1296264056" sldId="354"/>
            <ac:spMk id="571" creationId="{BEB5A847-86C3-4659-9986-AAA31C4280D7}"/>
          </ac:spMkLst>
        </pc:spChg>
        <pc:spChg chg="mod">
          <ac:chgData name="One Skill" userId="8d49c830ac36a521" providerId="LiveId" clId="{108620F3-7C9B-4B7B-BDB5-71800E3BB158}" dt="2021-04-13T14:19:04.546" v="108" actId="165"/>
          <ac:spMkLst>
            <pc:docMk/>
            <pc:sldMk cId="1296264056" sldId="354"/>
            <ac:spMk id="573" creationId="{78C413B1-DE7C-4E58-BD9B-18B0809CAD95}"/>
          </ac:spMkLst>
        </pc:spChg>
        <pc:spChg chg="mod">
          <ac:chgData name="One Skill" userId="8d49c830ac36a521" providerId="LiveId" clId="{108620F3-7C9B-4B7B-BDB5-71800E3BB158}" dt="2021-04-13T14:19:04.546" v="108" actId="165"/>
          <ac:spMkLst>
            <pc:docMk/>
            <pc:sldMk cId="1296264056" sldId="354"/>
            <ac:spMk id="574" creationId="{E17AD51F-5860-403A-BFD9-E0AD35CF4405}"/>
          </ac:spMkLst>
        </pc:spChg>
        <pc:spChg chg="mod">
          <ac:chgData name="One Skill" userId="8d49c830ac36a521" providerId="LiveId" clId="{108620F3-7C9B-4B7B-BDB5-71800E3BB158}" dt="2021-04-13T14:19:04.546" v="108" actId="165"/>
          <ac:spMkLst>
            <pc:docMk/>
            <pc:sldMk cId="1296264056" sldId="354"/>
            <ac:spMk id="575" creationId="{5E20FA09-55F4-4C39-9165-F8C22CD538F8}"/>
          </ac:spMkLst>
        </pc:spChg>
        <pc:spChg chg="mod">
          <ac:chgData name="One Skill" userId="8d49c830ac36a521" providerId="LiveId" clId="{108620F3-7C9B-4B7B-BDB5-71800E3BB158}" dt="2021-04-13T14:19:04.546" v="108" actId="165"/>
          <ac:spMkLst>
            <pc:docMk/>
            <pc:sldMk cId="1296264056" sldId="354"/>
            <ac:spMk id="576" creationId="{2ECC7FD9-AFA4-4339-9BF9-8357EF168255}"/>
          </ac:spMkLst>
        </pc:spChg>
        <pc:spChg chg="mod">
          <ac:chgData name="One Skill" userId="8d49c830ac36a521" providerId="LiveId" clId="{108620F3-7C9B-4B7B-BDB5-71800E3BB158}" dt="2021-04-13T14:19:04.546" v="108" actId="165"/>
          <ac:spMkLst>
            <pc:docMk/>
            <pc:sldMk cId="1296264056" sldId="354"/>
            <ac:spMk id="577" creationId="{524693F3-4401-4C77-8FD1-15800C8D572C}"/>
          </ac:spMkLst>
        </pc:spChg>
        <pc:spChg chg="mod">
          <ac:chgData name="One Skill" userId="8d49c830ac36a521" providerId="LiveId" clId="{108620F3-7C9B-4B7B-BDB5-71800E3BB158}" dt="2021-04-13T14:19:04.546" v="108" actId="165"/>
          <ac:spMkLst>
            <pc:docMk/>
            <pc:sldMk cId="1296264056" sldId="354"/>
            <ac:spMk id="578" creationId="{82FDCD6F-634D-4D43-AEBD-B3DCAA7FCBD9}"/>
          </ac:spMkLst>
        </pc:spChg>
        <pc:spChg chg="mod">
          <ac:chgData name="One Skill" userId="8d49c830ac36a521" providerId="LiveId" clId="{108620F3-7C9B-4B7B-BDB5-71800E3BB158}" dt="2021-04-13T14:19:04.546" v="108" actId="165"/>
          <ac:spMkLst>
            <pc:docMk/>
            <pc:sldMk cId="1296264056" sldId="354"/>
            <ac:spMk id="579" creationId="{812FCFB6-A3F3-4BFC-ACBD-0AEEEDAFB7D5}"/>
          </ac:spMkLst>
        </pc:spChg>
        <pc:spChg chg="mod">
          <ac:chgData name="One Skill" userId="8d49c830ac36a521" providerId="LiveId" clId="{108620F3-7C9B-4B7B-BDB5-71800E3BB158}" dt="2021-04-13T14:19:04.546" v="108" actId="165"/>
          <ac:spMkLst>
            <pc:docMk/>
            <pc:sldMk cId="1296264056" sldId="354"/>
            <ac:spMk id="580" creationId="{E307D450-B20D-4CB2-8F8C-A17BDE19AF4A}"/>
          </ac:spMkLst>
        </pc:spChg>
        <pc:spChg chg="mod">
          <ac:chgData name="One Skill" userId="8d49c830ac36a521" providerId="LiveId" clId="{108620F3-7C9B-4B7B-BDB5-71800E3BB158}" dt="2021-04-13T14:19:04.546" v="108" actId="165"/>
          <ac:spMkLst>
            <pc:docMk/>
            <pc:sldMk cId="1296264056" sldId="354"/>
            <ac:spMk id="581" creationId="{7E4D46CD-F1FA-40F7-A66E-E546C6435E6D}"/>
          </ac:spMkLst>
        </pc:spChg>
        <pc:spChg chg="mod">
          <ac:chgData name="One Skill" userId="8d49c830ac36a521" providerId="LiveId" clId="{108620F3-7C9B-4B7B-BDB5-71800E3BB158}" dt="2021-04-13T14:19:04.546" v="108" actId="165"/>
          <ac:spMkLst>
            <pc:docMk/>
            <pc:sldMk cId="1296264056" sldId="354"/>
            <ac:spMk id="582" creationId="{9EC874D5-ED9C-4E3E-A737-621BCC251BEC}"/>
          </ac:spMkLst>
        </pc:spChg>
        <pc:spChg chg="mod">
          <ac:chgData name="One Skill" userId="8d49c830ac36a521" providerId="LiveId" clId="{108620F3-7C9B-4B7B-BDB5-71800E3BB158}" dt="2021-04-13T14:19:04.546" v="108" actId="165"/>
          <ac:spMkLst>
            <pc:docMk/>
            <pc:sldMk cId="1296264056" sldId="354"/>
            <ac:spMk id="583" creationId="{21B732DE-ADFF-44A7-8FEB-888D526C99DE}"/>
          </ac:spMkLst>
        </pc:spChg>
        <pc:spChg chg="mod">
          <ac:chgData name="One Skill" userId="8d49c830ac36a521" providerId="LiveId" clId="{108620F3-7C9B-4B7B-BDB5-71800E3BB158}" dt="2021-04-13T14:19:04.546" v="108" actId="165"/>
          <ac:spMkLst>
            <pc:docMk/>
            <pc:sldMk cId="1296264056" sldId="354"/>
            <ac:spMk id="586" creationId="{C6E1C034-2620-4773-8027-819A014ED425}"/>
          </ac:spMkLst>
        </pc:spChg>
        <pc:spChg chg="mod">
          <ac:chgData name="One Skill" userId="8d49c830ac36a521" providerId="LiveId" clId="{108620F3-7C9B-4B7B-BDB5-71800E3BB158}" dt="2021-04-13T14:19:04.546" v="108" actId="165"/>
          <ac:spMkLst>
            <pc:docMk/>
            <pc:sldMk cId="1296264056" sldId="354"/>
            <ac:spMk id="587" creationId="{789744C7-017B-4B16-A971-5E64FB83BC83}"/>
          </ac:spMkLst>
        </pc:spChg>
        <pc:spChg chg="mod">
          <ac:chgData name="One Skill" userId="8d49c830ac36a521" providerId="LiveId" clId="{108620F3-7C9B-4B7B-BDB5-71800E3BB158}" dt="2021-04-13T14:19:04.546" v="108" actId="165"/>
          <ac:spMkLst>
            <pc:docMk/>
            <pc:sldMk cId="1296264056" sldId="354"/>
            <ac:spMk id="588" creationId="{662A682B-6593-4A6B-A946-BF1B00216F38}"/>
          </ac:spMkLst>
        </pc:spChg>
        <pc:spChg chg="mod">
          <ac:chgData name="One Skill" userId="8d49c830ac36a521" providerId="LiveId" clId="{108620F3-7C9B-4B7B-BDB5-71800E3BB158}" dt="2021-04-13T14:19:04.546" v="108" actId="165"/>
          <ac:spMkLst>
            <pc:docMk/>
            <pc:sldMk cId="1296264056" sldId="354"/>
            <ac:spMk id="589" creationId="{C2901B33-E281-471E-8A25-8E33A68995EE}"/>
          </ac:spMkLst>
        </pc:spChg>
        <pc:spChg chg="mod">
          <ac:chgData name="One Skill" userId="8d49c830ac36a521" providerId="LiveId" clId="{108620F3-7C9B-4B7B-BDB5-71800E3BB158}" dt="2021-04-13T14:19:04.546" v="108" actId="165"/>
          <ac:spMkLst>
            <pc:docMk/>
            <pc:sldMk cId="1296264056" sldId="354"/>
            <ac:spMk id="590" creationId="{C210A266-57DC-4892-9FA2-5611902D7285}"/>
          </ac:spMkLst>
        </pc:spChg>
        <pc:spChg chg="mod">
          <ac:chgData name="One Skill" userId="8d49c830ac36a521" providerId="LiveId" clId="{108620F3-7C9B-4B7B-BDB5-71800E3BB158}" dt="2021-04-13T14:19:04.546" v="108" actId="165"/>
          <ac:spMkLst>
            <pc:docMk/>
            <pc:sldMk cId="1296264056" sldId="354"/>
            <ac:spMk id="591" creationId="{E20D45B6-2BAD-40F0-9D5C-F243AB803B76}"/>
          </ac:spMkLst>
        </pc:spChg>
        <pc:spChg chg="mod">
          <ac:chgData name="One Skill" userId="8d49c830ac36a521" providerId="LiveId" clId="{108620F3-7C9B-4B7B-BDB5-71800E3BB158}" dt="2021-04-13T14:19:04.546" v="108" actId="165"/>
          <ac:spMkLst>
            <pc:docMk/>
            <pc:sldMk cId="1296264056" sldId="354"/>
            <ac:spMk id="592" creationId="{A2087CDE-8B72-4F46-AF18-8E860F656446}"/>
          </ac:spMkLst>
        </pc:spChg>
        <pc:spChg chg="mod">
          <ac:chgData name="One Skill" userId="8d49c830ac36a521" providerId="LiveId" clId="{108620F3-7C9B-4B7B-BDB5-71800E3BB158}" dt="2021-04-13T14:19:04.546" v="108" actId="165"/>
          <ac:spMkLst>
            <pc:docMk/>
            <pc:sldMk cId="1296264056" sldId="354"/>
            <ac:spMk id="593" creationId="{B806891D-2B67-4C50-BB1B-600B9D6A73C6}"/>
          </ac:spMkLst>
        </pc:spChg>
        <pc:spChg chg="mod">
          <ac:chgData name="One Skill" userId="8d49c830ac36a521" providerId="LiveId" clId="{108620F3-7C9B-4B7B-BDB5-71800E3BB158}" dt="2021-04-13T14:19:04.546" v="108" actId="165"/>
          <ac:spMkLst>
            <pc:docMk/>
            <pc:sldMk cId="1296264056" sldId="354"/>
            <ac:spMk id="594" creationId="{99E8CC74-7227-4B2B-823B-AA7180810D58}"/>
          </ac:spMkLst>
        </pc:spChg>
        <pc:spChg chg="mod">
          <ac:chgData name="One Skill" userId="8d49c830ac36a521" providerId="LiveId" clId="{108620F3-7C9B-4B7B-BDB5-71800E3BB158}" dt="2021-04-13T14:19:04.546" v="108" actId="165"/>
          <ac:spMkLst>
            <pc:docMk/>
            <pc:sldMk cId="1296264056" sldId="354"/>
            <ac:spMk id="595" creationId="{847F7E03-A8B6-4B4F-810B-B3F9517FF77D}"/>
          </ac:spMkLst>
        </pc:spChg>
        <pc:spChg chg="mod">
          <ac:chgData name="One Skill" userId="8d49c830ac36a521" providerId="LiveId" clId="{108620F3-7C9B-4B7B-BDB5-71800E3BB158}" dt="2021-04-13T14:19:04.546" v="108" actId="165"/>
          <ac:spMkLst>
            <pc:docMk/>
            <pc:sldMk cId="1296264056" sldId="354"/>
            <ac:spMk id="596" creationId="{E8FF0CC2-A0A7-4882-B30B-B73E39B67598}"/>
          </ac:spMkLst>
        </pc:spChg>
        <pc:spChg chg="mod">
          <ac:chgData name="One Skill" userId="8d49c830ac36a521" providerId="LiveId" clId="{108620F3-7C9B-4B7B-BDB5-71800E3BB158}" dt="2021-04-13T14:19:04.546" v="108" actId="165"/>
          <ac:spMkLst>
            <pc:docMk/>
            <pc:sldMk cId="1296264056" sldId="354"/>
            <ac:spMk id="597" creationId="{E3F68804-B885-4365-98AA-7DCEE5771E7D}"/>
          </ac:spMkLst>
        </pc:spChg>
        <pc:spChg chg="mod">
          <ac:chgData name="One Skill" userId="8d49c830ac36a521" providerId="LiveId" clId="{108620F3-7C9B-4B7B-BDB5-71800E3BB158}" dt="2021-04-13T14:19:04.546" v="108" actId="165"/>
          <ac:spMkLst>
            <pc:docMk/>
            <pc:sldMk cId="1296264056" sldId="354"/>
            <ac:spMk id="598" creationId="{40004366-D288-43D8-9B21-60DF3E86A0D4}"/>
          </ac:spMkLst>
        </pc:spChg>
        <pc:spChg chg="mod">
          <ac:chgData name="One Skill" userId="8d49c830ac36a521" providerId="LiveId" clId="{108620F3-7C9B-4B7B-BDB5-71800E3BB158}" dt="2021-04-13T14:19:04.546" v="108" actId="165"/>
          <ac:spMkLst>
            <pc:docMk/>
            <pc:sldMk cId="1296264056" sldId="354"/>
            <ac:spMk id="599" creationId="{64DCDD93-5AF0-44FA-A0E4-F07608E9C742}"/>
          </ac:spMkLst>
        </pc:spChg>
        <pc:spChg chg="mod">
          <ac:chgData name="One Skill" userId="8d49c830ac36a521" providerId="LiveId" clId="{108620F3-7C9B-4B7B-BDB5-71800E3BB158}" dt="2021-04-13T14:19:04.546" v="108" actId="165"/>
          <ac:spMkLst>
            <pc:docMk/>
            <pc:sldMk cId="1296264056" sldId="354"/>
            <ac:spMk id="600" creationId="{23B7F5F3-A96A-4DBA-8ED1-9DED13280CE3}"/>
          </ac:spMkLst>
        </pc:spChg>
        <pc:spChg chg="mod">
          <ac:chgData name="One Skill" userId="8d49c830ac36a521" providerId="LiveId" clId="{108620F3-7C9B-4B7B-BDB5-71800E3BB158}" dt="2021-04-13T14:19:04.546" v="108" actId="165"/>
          <ac:spMkLst>
            <pc:docMk/>
            <pc:sldMk cId="1296264056" sldId="354"/>
            <ac:spMk id="601" creationId="{92F95248-7A8D-4E91-83FF-E64AE26AF6F6}"/>
          </ac:spMkLst>
        </pc:spChg>
        <pc:spChg chg="mod">
          <ac:chgData name="One Skill" userId="8d49c830ac36a521" providerId="LiveId" clId="{108620F3-7C9B-4B7B-BDB5-71800E3BB158}" dt="2021-04-13T14:19:04.546" v="108" actId="165"/>
          <ac:spMkLst>
            <pc:docMk/>
            <pc:sldMk cId="1296264056" sldId="354"/>
            <ac:spMk id="602" creationId="{327F6BCC-6CBE-43A0-B891-3604BB37366F}"/>
          </ac:spMkLst>
        </pc:spChg>
        <pc:spChg chg="mod">
          <ac:chgData name="One Skill" userId="8d49c830ac36a521" providerId="LiveId" clId="{108620F3-7C9B-4B7B-BDB5-71800E3BB158}" dt="2021-04-13T14:19:04.546" v="108" actId="165"/>
          <ac:spMkLst>
            <pc:docMk/>
            <pc:sldMk cId="1296264056" sldId="354"/>
            <ac:spMk id="603" creationId="{BC4FB75C-5386-43C9-88A9-11B780484B86}"/>
          </ac:spMkLst>
        </pc:spChg>
        <pc:spChg chg="mod">
          <ac:chgData name="One Skill" userId="8d49c830ac36a521" providerId="LiveId" clId="{108620F3-7C9B-4B7B-BDB5-71800E3BB158}" dt="2021-04-13T14:19:04.546" v="108" actId="165"/>
          <ac:spMkLst>
            <pc:docMk/>
            <pc:sldMk cId="1296264056" sldId="354"/>
            <ac:spMk id="605" creationId="{F31C20FB-718B-4549-9A53-E76E2105B2D8}"/>
          </ac:spMkLst>
        </pc:spChg>
        <pc:spChg chg="mod">
          <ac:chgData name="One Skill" userId="8d49c830ac36a521" providerId="LiveId" clId="{108620F3-7C9B-4B7B-BDB5-71800E3BB158}" dt="2021-04-13T14:19:04.546" v="108" actId="165"/>
          <ac:spMkLst>
            <pc:docMk/>
            <pc:sldMk cId="1296264056" sldId="354"/>
            <ac:spMk id="606" creationId="{2C58776A-3E0A-4749-95A2-4520B35C853B}"/>
          </ac:spMkLst>
        </pc:spChg>
        <pc:spChg chg="mod">
          <ac:chgData name="One Skill" userId="8d49c830ac36a521" providerId="LiveId" clId="{108620F3-7C9B-4B7B-BDB5-71800E3BB158}" dt="2021-04-13T14:19:04.546" v="108" actId="165"/>
          <ac:spMkLst>
            <pc:docMk/>
            <pc:sldMk cId="1296264056" sldId="354"/>
            <ac:spMk id="607" creationId="{DEDE209B-A6EE-4667-929A-2F1D05E0C892}"/>
          </ac:spMkLst>
        </pc:spChg>
        <pc:spChg chg="mod">
          <ac:chgData name="One Skill" userId="8d49c830ac36a521" providerId="LiveId" clId="{108620F3-7C9B-4B7B-BDB5-71800E3BB158}" dt="2021-04-13T14:19:04.546" v="108" actId="165"/>
          <ac:spMkLst>
            <pc:docMk/>
            <pc:sldMk cId="1296264056" sldId="354"/>
            <ac:spMk id="608" creationId="{DFBF4DB8-C5D6-4B02-875A-8F3B41F9828C}"/>
          </ac:spMkLst>
        </pc:spChg>
        <pc:spChg chg="mod">
          <ac:chgData name="One Skill" userId="8d49c830ac36a521" providerId="LiveId" clId="{108620F3-7C9B-4B7B-BDB5-71800E3BB158}" dt="2021-04-13T14:19:04.546" v="108" actId="165"/>
          <ac:spMkLst>
            <pc:docMk/>
            <pc:sldMk cId="1296264056" sldId="354"/>
            <ac:spMk id="609" creationId="{8D308018-B34F-4240-B8C9-140B412F0D3F}"/>
          </ac:spMkLst>
        </pc:spChg>
        <pc:spChg chg="mod">
          <ac:chgData name="One Skill" userId="8d49c830ac36a521" providerId="LiveId" clId="{108620F3-7C9B-4B7B-BDB5-71800E3BB158}" dt="2021-04-13T14:19:04.546" v="108" actId="165"/>
          <ac:spMkLst>
            <pc:docMk/>
            <pc:sldMk cId="1296264056" sldId="354"/>
            <ac:spMk id="610" creationId="{F5905462-C860-47DB-99AD-0A8170CDD9F3}"/>
          </ac:spMkLst>
        </pc:spChg>
        <pc:spChg chg="mod">
          <ac:chgData name="One Skill" userId="8d49c830ac36a521" providerId="LiveId" clId="{108620F3-7C9B-4B7B-BDB5-71800E3BB158}" dt="2021-04-13T14:19:04.546" v="108" actId="165"/>
          <ac:spMkLst>
            <pc:docMk/>
            <pc:sldMk cId="1296264056" sldId="354"/>
            <ac:spMk id="611" creationId="{661DDB62-E53C-47CA-94F3-414690C630FD}"/>
          </ac:spMkLst>
        </pc:spChg>
        <pc:spChg chg="mod">
          <ac:chgData name="One Skill" userId="8d49c830ac36a521" providerId="LiveId" clId="{108620F3-7C9B-4B7B-BDB5-71800E3BB158}" dt="2021-04-13T14:19:04.546" v="108" actId="165"/>
          <ac:spMkLst>
            <pc:docMk/>
            <pc:sldMk cId="1296264056" sldId="354"/>
            <ac:spMk id="612" creationId="{2018CC6D-C885-41AA-8D05-9D2A7CACA761}"/>
          </ac:spMkLst>
        </pc:spChg>
        <pc:spChg chg="mod">
          <ac:chgData name="One Skill" userId="8d49c830ac36a521" providerId="LiveId" clId="{108620F3-7C9B-4B7B-BDB5-71800E3BB158}" dt="2021-04-13T14:19:33.071" v="171" actId="207"/>
          <ac:spMkLst>
            <pc:docMk/>
            <pc:sldMk cId="1296264056" sldId="354"/>
            <ac:spMk id="613" creationId="{1B1ECF3C-53D6-4631-A532-C8F672FCEA0C}"/>
          </ac:spMkLst>
        </pc:spChg>
        <pc:spChg chg="mod">
          <ac:chgData name="One Skill" userId="8d49c830ac36a521" providerId="LiveId" clId="{108620F3-7C9B-4B7B-BDB5-71800E3BB158}" dt="2021-04-13T14:19:04.546" v="108" actId="165"/>
          <ac:spMkLst>
            <pc:docMk/>
            <pc:sldMk cId="1296264056" sldId="354"/>
            <ac:spMk id="614" creationId="{D9DF1431-D4FD-451F-83C8-C20EC8D13D2A}"/>
          </ac:spMkLst>
        </pc:spChg>
        <pc:spChg chg="mod">
          <ac:chgData name="One Skill" userId="8d49c830ac36a521" providerId="LiveId" clId="{108620F3-7C9B-4B7B-BDB5-71800E3BB158}" dt="2021-04-13T14:19:04.546" v="108" actId="165"/>
          <ac:spMkLst>
            <pc:docMk/>
            <pc:sldMk cId="1296264056" sldId="354"/>
            <ac:spMk id="615" creationId="{441F3CF3-B24F-48BF-8B8D-16F42D8951B6}"/>
          </ac:spMkLst>
        </pc:spChg>
        <pc:spChg chg="mod">
          <ac:chgData name="One Skill" userId="8d49c830ac36a521" providerId="LiveId" clId="{108620F3-7C9B-4B7B-BDB5-71800E3BB158}" dt="2021-04-13T14:19:04.546" v="108" actId="165"/>
          <ac:spMkLst>
            <pc:docMk/>
            <pc:sldMk cId="1296264056" sldId="354"/>
            <ac:spMk id="616" creationId="{C64334B0-9066-4271-BBBC-BB6F94B82A58}"/>
          </ac:spMkLst>
        </pc:spChg>
        <pc:spChg chg="mod">
          <ac:chgData name="One Skill" userId="8d49c830ac36a521" providerId="LiveId" clId="{108620F3-7C9B-4B7B-BDB5-71800E3BB158}" dt="2021-04-13T14:19:04.546" v="108" actId="165"/>
          <ac:spMkLst>
            <pc:docMk/>
            <pc:sldMk cId="1296264056" sldId="354"/>
            <ac:spMk id="617" creationId="{0E9A2231-2194-4313-BFCF-2CC7A63C3B24}"/>
          </ac:spMkLst>
        </pc:spChg>
        <pc:spChg chg="mod">
          <ac:chgData name="One Skill" userId="8d49c830ac36a521" providerId="LiveId" clId="{108620F3-7C9B-4B7B-BDB5-71800E3BB158}" dt="2021-04-13T14:19:04.546" v="108" actId="165"/>
          <ac:spMkLst>
            <pc:docMk/>
            <pc:sldMk cId="1296264056" sldId="354"/>
            <ac:spMk id="618" creationId="{CE14FAB0-CF1A-4564-8854-88FC98336312}"/>
          </ac:spMkLst>
        </pc:spChg>
        <pc:spChg chg="mod">
          <ac:chgData name="One Skill" userId="8d49c830ac36a521" providerId="LiveId" clId="{108620F3-7C9B-4B7B-BDB5-71800E3BB158}" dt="2021-04-13T14:19:59.904" v="177" actId="207"/>
          <ac:spMkLst>
            <pc:docMk/>
            <pc:sldMk cId="1296264056" sldId="354"/>
            <ac:spMk id="619" creationId="{83981ADC-83C8-401D-9354-83AEF2A658CF}"/>
          </ac:spMkLst>
        </pc:spChg>
        <pc:spChg chg="mod">
          <ac:chgData name="One Skill" userId="8d49c830ac36a521" providerId="LiveId" clId="{108620F3-7C9B-4B7B-BDB5-71800E3BB158}" dt="2021-04-13T17:37:53.066" v="180" actId="27803"/>
          <ac:spMkLst>
            <pc:docMk/>
            <pc:sldMk cId="1296264056" sldId="354"/>
            <ac:spMk id="620" creationId="{8CC07100-83A2-4812-B415-18B5DE53CB22}"/>
          </ac:spMkLst>
        </pc:spChg>
        <pc:spChg chg="mod">
          <ac:chgData name="One Skill" userId="8d49c830ac36a521" providerId="LiveId" clId="{108620F3-7C9B-4B7B-BDB5-71800E3BB158}" dt="2021-04-13T17:37:53.066" v="180" actId="27803"/>
          <ac:spMkLst>
            <pc:docMk/>
            <pc:sldMk cId="1296264056" sldId="354"/>
            <ac:spMk id="622" creationId="{F398E6BD-DA55-4E1E-8BDD-FAF17680D18E}"/>
          </ac:spMkLst>
        </pc:spChg>
        <pc:spChg chg="mod">
          <ac:chgData name="One Skill" userId="8d49c830ac36a521" providerId="LiveId" clId="{108620F3-7C9B-4B7B-BDB5-71800E3BB158}" dt="2021-04-13T17:37:53.066" v="180" actId="27803"/>
          <ac:spMkLst>
            <pc:docMk/>
            <pc:sldMk cId="1296264056" sldId="354"/>
            <ac:spMk id="623" creationId="{80F93724-06A1-4F78-8CB4-FBE29BF3EA05}"/>
          </ac:spMkLst>
        </pc:spChg>
        <pc:spChg chg="mod">
          <ac:chgData name="One Skill" userId="8d49c830ac36a521" providerId="LiveId" clId="{108620F3-7C9B-4B7B-BDB5-71800E3BB158}" dt="2021-04-13T17:37:53.066" v="180" actId="27803"/>
          <ac:spMkLst>
            <pc:docMk/>
            <pc:sldMk cId="1296264056" sldId="354"/>
            <ac:spMk id="624" creationId="{F995C027-9A96-4107-BDB0-AC2D1F26551C}"/>
          </ac:spMkLst>
        </pc:spChg>
        <pc:spChg chg="mod">
          <ac:chgData name="One Skill" userId="8d49c830ac36a521" providerId="LiveId" clId="{108620F3-7C9B-4B7B-BDB5-71800E3BB158}" dt="2021-04-13T17:37:53.066" v="180" actId="27803"/>
          <ac:spMkLst>
            <pc:docMk/>
            <pc:sldMk cId="1296264056" sldId="354"/>
            <ac:spMk id="625" creationId="{4DE72EFE-B0A2-4EC1-B512-55A4722AED82}"/>
          </ac:spMkLst>
        </pc:spChg>
        <pc:spChg chg="mod">
          <ac:chgData name="One Skill" userId="8d49c830ac36a521" providerId="LiveId" clId="{108620F3-7C9B-4B7B-BDB5-71800E3BB158}" dt="2021-04-13T17:37:53.066" v="180" actId="27803"/>
          <ac:spMkLst>
            <pc:docMk/>
            <pc:sldMk cId="1296264056" sldId="354"/>
            <ac:spMk id="628" creationId="{1BE30A52-9BDD-40BC-B067-1249D3B87FBD}"/>
          </ac:spMkLst>
        </pc:spChg>
        <pc:spChg chg="mod">
          <ac:chgData name="One Skill" userId="8d49c830ac36a521" providerId="LiveId" clId="{108620F3-7C9B-4B7B-BDB5-71800E3BB158}" dt="2021-04-13T17:37:53.066" v="180" actId="27803"/>
          <ac:spMkLst>
            <pc:docMk/>
            <pc:sldMk cId="1296264056" sldId="354"/>
            <ac:spMk id="629" creationId="{254EEDCB-660A-417E-8A1F-81AC7BAD5A0F}"/>
          </ac:spMkLst>
        </pc:spChg>
        <pc:spChg chg="mod">
          <ac:chgData name="One Skill" userId="8d49c830ac36a521" providerId="LiveId" clId="{108620F3-7C9B-4B7B-BDB5-71800E3BB158}" dt="2021-04-13T17:37:53.066" v="180" actId="27803"/>
          <ac:spMkLst>
            <pc:docMk/>
            <pc:sldMk cId="1296264056" sldId="354"/>
            <ac:spMk id="631" creationId="{3369D0B3-36C8-4919-91AE-43E4A3959EF3}"/>
          </ac:spMkLst>
        </pc:spChg>
        <pc:spChg chg="mod">
          <ac:chgData name="One Skill" userId="8d49c830ac36a521" providerId="LiveId" clId="{108620F3-7C9B-4B7B-BDB5-71800E3BB158}" dt="2021-04-13T17:37:53.066" v="180" actId="27803"/>
          <ac:spMkLst>
            <pc:docMk/>
            <pc:sldMk cId="1296264056" sldId="354"/>
            <ac:spMk id="632" creationId="{27FCCA81-F461-445E-8986-9335C7BA955D}"/>
          </ac:spMkLst>
        </pc:spChg>
        <pc:spChg chg="mod">
          <ac:chgData name="One Skill" userId="8d49c830ac36a521" providerId="LiveId" clId="{108620F3-7C9B-4B7B-BDB5-71800E3BB158}" dt="2021-04-13T17:37:53.066" v="180" actId="27803"/>
          <ac:spMkLst>
            <pc:docMk/>
            <pc:sldMk cId="1296264056" sldId="354"/>
            <ac:spMk id="634" creationId="{AE03A207-F05F-4252-BD8F-3E32D740C983}"/>
          </ac:spMkLst>
        </pc:spChg>
        <pc:spChg chg="mod">
          <ac:chgData name="One Skill" userId="8d49c830ac36a521" providerId="LiveId" clId="{108620F3-7C9B-4B7B-BDB5-71800E3BB158}" dt="2021-04-13T17:37:53.066" v="180" actId="27803"/>
          <ac:spMkLst>
            <pc:docMk/>
            <pc:sldMk cId="1296264056" sldId="354"/>
            <ac:spMk id="635" creationId="{154EB756-B540-406A-88AA-D58567A85616}"/>
          </ac:spMkLst>
        </pc:spChg>
        <pc:spChg chg="mod">
          <ac:chgData name="One Skill" userId="8d49c830ac36a521" providerId="LiveId" clId="{108620F3-7C9B-4B7B-BDB5-71800E3BB158}" dt="2021-04-13T17:37:53.066" v="180" actId="27803"/>
          <ac:spMkLst>
            <pc:docMk/>
            <pc:sldMk cId="1296264056" sldId="354"/>
            <ac:spMk id="636" creationId="{0331977E-6F05-4E49-96EA-3D753E9580FB}"/>
          </ac:spMkLst>
        </pc:spChg>
        <pc:spChg chg="mod">
          <ac:chgData name="One Skill" userId="8d49c830ac36a521" providerId="LiveId" clId="{108620F3-7C9B-4B7B-BDB5-71800E3BB158}" dt="2021-04-13T17:37:53.066" v="180" actId="27803"/>
          <ac:spMkLst>
            <pc:docMk/>
            <pc:sldMk cId="1296264056" sldId="354"/>
            <ac:spMk id="637" creationId="{4648ADD1-71FA-4462-92EB-D8D776AD26C1}"/>
          </ac:spMkLst>
        </pc:spChg>
        <pc:spChg chg="mod">
          <ac:chgData name="One Skill" userId="8d49c830ac36a521" providerId="LiveId" clId="{108620F3-7C9B-4B7B-BDB5-71800E3BB158}" dt="2021-04-13T17:37:53.066" v="180" actId="27803"/>
          <ac:spMkLst>
            <pc:docMk/>
            <pc:sldMk cId="1296264056" sldId="354"/>
            <ac:spMk id="638" creationId="{BAC3B33D-29E7-49D6-B442-49646F22C708}"/>
          </ac:spMkLst>
        </pc:spChg>
        <pc:spChg chg="mod">
          <ac:chgData name="One Skill" userId="8d49c830ac36a521" providerId="LiveId" clId="{108620F3-7C9B-4B7B-BDB5-71800E3BB158}" dt="2021-04-13T17:37:53.066" v="180" actId="27803"/>
          <ac:spMkLst>
            <pc:docMk/>
            <pc:sldMk cId="1296264056" sldId="354"/>
            <ac:spMk id="639" creationId="{CEC29BA7-3412-4B0D-8FF7-EEFB69FE0FBA}"/>
          </ac:spMkLst>
        </pc:spChg>
        <pc:spChg chg="mod">
          <ac:chgData name="One Skill" userId="8d49c830ac36a521" providerId="LiveId" clId="{108620F3-7C9B-4B7B-BDB5-71800E3BB158}" dt="2021-04-13T17:37:53.066" v="180" actId="27803"/>
          <ac:spMkLst>
            <pc:docMk/>
            <pc:sldMk cId="1296264056" sldId="354"/>
            <ac:spMk id="640" creationId="{B21D4E70-1927-4383-AA8F-50101EE20536}"/>
          </ac:spMkLst>
        </pc:spChg>
        <pc:spChg chg="mod">
          <ac:chgData name="One Skill" userId="8d49c830ac36a521" providerId="LiveId" clId="{108620F3-7C9B-4B7B-BDB5-71800E3BB158}" dt="2021-04-13T17:37:53.066" v="180" actId="27803"/>
          <ac:spMkLst>
            <pc:docMk/>
            <pc:sldMk cId="1296264056" sldId="354"/>
            <ac:spMk id="641" creationId="{0F4CCC4A-2A1E-4510-91F9-51C7AA3552CA}"/>
          </ac:spMkLst>
        </pc:spChg>
        <pc:spChg chg="mod">
          <ac:chgData name="One Skill" userId="8d49c830ac36a521" providerId="LiveId" clId="{108620F3-7C9B-4B7B-BDB5-71800E3BB158}" dt="2021-04-13T17:37:53.066" v="180" actId="27803"/>
          <ac:spMkLst>
            <pc:docMk/>
            <pc:sldMk cId="1296264056" sldId="354"/>
            <ac:spMk id="642" creationId="{AE5607D1-4046-435C-A16F-E39C09A7A3FB}"/>
          </ac:spMkLst>
        </pc:spChg>
        <pc:spChg chg="mod">
          <ac:chgData name="One Skill" userId="8d49c830ac36a521" providerId="LiveId" clId="{108620F3-7C9B-4B7B-BDB5-71800E3BB158}" dt="2021-04-13T17:37:53.066" v="180" actId="27803"/>
          <ac:spMkLst>
            <pc:docMk/>
            <pc:sldMk cId="1296264056" sldId="354"/>
            <ac:spMk id="643" creationId="{3196C499-F973-488F-A83D-9C95EC813A3C}"/>
          </ac:spMkLst>
        </pc:spChg>
        <pc:spChg chg="mod">
          <ac:chgData name="One Skill" userId="8d49c830ac36a521" providerId="LiveId" clId="{108620F3-7C9B-4B7B-BDB5-71800E3BB158}" dt="2021-04-13T17:37:53.066" v="180" actId="27803"/>
          <ac:spMkLst>
            <pc:docMk/>
            <pc:sldMk cId="1296264056" sldId="354"/>
            <ac:spMk id="644" creationId="{09D23487-4C8E-49CB-B61F-A37888118E61}"/>
          </ac:spMkLst>
        </pc:spChg>
        <pc:spChg chg="mod">
          <ac:chgData name="One Skill" userId="8d49c830ac36a521" providerId="LiveId" clId="{108620F3-7C9B-4B7B-BDB5-71800E3BB158}" dt="2021-04-13T17:37:53.066" v="180" actId="27803"/>
          <ac:spMkLst>
            <pc:docMk/>
            <pc:sldMk cId="1296264056" sldId="354"/>
            <ac:spMk id="645" creationId="{1F65FE9B-135B-4708-93FB-FD32FB5E56E6}"/>
          </ac:spMkLst>
        </pc:spChg>
        <pc:spChg chg="mod">
          <ac:chgData name="One Skill" userId="8d49c830ac36a521" providerId="LiveId" clId="{108620F3-7C9B-4B7B-BDB5-71800E3BB158}" dt="2021-04-13T17:37:53.066" v="180" actId="27803"/>
          <ac:spMkLst>
            <pc:docMk/>
            <pc:sldMk cId="1296264056" sldId="354"/>
            <ac:spMk id="646" creationId="{D27D9F5D-1167-4A68-BBC3-B8E1366EDC24}"/>
          </ac:spMkLst>
        </pc:spChg>
        <pc:spChg chg="mod">
          <ac:chgData name="One Skill" userId="8d49c830ac36a521" providerId="LiveId" clId="{108620F3-7C9B-4B7B-BDB5-71800E3BB158}" dt="2021-04-13T17:37:53.066" v="180" actId="27803"/>
          <ac:spMkLst>
            <pc:docMk/>
            <pc:sldMk cId="1296264056" sldId="354"/>
            <ac:spMk id="647" creationId="{7C4E4188-6827-430B-A4D6-29A4CA9AEF15}"/>
          </ac:spMkLst>
        </pc:spChg>
        <pc:spChg chg="mod">
          <ac:chgData name="One Skill" userId="8d49c830ac36a521" providerId="LiveId" clId="{108620F3-7C9B-4B7B-BDB5-71800E3BB158}" dt="2021-04-13T17:37:53.066" v="180" actId="27803"/>
          <ac:spMkLst>
            <pc:docMk/>
            <pc:sldMk cId="1296264056" sldId="354"/>
            <ac:spMk id="648" creationId="{57408E34-D4F8-4ED9-AEB2-4E46814D16EC}"/>
          </ac:spMkLst>
        </pc:spChg>
        <pc:spChg chg="mod">
          <ac:chgData name="One Skill" userId="8d49c830ac36a521" providerId="LiveId" clId="{108620F3-7C9B-4B7B-BDB5-71800E3BB158}" dt="2021-04-13T17:37:53.066" v="180" actId="27803"/>
          <ac:spMkLst>
            <pc:docMk/>
            <pc:sldMk cId="1296264056" sldId="354"/>
            <ac:spMk id="649" creationId="{66A30E84-4E4D-4209-A94D-F053411506B7}"/>
          </ac:spMkLst>
        </pc:spChg>
        <pc:spChg chg="mod">
          <ac:chgData name="One Skill" userId="8d49c830ac36a521" providerId="LiveId" clId="{108620F3-7C9B-4B7B-BDB5-71800E3BB158}" dt="2021-04-13T17:37:53.066" v="180" actId="27803"/>
          <ac:spMkLst>
            <pc:docMk/>
            <pc:sldMk cId="1296264056" sldId="354"/>
            <ac:spMk id="650" creationId="{78B96DEB-E6AB-41C6-9DFD-B67105CA9218}"/>
          </ac:spMkLst>
        </pc:spChg>
        <pc:spChg chg="mod">
          <ac:chgData name="One Skill" userId="8d49c830ac36a521" providerId="LiveId" clId="{108620F3-7C9B-4B7B-BDB5-71800E3BB158}" dt="2021-04-13T17:37:53.066" v="180" actId="27803"/>
          <ac:spMkLst>
            <pc:docMk/>
            <pc:sldMk cId="1296264056" sldId="354"/>
            <ac:spMk id="651" creationId="{7F4048C7-5977-4E20-873D-51AE385D5E62}"/>
          </ac:spMkLst>
        </pc:spChg>
        <pc:spChg chg="mod">
          <ac:chgData name="One Skill" userId="8d49c830ac36a521" providerId="LiveId" clId="{108620F3-7C9B-4B7B-BDB5-71800E3BB158}" dt="2021-04-13T17:37:53.066" v="180" actId="27803"/>
          <ac:spMkLst>
            <pc:docMk/>
            <pc:sldMk cId="1296264056" sldId="354"/>
            <ac:spMk id="652" creationId="{978378E5-E844-4CF1-A63A-94457FC0413F}"/>
          </ac:spMkLst>
        </pc:spChg>
        <pc:spChg chg="mod">
          <ac:chgData name="One Skill" userId="8d49c830ac36a521" providerId="LiveId" clId="{108620F3-7C9B-4B7B-BDB5-71800E3BB158}" dt="2021-04-13T17:37:53.066" v="180" actId="27803"/>
          <ac:spMkLst>
            <pc:docMk/>
            <pc:sldMk cId="1296264056" sldId="354"/>
            <ac:spMk id="653" creationId="{08D5DAF2-05DC-4BE1-AEE3-29374F1C3361}"/>
          </ac:spMkLst>
        </pc:spChg>
        <pc:spChg chg="mod">
          <ac:chgData name="One Skill" userId="8d49c830ac36a521" providerId="LiveId" clId="{108620F3-7C9B-4B7B-BDB5-71800E3BB158}" dt="2021-04-13T17:37:53.066" v="180" actId="27803"/>
          <ac:spMkLst>
            <pc:docMk/>
            <pc:sldMk cId="1296264056" sldId="354"/>
            <ac:spMk id="654" creationId="{435992B5-844D-43CA-AA42-ED4D3175F442}"/>
          </ac:spMkLst>
        </pc:spChg>
        <pc:spChg chg="mod">
          <ac:chgData name="One Skill" userId="8d49c830ac36a521" providerId="LiveId" clId="{108620F3-7C9B-4B7B-BDB5-71800E3BB158}" dt="2021-04-13T17:37:53.066" v="180" actId="27803"/>
          <ac:spMkLst>
            <pc:docMk/>
            <pc:sldMk cId="1296264056" sldId="354"/>
            <ac:spMk id="655" creationId="{C8DC310C-B54E-46BF-ABC0-5523FF470ACB}"/>
          </ac:spMkLst>
        </pc:spChg>
        <pc:spChg chg="mod">
          <ac:chgData name="One Skill" userId="8d49c830ac36a521" providerId="LiveId" clId="{108620F3-7C9B-4B7B-BDB5-71800E3BB158}" dt="2021-04-13T17:37:53.066" v="180" actId="27803"/>
          <ac:spMkLst>
            <pc:docMk/>
            <pc:sldMk cId="1296264056" sldId="354"/>
            <ac:spMk id="656" creationId="{A28546CB-9A8B-4A72-B952-0BF1CA6C50C6}"/>
          </ac:spMkLst>
        </pc:spChg>
        <pc:spChg chg="mod">
          <ac:chgData name="One Skill" userId="8d49c830ac36a521" providerId="LiveId" clId="{108620F3-7C9B-4B7B-BDB5-71800E3BB158}" dt="2021-04-13T17:37:53.066" v="180" actId="27803"/>
          <ac:spMkLst>
            <pc:docMk/>
            <pc:sldMk cId="1296264056" sldId="354"/>
            <ac:spMk id="657" creationId="{D15B35FB-F6F2-47A6-AF2D-1D788F4AA0A7}"/>
          </ac:spMkLst>
        </pc:spChg>
        <pc:spChg chg="mod">
          <ac:chgData name="One Skill" userId="8d49c830ac36a521" providerId="LiveId" clId="{108620F3-7C9B-4B7B-BDB5-71800E3BB158}" dt="2021-04-13T17:37:53.066" v="180" actId="27803"/>
          <ac:spMkLst>
            <pc:docMk/>
            <pc:sldMk cId="1296264056" sldId="354"/>
            <ac:spMk id="658" creationId="{226016D5-181A-4837-ABF5-82E659A842AF}"/>
          </ac:spMkLst>
        </pc:spChg>
        <pc:spChg chg="mod">
          <ac:chgData name="One Skill" userId="8d49c830ac36a521" providerId="LiveId" clId="{108620F3-7C9B-4B7B-BDB5-71800E3BB158}" dt="2021-04-13T17:37:53.066" v="180" actId="27803"/>
          <ac:spMkLst>
            <pc:docMk/>
            <pc:sldMk cId="1296264056" sldId="354"/>
            <ac:spMk id="660" creationId="{7DAC3F3F-59CE-4B6F-9463-45BD0E2EE195}"/>
          </ac:spMkLst>
        </pc:spChg>
        <pc:spChg chg="mod">
          <ac:chgData name="One Skill" userId="8d49c830ac36a521" providerId="LiveId" clId="{108620F3-7C9B-4B7B-BDB5-71800E3BB158}" dt="2021-04-13T17:37:53.066" v="180" actId="27803"/>
          <ac:spMkLst>
            <pc:docMk/>
            <pc:sldMk cId="1296264056" sldId="354"/>
            <ac:spMk id="661" creationId="{48989257-6424-459A-8392-85B7DF95F497}"/>
          </ac:spMkLst>
        </pc:spChg>
        <pc:spChg chg="mod">
          <ac:chgData name="One Skill" userId="8d49c830ac36a521" providerId="LiveId" clId="{108620F3-7C9B-4B7B-BDB5-71800E3BB158}" dt="2021-04-13T17:37:53.066" v="180" actId="27803"/>
          <ac:spMkLst>
            <pc:docMk/>
            <pc:sldMk cId="1296264056" sldId="354"/>
            <ac:spMk id="662" creationId="{EFDD5066-93ED-42A7-9761-39976D91A0E3}"/>
          </ac:spMkLst>
        </pc:spChg>
        <pc:spChg chg="mod">
          <ac:chgData name="One Skill" userId="8d49c830ac36a521" providerId="LiveId" clId="{108620F3-7C9B-4B7B-BDB5-71800E3BB158}" dt="2021-04-13T17:37:53.066" v="180" actId="27803"/>
          <ac:spMkLst>
            <pc:docMk/>
            <pc:sldMk cId="1296264056" sldId="354"/>
            <ac:spMk id="663" creationId="{1434A35B-C914-4199-A6C4-0128A1447A48}"/>
          </ac:spMkLst>
        </pc:spChg>
        <pc:spChg chg="mod">
          <ac:chgData name="One Skill" userId="8d49c830ac36a521" providerId="LiveId" clId="{108620F3-7C9B-4B7B-BDB5-71800E3BB158}" dt="2021-04-13T17:37:53.066" v="180" actId="27803"/>
          <ac:spMkLst>
            <pc:docMk/>
            <pc:sldMk cId="1296264056" sldId="354"/>
            <ac:spMk id="664" creationId="{649B5AC2-B1E4-4FD1-81AA-573556B56A5B}"/>
          </ac:spMkLst>
        </pc:spChg>
        <pc:spChg chg="mod">
          <ac:chgData name="One Skill" userId="8d49c830ac36a521" providerId="LiveId" clId="{108620F3-7C9B-4B7B-BDB5-71800E3BB158}" dt="2021-04-13T17:37:53.066" v="180" actId="27803"/>
          <ac:spMkLst>
            <pc:docMk/>
            <pc:sldMk cId="1296264056" sldId="354"/>
            <ac:spMk id="665" creationId="{40483BDF-F9BC-4681-A300-C095719D674E}"/>
          </ac:spMkLst>
        </pc:spChg>
        <pc:spChg chg="mod">
          <ac:chgData name="One Skill" userId="8d49c830ac36a521" providerId="LiveId" clId="{108620F3-7C9B-4B7B-BDB5-71800E3BB158}" dt="2021-04-13T17:37:53.066" v="180" actId="27803"/>
          <ac:spMkLst>
            <pc:docMk/>
            <pc:sldMk cId="1296264056" sldId="354"/>
            <ac:spMk id="666" creationId="{03B7E192-BEEA-44CA-A9D6-8AE075962010}"/>
          </ac:spMkLst>
        </pc:spChg>
        <pc:spChg chg="mod">
          <ac:chgData name="One Skill" userId="8d49c830ac36a521" providerId="LiveId" clId="{108620F3-7C9B-4B7B-BDB5-71800E3BB158}" dt="2021-04-13T17:37:53.066" v="180" actId="27803"/>
          <ac:spMkLst>
            <pc:docMk/>
            <pc:sldMk cId="1296264056" sldId="354"/>
            <ac:spMk id="667" creationId="{906A3BDD-6CDF-47F2-806A-C52FECC8EAC2}"/>
          </ac:spMkLst>
        </pc:spChg>
        <pc:spChg chg="mod">
          <ac:chgData name="One Skill" userId="8d49c830ac36a521" providerId="LiveId" clId="{108620F3-7C9B-4B7B-BDB5-71800E3BB158}" dt="2021-04-13T17:37:53.066" v="180" actId="27803"/>
          <ac:spMkLst>
            <pc:docMk/>
            <pc:sldMk cId="1296264056" sldId="354"/>
            <ac:spMk id="668" creationId="{5FAACFB4-2D27-47A4-B7D8-8088BF612792}"/>
          </ac:spMkLst>
        </pc:spChg>
        <pc:spChg chg="mod">
          <ac:chgData name="One Skill" userId="8d49c830ac36a521" providerId="LiveId" clId="{108620F3-7C9B-4B7B-BDB5-71800E3BB158}" dt="2021-04-13T17:37:53.066" v="180" actId="27803"/>
          <ac:spMkLst>
            <pc:docMk/>
            <pc:sldMk cId="1296264056" sldId="354"/>
            <ac:spMk id="669" creationId="{46128A32-4B69-4D30-AC09-1AE863EED83C}"/>
          </ac:spMkLst>
        </pc:spChg>
        <pc:spChg chg="mod">
          <ac:chgData name="One Skill" userId="8d49c830ac36a521" providerId="LiveId" clId="{108620F3-7C9B-4B7B-BDB5-71800E3BB158}" dt="2021-04-13T17:37:53.066" v="180" actId="27803"/>
          <ac:spMkLst>
            <pc:docMk/>
            <pc:sldMk cId="1296264056" sldId="354"/>
            <ac:spMk id="670" creationId="{159F639C-1655-415B-8935-E05CC760286A}"/>
          </ac:spMkLst>
        </pc:spChg>
        <pc:spChg chg="mod">
          <ac:chgData name="One Skill" userId="8d49c830ac36a521" providerId="LiveId" clId="{108620F3-7C9B-4B7B-BDB5-71800E3BB158}" dt="2021-04-13T17:37:53.066" v="180" actId="27803"/>
          <ac:spMkLst>
            <pc:docMk/>
            <pc:sldMk cId="1296264056" sldId="354"/>
            <ac:spMk id="671" creationId="{5F2976CF-57DF-4B1F-9742-8659A45D7C1B}"/>
          </ac:spMkLst>
        </pc:spChg>
        <pc:spChg chg="mod">
          <ac:chgData name="One Skill" userId="8d49c830ac36a521" providerId="LiveId" clId="{108620F3-7C9B-4B7B-BDB5-71800E3BB158}" dt="2021-04-13T17:37:53.066" v="180" actId="27803"/>
          <ac:spMkLst>
            <pc:docMk/>
            <pc:sldMk cId="1296264056" sldId="354"/>
            <ac:spMk id="672" creationId="{DC369266-46A6-4FD2-AF34-D4AF5E3DDFA6}"/>
          </ac:spMkLst>
        </pc:spChg>
        <pc:spChg chg="mod">
          <ac:chgData name="One Skill" userId="8d49c830ac36a521" providerId="LiveId" clId="{108620F3-7C9B-4B7B-BDB5-71800E3BB158}" dt="2021-04-13T17:37:53.066" v="180" actId="27803"/>
          <ac:spMkLst>
            <pc:docMk/>
            <pc:sldMk cId="1296264056" sldId="354"/>
            <ac:spMk id="673" creationId="{809870F6-F5E7-411E-82B8-7FA7EEB6B4B0}"/>
          </ac:spMkLst>
        </pc:spChg>
        <pc:spChg chg="mod">
          <ac:chgData name="One Skill" userId="8d49c830ac36a521" providerId="LiveId" clId="{108620F3-7C9B-4B7B-BDB5-71800E3BB158}" dt="2021-04-13T17:37:53.066" v="180" actId="27803"/>
          <ac:spMkLst>
            <pc:docMk/>
            <pc:sldMk cId="1296264056" sldId="354"/>
            <ac:spMk id="674" creationId="{B1F199DF-CBFF-47A6-84BE-CAD94A4F1B13}"/>
          </ac:spMkLst>
        </pc:spChg>
        <pc:spChg chg="mod">
          <ac:chgData name="One Skill" userId="8d49c830ac36a521" providerId="LiveId" clId="{108620F3-7C9B-4B7B-BDB5-71800E3BB158}" dt="2021-04-13T17:37:53.066" v="180" actId="27803"/>
          <ac:spMkLst>
            <pc:docMk/>
            <pc:sldMk cId="1296264056" sldId="354"/>
            <ac:spMk id="675" creationId="{4EDC4DDF-4320-4B7D-A199-26ED2309F8DA}"/>
          </ac:spMkLst>
        </pc:spChg>
        <pc:spChg chg="mod">
          <ac:chgData name="One Skill" userId="8d49c830ac36a521" providerId="LiveId" clId="{108620F3-7C9B-4B7B-BDB5-71800E3BB158}" dt="2021-04-13T17:37:53.066" v="180" actId="27803"/>
          <ac:spMkLst>
            <pc:docMk/>
            <pc:sldMk cId="1296264056" sldId="354"/>
            <ac:spMk id="676" creationId="{FF99767B-08CA-449F-A3E9-5D714509FDC0}"/>
          </ac:spMkLst>
        </pc:spChg>
        <pc:spChg chg="mod">
          <ac:chgData name="One Skill" userId="8d49c830ac36a521" providerId="LiveId" clId="{108620F3-7C9B-4B7B-BDB5-71800E3BB158}" dt="2021-04-13T17:37:53.066" v="180" actId="27803"/>
          <ac:spMkLst>
            <pc:docMk/>
            <pc:sldMk cId="1296264056" sldId="354"/>
            <ac:spMk id="677" creationId="{0E966F8A-8867-4F9B-B237-52B9D59F97DD}"/>
          </ac:spMkLst>
        </pc:spChg>
        <pc:spChg chg="mod">
          <ac:chgData name="One Skill" userId="8d49c830ac36a521" providerId="LiveId" clId="{108620F3-7C9B-4B7B-BDB5-71800E3BB158}" dt="2021-04-13T17:37:53.066" v="180" actId="27803"/>
          <ac:spMkLst>
            <pc:docMk/>
            <pc:sldMk cId="1296264056" sldId="354"/>
            <ac:spMk id="678" creationId="{A8000761-95E5-44DE-91B6-968479024464}"/>
          </ac:spMkLst>
        </pc:spChg>
        <pc:spChg chg="mod">
          <ac:chgData name="One Skill" userId="8d49c830ac36a521" providerId="LiveId" clId="{108620F3-7C9B-4B7B-BDB5-71800E3BB158}" dt="2021-04-13T17:37:53.066" v="180" actId="27803"/>
          <ac:spMkLst>
            <pc:docMk/>
            <pc:sldMk cId="1296264056" sldId="354"/>
            <ac:spMk id="679" creationId="{C65AE4AF-CDA0-48D5-BA11-BF46A835AEA3}"/>
          </ac:spMkLst>
        </pc:spChg>
        <pc:spChg chg="mod">
          <ac:chgData name="One Skill" userId="8d49c830ac36a521" providerId="LiveId" clId="{108620F3-7C9B-4B7B-BDB5-71800E3BB158}" dt="2021-04-13T17:37:53.066" v="180" actId="27803"/>
          <ac:spMkLst>
            <pc:docMk/>
            <pc:sldMk cId="1296264056" sldId="354"/>
            <ac:spMk id="680" creationId="{DDCD2B2F-1723-4E03-AE03-22C0C76D2C95}"/>
          </ac:spMkLst>
        </pc:spChg>
        <pc:spChg chg="mod">
          <ac:chgData name="One Skill" userId="8d49c830ac36a521" providerId="LiveId" clId="{108620F3-7C9B-4B7B-BDB5-71800E3BB158}" dt="2021-04-13T17:37:53.066" v="180" actId="27803"/>
          <ac:spMkLst>
            <pc:docMk/>
            <pc:sldMk cId="1296264056" sldId="354"/>
            <ac:spMk id="682" creationId="{31376004-44A3-4623-AB20-F46722BC0B01}"/>
          </ac:spMkLst>
        </pc:spChg>
        <pc:spChg chg="mod">
          <ac:chgData name="One Skill" userId="8d49c830ac36a521" providerId="LiveId" clId="{108620F3-7C9B-4B7B-BDB5-71800E3BB158}" dt="2021-04-13T17:37:53.066" v="180" actId="27803"/>
          <ac:spMkLst>
            <pc:docMk/>
            <pc:sldMk cId="1296264056" sldId="354"/>
            <ac:spMk id="683" creationId="{643EBE91-F85B-40FF-9DF0-6BC7465D36A1}"/>
          </ac:spMkLst>
        </pc:spChg>
        <pc:spChg chg="mod">
          <ac:chgData name="One Skill" userId="8d49c830ac36a521" providerId="LiveId" clId="{108620F3-7C9B-4B7B-BDB5-71800E3BB158}" dt="2021-04-13T17:37:53.066" v="180" actId="27803"/>
          <ac:spMkLst>
            <pc:docMk/>
            <pc:sldMk cId="1296264056" sldId="354"/>
            <ac:spMk id="684" creationId="{664437BC-9453-4981-815C-09F852CA6C62}"/>
          </ac:spMkLst>
        </pc:spChg>
        <pc:spChg chg="mod">
          <ac:chgData name="One Skill" userId="8d49c830ac36a521" providerId="LiveId" clId="{108620F3-7C9B-4B7B-BDB5-71800E3BB158}" dt="2021-04-13T17:37:53.066" v="180" actId="27803"/>
          <ac:spMkLst>
            <pc:docMk/>
            <pc:sldMk cId="1296264056" sldId="354"/>
            <ac:spMk id="685" creationId="{CA6CB1B0-24AB-4330-8DFE-97C345C0700E}"/>
          </ac:spMkLst>
        </pc:spChg>
        <pc:spChg chg="mod">
          <ac:chgData name="One Skill" userId="8d49c830ac36a521" providerId="LiveId" clId="{108620F3-7C9B-4B7B-BDB5-71800E3BB158}" dt="2021-04-13T17:37:53.066" v="180" actId="27803"/>
          <ac:spMkLst>
            <pc:docMk/>
            <pc:sldMk cId="1296264056" sldId="354"/>
            <ac:spMk id="686" creationId="{E19C3759-525D-46B8-B93D-23369E7EE9A6}"/>
          </ac:spMkLst>
        </pc:spChg>
        <pc:spChg chg="mod">
          <ac:chgData name="One Skill" userId="8d49c830ac36a521" providerId="LiveId" clId="{108620F3-7C9B-4B7B-BDB5-71800E3BB158}" dt="2021-04-13T17:37:53.066" v="180" actId="27803"/>
          <ac:spMkLst>
            <pc:docMk/>
            <pc:sldMk cId="1296264056" sldId="354"/>
            <ac:spMk id="687" creationId="{D84E0F96-8871-41F2-8D21-A997AA676247}"/>
          </ac:spMkLst>
        </pc:spChg>
        <pc:spChg chg="mod">
          <ac:chgData name="One Skill" userId="8d49c830ac36a521" providerId="LiveId" clId="{108620F3-7C9B-4B7B-BDB5-71800E3BB158}" dt="2021-04-13T17:37:53.066" v="180" actId="27803"/>
          <ac:spMkLst>
            <pc:docMk/>
            <pc:sldMk cId="1296264056" sldId="354"/>
            <ac:spMk id="688" creationId="{FC2B24F6-B10C-4126-A957-85E685C754EC}"/>
          </ac:spMkLst>
        </pc:spChg>
        <pc:spChg chg="mod">
          <ac:chgData name="One Skill" userId="8d49c830ac36a521" providerId="LiveId" clId="{108620F3-7C9B-4B7B-BDB5-71800E3BB158}" dt="2021-04-13T17:37:53.066" v="180" actId="27803"/>
          <ac:spMkLst>
            <pc:docMk/>
            <pc:sldMk cId="1296264056" sldId="354"/>
            <ac:spMk id="689" creationId="{D17F9535-CE0A-4412-BADD-2D75333E1E96}"/>
          </ac:spMkLst>
        </pc:spChg>
        <pc:spChg chg="mod">
          <ac:chgData name="One Skill" userId="8d49c830ac36a521" providerId="LiveId" clId="{108620F3-7C9B-4B7B-BDB5-71800E3BB158}" dt="2021-04-13T17:37:53.066" v="180" actId="27803"/>
          <ac:spMkLst>
            <pc:docMk/>
            <pc:sldMk cId="1296264056" sldId="354"/>
            <ac:spMk id="690" creationId="{8F393A47-24FD-44E1-905B-6CCF5C4E8972}"/>
          </ac:spMkLst>
        </pc:spChg>
        <pc:spChg chg="mod">
          <ac:chgData name="One Skill" userId="8d49c830ac36a521" providerId="LiveId" clId="{108620F3-7C9B-4B7B-BDB5-71800E3BB158}" dt="2021-04-13T17:37:53.066" v="180" actId="27803"/>
          <ac:spMkLst>
            <pc:docMk/>
            <pc:sldMk cId="1296264056" sldId="354"/>
            <ac:spMk id="691" creationId="{468DEB07-17E3-4991-B899-48EAFAE69853}"/>
          </ac:spMkLst>
        </pc:spChg>
        <pc:spChg chg="mod">
          <ac:chgData name="One Skill" userId="8d49c830ac36a521" providerId="LiveId" clId="{108620F3-7C9B-4B7B-BDB5-71800E3BB158}" dt="2021-04-13T17:37:53.066" v="180" actId="27803"/>
          <ac:spMkLst>
            <pc:docMk/>
            <pc:sldMk cId="1296264056" sldId="354"/>
            <ac:spMk id="692" creationId="{3AC64FFF-71EF-42C0-B13B-E15B597FC330}"/>
          </ac:spMkLst>
        </pc:spChg>
        <pc:spChg chg="mod">
          <ac:chgData name="One Skill" userId="8d49c830ac36a521" providerId="LiveId" clId="{108620F3-7C9B-4B7B-BDB5-71800E3BB158}" dt="2021-04-13T17:37:53.066" v="180" actId="27803"/>
          <ac:spMkLst>
            <pc:docMk/>
            <pc:sldMk cId="1296264056" sldId="354"/>
            <ac:spMk id="693" creationId="{17C8FCAE-558B-4A69-A495-3CB8D5CD4348}"/>
          </ac:spMkLst>
        </pc:spChg>
        <pc:spChg chg="mod">
          <ac:chgData name="One Skill" userId="8d49c830ac36a521" providerId="LiveId" clId="{108620F3-7C9B-4B7B-BDB5-71800E3BB158}" dt="2021-04-13T17:37:53.066" v="180" actId="27803"/>
          <ac:spMkLst>
            <pc:docMk/>
            <pc:sldMk cId="1296264056" sldId="354"/>
            <ac:spMk id="694" creationId="{81FF7C49-BD22-457A-8D00-3FED29546A95}"/>
          </ac:spMkLst>
        </pc:spChg>
        <pc:spChg chg="mod">
          <ac:chgData name="One Skill" userId="8d49c830ac36a521" providerId="LiveId" clId="{108620F3-7C9B-4B7B-BDB5-71800E3BB158}" dt="2021-04-13T17:37:53.066" v="180" actId="27803"/>
          <ac:spMkLst>
            <pc:docMk/>
            <pc:sldMk cId="1296264056" sldId="354"/>
            <ac:spMk id="695" creationId="{2B17F741-4038-47AC-8358-7F9748499CFD}"/>
          </ac:spMkLst>
        </pc:spChg>
        <pc:spChg chg="mod">
          <ac:chgData name="One Skill" userId="8d49c830ac36a521" providerId="LiveId" clId="{108620F3-7C9B-4B7B-BDB5-71800E3BB158}" dt="2021-04-13T17:37:53.066" v="180" actId="27803"/>
          <ac:spMkLst>
            <pc:docMk/>
            <pc:sldMk cId="1296264056" sldId="354"/>
            <ac:spMk id="696" creationId="{4B7597E0-72C5-4921-B226-0273B2282350}"/>
          </ac:spMkLst>
        </pc:spChg>
        <pc:spChg chg="mod">
          <ac:chgData name="One Skill" userId="8d49c830ac36a521" providerId="LiveId" clId="{108620F3-7C9B-4B7B-BDB5-71800E3BB158}" dt="2021-04-13T17:37:53.066" v="180" actId="27803"/>
          <ac:spMkLst>
            <pc:docMk/>
            <pc:sldMk cId="1296264056" sldId="354"/>
            <ac:spMk id="697" creationId="{9A5F430F-9B84-4673-B856-5FD0D94A5FA2}"/>
          </ac:spMkLst>
        </pc:spChg>
        <pc:spChg chg="mod">
          <ac:chgData name="One Skill" userId="8d49c830ac36a521" providerId="LiveId" clId="{108620F3-7C9B-4B7B-BDB5-71800E3BB158}" dt="2021-04-13T17:37:53.066" v="180" actId="27803"/>
          <ac:spMkLst>
            <pc:docMk/>
            <pc:sldMk cId="1296264056" sldId="354"/>
            <ac:spMk id="698" creationId="{ED11143B-4929-48A4-BF73-38C2E56E5539}"/>
          </ac:spMkLst>
        </pc:spChg>
        <pc:spChg chg="mod">
          <ac:chgData name="One Skill" userId="8d49c830ac36a521" providerId="LiveId" clId="{108620F3-7C9B-4B7B-BDB5-71800E3BB158}" dt="2021-04-13T17:37:53.066" v="180" actId="27803"/>
          <ac:spMkLst>
            <pc:docMk/>
            <pc:sldMk cId="1296264056" sldId="354"/>
            <ac:spMk id="699" creationId="{77027821-5126-46DE-AE9A-5BAF57ECC07A}"/>
          </ac:spMkLst>
        </pc:spChg>
        <pc:spChg chg="mod">
          <ac:chgData name="One Skill" userId="8d49c830ac36a521" providerId="LiveId" clId="{108620F3-7C9B-4B7B-BDB5-71800E3BB158}" dt="2021-04-13T17:37:53.066" v="180" actId="27803"/>
          <ac:spMkLst>
            <pc:docMk/>
            <pc:sldMk cId="1296264056" sldId="354"/>
            <ac:spMk id="700" creationId="{531A45A5-0752-4B58-9E69-DE418B1CAB5A}"/>
          </ac:spMkLst>
        </pc:spChg>
        <pc:spChg chg="mod">
          <ac:chgData name="One Skill" userId="8d49c830ac36a521" providerId="LiveId" clId="{108620F3-7C9B-4B7B-BDB5-71800E3BB158}" dt="2021-04-13T17:37:53.066" v="180" actId="27803"/>
          <ac:spMkLst>
            <pc:docMk/>
            <pc:sldMk cId="1296264056" sldId="354"/>
            <ac:spMk id="701" creationId="{ABBB89D7-7773-498B-A3A4-2FA803E53533}"/>
          </ac:spMkLst>
        </pc:spChg>
        <pc:spChg chg="mod">
          <ac:chgData name="One Skill" userId="8d49c830ac36a521" providerId="LiveId" clId="{108620F3-7C9B-4B7B-BDB5-71800E3BB158}" dt="2021-04-13T17:37:53.066" v="180" actId="27803"/>
          <ac:spMkLst>
            <pc:docMk/>
            <pc:sldMk cId="1296264056" sldId="354"/>
            <ac:spMk id="702" creationId="{4508A09F-EDA0-4103-AAC9-8C7649AD6E9A}"/>
          </ac:spMkLst>
        </pc:spChg>
        <pc:spChg chg="mod">
          <ac:chgData name="One Skill" userId="8d49c830ac36a521" providerId="LiveId" clId="{108620F3-7C9B-4B7B-BDB5-71800E3BB158}" dt="2021-04-13T17:37:53.066" v="180" actId="27803"/>
          <ac:spMkLst>
            <pc:docMk/>
            <pc:sldMk cId="1296264056" sldId="354"/>
            <ac:spMk id="703" creationId="{C94AD9A3-3F17-4CAA-83BC-1F6C4F4659F9}"/>
          </ac:spMkLst>
        </pc:spChg>
        <pc:spChg chg="mod">
          <ac:chgData name="One Skill" userId="8d49c830ac36a521" providerId="LiveId" clId="{108620F3-7C9B-4B7B-BDB5-71800E3BB158}" dt="2021-04-13T17:37:53.066" v="180" actId="27803"/>
          <ac:spMkLst>
            <pc:docMk/>
            <pc:sldMk cId="1296264056" sldId="354"/>
            <ac:spMk id="704" creationId="{5AC774DE-EFAC-4335-9890-86770770BD57}"/>
          </ac:spMkLst>
        </pc:spChg>
        <pc:spChg chg="mod">
          <ac:chgData name="One Skill" userId="8d49c830ac36a521" providerId="LiveId" clId="{108620F3-7C9B-4B7B-BDB5-71800E3BB158}" dt="2021-04-13T17:37:53.066" v="180" actId="27803"/>
          <ac:spMkLst>
            <pc:docMk/>
            <pc:sldMk cId="1296264056" sldId="354"/>
            <ac:spMk id="705" creationId="{1E7C746B-5C64-40AE-9C3A-2DF09902A14C}"/>
          </ac:spMkLst>
        </pc:spChg>
        <pc:spChg chg="mod">
          <ac:chgData name="One Skill" userId="8d49c830ac36a521" providerId="LiveId" clId="{108620F3-7C9B-4B7B-BDB5-71800E3BB158}" dt="2021-04-13T17:37:53.066" v="180" actId="27803"/>
          <ac:spMkLst>
            <pc:docMk/>
            <pc:sldMk cId="1296264056" sldId="354"/>
            <ac:spMk id="707" creationId="{3A208251-6C25-404A-9455-D955E6638214}"/>
          </ac:spMkLst>
        </pc:spChg>
        <pc:spChg chg="mod">
          <ac:chgData name="One Skill" userId="8d49c830ac36a521" providerId="LiveId" clId="{108620F3-7C9B-4B7B-BDB5-71800E3BB158}" dt="2021-04-13T17:37:53.066" v="180" actId="27803"/>
          <ac:spMkLst>
            <pc:docMk/>
            <pc:sldMk cId="1296264056" sldId="354"/>
            <ac:spMk id="708" creationId="{4BFB7814-5711-4D66-9480-B6FFD9EC58D1}"/>
          </ac:spMkLst>
        </pc:spChg>
        <pc:spChg chg="mod">
          <ac:chgData name="One Skill" userId="8d49c830ac36a521" providerId="LiveId" clId="{108620F3-7C9B-4B7B-BDB5-71800E3BB158}" dt="2021-04-13T17:37:53.066" v="180" actId="27803"/>
          <ac:spMkLst>
            <pc:docMk/>
            <pc:sldMk cId="1296264056" sldId="354"/>
            <ac:spMk id="709" creationId="{21172B18-D162-4418-B833-8E820870771B}"/>
          </ac:spMkLst>
        </pc:spChg>
        <pc:spChg chg="mod">
          <ac:chgData name="One Skill" userId="8d49c830ac36a521" providerId="LiveId" clId="{108620F3-7C9B-4B7B-BDB5-71800E3BB158}" dt="2021-04-13T17:37:53.066" v="180" actId="27803"/>
          <ac:spMkLst>
            <pc:docMk/>
            <pc:sldMk cId="1296264056" sldId="354"/>
            <ac:spMk id="710" creationId="{7C022BA9-576E-4BD0-9379-9B121224CBDB}"/>
          </ac:spMkLst>
        </pc:spChg>
        <pc:spChg chg="mod">
          <ac:chgData name="One Skill" userId="8d49c830ac36a521" providerId="LiveId" clId="{108620F3-7C9B-4B7B-BDB5-71800E3BB158}" dt="2021-04-13T17:37:53.066" v="180" actId="27803"/>
          <ac:spMkLst>
            <pc:docMk/>
            <pc:sldMk cId="1296264056" sldId="354"/>
            <ac:spMk id="711" creationId="{40B3415E-4BA6-4D41-BEFD-AC641A3A5DD0}"/>
          </ac:spMkLst>
        </pc:spChg>
        <pc:spChg chg="mod">
          <ac:chgData name="One Skill" userId="8d49c830ac36a521" providerId="LiveId" clId="{108620F3-7C9B-4B7B-BDB5-71800E3BB158}" dt="2021-04-13T17:37:53.066" v="180" actId="27803"/>
          <ac:spMkLst>
            <pc:docMk/>
            <pc:sldMk cId="1296264056" sldId="354"/>
            <ac:spMk id="712" creationId="{484C9E25-89E1-486B-A6C7-F36D5E6E4290}"/>
          </ac:spMkLst>
        </pc:spChg>
        <pc:spChg chg="mod">
          <ac:chgData name="One Skill" userId="8d49c830ac36a521" providerId="LiveId" clId="{108620F3-7C9B-4B7B-BDB5-71800E3BB158}" dt="2021-04-13T17:37:53.066" v="180" actId="27803"/>
          <ac:spMkLst>
            <pc:docMk/>
            <pc:sldMk cId="1296264056" sldId="354"/>
            <ac:spMk id="713" creationId="{7D4242C6-B3E8-4381-A954-99C1D6A82EBC}"/>
          </ac:spMkLst>
        </pc:spChg>
        <pc:spChg chg="mod">
          <ac:chgData name="One Skill" userId="8d49c830ac36a521" providerId="LiveId" clId="{108620F3-7C9B-4B7B-BDB5-71800E3BB158}" dt="2021-04-13T17:37:53.066" v="180" actId="27803"/>
          <ac:spMkLst>
            <pc:docMk/>
            <pc:sldMk cId="1296264056" sldId="354"/>
            <ac:spMk id="714" creationId="{471A1904-D65C-4FE9-927E-1C0E09474D41}"/>
          </ac:spMkLst>
        </pc:spChg>
        <pc:spChg chg="mod">
          <ac:chgData name="One Skill" userId="8d49c830ac36a521" providerId="LiveId" clId="{108620F3-7C9B-4B7B-BDB5-71800E3BB158}" dt="2021-04-13T17:37:53.066" v="180" actId="27803"/>
          <ac:spMkLst>
            <pc:docMk/>
            <pc:sldMk cId="1296264056" sldId="354"/>
            <ac:spMk id="715" creationId="{003E89A5-1B7B-48FB-9E73-00FA70DA70E2}"/>
          </ac:spMkLst>
        </pc:spChg>
        <pc:spChg chg="mod">
          <ac:chgData name="One Skill" userId="8d49c830ac36a521" providerId="LiveId" clId="{108620F3-7C9B-4B7B-BDB5-71800E3BB158}" dt="2021-04-13T17:37:53.066" v="180" actId="27803"/>
          <ac:spMkLst>
            <pc:docMk/>
            <pc:sldMk cId="1296264056" sldId="354"/>
            <ac:spMk id="716" creationId="{46B19EED-79AE-466E-B732-5E5B173C867A}"/>
          </ac:spMkLst>
        </pc:spChg>
        <pc:spChg chg="mod">
          <ac:chgData name="One Skill" userId="8d49c830ac36a521" providerId="LiveId" clId="{108620F3-7C9B-4B7B-BDB5-71800E3BB158}" dt="2021-04-13T17:37:53.066" v="180" actId="27803"/>
          <ac:spMkLst>
            <pc:docMk/>
            <pc:sldMk cId="1296264056" sldId="354"/>
            <ac:spMk id="717" creationId="{73C39946-E566-4B9C-8D0F-8F323A5E4B5A}"/>
          </ac:spMkLst>
        </pc:spChg>
        <pc:spChg chg="mod">
          <ac:chgData name="One Skill" userId="8d49c830ac36a521" providerId="LiveId" clId="{108620F3-7C9B-4B7B-BDB5-71800E3BB158}" dt="2021-04-13T17:37:53.066" v="180" actId="27803"/>
          <ac:spMkLst>
            <pc:docMk/>
            <pc:sldMk cId="1296264056" sldId="354"/>
            <ac:spMk id="718" creationId="{BE70451F-19F0-412F-9C99-AC190BDDB39C}"/>
          </ac:spMkLst>
        </pc:spChg>
        <pc:spChg chg="mod">
          <ac:chgData name="One Skill" userId="8d49c830ac36a521" providerId="LiveId" clId="{108620F3-7C9B-4B7B-BDB5-71800E3BB158}" dt="2021-04-13T17:37:53.066" v="180" actId="27803"/>
          <ac:spMkLst>
            <pc:docMk/>
            <pc:sldMk cId="1296264056" sldId="354"/>
            <ac:spMk id="719" creationId="{5C4C8FBE-C09F-4782-A20F-413ABC4F19A0}"/>
          </ac:spMkLst>
        </pc:spChg>
        <pc:spChg chg="mod">
          <ac:chgData name="One Skill" userId="8d49c830ac36a521" providerId="LiveId" clId="{108620F3-7C9B-4B7B-BDB5-71800E3BB158}" dt="2021-04-13T17:37:53.066" v="180" actId="27803"/>
          <ac:spMkLst>
            <pc:docMk/>
            <pc:sldMk cId="1296264056" sldId="354"/>
            <ac:spMk id="721" creationId="{3FDB6797-C20B-4593-9AEC-9510C1F9192C}"/>
          </ac:spMkLst>
        </pc:spChg>
        <pc:spChg chg="mod">
          <ac:chgData name="One Skill" userId="8d49c830ac36a521" providerId="LiveId" clId="{108620F3-7C9B-4B7B-BDB5-71800E3BB158}" dt="2021-04-13T17:37:53.066" v="180" actId="27803"/>
          <ac:spMkLst>
            <pc:docMk/>
            <pc:sldMk cId="1296264056" sldId="354"/>
            <ac:spMk id="722" creationId="{4FFD4060-BBFA-486E-96A8-7B5E9CC82725}"/>
          </ac:spMkLst>
        </pc:spChg>
        <pc:spChg chg="mod">
          <ac:chgData name="One Skill" userId="8d49c830ac36a521" providerId="LiveId" clId="{108620F3-7C9B-4B7B-BDB5-71800E3BB158}" dt="2021-04-13T17:37:53.066" v="180" actId="27803"/>
          <ac:spMkLst>
            <pc:docMk/>
            <pc:sldMk cId="1296264056" sldId="354"/>
            <ac:spMk id="723" creationId="{8A11A040-025A-4E15-865B-5BFDC3DE6793}"/>
          </ac:spMkLst>
        </pc:spChg>
        <pc:spChg chg="mod">
          <ac:chgData name="One Skill" userId="8d49c830ac36a521" providerId="LiveId" clId="{108620F3-7C9B-4B7B-BDB5-71800E3BB158}" dt="2021-04-13T17:37:53.066" v="180" actId="27803"/>
          <ac:spMkLst>
            <pc:docMk/>
            <pc:sldMk cId="1296264056" sldId="354"/>
            <ac:spMk id="724" creationId="{BE6CD1F0-CE02-4B09-AF6A-A4D8A576F18A}"/>
          </ac:spMkLst>
        </pc:spChg>
        <pc:spChg chg="mod">
          <ac:chgData name="One Skill" userId="8d49c830ac36a521" providerId="LiveId" clId="{108620F3-7C9B-4B7B-BDB5-71800E3BB158}" dt="2021-04-13T17:37:53.066" v="180" actId="27803"/>
          <ac:spMkLst>
            <pc:docMk/>
            <pc:sldMk cId="1296264056" sldId="354"/>
            <ac:spMk id="725" creationId="{7DAD0912-D58B-4B93-BACB-8E26DB16DA4F}"/>
          </ac:spMkLst>
        </pc:spChg>
        <pc:spChg chg="mod">
          <ac:chgData name="One Skill" userId="8d49c830ac36a521" providerId="LiveId" clId="{108620F3-7C9B-4B7B-BDB5-71800E3BB158}" dt="2021-04-13T17:37:53.066" v="180" actId="27803"/>
          <ac:spMkLst>
            <pc:docMk/>
            <pc:sldMk cId="1296264056" sldId="354"/>
            <ac:spMk id="726" creationId="{C9E0D5BA-13AC-44DF-8E46-1F60534F2456}"/>
          </ac:spMkLst>
        </pc:spChg>
        <pc:spChg chg="mod">
          <ac:chgData name="One Skill" userId="8d49c830ac36a521" providerId="LiveId" clId="{108620F3-7C9B-4B7B-BDB5-71800E3BB158}" dt="2021-04-13T17:37:53.066" v="180" actId="27803"/>
          <ac:spMkLst>
            <pc:docMk/>
            <pc:sldMk cId="1296264056" sldId="354"/>
            <ac:spMk id="727" creationId="{DF166FBD-25E6-48EF-9C8B-B73B572DBF0B}"/>
          </ac:spMkLst>
        </pc:spChg>
        <pc:spChg chg="mod">
          <ac:chgData name="One Skill" userId="8d49c830ac36a521" providerId="LiveId" clId="{108620F3-7C9B-4B7B-BDB5-71800E3BB158}" dt="2021-04-13T17:37:53.066" v="180" actId="27803"/>
          <ac:spMkLst>
            <pc:docMk/>
            <pc:sldMk cId="1296264056" sldId="354"/>
            <ac:spMk id="728" creationId="{ADA2618A-AABC-4CAB-9BEB-DC22056A4E09}"/>
          </ac:spMkLst>
        </pc:spChg>
        <pc:spChg chg="mod">
          <ac:chgData name="One Skill" userId="8d49c830ac36a521" providerId="LiveId" clId="{108620F3-7C9B-4B7B-BDB5-71800E3BB158}" dt="2021-04-13T17:37:53.066" v="180" actId="27803"/>
          <ac:spMkLst>
            <pc:docMk/>
            <pc:sldMk cId="1296264056" sldId="354"/>
            <ac:spMk id="729" creationId="{77879F90-266E-4ADA-A262-3944E113F4E1}"/>
          </ac:spMkLst>
        </pc:spChg>
        <pc:spChg chg="mod">
          <ac:chgData name="One Skill" userId="8d49c830ac36a521" providerId="LiveId" clId="{108620F3-7C9B-4B7B-BDB5-71800E3BB158}" dt="2021-04-13T17:37:53.066" v="180" actId="27803"/>
          <ac:spMkLst>
            <pc:docMk/>
            <pc:sldMk cId="1296264056" sldId="354"/>
            <ac:spMk id="731" creationId="{5379C898-470F-4607-B000-11BD23C46BBA}"/>
          </ac:spMkLst>
        </pc:spChg>
        <pc:spChg chg="mod">
          <ac:chgData name="One Skill" userId="8d49c830ac36a521" providerId="LiveId" clId="{108620F3-7C9B-4B7B-BDB5-71800E3BB158}" dt="2021-04-13T17:37:53.066" v="180" actId="27803"/>
          <ac:spMkLst>
            <pc:docMk/>
            <pc:sldMk cId="1296264056" sldId="354"/>
            <ac:spMk id="732" creationId="{AAA29C4A-595B-4567-B850-13535AC95DF5}"/>
          </ac:spMkLst>
        </pc:spChg>
        <pc:spChg chg="mod">
          <ac:chgData name="One Skill" userId="8d49c830ac36a521" providerId="LiveId" clId="{108620F3-7C9B-4B7B-BDB5-71800E3BB158}" dt="2021-04-13T17:37:53.066" v="180" actId="27803"/>
          <ac:spMkLst>
            <pc:docMk/>
            <pc:sldMk cId="1296264056" sldId="354"/>
            <ac:spMk id="733" creationId="{09CFF64A-267A-443F-A9CD-F143851A43BB}"/>
          </ac:spMkLst>
        </pc:spChg>
        <pc:spChg chg="mod">
          <ac:chgData name="One Skill" userId="8d49c830ac36a521" providerId="LiveId" clId="{108620F3-7C9B-4B7B-BDB5-71800E3BB158}" dt="2021-04-13T17:37:53.066" v="180" actId="27803"/>
          <ac:spMkLst>
            <pc:docMk/>
            <pc:sldMk cId="1296264056" sldId="354"/>
            <ac:spMk id="734" creationId="{5880DEE1-90B5-44C2-8949-B12FB191C7C0}"/>
          </ac:spMkLst>
        </pc:spChg>
        <pc:spChg chg="mod">
          <ac:chgData name="One Skill" userId="8d49c830ac36a521" providerId="LiveId" clId="{108620F3-7C9B-4B7B-BDB5-71800E3BB158}" dt="2021-04-13T17:37:53.066" v="180" actId="27803"/>
          <ac:spMkLst>
            <pc:docMk/>
            <pc:sldMk cId="1296264056" sldId="354"/>
            <ac:spMk id="735" creationId="{A4674BCD-6487-419A-A67E-2D0624E30DCC}"/>
          </ac:spMkLst>
        </pc:spChg>
        <pc:spChg chg="mod">
          <ac:chgData name="One Skill" userId="8d49c830ac36a521" providerId="LiveId" clId="{108620F3-7C9B-4B7B-BDB5-71800E3BB158}" dt="2021-04-13T17:37:53.066" v="180" actId="27803"/>
          <ac:spMkLst>
            <pc:docMk/>
            <pc:sldMk cId="1296264056" sldId="354"/>
            <ac:spMk id="736" creationId="{6439D824-49CE-46FB-BF6F-1E3FF607B318}"/>
          </ac:spMkLst>
        </pc:spChg>
        <pc:spChg chg="mod">
          <ac:chgData name="One Skill" userId="8d49c830ac36a521" providerId="LiveId" clId="{108620F3-7C9B-4B7B-BDB5-71800E3BB158}" dt="2021-04-13T17:37:53.066" v="180" actId="27803"/>
          <ac:spMkLst>
            <pc:docMk/>
            <pc:sldMk cId="1296264056" sldId="354"/>
            <ac:spMk id="737" creationId="{D39C3F38-A8B8-4B59-A3A7-C29DEC6F4823}"/>
          </ac:spMkLst>
        </pc:spChg>
        <pc:spChg chg="mod">
          <ac:chgData name="One Skill" userId="8d49c830ac36a521" providerId="LiveId" clId="{108620F3-7C9B-4B7B-BDB5-71800E3BB158}" dt="2021-04-13T17:37:53.066" v="180" actId="27803"/>
          <ac:spMkLst>
            <pc:docMk/>
            <pc:sldMk cId="1296264056" sldId="354"/>
            <ac:spMk id="739" creationId="{3BA80D6E-4BB3-4800-B7E6-8AEFF2204BF5}"/>
          </ac:spMkLst>
        </pc:spChg>
        <pc:spChg chg="mod">
          <ac:chgData name="One Skill" userId="8d49c830ac36a521" providerId="LiveId" clId="{108620F3-7C9B-4B7B-BDB5-71800E3BB158}" dt="2021-04-13T17:37:53.066" v="180" actId="27803"/>
          <ac:spMkLst>
            <pc:docMk/>
            <pc:sldMk cId="1296264056" sldId="354"/>
            <ac:spMk id="740" creationId="{D8C18120-8A9D-4843-9BB3-C5E00428A380}"/>
          </ac:spMkLst>
        </pc:spChg>
        <pc:spChg chg="mod">
          <ac:chgData name="One Skill" userId="8d49c830ac36a521" providerId="LiveId" clId="{108620F3-7C9B-4B7B-BDB5-71800E3BB158}" dt="2021-04-13T17:37:53.066" v="180" actId="27803"/>
          <ac:spMkLst>
            <pc:docMk/>
            <pc:sldMk cId="1296264056" sldId="354"/>
            <ac:spMk id="741" creationId="{174EE8A8-236E-4A50-8D2C-4B8E21653C0C}"/>
          </ac:spMkLst>
        </pc:spChg>
        <pc:spChg chg="mod">
          <ac:chgData name="One Skill" userId="8d49c830ac36a521" providerId="LiveId" clId="{108620F3-7C9B-4B7B-BDB5-71800E3BB158}" dt="2021-04-13T17:37:53.066" v="180" actId="27803"/>
          <ac:spMkLst>
            <pc:docMk/>
            <pc:sldMk cId="1296264056" sldId="354"/>
            <ac:spMk id="742" creationId="{FEB1FEB6-9E26-448E-BCAB-1E85B664D01E}"/>
          </ac:spMkLst>
        </pc:spChg>
        <pc:spChg chg="mod">
          <ac:chgData name="One Skill" userId="8d49c830ac36a521" providerId="LiveId" clId="{108620F3-7C9B-4B7B-BDB5-71800E3BB158}" dt="2021-04-13T17:37:53.066" v="180" actId="27803"/>
          <ac:spMkLst>
            <pc:docMk/>
            <pc:sldMk cId="1296264056" sldId="354"/>
            <ac:spMk id="743" creationId="{65962FC9-8E3C-4B2B-8940-4DBA6537EE99}"/>
          </ac:spMkLst>
        </pc:spChg>
        <pc:spChg chg="mod">
          <ac:chgData name="One Skill" userId="8d49c830ac36a521" providerId="LiveId" clId="{108620F3-7C9B-4B7B-BDB5-71800E3BB158}" dt="2021-04-13T17:37:53.066" v="180" actId="27803"/>
          <ac:spMkLst>
            <pc:docMk/>
            <pc:sldMk cId="1296264056" sldId="354"/>
            <ac:spMk id="744" creationId="{36793661-B1A4-4997-A466-A2BC6DE08DE3}"/>
          </ac:spMkLst>
        </pc:spChg>
        <pc:spChg chg="mod">
          <ac:chgData name="One Skill" userId="8d49c830ac36a521" providerId="LiveId" clId="{108620F3-7C9B-4B7B-BDB5-71800E3BB158}" dt="2021-04-13T17:37:53.066" v="180" actId="27803"/>
          <ac:spMkLst>
            <pc:docMk/>
            <pc:sldMk cId="1296264056" sldId="354"/>
            <ac:spMk id="745" creationId="{05646DF7-F746-4151-B9F1-881EADF75831}"/>
          </ac:spMkLst>
        </pc:spChg>
        <pc:spChg chg="mod">
          <ac:chgData name="One Skill" userId="8d49c830ac36a521" providerId="LiveId" clId="{108620F3-7C9B-4B7B-BDB5-71800E3BB158}" dt="2021-04-13T17:37:53.066" v="180" actId="27803"/>
          <ac:spMkLst>
            <pc:docMk/>
            <pc:sldMk cId="1296264056" sldId="354"/>
            <ac:spMk id="746" creationId="{29C16E71-6FBE-476D-98D8-74F5863862F7}"/>
          </ac:spMkLst>
        </pc:spChg>
        <pc:spChg chg="mod">
          <ac:chgData name="One Skill" userId="8d49c830ac36a521" providerId="LiveId" clId="{108620F3-7C9B-4B7B-BDB5-71800E3BB158}" dt="2021-04-13T17:37:53.066" v="180" actId="27803"/>
          <ac:spMkLst>
            <pc:docMk/>
            <pc:sldMk cId="1296264056" sldId="354"/>
            <ac:spMk id="747" creationId="{C5A179A0-8218-408F-8F70-5CEE097F00D3}"/>
          </ac:spMkLst>
        </pc:spChg>
        <pc:spChg chg="mod">
          <ac:chgData name="One Skill" userId="8d49c830ac36a521" providerId="LiveId" clId="{108620F3-7C9B-4B7B-BDB5-71800E3BB158}" dt="2021-04-13T17:37:53.066" v="180" actId="27803"/>
          <ac:spMkLst>
            <pc:docMk/>
            <pc:sldMk cId="1296264056" sldId="354"/>
            <ac:spMk id="748" creationId="{63063805-4CC0-426B-8730-725A9BB0702D}"/>
          </ac:spMkLst>
        </pc:spChg>
        <pc:spChg chg="mod">
          <ac:chgData name="One Skill" userId="8d49c830ac36a521" providerId="LiveId" clId="{108620F3-7C9B-4B7B-BDB5-71800E3BB158}" dt="2021-04-13T17:37:53.066" v="180" actId="27803"/>
          <ac:spMkLst>
            <pc:docMk/>
            <pc:sldMk cId="1296264056" sldId="354"/>
            <ac:spMk id="749" creationId="{FD8110A4-D6D0-47FD-B097-F3B48BA6C947}"/>
          </ac:spMkLst>
        </pc:spChg>
        <pc:spChg chg="mod">
          <ac:chgData name="One Skill" userId="8d49c830ac36a521" providerId="LiveId" clId="{108620F3-7C9B-4B7B-BDB5-71800E3BB158}" dt="2021-04-13T17:37:53.066" v="180" actId="27803"/>
          <ac:spMkLst>
            <pc:docMk/>
            <pc:sldMk cId="1296264056" sldId="354"/>
            <ac:spMk id="750" creationId="{EA8B6F78-ECF5-4335-B805-50D6522ECCBC}"/>
          </ac:spMkLst>
        </pc:spChg>
        <pc:spChg chg="mod">
          <ac:chgData name="One Skill" userId="8d49c830ac36a521" providerId="LiveId" clId="{108620F3-7C9B-4B7B-BDB5-71800E3BB158}" dt="2021-04-13T17:37:53.066" v="180" actId="27803"/>
          <ac:spMkLst>
            <pc:docMk/>
            <pc:sldMk cId="1296264056" sldId="354"/>
            <ac:spMk id="751" creationId="{DBA1378F-9DBF-45E2-9A50-99BB2E2462A2}"/>
          </ac:spMkLst>
        </pc:spChg>
        <pc:spChg chg="mod">
          <ac:chgData name="One Skill" userId="8d49c830ac36a521" providerId="LiveId" clId="{108620F3-7C9B-4B7B-BDB5-71800E3BB158}" dt="2021-04-13T17:37:53.066" v="180" actId="27803"/>
          <ac:spMkLst>
            <pc:docMk/>
            <pc:sldMk cId="1296264056" sldId="354"/>
            <ac:spMk id="752" creationId="{C470C0F1-479B-421B-9F93-0AF76D72D3FF}"/>
          </ac:spMkLst>
        </pc:spChg>
        <pc:spChg chg="mod">
          <ac:chgData name="One Skill" userId="8d49c830ac36a521" providerId="LiveId" clId="{108620F3-7C9B-4B7B-BDB5-71800E3BB158}" dt="2021-04-13T17:37:53.066" v="180" actId="27803"/>
          <ac:spMkLst>
            <pc:docMk/>
            <pc:sldMk cId="1296264056" sldId="354"/>
            <ac:spMk id="753" creationId="{6CD5F9ED-2DC6-4F05-9180-35F05CD9B7BB}"/>
          </ac:spMkLst>
        </pc:spChg>
        <pc:spChg chg="mod">
          <ac:chgData name="One Skill" userId="8d49c830ac36a521" providerId="LiveId" clId="{108620F3-7C9B-4B7B-BDB5-71800E3BB158}" dt="2021-04-13T17:37:53.066" v="180" actId="27803"/>
          <ac:spMkLst>
            <pc:docMk/>
            <pc:sldMk cId="1296264056" sldId="354"/>
            <ac:spMk id="754" creationId="{34C9219A-8858-4C1D-B4EF-51271897B794}"/>
          </ac:spMkLst>
        </pc:spChg>
        <pc:spChg chg="mod">
          <ac:chgData name="One Skill" userId="8d49c830ac36a521" providerId="LiveId" clId="{108620F3-7C9B-4B7B-BDB5-71800E3BB158}" dt="2021-04-13T17:37:53.066" v="180" actId="27803"/>
          <ac:spMkLst>
            <pc:docMk/>
            <pc:sldMk cId="1296264056" sldId="354"/>
            <ac:spMk id="755" creationId="{4F7EFAD7-01F8-491A-A3CB-EEA8AF3D0D16}"/>
          </ac:spMkLst>
        </pc:spChg>
        <pc:spChg chg="mod">
          <ac:chgData name="One Skill" userId="8d49c830ac36a521" providerId="LiveId" clId="{108620F3-7C9B-4B7B-BDB5-71800E3BB158}" dt="2021-04-13T17:37:53.066" v="180" actId="27803"/>
          <ac:spMkLst>
            <pc:docMk/>
            <pc:sldMk cId="1296264056" sldId="354"/>
            <ac:spMk id="756" creationId="{9FCC4213-5921-4D8C-B5D8-239F3979B427}"/>
          </ac:spMkLst>
        </pc:spChg>
        <pc:spChg chg="mod">
          <ac:chgData name="One Skill" userId="8d49c830ac36a521" providerId="LiveId" clId="{108620F3-7C9B-4B7B-BDB5-71800E3BB158}" dt="2021-04-13T17:37:53.066" v="180" actId="27803"/>
          <ac:spMkLst>
            <pc:docMk/>
            <pc:sldMk cId="1296264056" sldId="354"/>
            <ac:spMk id="757" creationId="{ADC3674F-D2E0-4D62-BC48-2A53154FDF97}"/>
          </ac:spMkLst>
        </pc:spChg>
        <pc:spChg chg="mod">
          <ac:chgData name="One Skill" userId="8d49c830ac36a521" providerId="LiveId" clId="{108620F3-7C9B-4B7B-BDB5-71800E3BB158}" dt="2021-04-13T17:37:53.066" v="180" actId="27803"/>
          <ac:spMkLst>
            <pc:docMk/>
            <pc:sldMk cId="1296264056" sldId="354"/>
            <ac:spMk id="758" creationId="{FCB5F589-E067-43C6-97FD-504A70EFB161}"/>
          </ac:spMkLst>
        </pc:spChg>
        <pc:spChg chg="mod">
          <ac:chgData name="One Skill" userId="8d49c830ac36a521" providerId="LiveId" clId="{108620F3-7C9B-4B7B-BDB5-71800E3BB158}" dt="2021-04-13T17:37:53.066" v="180" actId="27803"/>
          <ac:spMkLst>
            <pc:docMk/>
            <pc:sldMk cId="1296264056" sldId="354"/>
            <ac:spMk id="759" creationId="{0480E52A-3050-420B-A745-27B9711CB84E}"/>
          </ac:spMkLst>
        </pc:spChg>
        <pc:spChg chg="mod">
          <ac:chgData name="One Skill" userId="8d49c830ac36a521" providerId="LiveId" clId="{108620F3-7C9B-4B7B-BDB5-71800E3BB158}" dt="2021-04-13T17:37:53.066" v="180" actId="27803"/>
          <ac:spMkLst>
            <pc:docMk/>
            <pc:sldMk cId="1296264056" sldId="354"/>
            <ac:spMk id="761" creationId="{AB233707-61A3-4132-B9BD-F9AE5BA33492}"/>
          </ac:spMkLst>
        </pc:spChg>
        <pc:spChg chg="mod">
          <ac:chgData name="One Skill" userId="8d49c830ac36a521" providerId="LiveId" clId="{108620F3-7C9B-4B7B-BDB5-71800E3BB158}" dt="2021-04-13T17:37:53.066" v="180" actId="27803"/>
          <ac:spMkLst>
            <pc:docMk/>
            <pc:sldMk cId="1296264056" sldId="354"/>
            <ac:spMk id="762" creationId="{3FF2522B-3C70-4DB8-9262-F18568E8C817}"/>
          </ac:spMkLst>
        </pc:spChg>
        <pc:spChg chg="mod">
          <ac:chgData name="One Skill" userId="8d49c830ac36a521" providerId="LiveId" clId="{108620F3-7C9B-4B7B-BDB5-71800E3BB158}" dt="2021-04-13T17:37:53.066" v="180" actId="27803"/>
          <ac:spMkLst>
            <pc:docMk/>
            <pc:sldMk cId="1296264056" sldId="354"/>
            <ac:spMk id="763" creationId="{C59DCC86-F3C2-4AA4-ADD0-474B135A3103}"/>
          </ac:spMkLst>
        </pc:spChg>
        <pc:spChg chg="mod">
          <ac:chgData name="One Skill" userId="8d49c830ac36a521" providerId="LiveId" clId="{108620F3-7C9B-4B7B-BDB5-71800E3BB158}" dt="2021-04-13T17:37:53.066" v="180" actId="27803"/>
          <ac:spMkLst>
            <pc:docMk/>
            <pc:sldMk cId="1296264056" sldId="354"/>
            <ac:spMk id="764" creationId="{693841EF-93A6-46CC-B396-481AFB52ADC0}"/>
          </ac:spMkLst>
        </pc:spChg>
        <pc:spChg chg="mod">
          <ac:chgData name="One Skill" userId="8d49c830ac36a521" providerId="LiveId" clId="{108620F3-7C9B-4B7B-BDB5-71800E3BB158}" dt="2021-04-13T17:37:53.066" v="180" actId="27803"/>
          <ac:spMkLst>
            <pc:docMk/>
            <pc:sldMk cId="1296264056" sldId="354"/>
            <ac:spMk id="765" creationId="{102D7490-D18E-4113-9680-5D4C6B1F0D37}"/>
          </ac:spMkLst>
        </pc:spChg>
        <pc:spChg chg="mod">
          <ac:chgData name="One Skill" userId="8d49c830ac36a521" providerId="LiveId" clId="{108620F3-7C9B-4B7B-BDB5-71800E3BB158}" dt="2021-04-13T17:37:53.066" v="180" actId="27803"/>
          <ac:spMkLst>
            <pc:docMk/>
            <pc:sldMk cId="1296264056" sldId="354"/>
            <ac:spMk id="766" creationId="{FB0E8E3B-B684-40B8-A4DB-DC7F409A3FB3}"/>
          </ac:spMkLst>
        </pc:spChg>
        <pc:spChg chg="mod">
          <ac:chgData name="One Skill" userId="8d49c830ac36a521" providerId="LiveId" clId="{108620F3-7C9B-4B7B-BDB5-71800E3BB158}" dt="2021-04-13T17:37:53.066" v="180" actId="27803"/>
          <ac:spMkLst>
            <pc:docMk/>
            <pc:sldMk cId="1296264056" sldId="354"/>
            <ac:spMk id="767" creationId="{87A48A7F-4386-4DBE-9F09-1D9D535DD629}"/>
          </ac:spMkLst>
        </pc:spChg>
        <pc:spChg chg="mod">
          <ac:chgData name="One Skill" userId="8d49c830ac36a521" providerId="LiveId" clId="{108620F3-7C9B-4B7B-BDB5-71800E3BB158}" dt="2021-04-13T17:37:53.066" v="180" actId="27803"/>
          <ac:spMkLst>
            <pc:docMk/>
            <pc:sldMk cId="1296264056" sldId="354"/>
            <ac:spMk id="768" creationId="{1F620927-8ECD-4824-B9FF-1F4BC66B62A3}"/>
          </ac:spMkLst>
        </pc:spChg>
        <pc:spChg chg="mod">
          <ac:chgData name="One Skill" userId="8d49c830ac36a521" providerId="LiveId" clId="{108620F3-7C9B-4B7B-BDB5-71800E3BB158}" dt="2021-04-13T17:37:53.066" v="180" actId="27803"/>
          <ac:spMkLst>
            <pc:docMk/>
            <pc:sldMk cId="1296264056" sldId="354"/>
            <ac:spMk id="769" creationId="{E636768B-ECCA-4FFD-9611-AA682D0C09FD}"/>
          </ac:spMkLst>
        </pc:spChg>
        <pc:spChg chg="mod">
          <ac:chgData name="One Skill" userId="8d49c830ac36a521" providerId="LiveId" clId="{108620F3-7C9B-4B7B-BDB5-71800E3BB158}" dt="2021-04-13T17:37:53.066" v="180" actId="27803"/>
          <ac:spMkLst>
            <pc:docMk/>
            <pc:sldMk cId="1296264056" sldId="354"/>
            <ac:spMk id="770" creationId="{B3DD66F7-681E-49ED-8F67-14A6E1D6A942}"/>
          </ac:spMkLst>
        </pc:spChg>
        <pc:spChg chg="mod">
          <ac:chgData name="One Skill" userId="8d49c830ac36a521" providerId="LiveId" clId="{108620F3-7C9B-4B7B-BDB5-71800E3BB158}" dt="2021-04-13T17:37:53.066" v="180" actId="27803"/>
          <ac:spMkLst>
            <pc:docMk/>
            <pc:sldMk cId="1296264056" sldId="354"/>
            <ac:spMk id="771" creationId="{51105462-687F-4CBA-BC07-617706CD1FF5}"/>
          </ac:spMkLst>
        </pc:spChg>
        <pc:spChg chg="mod">
          <ac:chgData name="One Skill" userId="8d49c830ac36a521" providerId="LiveId" clId="{108620F3-7C9B-4B7B-BDB5-71800E3BB158}" dt="2021-04-13T17:37:53.066" v="180" actId="27803"/>
          <ac:spMkLst>
            <pc:docMk/>
            <pc:sldMk cId="1296264056" sldId="354"/>
            <ac:spMk id="772" creationId="{74B3692D-5CAA-4EE1-9CA8-2CB04B01D8D9}"/>
          </ac:spMkLst>
        </pc:spChg>
        <pc:spChg chg="mod">
          <ac:chgData name="One Skill" userId="8d49c830ac36a521" providerId="LiveId" clId="{108620F3-7C9B-4B7B-BDB5-71800E3BB158}" dt="2021-04-13T17:37:53.066" v="180" actId="27803"/>
          <ac:spMkLst>
            <pc:docMk/>
            <pc:sldMk cId="1296264056" sldId="354"/>
            <ac:spMk id="773" creationId="{B1873300-1EFC-4164-9597-9EC8A29D5272}"/>
          </ac:spMkLst>
        </pc:spChg>
        <pc:spChg chg="mod">
          <ac:chgData name="One Skill" userId="8d49c830ac36a521" providerId="LiveId" clId="{108620F3-7C9B-4B7B-BDB5-71800E3BB158}" dt="2021-04-13T17:37:53.066" v="180" actId="27803"/>
          <ac:spMkLst>
            <pc:docMk/>
            <pc:sldMk cId="1296264056" sldId="354"/>
            <ac:spMk id="774" creationId="{71C1D307-20E1-4803-9108-5781AB95EA19}"/>
          </ac:spMkLst>
        </pc:spChg>
        <pc:spChg chg="mod">
          <ac:chgData name="One Skill" userId="8d49c830ac36a521" providerId="LiveId" clId="{108620F3-7C9B-4B7B-BDB5-71800E3BB158}" dt="2021-04-13T17:37:53.066" v="180" actId="27803"/>
          <ac:spMkLst>
            <pc:docMk/>
            <pc:sldMk cId="1296264056" sldId="354"/>
            <ac:spMk id="775" creationId="{61FFD4B3-2945-4751-9450-1F2BD333B997}"/>
          </ac:spMkLst>
        </pc:spChg>
        <pc:spChg chg="mod">
          <ac:chgData name="One Skill" userId="8d49c830ac36a521" providerId="LiveId" clId="{108620F3-7C9B-4B7B-BDB5-71800E3BB158}" dt="2021-04-13T17:37:53.066" v="180" actId="27803"/>
          <ac:spMkLst>
            <pc:docMk/>
            <pc:sldMk cId="1296264056" sldId="354"/>
            <ac:spMk id="776" creationId="{A0A75A10-0D1B-4454-A901-CBB6502AF9FD}"/>
          </ac:spMkLst>
        </pc:spChg>
        <pc:spChg chg="mod">
          <ac:chgData name="One Skill" userId="8d49c830ac36a521" providerId="LiveId" clId="{108620F3-7C9B-4B7B-BDB5-71800E3BB158}" dt="2021-04-13T17:37:53.066" v="180" actId="27803"/>
          <ac:spMkLst>
            <pc:docMk/>
            <pc:sldMk cId="1296264056" sldId="354"/>
            <ac:spMk id="777" creationId="{60964A2A-98E3-41F1-B840-4B483D3A09AE}"/>
          </ac:spMkLst>
        </pc:spChg>
        <pc:spChg chg="mod">
          <ac:chgData name="One Skill" userId="8d49c830ac36a521" providerId="LiveId" clId="{108620F3-7C9B-4B7B-BDB5-71800E3BB158}" dt="2021-04-13T17:37:53.066" v="180" actId="27803"/>
          <ac:spMkLst>
            <pc:docMk/>
            <pc:sldMk cId="1296264056" sldId="354"/>
            <ac:spMk id="778" creationId="{03C3397B-4B0B-426E-962A-19A1975C7A43}"/>
          </ac:spMkLst>
        </pc:spChg>
        <pc:spChg chg="mod">
          <ac:chgData name="One Skill" userId="8d49c830ac36a521" providerId="LiveId" clId="{108620F3-7C9B-4B7B-BDB5-71800E3BB158}" dt="2021-04-13T17:37:53.066" v="180" actId="27803"/>
          <ac:spMkLst>
            <pc:docMk/>
            <pc:sldMk cId="1296264056" sldId="354"/>
            <ac:spMk id="779" creationId="{FEED42B3-3AAC-40FF-9166-28069B9FF9B3}"/>
          </ac:spMkLst>
        </pc:spChg>
        <pc:spChg chg="mod">
          <ac:chgData name="One Skill" userId="8d49c830ac36a521" providerId="LiveId" clId="{108620F3-7C9B-4B7B-BDB5-71800E3BB158}" dt="2021-04-13T17:37:53.066" v="180" actId="27803"/>
          <ac:spMkLst>
            <pc:docMk/>
            <pc:sldMk cId="1296264056" sldId="354"/>
            <ac:spMk id="780" creationId="{10141503-7592-48AC-B70C-725388C59464}"/>
          </ac:spMkLst>
        </pc:spChg>
        <pc:spChg chg="mod">
          <ac:chgData name="One Skill" userId="8d49c830ac36a521" providerId="LiveId" clId="{108620F3-7C9B-4B7B-BDB5-71800E3BB158}" dt="2021-04-13T17:37:53.066" v="180" actId="27803"/>
          <ac:spMkLst>
            <pc:docMk/>
            <pc:sldMk cId="1296264056" sldId="354"/>
            <ac:spMk id="781" creationId="{8F6D8F5A-385D-46B2-9BE5-3C70E74F3F55}"/>
          </ac:spMkLst>
        </pc:spChg>
        <pc:spChg chg="mod">
          <ac:chgData name="One Skill" userId="8d49c830ac36a521" providerId="LiveId" clId="{108620F3-7C9B-4B7B-BDB5-71800E3BB158}" dt="2021-04-13T17:37:53.066" v="180" actId="27803"/>
          <ac:spMkLst>
            <pc:docMk/>
            <pc:sldMk cId="1296264056" sldId="354"/>
            <ac:spMk id="782" creationId="{F5F4543D-18DF-4021-AE51-50790B683D3C}"/>
          </ac:spMkLst>
        </pc:spChg>
        <pc:spChg chg="mod">
          <ac:chgData name="One Skill" userId="8d49c830ac36a521" providerId="LiveId" clId="{108620F3-7C9B-4B7B-BDB5-71800E3BB158}" dt="2021-04-13T17:37:53.066" v="180" actId="27803"/>
          <ac:spMkLst>
            <pc:docMk/>
            <pc:sldMk cId="1296264056" sldId="354"/>
            <ac:spMk id="783" creationId="{C76A03C0-80EE-493E-829A-C46C1011DC74}"/>
          </ac:spMkLst>
        </pc:spChg>
        <pc:spChg chg="mod">
          <ac:chgData name="One Skill" userId="8d49c830ac36a521" providerId="LiveId" clId="{108620F3-7C9B-4B7B-BDB5-71800E3BB158}" dt="2021-04-13T17:37:53.066" v="180" actId="27803"/>
          <ac:spMkLst>
            <pc:docMk/>
            <pc:sldMk cId="1296264056" sldId="354"/>
            <ac:spMk id="786" creationId="{717CD2DD-2BB5-40F0-98D6-52C26B280654}"/>
          </ac:spMkLst>
        </pc:spChg>
        <pc:spChg chg="mod">
          <ac:chgData name="One Skill" userId="8d49c830ac36a521" providerId="LiveId" clId="{108620F3-7C9B-4B7B-BDB5-71800E3BB158}" dt="2021-04-13T17:37:53.066" v="180" actId="27803"/>
          <ac:spMkLst>
            <pc:docMk/>
            <pc:sldMk cId="1296264056" sldId="354"/>
            <ac:spMk id="787" creationId="{C67FB073-E6EA-48E9-97D6-3CEA8CF18A77}"/>
          </ac:spMkLst>
        </pc:spChg>
        <pc:spChg chg="mod">
          <ac:chgData name="One Skill" userId="8d49c830ac36a521" providerId="LiveId" clId="{108620F3-7C9B-4B7B-BDB5-71800E3BB158}" dt="2021-04-13T17:37:53.066" v="180" actId="27803"/>
          <ac:spMkLst>
            <pc:docMk/>
            <pc:sldMk cId="1296264056" sldId="354"/>
            <ac:spMk id="788" creationId="{ECC0ACA2-8581-480B-AF41-05AF35EC4187}"/>
          </ac:spMkLst>
        </pc:spChg>
        <pc:spChg chg="mod">
          <ac:chgData name="One Skill" userId="8d49c830ac36a521" providerId="LiveId" clId="{108620F3-7C9B-4B7B-BDB5-71800E3BB158}" dt="2021-04-13T17:37:53.066" v="180" actId="27803"/>
          <ac:spMkLst>
            <pc:docMk/>
            <pc:sldMk cId="1296264056" sldId="354"/>
            <ac:spMk id="789" creationId="{9F0A2BDE-0C38-4D28-A11D-8E684AD69833}"/>
          </ac:spMkLst>
        </pc:spChg>
        <pc:spChg chg="mod">
          <ac:chgData name="One Skill" userId="8d49c830ac36a521" providerId="LiveId" clId="{108620F3-7C9B-4B7B-BDB5-71800E3BB158}" dt="2021-04-13T17:37:53.066" v="180" actId="27803"/>
          <ac:spMkLst>
            <pc:docMk/>
            <pc:sldMk cId="1296264056" sldId="354"/>
            <ac:spMk id="790" creationId="{A922703F-7880-4A77-8DF4-AD89988217A3}"/>
          </ac:spMkLst>
        </pc:spChg>
        <pc:spChg chg="mod">
          <ac:chgData name="One Skill" userId="8d49c830ac36a521" providerId="LiveId" clId="{108620F3-7C9B-4B7B-BDB5-71800E3BB158}" dt="2021-04-13T17:37:53.066" v="180" actId="27803"/>
          <ac:spMkLst>
            <pc:docMk/>
            <pc:sldMk cId="1296264056" sldId="354"/>
            <ac:spMk id="791" creationId="{4FC58609-FAF6-4A2F-B8AB-5DBACA85A006}"/>
          </ac:spMkLst>
        </pc:spChg>
        <pc:spChg chg="mod">
          <ac:chgData name="One Skill" userId="8d49c830ac36a521" providerId="LiveId" clId="{108620F3-7C9B-4B7B-BDB5-71800E3BB158}" dt="2021-04-13T17:37:53.066" v="180" actId="27803"/>
          <ac:spMkLst>
            <pc:docMk/>
            <pc:sldMk cId="1296264056" sldId="354"/>
            <ac:spMk id="792" creationId="{29047CDE-5D6B-421F-AAD7-443D9B1B9A6B}"/>
          </ac:spMkLst>
        </pc:spChg>
        <pc:spChg chg="mod">
          <ac:chgData name="One Skill" userId="8d49c830ac36a521" providerId="LiveId" clId="{108620F3-7C9B-4B7B-BDB5-71800E3BB158}" dt="2021-04-13T17:37:53.066" v="180" actId="27803"/>
          <ac:spMkLst>
            <pc:docMk/>
            <pc:sldMk cId="1296264056" sldId="354"/>
            <ac:spMk id="794" creationId="{2B4013EB-D61A-43A7-A3C3-6A908133F19B}"/>
          </ac:spMkLst>
        </pc:spChg>
        <pc:spChg chg="mod">
          <ac:chgData name="One Skill" userId="8d49c830ac36a521" providerId="LiveId" clId="{108620F3-7C9B-4B7B-BDB5-71800E3BB158}" dt="2021-04-13T17:37:53.066" v="180" actId="27803"/>
          <ac:spMkLst>
            <pc:docMk/>
            <pc:sldMk cId="1296264056" sldId="354"/>
            <ac:spMk id="795" creationId="{9610214A-E9A1-4478-B62D-393EA3279DE6}"/>
          </ac:spMkLst>
        </pc:spChg>
        <pc:spChg chg="mod">
          <ac:chgData name="One Skill" userId="8d49c830ac36a521" providerId="LiveId" clId="{108620F3-7C9B-4B7B-BDB5-71800E3BB158}" dt="2021-04-13T17:37:53.066" v="180" actId="27803"/>
          <ac:spMkLst>
            <pc:docMk/>
            <pc:sldMk cId="1296264056" sldId="354"/>
            <ac:spMk id="796" creationId="{2C2A7880-351B-4695-99F9-C91D5FCB7509}"/>
          </ac:spMkLst>
        </pc:spChg>
        <pc:spChg chg="mod">
          <ac:chgData name="One Skill" userId="8d49c830ac36a521" providerId="LiveId" clId="{108620F3-7C9B-4B7B-BDB5-71800E3BB158}" dt="2021-04-13T17:37:53.066" v="180" actId="27803"/>
          <ac:spMkLst>
            <pc:docMk/>
            <pc:sldMk cId="1296264056" sldId="354"/>
            <ac:spMk id="797" creationId="{826F7B09-DC5F-41B7-8657-C2CD8673CCE1}"/>
          </ac:spMkLst>
        </pc:spChg>
        <pc:spChg chg="mod">
          <ac:chgData name="One Skill" userId="8d49c830ac36a521" providerId="LiveId" clId="{108620F3-7C9B-4B7B-BDB5-71800E3BB158}" dt="2021-04-13T17:37:53.066" v="180" actId="27803"/>
          <ac:spMkLst>
            <pc:docMk/>
            <pc:sldMk cId="1296264056" sldId="354"/>
            <ac:spMk id="798" creationId="{967A9974-893B-49E1-9705-7E446B8121E7}"/>
          </ac:spMkLst>
        </pc:spChg>
        <pc:spChg chg="mod">
          <ac:chgData name="One Skill" userId="8d49c830ac36a521" providerId="LiveId" clId="{108620F3-7C9B-4B7B-BDB5-71800E3BB158}" dt="2021-04-13T17:37:53.066" v="180" actId="27803"/>
          <ac:spMkLst>
            <pc:docMk/>
            <pc:sldMk cId="1296264056" sldId="354"/>
            <ac:spMk id="799" creationId="{5F8C0D23-1FFD-4D17-B6B3-9B398746E471}"/>
          </ac:spMkLst>
        </pc:spChg>
        <pc:spChg chg="mod">
          <ac:chgData name="One Skill" userId="8d49c830ac36a521" providerId="LiveId" clId="{108620F3-7C9B-4B7B-BDB5-71800E3BB158}" dt="2021-04-13T17:37:53.066" v="180" actId="27803"/>
          <ac:spMkLst>
            <pc:docMk/>
            <pc:sldMk cId="1296264056" sldId="354"/>
            <ac:spMk id="800" creationId="{0252708F-A3D4-45CA-ADBE-3959F4E69B3D}"/>
          </ac:spMkLst>
        </pc:spChg>
        <pc:spChg chg="mod">
          <ac:chgData name="One Skill" userId="8d49c830ac36a521" providerId="LiveId" clId="{108620F3-7C9B-4B7B-BDB5-71800E3BB158}" dt="2021-04-13T17:37:53.066" v="180" actId="27803"/>
          <ac:spMkLst>
            <pc:docMk/>
            <pc:sldMk cId="1296264056" sldId="354"/>
            <ac:spMk id="803" creationId="{495BB036-DCC2-4C1F-B60D-07B295D53D44}"/>
          </ac:spMkLst>
        </pc:spChg>
        <pc:spChg chg="mod">
          <ac:chgData name="One Skill" userId="8d49c830ac36a521" providerId="LiveId" clId="{108620F3-7C9B-4B7B-BDB5-71800E3BB158}" dt="2021-04-13T17:37:53.066" v="180" actId="27803"/>
          <ac:spMkLst>
            <pc:docMk/>
            <pc:sldMk cId="1296264056" sldId="354"/>
            <ac:spMk id="804" creationId="{3FEC46C0-00B1-4E3F-A714-AC935DE4F4A6}"/>
          </ac:spMkLst>
        </pc:spChg>
        <pc:spChg chg="mod">
          <ac:chgData name="One Skill" userId="8d49c830ac36a521" providerId="LiveId" clId="{108620F3-7C9B-4B7B-BDB5-71800E3BB158}" dt="2021-04-13T17:37:53.066" v="180" actId="27803"/>
          <ac:spMkLst>
            <pc:docMk/>
            <pc:sldMk cId="1296264056" sldId="354"/>
            <ac:spMk id="805" creationId="{D0ABB0FA-43E7-4095-8E6C-963013EBA523}"/>
          </ac:spMkLst>
        </pc:spChg>
        <pc:spChg chg="mod">
          <ac:chgData name="One Skill" userId="8d49c830ac36a521" providerId="LiveId" clId="{108620F3-7C9B-4B7B-BDB5-71800E3BB158}" dt="2021-04-13T17:37:53.066" v="180" actId="27803"/>
          <ac:spMkLst>
            <pc:docMk/>
            <pc:sldMk cId="1296264056" sldId="354"/>
            <ac:spMk id="806" creationId="{46426CBB-6A03-4D8C-B3ED-073667CF410F}"/>
          </ac:spMkLst>
        </pc:spChg>
        <pc:spChg chg="mod">
          <ac:chgData name="One Skill" userId="8d49c830ac36a521" providerId="LiveId" clId="{108620F3-7C9B-4B7B-BDB5-71800E3BB158}" dt="2021-04-13T17:37:53.066" v="180" actId="27803"/>
          <ac:spMkLst>
            <pc:docMk/>
            <pc:sldMk cId="1296264056" sldId="354"/>
            <ac:spMk id="807" creationId="{49209189-D3C9-4981-93D1-350742FA2EA3}"/>
          </ac:spMkLst>
        </pc:spChg>
        <pc:spChg chg="mod">
          <ac:chgData name="One Skill" userId="8d49c830ac36a521" providerId="LiveId" clId="{108620F3-7C9B-4B7B-BDB5-71800E3BB158}" dt="2021-04-13T17:37:53.066" v="180" actId="27803"/>
          <ac:spMkLst>
            <pc:docMk/>
            <pc:sldMk cId="1296264056" sldId="354"/>
            <ac:spMk id="808" creationId="{F1779452-B2F7-45E9-A87D-54706DA666A8}"/>
          </ac:spMkLst>
        </pc:spChg>
        <pc:spChg chg="mod">
          <ac:chgData name="One Skill" userId="8d49c830ac36a521" providerId="LiveId" clId="{108620F3-7C9B-4B7B-BDB5-71800E3BB158}" dt="2021-04-13T17:37:53.066" v="180" actId="27803"/>
          <ac:spMkLst>
            <pc:docMk/>
            <pc:sldMk cId="1296264056" sldId="354"/>
            <ac:spMk id="809" creationId="{58F20FE8-5022-4CE7-A862-457FCA086D76}"/>
          </ac:spMkLst>
        </pc:spChg>
        <pc:spChg chg="mod">
          <ac:chgData name="One Skill" userId="8d49c830ac36a521" providerId="LiveId" clId="{108620F3-7C9B-4B7B-BDB5-71800E3BB158}" dt="2021-04-13T17:37:53.066" v="180" actId="27803"/>
          <ac:spMkLst>
            <pc:docMk/>
            <pc:sldMk cId="1296264056" sldId="354"/>
            <ac:spMk id="810" creationId="{ABCC9368-6A0A-484E-801B-24435DF2B5D8}"/>
          </ac:spMkLst>
        </pc:spChg>
        <pc:spChg chg="mod">
          <ac:chgData name="One Skill" userId="8d49c830ac36a521" providerId="LiveId" clId="{108620F3-7C9B-4B7B-BDB5-71800E3BB158}" dt="2021-04-13T17:37:53.066" v="180" actId="27803"/>
          <ac:spMkLst>
            <pc:docMk/>
            <pc:sldMk cId="1296264056" sldId="354"/>
            <ac:spMk id="811" creationId="{71E5E7D5-C4A9-45B7-A6B2-97FFFE47F3E3}"/>
          </ac:spMkLst>
        </pc:spChg>
        <pc:spChg chg="mod">
          <ac:chgData name="One Skill" userId="8d49c830ac36a521" providerId="LiveId" clId="{108620F3-7C9B-4B7B-BDB5-71800E3BB158}" dt="2021-04-13T17:37:53.066" v="180" actId="27803"/>
          <ac:spMkLst>
            <pc:docMk/>
            <pc:sldMk cId="1296264056" sldId="354"/>
            <ac:spMk id="812" creationId="{F2FA2D11-473E-44E6-9AF4-73FCF4850479}"/>
          </ac:spMkLst>
        </pc:spChg>
        <pc:spChg chg="mod">
          <ac:chgData name="One Skill" userId="8d49c830ac36a521" providerId="LiveId" clId="{108620F3-7C9B-4B7B-BDB5-71800E3BB158}" dt="2021-04-13T17:37:53.066" v="180" actId="27803"/>
          <ac:spMkLst>
            <pc:docMk/>
            <pc:sldMk cId="1296264056" sldId="354"/>
            <ac:spMk id="813" creationId="{A77A4118-E0BE-4209-985B-38EF71FE2E33}"/>
          </ac:spMkLst>
        </pc:spChg>
        <pc:spChg chg="mod">
          <ac:chgData name="One Skill" userId="8d49c830ac36a521" providerId="LiveId" clId="{108620F3-7C9B-4B7B-BDB5-71800E3BB158}" dt="2021-04-13T17:37:53.066" v="180" actId="27803"/>
          <ac:spMkLst>
            <pc:docMk/>
            <pc:sldMk cId="1296264056" sldId="354"/>
            <ac:spMk id="814" creationId="{3F341051-5774-4777-9D45-2E626A492AAC}"/>
          </ac:spMkLst>
        </pc:spChg>
        <pc:spChg chg="mod">
          <ac:chgData name="One Skill" userId="8d49c830ac36a521" providerId="LiveId" clId="{108620F3-7C9B-4B7B-BDB5-71800E3BB158}" dt="2021-04-13T17:37:53.066" v="180" actId="27803"/>
          <ac:spMkLst>
            <pc:docMk/>
            <pc:sldMk cId="1296264056" sldId="354"/>
            <ac:spMk id="816" creationId="{7E86AB69-9753-48BC-823F-A2E61E76D57C}"/>
          </ac:spMkLst>
        </pc:spChg>
        <pc:spChg chg="mod">
          <ac:chgData name="One Skill" userId="8d49c830ac36a521" providerId="LiveId" clId="{108620F3-7C9B-4B7B-BDB5-71800E3BB158}" dt="2021-04-13T17:37:53.066" v="180" actId="27803"/>
          <ac:spMkLst>
            <pc:docMk/>
            <pc:sldMk cId="1296264056" sldId="354"/>
            <ac:spMk id="817" creationId="{8EA06B2C-24F8-4EF5-8BC0-0ABB83B59367}"/>
          </ac:spMkLst>
        </pc:spChg>
        <pc:spChg chg="mod">
          <ac:chgData name="One Skill" userId="8d49c830ac36a521" providerId="LiveId" clId="{108620F3-7C9B-4B7B-BDB5-71800E3BB158}" dt="2021-04-13T17:37:53.066" v="180" actId="27803"/>
          <ac:spMkLst>
            <pc:docMk/>
            <pc:sldMk cId="1296264056" sldId="354"/>
            <ac:spMk id="818" creationId="{D3E167F9-580D-4F8C-8A36-E31EAA652FA6}"/>
          </ac:spMkLst>
        </pc:spChg>
        <pc:spChg chg="mod">
          <ac:chgData name="One Skill" userId="8d49c830ac36a521" providerId="LiveId" clId="{108620F3-7C9B-4B7B-BDB5-71800E3BB158}" dt="2021-04-13T17:37:53.066" v="180" actId="27803"/>
          <ac:spMkLst>
            <pc:docMk/>
            <pc:sldMk cId="1296264056" sldId="354"/>
            <ac:spMk id="819" creationId="{43711210-CDC9-49BE-931D-E7AFA8F2D989}"/>
          </ac:spMkLst>
        </pc:spChg>
        <pc:spChg chg="mod">
          <ac:chgData name="One Skill" userId="8d49c830ac36a521" providerId="LiveId" clId="{108620F3-7C9B-4B7B-BDB5-71800E3BB158}" dt="2021-04-13T17:37:53.066" v="180" actId="27803"/>
          <ac:spMkLst>
            <pc:docMk/>
            <pc:sldMk cId="1296264056" sldId="354"/>
            <ac:spMk id="820" creationId="{B8C9701D-6420-4E96-8339-ADFF0A60BD86}"/>
          </ac:spMkLst>
        </pc:spChg>
        <pc:spChg chg="mod">
          <ac:chgData name="One Skill" userId="8d49c830ac36a521" providerId="LiveId" clId="{108620F3-7C9B-4B7B-BDB5-71800E3BB158}" dt="2021-04-13T17:37:53.066" v="180" actId="27803"/>
          <ac:spMkLst>
            <pc:docMk/>
            <pc:sldMk cId="1296264056" sldId="354"/>
            <ac:spMk id="821" creationId="{98957115-80DB-4820-873F-5BFF9F547228}"/>
          </ac:spMkLst>
        </pc:spChg>
        <pc:spChg chg="mod">
          <ac:chgData name="One Skill" userId="8d49c830ac36a521" providerId="LiveId" clId="{108620F3-7C9B-4B7B-BDB5-71800E3BB158}" dt="2021-04-13T17:37:53.066" v="180" actId="27803"/>
          <ac:spMkLst>
            <pc:docMk/>
            <pc:sldMk cId="1296264056" sldId="354"/>
            <ac:spMk id="822" creationId="{6FB483BB-9588-4AF9-B8F3-5670F7A9F836}"/>
          </ac:spMkLst>
        </pc:spChg>
        <pc:spChg chg="mod">
          <ac:chgData name="One Skill" userId="8d49c830ac36a521" providerId="LiveId" clId="{108620F3-7C9B-4B7B-BDB5-71800E3BB158}" dt="2021-04-13T17:37:53.066" v="180" actId="27803"/>
          <ac:spMkLst>
            <pc:docMk/>
            <pc:sldMk cId="1296264056" sldId="354"/>
            <ac:spMk id="823" creationId="{D1AFB96B-60E4-4DC2-B969-5751A9B2A3A6}"/>
          </ac:spMkLst>
        </pc:spChg>
        <pc:spChg chg="mod">
          <ac:chgData name="One Skill" userId="8d49c830ac36a521" providerId="LiveId" clId="{108620F3-7C9B-4B7B-BDB5-71800E3BB158}" dt="2021-04-13T17:37:53.066" v="180" actId="27803"/>
          <ac:spMkLst>
            <pc:docMk/>
            <pc:sldMk cId="1296264056" sldId="354"/>
            <ac:spMk id="824" creationId="{F1BC3EA0-2ABA-4EC1-B131-BF1D4E0A3926}"/>
          </ac:spMkLst>
        </pc:spChg>
        <pc:spChg chg="mod">
          <ac:chgData name="One Skill" userId="8d49c830ac36a521" providerId="LiveId" clId="{108620F3-7C9B-4B7B-BDB5-71800E3BB158}" dt="2021-04-13T17:37:53.066" v="180" actId="27803"/>
          <ac:spMkLst>
            <pc:docMk/>
            <pc:sldMk cId="1296264056" sldId="354"/>
            <ac:spMk id="825" creationId="{FCA948EB-597B-484C-9CA4-29B2DE4B1D82}"/>
          </ac:spMkLst>
        </pc:spChg>
        <pc:spChg chg="mod">
          <ac:chgData name="One Skill" userId="8d49c830ac36a521" providerId="LiveId" clId="{108620F3-7C9B-4B7B-BDB5-71800E3BB158}" dt="2021-04-13T17:37:53.066" v="180" actId="27803"/>
          <ac:spMkLst>
            <pc:docMk/>
            <pc:sldMk cId="1296264056" sldId="354"/>
            <ac:spMk id="826" creationId="{2731523F-8A12-4FC7-8D03-F99B89DAE18A}"/>
          </ac:spMkLst>
        </pc:spChg>
        <pc:spChg chg="mod">
          <ac:chgData name="One Skill" userId="8d49c830ac36a521" providerId="LiveId" clId="{108620F3-7C9B-4B7B-BDB5-71800E3BB158}" dt="2021-04-13T17:37:53.066" v="180" actId="27803"/>
          <ac:spMkLst>
            <pc:docMk/>
            <pc:sldMk cId="1296264056" sldId="354"/>
            <ac:spMk id="827" creationId="{EC38CF18-EBB8-4453-A449-53ECF99234B6}"/>
          </ac:spMkLst>
        </pc:spChg>
        <pc:spChg chg="mod">
          <ac:chgData name="One Skill" userId="8d49c830ac36a521" providerId="LiveId" clId="{108620F3-7C9B-4B7B-BDB5-71800E3BB158}" dt="2021-04-13T17:37:53.066" v="180" actId="27803"/>
          <ac:spMkLst>
            <pc:docMk/>
            <pc:sldMk cId="1296264056" sldId="354"/>
            <ac:spMk id="828" creationId="{10CDC40F-DA08-4AC8-B10D-976D59C14C8E}"/>
          </ac:spMkLst>
        </pc:spChg>
        <pc:spChg chg="mod">
          <ac:chgData name="One Skill" userId="8d49c830ac36a521" providerId="LiveId" clId="{108620F3-7C9B-4B7B-BDB5-71800E3BB158}" dt="2021-04-13T17:37:53.066" v="180" actId="27803"/>
          <ac:spMkLst>
            <pc:docMk/>
            <pc:sldMk cId="1296264056" sldId="354"/>
            <ac:spMk id="829" creationId="{FE22421A-0998-428C-95F1-A1EF4F5FFB28}"/>
          </ac:spMkLst>
        </pc:spChg>
        <pc:spChg chg="mod">
          <ac:chgData name="One Skill" userId="8d49c830ac36a521" providerId="LiveId" clId="{108620F3-7C9B-4B7B-BDB5-71800E3BB158}" dt="2021-04-13T17:37:53.066" v="180" actId="27803"/>
          <ac:spMkLst>
            <pc:docMk/>
            <pc:sldMk cId="1296264056" sldId="354"/>
            <ac:spMk id="830" creationId="{2554F3FE-89B9-47C9-B579-073A329DABCA}"/>
          </ac:spMkLst>
        </pc:spChg>
        <pc:spChg chg="mod">
          <ac:chgData name="One Skill" userId="8d49c830ac36a521" providerId="LiveId" clId="{108620F3-7C9B-4B7B-BDB5-71800E3BB158}" dt="2021-04-13T17:37:53.066" v="180" actId="27803"/>
          <ac:spMkLst>
            <pc:docMk/>
            <pc:sldMk cId="1296264056" sldId="354"/>
            <ac:spMk id="831" creationId="{4097A389-8807-460C-80A7-3CC909DDA77E}"/>
          </ac:spMkLst>
        </pc:spChg>
        <pc:spChg chg="mod">
          <ac:chgData name="One Skill" userId="8d49c830ac36a521" providerId="LiveId" clId="{108620F3-7C9B-4B7B-BDB5-71800E3BB158}" dt="2021-04-13T17:37:53.066" v="180" actId="27803"/>
          <ac:spMkLst>
            <pc:docMk/>
            <pc:sldMk cId="1296264056" sldId="354"/>
            <ac:spMk id="832" creationId="{7F2B147D-ED0D-472B-B580-297A50679912}"/>
          </ac:spMkLst>
        </pc:spChg>
        <pc:spChg chg="mod">
          <ac:chgData name="One Skill" userId="8d49c830ac36a521" providerId="LiveId" clId="{108620F3-7C9B-4B7B-BDB5-71800E3BB158}" dt="2021-04-13T17:37:53.066" v="180" actId="27803"/>
          <ac:spMkLst>
            <pc:docMk/>
            <pc:sldMk cId="1296264056" sldId="354"/>
            <ac:spMk id="833" creationId="{FE824B7D-6665-4540-A907-38530AE67C88}"/>
          </ac:spMkLst>
        </pc:spChg>
        <pc:spChg chg="mod">
          <ac:chgData name="One Skill" userId="8d49c830ac36a521" providerId="LiveId" clId="{108620F3-7C9B-4B7B-BDB5-71800E3BB158}" dt="2021-04-13T17:37:53.066" v="180" actId="27803"/>
          <ac:spMkLst>
            <pc:docMk/>
            <pc:sldMk cId="1296264056" sldId="354"/>
            <ac:spMk id="834" creationId="{2D2334C5-5015-4BE3-98FC-BBFE01898A98}"/>
          </ac:spMkLst>
        </pc:spChg>
        <pc:spChg chg="mod">
          <ac:chgData name="One Skill" userId="8d49c830ac36a521" providerId="LiveId" clId="{108620F3-7C9B-4B7B-BDB5-71800E3BB158}" dt="2021-04-13T17:37:53.066" v="180" actId="27803"/>
          <ac:spMkLst>
            <pc:docMk/>
            <pc:sldMk cId="1296264056" sldId="354"/>
            <ac:spMk id="835" creationId="{150F9D44-4D28-4569-81C9-7CE613002D56}"/>
          </ac:spMkLst>
        </pc:spChg>
        <pc:spChg chg="mod">
          <ac:chgData name="One Skill" userId="8d49c830ac36a521" providerId="LiveId" clId="{108620F3-7C9B-4B7B-BDB5-71800E3BB158}" dt="2021-04-13T17:37:53.066" v="180" actId="27803"/>
          <ac:spMkLst>
            <pc:docMk/>
            <pc:sldMk cId="1296264056" sldId="354"/>
            <ac:spMk id="836" creationId="{C50CBE2E-FEB0-4475-9D4D-306B17FA2C91}"/>
          </ac:spMkLst>
        </pc:spChg>
        <pc:spChg chg="mod">
          <ac:chgData name="One Skill" userId="8d49c830ac36a521" providerId="LiveId" clId="{108620F3-7C9B-4B7B-BDB5-71800E3BB158}" dt="2021-04-13T17:37:53.066" v="180" actId="27803"/>
          <ac:spMkLst>
            <pc:docMk/>
            <pc:sldMk cId="1296264056" sldId="354"/>
            <ac:spMk id="837" creationId="{3E79CBB7-5D22-4E49-8279-E8DB36342FC7}"/>
          </ac:spMkLst>
        </pc:spChg>
        <pc:spChg chg="mod">
          <ac:chgData name="One Skill" userId="8d49c830ac36a521" providerId="LiveId" clId="{108620F3-7C9B-4B7B-BDB5-71800E3BB158}" dt="2021-04-13T17:37:53.066" v="180" actId="27803"/>
          <ac:spMkLst>
            <pc:docMk/>
            <pc:sldMk cId="1296264056" sldId="354"/>
            <ac:spMk id="838" creationId="{5B076FC6-C682-44E8-8CB4-8C3E7CB90036}"/>
          </ac:spMkLst>
        </pc:spChg>
        <pc:spChg chg="mod">
          <ac:chgData name="One Skill" userId="8d49c830ac36a521" providerId="LiveId" clId="{108620F3-7C9B-4B7B-BDB5-71800E3BB158}" dt="2021-04-13T17:37:53.066" v="180" actId="27803"/>
          <ac:spMkLst>
            <pc:docMk/>
            <pc:sldMk cId="1296264056" sldId="354"/>
            <ac:spMk id="839" creationId="{6DDE66A7-2010-4711-A205-894EC921F64C}"/>
          </ac:spMkLst>
        </pc:spChg>
        <pc:spChg chg="mod">
          <ac:chgData name="One Skill" userId="8d49c830ac36a521" providerId="LiveId" clId="{108620F3-7C9B-4B7B-BDB5-71800E3BB158}" dt="2021-04-13T17:37:53.066" v="180" actId="27803"/>
          <ac:spMkLst>
            <pc:docMk/>
            <pc:sldMk cId="1296264056" sldId="354"/>
            <ac:spMk id="840" creationId="{5AF564E5-291A-4FA9-A0A4-4AD81C86ACF4}"/>
          </ac:spMkLst>
        </pc:spChg>
        <pc:spChg chg="mod">
          <ac:chgData name="One Skill" userId="8d49c830ac36a521" providerId="LiveId" clId="{108620F3-7C9B-4B7B-BDB5-71800E3BB158}" dt="2021-04-13T17:37:53.066" v="180" actId="27803"/>
          <ac:spMkLst>
            <pc:docMk/>
            <pc:sldMk cId="1296264056" sldId="354"/>
            <ac:spMk id="842" creationId="{52341F75-4DD2-4EE2-A3E7-C7222C8CB178}"/>
          </ac:spMkLst>
        </pc:spChg>
        <pc:spChg chg="mod">
          <ac:chgData name="One Skill" userId="8d49c830ac36a521" providerId="LiveId" clId="{108620F3-7C9B-4B7B-BDB5-71800E3BB158}" dt="2021-04-13T17:37:53.066" v="180" actId="27803"/>
          <ac:spMkLst>
            <pc:docMk/>
            <pc:sldMk cId="1296264056" sldId="354"/>
            <ac:spMk id="843" creationId="{3F81D15B-4D91-403E-8762-CD40519A3F0D}"/>
          </ac:spMkLst>
        </pc:spChg>
        <pc:spChg chg="mod">
          <ac:chgData name="One Skill" userId="8d49c830ac36a521" providerId="LiveId" clId="{108620F3-7C9B-4B7B-BDB5-71800E3BB158}" dt="2021-04-13T17:37:53.066" v="180" actId="27803"/>
          <ac:spMkLst>
            <pc:docMk/>
            <pc:sldMk cId="1296264056" sldId="354"/>
            <ac:spMk id="844" creationId="{ED25C82A-6D7C-4019-BA20-E3C2C1781355}"/>
          </ac:spMkLst>
        </pc:spChg>
        <pc:spChg chg="mod">
          <ac:chgData name="One Skill" userId="8d49c830ac36a521" providerId="LiveId" clId="{108620F3-7C9B-4B7B-BDB5-71800E3BB158}" dt="2021-04-13T17:37:53.066" v="180" actId="27803"/>
          <ac:spMkLst>
            <pc:docMk/>
            <pc:sldMk cId="1296264056" sldId="354"/>
            <ac:spMk id="845" creationId="{43E75ABE-C474-4DA4-8590-5D5D5EEAB6C1}"/>
          </ac:spMkLst>
        </pc:spChg>
        <pc:spChg chg="mod">
          <ac:chgData name="One Skill" userId="8d49c830ac36a521" providerId="LiveId" clId="{108620F3-7C9B-4B7B-BDB5-71800E3BB158}" dt="2021-04-13T17:37:53.066" v="180" actId="27803"/>
          <ac:spMkLst>
            <pc:docMk/>
            <pc:sldMk cId="1296264056" sldId="354"/>
            <ac:spMk id="846" creationId="{B98E1D49-7A51-4742-A64D-1B9059FE805B}"/>
          </ac:spMkLst>
        </pc:spChg>
        <pc:spChg chg="mod">
          <ac:chgData name="One Skill" userId="8d49c830ac36a521" providerId="LiveId" clId="{108620F3-7C9B-4B7B-BDB5-71800E3BB158}" dt="2021-04-13T17:37:53.066" v="180" actId="27803"/>
          <ac:spMkLst>
            <pc:docMk/>
            <pc:sldMk cId="1296264056" sldId="354"/>
            <ac:spMk id="847" creationId="{CB5F235E-01E1-42B5-9D16-5180E2156046}"/>
          </ac:spMkLst>
        </pc:spChg>
        <pc:spChg chg="mod">
          <ac:chgData name="One Skill" userId="8d49c830ac36a521" providerId="LiveId" clId="{108620F3-7C9B-4B7B-BDB5-71800E3BB158}" dt="2021-04-13T17:37:53.066" v="180" actId="27803"/>
          <ac:spMkLst>
            <pc:docMk/>
            <pc:sldMk cId="1296264056" sldId="354"/>
            <ac:spMk id="848" creationId="{1D76D2D9-E79F-421A-8FFD-01AAA8C5E73D}"/>
          </ac:spMkLst>
        </pc:spChg>
        <pc:spChg chg="mod">
          <ac:chgData name="One Skill" userId="8d49c830ac36a521" providerId="LiveId" clId="{108620F3-7C9B-4B7B-BDB5-71800E3BB158}" dt="2021-04-13T17:37:53.066" v="180" actId="27803"/>
          <ac:spMkLst>
            <pc:docMk/>
            <pc:sldMk cId="1296264056" sldId="354"/>
            <ac:spMk id="849" creationId="{5EA9FDF2-6B5C-471A-98E9-A54733DAC80E}"/>
          </ac:spMkLst>
        </pc:spChg>
        <pc:spChg chg="mod">
          <ac:chgData name="One Skill" userId="8d49c830ac36a521" providerId="LiveId" clId="{108620F3-7C9B-4B7B-BDB5-71800E3BB158}" dt="2021-04-13T17:37:53.066" v="180" actId="27803"/>
          <ac:spMkLst>
            <pc:docMk/>
            <pc:sldMk cId="1296264056" sldId="354"/>
            <ac:spMk id="850" creationId="{1CF83C4A-7E0B-4152-A1EB-2EB74C2F32B0}"/>
          </ac:spMkLst>
        </pc:spChg>
        <pc:spChg chg="mod">
          <ac:chgData name="One Skill" userId="8d49c830ac36a521" providerId="LiveId" clId="{108620F3-7C9B-4B7B-BDB5-71800E3BB158}" dt="2021-04-13T17:37:53.066" v="180" actId="27803"/>
          <ac:spMkLst>
            <pc:docMk/>
            <pc:sldMk cId="1296264056" sldId="354"/>
            <ac:spMk id="851" creationId="{06ADACFB-C683-4EEF-A527-84E85728B614}"/>
          </ac:spMkLst>
        </pc:spChg>
        <pc:spChg chg="mod">
          <ac:chgData name="One Skill" userId="8d49c830ac36a521" providerId="LiveId" clId="{108620F3-7C9B-4B7B-BDB5-71800E3BB158}" dt="2021-04-13T17:37:53.066" v="180" actId="27803"/>
          <ac:spMkLst>
            <pc:docMk/>
            <pc:sldMk cId="1296264056" sldId="354"/>
            <ac:spMk id="852" creationId="{9750F004-A9FC-43C4-9738-F19C7D2B3C77}"/>
          </ac:spMkLst>
        </pc:spChg>
        <pc:spChg chg="mod">
          <ac:chgData name="One Skill" userId="8d49c830ac36a521" providerId="LiveId" clId="{108620F3-7C9B-4B7B-BDB5-71800E3BB158}" dt="2021-04-13T17:37:53.066" v="180" actId="27803"/>
          <ac:spMkLst>
            <pc:docMk/>
            <pc:sldMk cId="1296264056" sldId="354"/>
            <ac:spMk id="853" creationId="{21911DB1-69BC-48D7-A673-75668287F6EC}"/>
          </ac:spMkLst>
        </pc:spChg>
        <pc:spChg chg="mod">
          <ac:chgData name="One Skill" userId="8d49c830ac36a521" providerId="LiveId" clId="{108620F3-7C9B-4B7B-BDB5-71800E3BB158}" dt="2021-04-13T17:37:53.066" v="180" actId="27803"/>
          <ac:spMkLst>
            <pc:docMk/>
            <pc:sldMk cId="1296264056" sldId="354"/>
            <ac:spMk id="854" creationId="{889F988B-ED25-4207-8A99-6D8A6D5EB840}"/>
          </ac:spMkLst>
        </pc:spChg>
        <pc:spChg chg="mod">
          <ac:chgData name="One Skill" userId="8d49c830ac36a521" providerId="LiveId" clId="{108620F3-7C9B-4B7B-BDB5-71800E3BB158}" dt="2021-04-13T17:37:53.066" v="180" actId="27803"/>
          <ac:spMkLst>
            <pc:docMk/>
            <pc:sldMk cId="1296264056" sldId="354"/>
            <ac:spMk id="855" creationId="{9C33E1DB-3C98-4FC2-ABFE-18429F4F245A}"/>
          </ac:spMkLst>
        </pc:spChg>
        <pc:spChg chg="mod">
          <ac:chgData name="One Skill" userId="8d49c830ac36a521" providerId="LiveId" clId="{108620F3-7C9B-4B7B-BDB5-71800E3BB158}" dt="2021-04-13T17:37:53.066" v="180" actId="27803"/>
          <ac:spMkLst>
            <pc:docMk/>
            <pc:sldMk cId="1296264056" sldId="354"/>
            <ac:spMk id="856" creationId="{27A3CBCD-7FB9-48D5-9560-8F858A11047D}"/>
          </ac:spMkLst>
        </pc:spChg>
        <pc:spChg chg="mod">
          <ac:chgData name="One Skill" userId="8d49c830ac36a521" providerId="LiveId" clId="{108620F3-7C9B-4B7B-BDB5-71800E3BB158}" dt="2021-04-13T17:37:53.066" v="180" actId="27803"/>
          <ac:spMkLst>
            <pc:docMk/>
            <pc:sldMk cId="1296264056" sldId="354"/>
            <ac:spMk id="857" creationId="{5652AF2D-D3EA-43C0-952A-F42C5078EFEF}"/>
          </ac:spMkLst>
        </pc:spChg>
        <pc:spChg chg="mod">
          <ac:chgData name="One Skill" userId="8d49c830ac36a521" providerId="LiveId" clId="{108620F3-7C9B-4B7B-BDB5-71800E3BB158}" dt="2021-04-13T17:37:53.066" v="180" actId="27803"/>
          <ac:spMkLst>
            <pc:docMk/>
            <pc:sldMk cId="1296264056" sldId="354"/>
            <ac:spMk id="859" creationId="{9E619BFC-813D-48C4-8890-5BE40D266524}"/>
          </ac:spMkLst>
        </pc:spChg>
        <pc:spChg chg="mod">
          <ac:chgData name="One Skill" userId="8d49c830ac36a521" providerId="LiveId" clId="{108620F3-7C9B-4B7B-BDB5-71800E3BB158}" dt="2021-04-13T17:37:53.066" v="180" actId="27803"/>
          <ac:spMkLst>
            <pc:docMk/>
            <pc:sldMk cId="1296264056" sldId="354"/>
            <ac:spMk id="860" creationId="{D466B624-7149-485E-A148-DF2EBA4E2639}"/>
          </ac:spMkLst>
        </pc:spChg>
        <pc:spChg chg="mod">
          <ac:chgData name="One Skill" userId="8d49c830ac36a521" providerId="LiveId" clId="{108620F3-7C9B-4B7B-BDB5-71800E3BB158}" dt="2021-04-13T17:37:53.066" v="180" actId="27803"/>
          <ac:spMkLst>
            <pc:docMk/>
            <pc:sldMk cId="1296264056" sldId="354"/>
            <ac:spMk id="861" creationId="{DC7072B5-D77D-4F3C-8F95-56214B49BBA3}"/>
          </ac:spMkLst>
        </pc:spChg>
        <pc:spChg chg="mod">
          <ac:chgData name="One Skill" userId="8d49c830ac36a521" providerId="LiveId" clId="{108620F3-7C9B-4B7B-BDB5-71800E3BB158}" dt="2021-04-13T17:37:53.066" v="180" actId="27803"/>
          <ac:spMkLst>
            <pc:docMk/>
            <pc:sldMk cId="1296264056" sldId="354"/>
            <ac:spMk id="862" creationId="{96D1DB24-6F93-436C-865D-7A2221488D66}"/>
          </ac:spMkLst>
        </pc:spChg>
        <pc:spChg chg="mod">
          <ac:chgData name="One Skill" userId="8d49c830ac36a521" providerId="LiveId" clId="{108620F3-7C9B-4B7B-BDB5-71800E3BB158}" dt="2021-04-13T17:37:53.066" v="180" actId="27803"/>
          <ac:spMkLst>
            <pc:docMk/>
            <pc:sldMk cId="1296264056" sldId="354"/>
            <ac:spMk id="863" creationId="{3647A8D9-F060-4D88-B3BB-DB28A77C4937}"/>
          </ac:spMkLst>
        </pc:spChg>
        <pc:spChg chg="mod">
          <ac:chgData name="One Skill" userId="8d49c830ac36a521" providerId="LiveId" clId="{108620F3-7C9B-4B7B-BDB5-71800E3BB158}" dt="2021-04-13T17:37:53.066" v="180" actId="27803"/>
          <ac:spMkLst>
            <pc:docMk/>
            <pc:sldMk cId="1296264056" sldId="354"/>
            <ac:spMk id="864" creationId="{6D8056D1-0BD6-40E1-82E2-7B325E922E8D}"/>
          </ac:spMkLst>
        </pc:spChg>
        <pc:spChg chg="mod">
          <ac:chgData name="One Skill" userId="8d49c830ac36a521" providerId="LiveId" clId="{108620F3-7C9B-4B7B-BDB5-71800E3BB158}" dt="2021-04-13T17:37:53.066" v="180" actId="27803"/>
          <ac:spMkLst>
            <pc:docMk/>
            <pc:sldMk cId="1296264056" sldId="354"/>
            <ac:spMk id="865" creationId="{A30FDFA7-FA7F-4024-86C9-AAB239D4DE64}"/>
          </ac:spMkLst>
        </pc:spChg>
        <pc:spChg chg="mod">
          <ac:chgData name="One Skill" userId="8d49c830ac36a521" providerId="LiveId" clId="{108620F3-7C9B-4B7B-BDB5-71800E3BB158}" dt="2021-04-13T17:37:53.066" v="180" actId="27803"/>
          <ac:spMkLst>
            <pc:docMk/>
            <pc:sldMk cId="1296264056" sldId="354"/>
            <ac:spMk id="866" creationId="{54D7D3DE-9775-44F0-ADED-07691226E5D2}"/>
          </ac:spMkLst>
        </pc:spChg>
        <pc:spChg chg="mod">
          <ac:chgData name="One Skill" userId="8d49c830ac36a521" providerId="LiveId" clId="{108620F3-7C9B-4B7B-BDB5-71800E3BB158}" dt="2021-04-13T17:37:53.066" v="180" actId="27803"/>
          <ac:spMkLst>
            <pc:docMk/>
            <pc:sldMk cId="1296264056" sldId="354"/>
            <ac:spMk id="867" creationId="{14B04C0D-E724-4A48-96CF-7D44AEE4D882}"/>
          </ac:spMkLst>
        </pc:spChg>
        <pc:spChg chg="mod">
          <ac:chgData name="One Skill" userId="8d49c830ac36a521" providerId="LiveId" clId="{108620F3-7C9B-4B7B-BDB5-71800E3BB158}" dt="2021-04-13T17:37:53.066" v="180" actId="27803"/>
          <ac:spMkLst>
            <pc:docMk/>
            <pc:sldMk cId="1296264056" sldId="354"/>
            <ac:spMk id="868" creationId="{BBF5FE09-C313-43A6-B266-9CAE31ED9456}"/>
          </ac:spMkLst>
        </pc:spChg>
        <pc:spChg chg="mod">
          <ac:chgData name="One Skill" userId="8d49c830ac36a521" providerId="LiveId" clId="{108620F3-7C9B-4B7B-BDB5-71800E3BB158}" dt="2021-04-13T17:37:53.066" v="180" actId="27803"/>
          <ac:spMkLst>
            <pc:docMk/>
            <pc:sldMk cId="1296264056" sldId="354"/>
            <ac:spMk id="869" creationId="{D6DA9A83-FBEB-48FA-B7A4-61A2BA43F04C}"/>
          </ac:spMkLst>
        </pc:spChg>
        <pc:spChg chg="mod">
          <ac:chgData name="One Skill" userId="8d49c830ac36a521" providerId="LiveId" clId="{108620F3-7C9B-4B7B-BDB5-71800E3BB158}" dt="2021-04-13T17:37:53.066" v="180" actId="27803"/>
          <ac:spMkLst>
            <pc:docMk/>
            <pc:sldMk cId="1296264056" sldId="354"/>
            <ac:spMk id="870" creationId="{B636D045-3CF1-4ED1-B2F5-8D60D753CE5C}"/>
          </ac:spMkLst>
        </pc:spChg>
        <pc:spChg chg="mod">
          <ac:chgData name="One Skill" userId="8d49c830ac36a521" providerId="LiveId" clId="{108620F3-7C9B-4B7B-BDB5-71800E3BB158}" dt="2021-04-13T17:37:53.066" v="180" actId="27803"/>
          <ac:spMkLst>
            <pc:docMk/>
            <pc:sldMk cId="1296264056" sldId="354"/>
            <ac:spMk id="871" creationId="{950F8D96-B8A3-4B39-ACEA-E02F16EBC1E9}"/>
          </ac:spMkLst>
        </pc:spChg>
        <pc:spChg chg="mod">
          <ac:chgData name="One Skill" userId="8d49c830ac36a521" providerId="LiveId" clId="{108620F3-7C9B-4B7B-BDB5-71800E3BB158}" dt="2021-04-13T17:37:53.066" v="180" actId="27803"/>
          <ac:spMkLst>
            <pc:docMk/>
            <pc:sldMk cId="1296264056" sldId="354"/>
            <ac:spMk id="872" creationId="{EA453091-9324-4943-B450-09AA2646EDAD}"/>
          </ac:spMkLst>
        </pc:spChg>
        <pc:spChg chg="mod">
          <ac:chgData name="One Skill" userId="8d49c830ac36a521" providerId="LiveId" clId="{108620F3-7C9B-4B7B-BDB5-71800E3BB158}" dt="2021-04-13T17:37:53.066" v="180" actId="27803"/>
          <ac:spMkLst>
            <pc:docMk/>
            <pc:sldMk cId="1296264056" sldId="354"/>
            <ac:spMk id="873" creationId="{AADC7E2A-63D9-4FAC-BB58-7465497F9AD0}"/>
          </ac:spMkLst>
        </pc:spChg>
        <pc:spChg chg="mod">
          <ac:chgData name="One Skill" userId="8d49c830ac36a521" providerId="LiveId" clId="{108620F3-7C9B-4B7B-BDB5-71800E3BB158}" dt="2021-04-13T17:37:53.066" v="180" actId="27803"/>
          <ac:spMkLst>
            <pc:docMk/>
            <pc:sldMk cId="1296264056" sldId="354"/>
            <ac:spMk id="874" creationId="{2D0C49CB-7FB1-4F7C-B53D-7C7F17DD665E}"/>
          </ac:spMkLst>
        </pc:spChg>
        <pc:spChg chg="mod">
          <ac:chgData name="One Skill" userId="8d49c830ac36a521" providerId="LiveId" clId="{108620F3-7C9B-4B7B-BDB5-71800E3BB158}" dt="2021-04-13T17:37:53.066" v="180" actId="27803"/>
          <ac:spMkLst>
            <pc:docMk/>
            <pc:sldMk cId="1296264056" sldId="354"/>
            <ac:spMk id="875" creationId="{8D115F46-8715-4448-B7C2-E0AEB405A720}"/>
          </ac:spMkLst>
        </pc:spChg>
        <pc:spChg chg="mod">
          <ac:chgData name="One Skill" userId="8d49c830ac36a521" providerId="LiveId" clId="{108620F3-7C9B-4B7B-BDB5-71800E3BB158}" dt="2021-04-13T17:37:53.066" v="180" actId="27803"/>
          <ac:spMkLst>
            <pc:docMk/>
            <pc:sldMk cId="1296264056" sldId="354"/>
            <ac:spMk id="876" creationId="{B58BDE28-8290-4A13-A8C7-8E3338B486FA}"/>
          </ac:spMkLst>
        </pc:spChg>
        <pc:spChg chg="mod">
          <ac:chgData name="One Skill" userId="8d49c830ac36a521" providerId="LiveId" clId="{108620F3-7C9B-4B7B-BDB5-71800E3BB158}" dt="2021-04-13T17:37:53.066" v="180" actId="27803"/>
          <ac:spMkLst>
            <pc:docMk/>
            <pc:sldMk cId="1296264056" sldId="354"/>
            <ac:spMk id="879" creationId="{51E4BCD4-AE2B-4D00-A47A-2534D4CB0995}"/>
          </ac:spMkLst>
        </pc:spChg>
        <pc:spChg chg="mod">
          <ac:chgData name="One Skill" userId="8d49c830ac36a521" providerId="LiveId" clId="{108620F3-7C9B-4B7B-BDB5-71800E3BB158}" dt="2021-04-13T17:37:53.066" v="180" actId="27803"/>
          <ac:spMkLst>
            <pc:docMk/>
            <pc:sldMk cId="1296264056" sldId="354"/>
            <ac:spMk id="880" creationId="{84E33513-8E9A-4FFB-809D-17D0EE31D126}"/>
          </ac:spMkLst>
        </pc:spChg>
        <pc:spChg chg="mod">
          <ac:chgData name="One Skill" userId="8d49c830ac36a521" providerId="LiveId" clId="{108620F3-7C9B-4B7B-BDB5-71800E3BB158}" dt="2021-04-13T17:37:53.066" v="180" actId="27803"/>
          <ac:spMkLst>
            <pc:docMk/>
            <pc:sldMk cId="1296264056" sldId="354"/>
            <ac:spMk id="881" creationId="{78E8AB64-B85B-4B42-AB04-F577D92CA895}"/>
          </ac:spMkLst>
        </pc:spChg>
        <pc:spChg chg="mod">
          <ac:chgData name="One Skill" userId="8d49c830ac36a521" providerId="LiveId" clId="{108620F3-7C9B-4B7B-BDB5-71800E3BB158}" dt="2021-04-13T17:37:53.066" v="180" actId="27803"/>
          <ac:spMkLst>
            <pc:docMk/>
            <pc:sldMk cId="1296264056" sldId="354"/>
            <ac:spMk id="882" creationId="{1E5C056C-B1AA-4216-A82B-6AAB32627585}"/>
          </ac:spMkLst>
        </pc:spChg>
        <pc:spChg chg="mod">
          <ac:chgData name="One Skill" userId="8d49c830ac36a521" providerId="LiveId" clId="{108620F3-7C9B-4B7B-BDB5-71800E3BB158}" dt="2021-04-13T17:37:53.066" v="180" actId="27803"/>
          <ac:spMkLst>
            <pc:docMk/>
            <pc:sldMk cId="1296264056" sldId="354"/>
            <ac:spMk id="883" creationId="{F207C453-A0D9-4A87-BAB1-DB688718B344}"/>
          </ac:spMkLst>
        </pc:spChg>
        <pc:spChg chg="mod">
          <ac:chgData name="One Skill" userId="8d49c830ac36a521" providerId="LiveId" clId="{108620F3-7C9B-4B7B-BDB5-71800E3BB158}" dt="2021-04-13T17:37:53.066" v="180" actId="27803"/>
          <ac:spMkLst>
            <pc:docMk/>
            <pc:sldMk cId="1296264056" sldId="354"/>
            <ac:spMk id="884" creationId="{85254FF0-9B15-499B-A8CC-0F9066E94304}"/>
          </ac:spMkLst>
        </pc:spChg>
        <pc:spChg chg="mod">
          <ac:chgData name="One Skill" userId="8d49c830ac36a521" providerId="LiveId" clId="{108620F3-7C9B-4B7B-BDB5-71800E3BB158}" dt="2021-04-13T17:37:53.066" v="180" actId="27803"/>
          <ac:spMkLst>
            <pc:docMk/>
            <pc:sldMk cId="1296264056" sldId="354"/>
            <ac:spMk id="885" creationId="{B55ADA29-BACF-4B56-BD23-74AF677F10B9}"/>
          </ac:spMkLst>
        </pc:spChg>
        <pc:spChg chg="mod">
          <ac:chgData name="One Skill" userId="8d49c830ac36a521" providerId="LiveId" clId="{108620F3-7C9B-4B7B-BDB5-71800E3BB158}" dt="2021-04-13T17:37:53.066" v="180" actId="27803"/>
          <ac:spMkLst>
            <pc:docMk/>
            <pc:sldMk cId="1296264056" sldId="354"/>
            <ac:spMk id="886" creationId="{5CB7404B-B84D-49DB-8170-B22F1A4A027D}"/>
          </ac:spMkLst>
        </pc:spChg>
        <pc:spChg chg="mod">
          <ac:chgData name="One Skill" userId="8d49c830ac36a521" providerId="LiveId" clId="{108620F3-7C9B-4B7B-BDB5-71800E3BB158}" dt="2021-04-13T17:37:53.066" v="180" actId="27803"/>
          <ac:spMkLst>
            <pc:docMk/>
            <pc:sldMk cId="1296264056" sldId="354"/>
            <ac:spMk id="888" creationId="{56355CA9-D38D-4D70-B0F8-F0D267AF9074}"/>
          </ac:spMkLst>
        </pc:spChg>
        <pc:spChg chg="mod">
          <ac:chgData name="One Skill" userId="8d49c830ac36a521" providerId="LiveId" clId="{108620F3-7C9B-4B7B-BDB5-71800E3BB158}" dt="2021-04-13T17:37:53.066" v="180" actId="27803"/>
          <ac:spMkLst>
            <pc:docMk/>
            <pc:sldMk cId="1296264056" sldId="354"/>
            <ac:spMk id="889" creationId="{ABA9E460-FE2E-413A-9CF8-5F0C3D7733E1}"/>
          </ac:spMkLst>
        </pc:spChg>
        <pc:spChg chg="mod">
          <ac:chgData name="One Skill" userId="8d49c830ac36a521" providerId="LiveId" clId="{108620F3-7C9B-4B7B-BDB5-71800E3BB158}" dt="2021-04-13T17:37:53.066" v="180" actId="27803"/>
          <ac:spMkLst>
            <pc:docMk/>
            <pc:sldMk cId="1296264056" sldId="354"/>
            <ac:spMk id="890" creationId="{35CF013C-7140-4786-98DB-AD8701B377E0}"/>
          </ac:spMkLst>
        </pc:spChg>
        <pc:spChg chg="mod">
          <ac:chgData name="One Skill" userId="8d49c830ac36a521" providerId="LiveId" clId="{108620F3-7C9B-4B7B-BDB5-71800E3BB158}" dt="2021-04-13T17:37:53.066" v="180" actId="27803"/>
          <ac:spMkLst>
            <pc:docMk/>
            <pc:sldMk cId="1296264056" sldId="354"/>
            <ac:spMk id="891" creationId="{7E121BDC-9E8D-41E9-9F3D-0C660F64176D}"/>
          </ac:spMkLst>
        </pc:spChg>
        <pc:spChg chg="mod">
          <ac:chgData name="One Skill" userId="8d49c830ac36a521" providerId="LiveId" clId="{108620F3-7C9B-4B7B-BDB5-71800E3BB158}" dt="2021-04-13T17:37:53.066" v="180" actId="27803"/>
          <ac:spMkLst>
            <pc:docMk/>
            <pc:sldMk cId="1296264056" sldId="354"/>
            <ac:spMk id="892" creationId="{A70E47BE-A0F0-402F-9F7C-FB17CBD107CA}"/>
          </ac:spMkLst>
        </pc:spChg>
        <pc:spChg chg="mod">
          <ac:chgData name="One Skill" userId="8d49c830ac36a521" providerId="LiveId" clId="{108620F3-7C9B-4B7B-BDB5-71800E3BB158}" dt="2021-04-13T17:37:53.066" v="180" actId="27803"/>
          <ac:spMkLst>
            <pc:docMk/>
            <pc:sldMk cId="1296264056" sldId="354"/>
            <ac:spMk id="893" creationId="{6133B914-2B9B-4796-8BA2-9B89A6279480}"/>
          </ac:spMkLst>
        </pc:spChg>
        <pc:spChg chg="mod">
          <ac:chgData name="One Skill" userId="8d49c830ac36a521" providerId="LiveId" clId="{108620F3-7C9B-4B7B-BDB5-71800E3BB158}" dt="2021-04-13T17:37:53.066" v="180" actId="27803"/>
          <ac:spMkLst>
            <pc:docMk/>
            <pc:sldMk cId="1296264056" sldId="354"/>
            <ac:spMk id="895" creationId="{AE9AE159-E859-480C-A5C2-50B7C159EA6E}"/>
          </ac:spMkLst>
        </pc:spChg>
        <pc:spChg chg="mod">
          <ac:chgData name="One Skill" userId="8d49c830ac36a521" providerId="LiveId" clId="{108620F3-7C9B-4B7B-BDB5-71800E3BB158}" dt="2021-04-13T17:37:53.066" v="180" actId="27803"/>
          <ac:spMkLst>
            <pc:docMk/>
            <pc:sldMk cId="1296264056" sldId="354"/>
            <ac:spMk id="896" creationId="{4531C3EB-D330-4D1E-8B25-7E7B91823FB2}"/>
          </ac:spMkLst>
        </pc:spChg>
        <pc:spChg chg="mod">
          <ac:chgData name="One Skill" userId="8d49c830ac36a521" providerId="LiveId" clId="{108620F3-7C9B-4B7B-BDB5-71800E3BB158}" dt="2021-04-13T17:37:53.066" v="180" actId="27803"/>
          <ac:spMkLst>
            <pc:docMk/>
            <pc:sldMk cId="1296264056" sldId="354"/>
            <ac:spMk id="897" creationId="{D81E7AF3-C12E-456D-9CAA-4617663AFF34}"/>
          </ac:spMkLst>
        </pc:spChg>
        <pc:spChg chg="mod">
          <ac:chgData name="One Skill" userId="8d49c830ac36a521" providerId="LiveId" clId="{108620F3-7C9B-4B7B-BDB5-71800E3BB158}" dt="2021-04-13T17:37:53.066" v="180" actId="27803"/>
          <ac:spMkLst>
            <pc:docMk/>
            <pc:sldMk cId="1296264056" sldId="354"/>
            <ac:spMk id="898" creationId="{5D34EBB0-7544-49DA-85F3-BFD30BEB87BD}"/>
          </ac:spMkLst>
        </pc:spChg>
        <pc:spChg chg="mod">
          <ac:chgData name="One Skill" userId="8d49c830ac36a521" providerId="LiveId" clId="{108620F3-7C9B-4B7B-BDB5-71800E3BB158}" dt="2021-04-13T17:37:53.066" v="180" actId="27803"/>
          <ac:spMkLst>
            <pc:docMk/>
            <pc:sldMk cId="1296264056" sldId="354"/>
            <ac:spMk id="899" creationId="{4971B177-0DCC-49CF-A82D-0787327B7BCF}"/>
          </ac:spMkLst>
        </pc:spChg>
        <pc:spChg chg="mod">
          <ac:chgData name="One Skill" userId="8d49c830ac36a521" providerId="LiveId" clId="{108620F3-7C9B-4B7B-BDB5-71800E3BB158}" dt="2021-04-13T17:37:53.066" v="180" actId="27803"/>
          <ac:spMkLst>
            <pc:docMk/>
            <pc:sldMk cId="1296264056" sldId="354"/>
            <ac:spMk id="900" creationId="{66B53439-54AB-4CE6-AF84-00A8F114CD96}"/>
          </ac:spMkLst>
        </pc:spChg>
        <pc:spChg chg="mod">
          <ac:chgData name="One Skill" userId="8d49c830ac36a521" providerId="LiveId" clId="{108620F3-7C9B-4B7B-BDB5-71800E3BB158}" dt="2021-04-13T17:37:53.066" v="180" actId="27803"/>
          <ac:spMkLst>
            <pc:docMk/>
            <pc:sldMk cId="1296264056" sldId="354"/>
            <ac:spMk id="901" creationId="{A528AF6E-70DF-494A-B6B6-72AC3A248FD5}"/>
          </ac:spMkLst>
        </pc:spChg>
        <pc:spChg chg="mod">
          <ac:chgData name="One Skill" userId="8d49c830ac36a521" providerId="LiveId" clId="{108620F3-7C9B-4B7B-BDB5-71800E3BB158}" dt="2021-04-13T17:37:53.066" v="180" actId="27803"/>
          <ac:spMkLst>
            <pc:docMk/>
            <pc:sldMk cId="1296264056" sldId="354"/>
            <ac:spMk id="902" creationId="{DEEBACE3-4451-447A-85A6-7DE9A994CA79}"/>
          </ac:spMkLst>
        </pc:spChg>
        <pc:spChg chg="mod">
          <ac:chgData name="One Skill" userId="8d49c830ac36a521" providerId="LiveId" clId="{108620F3-7C9B-4B7B-BDB5-71800E3BB158}" dt="2021-04-13T17:37:53.066" v="180" actId="27803"/>
          <ac:spMkLst>
            <pc:docMk/>
            <pc:sldMk cId="1296264056" sldId="354"/>
            <ac:spMk id="903" creationId="{40476B63-9D3C-408F-AE52-E4810E097C16}"/>
          </ac:spMkLst>
        </pc:spChg>
        <pc:spChg chg="mod">
          <ac:chgData name="One Skill" userId="8d49c830ac36a521" providerId="LiveId" clId="{108620F3-7C9B-4B7B-BDB5-71800E3BB158}" dt="2021-04-13T17:37:53.066" v="180" actId="27803"/>
          <ac:spMkLst>
            <pc:docMk/>
            <pc:sldMk cId="1296264056" sldId="354"/>
            <ac:spMk id="904" creationId="{3DD1AD50-4913-4B29-B601-78475F68A1D1}"/>
          </ac:spMkLst>
        </pc:spChg>
        <pc:spChg chg="mod">
          <ac:chgData name="One Skill" userId="8d49c830ac36a521" providerId="LiveId" clId="{108620F3-7C9B-4B7B-BDB5-71800E3BB158}" dt="2021-04-13T17:37:53.066" v="180" actId="27803"/>
          <ac:spMkLst>
            <pc:docMk/>
            <pc:sldMk cId="1296264056" sldId="354"/>
            <ac:spMk id="905" creationId="{54B71CEA-475A-45F4-B25E-20058F155307}"/>
          </ac:spMkLst>
        </pc:spChg>
        <pc:spChg chg="mod">
          <ac:chgData name="One Skill" userId="8d49c830ac36a521" providerId="LiveId" clId="{108620F3-7C9B-4B7B-BDB5-71800E3BB158}" dt="2021-04-13T17:37:53.066" v="180" actId="27803"/>
          <ac:spMkLst>
            <pc:docMk/>
            <pc:sldMk cId="1296264056" sldId="354"/>
            <ac:spMk id="906" creationId="{08961AED-9BD4-406D-BAAD-5D04D4DCD2E9}"/>
          </ac:spMkLst>
        </pc:spChg>
        <pc:spChg chg="mod">
          <ac:chgData name="One Skill" userId="8d49c830ac36a521" providerId="LiveId" clId="{108620F3-7C9B-4B7B-BDB5-71800E3BB158}" dt="2021-04-13T17:37:53.066" v="180" actId="27803"/>
          <ac:spMkLst>
            <pc:docMk/>
            <pc:sldMk cId="1296264056" sldId="354"/>
            <ac:spMk id="907" creationId="{1B880E38-5EF7-422D-8B08-F895E8FBE731}"/>
          </ac:spMkLst>
        </pc:spChg>
        <pc:spChg chg="mod">
          <ac:chgData name="One Skill" userId="8d49c830ac36a521" providerId="LiveId" clId="{108620F3-7C9B-4B7B-BDB5-71800E3BB158}" dt="2021-04-13T17:37:53.066" v="180" actId="27803"/>
          <ac:spMkLst>
            <pc:docMk/>
            <pc:sldMk cId="1296264056" sldId="354"/>
            <ac:spMk id="908" creationId="{69C3CE88-A742-4EFD-8B67-D457B89FB925}"/>
          </ac:spMkLst>
        </pc:spChg>
        <pc:spChg chg="mod">
          <ac:chgData name="One Skill" userId="8d49c830ac36a521" providerId="LiveId" clId="{108620F3-7C9B-4B7B-BDB5-71800E3BB158}" dt="2021-04-13T17:37:53.066" v="180" actId="27803"/>
          <ac:spMkLst>
            <pc:docMk/>
            <pc:sldMk cId="1296264056" sldId="354"/>
            <ac:spMk id="909" creationId="{A662FAA0-DAA4-4AB9-B5C0-38FE81CF7EBD}"/>
          </ac:spMkLst>
        </pc:spChg>
        <pc:spChg chg="mod">
          <ac:chgData name="One Skill" userId="8d49c830ac36a521" providerId="LiveId" clId="{108620F3-7C9B-4B7B-BDB5-71800E3BB158}" dt="2021-04-13T17:37:53.066" v="180" actId="27803"/>
          <ac:spMkLst>
            <pc:docMk/>
            <pc:sldMk cId="1296264056" sldId="354"/>
            <ac:spMk id="910" creationId="{E64C8337-7C99-4031-BDD1-FCF43B784361}"/>
          </ac:spMkLst>
        </pc:spChg>
        <pc:spChg chg="mod">
          <ac:chgData name="One Skill" userId="8d49c830ac36a521" providerId="LiveId" clId="{108620F3-7C9B-4B7B-BDB5-71800E3BB158}" dt="2021-04-13T17:37:53.066" v="180" actId="27803"/>
          <ac:spMkLst>
            <pc:docMk/>
            <pc:sldMk cId="1296264056" sldId="354"/>
            <ac:spMk id="911" creationId="{0F58F0BA-67AB-4E98-A0C7-95189B1277DB}"/>
          </ac:spMkLst>
        </pc:spChg>
        <pc:spChg chg="mod">
          <ac:chgData name="One Skill" userId="8d49c830ac36a521" providerId="LiveId" clId="{108620F3-7C9B-4B7B-BDB5-71800E3BB158}" dt="2021-04-13T17:37:53.066" v="180" actId="27803"/>
          <ac:spMkLst>
            <pc:docMk/>
            <pc:sldMk cId="1296264056" sldId="354"/>
            <ac:spMk id="912" creationId="{2D728551-7E5B-4C3E-B643-0B9D468EDDD1}"/>
          </ac:spMkLst>
        </pc:spChg>
        <pc:spChg chg="mod">
          <ac:chgData name="One Skill" userId="8d49c830ac36a521" providerId="LiveId" clId="{108620F3-7C9B-4B7B-BDB5-71800E3BB158}" dt="2021-04-13T17:37:53.066" v="180" actId="27803"/>
          <ac:spMkLst>
            <pc:docMk/>
            <pc:sldMk cId="1296264056" sldId="354"/>
            <ac:spMk id="913" creationId="{C46BC44D-D6B1-4408-B443-CCC3B03B4BA0}"/>
          </ac:spMkLst>
        </pc:spChg>
        <pc:spChg chg="mod">
          <ac:chgData name="One Skill" userId="8d49c830ac36a521" providerId="LiveId" clId="{108620F3-7C9B-4B7B-BDB5-71800E3BB158}" dt="2021-04-13T17:37:53.066" v="180" actId="27803"/>
          <ac:spMkLst>
            <pc:docMk/>
            <pc:sldMk cId="1296264056" sldId="354"/>
            <ac:spMk id="914" creationId="{1311BF2D-9AB2-4CF4-A2F3-91E9F3F90D54}"/>
          </ac:spMkLst>
        </pc:spChg>
        <pc:spChg chg="mod">
          <ac:chgData name="One Skill" userId="8d49c830ac36a521" providerId="LiveId" clId="{108620F3-7C9B-4B7B-BDB5-71800E3BB158}" dt="2021-04-13T17:37:53.066" v="180" actId="27803"/>
          <ac:spMkLst>
            <pc:docMk/>
            <pc:sldMk cId="1296264056" sldId="354"/>
            <ac:spMk id="916" creationId="{7070C9FA-8E20-4E7C-8823-9B8F31BCC145}"/>
          </ac:spMkLst>
        </pc:spChg>
        <pc:spChg chg="mod">
          <ac:chgData name="One Skill" userId="8d49c830ac36a521" providerId="LiveId" clId="{108620F3-7C9B-4B7B-BDB5-71800E3BB158}" dt="2021-04-13T17:37:53.066" v="180" actId="27803"/>
          <ac:spMkLst>
            <pc:docMk/>
            <pc:sldMk cId="1296264056" sldId="354"/>
            <ac:spMk id="917" creationId="{6EB61569-7E35-40CF-A792-C64330880D35}"/>
          </ac:spMkLst>
        </pc:spChg>
        <pc:spChg chg="mod">
          <ac:chgData name="One Skill" userId="8d49c830ac36a521" providerId="LiveId" clId="{108620F3-7C9B-4B7B-BDB5-71800E3BB158}" dt="2021-04-13T17:37:53.066" v="180" actId="27803"/>
          <ac:spMkLst>
            <pc:docMk/>
            <pc:sldMk cId="1296264056" sldId="354"/>
            <ac:spMk id="918" creationId="{E30977DE-7BF1-470E-BF9C-2110D3F5CE04}"/>
          </ac:spMkLst>
        </pc:spChg>
        <pc:spChg chg="mod">
          <ac:chgData name="One Skill" userId="8d49c830ac36a521" providerId="LiveId" clId="{108620F3-7C9B-4B7B-BDB5-71800E3BB158}" dt="2021-04-13T17:37:53.066" v="180" actId="27803"/>
          <ac:spMkLst>
            <pc:docMk/>
            <pc:sldMk cId="1296264056" sldId="354"/>
            <ac:spMk id="919" creationId="{EA26F53E-8394-418A-B32B-34839583A243}"/>
          </ac:spMkLst>
        </pc:spChg>
        <pc:spChg chg="mod">
          <ac:chgData name="One Skill" userId="8d49c830ac36a521" providerId="LiveId" clId="{108620F3-7C9B-4B7B-BDB5-71800E3BB158}" dt="2021-04-13T17:37:53.066" v="180" actId="27803"/>
          <ac:spMkLst>
            <pc:docMk/>
            <pc:sldMk cId="1296264056" sldId="354"/>
            <ac:spMk id="920" creationId="{749286B4-CE24-4103-B9D9-8A0CDD4EDF16}"/>
          </ac:spMkLst>
        </pc:spChg>
        <pc:spChg chg="mod">
          <ac:chgData name="One Skill" userId="8d49c830ac36a521" providerId="LiveId" clId="{108620F3-7C9B-4B7B-BDB5-71800E3BB158}" dt="2021-04-13T17:37:53.066" v="180" actId="27803"/>
          <ac:spMkLst>
            <pc:docMk/>
            <pc:sldMk cId="1296264056" sldId="354"/>
            <ac:spMk id="921" creationId="{861DFEF6-BDC0-4C82-BDCA-24EE870E575F}"/>
          </ac:spMkLst>
        </pc:spChg>
        <pc:spChg chg="mod">
          <ac:chgData name="One Skill" userId="8d49c830ac36a521" providerId="LiveId" clId="{108620F3-7C9B-4B7B-BDB5-71800E3BB158}" dt="2021-04-13T17:37:53.066" v="180" actId="27803"/>
          <ac:spMkLst>
            <pc:docMk/>
            <pc:sldMk cId="1296264056" sldId="354"/>
            <ac:spMk id="922" creationId="{FA45C52B-D6D9-421B-A694-153A16E14D2E}"/>
          </ac:spMkLst>
        </pc:spChg>
        <pc:spChg chg="mod">
          <ac:chgData name="One Skill" userId="8d49c830ac36a521" providerId="LiveId" clId="{108620F3-7C9B-4B7B-BDB5-71800E3BB158}" dt="2021-04-13T17:37:53.066" v="180" actId="27803"/>
          <ac:spMkLst>
            <pc:docMk/>
            <pc:sldMk cId="1296264056" sldId="354"/>
            <ac:spMk id="923" creationId="{FB5B4B6A-3D47-4343-A4B4-6D80D430A4A5}"/>
          </ac:spMkLst>
        </pc:spChg>
        <pc:spChg chg="mod">
          <ac:chgData name="One Skill" userId="8d49c830ac36a521" providerId="LiveId" clId="{108620F3-7C9B-4B7B-BDB5-71800E3BB158}" dt="2021-04-13T17:37:53.066" v="180" actId="27803"/>
          <ac:spMkLst>
            <pc:docMk/>
            <pc:sldMk cId="1296264056" sldId="354"/>
            <ac:spMk id="924" creationId="{8F282EAF-5905-4CCC-B8E9-7FB3B97864D9}"/>
          </ac:spMkLst>
        </pc:spChg>
        <pc:spChg chg="mod">
          <ac:chgData name="One Skill" userId="8d49c830ac36a521" providerId="LiveId" clId="{108620F3-7C9B-4B7B-BDB5-71800E3BB158}" dt="2021-04-13T17:37:53.066" v="180" actId="27803"/>
          <ac:spMkLst>
            <pc:docMk/>
            <pc:sldMk cId="1296264056" sldId="354"/>
            <ac:spMk id="925" creationId="{79BED4D7-4BEA-4C05-9E44-02F9BD78162D}"/>
          </ac:spMkLst>
        </pc:spChg>
        <pc:spChg chg="mod">
          <ac:chgData name="One Skill" userId="8d49c830ac36a521" providerId="LiveId" clId="{108620F3-7C9B-4B7B-BDB5-71800E3BB158}" dt="2021-04-13T17:37:53.066" v="180" actId="27803"/>
          <ac:spMkLst>
            <pc:docMk/>
            <pc:sldMk cId="1296264056" sldId="354"/>
            <ac:spMk id="926" creationId="{9F531C77-C6EA-4523-8A04-E6470F4FC3A5}"/>
          </ac:spMkLst>
        </pc:spChg>
        <pc:spChg chg="mod">
          <ac:chgData name="One Skill" userId="8d49c830ac36a521" providerId="LiveId" clId="{108620F3-7C9B-4B7B-BDB5-71800E3BB158}" dt="2021-04-13T17:37:53.066" v="180" actId="27803"/>
          <ac:spMkLst>
            <pc:docMk/>
            <pc:sldMk cId="1296264056" sldId="354"/>
            <ac:spMk id="927" creationId="{9E92BFBB-9C44-4EA8-9011-13EE9921A639}"/>
          </ac:spMkLst>
        </pc:spChg>
        <pc:spChg chg="mod">
          <ac:chgData name="One Skill" userId="8d49c830ac36a521" providerId="LiveId" clId="{108620F3-7C9B-4B7B-BDB5-71800E3BB158}" dt="2021-04-13T17:37:53.066" v="180" actId="27803"/>
          <ac:spMkLst>
            <pc:docMk/>
            <pc:sldMk cId="1296264056" sldId="354"/>
            <ac:spMk id="929" creationId="{5D03CEC9-8494-440E-BDDC-4D7E28FD1DE2}"/>
          </ac:spMkLst>
        </pc:spChg>
        <pc:spChg chg="mod">
          <ac:chgData name="One Skill" userId="8d49c830ac36a521" providerId="LiveId" clId="{108620F3-7C9B-4B7B-BDB5-71800E3BB158}" dt="2021-04-13T17:37:53.066" v="180" actId="27803"/>
          <ac:spMkLst>
            <pc:docMk/>
            <pc:sldMk cId="1296264056" sldId="354"/>
            <ac:spMk id="930" creationId="{7BA66B08-4FA0-44DF-A4CF-E37FA2F1151F}"/>
          </ac:spMkLst>
        </pc:spChg>
        <pc:spChg chg="mod">
          <ac:chgData name="One Skill" userId="8d49c830ac36a521" providerId="LiveId" clId="{108620F3-7C9B-4B7B-BDB5-71800E3BB158}" dt="2021-04-13T17:37:53.066" v="180" actId="27803"/>
          <ac:spMkLst>
            <pc:docMk/>
            <pc:sldMk cId="1296264056" sldId="354"/>
            <ac:spMk id="931" creationId="{15193A54-63F6-4A0C-9EF1-B812EA4B4FC3}"/>
          </ac:spMkLst>
        </pc:spChg>
        <pc:spChg chg="mod">
          <ac:chgData name="One Skill" userId="8d49c830ac36a521" providerId="LiveId" clId="{108620F3-7C9B-4B7B-BDB5-71800E3BB158}" dt="2021-04-13T17:37:53.066" v="180" actId="27803"/>
          <ac:spMkLst>
            <pc:docMk/>
            <pc:sldMk cId="1296264056" sldId="354"/>
            <ac:spMk id="932" creationId="{E7666E71-1407-4D51-8586-E47465298574}"/>
          </ac:spMkLst>
        </pc:spChg>
        <pc:spChg chg="mod">
          <ac:chgData name="One Skill" userId="8d49c830ac36a521" providerId="LiveId" clId="{108620F3-7C9B-4B7B-BDB5-71800E3BB158}" dt="2021-04-13T17:37:53.066" v="180" actId="27803"/>
          <ac:spMkLst>
            <pc:docMk/>
            <pc:sldMk cId="1296264056" sldId="354"/>
            <ac:spMk id="933" creationId="{23BD5421-AED3-48BB-839C-83DEBB237E87}"/>
          </ac:spMkLst>
        </pc:spChg>
        <pc:spChg chg="mod">
          <ac:chgData name="One Skill" userId="8d49c830ac36a521" providerId="LiveId" clId="{108620F3-7C9B-4B7B-BDB5-71800E3BB158}" dt="2021-04-13T17:37:53.066" v="180" actId="27803"/>
          <ac:spMkLst>
            <pc:docMk/>
            <pc:sldMk cId="1296264056" sldId="354"/>
            <ac:spMk id="934" creationId="{ABEF9929-F77B-49A4-8F46-FABC39ABE573}"/>
          </ac:spMkLst>
        </pc:spChg>
        <pc:spChg chg="mod">
          <ac:chgData name="One Skill" userId="8d49c830ac36a521" providerId="LiveId" clId="{108620F3-7C9B-4B7B-BDB5-71800E3BB158}" dt="2021-04-13T17:37:53.066" v="180" actId="27803"/>
          <ac:spMkLst>
            <pc:docMk/>
            <pc:sldMk cId="1296264056" sldId="354"/>
            <ac:spMk id="935" creationId="{A6D2CFC0-6F46-4F55-BF8E-A9BEB321CD5B}"/>
          </ac:spMkLst>
        </pc:spChg>
        <pc:spChg chg="mod">
          <ac:chgData name="One Skill" userId="8d49c830ac36a521" providerId="LiveId" clId="{108620F3-7C9B-4B7B-BDB5-71800E3BB158}" dt="2021-04-13T17:37:53.066" v="180" actId="27803"/>
          <ac:spMkLst>
            <pc:docMk/>
            <pc:sldMk cId="1296264056" sldId="354"/>
            <ac:spMk id="936" creationId="{4C73B452-8C25-4EFE-941A-27B1D19D8BCE}"/>
          </ac:spMkLst>
        </pc:spChg>
        <pc:spChg chg="mod">
          <ac:chgData name="One Skill" userId="8d49c830ac36a521" providerId="LiveId" clId="{108620F3-7C9B-4B7B-BDB5-71800E3BB158}" dt="2021-04-13T17:37:53.066" v="180" actId="27803"/>
          <ac:spMkLst>
            <pc:docMk/>
            <pc:sldMk cId="1296264056" sldId="354"/>
            <ac:spMk id="937" creationId="{34E67024-C5B6-483C-B2F2-06E0BAE3745D}"/>
          </ac:spMkLst>
        </pc:spChg>
        <pc:spChg chg="mod">
          <ac:chgData name="One Skill" userId="8d49c830ac36a521" providerId="LiveId" clId="{108620F3-7C9B-4B7B-BDB5-71800E3BB158}" dt="2021-04-13T17:37:53.066" v="180" actId="27803"/>
          <ac:spMkLst>
            <pc:docMk/>
            <pc:sldMk cId="1296264056" sldId="354"/>
            <ac:spMk id="938" creationId="{21055DFF-DCC1-40A8-9CF6-CC19C5752C35}"/>
          </ac:spMkLst>
        </pc:spChg>
        <pc:spChg chg="mod">
          <ac:chgData name="One Skill" userId="8d49c830ac36a521" providerId="LiveId" clId="{108620F3-7C9B-4B7B-BDB5-71800E3BB158}" dt="2021-04-13T17:37:53.066" v="180" actId="27803"/>
          <ac:spMkLst>
            <pc:docMk/>
            <pc:sldMk cId="1296264056" sldId="354"/>
            <ac:spMk id="939" creationId="{D85345F3-55F1-4B4A-B6F6-2AB357A01FAE}"/>
          </ac:spMkLst>
        </pc:spChg>
        <pc:spChg chg="mod">
          <ac:chgData name="One Skill" userId="8d49c830ac36a521" providerId="LiveId" clId="{108620F3-7C9B-4B7B-BDB5-71800E3BB158}" dt="2021-04-13T17:37:53.066" v="180" actId="27803"/>
          <ac:spMkLst>
            <pc:docMk/>
            <pc:sldMk cId="1296264056" sldId="354"/>
            <ac:spMk id="940" creationId="{D83F9E3E-8E52-41F6-9EB2-158054A19103}"/>
          </ac:spMkLst>
        </pc:spChg>
        <pc:spChg chg="mod">
          <ac:chgData name="One Skill" userId="8d49c830ac36a521" providerId="LiveId" clId="{108620F3-7C9B-4B7B-BDB5-71800E3BB158}" dt="2021-04-13T17:37:53.066" v="180" actId="27803"/>
          <ac:spMkLst>
            <pc:docMk/>
            <pc:sldMk cId="1296264056" sldId="354"/>
            <ac:spMk id="941" creationId="{724AA2E2-E123-4C1F-A38C-04032218673A}"/>
          </ac:spMkLst>
        </pc:spChg>
        <pc:spChg chg="mod">
          <ac:chgData name="One Skill" userId="8d49c830ac36a521" providerId="LiveId" clId="{108620F3-7C9B-4B7B-BDB5-71800E3BB158}" dt="2021-04-13T17:37:53.066" v="180" actId="27803"/>
          <ac:spMkLst>
            <pc:docMk/>
            <pc:sldMk cId="1296264056" sldId="354"/>
            <ac:spMk id="942" creationId="{81856ACA-4D29-4CB2-B49C-C8F0220194EF}"/>
          </ac:spMkLst>
        </pc:spChg>
        <pc:spChg chg="mod">
          <ac:chgData name="One Skill" userId="8d49c830ac36a521" providerId="LiveId" clId="{108620F3-7C9B-4B7B-BDB5-71800E3BB158}" dt="2021-04-13T17:37:53.066" v="180" actId="27803"/>
          <ac:spMkLst>
            <pc:docMk/>
            <pc:sldMk cId="1296264056" sldId="354"/>
            <ac:spMk id="943" creationId="{48387097-C47F-47F8-82EC-066203FC17F4}"/>
          </ac:spMkLst>
        </pc:spChg>
        <pc:spChg chg="mod">
          <ac:chgData name="One Skill" userId="8d49c830ac36a521" providerId="LiveId" clId="{108620F3-7C9B-4B7B-BDB5-71800E3BB158}" dt="2021-04-13T17:37:53.066" v="180" actId="27803"/>
          <ac:spMkLst>
            <pc:docMk/>
            <pc:sldMk cId="1296264056" sldId="354"/>
            <ac:spMk id="944" creationId="{4E270E48-B09A-4796-9731-95D8931D4063}"/>
          </ac:spMkLst>
        </pc:spChg>
        <pc:spChg chg="mod">
          <ac:chgData name="One Skill" userId="8d49c830ac36a521" providerId="LiveId" clId="{108620F3-7C9B-4B7B-BDB5-71800E3BB158}" dt="2021-04-13T17:37:53.066" v="180" actId="27803"/>
          <ac:spMkLst>
            <pc:docMk/>
            <pc:sldMk cId="1296264056" sldId="354"/>
            <ac:spMk id="945" creationId="{13263F56-AD8F-4709-B636-D5CE97BF275D}"/>
          </ac:spMkLst>
        </pc:spChg>
        <pc:spChg chg="mod">
          <ac:chgData name="One Skill" userId="8d49c830ac36a521" providerId="LiveId" clId="{108620F3-7C9B-4B7B-BDB5-71800E3BB158}" dt="2021-04-13T17:37:53.066" v="180" actId="27803"/>
          <ac:spMkLst>
            <pc:docMk/>
            <pc:sldMk cId="1296264056" sldId="354"/>
            <ac:spMk id="946" creationId="{967FE8FA-79BC-4699-AAE9-0CD5EA6AFB05}"/>
          </ac:spMkLst>
        </pc:spChg>
        <pc:spChg chg="mod">
          <ac:chgData name="One Skill" userId="8d49c830ac36a521" providerId="LiveId" clId="{108620F3-7C9B-4B7B-BDB5-71800E3BB158}" dt="2021-04-13T17:37:53.066" v="180" actId="27803"/>
          <ac:spMkLst>
            <pc:docMk/>
            <pc:sldMk cId="1296264056" sldId="354"/>
            <ac:spMk id="947" creationId="{D66E98D3-8BFB-4552-8F2E-4AD00F8746A7}"/>
          </ac:spMkLst>
        </pc:spChg>
        <pc:spChg chg="mod">
          <ac:chgData name="One Skill" userId="8d49c830ac36a521" providerId="LiveId" clId="{108620F3-7C9B-4B7B-BDB5-71800E3BB158}" dt="2021-04-13T17:37:53.066" v="180" actId="27803"/>
          <ac:spMkLst>
            <pc:docMk/>
            <pc:sldMk cId="1296264056" sldId="354"/>
            <ac:spMk id="948" creationId="{B0C259BB-E436-478F-894B-45480E553503}"/>
          </ac:spMkLst>
        </pc:spChg>
        <pc:spChg chg="mod">
          <ac:chgData name="One Skill" userId="8d49c830ac36a521" providerId="LiveId" clId="{108620F3-7C9B-4B7B-BDB5-71800E3BB158}" dt="2021-04-13T17:37:53.066" v="180" actId="27803"/>
          <ac:spMkLst>
            <pc:docMk/>
            <pc:sldMk cId="1296264056" sldId="354"/>
            <ac:spMk id="949" creationId="{3767BCCA-8E9A-4B78-8BFE-51D1B1B6FFC8}"/>
          </ac:spMkLst>
        </pc:spChg>
        <pc:spChg chg="mod">
          <ac:chgData name="One Skill" userId="8d49c830ac36a521" providerId="LiveId" clId="{108620F3-7C9B-4B7B-BDB5-71800E3BB158}" dt="2021-04-13T17:37:53.066" v="180" actId="27803"/>
          <ac:spMkLst>
            <pc:docMk/>
            <pc:sldMk cId="1296264056" sldId="354"/>
            <ac:spMk id="950" creationId="{A1A5DED3-B00B-449A-BE79-B5735F53A9AF}"/>
          </ac:spMkLst>
        </pc:spChg>
        <pc:spChg chg="mod">
          <ac:chgData name="One Skill" userId="8d49c830ac36a521" providerId="LiveId" clId="{108620F3-7C9B-4B7B-BDB5-71800E3BB158}" dt="2021-04-13T17:37:53.066" v="180" actId="27803"/>
          <ac:spMkLst>
            <pc:docMk/>
            <pc:sldMk cId="1296264056" sldId="354"/>
            <ac:spMk id="951" creationId="{77C7A7EE-E643-45C3-90C0-F734C261FEC7}"/>
          </ac:spMkLst>
        </pc:spChg>
        <pc:spChg chg="mod">
          <ac:chgData name="One Skill" userId="8d49c830ac36a521" providerId="LiveId" clId="{108620F3-7C9B-4B7B-BDB5-71800E3BB158}" dt="2021-04-13T17:37:53.066" v="180" actId="27803"/>
          <ac:spMkLst>
            <pc:docMk/>
            <pc:sldMk cId="1296264056" sldId="354"/>
            <ac:spMk id="952" creationId="{2014C7AE-18FF-40E5-A6B5-024FB841BB37}"/>
          </ac:spMkLst>
        </pc:spChg>
        <pc:spChg chg="mod">
          <ac:chgData name="One Skill" userId="8d49c830ac36a521" providerId="LiveId" clId="{108620F3-7C9B-4B7B-BDB5-71800E3BB158}" dt="2021-04-13T17:37:53.066" v="180" actId="27803"/>
          <ac:spMkLst>
            <pc:docMk/>
            <pc:sldMk cId="1296264056" sldId="354"/>
            <ac:spMk id="953" creationId="{3C79CA4E-EF45-4EB1-B7D8-FDB6916F8E42}"/>
          </ac:spMkLst>
        </pc:spChg>
        <pc:spChg chg="mod">
          <ac:chgData name="One Skill" userId="8d49c830ac36a521" providerId="LiveId" clId="{108620F3-7C9B-4B7B-BDB5-71800E3BB158}" dt="2021-04-13T17:37:53.066" v="180" actId="27803"/>
          <ac:spMkLst>
            <pc:docMk/>
            <pc:sldMk cId="1296264056" sldId="354"/>
            <ac:spMk id="954" creationId="{52615D53-BFC2-4A57-A7EF-F500482234BD}"/>
          </ac:spMkLst>
        </pc:spChg>
        <pc:spChg chg="mod">
          <ac:chgData name="One Skill" userId="8d49c830ac36a521" providerId="LiveId" clId="{108620F3-7C9B-4B7B-BDB5-71800E3BB158}" dt="2021-04-13T17:37:53.066" v="180" actId="27803"/>
          <ac:spMkLst>
            <pc:docMk/>
            <pc:sldMk cId="1296264056" sldId="354"/>
            <ac:spMk id="955" creationId="{A4A46B24-4AE6-47FC-BC24-773481D21DD2}"/>
          </ac:spMkLst>
        </pc:spChg>
        <pc:spChg chg="mod">
          <ac:chgData name="One Skill" userId="8d49c830ac36a521" providerId="LiveId" clId="{108620F3-7C9B-4B7B-BDB5-71800E3BB158}" dt="2021-04-13T17:37:53.066" v="180" actId="27803"/>
          <ac:spMkLst>
            <pc:docMk/>
            <pc:sldMk cId="1296264056" sldId="354"/>
            <ac:spMk id="956" creationId="{AE45B3FC-A4B7-44B7-8202-9A70EA6B6B2C}"/>
          </ac:spMkLst>
        </pc:spChg>
        <pc:spChg chg="mod">
          <ac:chgData name="One Skill" userId="8d49c830ac36a521" providerId="LiveId" clId="{108620F3-7C9B-4B7B-BDB5-71800E3BB158}" dt="2021-04-13T17:37:53.066" v="180" actId="27803"/>
          <ac:spMkLst>
            <pc:docMk/>
            <pc:sldMk cId="1296264056" sldId="354"/>
            <ac:spMk id="957" creationId="{E7FA4A9C-39F6-4990-95D7-45242865202D}"/>
          </ac:spMkLst>
        </pc:spChg>
        <pc:spChg chg="mod">
          <ac:chgData name="One Skill" userId="8d49c830ac36a521" providerId="LiveId" clId="{108620F3-7C9B-4B7B-BDB5-71800E3BB158}" dt="2021-04-13T17:37:53.066" v="180" actId="27803"/>
          <ac:spMkLst>
            <pc:docMk/>
            <pc:sldMk cId="1296264056" sldId="354"/>
            <ac:spMk id="958" creationId="{2B995ABE-20FF-43C2-A3F5-3B436348CB2D}"/>
          </ac:spMkLst>
        </pc:spChg>
        <pc:spChg chg="mod">
          <ac:chgData name="One Skill" userId="8d49c830ac36a521" providerId="LiveId" clId="{108620F3-7C9B-4B7B-BDB5-71800E3BB158}" dt="2021-04-13T17:37:53.066" v="180" actId="27803"/>
          <ac:spMkLst>
            <pc:docMk/>
            <pc:sldMk cId="1296264056" sldId="354"/>
            <ac:spMk id="959" creationId="{A3D92CDB-AD65-41AD-B6C2-55FDA03FD623}"/>
          </ac:spMkLst>
        </pc:spChg>
        <pc:spChg chg="mod">
          <ac:chgData name="One Skill" userId="8d49c830ac36a521" providerId="LiveId" clId="{108620F3-7C9B-4B7B-BDB5-71800E3BB158}" dt="2021-04-13T17:37:53.066" v="180" actId="27803"/>
          <ac:spMkLst>
            <pc:docMk/>
            <pc:sldMk cId="1296264056" sldId="354"/>
            <ac:spMk id="960" creationId="{916B3346-63E1-4FE7-A44E-9663160BC7CD}"/>
          </ac:spMkLst>
        </pc:spChg>
        <pc:spChg chg="mod">
          <ac:chgData name="One Skill" userId="8d49c830ac36a521" providerId="LiveId" clId="{108620F3-7C9B-4B7B-BDB5-71800E3BB158}" dt="2021-04-13T17:37:53.066" v="180" actId="27803"/>
          <ac:spMkLst>
            <pc:docMk/>
            <pc:sldMk cId="1296264056" sldId="354"/>
            <ac:spMk id="961" creationId="{C78B3C5C-6D0B-44D0-B1CC-AD87CD4BA17C}"/>
          </ac:spMkLst>
        </pc:spChg>
        <pc:spChg chg="mod">
          <ac:chgData name="One Skill" userId="8d49c830ac36a521" providerId="LiveId" clId="{108620F3-7C9B-4B7B-BDB5-71800E3BB158}" dt="2021-04-13T17:37:53.066" v="180" actId="27803"/>
          <ac:spMkLst>
            <pc:docMk/>
            <pc:sldMk cId="1296264056" sldId="354"/>
            <ac:spMk id="962" creationId="{CE27ED36-8E29-42FF-AC77-F5B636A0A6C9}"/>
          </ac:spMkLst>
        </pc:spChg>
        <pc:spChg chg="mod">
          <ac:chgData name="One Skill" userId="8d49c830ac36a521" providerId="LiveId" clId="{108620F3-7C9B-4B7B-BDB5-71800E3BB158}" dt="2021-04-13T17:37:53.066" v="180" actId="27803"/>
          <ac:spMkLst>
            <pc:docMk/>
            <pc:sldMk cId="1296264056" sldId="354"/>
            <ac:spMk id="963" creationId="{44FD6621-06C6-4075-AB5F-E7BCEB00AB7E}"/>
          </ac:spMkLst>
        </pc:spChg>
        <pc:spChg chg="mod">
          <ac:chgData name="One Skill" userId="8d49c830ac36a521" providerId="LiveId" clId="{108620F3-7C9B-4B7B-BDB5-71800E3BB158}" dt="2021-04-13T17:37:53.066" v="180" actId="27803"/>
          <ac:spMkLst>
            <pc:docMk/>
            <pc:sldMk cId="1296264056" sldId="354"/>
            <ac:spMk id="964" creationId="{3BA314B0-DF45-4C2C-A17A-A982438B291C}"/>
          </ac:spMkLst>
        </pc:spChg>
        <pc:spChg chg="mod">
          <ac:chgData name="One Skill" userId="8d49c830ac36a521" providerId="LiveId" clId="{108620F3-7C9B-4B7B-BDB5-71800E3BB158}" dt="2021-04-13T17:37:53.066" v="180" actId="27803"/>
          <ac:spMkLst>
            <pc:docMk/>
            <pc:sldMk cId="1296264056" sldId="354"/>
            <ac:spMk id="965" creationId="{0D8AEE0C-E627-478E-9663-F79293F0570E}"/>
          </ac:spMkLst>
        </pc:spChg>
        <pc:spChg chg="mod">
          <ac:chgData name="One Skill" userId="8d49c830ac36a521" providerId="LiveId" clId="{108620F3-7C9B-4B7B-BDB5-71800E3BB158}" dt="2021-04-13T17:37:53.066" v="180" actId="27803"/>
          <ac:spMkLst>
            <pc:docMk/>
            <pc:sldMk cId="1296264056" sldId="354"/>
            <ac:spMk id="966" creationId="{417DA935-6301-4DD1-8454-20B09E723D92}"/>
          </ac:spMkLst>
        </pc:spChg>
        <pc:spChg chg="mod">
          <ac:chgData name="One Skill" userId="8d49c830ac36a521" providerId="LiveId" clId="{108620F3-7C9B-4B7B-BDB5-71800E3BB158}" dt="2021-04-13T17:37:53.066" v="180" actId="27803"/>
          <ac:spMkLst>
            <pc:docMk/>
            <pc:sldMk cId="1296264056" sldId="354"/>
            <ac:spMk id="967" creationId="{C669F85E-2832-4FAC-A1AC-09692D249347}"/>
          </ac:spMkLst>
        </pc:spChg>
        <pc:spChg chg="mod">
          <ac:chgData name="One Skill" userId="8d49c830ac36a521" providerId="LiveId" clId="{108620F3-7C9B-4B7B-BDB5-71800E3BB158}" dt="2021-04-13T17:37:53.066" v="180" actId="27803"/>
          <ac:spMkLst>
            <pc:docMk/>
            <pc:sldMk cId="1296264056" sldId="354"/>
            <ac:spMk id="968" creationId="{99B0542D-67EA-41E1-9643-408F2FF0DD62}"/>
          </ac:spMkLst>
        </pc:spChg>
        <pc:spChg chg="mod">
          <ac:chgData name="One Skill" userId="8d49c830ac36a521" providerId="LiveId" clId="{108620F3-7C9B-4B7B-BDB5-71800E3BB158}" dt="2021-04-13T17:37:53.066" v="180" actId="27803"/>
          <ac:spMkLst>
            <pc:docMk/>
            <pc:sldMk cId="1296264056" sldId="354"/>
            <ac:spMk id="969" creationId="{78B82E1A-FF42-4B59-A55E-39314CDA9E09}"/>
          </ac:spMkLst>
        </pc:spChg>
        <pc:spChg chg="mod">
          <ac:chgData name="One Skill" userId="8d49c830ac36a521" providerId="LiveId" clId="{108620F3-7C9B-4B7B-BDB5-71800E3BB158}" dt="2021-04-13T17:37:53.066" v="180" actId="27803"/>
          <ac:spMkLst>
            <pc:docMk/>
            <pc:sldMk cId="1296264056" sldId="354"/>
            <ac:spMk id="970" creationId="{8483FD43-5FA9-4D61-AD6A-1721D4A82AA0}"/>
          </ac:spMkLst>
        </pc:spChg>
        <pc:spChg chg="mod">
          <ac:chgData name="One Skill" userId="8d49c830ac36a521" providerId="LiveId" clId="{108620F3-7C9B-4B7B-BDB5-71800E3BB158}" dt="2021-04-13T17:37:53.066" v="180" actId="27803"/>
          <ac:spMkLst>
            <pc:docMk/>
            <pc:sldMk cId="1296264056" sldId="354"/>
            <ac:spMk id="971" creationId="{BE601568-A114-4B58-960E-D0BBA4E8C547}"/>
          </ac:spMkLst>
        </pc:spChg>
        <pc:spChg chg="mod">
          <ac:chgData name="One Skill" userId="8d49c830ac36a521" providerId="LiveId" clId="{108620F3-7C9B-4B7B-BDB5-71800E3BB158}" dt="2021-04-13T17:37:53.066" v="180" actId="27803"/>
          <ac:spMkLst>
            <pc:docMk/>
            <pc:sldMk cId="1296264056" sldId="354"/>
            <ac:spMk id="972" creationId="{F690B570-4511-4AA3-8016-179D83BE0D02}"/>
          </ac:spMkLst>
        </pc:spChg>
        <pc:spChg chg="mod">
          <ac:chgData name="One Skill" userId="8d49c830ac36a521" providerId="LiveId" clId="{108620F3-7C9B-4B7B-BDB5-71800E3BB158}" dt="2021-04-13T17:37:53.066" v="180" actId="27803"/>
          <ac:spMkLst>
            <pc:docMk/>
            <pc:sldMk cId="1296264056" sldId="354"/>
            <ac:spMk id="973" creationId="{9E1B0F93-1EAA-4058-9E80-1E3181C056CF}"/>
          </ac:spMkLst>
        </pc:spChg>
        <pc:spChg chg="mod">
          <ac:chgData name="One Skill" userId="8d49c830ac36a521" providerId="LiveId" clId="{108620F3-7C9B-4B7B-BDB5-71800E3BB158}" dt="2021-04-13T17:37:53.066" v="180" actId="27803"/>
          <ac:spMkLst>
            <pc:docMk/>
            <pc:sldMk cId="1296264056" sldId="354"/>
            <ac:spMk id="974" creationId="{7B4F829F-A813-467F-A7E7-E1493596582D}"/>
          </ac:spMkLst>
        </pc:spChg>
        <pc:spChg chg="mod">
          <ac:chgData name="One Skill" userId="8d49c830ac36a521" providerId="LiveId" clId="{108620F3-7C9B-4B7B-BDB5-71800E3BB158}" dt="2021-04-13T17:37:53.066" v="180" actId="27803"/>
          <ac:spMkLst>
            <pc:docMk/>
            <pc:sldMk cId="1296264056" sldId="354"/>
            <ac:spMk id="975" creationId="{04502CD3-B2AE-487C-906F-504E36FBF880}"/>
          </ac:spMkLst>
        </pc:spChg>
        <pc:spChg chg="mod">
          <ac:chgData name="One Skill" userId="8d49c830ac36a521" providerId="LiveId" clId="{108620F3-7C9B-4B7B-BDB5-71800E3BB158}" dt="2021-04-13T17:37:53.066" v="180" actId="27803"/>
          <ac:spMkLst>
            <pc:docMk/>
            <pc:sldMk cId="1296264056" sldId="354"/>
            <ac:spMk id="976" creationId="{5CCF72B8-4709-4CCF-950D-03D8CF2067A0}"/>
          </ac:spMkLst>
        </pc:spChg>
        <pc:spChg chg="mod">
          <ac:chgData name="One Skill" userId="8d49c830ac36a521" providerId="LiveId" clId="{108620F3-7C9B-4B7B-BDB5-71800E3BB158}" dt="2021-04-13T17:37:53.066" v="180" actId="27803"/>
          <ac:spMkLst>
            <pc:docMk/>
            <pc:sldMk cId="1296264056" sldId="354"/>
            <ac:spMk id="977" creationId="{E2A5213A-354F-41A8-BE99-98C31078EBEA}"/>
          </ac:spMkLst>
        </pc:spChg>
        <pc:spChg chg="mod">
          <ac:chgData name="One Skill" userId="8d49c830ac36a521" providerId="LiveId" clId="{108620F3-7C9B-4B7B-BDB5-71800E3BB158}" dt="2021-04-13T17:37:53.066" v="180" actId="27803"/>
          <ac:spMkLst>
            <pc:docMk/>
            <pc:sldMk cId="1296264056" sldId="354"/>
            <ac:spMk id="978" creationId="{A9C8F5CD-BF90-420F-9E8C-0A658E8CDA89}"/>
          </ac:spMkLst>
        </pc:spChg>
        <pc:spChg chg="mod">
          <ac:chgData name="One Skill" userId="8d49c830ac36a521" providerId="LiveId" clId="{108620F3-7C9B-4B7B-BDB5-71800E3BB158}" dt="2021-04-13T17:37:53.066" v="180" actId="27803"/>
          <ac:spMkLst>
            <pc:docMk/>
            <pc:sldMk cId="1296264056" sldId="354"/>
            <ac:spMk id="979" creationId="{28BBE0AE-ED0A-4A11-8E42-BBB9A8BBFFAF}"/>
          </ac:spMkLst>
        </pc:spChg>
        <pc:spChg chg="mod">
          <ac:chgData name="One Skill" userId="8d49c830ac36a521" providerId="LiveId" clId="{108620F3-7C9B-4B7B-BDB5-71800E3BB158}" dt="2021-04-13T17:37:53.066" v="180" actId="27803"/>
          <ac:spMkLst>
            <pc:docMk/>
            <pc:sldMk cId="1296264056" sldId="354"/>
            <ac:spMk id="980" creationId="{E5663E6B-5E4F-4D87-9DBB-DDBB5EE760DF}"/>
          </ac:spMkLst>
        </pc:spChg>
        <pc:spChg chg="mod">
          <ac:chgData name="One Skill" userId="8d49c830ac36a521" providerId="LiveId" clId="{108620F3-7C9B-4B7B-BDB5-71800E3BB158}" dt="2021-04-13T17:37:53.066" v="180" actId="27803"/>
          <ac:spMkLst>
            <pc:docMk/>
            <pc:sldMk cId="1296264056" sldId="354"/>
            <ac:spMk id="981" creationId="{78F45916-E5C5-41A0-A56B-2D0230171ADF}"/>
          </ac:spMkLst>
        </pc:spChg>
        <pc:spChg chg="mod">
          <ac:chgData name="One Skill" userId="8d49c830ac36a521" providerId="LiveId" clId="{108620F3-7C9B-4B7B-BDB5-71800E3BB158}" dt="2021-04-13T17:37:53.066" v="180" actId="27803"/>
          <ac:spMkLst>
            <pc:docMk/>
            <pc:sldMk cId="1296264056" sldId="354"/>
            <ac:spMk id="982" creationId="{DBC29487-43F3-4F6E-91D5-1ABE8A992613}"/>
          </ac:spMkLst>
        </pc:spChg>
        <pc:spChg chg="mod">
          <ac:chgData name="One Skill" userId="8d49c830ac36a521" providerId="LiveId" clId="{108620F3-7C9B-4B7B-BDB5-71800E3BB158}" dt="2021-04-13T17:37:53.066" v="180" actId="27803"/>
          <ac:spMkLst>
            <pc:docMk/>
            <pc:sldMk cId="1296264056" sldId="354"/>
            <ac:spMk id="983" creationId="{65C86671-172A-4DF5-99BD-D8F7AEB0691C}"/>
          </ac:spMkLst>
        </pc:spChg>
        <pc:spChg chg="mod">
          <ac:chgData name="One Skill" userId="8d49c830ac36a521" providerId="LiveId" clId="{108620F3-7C9B-4B7B-BDB5-71800E3BB158}" dt="2021-04-13T17:37:53.066" v="180" actId="27803"/>
          <ac:spMkLst>
            <pc:docMk/>
            <pc:sldMk cId="1296264056" sldId="354"/>
            <ac:spMk id="984" creationId="{1CDBB5FB-9D5A-406D-B8E0-98C870F4748C}"/>
          </ac:spMkLst>
        </pc:spChg>
        <pc:spChg chg="mod">
          <ac:chgData name="One Skill" userId="8d49c830ac36a521" providerId="LiveId" clId="{108620F3-7C9B-4B7B-BDB5-71800E3BB158}" dt="2021-04-13T17:37:53.066" v="180" actId="27803"/>
          <ac:spMkLst>
            <pc:docMk/>
            <pc:sldMk cId="1296264056" sldId="354"/>
            <ac:spMk id="985" creationId="{0FE7F9A8-0404-4CD1-A2F3-F2FD278AEACC}"/>
          </ac:spMkLst>
        </pc:spChg>
        <pc:spChg chg="mod">
          <ac:chgData name="One Skill" userId="8d49c830ac36a521" providerId="LiveId" clId="{108620F3-7C9B-4B7B-BDB5-71800E3BB158}" dt="2021-04-13T17:37:53.066" v="180" actId="27803"/>
          <ac:spMkLst>
            <pc:docMk/>
            <pc:sldMk cId="1296264056" sldId="354"/>
            <ac:spMk id="986" creationId="{44D1E210-227F-4D6D-88C0-967A98310173}"/>
          </ac:spMkLst>
        </pc:spChg>
        <pc:spChg chg="mod">
          <ac:chgData name="One Skill" userId="8d49c830ac36a521" providerId="LiveId" clId="{108620F3-7C9B-4B7B-BDB5-71800E3BB158}" dt="2021-04-13T17:37:53.066" v="180" actId="27803"/>
          <ac:spMkLst>
            <pc:docMk/>
            <pc:sldMk cId="1296264056" sldId="354"/>
            <ac:spMk id="987" creationId="{C2A39ED6-DB0D-46CB-BFCA-61C98CF81F0B}"/>
          </ac:spMkLst>
        </pc:spChg>
        <pc:spChg chg="mod">
          <ac:chgData name="One Skill" userId="8d49c830ac36a521" providerId="LiveId" clId="{108620F3-7C9B-4B7B-BDB5-71800E3BB158}" dt="2021-04-13T17:37:53.066" v="180" actId="27803"/>
          <ac:spMkLst>
            <pc:docMk/>
            <pc:sldMk cId="1296264056" sldId="354"/>
            <ac:spMk id="988" creationId="{4A79AA7B-6D08-410B-9A09-10BF4F3D5C05}"/>
          </ac:spMkLst>
        </pc:spChg>
        <pc:spChg chg="mod">
          <ac:chgData name="One Skill" userId="8d49c830ac36a521" providerId="LiveId" clId="{108620F3-7C9B-4B7B-BDB5-71800E3BB158}" dt="2021-04-13T17:37:53.066" v="180" actId="27803"/>
          <ac:spMkLst>
            <pc:docMk/>
            <pc:sldMk cId="1296264056" sldId="354"/>
            <ac:spMk id="989" creationId="{D4175FDF-CAA2-4C05-946A-948A1CA2EF34}"/>
          </ac:spMkLst>
        </pc:spChg>
        <pc:spChg chg="mod">
          <ac:chgData name="One Skill" userId="8d49c830ac36a521" providerId="LiveId" clId="{108620F3-7C9B-4B7B-BDB5-71800E3BB158}" dt="2021-04-13T17:37:53.066" v="180" actId="27803"/>
          <ac:spMkLst>
            <pc:docMk/>
            <pc:sldMk cId="1296264056" sldId="354"/>
            <ac:spMk id="990" creationId="{C89E99A7-99D2-47F9-81DA-1A4F7FE486B6}"/>
          </ac:spMkLst>
        </pc:spChg>
        <pc:spChg chg="mod">
          <ac:chgData name="One Skill" userId="8d49c830ac36a521" providerId="LiveId" clId="{108620F3-7C9B-4B7B-BDB5-71800E3BB158}" dt="2021-04-13T17:37:53.066" v="180" actId="27803"/>
          <ac:spMkLst>
            <pc:docMk/>
            <pc:sldMk cId="1296264056" sldId="354"/>
            <ac:spMk id="991" creationId="{CCA1720A-3411-4E47-BF72-A8D984C9E851}"/>
          </ac:spMkLst>
        </pc:spChg>
        <pc:spChg chg="mod">
          <ac:chgData name="One Skill" userId="8d49c830ac36a521" providerId="LiveId" clId="{108620F3-7C9B-4B7B-BDB5-71800E3BB158}" dt="2021-04-13T17:37:53.066" v="180" actId="27803"/>
          <ac:spMkLst>
            <pc:docMk/>
            <pc:sldMk cId="1296264056" sldId="354"/>
            <ac:spMk id="992" creationId="{B02C62EB-56FC-4A03-ABA8-6AB2BA5FA925}"/>
          </ac:spMkLst>
        </pc:spChg>
        <pc:spChg chg="mod">
          <ac:chgData name="One Skill" userId="8d49c830ac36a521" providerId="LiveId" clId="{108620F3-7C9B-4B7B-BDB5-71800E3BB158}" dt="2021-04-13T17:37:53.066" v="180" actId="27803"/>
          <ac:spMkLst>
            <pc:docMk/>
            <pc:sldMk cId="1296264056" sldId="354"/>
            <ac:spMk id="993" creationId="{EB7FCAA9-04F3-43B3-B43C-F557BE7EB828}"/>
          </ac:spMkLst>
        </pc:spChg>
        <pc:spChg chg="mod">
          <ac:chgData name="One Skill" userId="8d49c830ac36a521" providerId="LiveId" clId="{108620F3-7C9B-4B7B-BDB5-71800E3BB158}" dt="2021-04-13T17:37:53.066" v="180" actId="27803"/>
          <ac:spMkLst>
            <pc:docMk/>
            <pc:sldMk cId="1296264056" sldId="354"/>
            <ac:spMk id="994" creationId="{F7F67CA4-F220-4BE8-952D-72E1C16F6300}"/>
          </ac:spMkLst>
        </pc:spChg>
        <pc:spChg chg="mod">
          <ac:chgData name="One Skill" userId="8d49c830ac36a521" providerId="LiveId" clId="{108620F3-7C9B-4B7B-BDB5-71800E3BB158}" dt="2021-04-13T17:37:53.066" v="180" actId="27803"/>
          <ac:spMkLst>
            <pc:docMk/>
            <pc:sldMk cId="1296264056" sldId="354"/>
            <ac:spMk id="995" creationId="{16F9FDD3-2DB7-4DFF-85C9-FF1C2E0C82E6}"/>
          </ac:spMkLst>
        </pc:spChg>
        <pc:spChg chg="mod">
          <ac:chgData name="One Skill" userId="8d49c830ac36a521" providerId="LiveId" clId="{108620F3-7C9B-4B7B-BDB5-71800E3BB158}" dt="2021-04-13T17:37:53.066" v="180" actId="27803"/>
          <ac:spMkLst>
            <pc:docMk/>
            <pc:sldMk cId="1296264056" sldId="354"/>
            <ac:spMk id="996" creationId="{73A08FB3-6911-4461-8436-3D1C30AEC8D8}"/>
          </ac:spMkLst>
        </pc:spChg>
        <pc:spChg chg="mod">
          <ac:chgData name="One Skill" userId="8d49c830ac36a521" providerId="LiveId" clId="{108620F3-7C9B-4B7B-BDB5-71800E3BB158}" dt="2021-04-13T17:37:53.066" v="180" actId="27803"/>
          <ac:spMkLst>
            <pc:docMk/>
            <pc:sldMk cId="1296264056" sldId="354"/>
            <ac:spMk id="997" creationId="{8F393A61-75B6-4606-B380-B8EA4DF4FE7C}"/>
          </ac:spMkLst>
        </pc:spChg>
        <pc:spChg chg="mod">
          <ac:chgData name="One Skill" userId="8d49c830ac36a521" providerId="LiveId" clId="{108620F3-7C9B-4B7B-BDB5-71800E3BB158}" dt="2021-04-13T17:37:53.066" v="180" actId="27803"/>
          <ac:spMkLst>
            <pc:docMk/>
            <pc:sldMk cId="1296264056" sldId="354"/>
            <ac:spMk id="998" creationId="{3CCC5D3D-698B-4EF1-AE65-42CD932804CB}"/>
          </ac:spMkLst>
        </pc:spChg>
        <pc:spChg chg="mod">
          <ac:chgData name="One Skill" userId="8d49c830ac36a521" providerId="LiveId" clId="{108620F3-7C9B-4B7B-BDB5-71800E3BB158}" dt="2021-04-13T17:37:53.066" v="180" actId="27803"/>
          <ac:spMkLst>
            <pc:docMk/>
            <pc:sldMk cId="1296264056" sldId="354"/>
            <ac:spMk id="999" creationId="{A99EEA64-C11D-4377-8FD2-748128B6BD1F}"/>
          </ac:spMkLst>
        </pc:spChg>
        <pc:spChg chg="mod">
          <ac:chgData name="One Skill" userId="8d49c830ac36a521" providerId="LiveId" clId="{108620F3-7C9B-4B7B-BDB5-71800E3BB158}" dt="2021-04-13T17:37:53.066" v="180" actId="27803"/>
          <ac:spMkLst>
            <pc:docMk/>
            <pc:sldMk cId="1296264056" sldId="354"/>
            <ac:spMk id="1000" creationId="{97FDFAAA-403C-45EB-B6F5-953650F38A35}"/>
          </ac:spMkLst>
        </pc:spChg>
        <pc:spChg chg="mod">
          <ac:chgData name="One Skill" userId="8d49c830ac36a521" providerId="LiveId" clId="{108620F3-7C9B-4B7B-BDB5-71800E3BB158}" dt="2021-04-13T17:37:53.066" v="180" actId="27803"/>
          <ac:spMkLst>
            <pc:docMk/>
            <pc:sldMk cId="1296264056" sldId="354"/>
            <ac:spMk id="1001" creationId="{6C00555B-65D9-47C7-9FFF-C575F5FEA56B}"/>
          </ac:spMkLst>
        </pc:spChg>
        <pc:spChg chg="mod">
          <ac:chgData name="One Skill" userId="8d49c830ac36a521" providerId="LiveId" clId="{108620F3-7C9B-4B7B-BDB5-71800E3BB158}" dt="2021-04-13T17:37:53.066" v="180" actId="27803"/>
          <ac:spMkLst>
            <pc:docMk/>
            <pc:sldMk cId="1296264056" sldId="354"/>
            <ac:spMk id="1002" creationId="{97BAB055-A3CB-46F4-8336-590CFA676FFF}"/>
          </ac:spMkLst>
        </pc:spChg>
        <pc:spChg chg="mod">
          <ac:chgData name="One Skill" userId="8d49c830ac36a521" providerId="LiveId" clId="{108620F3-7C9B-4B7B-BDB5-71800E3BB158}" dt="2021-04-13T17:37:53.066" v="180" actId="27803"/>
          <ac:spMkLst>
            <pc:docMk/>
            <pc:sldMk cId="1296264056" sldId="354"/>
            <ac:spMk id="1003" creationId="{F59C48B8-B6CC-4E57-8C5D-A9CE99F15D25}"/>
          </ac:spMkLst>
        </pc:spChg>
        <pc:spChg chg="mod">
          <ac:chgData name="One Skill" userId="8d49c830ac36a521" providerId="LiveId" clId="{108620F3-7C9B-4B7B-BDB5-71800E3BB158}" dt="2021-04-13T17:37:53.066" v="180" actId="27803"/>
          <ac:spMkLst>
            <pc:docMk/>
            <pc:sldMk cId="1296264056" sldId="354"/>
            <ac:spMk id="1004" creationId="{FB870DC1-085F-4DB6-8E83-A658475A64AB}"/>
          </ac:spMkLst>
        </pc:spChg>
        <pc:spChg chg="mod">
          <ac:chgData name="One Skill" userId="8d49c830ac36a521" providerId="LiveId" clId="{108620F3-7C9B-4B7B-BDB5-71800E3BB158}" dt="2021-04-13T17:37:53.066" v="180" actId="27803"/>
          <ac:spMkLst>
            <pc:docMk/>
            <pc:sldMk cId="1296264056" sldId="354"/>
            <ac:spMk id="1005" creationId="{82AAAF19-A5AA-4995-A079-65051F02EB12}"/>
          </ac:spMkLst>
        </pc:spChg>
        <pc:spChg chg="mod">
          <ac:chgData name="One Skill" userId="8d49c830ac36a521" providerId="LiveId" clId="{108620F3-7C9B-4B7B-BDB5-71800E3BB158}" dt="2021-04-13T17:37:53.066" v="180" actId="27803"/>
          <ac:spMkLst>
            <pc:docMk/>
            <pc:sldMk cId="1296264056" sldId="354"/>
            <ac:spMk id="1006" creationId="{C22E66DD-E02D-452A-BC13-DFEC5939AFA8}"/>
          </ac:spMkLst>
        </pc:spChg>
        <pc:spChg chg="mod">
          <ac:chgData name="One Skill" userId="8d49c830ac36a521" providerId="LiveId" clId="{108620F3-7C9B-4B7B-BDB5-71800E3BB158}" dt="2021-04-13T17:37:53.066" v="180" actId="27803"/>
          <ac:spMkLst>
            <pc:docMk/>
            <pc:sldMk cId="1296264056" sldId="354"/>
            <ac:spMk id="1007" creationId="{1592566A-5F5D-453A-A132-0C43EF98A740}"/>
          </ac:spMkLst>
        </pc:spChg>
        <pc:spChg chg="mod">
          <ac:chgData name="One Skill" userId="8d49c830ac36a521" providerId="LiveId" clId="{108620F3-7C9B-4B7B-BDB5-71800E3BB158}" dt="2021-04-13T17:37:53.066" v="180" actId="27803"/>
          <ac:spMkLst>
            <pc:docMk/>
            <pc:sldMk cId="1296264056" sldId="354"/>
            <ac:spMk id="1008" creationId="{251B549A-2232-4ED4-8E40-67FFCA20CFD2}"/>
          </ac:spMkLst>
        </pc:spChg>
        <pc:spChg chg="mod">
          <ac:chgData name="One Skill" userId="8d49c830ac36a521" providerId="LiveId" clId="{108620F3-7C9B-4B7B-BDB5-71800E3BB158}" dt="2021-04-13T17:37:53.066" v="180" actId="27803"/>
          <ac:spMkLst>
            <pc:docMk/>
            <pc:sldMk cId="1296264056" sldId="354"/>
            <ac:spMk id="1009" creationId="{53182465-51FB-4AA3-B3E2-5861167A5FAC}"/>
          </ac:spMkLst>
        </pc:spChg>
        <pc:spChg chg="mod">
          <ac:chgData name="One Skill" userId="8d49c830ac36a521" providerId="LiveId" clId="{108620F3-7C9B-4B7B-BDB5-71800E3BB158}" dt="2021-04-13T17:37:53.066" v="180" actId="27803"/>
          <ac:spMkLst>
            <pc:docMk/>
            <pc:sldMk cId="1296264056" sldId="354"/>
            <ac:spMk id="1010" creationId="{8F0AEDF7-772E-4DB3-892E-9742C2AD7001}"/>
          </ac:spMkLst>
        </pc:spChg>
        <pc:spChg chg="mod">
          <ac:chgData name="One Skill" userId="8d49c830ac36a521" providerId="LiveId" clId="{108620F3-7C9B-4B7B-BDB5-71800E3BB158}" dt="2021-04-13T17:37:53.066" v="180" actId="27803"/>
          <ac:spMkLst>
            <pc:docMk/>
            <pc:sldMk cId="1296264056" sldId="354"/>
            <ac:spMk id="1012" creationId="{74856D11-B599-40A3-9392-1CD1B25C939A}"/>
          </ac:spMkLst>
        </pc:spChg>
        <pc:spChg chg="mod">
          <ac:chgData name="One Skill" userId="8d49c830ac36a521" providerId="LiveId" clId="{108620F3-7C9B-4B7B-BDB5-71800E3BB158}" dt="2021-04-13T17:37:53.066" v="180" actId="27803"/>
          <ac:spMkLst>
            <pc:docMk/>
            <pc:sldMk cId="1296264056" sldId="354"/>
            <ac:spMk id="1014" creationId="{1265878C-B13F-4C74-B8B0-DB3E3BD1D5CA}"/>
          </ac:spMkLst>
        </pc:spChg>
        <pc:spChg chg="mod">
          <ac:chgData name="One Skill" userId="8d49c830ac36a521" providerId="LiveId" clId="{108620F3-7C9B-4B7B-BDB5-71800E3BB158}" dt="2021-04-13T17:37:53.066" v="180" actId="27803"/>
          <ac:spMkLst>
            <pc:docMk/>
            <pc:sldMk cId="1296264056" sldId="354"/>
            <ac:spMk id="1015" creationId="{FEA6A4CD-DA4E-40DF-8DA0-83E21143E183}"/>
          </ac:spMkLst>
        </pc:spChg>
        <pc:spChg chg="mod">
          <ac:chgData name="One Skill" userId="8d49c830ac36a521" providerId="LiveId" clId="{108620F3-7C9B-4B7B-BDB5-71800E3BB158}" dt="2021-04-13T17:37:53.066" v="180" actId="27803"/>
          <ac:spMkLst>
            <pc:docMk/>
            <pc:sldMk cId="1296264056" sldId="354"/>
            <ac:spMk id="1016" creationId="{900EDE6D-AC6A-4C99-9B38-7E1755130950}"/>
          </ac:spMkLst>
        </pc:spChg>
        <pc:spChg chg="mod">
          <ac:chgData name="One Skill" userId="8d49c830ac36a521" providerId="LiveId" clId="{108620F3-7C9B-4B7B-BDB5-71800E3BB158}" dt="2021-04-13T17:37:53.066" v="180" actId="27803"/>
          <ac:spMkLst>
            <pc:docMk/>
            <pc:sldMk cId="1296264056" sldId="354"/>
            <ac:spMk id="1017" creationId="{48992B78-7341-411C-980C-01ED29658B65}"/>
          </ac:spMkLst>
        </pc:spChg>
        <pc:spChg chg="mod">
          <ac:chgData name="One Skill" userId="8d49c830ac36a521" providerId="LiveId" clId="{108620F3-7C9B-4B7B-BDB5-71800E3BB158}" dt="2021-04-13T17:37:53.066" v="180" actId="27803"/>
          <ac:spMkLst>
            <pc:docMk/>
            <pc:sldMk cId="1296264056" sldId="354"/>
            <ac:spMk id="1018" creationId="{EF48F20C-50B9-4312-A67C-CF55BB5632D4}"/>
          </ac:spMkLst>
        </pc:spChg>
        <pc:spChg chg="mod">
          <ac:chgData name="One Skill" userId="8d49c830ac36a521" providerId="LiveId" clId="{108620F3-7C9B-4B7B-BDB5-71800E3BB158}" dt="2021-04-13T17:37:53.066" v="180" actId="27803"/>
          <ac:spMkLst>
            <pc:docMk/>
            <pc:sldMk cId="1296264056" sldId="354"/>
            <ac:spMk id="1019" creationId="{C4E75B70-B7FF-4B93-877F-EE6C252BE5D8}"/>
          </ac:spMkLst>
        </pc:spChg>
        <pc:spChg chg="mod">
          <ac:chgData name="One Skill" userId="8d49c830ac36a521" providerId="LiveId" clId="{108620F3-7C9B-4B7B-BDB5-71800E3BB158}" dt="2021-04-13T17:37:53.066" v="180" actId="27803"/>
          <ac:spMkLst>
            <pc:docMk/>
            <pc:sldMk cId="1296264056" sldId="354"/>
            <ac:spMk id="1020" creationId="{AA76548E-EF7F-4EF5-86EA-2BDCBE5C1F56}"/>
          </ac:spMkLst>
        </pc:spChg>
        <pc:spChg chg="mod">
          <ac:chgData name="One Skill" userId="8d49c830ac36a521" providerId="LiveId" clId="{108620F3-7C9B-4B7B-BDB5-71800E3BB158}" dt="2021-04-13T17:37:53.066" v="180" actId="27803"/>
          <ac:spMkLst>
            <pc:docMk/>
            <pc:sldMk cId="1296264056" sldId="354"/>
            <ac:spMk id="1021" creationId="{E88A0167-D331-4432-89F5-2DE288DDE267}"/>
          </ac:spMkLst>
        </pc:spChg>
        <pc:spChg chg="mod">
          <ac:chgData name="One Skill" userId="8d49c830ac36a521" providerId="LiveId" clId="{108620F3-7C9B-4B7B-BDB5-71800E3BB158}" dt="2021-04-13T17:37:53.066" v="180" actId="27803"/>
          <ac:spMkLst>
            <pc:docMk/>
            <pc:sldMk cId="1296264056" sldId="354"/>
            <ac:spMk id="1022" creationId="{AF913CD7-BB2A-4A0B-B6F5-85EFCE0E158E}"/>
          </ac:spMkLst>
        </pc:spChg>
        <pc:spChg chg="mod">
          <ac:chgData name="One Skill" userId="8d49c830ac36a521" providerId="LiveId" clId="{108620F3-7C9B-4B7B-BDB5-71800E3BB158}" dt="2021-04-13T17:37:53.066" v="180" actId="27803"/>
          <ac:spMkLst>
            <pc:docMk/>
            <pc:sldMk cId="1296264056" sldId="354"/>
            <ac:spMk id="1023" creationId="{76FB7A8A-5541-4FAA-A0D1-EF9AAE294805}"/>
          </ac:spMkLst>
        </pc:spChg>
        <pc:spChg chg="mod">
          <ac:chgData name="One Skill" userId="8d49c830ac36a521" providerId="LiveId" clId="{108620F3-7C9B-4B7B-BDB5-71800E3BB158}" dt="2021-04-13T17:37:53.066" v="180" actId="27803"/>
          <ac:spMkLst>
            <pc:docMk/>
            <pc:sldMk cId="1296264056" sldId="354"/>
            <ac:spMk id="1024" creationId="{9233C16D-7E82-47DC-91E0-30A2EE69527D}"/>
          </ac:spMkLst>
        </pc:spChg>
        <pc:spChg chg="mod">
          <ac:chgData name="One Skill" userId="8d49c830ac36a521" providerId="LiveId" clId="{108620F3-7C9B-4B7B-BDB5-71800E3BB158}" dt="2021-04-13T17:37:53.066" v="180" actId="27803"/>
          <ac:spMkLst>
            <pc:docMk/>
            <pc:sldMk cId="1296264056" sldId="354"/>
            <ac:spMk id="1025" creationId="{F76FBD12-4C7B-4A67-AA7F-7FB558590C99}"/>
          </ac:spMkLst>
        </pc:spChg>
        <pc:spChg chg="mod">
          <ac:chgData name="One Skill" userId="8d49c830ac36a521" providerId="LiveId" clId="{108620F3-7C9B-4B7B-BDB5-71800E3BB158}" dt="2021-04-13T17:37:53.066" v="180" actId="27803"/>
          <ac:spMkLst>
            <pc:docMk/>
            <pc:sldMk cId="1296264056" sldId="354"/>
            <ac:spMk id="1026" creationId="{2FCC23CF-1AE6-4A73-B9B8-35A4744E444A}"/>
          </ac:spMkLst>
        </pc:spChg>
        <pc:spChg chg="mod">
          <ac:chgData name="One Skill" userId="8d49c830ac36a521" providerId="LiveId" clId="{108620F3-7C9B-4B7B-BDB5-71800E3BB158}" dt="2021-04-13T17:37:53.066" v="180" actId="27803"/>
          <ac:spMkLst>
            <pc:docMk/>
            <pc:sldMk cId="1296264056" sldId="354"/>
            <ac:spMk id="1027" creationId="{88B86681-0575-44E8-B050-76AAB69AB088}"/>
          </ac:spMkLst>
        </pc:spChg>
        <pc:spChg chg="mod">
          <ac:chgData name="One Skill" userId="8d49c830ac36a521" providerId="LiveId" clId="{108620F3-7C9B-4B7B-BDB5-71800E3BB158}" dt="2021-04-13T17:37:53.066" v="180" actId="27803"/>
          <ac:spMkLst>
            <pc:docMk/>
            <pc:sldMk cId="1296264056" sldId="354"/>
            <ac:spMk id="1028" creationId="{C956D3E2-DE2F-4BFA-A6DA-4176A0533995}"/>
          </ac:spMkLst>
        </pc:spChg>
        <pc:spChg chg="mod">
          <ac:chgData name="One Skill" userId="8d49c830ac36a521" providerId="LiveId" clId="{108620F3-7C9B-4B7B-BDB5-71800E3BB158}" dt="2021-04-13T17:37:53.066" v="180" actId="27803"/>
          <ac:spMkLst>
            <pc:docMk/>
            <pc:sldMk cId="1296264056" sldId="354"/>
            <ac:spMk id="1029" creationId="{E691124C-3B19-4A68-878F-3312B4C05ADB}"/>
          </ac:spMkLst>
        </pc:spChg>
        <pc:spChg chg="mod">
          <ac:chgData name="One Skill" userId="8d49c830ac36a521" providerId="LiveId" clId="{108620F3-7C9B-4B7B-BDB5-71800E3BB158}" dt="2021-04-13T17:37:53.066" v="180" actId="27803"/>
          <ac:spMkLst>
            <pc:docMk/>
            <pc:sldMk cId="1296264056" sldId="354"/>
            <ac:spMk id="1030" creationId="{D674556D-3902-469F-9139-7BEEF30443E4}"/>
          </ac:spMkLst>
        </pc:spChg>
        <pc:spChg chg="mod">
          <ac:chgData name="One Skill" userId="8d49c830ac36a521" providerId="LiveId" clId="{108620F3-7C9B-4B7B-BDB5-71800E3BB158}" dt="2021-04-13T17:37:53.066" v="180" actId="27803"/>
          <ac:spMkLst>
            <pc:docMk/>
            <pc:sldMk cId="1296264056" sldId="354"/>
            <ac:spMk id="1031" creationId="{43B148FC-DEBF-4E26-AA03-7C8A9BBE5768}"/>
          </ac:spMkLst>
        </pc:spChg>
        <pc:spChg chg="mod">
          <ac:chgData name="One Skill" userId="8d49c830ac36a521" providerId="LiveId" clId="{108620F3-7C9B-4B7B-BDB5-71800E3BB158}" dt="2021-04-13T17:37:53.066" v="180" actId="27803"/>
          <ac:spMkLst>
            <pc:docMk/>
            <pc:sldMk cId="1296264056" sldId="354"/>
            <ac:spMk id="1032" creationId="{2763314B-3A5C-49F6-BEB4-F4630A0ADFC5}"/>
          </ac:spMkLst>
        </pc:spChg>
        <pc:spChg chg="mod">
          <ac:chgData name="One Skill" userId="8d49c830ac36a521" providerId="LiveId" clId="{108620F3-7C9B-4B7B-BDB5-71800E3BB158}" dt="2021-04-13T17:37:53.066" v="180" actId="27803"/>
          <ac:spMkLst>
            <pc:docMk/>
            <pc:sldMk cId="1296264056" sldId="354"/>
            <ac:spMk id="1033" creationId="{3935666A-69B3-4A90-BC79-0C56272C5C40}"/>
          </ac:spMkLst>
        </pc:spChg>
        <pc:spChg chg="mod">
          <ac:chgData name="One Skill" userId="8d49c830ac36a521" providerId="LiveId" clId="{108620F3-7C9B-4B7B-BDB5-71800E3BB158}" dt="2021-04-13T17:37:53.066" v="180" actId="27803"/>
          <ac:spMkLst>
            <pc:docMk/>
            <pc:sldMk cId="1296264056" sldId="354"/>
            <ac:spMk id="1034" creationId="{AAC914FA-0AE9-4C0C-85DA-855DCD2086F6}"/>
          </ac:spMkLst>
        </pc:spChg>
        <pc:spChg chg="mod">
          <ac:chgData name="One Skill" userId="8d49c830ac36a521" providerId="LiveId" clId="{108620F3-7C9B-4B7B-BDB5-71800E3BB158}" dt="2021-04-13T17:37:53.066" v="180" actId="27803"/>
          <ac:spMkLst>
            <pc:docMk/>
            <pc:sldMk cId="1296264056" sldId="354"/>
            <ac:spMk id="1035" creationId="{9D37F78B-B08B-428C-B517-7E66D49EFB9F}"/>
          </ac:spMkLst>
        </pc:spChg>
        <pc:spChg chg="mod">
          <ac:chgData name="One Skill" userId="8d49c830ac36a521" providerId="LiveId" clId="{108620F3-7C9B-4B7B-BDB5-71800E3BB158}" dt="2021-04-13T17:37:53.066" v="180" actId="27803"/>
          <ac:spMkLst>
            <pc:docMk/>
            <pc:sldMk cId="1296264056" sldId="354"/>
            <ac:spMk id="1037" creationId="{E880E31A-46FA-4F01-BE81-45A10D7609F2}"/>
          </ac:spMkLst>
        </pc:spChg>
        <pc:spChg chg="mod">
          <ac:chgData name="One Skill" userId="8d49c830ac36a521" providerId="LiveId" clId="{108620F3-7C9B-4B7B-BDB5-71800E3BB158}" dt="2021-04-13T17:37:53.066" v="180" actId="27803"/>
          <ac:spMkLst>
            <pc:docMk/>
            <pc:sldMk cId="1296264056" sldId="354"/>
            <ac:spMk id="1038" creationId="{244B42BF-E2AE-461B-A060-0CE3B5153659}"/>
          </ac:spMkLst>
        </pc:spChg>
        <pc:spChg chg="mod">
          <ac:chgData name="One Skill" userId="8d49c830ac36a521" providerId="LiveId" clId="{108620F3-7C9B-4B7B-BDB5-71800E3BB158}" dt="2021-04-13T17:37:53.066" v="180" actId="27803"/>
          <ac:spMkLst>
            <pc:docMk/>
            <pc:sldMk cId="1296264056" sldId="354"/>
            <ac:spMk id="1039" creationId="{39D16D32-031B-40F5-847C-8767BDC438CF}"/>
          </ac:spMkLst>
        </pc:spChg>
        <pc:spChg chg="mod">
          <ac:chgData name="One Skill" userId="8d49c830ac36a521" providerId="LiveId" clId="{108620F3-7C9B-4B7B-BDB5-71800E3BB158}" dt="2021-04-13T17:37:53.066" v="180" actId="27803"/>
          <ac:spMkLst>
            <pc:docMk/>
            <pc:sldMk cId="1296264056" sldId="354"/>
            <ac:spMk id="1040" creationId="{8ABD3B58-91E4-49B8-9134-C2745352C8FF}"/>
          </ac:spMkLst>
        </pc:spChg>
        <pc:spChg chg="mod">
          <ac:chgData name="One Skill" userId="8d49c830ac36a521" providerId="LiveId" clId="{108620F3-7C9B-4B7B-BDB5-71800E3BB158}" dt="2021-04-13T17:37:53.066" v="180" actId="27803"/>
          <ac:spMkLst>
            <pc:docMk/>
            <pc:sldMk cId="1296264056" sldId="354"/>
            <ac:spMk id="1041" creationId="{4A851C0C-45C9-4CB1-A7AE-9E7AA75C0439}"/>
          </ac:spMkLst>
        </pc:spChg>
        <pc:spChg chg="mod">
          <ac:chgData name="One Skill" userId="8d49c830ac36a521" providerId="LiveId" clId="{108620F3-7C9B-4B7B-BDB5-71800E3BB158}" dt="2021-04-13T17:37:53.066" v="180" actId="27803"/>
          <ac:spMkLst>
            <pc:docMk/>
            <pc:sldMk cId="1296264056" sldId="354"/>
            <ac:spMk id="1042" creationId="{3875B4B2-B2FF-42A4-B10C-6C91A1FF81E8}"/>
          </ac:spMkLst>
        </pc:spChg>
        <pc:spChg chg="mod">
          <ac:chgData name="One Skill" userId="8d49c830ac36a521" providerId="LiveId" clId="{108620F3-7C9B-4B7B-BDB5-71800E3BB158}" dt="2021-04-13T17:37:53.066" v="180" actId="27803"/>
          <ac:spMkLst>
            <pc:docMk/>
            <pc:sldMk cId="1296264056" sldId="354"/>
            <ac:spMk id="1043" creationId="{7192AA82-AB5F-451D-A672-5467676C4B76}"/>
          </ac:spMkLst>
        </pc:spChg>
        <pc:spChg chg="mod">
          <ac:chgData name="One Skill" userId="8d49c830ac36a521" providerId="LiveId" clId="{108620F3-7C9B-4B7B-BDB5-71800E3BB158}" dt="2021-04-13T17:37:53.066" v="180" actId="27803"/>
          <ac:spMkLst>
            <pc:docMk/>
            <pc:sldMk cId="1296264056" sldId="354"/>
            <ac:spMk id="1044" creationId="{852D1122-DE41-4424-B27A-FDC3046EF748}"/>
          </ac:spMkLst>
        </pc:spChg>
        <pc:spChg chg="mod">
          <ac:chgData name="One Skill" userId="8d49c830ac36a521" providerId="LiveId" clId="{108620F3-7C9B-4B7B-BDB5-71800E3BB158}" dt="2021-04-13T17:37:53.066" v="180" actId="27803"/>
          <ac:spMkLst>
            <pc:docMk/>
            <pc:sldMk cId="1296264056" sldId="354"/>
            <ac:spMk id="1045" creationId="{87A05B99-85A4-4DD3-B101-AC06115D43F6}"/>
          </ac:spMkLst>
        </pc:spChg>
        <pc:spChg chg="mod">
          <ac:chgData name="One Skill" userId="8d49c830ac36a521" providerId="LiveId" clId="{108620F3-7C9B-4B7B-BDB5-71800E3BB158}" dt="2021-04-13T17:37:53.066" v="180" actId="27803"/>
          <ac:spMkLst>
            <pc:docMk/>
            <pc:sldMk cId="1296264056" sldId="354"/>
            <ac:spMk id="1046" creationId="{1F28C91A-B503-4C5C-A172-F23B60B78DB2}"/>
          </ac:spMkLst>
        </pc:spChg>
        <pc:spChg chg="mod">
          <ac:chgData name="One Skill" userId="8d49c830ac36a521" providerId="LiveId" clId="{108620F3-7C9B-4B7B-BDB5-71800E3BB158}" dt="2021-04-13T17:37:53.066" v="180" actId="27803"/>
          <ac:spMkLst>
            <pc:docMk/>
            <pc:sldMk cId="1296264056" sldId="354"/>
            <ac:spMk id="1047" creationId="{280D0FF0-9DFF-45C3-89AC-A9E97CEFC155}"/>
          </ac:spMkLst>
        </pc:spChg>
        <pc:spChg chg="mod">
          <ac:chgData name="One Skill" userId="8d49c830ac36a521" providerId="LiveId" clId="{108620F3-7C9B-4B7B-BDB5-71800E3BB158}" dt="2021-04-13T17:37:53.066" v="180" actId="27803"/>
          <ac:spMkLst>
            <pc:docMk/>
            <pc:sldMk cId="1296264056" sldId="354"/>
            <ac:spMk id="1049" creationId="{F419444B-683D-4B44-905D-0C83E1E23EAF}"/>
          </ac:spMkLst>
        </pc:spChg>
        <pc:spChg chg="mod">
          <ac:chgData name="One Skill" userId="8d49c830ac36a521" providerId="LiveId" clId="{108620F3-7C9B-4B7B-BDB5-71800E3BB158}" dt="2021-04-13T17:37:53.066" v="180" actId="27803"/>
          <ac:spMkLst>
            <pc:docMk/>
            <pc:sldMk cId="1296264056" sldId="354"/>
            <ac:spMk id="1051" creationId="{C5EEDF14-BA08-4FAB-82A5-2E10CED18053}"/>
          </ac:spMkLst>
        </pc:spChg>
        <pc:spChg chg="mod">
          <ac:chgData name="One Skill" userId="8d49c830ac36a521" providerId="LiveId" clId="{108620F3-7C9B-4B7B-BDB5-71800E3BB158}" dt="2021-04-13T17:37:53.066" v="180" actId="27803"/>
          <ac:spMkLst>
            <pc:docMk/>
            <pc:sldMk cId="1296264056" sldId="354"/>
            <ac:spMk id="1052" creationId="{BF7CFAAD-9A5F-47D0-A016-C7F901A657C5}"/>
          </ac:spMkLst>
        </pc:spChg>
        <pc:spChg chg="mod">
          <ac:chgData name="One Skill" userId="8d49c830ac36a521" providerId="LiveId" clId="{108620F3-7C9B-4B7B-BDB5-71800E3BB158}" dt="2021-04-13T17:37:53.066" v="180" actId="27803"/>
          <ac:spMkLst>
            <pc:docMk/>
            <pc:sldMk cId="1296264056" sldId="354"/>
            <ac:spMk id="1053" creationId="{5803091A-0B59-4231-8657-023D69E5CCE7}"/>
          </ac:spMkLst>
        </pc:spChg>
        <pc:spChg chg="mod">
          <ac:chgData name="One Skill" userId="8d49c830ac36a521" providerId="LiveId" clId="{108620F3-7C9B-4B7B-BDB5-71800E3BB158}" dt="2021-04-13T17:37:53.066" v="180" actId="27803"/>
          <ac:spMkLst>
            <pc:docMk/>
            <pc:sldMk cId="1296264056" sldId="354"/>
            <ac:spMk id="1054" creationId="{A5FD0BCE-8938-4EF2-951B-EF06A0FAC3BE}"/>
          </ac:spMkLst>
        </pc:spChg>
        <pc:spChg chg="mod">
          <ac:chgData name="One Skill" userId="8d49c830ac36a521" providerId="LiveId" clId="{108620F3-7C9B-4B7B-BDB5-71800E3BB158}" dt="2021-04-13T17:37:53.066" v="180" actId="27803"/>
          <ac:spMkLst>
            <pc:docMk/>
            <pc:sldMk cId="1296264056" sldId="354"/>
            <ac:spMk id="1055" creationId="{4E9D22FE-E75A-4205-8DCD-E26A916F4C58}"/>
          </ac:spMkLst>
        </pc:spChg>
        <pc:spChg chg="mod">
          <ac:chgData name="One Skill" userId="8d49c830ac36a521" providerId="LiveId" clId="{108620F3-7C9B-4B7B-BDB5-71800E3BB158}" dt="2021-04-13T17:37:53.066" v="180" actId="27803"/>
          <ac:spMkLst>
            <pc:docMk/>
            <pc:sldMk cId="1296264056" sldId="354"/>
            <ac:spMk id="1056" creationId="{21ED7575-6A36-4E8F-A490-2C278123A194}"/>
          </ac:spMkLst>
        </pc:spChg>
        <pc:spChg chg="mod">
          <ac:chgData name="One Skill" userId="8d49c830ac36a521" providerId="LiveId" clId="{108620F3-7C9B-4B7B-BDB5-71800E3BB158}" dt="2021-04-13T17:37:53.066" v="180" actId="27803"/>
          <ac:spMkLst>
            <pc:docMk/>
            <pc:sldMk cId="1296264056" sldId="354"/>
            <ac:spMk id="1057" creationId="{435877C4-C2D8-4432-AE13-71BA29E5310C}"/>
          </ac:spMkLst>
        </pc:spChg>
        <pc:spChg chg="mod">
          <ac:chgData name="One Skill" userId="8d49c830ac36a521" providerId="LiveId" clId="{108620F3-7C9B-4B7B-BDB5-71800E3BB158}" dt="2021-04-13T17:37:53.066" v="180" actId="27803"/>
          <ac:spMkLst>
            <pc:docMk/>
            <pc:sldMk cId="1296264056" sldId="354"/>
            <ac:spMk id="1058" creationId="{F0AA511B-A859-4081-BC8A-0E88103A650F}"/>
          </ac:spMkLst>
        </pc:spChg>
        <pc:spChg chg="mod">
          <ac:chgData name="One Skill" userId="8d49c830ac36a521" providerId="LiveId" clId="{108620F3-7C9B-4B7B-BDB5-71800E3BB158}" dt="2021-04-13T17:37:53.066" v="180" actId="27803"/>
          <ac:spMkLst>
            <pc:docMk/>
            <pc:sldMk cId="1296264056" sldId="354"/>
            <ac:spMk id="1059" creationId="{C2FB8EAF-2222-4168-9C2A-E06A431BA4A9}"/>
          </ac:spMkLst>
        </pc:spChg>
        <pc:spChg chg="mod">
          <ac:chgData name="One Skill" userId="8d49c830ac36a521" providerId="LiveId" clId="{108620F3-7C9B-4B7B-BDB5-71800E3BB158}" dt="2021-04-13T17:37:53.066" v="180" actId="27803"/>
          <ac:spMkLst>
            <pc:docMk/>
            <pc:sldMk cId="1296264056" sldId="354"/>
            <ac:spMk id="1060" creationId="{801BE1BC-4151-413B-A39C-86D7F5FB4284}"/>
          </ac:spMkLst>
        </pc:spChg>
        <pc:spChg chg="mod">
          <ac:chgData name="One Skill" userId="8d49c830ac36a521" providerId="LiveId" clId="{108620F3-7C9B-4B7B-BDB5-71800E3BB158}" dt="2021-04-13T17:37:53.066" v="180" actId="27803"/>
          <ac:spMkLst>
            <pc:docMk/>
            <pc:sldMk cId="1296264056" sldId="354"/>
            <ac:spMk id="1062" creationId="{9462A942-9ABE-4143-BDA7-657BDC4B0B89}"/>
          </ac:spMkLst>
        </pc:spChg>
        <pc:spChg chg="mod">
          <ac:chgData name="One Skill" userId="8d49c830ac36a521" providerId="LiveId" clId="{108620F3-7C9B-4B7B-BDB5-71800E3BB158}" dt="2021-04-13T17:37:53.066" v="180" actId="27803"/>
          <ac:spMkLst>
            <pc:docMk/>
            <pc:sldMk cId="1296264056" sldId="354"/>
            <ac:spMk id="1064" creationId="{8A87E39D-CACD-4FC3-917C-3FC99BEF4C2C}"/>
          </ac:spMkLst>
        </pc:spChg>
        <pc:spChg chg="mod">
          <ac:chgData name="One Skill" userId="8d49c830ac36a521" providerId="LiveId" clId="{108620F3-7C9B-4B7B-BDB5-71800E3BB158}" dt="2021-04-13T17:37:53.066" v="180" actId="27803"/>
          <ac:spMkLst>
            <pc:docMk/>
            <pc:sldMk cId="1296264056" sldId="354"/>
            <ac:spMk id="1065" creationId="{CCCBBF16-3740-45BC-840E-E8A16E70986B}"/>
          </ac:spMkLst>
        </pc:spChg>
        <pc:spChg chg="mod">
          <ac:chgData name="One Skill" userId="8d49c830ac36a521" providerId="LiveId" clId="{108620F3-7C9B-4B7B-BDB5-71800E3BB158}" dt="2021-04-13T17:37:53.066" v="180" actId="27803"/>
          <ac:spMkLst>
            <pc:docMk/>
            <pc:sldMk cId="1296264056" sldId="354"/>
            <ac:spMk id="1066" creationId="{C92897AA-91CB-460E-8581-FFB7A2E8AC50}"/>
          </ac:spMkLst>
        </pc:spChg>
        <pc:spChg chg="mod">
          <ac:chgData name="One Skill" userId="8d49c830ac36a521" providerId="LiveId" clId="{108620F3-7C9B-4B7B-BDB5-71800E3BB158}" dt="2021-04-13T17:37:53.066" v="180" actId="27803"/>
          <ac:spMkLst>
            <pc:docMk/>
            <pc:sldMk cId="1296264056" sldId="354"/>
            <ac:spMk id="1067" creationId="{9D824764-0F23-4869-8B77-28B1426DC425}"/>
          </ac:spMkLst>
        </pc:spChg>
        <pc:spChg chg="mod">
          <ac:chgData name="One Skill" userId="8d49c830ac36a521" providerId="LiveId" clId="{108620F3-7C9B-4B7B-BDB5-71800E3BB158}" dt="2021-04-13T17:37:53.066" v="180" actId="27803"/>
          <ac:spMkLst>
            <pc:docMk/>
            <pc:sldMk cId="1296264056" sldId="354"/>
            <ac:spMk id="1068" creationId="{321B0C80-802D-4D06-988C-4051D9EB2B12}"/>
          </ac:spMkLst>
        </pc:spChg>
        <pc:spChg chg="mod">
          <ac:chgData name="One Skill" userId="8d49c830ac36a521" providerId="LiveId" clId="{108620F3-7C9B-4B7B-BDB5-71800E3BB158}" dt="2021-04-13T17:37:53.066" v="180" actId="27803"/>
          <ac:spMkLst>
            <pc:docMk/>
            <pc:sldMk cId="1296264056" sldId="354"/>
            <ac:spMk id="1069" creationId="{9637B6EB-0BD4-40D8-B58F-BF9E0D81266D}"/>
          </ac:spMkLst>
        </pc:spChg>
        <pc:spChg chg="mod">
          <ac:chgData name="One Skill" userId="8d49c830ac36a521" providerId="LiveId" clId="{108620F3-7C9B-4B7B-BDB5-71800E3BB158}" dt="2021-04-13T17:37:53.066" v="180" actId="27803"/>
          <ac:spMkLst>
            <pc:docMk/>
            <pc:sldMk cId="1296264056" sldId="354"/>
            <ac:spMk id="1070" creationId="{9FC92250-F0A3-40BE-99E0-088C149D11A8}"/>
          </ac:spMkLst>
        </pc:spChg>
        <pc:spChg chg="mod">
          <ac:chgData name="One Skill" userId="8d49c830ac36a521" providerId="LiveId" clId="{108620F3-7C9B-4B7B-BDB5-71800E3BB158}" dt="2021-04-13T17:37:53.066" v="180" actId="27803"/>
          <ac:spMkLst>
            <pc:docMk/>
            <pc:sldMk cId="1296264056" sldId="354"/>
            <ac:spMk id="1071" creationId="{FC90203D-54F9-4FEE-9450-A0996AEB9DDE}"/>
          </ac:spMkLst>
        </pc:spChg>
        <pc:spChg chg="mod">
          <ac:chgData name="One Skill" userId="8d49c830ac36a521" providerId="LiveId" clId="{108620F3-7C9B-4B7B-BDB5-71800E3BB158}" dt="2021-04-13T17:37:53.066" v="180" actId="27803"/>
          <ac:spMkLst>
            <pc:docMk/>
            <pc:sldMk cId="1296264056" sldId="354"/>
            <ac:spMk id="1072" creationId="{5294DDB8-7684-40AF-B640-D27608313D50}"/>
          </ac:spMkLst>
        </pc:spChg>
        <pc:spChg chg="mod">
          <ac:chgData name="One Skill" userId="8d49c830ac36a521" providerId="LiveId" clId="{108620F3-7C9B-4B7B-BDB5-71800E3BB158}" dt="2021-04-13T17:37:53.066" v="180" actId="27803"/>
          <ac:spMkLst>
            <pc:docMk/>
            <pc:sldMk cId="1296264056" sldId="354"/>
            <ac:spMk id="1073" creationId="{CACC08A8-B691-4EBF-8A52-20752D248865}"/>
          </ac:spMkLst>
        </pc:spChg>
        <pc:spChg chg="mod">
          <ac:chgData name="One Skill" userId="8d49c830ac36a521" providerId="LiveId" clId="{108620F3-7C9B-4B7B-BDB5-71800E3BB158}" dt="2021-04-13T17:37:53.066" v="180" actId="27803"/>
          <ac:spMkLst>
            <pc:docMk/>
            <pc:sldMk cId="1296264056" sldId="354"/>
            <ac:spMk id="1074" creationId="{6C670993-814C-4216-931A-EB9829E1D391}"/>
          </ac:spMkLst>
        </pc:spChg>
        <pc:spChg chg="mod">
          <ac:chgData name="One Skill" userId="8d49c830ac36a521" providerId="LiveId" clId="{108620F3-7C9B-4B7B-BDB5-71800E3BB158}" dt="2021-04-13T17:37:53.066" v="180" actId="27803"/>
          <ac:spMkLst>
            <pc:docMk/>
            <pc:sldMk cId="1296264056" sldId="354"/>
            <ac:spMk id="1075" creationId="{C13FE412-8EA3-4254-AC43-F12369469482}"/>
          </ac:spMkLst>
        </pc:spChg>
        <pc:spChg chg="mod">
          <ac:chgData name="One Skill" userId="8d49c830ac36a521" providerId="LiveId" clId="{108620F3-7C9B-4B7B-BDB5-71800E3BB158}" dt="2021-04-13T17:37:53.066" v="180" actId="27803"/>
          <ac:spMkLst>
            <pc:docMk/>
            <pc:sldMk cId="1296264056" sldId="354"/>
            <ac:spMk id="1076" creationId="{477AECB1-5FC3-4233-B9B2-4758F6CA9700}"/>
          </ac:spMkLst>
        </pc:spChg>
        <pc:spChg chg="mod">
          <ac:chgData name="One Skill" userId="8d49c830ac36a521" providerId="LiveId" clId="{108620F3-7C9B-4B7B-BDB5-71800E3BB158}" dt="2021-04-13T17:37:53.066" v="180" actId="27803"/>
          <ac:spMkLst>
            <pc:docMk/>
            <pc:sldMk cId="1296264056" sldId="354"/>
            <ac:spMk id="1077" creationId="{A67C0630-0BB4-4E69-B058-233EF3CAA075}"/>
          </ac:spMkLst>
        </pc:spChg>
        <pc:spChg chg="mod">
          <ac:chgData name="One Skill" userId="8d49c830ac36a521" providerId="LiveId" clId="{108620F3-7C9B-4B7B-BDB5-71800E3BB158}" dt="2021-04-13T17:37:53.066" v="180" actId="27803"/>
          <ac:spMkLst>
            <pc:docMk/>
            <pc:sldMk cId="1296264056" sldId="354"/>
            <ac:spMk id="1078" creationId="{F746DA70-1C2B-41E4-8603-AAB9154003B7}"/>
          </ac:spMkLst>
        </pc:spChg>
        <pc:spChg chg="mod">
          <ac:chgData name="One Skill" userId="8d49c830ac36a521" providerId="LiveId" clId="{108620F3-7C9B-4B7B-BDB5-71800E3BB158}" dt="2021-04-13T17:37:53.066" v="180" actId="27803"/>
          <ac:spMkLst>
            <pc:docMk/>
            <pc:sldMk cId="1296264056" sldId="354"/>
            <ac:spMk id="1079" creationId="{D6E23B42-0326-44D4-AAE5-5D90488889EA}"/>
          </ac:spMkLst>
        </pc:spChg>
        <pc:spChg chg="mod">
          <ac:chgData name="One Skill" userId="8d49c830ac36a521" providerId="LiveId" clId="{108620F3-7C9B-4B7B-BDB5-71800E3BB158}" dt="2021-04-13T17:37:53.066" v="180" actId="27803"/>
          <ac:spMkLst>
            <pc:docMk/>
            <pc:sldMk cId="1296264056" sldId="354"/>
            <ac:spMk id="1080" creationId="{F53D503E-9E2E-4AFE-911A-566D743D6DE3}"/>
          </ac:spMkLst>
        </pc:spChg>
        <pc:spChg chg="mod">
          <ac:chgData name="One Skill" userId="8d49c830ac36a521" providerId="LiveId" clId="{108620F3-7C9B-4B7B-BDB5-71800E3BB158}" dt="2021-04-13T17:37:53.066" v="180" actId="27803"/>
          <ac:spMkLst>
            <pc:docMk/>
            <pc:sldMk cId="1296264056" sldId="354"/>
            <ac:spMk id="1082" creationId="{B67A35A3-1E18-4B24-9B88-E4D02E531051}"/>
          </ac:spMkLst>
        </pc:spChg>
        <pc:spChg chg="mod">
          <ac:chgData name="One Skill" userId="8d49c830ac36a521" providerId="LiveId" clId="{108620F3-7C9B-4B7B-BDB5-71800E3BB158}" dt="2021-04-13T17:37:53.066" v="180" actId="27803"/>
          <ac:spMkLst>
            <pc:docMk/>
            <pc:sldMk cId="1296264056" sldId="354"/>
            <ac:spMk id="1083" creationId="{03ECB8E5-564E-4572-8B6D-6AE3CD06E7AA}"/>
          </ac:spMkLst>
        </pc:spChg>
        <pc:spChg chg="mod">
          <ac:chgData name="One Skill" userId="8d49c830ac36a521" providerId="LiveId" clId="{108620F3-7C9B-4B7B-BDB5-71800E3BB158}" dt="2021-04-13T17:37:53.066" v="180" actId="27803"/>
          <ac:spMkLst>
            <pc:docMk/>
            <pc:sldMk cId="1296264056" sldId="354"/>
            <ac:spMk id="1084" creationId="{9B765FC0-5AD0-4443-8E86-AD8A05FB923B}"/>
          </ac:spMkLst>
        </pc:spChg>
        <pc:spChg chg="mod">
          <ac:chgData name="One Skill" userId="8d49c830ac36a521" providerId="LiveId" clId="{108620F3-7C9B-4B7B-BDB5-71800E3BB158}" dt="2021-04-13T17:37:53.066" v="180" actId="27803"/>
          <ac:spMkLst>
            <pc:docMk/>
            <pc:sldMk cId="1296264056" sldId="354"/>
            <ac:spMk id="1085" creationId="{B6B70C68-9DAE-47EA-875E-77F1B9BE57A0}"/>
          </ac:spMkLst>
        </pc:spChg>
        <pc:spChg chg="mod">
          <ac:chgData name="One Skill" userId="8d49c830ac36a521" providerId="LiveId" clId="{108620F3-7C9B-4B7B-BDB5-71800E3BB158}" dt="2021-04-13T17:37:53.066" v="180" actId="27803"/>
          <ac:spMkLst>
            <pc:docMk/>
            <pc:sldMk cId="1296264056" sldId="354"/>
            <ac:spMk id="1087" creationId="{96C3F7F8-A7FC-42F2-BCED-58EF0FB3DDA5}"/>
          </ac:spMkLst>
        </pc:spChg>
        <pc:spChg chg="mod">
          <ac:chgData name="One Skill" userId="8d49c830ac36a521" providerId="LiveId" clId="{108620F3-7C9B-4B7B-BDB5-71800E3BB158}" dt="2021-04-13T17:37:53.066" v="180" actId="27803"/>
          <ac:spMkLst>
            <pc:docMk/>
            <pc:sldMk cId="1296264056" sldId="354"/>
            <ac:spMk id="1088" creationId="{1DBC24F2-AE36-4213-BA0A-ABCCBBE9FCB8}"/>
          </ac:spMkLst>
        </pc:spChg>
        <pc:spChg chg="mod">
          <ac:chgData name="One Skill" userId="8d49c830ac36a521" providerId="LiveId" clId="{108620F3-7C9B-4B7B-BDB5-71800E3BB158}" dt="2021-04-13T17:37:53.066" v="180" actId="27803"/>
          <ac:spMkLst>
            <pc:docMk/>
            <pc:sldMk cId="1296264056" sldId="354"/>
            <ac:spMk id="1089" creationId="{98F01667-7B2E-48FE-AA80-11317B7E7D69}"/>
          </ac:spMkLst>
        </pc:spChg>
        <pc:spChg chg="mod">
          <ac:chgData name="One Skill" userId="8d49c830ac36a521" providerId="LiveId" clId="{108620F3-7C9B-4B7B-BDB5-71800E3BB158}" dt="2021-04-13T17:37:53.066" v="180" actId="27803"/>
          <ac:spMkLst>
            <pc:docMk/>
            <pc:sldMk cId="1296264056" sldId="354"/>
            <ac:spMk id="1090" creationId="{722B855C-376F-4CC6-8EB2-9D9B9B8DB3EE}"/>
          </ac:spMkLst>
        </pc:spChg>
        <pc:spChg chg="mod">
          <ac:chgData name="One Skill" userId="8d49c830ac36a521" providerId="LiveId" clId="{108620F3-7C9B-4B7B-BDB5-71800E3BB158}" dt="2021-04-13T17:37:53.066" v="180" actId="27803"/>
          <ac:spMkLst>
            <pc:docMk/>
            <pc:sldMk cId="1296264056" sldId="354"/>
            <ac:spMk id="1091" creationId="{4D9E5EF1-BF4F-46E9-AF19-0DA26D60DD9D}"/>
          </ac:spMkLst>
        </pc:spChg>
        <pc:spChg chg="mod">
          <ac:chgData name="One Skill" userId="8d49c830ac36a521" providerId="LiveId" clId="{108620F3-7C9B-4B7B-BDB5-71800E3BB158}" dt="2021-04-13T17:37:53.066" v="180" actId="27803"/>
          <ac:spMkLst>
            <pc:docMk/>
            <pc:sldMk cId="1296264056" sldId="354"/>
            <ac:spMk id="1092" creationId="{35C7976D-AE79-4DDE-9870-EA975E57DE47}"/>
          </ac:spMkLst>
        </pc:spChg>
        <pc:spChg chg="mod">
          <ac:chgData name="One Skill" userId="8d49c830ac36a521" providerId="LiveId" clId="{108620F3-7C9B-4B7B-BDB5-71800E3BB158}" dt="2021-04-13T17:37:53.066" v="180" actId="27803"/>
          <ac:spMkLst>
            <pc:docMk/>
            <pc:sldMk cId="1296264056" sldId="354"/>
            <ac:spMk id="1093" creationId="{019DE58C-8EF0-4F8D-8271-2D3E9CCFBA7C}"/>
          </ac:spMkLst>
        </pc:spChg>
        <pc:spChg chg="mod">
          <ac:chgData name="One Skill" userId="8d49c830ac36a521" providerId="LiveId" clId="{108620F3-7C9B-4B7B-BDB5-71800E3BB158}" dt="2021-04-13T17:37:53.066" v="180" actId="27803"/>
          <ac:spMkLst>
            <pc:docMk/>
            <pc:sldMk cId="1296264056" sldId="354"/>
            <ac:spMk id="1094" creationId="{1B0CE2F5-6495-40FB-A23E-0C9660EE9641}"/>
          </ac:spMkLst>
        </pc:spChg>
        <pc:spChg chg="mod">
          <ac:chgData name="One Skill" userId="8d49c830ac36a521" providerId="LiveId" clId="{108620F3-7C9B-4B7B-BDB5-71800E3BB158}" dt="2021-04-13T17:37:53.066" v="180" actId="27803"/>
          <ac:spMkLst>
            <pc:docMk/>
            <pc:sldMk cId="1296264056" sldId="354"/>
            <ac:spMk id="1095" creationId="{68502EF6-592F-4A31-83CF-ECACD88AF240}"/>
          </ac:spMkLst>
        </pc:spChg>
        <pc:spChg chg="mod">
          <ac:chgData name="One Skill" userId="8d49c830ac36a521" providerId="LiveId" clId="{108620F3-7C9B-4B7B-BDB5-71800E3BB158}" dt="2021-04-13T17:37:53.066" v="180" actId="27803"/>
          <ac:spMkLst>
            <pc:docMk/>
            <pc:sldMk cId="1296264056" sldId="354"/>
            <ac:spMk id="1096" creationId="{6E6212BD-527C-45D5-99A7-CD29DB0E8BD5}"/>
          </ac:spMkLst>
        </pc:spChg>
        <pc:spChg chg="mod">
          <ac:chgData name="One Skill" userId="8d49c830ac36a521" providerId="LiveId" clId="{108620F3-7C9B-4B7B-BDB5-71800E3BB158}" dt="2021-04-13T17:37:53.066" v="180" actId="27803"/>
          <ac:spMkLst>
            <pc:docMk/>
            <pc:sldMk cId="1296264056" sldId="354"/>
            <ac:spMk id="1097" creationId="{89636406-91E5-4795-9EE6-7628590429C8}"/>
          </ac:spMkLst>
        </pc:spChg>
        <pc:spChg chg="mod">
          <ac:chgData name="One Skill" userId="8d49c830ac36a521" providerId="LiveId" clId="{108620F3-7C9B-4B7B-BDB5-71800E3BB158}" dt="2021-04-13T17:37:53.066" v="180" actId="27803"/>
          <ac:spMkLst>
            <pc:docMk/>
            <pc:sldMk cId="1296264056" sldId="354"/>
            <ac:spMk id="1098" creationId="{4118AB08-7675-41E0-AB82-CB85377F9AC3}"/>
          </ac:spMkLst>
        </pc:spChg>
        <pc:spChg chg="mod">
          <ac:chgData name="One Skill" userId="8d49c830ac36a521" providerId="LiveId" clId="{108620F3-7C9B-4B7B-BDB5-71800E3BB158}" dt="2021-04-13T17:37:53.066" v="180" actId="27803"/>
          <ac:spMkLst>
            <pc:docMk/>
            <pc:sldMk cId="1296264056" sldId="354"/>
            <ac:spMk id="1099" creationId="{EB427796-A8B1-4D77-939E-61FAF46293A2}"/>
          </ac:spMkLst>
        </pc:spChg>
        <pc:spChg chg="mod">
          <ac:chgData name="One Skill" userId="8d49c830ac36a521" providerId="LiveId" clId="{108620F3-7C9B-4B7B-BDB5-71800E3BB158}" dt="2021-04-13T17:37:53.066" v="180" actId="27803"/>
          <ac:spMkLst>
            <pc:docMk/>
            <pc:sldMk cId="1296264056" sldId="354"/>
            <ac:spMk id="1100" creationId="{0EFF6300-ABCF-48A6-87C8-A6B2D736CF46}"/>
          </ac:spMkLst>
        </pc:spChg>
        <pc:spChg chg="mod">
          <ac:chgData name="One Skill" userId="8d49c830ac36a521" providerId="LiveId" clId="{108620F3-7C9B-4B7B-BDB5-71800E3BB158}" dt="2021-04-13T17:37:53.066" v="180" actId="27803"/>
          <ac:spMkLst>
            <pc:docMk/>
            <pc:sldMk cId="1296264056" sldId="354"/>
            <ac:spMk id="1101" creationId="{EC68C0CE-FDB0-4418-8D5E-AE9007D891F5}"/>
          </ac:spMkLst>
        </pc:spChg>
        <pc:spChg chg="mod">
          <ac:chgData name="One Skill" userId="8d49c830ac36a521" providerId="LiveId" clId="{108620F3-7C9B-4B7B-BDB5-71800E3BB158}" dt="2021-04-13T17:37:53.066" v="180" actId="27803"/>
          <ac:spMkLst>
            <pc:docMk/>
            <pc:sldMk cId="1296264056" sldId="354"/>
            <ac:spMk id="1102" creationId="{150933C8-1FD8-446E-9C67-F549111BB988}"/>
          </ac:spMkLst>
        </pc:spChg>
        <pc:spChg chg="mod">
          <ac:chgData name="One Skill" userId="8d49c830ac36a521" providerId="LiveId" clId="{108620F3-7C9B-4B7B-BDB5-71800E3BB158}" dt="2021-04-13T17:37:53.066" v="180" actId="27803"/>
          <ac:spMkLst>
            <pc:docMk/>
            <pc:sldMk cId="1296264056" sldId="354"/>
            <ac:spMk id="1103" creationId="{EB440ACD-1A49-48F8-8D0A-1B2E1328EF70}"/>
          </ac:spMkLst>
        </pc:spChg>
        <pc:spChg chg="mod">
          <ac:chgData name="One Skill" userId="8d49c830ac36a521" providerId="LiveId" clId="{108620F3-7C9B-4B7B-BDB5-71800E3BB158}" dt="2021-04-13T17:37:53.066" v="180" actId="27803"/>
          <ac:spMkLst>
            <pc:docMk/>
            <pc:sldMk cId="1296264056" sldId="354"/>
            <ac:spMk id="1104" creationId="{160A9C57-F26B-4B51-BB8B-4443B2E5D6F5}"/>
          </ac:spMkLst>
        </pc:spChg>
        <pc:spChg chg="mod">
          <ac:chgData name="One Skill" userId="8d49c830ac36a521" providerId="LiveId" clId="{108620F3-7C9B-4B7B-BDB5-71800E3BB158}" dt="2021-04-13T17:37:53.066" v="180" actId="27803"/>
          <ac:spMkLst>
            <pc:docMk/>
            <pc:sldMk cId="1296264056" sldId="354"/>
            <ac:spMk id="1105" creationId="{68357ED1-5FF2-4E3F-920E-F7E53C059DFF}"/>
          </ac:spMkLst>
        </pc:spChg>
        <pc:spChg chg="mod">
          <ac:chgData name="One Skill" userId="8d49c830ac36a521" providerId="LiveId" clId="{108620F3-7C9B-4B7B-BDB5-71800E3BB158}" dt="2021-04-13T17:37:53.066" v="180" actId="27803"/>
          <ac:spMkLst>
            <pc:docMk/>
            <pc:sldMk cId="1296264056" sldId="354"/>
            <ac:spMk id="1106" creationId="{6C1DC024-D155-4B01-A7BF-371AFCEEC9BA}"/>
          </ac:spMkLst>
        </pc:spChg>
        <pc:spChg chg="mod">
          <ac:chgData name="One Skill" userId="8d49c830ac36a521" providerId="LiveId" clId="{108620F3-7C9B-4B7B-BDB5-71800E3BB158}" dt="2021-04-13T17:37:53.066" v="180" actId="27803"/>
          <ac:spMkLst>
            <pc:docMk/>
            <pc:sldMk cId="1296264056" sldId="354"/>
            <ac:spMk id="1107" creationId="{4B0A51C3-EB46-4CA3-879C-4C4E4F5AE53D}"/>
          </ac:spMkLst>
        </pc:spChg>
        <pc:spChg chg="mod">
          <ac:chgData name="One Skill" userId="8d49c830ac36a521" providerId="LiveId" clId="{108620F3-7C9B-4B7B-BDB5-71800E3BB158}" dt="2021-04-13T17:37:53.066" v="180" actId="27803"/>
          <ac:spMkLst>
            <pc:docMk/>
            <pc:sldMk cId="1296264056" sldId="354"/>
            <ac:spMk id="1108" creationId="{CB41B8F4-6FDF-4CC7-8E6D-F21DE4473B43}"/>
          </ac:spMkLst>
        </pc:spChg>
        <pc:spChg chg="mod">
          <ac:chgData name="One Skill" userId="8d49c830ac36a521" providerId="LiveId" clId="{108620F3-7C9B-4B7B-BDB5-71800E3BB158}" dt="2021-04-13T17:37:53.066" v="180" actId="27803"/>
          <ac:spMkLst>
            <pc:docMk/>
            <pc:sldMk cId="1296264056" sldId="354"/>
            <ac:spMk id="1109" creationId="{FBF9E1EA-DB50-4846-87CB-BD6D49A5CE0F}"/>
          </ac:spMkLst>
        </pc:spChg>
        <pc:spChg chg="mod">
          <ac:chgData name="One Skill" userId="8d49c830ac36a521" providerId="LiveId" clId="{108620F3-7C9B-4B7B-BDB5-71800E3BB158}" dt="2021-04-13T17:37:53.066" v="180" actId="27803"/>
          <ac:spMkLst>
            <pc:docMk/>
            <pc:sldMk cId="1296264056" sldId="354"/>
            <ac:spMk id="1110" creationId="{78FD1AEF-15A8-4D57-A55D-068D5FFAAD56}"/>
          </ac:spMkLst>
        </pc:spChg>
        <pc:spChg chg="mod">
          <ac:chgData name="One Skill" userId="8d49c830ac36a521" providerId="LiveId" clId="{108620F3-7C9B-4B7B-BDB5-71800E3BB158}" dt="2021-04-13T17:37:53.066" v="180" actId="27803"/>
          <ac:spMkLst>
            <pc:docMk/>
            <pc:sldMk cId="1296264056" sldId="354"/>
            <ac:spMk id="1111" creationId="{67339366-02B8-4ABF-84B6-F99018E8B861}"/>
          </ac:spMkLst>
        </pc:spChg>
        <pc:spChg chg="mod">
          <ac:chgData name="One Skill" userId="8d49c830ac36a521" providerId="LiveId" clId="{108620F3-7C9B-4B7B-BDB5-71800E3BB158}" dt="2021-04-13T17:37:53.066" v="180" actId="27803"/>
          <ac:spMkLst>
            <pc:docMk/>
            <pc:sldMk cId="1296264056" sldId="354"/>
            <ac:spMk id="1112" creationId="{F9E83936-8D5D-41E4-AD82-A5B7FABB8B79}"/>
          </ac:spMkLst>
        </pc:spChg>
        <pc:spChg chg="mod">
          <ac:chgData name="One Skill" userId="8d49c830ac36a521" providerId="LiveId" clId="{108620F3-7C9B-4B7B-BDB5-71800E3BB158}" dt="2021-04-13T17:37:53.066" v="180" actId="27803"/>
          <ac:spMkLst>
            <pc:docMk/>
            <pc:sldMk cId="1296264056" sldId="354"/>
            <ac:spMk id="1113" creationId="{28DF7293-E4A3-4931-A4A1-0A0B01C31C0F}"/>
          </ac:spMkLst>
        </pc:spChg>
        <pc:spChg chg="mod">
          <ac:chgData name="One Skill" userId="8d49c830ac36a521" providerId="LiveId" clId="{108620F3-7C9B-4B7B-BDB5-71800E3BB158}" dt="2021-04-13T17:37:53.066" v="180" actId="27803"/>
          <ac:spMkLst>
            <pc:docMk/>
            <pc:sldMk cId="1296264056" sldId="354"/>
            <ac:spMk id="1114" creationId="{094C8D0E-0DBF-4186-9627-40FE00D825F4}"/>
          </ac:spMkLst>
        </pc:spChg>
        <pc:spChg chg="mod">
          <ac:chgData name="One Skill" userId="8d49c830ac36a521" providerId="LiveId" clId="{108620F3-7C9B-4B7B-BDB5-71800E3BB158}" dt="2021-04-13T17:37:53.066" v="180" actId="27803"/>
          <ac:spMkLst>
            <pc:docMk/>
            <pc:sldMk cId="1296264056" sldId="354"/>
            <ac:spMk id="1115" creationId="{37EF704F-761E-475D-963F-995C6C6834B0}"/>
          </ac:spMkLst>
        </pc:spChg>
        <pc:spChg chg="mod">
          <ac:chgData name="One Skill" userId="8d49c830ac36a521" providerId="LiveId" clId="{108620F3-7C9B-4B7B-BDB5-71800E3BB158}" dt="2021-04-13T17:37:53.066" v="180" actId="27803"/>
          <ac:spMkLst>
            <pc:docMk/>
            <pc:sldMk cId="1296264056" sldId="354"/>
            <ac:spMk id="1116" creationId="{E86C3728-C4F9-4A2F-912A-FC404408829E}"/>
          </ac:spMkLst>
        </pc:spChg>
        <pc:spChg chg="mod">
          <ac:chgData name="One Skill" userId="8d49c830ac36a521" providerId="LiveId" clId="{108620F3-7C9B-4B7B-BDB5-71800E3BB158}" dt="2021-04-13T17:37:53.066" v="180" actId="27803"/>
          <ac:spMkLst>
            <pc:docMk/>
            <pc:sldMk cId="1296264056" sldId="354"/>
            <ac:spMk id="1117" creationId="{C8787003-E4A2-4DA0-A3AA-F63D4DA4FFC5}"/>
          </ac:spMkLst>
        </pc:spChg>
        <pc:spChg chg="mod">
          <ac:chgData name="One Skill" userId="8d49c830ac36a521" providerId="LiveId" clId="{108620F3-7C9B-4B7B-BDB5-71800E3BB158}" dt="2021-04-13T17:37:53.066" v="180" actId="27803"/>
          <ac:spMkLst>
            <pc:docMk/>
            <pc:sldMk cId="1296264056" sldId="354"/>
            <ac:spMk id="1118" creationId="{F0F8BB9E-71BD-4022-A95F-37DAC4001998}"/>
          </ac:spMkLst>
        </pc:spChg>
        <pc:spChg chg="mod">
          <ac:chgData name="One Skill" userId="8d49c830ac36a521" providerId="LiveId" clId="{108620F3-7C9B-4B7B-BDB5-71800E3BB158}" dt="2021-04-13T17:37:53.066" v="180" actId="27803"/>
          <ac:spMkLst>
            <pc:docMk/>
            <pc:sldMk cId="1296264056" sldId="354"/>
            <ac:spMk id="1119" creationId="{C0E09333-D827-4720-8349-35CF6DD74A48}"/>
          </ac:spMkLst>
        </pc:spChg>
        <pc:spChg chg="mod">
          <ac:chgData name="One Skill" userId="8d49c830ac36a521" providerId="LiveId" clId="{108620F3-7C9B-4B7B-BDB5-71800E3BB158}" dt="2021-04-13T17:37:53.066" v="180" actId="27803"/>
          <ac:spMkLst>
            <pc:docMk/>
            <pc:sldMk cId="1296264056" sldId="354"/>
            <ac:spMk id="1120" creationId="{C43A28AC-FEED-49D2-A735-1C3BA4228810}"/>
          </ac:spMkLst>
        </pc:spChg>
        <pc:spChg chg="mod">
          <ac:chgData name="One Skill" userId="8d49c830ac36a521" providerId="LiveId" clId="{108620F3-7C9B-4B7B-BDB5-71800E3BB158}" dt="2021-04-13T17:37:53.066" v="180" actId="27803"/>
          <ac:spMkLst>
            <pc:docMk/>
            <pc:sldMk cId="1296264056" sldId="354"/>
            <ac:spMk id="1121" creationId="{4BD14DDC-1DC4-4B63-8AC5-C5B5107E9D60}"/>
          </ac:spMkLst>
        </pc:spChg>
        <pc:spChg chg="mod">
          <ac:chgData name="One Skill" userId="8d49c830ac36a521" providerId="LiveId" clId="{108620F3-7C9B-4B7B-BDB5-71800E3BB158}" dt="2021-04-13T17:37:53.066" v="180" actId="27803"/>
          <ac:spMkLst>
            <pc:docMk/>
            <pc:sldMk cId="1296264056" sldId="354"/>
            <ac:spMk id="1122" creationId="{2581B673-BF04-46CB-9DB0-15F42BBD65C8}"/>
          </ac:spMkLst>
        </pc:spChg>
        <pc:spChg chg="mod">
          <ac:chgData name="One Skill" userId="8d49c830ac36a521" providerId="LiveId" clId="{108620F3-7C9B-4B7B-BDB5-71800E3BB158}" dt="2021-04-13T17:37:53.066" v="180" actId="27803"/>
          <ac:spMkLst>
            <pc:docMk/>
            <pc:sldMk cId="1296264056" sldId="354"/>
            <ac:spMk id="1123" creationId="{C069ECEE-AAB0-497D-AD19-333487A420BF}"/>
          </ac:spMkLst>
        </pc:spChg>
        <pc:spChg chg="mod">
          <ac:chgData name="One Skill" userId="8d49c830ac36a521" providerId="LiveId" clId="{108620F3-7C9B-4B7B-BDB5-71800E3BB158}" dt="2021-04-13T17:37:53.066" v="180" actId="27803"/>
          <ac:spMkLst>
            <pc:docMk/>
            <pc:sldMk cId="1296264056" sldId="354"/>
            <ac:spMk id="1124" creationId="{2E160BD3-180C-4CE7-A142-B6A33D93037D}"/>
          </ac:spMkLst>
        </pc:spChg>
        <pc:spChg chg="mod">
          <ac:chgData name="One Skill" userId="8d49c830ac36a521" providerId="LiveId" clId="{108620F3-7C9B-4B7B-BDB5-71800E3BB158}" dt="2021-04-13T17:37:53.066" v="180" actId="27803"/>
          <ac:spMkLst>
            <pc:docMk/>
            <pc:sldMk cId="1296264056" sldId="354"/>
            <ac:spMk id="1125" creationId="{E42E512D-A1D2-4F7A-9B80-990740C311F6}"/>
          </ac:spMkLst>
        </pc:spChg>
        <pc:spChg chg="mod">
          <ac:chgData name="One Skill" userId="8d49c830ac36a521" providerId="LiveId" clId="{108620F3-7C9B-4B7B-BDB5-71800E3BB158}" dt="2021-04-13T17:37:53.066" v="180" actId="27803"/>
          <ac:spMkLst>
            <pc:docMk/>
            <pc:sldMk cId="1296264056" sldId="354"/>
            <ac:spMk id="1126" creationId="{46992E00-2F76-45EE-9DAC-22A4C7CA18E9}"/>
          </ac:spMkLst>
        </pc:spChg>
        <pc:spChg chg="mod">
          <ac:chgData name="One Skill" userId="8d49c830ac36a521" providerId="LiveId" clId="{108620F3-7C9B-4B7B-BDB5-71800E3BB158}" dt="2021-04-13T17:37:53.066" v="180" actId="27803"/>
          <ac:spMkLst>
            <pc:docMk/>
            <pc:sldMk cId="1296264056" sldId="354"/>
            <ac:spMk id="1127" creationId="{6C9EEFA0-3AB5-4999-A001-0EBB6FCD5B9C}"/>
          </ac:spMkLst>
        </pc:spChg>
        <pc:spChg chg="mod">
          <ac:chgData name="One Skill" userId="8d49c830ac36a521" providerId="LiveId" clId="{108620F3-7C9B-4B7B-BDB5-71800E3BB158}" dt="2021-04-13T17:37:53.066" v="180" actId="27803"/>
          <ac:spMkLst>
            <pc:docMk/>
            <pc:sldMk cId="1296264056" sldId="354"/>
            <ac:spMk id="1128" creationId="{73380EB6-F8BC-4ABA-B13A-CAB5FF8F3432}"/>
          </ac:spMkLst>
        </pc:spChg>
        <pc:spChg chg="mod">
          <ac:chgData name="One Skill" userId="8d49c830ac36a521" providerId="LiveId" clId="{108620F3-7C9B-4B7B-BDB5-71800E3BB158}" dt="2021-04-13T17:37:53.066" v="180" actId="27803"/>
          <ac:spMkLst>
            <pc:docMk/>
            <pc:sldMk cId="1296264056" sldId="354"/>
            <ac:spMk id="1130" creationId="{605C6E4F-D6A8-4AFC-AD2E-F6387209320B}"/>
          </ac:spMkLst>
        </pc:spChg>
        <pc:spChg chg="mod">
          <ac:chgData name="One Skill" userId="8d49c830ac36a521" providerId="LiveId" clId="{108620F3-7C9B-4B7B-BDB5-71800E3BB158}" dt="2021-04-13T17:37:53.066" v="180" actId="27803"/>
          <ac:spMkLst>
            <pc:docMk/>
            <pc:sldMk cId="1296264056" sldId="354"/>
            <ac:spMk id="1131" creationId="{CFD4E661-1BCE-41BE-ABB5-D1E182A09AA8}"/>
          </ac:spMkLst>
        </pc:spChg>
        <pc:spChg chg="mod">
          <ac:chgData name="One Skill" userId="8d49c830ac36a521" providerId="LiveId" clId="{108620F3-7C9B-4B7B-BDB5-71800E3BB158}" dt="2021-04-13T17:37:53.066" v="180" actId="27803"/>
          <ac:spMkLst>
            <pc:docMk/>
            <pc:sldMk cId="1296264056" sldId="354"/>
            <ac:spMk id="1132" creationId="{5C24E740-FB96-456F-A6DE-C24733BCBCFC}"/>
          </ac:spMkLst>
        </pc:spChg>
        <pc:spChg chg="mod">
          <ac:chgData name="One Skill" userId="8d49c830ac36a521" providerId="LiveId" clId="{108620F3-7C9B-4B7B-BDB5-71800E3BB158}" dt="2021-04-13T17:37:53.066" v="180" actId="27803"/>
          <ac:spMkLst>
            <pc:docMk/>
            <pc:sldMk cId="1296264056" sldId="354"/>
            <ac:spMk id="1133" creationId="{0BDB3E54-9FC8-4697-81F0-F5F964A189B6}"/>
          </ac:spMkLst>
        </pc:spChg>
        <pc:spChg chg="mod">
          <ac:chgData name="One Skill" userId="8d49c830ac36a521" providerId="LiveId" clId="{108620F3-7C9B-4B7B-BDB5-71800E3BB158}" dt="2021-04-13T17:37:53.066" v="180" actId="27803"/>
          <ac:spMkLst>
            <pc:docMk/>
            <pc:sldMk cId="1296264056" sldId="354"/>
            <ac:spMk id="1134" creationId="{C07EEE61-D2FE-4E5E-8CCD-C03074FA2FAE}"/>
          </ac:spMkLst>
        </pc:spChg>
        <pc:spChg chg="mod">
          <ac:chgData name="One Skill" userId="8d49c830ac36a521" providerId="LiveId" clId="{108620F3-7C9B-4B7B-BDB5-71800E3BB158}" dt="2021-04-13T17:37:53.066" v="180" actId="27803"/>
          <ac:spMkLst>
            <pc:docMk/>
            <pc:sldMk cId="1296264056" sldId="354"/>
            <ac:spMk id="1135" creationId="{E7AA2B7B-B3E0-4D11-8500-DBC166D00555}"/>
          </ac:spMkLst>
        </pc:spChg>
        <pc:spChg chg="mod">
          <ac:chgData name="One Skill" userId="8d49c830ac36a521" providerId="LiveId" clId="{108620F3-7C9B-4B7B-BDB5-71800E3BB158}" dt="2021-04-13T17:37:53.066" v="180" actId="27803"/>
          <ac:spMkLst>
            <pc:docMk/>
            <pc:sldMk cId="1296264056" sldId="354"/>
            <ac:spMk id="1136" creationId="{FD89A375-792A-4666-B842-E13687677A8D}"/>
          </ac:spMkLst>
        </pc:spChg>
        <pc:spChg chg="mod">
          <ac:chgData name="One Skill" userId="8d49c830ac36a521" providerId="LiveId" clId="{108620F3-7C9B-4B7B-BDB5-71800E3BB158}" dt="2021-04-13T17:37:53.066" v="180" actId="27803"/>
          <ac:spMkLst>
            <pc:docMk/>
            <pc:sldMk cId="1296264056" sldId="354"/>
            <ac:spMk id="1137" creationId="{D07F10B9-F0D0-4E9E-A190-08B783C6F596}"/>
          </ac:spMkLst>
        </pc:spChg>
        <pc:spChg chg="mod">
          <ac:chgData name="One Skill" userId="8d49c830ac36a521" providerId="LiveId" clId="{108620F3-7C9B-4B7B-BDB5-71800E3BB158}" dt="2021-04-13T17:37:53.066" v="180" actId="27803"/>
          <ac:spMkLst>
            <pc:docMk/>
            <pc:sldMk cId="1296264056" sldId="354"/>
            <ac:spMk id="1138" creationId="{8DA6F48A-F849-4AE2-84C9-D8D7FB8EC3B4}"/>
          </ac:spMkLst>
        </pc:spChg>
        <pc:spChg chg="mod">
          <ac:chgData name="One Skill" userId="8d49c830ac36a521" providerId="LiveId" clId="{108620F3-7C9B-4B7B-BDB5-71800E3BB158}" dt="2021-04-13T17:37:53.066" v="180" actId="27803"/>
          <ac:spMkLst>
            <pc:docMk/>
            <pc:sldMk cId="1296264056" sldId="354"/>
            <ac:spMk id="1139" creationId="{CD5B1B4C-5757-4DDA-A16D-0AEA5ECD5218}"/>
          </ac:spMkLst>
        </pc:spChg>
        <pc:spChg chg="mod">
          <ac:chgData name="One Skill" userId="8d49c830ac36a521" providerId="LiveId" clId="{108620F3-7C9B-4B7B-BDB5-71800E3BB158}" dt="2021-04-13T17:37:53.066" v="180" actId="27803"/>
          <ac:spMkLst>
            <pc:docMk/>
            <pc:sldMk cId="1296264056" sldId="354"/>
            <ac:spMk id="1140" creationId="{C65579D9-BFDD-4FDA-9056-77BB97A011B0}"/>
          </ac:spMkLst>
        </pc:spChg>
        <pc:spChg chg="mod">
          <ac:chgData name="One Skill" userId="8d49c830ac36a521" providerId="LiveId" clId="{108620F3-7C9B-4B7B-BDB5-71800E3BB158}" dt="2021-04-13T17:37:53.066" v="180" actId="27803"/>
          <ac:spMkLst>
            <pc:docMk/>
            <pc:sldMk cId="1296264056" sldId="354"/>
            <ac:spMk id="1143" creationId="{14BE3336-0CED-404D-9B9D-060CAD1C15BD}"/>
          </ac:spMkLst>
        </pc:spChg>
        <pc:spChg chg="mod">
          <ac:chgData name="One Skill" userId="8d49c830ac36a521" providerId="LiveId" clId="{108620F3-7C9B-4B7B-BDB5-71800E3BB158}" dt="2021-04-13T17:37:53.066" v="180" actId="27803"/>
          <ac:spMkLst>
            <pc:docMk/>
            <pc:sldMk cId="1296264056" sldId="354"/>
            <ac:spMk id="1144" creationId="{6065EF11-DFC9-47A9-AD2A-2F87BC2034F4}"/>
          </ac:spMkLst>
        </pc:spChg>
        <pc:spChg chg="mod">
          <ac:chgData name="One Skill" userId="8d49c830ac36a521" providerId="LiveId" clId="{108620F3-7C9B-4B7B-BDB5-71800E3BB158}" dt="2021-04-13T17:37:53.066" v="180" actId="27803"/>
          <ac:spMkLst>
            <pc:docMk/>
            <pc:sldMk cId="1296264056" sldId="354"/>
            <ac:spMk id="1145" creationId="{31E2DE1F-95C9-451F-9574-505BF5EE15E6}"/>
          </ac:spMkLst>
        </pc:spChg>
        <pc:spChg chg="mod">
          <ac:chgData name="One Skill" userId="8d49c830ac36a521" providerId="LiveId" clId="{108620F3-7C9B-4B7B-BDB5-71800E3BB158}" dt="2021-04-13T17:37:53.066" v="180" actId="27803"/>
          <ac:spMkLst>
            <pc:docMk/>
            <pc:sldMk cId="1296264056" sldId="354"/>
            <ac:spMk id="1146" creationId="{67348EB4-FFB7-48E2-BBAF-C3F5042B4ED5}"/>
          </ac:spMkLst>
        </pc:spChg>
        <pc:spChg chg="mod">
          <ac:chgData name="One Skill" userId="8d49c830ac36a521" providerId="LiveId" clId="{108620F3-7C9B-4B7B-BDB5-71800E3BB158}" dt="2021-04-13T17:37:53.066" v="180" actId="27803"/>
          <ac:spMkLst>
            <pc:docMk/>
            <pc:sldMk cId="1296264056" sldId="354"/>
            <ac:spMk id="1147" creationId="{799FB9D0-A6B6-41E6-B9C4-1C82BA6BF18A}"/>
          </ac:spMkLst>
        </pc:spChg>
        <pc:spChg chg="mod">
          <ac:chgData name="One Skill" userId="8d49c830ac36a521" providerId="LiveId" clId="{108620F3-7C9B-4B7B-BDB5-71800E3BB158}" dt="2021-04-13T17:37:53.066" v="180" actId="27803"/>
          <ac:spMkLst>
            <pc:docMk/>
            <pc:sldMk cId="1296264056" sldId="354"/>
            <ac:spMk id="1148" creationId="{DF8C3339-B5D6-4CE1-8AB1-DF404FCCE0C7}"/>
          </ac:spMkLst>
        </pc:spChg>
        <pc:spChg chg="mod">
          <ac:chgData name="One Skill" userId="8d49c830ac36a521" providerId="LiveId" clId="{108620F3-7C9B-4B7B-BDB5-71800E3BB158}" dt="2021-04-13T17:37:53.066" v="180" actId="27803"/>
          <ac:spMkLst>
            <pc:docMk/>
            <pc:sldMk cId="1296264056" sldId="354"/>
            <ac:spMk id="1149" creationId="{13E829A4-DACB-40AA-8B1E-6C8B8B5087F7}"/>
          </ac:spMkLst>
        </pc:spChg>
        <pc:spChg chg="mod">
          <ac:chgData name="One Skill" userId="8d49c830ac36a521" providerId="LiveId" clId="{108620F3-7C9B-4B7B-BDB5-71800E3BB158}" dt="2021-04-13T17:37:53.066" v="180" actId="27803"/>
          <ac:spMkLst>
            <pc:docMk/>
            <pc:sldMk cId="1296264056" sldId="354"/>
            <ac:spMk id="1150" creationId="{CF05A7E5-CD1D-4E04-BCE8-82C087CB3E39}"/>
          </ac:spMkLst>
        </pc:spChg>
        <pc:spChg chg="mod">
          <ac:chgData name="One Skill" userId="8d49c830ac36a521" providerId="LiveId" clId="{108620F3-7C9B-4B7B-BDB5-71800E3BB158}" dt="2021-04-13T17:37:53.066" v="180" actId="27803"/>
          <ac:spMkLst>
            <pc:docMk/>
            <pc:sldMk cId="1296264056" sldId="354"/>
            <ac:spMk id="1151" creationId="{D71DBF32-87A0-4526-9394-962F3933D56E}"/>
          </ac:spMkLst>
        </pc:spChg>
        <pc:spChg chg="mod">
          <ac:chgData name="One Skill" userId="8d49c830ac36a521" providerId="LiveId" clId="{108620F3-7C9B-4B7B-BDB5-71800E3BB158}" dt="2021-04-13T17:37:53.066" v="180" actId="27803"/>
          <ac:spMkLst>
            <pc:docMk/>
            <pc:sldMk cId="1296264056" sldId="354"/>
            <ac:spMk id="1152" creationId="{F8705D2B-B0A6-4776-BEF8-772CC801D338}"/>
          </ac:spMkLst>
        </pc:spChg>
        <pc:spChg chg="mod">
          <ac:chgData name="One Skill" userId="8d49c830ac36a521" providerId="LiveId" clId="{108620F3-7C9B-4B7B-BDB5-71800E3BB158}" dt="2021-04-13T17:37:53.066" v="180" actId="27803"/>
          <ac:spMkLst>
            <pc:docMk/>
            <pc:sldMk cId="1296264056" sldId="354"/>
            <ac:spMk id="1153" creationId="{4637DE7B-B49A-45F6-BB1C-B9B99660AB55}"/>
          </ac:spMkLst>
        </pc:spChg>
        <pc:spChg chg="mod">
          <ac:chgData name="One Skill" userId="8d49c830ac36a521" providerId="LiveId" clId="{108620F3-7C9B-4B7B-BDB5-71800E3BB158}" dt="2021-04-13T17:37:53.066" v="180" actId="27803"/>
          <ac:spMkLst>
            <pc:docMk/>
            <pc:sldMk cId="1296264056" sldId="354"/>
            <ac:spMk id="1154" creationId="{CAA2C7AB-0752-4788-B99A-2FA1D84262F7}"/>
          </ac:spMkLst>
        </pc:spChg>
        <pc:spChg chg="mod">
          <ac:chgData name="One Skill" userId="8d49c830ac36a521" providerId="LiveId" clId="{108620F3-7C9B-4B7B-BDB5-71800E3BB158}" dt="2021-04-13T17:37:53.066" v="180" actId="27803"/>
          <ac:spMkLst>
            <pc:docMk/>
            <pc:sldMk cId="1296264056" sldId="354"/>
            <ac:spMk id="1155" creationId="{CB7A7730-21DD-4394-A69E-565C614E5F4D}"/>
          </ac:spMkLst>
        </pc:spChg>
        <pc:spChg chg="mod">
          <ac:chgData name="One Skill" userId="8d49c830ac36a521" providerId="LiveId" clId="{108620F3-7C9B-4B7B-BDB5-71800E3BB158}" dt="2021-04-13T17:37:53.066" v="180" actId="27803"/>
          <ac:spMkLst>
            <pc:docMk/>
            <pc:sldMk cId="1296264056" sldId="354"/>
            <ac:spMk id="1156" creationId="{843E7BBD-5EEE-47D7-A8E1-9762E945AC0D}"/>
          </ac:spMkLst>
        </pc:spChg>
        <pc:spChg chg="mod">
          <ac:chgData name="One Skill" userId="8d49c830ac36a521" providerId="LiveId" clId="{108620F3-7C9B-4B7B-BDB5-71800E3BB158}" dt="2021-04-13T17:37:53.066" v="180" actId="27803"/>
          <ac:spMkLst>
            <pc:docMk/>
            <pc:sldMk cId="1296264056" sldId="354"/>
            <ac:spMk id="1157" creationId="{D55A4CF8-DFDF-4B40-8B36-55C698EACAC3}"/>
          </ac:spMkLst>
        </pc:spChg>
        <pc:spChg chg="mod">
          <ac:chgData name="One Skill" userId="8d49c830ac36a521" providerId="LiveId" clId="{108620F3-7C9B-4B7B-BDB5-71800E3BB158}" dt="2021-04-13T17:37:53.066" v="180" actId="27803"/>
          <ac:spMkLst>
            <pc:docMk/>
            <pc:sldMk cId="1296264056" sldId="354"/>
            <ac:spMk id="1158" creationId="{31BCF8DA-B813-4612-AB0D-671CD2C07FDA}"/>
          </ac:spMkLst>
        </pc:spChg>
        <pc:spChg chg="mod">
          <ac:chgData name="One Skill" userId="8d49c830ac36a521" providerId="LiveId" clId="{108620F3-7C9B-4B7B-BDB5-71800E3BB158}" dt="2021-04-13T17:37:53.066" v="180" actId="27803"/>
          <ac:spMkLst>
            <pc:docMk/>
            <pc:sldMk cId="1296264056" sldId="354"/>
            <ac:spMk id="1159" creationId="{79AE4C6D-22A8-4B41-9C10-DA6D3D481EEE}"/>
          </ac:spMkLst>
        </pc:spChg>
        <pc:spChg chg="mod">
          <ac:chgData name="One Skill" userId="8d49c830ac36a521" providerId="LiveId" clId="{108620F3-7C9B-4B7B-BDB5-71800E3BB158}" dt="2021-04-13T17:37:53.066" v="180" actId="27803"/>
          <ac:spMkLst>
            <pc:docMk/>
            <pc:sldMk cId="1296264056" sldId="354"/>
            <ac:spMk id="1160" creationId="{AEDDE307-BF5E-4B16-8C20-69C1DF965936}"/>
          </ac:spMkLst>
        </pc:spChg>
        <pc:spChg chg="mod">
          <ac:chgData name="One Skill" userId="8d49c830ac36a521" providerId="LiveId" clId="{108620F3-7C9B-4B7B-BDB5-71800E3BB158}" dt="2021-04-13T17:37:53.066" v="180" actId="27803"/>
          <ac:spMkLst>
            <pc:docMk/>
            <pc:sldMk cId="1296264056" sldId="354"/>
            <ac:spMk id="1162" creationId="{B189B0A0-EAD9-4396-8A58-45B1DAB1E702}"/>
          </ac:spMkLst>
        </pc:spChg>
        <pc:spChg chg="mod">
          <ac:chgData name="One Skill" userId="8d49c830ac36a521" providerId="LiveId" clId="{108620F3-7C9B-4B7B-BDB5-71800E3BB158}" dt="2021-04-13T17:37:53.066" v="180" actId="27803"/>
          <ac:spMkLst>
            <pc:docMk/>
            <pc:sldMk cId="1296264056" sldId="354"/>
            <ac:spMk id="1163" creationId="{1B8264A8-3118-46B5-9FC4-52382356F9B7}"/>
          </ac:spMkLst>
        </pc:spChg>
        <pc:spChg chg="mod">
          <ac:chgData name="One Skill" userId="8d49c830ac36a521" providerId="LiveId" clId="{108620F3-7C9B-4B7B-BDB5-71800E3BB158}" dt="2021-04-13T17:37:53.066" v="180" actId="27803"/>
          <ac:spMkLst>
            <pc:docMk/>
            <pc:sldMk cId="1296264056" sldId="354"/>
            <ac:spMk id="1164" creationId="{9A08B4E0-4A84-47CC-BC7C-82C311772EE4}"/>
          </ac:spMkLst>
        </pc:spChg>
        <pc:spChg chg="mod">
          <ac:chgData name="One Skill" userId="8d49c830ac36a521" providerId="LiveId" clId="{108620F3-7C9B-4B7B-BDB5-71800E3BB158}" dt="2021-04-13T17:37:53.066" v="180" actId="27803"/>
          <ac:spMkLst>
            <pc:docMk/>
            <pc:sldMk cId="1296264056" sldId="354"/>
            <ac:spMk id="1165" creationId="{B5DDFE44-9804-496E-BF33-F9894A140BB4}"/>
          </ac:spMkLst>
        </pc:spChg>
        <pc:spChg chg="mod">
          <ac:chgData name="One Skill" userId="8d49c830ac36a521" providerId="LiveId" clId="{108620F3-7C9B-4B7B-BDB5-71800E3BB158}" dt="2021-04-13T17:37:53.066" v="180" actId="27803"/>
          <ac:spMkLst>
            <pc:docMk/>
            <pc:sldMk cId="1296264056" sldId="354"/>
            <ac:spMk id="1166" creationId="{50AD133E-F952-445D-A643-DE449D9E309C}"/>
          </ac:spMkLst>
        </pc:spChg>
        <pc:spChg chg="mod">
          <ac:chgData name="One Skill" userId="8d49c830ac36a521" providerId="LiveId" clId="{108620F3-7C9B-4B7B-BDB5-71800E3BB158}" dt="2021-04-13T17:37:53.066" v="180" actId="27803"/>
          <ac:spMkLst>
            <pc:docMk/>
            <pc:sldMk cId="1296264056" sldId="354"/>
            <ac:spMk id="1167" creationId="{FE3C5C54-A05A-42ED-AEF2-B6E6EC3577F6}"/>
          </ac:spMkLst>
        </pc:spChg>
        <pc:spChg chg="mod">
          <ac:chgData name="One Skill" userId="8d49c830ac36a521" providerId="LiveId" clId="{108620F3-7C9B-4B7B-BDB5-71800E3BB158}" dt="2021-04-13T17:37:53.066" v="180" actId="27803"/>
          <ac:spMkLst>
            <pc:docMk/>
            <pc:sldMk cId="1296264056" sldId="354"/>
            <ac:spMk id="1168" creationId="{C165E170-DDCC-4203-B426-8306AEB88E49}"/>
          </ac:spMkLst>
        </pc:spChg>
        <pc:spChg chg="mod">
          <ac:chgData name="One Skill" userId="8d49c830ac36a521" providerId="LiveId" clId="{108620F3-7C9B-4B7B-BDB5-71800E3BB158}" dt="2021-04-13T17:37:53.066" v="180" actId="27803"/>
          <ac:spMkLst>
            <pc:docMk/>
            <pc:sldMk cId="1296264056" sldId="354"/>
            <ac:spMk id="1169" creationId="{289D8F44-792D-4040-8855-582783760B70}"/>
          </ac:spMkLst>
        </pc:spChg>
        <pc:spChg chg="mod">
          <ac:chgData name="One Skill" userId="8d49c830ac36a521" providerId="LiveId" clId="{108620F3-7C9B-4B7B-BDB5-71800E3BB158}" dt="2021-04-13T17:37:53.066" v="180" actId="27803"/>
          <ac:spMkLst>
            <pc:docMk/>
            <pc:sldMk cId="1296264056" sldId="354"/>
            <ac:spMk id="1170" creationId="{900CD0E3-2046-4D75-B39B-3B40906E96AB}"/>
          </ac:spMkLst>
        </pc:spChg>
        <pc:spChg chg="mod">
          <ac:chgData name="One Skill" userId="8d49c830ac36a521" providerId="LiveId" clId="{108620F3-7C9B-4B7B-BDB5-71800E3BB158}" dt="2021-04-13T17:37:53.066" v="180" actId="27803"/>
          <ac:spMkLst>
            <pc:docMk/>
            <pc:sldMk cId="1296264056" sldId="354"/>
            <ac:spMk id="1171" creationId="{5B394B24-3E5E-46EE-B2D2-84C1BD1B959D}"/>
          </ac:spMkLst>
        </pc:spChg>
        <pc:spChg chg="mod">
          <ac:chgData name="One Skill" userId="8d49c830ac36a521" providerId="LiveId" clId="{108620F3-7C9B-4B7B-BDB5-71800E3BB158}" dt="2021-04-13T17:37:53.066" v="180" actId="27803"/>
          <ac:spMkLst>
            <pc:docMk/>
            <pc:sldMk cId="1296264056" sldId="354"/>
            <ac:spMk id="1172" creationId="{BC0D3E3A-A22F-4EE5-8DF4-88968970E7AE}"/>
          </ac:spMkLst>
        </pc:spChg>
        <pc:spChg chg="mod">
          <ac:chgData name="One Skill" userId="8d49c830ac36a521" providerId="LiveId" clId="{108620F3-7C9B-4B7B-BDB5-71800E3BB158}" dt="2021-04-13T17:37:53.066" v="180" actId="27803"/>
          <ac:spMkLst>
            <pc:docMk/>
            <pc:sldMk cId="1296264056" sldId="354"/>
            <ac:spMk id="1173" creationId="{657B645C-11BB-4163-8475-2A0B4C9F4E35}"/>
          </ac:spMkLst>
        </pc:spChg>
        <pc:spChg chg="mod">
          <ac:chgData name="One Skill" userId="8d49c830ac36a521" providerId="LiveId" clId="{108620F3-7C9B-4B7B-BDB5-71800E3BB158}" dt="2021-04-13T17:37:53.066" v="180" actId="27803"/>
          <ac:spMkLst>
            <pc:docMk/>
            <pc:sldMk cId="1296264056" sldId="354"/>
            <ac:spMk id="1174" creationId="{F4101276-A5AF-4041-B36D-470FA55C666B}"/>
          </ac:spMkLst>
        </pc:spChg>
        <pc:spChg chg="mod">
          <ac:chgData name="One Skill" userId="8d49c830ac36a521" providerId="LiveId" clId="{108620F3-7C9B-4B7B-BDB5-71800E3BB158}" dt="2021-04-13T17:37:53.066" v="180" actId="27803"/>
          <ac:spMkLst>
            <pc:docMk/>
            <pc:sldMk cId="1296264056" sldId="354"/>
            <ac:spMk id="1175" creationId="{35CD8A8D-B9EC-43BF-B3F4-EB1C8168DC53}"/>
          </ac:spMkLst>
        </pc:spChg>
        <pc:spChg chg="mod">
          <ac:chgData name="One Skill" userId="8d49c830ac36a521" providerId="LiveId" clId="{108620F3-7C9B-4B7B-BDB5-71800E3BB158}" dt="2021-04-13T17:37:53.066" v="180" actId="27803"/>
          <ac:spMkLst>
            <pc:docMk/>
            <pc:sldMk cId="1296264056" sldId="354"/>
            <ac:spMk id="1176" creationId="{6A103ACC-0E5D-40FC-9A74-ADE0F274D945}"/>
          </ac:spMkLst>
        </pc:spChg>
        <pc:grpChg chg="del mod topLvl">
          <ac:chgData name="One Skill" userId="8d49c830ac36a521" providerId="LiveId" clId="{108620F3-7C9B-4B7B-BDB5-71800E3BB158}" dt="2021-04-13T14:19:04.546" v="108" actId="165"/>
          <ac:grpSpMkLst>
            <pc:docMk/>
            <pc:sldMk cId="1296264056" sldId="354"/>
            <ac:grpSpMk id="2" creationId="{65D027E9-78D4-4789-8F7C-CEB3CAEB55F4}"/>
          </ac:grpSpMkLst>
        </pc:grpChg>
        <pc:grpChg chg="mod">
          <ac:chgData name="One Skill" userId="8d49c830ac36a521" providerId="LiveId" clId="{108620F3-7C9B-4B7B-BDB5-71800E3BB158}" dt="2021-04-13T17:37:53.066" v="180" actId="27803"/>
          <ac:grpSpMkLst>
            <pc:docMk/>
            <pc:sldMk cId="1296264056" sldId="354"/>
            <ac:grpSpMk id="10" creationId="{1B53C723-0D7F-4DE2-A40E-75F2BEDAAE2A}"/>
          </ac:grpSpMkLst>
        </pc:grpChg>
        <pc:grpChg chg="mod">
          <ac:chgData name="One Skill" userId="8d49c830ac36a521" providerId="LiveId" clId="{108620F3-7C9B-4B7B-BDB5-71800E3BB158}" dt="2021-04-13T17:37:53.066" v="180" actId="27803"/>
          <ac:grpSpMkLst>
            <pc:docMk/>
            <pc:sldMk cId="1296264056" sldId="354"/>
            <ac:grpSpMk id="12" creationId="{1B53C723-0D7F-4DE2-A40E-75F2BEDAAE2A}"/>
          </ac:grpSpMkLst>
        </pc:grpChg>
        <pc:grpChg chg="mod">
          <ac:chgData name="One Skill" userId="8d49c830ac36a521" providerId="LiveId" clId="{108620F3-7C9B-4B7B-BDB5-71800E3BB158}" dt="2021-04-13T17:37:53.066" v="180" actId="27803"/>
          <ac:grpSpMkLst>
            <pc:docMk/>
            <pc:sldMk cId="1296264056" sldId="354"/>
            <ac:grpSpMk id="18" creationId="{1B53C723-0D7F-4DE2-A40E-75F2BEDAAE2A}"/>
          </ac:grpSpMkLst>
        </pc:grpChg>
        <pc:grpChg chg="mod">
          <ac:chgData name="One Skill" userId="8d49c830ac36a521" providerId="LiveId" clId="{108620F3-7C9B-4B7B-BDB5-71800E3BB158}" dt="2021-04-13T17:37:53.066" v="180" actId="27803"/>
          <ac:grpSpMkLst>
            <pc:docMk/>
            <pc:sldMk cId="1296264056" sldId="354"/>
            <ac:grpSpMk id="19" creationId="{1B53C723-0D7F-4DE2-A40E-75F2BEDAAE2A}"/>
          </ac:grpSpMkLst>
        </pc:grpChg>
        <pc:grpChg chg="mod">
          <ac:chgData name="One Skill" userId="8d49c830ac36a521" providerId="LiveId" clId="{108620F3-7C9B-4B7B-BDB5-71800E3BB158}" dt="2021-04-13T17:37:53.066" v="180" actId="27803"/>
          <ac:grpSpMkLst>
            <pc:docMk/>
            <pc:sldMk cId="1296264056" sldId="354"/>
            <ac:grpSpMk id="24" creationId="{1B53C723-0D7F-4DE2-A40E-75F2BEDAAE2A}"/>
          </ac:grpSpMkLst>
        </pc:grpChg>
        <pc:grpChg chg="mod">
          <ac:chgData name="One Skill" userId="8d49c830ac36a521" providerId="LiveId" clId="{108620F3-7C9B-4B7B-BDB5-71800E3BB158}" dt="2021-04-13T17:37:53.066" v="180" actId="27803"/>
          <ac:grpSpMkLst>
            <pc:docMk/>
            <pc:sldMk cId="1296264056" sldId="354"/>
            <ac:grpSpMk id="32" creationId="{1B53C723-0D7F-4DE2-A40E-75F2BEDAAE2A}"/>
          </ac:grpSpMkLst>
        </pc:grpChg>
        <pc:grpChg chg="mod topLvl">
          <ac:chgData name="One Skill" userId="8d49c830ac36a521" providerId="LiveId" clId="{108620F3-7C9B-4B7B-BDB5-71800E3BB158}" dt="2021-04-13T17:38:14.859" v="185" actId="164"/>
          <ac:grpSpMkLst>
            <pc:docMk/>
            <pc:sldMk cId="1296264056" sldId="354"/>
            <ac:grpSpMk id="37" creationId="{65D027E9-78D4-4789-8F7C-CEB3CAEB55F4}"/>
          </ac:grpSpMkLst>
        </pc:grpChg>
        <pc:grpChg chg="mod topLvl">
          <ac:chgData name="One Skill" userId="8d49c830ac36a521" providerId="LiveId" clId="{108620F3-7C9B-4B7B-BDB5-71800E3BB158}" dt="2021-04-13T17:38:14.859" v="185" actId="164"/>
          <ac:grpSpMkLst>
            <pc:docMk/>
            <pc:sldMk cId="1296264056" sldId="354"/>
            <ac:grpSpMk id="44" creationId="{65D027E9-78D4-4789-8F7C-CEB3CAEB55F4}"/>
          </ac:grpSpMkLst>
        </pc:grpChg>
        <pc:grpChg chg="mod">
          <ac:chgData name="One Skill" userId="8d49c830ac36a521" providerId="LiveId" clId="{108620F3-7C9B-4B7B-BDB5-71800E3BB158}" dt="2021-04-13T14:19:04.546" v="108" actId="165"/>
          <ac:grpSpMkLst>
            <pc:docMk/>
            <pc:sldMk cId="1296264056" sldId="354"/>
            <ac:grpSpMk id="45" creationId="{65D027E9-78D4-4789-8F7C-CEB3CAEB55F4}"/>
          </ac:grpSpMkLst>
        </pc:grpChg>
        <pc:grpChg chg="mod">
          <ac:chgData name="One Skill" userId="8d49c830ac36a521" providerId="LiveId" clId="{108620F3-7C9B-4B7B-BDB5-71800E3BB158}" dt="2021-04-13T14:19:04.546" v="108" actId="165"/>
          <ac:grpSpMkLst>
            <pc:docMk/>
            <pc:sldMk cId="1296264056" sldId="354"/>
            <ac:grpSpMk id="50" creationId="{65D027E9-78D4-4789-8F7C-CEB3CAEB55F4}"/>
          </ac:grpSpMkLst>
        </pc:grpChg>
        <pc:grpChg chg="mod topLvl">
          <ac:chgData name="One Skill" userId="8d49c830ac36a521" providerId="LiveId" clId="{108620F3-7C9B-4B7B-BDB5-71800E3BB158}" dt="2021-04-13T17:38:14.859" v="185" actId="164"/>
          <ac:grpSpMkLst>
            <pc:docMk/>
            <pc:sldMk cId="1296264056" sldId="354"/>
            <ac:grpSpMk id="58" creationId="{65D027E9-78D4-4789-8F7C-CEB3CAEB55F4}"/>
          </ac:grpSpMkLst>
        </pc:grpChg>
        <pc:grpChg chg="mod topLvl">
          <ac:chgData name="One Skill" userId="8d49c830ac36a521" providerId="LiveId" clId="{108620F3-7C9B-4B7B-BDB5-71800E3BB158}" dt="2021-04-13T17:38:14.859" v="185" actId="164"/>
          <ac:grpSpMkLst>
            <pc:docMk/>
            <pc:sldMk cId="1296264056" sldId="354"/>
            <ac:grpSpMk id="69" creationId="{65D027E9-78D4-4789-8F7C-CEB3CAEB55F4}"/>
          </ac:grpSpMkLst>
        </pc:grpChg>
        <pc:grpChg chg="mod">
          <ac:chgData name="One Skill" userId="8d49c830ac36a521" providerId="LiveId" clId="{108620F3-7C9B-4B7B-BDB5-71800E3BB158}" dt="2021-04-13T14:19:04.546" v="108" actId="165"/>
          <ac:grpSpMkLst>
            <pc:docMk/>
            <pc:sldMk cId="1296264056" sldId="354"/>
            <ac:grpSpMk id="70" creationId="{65D027E9-78D4-4789-8F7C-CEB3CAEB55F4}"/>
          </ac:grpSpMkLst>
        </pc:grpChg>
        <pc:grpChg chg="mod">
          <ac:chgData name="One Skill" userId="8d49c830ac36a521" providerId="LiveId" clId="{108620F3-7C9B-4B7B-BDB5-71800E3BB158}" dt="2021-04-13T14:19:04.546" v="108" actId="165"/>
          <ac:grpSpMkLst>
            <pc:docMk/>
            <pc:sldMk cId="1296264056" sldId="354"/>
            <ac:grpSpMk id="73" creationId="{65D027E9-78D4-4789-8F7C-CEB3CAEB55F4}"/>
          </ac:grpSpMkLst>
        </pc:grpChg>
        <pc:grpChg chg="mod">
          <ac:chgData name="One Skill" userId="8d49c830ac36a521" providerId="LiveId" clId="{108620F3-7C9B-4B7B-BDB5-71800E3BB158}" dt="2021-04-13T14:19:04.546" v="108" actId="165"/>
          <ac:grpSpMkLst>
            <pc:docMk/>
            <pc:sldMk cId="1296264056" sldId="354"/>
            <ac:grpSpMk id="76" creationId="{65D027E9-78D4-4789-8F7C-CEB3CAEB55F4}"/>
          </ac:grpSpMkLst>
        </pc:grpChg>
        <pc:grpChg chg="mod">
          <ac:chgData name="One Skill" userId="8d49c830ac36a521" providerId="LiveId" clId="{108620F3-7C9B-4B7B-BDB5-71800E3BB158}" dt="2021-04-13T14:19:04.546" v="108" actId="165"/>
          <ac:grpSpMkLst>
            <pc:docMk/>
            <pc:sldMk cId="1296264056" sldId="354"/>
            <ac:grpSpMk id="102" creationId="{65D027E9-78D4-4789-8F7C-CEB3CAEB55F4}"/>
          </ac:grpSpMkLst>
        </pc:grpChg>
        <pc:grpChg chg="mod">
          <ac:chgData name="One Skill" userId="8d49c830ac36a521" providerId="LiveId" clId="{108620F3-7C9B-4B7B-BDB5-71800E3BB158}" dt="2021-04-13T14:19:04.546" v="108" actId="165"/>
          <ac:grpSpMkLst>
            <pc:docMk/>
            <pc:sldMk cId="1296264056" sldId="354"/>
            <ac:grpSpMk id="124" creationId="{65D027E9-78D4-4789-8F7C-CEB3CAEB55F4}"/>
          </ac:grpSpMkLst>
        </pc:grpChg>
        <pc:grpChg chg="mod">
          <ac:chgData name="One Skill" userId="8d49c830ac36a521" providerId="LiveId" clId="{108620F3-7C9B-4B7B-BDB5-71800E3BB158}" dt="2021-04-13T14:19:04.546" v="108" actId="165"/>
          <ac:grpSpMkLst>
            <pc:docMk/>
            <pc:sldMk cId="1296264056" sldId="354"/>
            <ac:grpSpMk id="149" creationId="{65D027E9-78D4-4789-8F7C-CEB3CAEB55F4}"/>
          </ac:grpSpMkLst>
        </pc:grpChg>
        <pc:grpChg chg="mod">
          <ac:chgData name="One Skill" userId="8d49c830ac36a521" providerId="LiveId" clId="{108620F3-7C9B-4B7B-BDB5-71800E3BB158}" dt="2021-04-13T14:19:04.546" v="108" actId="165"/>
          <ac:grpSpMkLst>
            <pc:docMk/>
            <pc:sldMk cId="1296264056" sldId="354"/>
            <ac:grpSpMk id="163" creationId="{65D027E9-78D4-4789-8F7C-CEB3CAEB55F4}"/>
          </ac:grpSpMkLst>
        </pc:grpChg>
        <pc:grpChg chg="mod">
          <ac:chgData name="One Skill" userId="8d49c830ac36a521" providerId="LiveId" clId="{108620F3-7C9B-4B7B-BDB5-71800E3BB158}" dt="2021-04-13T14:19:04.546" v="108" actId="165"/>
          <ac:grpSpMkLst>
            <pc:docMk/>
            <pc:sldMk cId="1296264056" sldId="354"/>
            <ac:grpSpMk id="173" creationId="{65D027E9-78D4-4789-8F7C-CEB3CAEB55F4}"/>
          </ac:grpSpMkLst>
        </pc:grpChg>
        <pc:grpChg chg="mod">
          <ac:chgData name="One Skill" userId="8d49c830ac36a521" providerId="LiveId" clId="{108620F3-7C9B-4B7B-BDB5-71800E3BB158}" dt="2021-04-13T14:19:04.546" v="108" actId="165"/>
          <ac:grpSpMkLst>
            <pc:docMk/>
            <pc:sldMk cId="1296264056" sldId="354"/>
            <ac:grpSpMk id="181" creationId="{65D027E9-78D4-4789-8F7C-CEB3CAEB55F4}"/>
          </ac:grpSpMkLst>
        </pc:grpChg>
        <pc:grpChg chg="mod">
          <ac:chgData name="One Skill" userId="8d49c830ac36a521" providerId="LiveId" clId="{108620F3-7C9B-4B7B-BDB5-71800E3BB158}" dt="2021-04-13T14:19:04.546" v="108" actId="165"/>
          <ac:grpSpMkLst>
            <pc:docMk/>
            <pc:sldMk cId="1296264056" sldId="354"/>
            <ac:grpSpMk id="203" creationId="{65D027E9-78D4-4789-8F7C-CEB3CAEB55F4}"/>
          </ac:grpSpMkLst>
        </pc:grpChg>
        <pc:grpChg chg="mod topLvl">
          <ac:chgData name="One Skill" userId="8d49c830ac36a521" providerId="LiveId" clId="{108620F3-7C9B-4B7B-BDB5-71800E3BB158}" dt="2021-04-13T17:38:14.859" v="185" actId="164"/>
          <ac:grpSpMkLst>
            <pc:docMk/>
            <pc:sldMk cId="1296264056" sldId="354"/>
            <ac:grpSpMk id="227" creationId="{65D027E9-78D4-4789-8F7C-CEB3CAEB55F4}"/>
          </ac:grpSpMkLst>
        </pc:grpChg>
        <pc:grpChg chg="mod">
          <ac:chgData name="One Skill" userId="8d49c830ac36a521" providerId="LiveId" clId="{108620F3-7C9B-4B7B-BDB5-71800E3BB158}" dt="2021-04-13T14:19:04.546" v="108" actId="165"/>
          <ac:grpSpMkLst>
            <pc:docMk/>
            <pc:sldMk cId="1296264056" sldId="354"/>
            <ac:grpSpMk id="228" creationId="{65D027E9-78D4-4789-8F7C-CEB3CAEB55F4}"/>
          </ac:grpSpMkLst>
        </pc:grpChg>
        <pc:grpChg chg="mod">
          <ac:chgData name="One Skill" userId="8d49c830ac36a521" providerId="LiveId" clId="{108620F3-7C9B-4B7B-BDB5-71800E3BB158}" dt="2021-04-13T14:19:04.546" v="108" actId="165"/>
          <ac:grpSpMkLst>
            <pc:docMk/>
            <pc:sldMk cId="1296264056" sldId="354"/>
            <ac:grpSpMk id="236" creationId="{65D027E9-78D4-4789-8F7C-CEB3CAEB55F4}"/>
          </ac:grpSpMkLst>
        </pc:grpChg>
        <pc:grpChg chg="mod">
          <ac:chgData name="One Skill" userId="8d49c830ac36a521" providerId="LiveId" clId="{108620F3-7C9B-4B7B-BDB5-71800E3BB158}" dt="2021-04-13T14:19:04.546" v="108" actId="165"/>
          <ac:grpSpMkLst>
            <pc:docMk/>
            <pc:sldMk cId="1296264056" sldId="354"/>
            <ac:grpSpMk id="244" creationId="{65D027E9-78D4-4789-8F7C-CEB3CAEB55F4}"/>
          </ac:grpSpMkLst>
        </pc:grpChg>
        <pc:grpChg chg="mod">
          <ac:chgData name="One Skill" userId="8d49c830ac36a521" providerId="LiveId" clId="{108620F3-7C9B-4B7B-BDB5-71800E3BB158}" dt="2021-04-13T14:19:04.546" v="108" actId="165"/>
          <ac:grpSpMkLst>
            <pc:docMk/>
            <pc:sldMk cId="1296264056" sldId="354"/>
            <ac:grpSpMk id="245" creationId="{65D027E9-78D4-4789-8F7C-CEB3CAEB55F4}"/>
          </ac:grpSpMkLst>
        </pc:grpChg>
        <pc:grpChg chg="mod">
          <ac:chgData name="One Skill" userId="8d49c830ac36a521" providerId="LiveId" clId="{108620F3-7C9B-4B7B-BDB5-71800E3BB158}" dt="2021-04-13T14:19:04.546" v="108" actId="165"/>
          <ac:grpSpMkLst>
            <pc:docMk/>
            <pc:sldMk cId="1296264056" sldId="354"/>
            <ac:grpSpMk id="258" creationId="{65D027E9-78D4-4789-8F7C-CEB3CAEB55F4}"/>
          </ac:grpSpMkLst>
        </pc:grpChg>
        <pc:grpChg chg="mod">
          <ac:chgData name="One Skill" userId="8d49c830ac36a521" providerId="LiveId" clId="{108620F3-7C9B-4B7B-BDB5-71800E3BB158}" dt="2021-04-13T14:19:04.546" v="108" actId="165"/>
          <ac:grpSpMkLst>
            <pc:docMk/>
            <pc:sldMk cId="1296264056" sldId="354"/>
            <ac:grpSpMk id="284" creationId="{65D027E9-78D4-4789-8F7C-CEB3CAEB55F4}"/>
          </ac:grpSpMkLst>
        </pc:grpChg>
        <pc:grpChg chg="mod topLvl">
          <ac:chgData name="One Skill" userId="8d49c830ac36a521" providerId="LiveId" clId="{108620F3-7C9B-4B7B-BDB5-71800E3BB158}" dt="2021-04-13T17:38:14.859" v="185" actId="164"/>
          <ac:grpSpMkLst>
            <pc:docMk/>
            <pc:sldMk cId="1296264056" sldId="354"/>
            <ac:grpSpMk id="301" creationId="{65D027E9-78D4-4789-8F7C-CEB3CAEB55F4}"/>
          </ac:grpSpMkLst>
        </pc:grpChg>
        <pc:grpChg chg="mod topLvl">
          <ac:chgData name="One Skill" userId="8d49c830ac36a521" providerId="LiveId" clId="{108620F3-7C9B-4B7B-BDB5-71800E3BB158}" dt="2021-04-13T17:38:14.859" v="185" actId="164"/>
          <ac:grpSpMkLst>
            <pc:docMk/>
            <pc:sldMk cId="1296264056" sldId="354"/>
            <ac:grpSpMk id="320" creationId="{65D027E9-78D4-4789-8F7C-CEB3CAEB55F4}"/>
          </ac:grpSpMkLst>
        </pc:grpChg>
        <pc:grpChg chg="mod">
          <ac:chgData name="One Skill" userId="8d49c830ac36a521" providerId="LiveId" clId="{108620F3-7C9B-4B7B-BDB5-71800E3BB158}" dt="2021-04-13T14:19:04.546" v="108" actId="165"/>
          <ac:grpSpMkLst>
            <pc:docMk/>
            <pc:sldMk cId="1296264056" sldId="354"/>
            <ac:grpSpMk id="321" creationId="{65D027E9-78D4-4789-8F7C-CEB3CAEB55F4}"/>
          </ac:grpSpMkLst>
        </pc:grpChg>
        <pc:grpChg chg="mod">
          <ac:chgData name="One Skill" userId="8d49c830ac36a521" providerId="LiveId" clId="{108620F3-7C9B-4B7B-BDB5-71800E3BB158}" dt="2021-04-13T14:19:04.546" v="108" actId="165"/>
          <ac:grpSpMkLst>
            <pc:docMk/>
            <pc:sldMk cId="1296264056" sldId="354"/>
            <ac:grpSpMk id="330" creationId="{65D027E9-78D4-4789-8F7C-CEB3CAEB55F4}"/>
          </ac:grpSpMkLst>
        </pc:grpChg>
        <pc:grpChg chg="mod">
          <ac:chgData name="One Skill" userId="8d49c830ac36a521" providerId="LiveId" clId="{108620F3-7C9B-4B7B-BDB5-71800E3BB158}" dt="2021-04-13T14:19:04.546" v="108" actId="165"/>
          <ac:grpSpMkLst>
            <pc:docMk/>
            <pc:sldMk cId="1296264056" sldId="354"/>
            <ac:grpSpMk id="337" creationId="{65D027E9-78D4-4789-8F7C-CEB3CAEB55F4}"/>
          </ac:grpSpMkLst>
        </pc:grpChg>
        <pc:grpChg chg="mod">
          <ac:chgData name="One Skill" userId="8d49c830ac36a521" providerId="LiveId" clId="{108620F3-7C9B-4B7B-BDB5-71800E3BB158}" dt="2021-04-13T14:19:04.546" v="108" actId="165"/>
          <ac:grpSpMkLst>
            <pc:docMk/>
            <pc:sldMk cId="1296264056" sldId="354"/>
            <ac:grpSpMk id="358" creationId="{65D027E9-78D4-4789-8F7C-CEB3CAEB55F4}"/>
          </ac:grpSpMkLst>
        </pc:grpChg>
        <pc:grpChg chg="mod">
          <ac:chgData name="One Skill" userId="8d49c830ac36a521" providerId="LiveId" clId="{108620F3-7C9B-4B7B-BDB5-71800E3BB158}" dt="2021-04-13T14:19:04.546" v="108" actId="165"/>
          <ac:grpSpMkLst>
            <pc:docMk/>
            <pc:sldMk cId="1296264056" sldId="354"/>
            <ac:grpSpMk id="371" creationId="{65D027E9-78D4-4789-8F7C-CEB3CAEB55F4}"/>
          </ac:grpSpMkLst>
        </pc:grpChg>
        <pc:grpChg chg="mod">
          <ac:chgData name="One Skill" userId="8d49c830ac36a521" providerId="LiveId" clId="{108620F3-7C9B-4B7B-BDB5-71800E3BB158}" dt="2021-04-13T14:19:04.546" v="108" actId="165"/>
          <ac:grpSpMkLst>
            <pc:docMk/>
            <pc:sldMk cId="1296264056" sldId="354"/>
            <ac:grpSpMk id="454" creationId="{65D027E9-78D4-4789-8F7C-CEB3CAEB55F4}"/>
          </ac:grpSpMkLst>
        </pc:grpChg>
        <pc:grpChg chg="mod">
          <ac:chgData name="One Skill" userId="8d49c830ac36a521" providerId="LiveId" clId="{108620F3-7C9B-4B7B-BDB5-71800E3BB158}" dt="2021-04-13T14:19:04.546" v="108" actId="165"/>
          <ac:grpSpMkLst>
            <pc:docMk/>
            <pc:sldMk cId="1296264056" sldId="354"/>
            <ac:grpSpMk id="456" creationId="{65D027E9-78D4-4789-8F7C-CEB3CAEB55F4}"/>
          </ac:grpSpMkLst>
        </pc:grpChg>
        <pc:grpChg chg="mod">
          <ac:chgData name="One Skill" userId="8d49c830ac36a521" providerId="LiveId" clId="{108620F3-7C9B-4B7B-BDB5-71800E3BB158}" dt="2021-04-13T14:19:04.546" v="108" actId="165"/>
          <ac:grpSpMkLst>
            <pc:docMk/>
            <pc:sldMk cId="1296264056" sldId="354"/>
            <ac:grpSpMk id="479" creationId="{65D027E9-78D4-4789-8F7C-CEB3CAEB55F4}"/>
          </ac:grpSpMkLst>
        </pc:grpChg>
        <pc:grpChg chg="mod">
          <ac:chgData name="One Skill" userId="8d49c830ac36a521" providerId="LiveId" clId="{108620F3-7C9B-4B7B-BDB5-71800E3BB158}" dt="2021-04-13T14:19:04.546" v="108" actId="165"/>
          <ac:grpSpMkLst>
            <pc:docMk/>
            <pc:sldMk cId="1296264056" sldId="354"/>
            <ac:grpSpMk id="491" creationId="{65D027E9-78D4-4789-8F7C-CEB3CAEB55F4}"/>
          </ac:grpSpMkLst>
        </pc:grpChg>
        <pc:grpChg chg="mod">
          <ac:chgData name="One Skill" userId="8d49c830ac36a521" providerId="LiveId" clId="{108620F3-7C9B-4B7B-BDB5-71800E3BB158}" dt="2021-04-13T14:19:04.546" v="108" actId="165"/>
          <ac:grpSpMkLst>
            <pc:docMk/>
            <pc:sldMk cId="1296264056" sldId="354"/>
            <ac:grpSpMk id="493" creationId="{65D027E9-78D4-4789-8F7C-CEB3CAEB55F4}"/>
          </ac:grpSpMkLst>
        </pc:grpChg>
        <pc:grpChg chg="mod">
          <ac:chgData name="One Skill" userId="8d49c830ac36a521" providerId="LiveId" clId="{108620F3-7C9B-4B7B-BDB5-71800E3BB158}" dt="2021-04-13T14:19:04.546" v="108" actId="165"/>
          <ac:grpSpMkLst>
            <pc:docMk/>
            <pc:sldMk cId="1296264056" sldId="354"/>
            <ac:grpSpMk id="504" creationId="{65D027E9-78D4-4789-8F7C-CEB3CAEB55F4}"/>
          </ac:grpSpMkLst>
        </pc:grpChg>
        <pc:grpChg chg="mod">
          <ac:chgData name="One Skill" userId="8d49c830ac36a521" providerId="LiveId" clId="{108620F3-7C9B-4B7B-BDB5-71800E3BB158}" dt="2021-04-13T14:19:04.546" v="108" actId="165"/>
          <ac:grpSpMkLst>
            <pc:docMk/>
            <pc:sldMk cId="1296264056" sldId="354"/>
            <ac:grpSpMk id="506" creationId="{65D027E9-78D4-4789-8F7C-CEB3CAEB55F4}"/>
          </ac:grpSpMkLst>
        </pc:grpChg>
        <pc:grpChg chg="mod">
          <ac:chgData name="One Skill" userId="8d49c830ac36a521" providerId="LiveId" clId="{108620F3-7C9B-4B7B-BDB5-71800E3BB158}" dt="2021-04-13T14:19:04.546" v="108" actId="165"/>
          <ac:grpSpMkLst>
            <pc:docMk/>
            <pc:sldMk cId="1296264056" sldId="354"/>
            <ac:grpSpMk id="524" creationId="{65D027E9-78D4-4789-8F7C-CEB3CAEB55F4}"/>
          </ac:grpSpMkLst>
        </pc:grpChg>
        <pc:grpChg chg="mod">
          <ac:chgData name="One Skill" userId="8d49c830ac36a521" providerId="LiveId" clId="{108620F3-7C9B-4B7B-BDB5-71800E3BB158}" dt="2021-04-13T14:19:04.546" v="108" actId="165"/>
          <ac:grpSpMkLst>
            <pc:docMk/>
            <pc:sldMk cId="1296264056" sldId="354"/>
            <ac:grpSpMk id="529" creationId="{65D027E9-78D4-4789-8F7C-CEB3CAEB55F4}"/>
          </ac:grpSpMkLst>
        </pc:grpChg>
        <pc:grpChg chg="mod">
          <ac:chgData name="One Skill" userId="8d49c830ac36a521" providerId="LiveId" clId="{108620F3-7C9B-4B7B-BDB5-71800E3BB158}" dt="2021-04-13T14:19:04.546" v="108" actId="165"/>
          <ac:grpSpMkLst>
            <pc:docMk/>
            <pc:sldMk cId="1296264056" sldId="354"/>
            <ac:grpSpMk id="572" creationId="{65D027E9-78D4-4789-8F7C-CEB3CAEB55F4}"/>
          </ac:grpSpMkLst>
        </pc:grpChg>
        <pc:grpChg chg="mod topLvl">
          <ac:chgData name="One Skill" userId="8d49c830ac36a521" providerId="LiveId" clId="{108620F3-7C9B-4B7B-BDB5-71800E3BB158}" dt="2021-04-13T17:38:14.859" v="185" actId="164"/>
          <ac:grpSpMkLst>
            <pc:docMk/>
            <pc:sldMk cId="1296264056" sldId="354"/>
            <ac:grpSpMk id="584" creationId="{65D027E9-78D4-4789-8F7C-CEB3CAEB55F4}"/>
          </ac:grpSpMkLst>
        </pc:grpChg>
        <pc:grpChg chg="mod">
          <ac:chgData name="One Skill" userId="8d49c830ac36a521" providerId="LiveId" clId="{108620F3-7C9B-4B7B-BDB5-71800E3BB158}" dt="2021-04-13T14:19:04.546" v="108" actId="165"/>
          <ac:grpSpMkLst>
            <pc:docMk/>
            <pc:sldMk cId="1296264056" sldId="354"/>
            <ac:grpSpMk id="585" creationId="{65D027E9-78D4-4789-8F7C-CEB3CAEB55F4}"/>
          </ac:grpSpMkLst>
        </pc:grpChg>
        <pc:grpChg chg="mod topLvl">
          <ac:chgData name="One Skill" userId="8d49c830ac36a521" providerId="LiveId" clId="{108620F3-7C9B-4B7B-BDB5-71800E3BB158}" dt="2021-04-13T17:38:14.859" v="185" actId="164"/>
          <ac:grpSpMkLst>
            <pc:docMk/>
            <pc:sldMk cId="1296264056" sldId="354"/>
            <ac:grpSpMk id="604" creationId="{65D027E9-78D4-4789-8F7C-CEB3CAEB55F4}"/>
          </ac:grpSpMkLst>
        </pc:grpChg>
        <pc:grpChg chg="add del mod">
          <ac:chgData name="One Skill" userId="8d49c830ac36a521" providerId="LiveId" clId="{108620F3-7C9B-4B7B-BDB5-71800E3BB158}" dt="2021-04-13T14:10:49.187" v="69" actId="165"/>
          <ac:grpSpMkLst>
            <pc:docMk/>
            <pc:sldMk cId="1296264056" sldId="354"/>
            <ac:grpSpMk id="620" creationId="{278C570C-6052-4AA8-942E-CA0AD69E4CBB}"/>
          </ac:grpSpMkLst>
        </pc:grpChg>
        <pc:grpChg chg="add mod topLvl">
          <ac:chgData name="One Skill" userId="8d49c830ac36a521" providerId="LiveId" clId="{108620F3-7C9B-4B7B-BDB5-71800E3BB158}" dt="2021-04-13T14:14:40.532" v="107" actId="165"/>
          <ac:grpSpMkLst>
            <pc:docMk/>
            <pc:sldMk cId="1296264056" sldId="354"/>
            <ac:grpSpMk id="621" creationId="{362B7D89-7674-46F0-B59C-43DC3C131B6A}"/>
          </ac:grpSpMkLst>
        </pc:grpChg>
        <pc:grpChg chg="add del mod">
          <ac:chgData name="One Skill" userId="8d49c830ac36a521" providerId="LiveId" clId="{108620F3-7C9B-4B7B-BDB5-71800E3BB158}" dt="2021-04-13T14:14:40.532" v="107" actId="165"/>
          <ac:grpSpMkLst>
            <pc:docMk/>
            <pc:sldMk cId="1296264056" sldId="354"/>
            <ac:grpSpMk id="622" creationId="{0013464B-91D5-472A-99C6-8D530B8BEF4A}"/>
          </ac:grpSpMkLst>
        </pc:grpChg>
        <pc:grpChg chg="mod">
          <ac:chgData name="One Skill" userId="8d49c830ac36a521" providerId="LiveId" clId="{108620F3-7C9B-4B7B-BDB5-71800E3BB158}" dt="2021-04-13T17:37:53.066" v="180" actId="27803"/>
          <ac:grpSpMkLst>
            <pc:docMk/>
            <pc:sldMk cId="1296264056" sldId="354"/>
            <ac:grpSpMk id="626" creationId="{1B53C723-0D7F-4DE2-A40E-75F2BEDAAE2A}"/>
          </ac:grpSpMkLst>
        </pc:grpChg>
        <pc:grpChg chg="mod">
          <ac:chgData name="One Skill" userId="8d49c830ac36a521" providerId="LiveId" clId="{108620F3-7C9B-4B7B-BDB5-71800E3BB158}" dt="2021-04-13T17:37:53.066" v="180" actId="27803"/>
          <ac:grpSpMkLst>
            <pc:docMk/>
            <pc:sldMk cId="1296264056" sldId="354"/>
            <ac:grpSpMk id="627" creationId="{1B53C723-0D7F-4DE2-A40E-75F2BEDAAE2A}"/>
          </ac:grpSpMkLst>
        </pc:grpChg>
        <pc:grpChg chg="mod">
          <ac:chgData name="One Skill" userId="8d49c830ac36a521" providerId="LiveId" clId="{108620F3-7C9B-4B7B-BDB5-71800E3BB158}" dt="2021-04-13T17:37:53.066" v="180" actId="27803"/>
          <ac:grpSpMkLst>
            <pc:docMk/>
            <pc:sldMk cId="1296264056" sldId="354"/>
            <ac:grpSpMk id="630" creationId="{1B53C723-0D7F-4DE2-A40E-75F2BEDAAE2A}"/>
          </ac:grpSpMkLst>
        </pc:grpChg>
        <pc:grpChg chg="mod">
          <ac:chgData name="One Skill" userId="8d49c830ac36a521" providerId="LiveId" clId="{108620F3-7C9B-4B7B-BDB5-71800E3BB158}" dt="2021-04-13T17:37:53.066" v="180" actId="27803"/>
          <ac:grpSpMkLst>
            <pc:docMk/>
            <pc:sldMk cId="1296264056" sldId="354"/>
            <ac:grpSpMk id="633" creationId="{1B53C723-0D7F-4DE2-A40E-75F2BEDAAE2A}"/>
          </ac:grpSpMkLst>
        </pc:grpChg>
        <pc:grpChg chg="mod">
          <ac:chgData name="One Skill" userId="8d49c830ac36a521" providerId="LiveId" clId="{108620F3-7C9B-4B7B-BDB5-71800E3BB158}" dt="2021-04-13T17:37:53.066" v="180" actId="27803"/>
          <ac:grpSpMkLst>
            <pc:docMk/>
            <pc:sldMk cId="1296264056" sldId="354"/>
            <ac:grpSpMk id="659" creationId="{1B53C723-0D7F-4DE2-A40E-75F2BEDAAE2A}"/>
          </ac:grpSpMkLst>
        </pc:grpChg>
        <pc:grpChg chg="mod">
          <ac:chgData name="One Skill" userId="8d49c830ac36a521" providerId="LiveId" clId="{108620F3-7C9B-4B7B-BDB5-71800E3BB158}" dt="2021-04-13T17:37:53.066" v="180" actId="27803"/>
          <ac:grpSpMkLst>
            <pc:docMk/>
            <pc:sldMk cId="1296264056" sldId="354"/>
            <ac:grpSpMk id="681" creationId="{1B53C723-0D7F-4DE2-A40E-75F2BEDAAE2A}"/>
          </ac:grpSpMkLst>
        </pc:grpChg>
        <pc:grpChg chg="mod">
          <ac:chgData name="One Skill" userId="8d49c830ac36a521" providerId="LiveId" clId="{108620F3-7C9B-4B7B-BDB5-71800E3BB158}" dt="2021-04-13T17:37:53.066" v="180" actId="27803"/>
          <ac:grpSpMkLst>
            <pc:docMk/>
            <pc:sldMk cId="1296264056" sldId="354"/>
            <ac:grpSpMk id="706" creationId="{1B53C723-0D7F-4DE2-A40E-75F2BEDAAE2A}"/>
          </ac:grpSpMkLst>
        </pc:grpChg>
        <pc:grpChg chg="mod">
          <ac:chgData name="One Skill" userId="8d49c830ac36a521" providerId="LiveId" clId="{108620F3-7C9B-4B7B-BDB5-71800E3BB158}" dt="2021-04-13T17:37:53.066" v="180" actId="27803"/>
          <ac:grpSpMkLst>
            <pc:docMk/>
            <pc:sldMk cId="1296264056" sldId="354"/>
            <ac:grpSpMk id="720" creationId="{1B53C723-0D7F-4DE2-A40E-75F2BEDAAE2A}"/>
          </ac:grpSpMkLst>
        </pc:grpChg>
        <pc:grpChg chg="mod">
          <ac:chgData name="One Skill" userId="8d49c830ac36a521" providerId="LiveId" clId="{108620F3-7C9B-4B7B-BDB5-71800E3BB158}" dt="2021-04-13T17:37:53.066" v="180" actId="27803"/>
          <ac:grpSpMkLst>
            <pc:docMk/>
            <pc:sldMk cId="1296264056" sldId="354"/>
            <ac:grpSpMk id="730" creationId="{1B53C723-0D7F-4DE2-A40E-75F2BEDAAE2A}"/>
          </ac:grpSpMkLst>
        </pc:grpChg>
        <pc:grpChg chg="mod">
          <ac:chgData name="One Skill" userId="8d49c830ac36a521" providerId="LiveId" clId="{108620F3-7C9B-4B7B-BDB5-71800E3BB158}" dt="2021-04-13T17:37:53.066" v="180" actId="27803"/>
          <ac:grpSpMkLst>
            <pc:docMk/>
            <pc:sldMk cId="1296264056" sldId="354"/>
            <ac:grpSpMk id="738" creationId="{1B53C723-0D7F-4DE2-A40E-75F2BEDAAE2A}"/>
          </ac:grpSpMkLst>
        </pc:grpChg>
        <pc:grpChg chg="mod">
          <ac:chgData name="One Skill" userId="8d49c830ac36a521" providerId="LiveId" clId="{108620F3-7C9B-4B7B-BDB5-71800E3BB158}" dt="2021-04-13T17:37:53.066" v="180" actId="27803"/>
          <ac:grpSpMkLst>
            <pc:docMk/>
            <pc:sldMk cId="1296264056" sldId="354"/>
            <ac:grpSpMk id="760" creationId="{1B53C723-0D7F-4DE2-A40E-75F2BEDAAE2A}"/>
          </ac:grpSpMkLst>
        </pc:grpChg>
        <pc:grpChg chg="mod">
          <ac:chgData name="One Skill" userId="8d49c830ac36a521" providerId="LiveId" clId="{108620F3-7C9B-4B7B-BDB5-71800E3BB158}" dt="2021-04-13T17:37:53.066" v="180" actId="27803"/>
          <ac:grpSpMkLst>
            <pc:docMk/>
            <pc:sldMk cId="1296264056" sldId="354"/>
            <ac:grpSpMk id="784" creationId="{1B53C723-0D7F-4DE2-A40E-75F2BEDAAE2A}"/>
          </ac:grpSpMkLst>
        </pc:grpChg>
        <pc:grpChg chg="mod">
          <ac:chgData name="One Skill" userId="8d49c830ac36a521" providerId="LiveId" clId="{108620F3-7C9B-4B7B-BDB5-71800E3BB158}" dt="2021-04-13T17:37:53.066" v="180" actId="27803"/>
          <ac:grpSpMkLst>
            <pc:docMk/>
            <pc:sldMk cId="1296264056" sldId="354"/>
            <ac:grpSpMk id="785" creationId="{1B53C723-0D7F-4DE2-A40E-75F2BEDAAE2A}"/>
          </ac:grpSpMkLst>
        </pc:grpChg>
        <pc:grpChg chg="mod">
          <ac:chgData name="One Skill" userId="8d49c830ac36a521" providerId="LiveId" clId="{108620F3-7C9B-4B7B-BDB5-71800E3BB158}" dt="2021-04-13T17:37:53.066" v="180" actId="27803"/>
          <ac:grpSpMkLst>
            <pc:docMk/>
            <pc:sldMk cId="1296264056" sldId="354"/>
            <ac:grpSpMk id="793" creationId="{1B53C723-0D7F-4DE2-A40E-75F2BEDAAE2A}"/>
          </ac:grpSpMkLst>
        </pc:grpChg>
        <pc:grpChg chg="mod">
          <ac:chgData name="One Skill" userId="8d49c830ac36a521" providerId="LiveId" clId="{108620F3-7C9B-4B7B-BDB5-71800E3BB158}" dt="2021-04-13T17:37:53.066" v="180" actId="27803"/>
          <ac:grpSpMkLst>
            <pc:docMk/>
            <pc:sldMk cId="1296264056" sldId="354"/>
            <ac:grpSpMk id="801" creationId="{1B53C723-0D7F-4DE2-A40E-75F2BEDAAE2A}"/>
          </ac:grpSpMkLst>
        </pc:grpChg>
        <pc:grpChg chg="mod">
          <ac:chgData name="One Skill" userId="8d49c830ac36a521" providerId="LiveId" clId="{108620F3-7C9B-4B7B-BDB5-71800E3BB158}" dt="2021-04-13T17:37:53.066" v="180" actId="27803"/>
          <ac:grpSpMkLst>
            <pc:docMk/>
            <pc:sldMk cId="1296264056" sldId="354"/>
            <ac:grpSpMk id="802" creationId="{1B53C723-0D7F-4DE2-A40E-75F2BEDAAE2A}"/>
          </ac:grpSpMkLst>
        </pc:grpChg>
        <pc:grpChg chg="mod">
          <ac:chgData name="One Skill" userId="8d49c830ac36a521" providerId="LiveId" clId="{108620F3-7C9B-4B7B-BDB5-71800E3BB158}" dt="2021-04-13T17:37:53.066" v="180" actId="27803"/>
          <ac:grpSpMkLst>
            <pc:docMk/>
            <pc:sldMk cId="1296264056" sldId="354"/>
            <ac:grpSpMk id="815" creationId="{1B53C723-0D7F-4DE2-A40E-75F2BEDAAE2A}"/>
          </ac:grpSpMkLst>
        </pc:grpChg>
        <pc:grpChg chg="mod">
          <ac:chgData name="One Skill" userId="8d49c830ac36a521" providerId="LiveId" clId="{108620F3-7C9B-4B7B-BDB5-71800E3BB158}" dt="2021-04-13T17:37:53.066" v="180" actId="27803"/>
          <ac:grpSpMkLst>
            <pc:docMk/>
            <pc:sldMk cId="1296264056" sldId="354"/>
            <ac:grpSpMk id="841" creationId="{1B53C723-0D7F-4DE2-A40E-75F2BEDAAE2A}"/>
          </ac:grpSpMkLst>
        </pc:grpChg>
        <pc:grpChg chg="mod">
          <ac:chgData name="One Skill" userId="8d49c830ac36a521" providerId="LiveId" clId="{108620F3-7C9B-4B7B-BDB5-71800E3BB158}" dt="2021-04-13T17:37:53.066" v="180" actId="27803"/>
          <ac:grpSpMkLst>
            <pc:docMk/>
            <pc:sldMk cId="1296264056" sldId="354"/>
            <ac:grpSpMk id="858" creationId="{1B53C723-0D7F-4DE2-A40E-75F2BEDAAE2A}"/>
          </ac:grpSpMkLst>
        </pc:grpChg>
        <pc:grpChg chg="mod">
          <ac:chgData name="One Skill" userId="8d49c830ac36a521" providerId="LiveId" clId="{108620F3-7C9B-4B7B-BDB5-71800E3BB158}" dt="2021-04-13T17:37:53.066" v="180" actId="27803"/>
          <ac:grpSpMkLst>
            <pc:docMk/>
            <pc:sldMk cId="1296264056" sldId="354"/>
            <ac:grpSpMk id="877" creationId="{1B53C723-0D7F-4DE2-A40E-75F2BEDAAE2A}"/>
          </ac:grpSpMkLst>
        </pc:grpChg>
        <pc:grpChg chg="mod">
          <ac:chgData name="One Skill" userId="8d49c830ac36a521" providerId="LiveId" clId="{108620F3-7C9B-4B7B-BDB5-71800E3BB158}" dt="2021-04-13T17:37:53.066" v="180" actId="27803"/>
          <ac:grpSpMkLst>
            <pc:docMk/>
            <pc:sldMk cId="1296264056" sldId="354"/>
            <ac:grpSpMk id="878" creationId="{1B53C723-0D7F-4DE2-A40E-75F2BEDAAE2A}"/>
          </ac:grpSpMkLst>
        </pc:grpChg>
        <pc:grpChg chg="mod">
          <ac:chgData name="One Skill" userId="8d49c830ac36a521" providerId="LiveId" clId="{108620F3-7C9B-4B7B-BDB5-71800E3BB158}" dt="2021-04-13T17:37:53.066" v="180" actId="27803"/>
          <ac:grpSpMkLst>
            <pc:docMk/>
            <pc:sldMk cId="1296264056" sldId="354"/>
            <ac:grpSpMk id="887" creationId="{1B53C723-0D7F-4DE2-A40E-75F2BEDAAE2A}"/>
          </ac:grpSpMkLst>
        </pc:grpChg>
        <pc:grpChg chg="mod">
          <ac:chgData name="One Skill" userId="8d49c830ac36a521" providerId="LiveId" clId="{108620F3-7C9B-4B7B-BDB5-71800E3BB158}" dt="2021-04-13T17:37:53.066" v="180" actId="27803"/>
          <ac:grpSpMkLst>
            <pc:docMk/>
            <pc:sldMk cId="1296264056" sldId="354"/>
            <ac:grpSpMk id="894" creationId="{1B53C723-0D7F-4DE2-A40E-75F2BEDAAE2A}"/>
          </ac:grpSpMkLst>
        </pc:grpChg>
        <pc:grpChg chg="mod">
          <ac:chgData name="One Skill" userId="8d49c830ac36a521" providerId="LiveId" clId="{108620F3-7C9B-4B7B-BDB5-71800E3BB158}" dt="2021-04-13T17:37:53.066" v="180" actId="27803"/>
          <ac:grpSpMkLst>
            <pc:docMk/>
            <pc:sldMk cId="1296264056" sldId="354"/>
            <ac:grpSpMk id="915" creationId="{1B53C723-0D7F-4DE2-A40E-75F2BEDAAE2A}"/>
          </ac:grpSpMkLst>
        </pc:grpChg>
        <pc:grpChg chg="mod">
          <ac:chgData name="One Skill" userId="8d49c830ac36a521" providerId="LiveId" clId="{108620F3-7C9B-4B7B-BDB5-71800E3BB158}" dt="2021-04-13T17:37:53.066" v="180" actId="27803"/>
          <ac:grpSpMkLst>
            <pc:docMk/>
            <pc:sldMk cId="1296264056" sldId="354"/>
            <ac:grpSpMk id="928" creationId="{1B53C723-0D7F-4DE2-A40E-75F2BEDAAE2A}"/>
          </ac:grpSpMkLst>
        </pc:grpChg>
        <pc:grpChg chg="mod">
          <ac:chgData name="One Skill" userId="8d49c830ac36a521" providerId="LiveId" clId="{108620F3-7C9B-4B7B-BDB5-71800E3BB158}" dt="2021-04-13T17:37:53.066" v="180" actId="27803"/>
          <ac:grpSpMkLst>
            <pc:docMk/>
            <pc:sldMk cId="1296264056" sldId="354"/>
            <ac:grpSpMk id="1011" creationId="{1B53C723-0D7F-4DE2-A40E-75F2BEDAAE2A}"/>
          </ac:grpSpMkLst>
        </pc:grpChg>
        <pc:grpChg chg="mod">
          <ac:chgData name="One Skill" userId="8d49c830ac36a521" providerId="LiveId" clId="{108620F3-7C9B-4B7B-BDB5-71800E3BB158}" dt="2021-04-13T17:37:53.066" v="180" actId="27803"/>
          <ac:grpSpMkLst>
            <pc:docMk/>
            <pc:sldMk cId="1296264056" sldId="354"/>
            <ac:grpSpMk id="1013" creationId="{1B53C723-0D7F-4DE2-A40E-75F2BEDAAE2A}"/>
          </ac:grpSpMkLst>
        </pc:grpChg>
        <pc:grpChg chg="mod">
          <ac:chgData name="One Skill" userId="8d49c830ac36a521" providerId="LiveId" clId="{108620F3-7C9B-4B7B-BDB5-71800E3BB158}" dt="2021-04-13T17:37:53.066" v="180" actId="27803"/>
          <ac:grpSpMkLst>
            <pc:docMk/>
            <pc:sldMk cId="1296264056" sldId="354"/>
            <ac:grpSpMk id="1036" creationId="{1B53C723-0D7F-4DE2-A40E-75F2BEDAAE2A}"/>
          </ac:grpSpMkLst>
        </pc:grpChg>
        <pc:grpChg chg="mod">
          <ac:chgData name="One Skill" userId="8d49c830ac36a521" providerId="LiveId" clId="{108620F3-7C9B-4B7B-BDB5-71800E3BB158}" dt="2021-04-13T17:37:53.066" v="180" actId="27803"/>
          <ac:grpSpMkLst>
            <pc:docMk/>
            <pc:sldMk cId="1296264056" sldId="354"/>
            <ac:grpSpMk id="1048" creationId="{1B53C723-0D7F-4DE2-A40E-75F2BEDAAE2A}"/>
          </ac:grpSpMkLst>
        </pc:grpChg>
        <pc:grpChg chg="mod">
          <ac:chgData name="One Skill" userId="8d49c830ac36a521" providerId="LiveId" clId="{108620F3-7C9B-4B7B-BDB5-71800E3BB158}" dt="2021-04-13T17:37:53.066" v="180" actId="27803"/>
          <ac:grpSpMkLst>
            <pc:docMk/>
            <pc:sldMk cId="1296264056" sldId="354"/>
            <ac:grpSpMk id="1050" creationId="{1B53C723-0D7F-4DE2-A40E-75F2BEDAAE2A}"/>
          </ac:grpSpMkLst>
        </pc:grpChg>
        <pc:grpChg chg="mod">
          <ac:chgData name="One Skill" userId="8d49c830ac36a521" providerId="LiveId" clId="{108620F3-7C9B-4B7B-BDB5-71800E3BB158}" dt="2021-04-13T17:37:53.066" v="180" actId="27803"/>
          <ac:grpSpMkLst>
            <pc:docMk/>
            <pc:sldMk cId="1296264056" sldId="354"/>
            <ac:grpSpMk id="1061" creationId="{1B53C723-0D7F-4DE2-A40E-75F2BEDAAE2A}"/>
          </ac:grpSpMkLst>
        </pc:grpChg>
        <pc:grpChg chg="mod">
          <ac:chgData name="One Skill" userId="8d49c830ac36a521" providerId="LiveId" clId="{108620F3-7C9B-4B7B-BDB5-71800E3BB158}" dt="2021-04-13T17:37:53.066" v="180" actId="27803"/>
          <ac:grpSpMkLst>
            <pc:docMk/>
            <pc:sldMk cId="1296264056" sldId="354"/>
            <ac:grpSpMk id="1063" creationId="{1B53C723-0D7F-4DE2-A40E-75F2BEDAAE2A}"/>
          </ac:grpSpMkLst>
        </pc:grpChg>
        <pc:grpChg chg="mod">
          <ac:chgData name="One Skill" userId="8d49c830ac36a521" providerId="LiveId" clId="{108620F3-7C9B-4B7B-BDB5-71800E3BB158}" dt="2021-04-13T17:37:53.066" v="180" actId="27803"/>
          <ac:grpSpMkLst>
            <pc:docMk/>
            <pc:sldMk cId="1296264056" sldId="354"/>
            <ac:grpSpMk id="1081" creationId="{1B53C723-0D7F-4DE2-A40E-75F2BEDAAE2A}"/>
          </ac:grpSpMkLst>
        </pc:grpChg>
        <pc:grpChg chg="mod">
          <ac:chgData name="One Skill" userId="8d49c830ac36a521" providerId="LiveId" clId="{108620F3-7C9B-4B7B-BDB5-71800E3BB158}" dt="2021-04-13T17:37:53.066" v="180" actId="27803"/>
          <ac:grpSpMkLst>
            <pc:docMk/>
            <pc:sldMk cId="1296264056" sldId="354"/>
            <ac:grpSpMk id="1086" creationId="{1B53C723-0D7F-4DE2-A40E-75F2BEDAAE2A}"/>
          </ac:grpSpMkLst>
        </pc:grpChg>
        <pc:grpChg chg="mod">
          <ac:chgData name="One Skill" userId="8d49c830ac36a521" providerId="LiveId" clId="{108620F3-7C9B-4B7B-BDB5-71800E3BB158}" dt="2021-04-13T17:37:53.066" v="180" actId="27803"/>
          <ac:grpSpMkLst>
            <pc:docMk/>
            <pc:sldMk cId="1296264056" sldId="354"/>
            <ac:grpSpMk id="1129" creationId="{1B53C723-0D7F-4DE2-A40E-75F2BEDAAE2A}"/>
          </ac:grpSpMkLst>
        </pc:grpChg>
        <pc:grpChg chg="mod">
          <ac:chgData name="One Skill" userId="8d49c830ac36a521" providerId="LiveId" clId="{108620F3-7C9B-4B7B-BDB5-71800E3BB158}" dt="2021-04-13T17:37:53.066" v="180" actId="27803"/>
          <ac:grpSpMkLst>
            <pc:docMk/>
            <pc:sldMk cId="1296264056" sldId="354"/>
            <ac:grpSpMk id="1141" creationId="{1B53C723-0D7F-4DE2-A40E-75F2BEDAAE2A}"/>
          </ac:grpSpMkLst>
        </pc:grpChg>
        <pc:grpChg chg="mod">
          <ac:chgData name="One Skill" userId="8d49c830ac36a521" providerId="LiveId" clId="{108620F3-7C9B-4B7B-BDB5-71800E3BB158}" dt="2021-04-13T17:37:53.066" v="180" actId="27803"/>
          <ac:grpSpMkLst>
            <pc:docMk/>
            <pc:sldMk cId="1296264056" sldId="354"/>
            <ac:grpSpMk id="1142" creationId="{1B53C723-0D7F-4DE2-A40E-75F2BEDAAE2A}"/>
          </ac:grpSpMkLst>
        </pc:grpChg>
        <pc:grpChg chg="mod">
          <ac:chgData name="One Skill" userId="8d49c830ac36a521" providerId="LiveId" clId="{108620F3-7C9B-4B7B-BDB5-71800E3BB158}" dt="2021-04-13T17:37:53.066" v="180" actId="27803"/>
          <ac:grpSpMkLst>
            <pc:docMk/>
            <pc:sldMk cId="1296264056" sldId="354"/>
            <ac:grpSpMk id="1161" creationId="{1B53C723-0D7F-4DE2-A40E-75F2BEDAAE2A}"/>
          </ac:grpSpMkLst>
        </pc:grpChg>
        <pc:grpChg chg="add del mod">
          <ac:chgData name="One Skill" userId="8d49c830ac36a521" providerId="LiveId" clId="{108620F3-7C9B-4B7B-BDB5-71800E3BB158}" dt="2021-04-13T17:39:00.130" v="196" actId="478"/>
          <ac:grpSpMkLst>
            <pc:docMk/>
            <pc:sldMk cId="1296264056" sldId="354"/>
            <ac:grpSpMk id="1177" creationId="{3FD26AFD-CE59-4B6C-854A-7EDE1A3B63AF}"/>
          </ac:grpSpMkLst>
        </pc:grpChg>
        <pc:picChg chg="add del mod ord">
          <ac:chgData name="One Skill" userId="8d49c830ac36a521" providerId="LiveId" clId="{108620F3-7C9B-4B7B-BDB5-71800E3BB158}" dt="2021-04-13T17:39:20.520" v="198" actId="1076"/>
          <ac:picMkLst>
            <pc:docMk/>
            <pc:sldMk cId="1296264056" sldId="354"/>
            <ac:picMk id="9" creationId="{1B53C723-0D7F-4DE2-A40E-75F2BEDAAE2A}"/>
          </ac:picMkLst>
        </pc:picChg>
        <pc:picChg chg="del">
          <ac:chgData name="One Skill" userId="8d49c830ac36a521" providerId="LiveId" clId="{108620F3-7C9B-4B7B-BDB5-71800E3BB158}" dt="2021-04-13T14:06:30.273" v="18" actId="27803"/>
          <ac:picMkLst>
            <pc:docMk/>
            <pc:sldMk cId="1296264056" sldId="354"/>
            <ac:picMk id="38" creationId="{65D027E9-78D4-4789-8F7C-CEB3CAEB55F4}"/>
          </ac:picMkLst>
        </pc:picChg>
      </pc:sldChg>
      <pc:sldChg chg="addSp delSp modSp add mod modTransition modAnim">
        <pc:chgData name="One Skill" userId="8d49c830ac36a521" providerId="LiveId" clId="{108620F3-7C9B-4B7B-BDB5-71800E3BB158}" dt="2021-04-15T14:56:37.584" v="2881" actId="164"/>
        <pc:sldMkLst>
          <pc:docMk/>
          <pc:sldMk cId="243438491" sldId="355"/>
        </pc:sldMkLst>
        <pc:spChg chg="mod modVis">
          <ac:chgData name="One Skill" userId="8d49c830ac36a521" providerId="LiveId" clId="{108620F3-7C9B-4B7B-BDB5-71800E3BB158}" dt="2021-04-13T18:13:39.236" v="741"/>
          <ac:spMkLst>
            <pc:docMk/>
            <pc:sldMk cId="243438491" sldId="355"/>
            <ac:spMk id="3" creationId="{FAAE427D-436C-714F-9F91-7B9674B17C36}"/>
          </ac:spMkLst>
        </pc:spChg>
        <pc:spChg chg="mod modVis">
          <ac:chgData name="One Skill" userId="8d49c830ac36a521" providerId="LiveId" clId="{108620F3-7C9B-4B7B-BDB5-71800E3BB158}" dt="2021-04-13T18:13:39.236" v="743"/>
          <ac:spMkLst>
            <pc:docMk/>
            <pc:sldMk cId="243438491" sldId="355"/>
            <ac:spMk id="4" creationId="{4684C13F-24E7-8149-B122-B60A73F29053}"/>
          </ac:spMkLst>
        </pc:spChg>
        <pc:spChg chg="mod topLvl modVis">
          <ac:chgData name="One Skill" userId="8d49c830ac36a521" providerId="LiveId" clId="{108620F3-7C9B-4B7B-BDB5-71800E3BB158}" dt="2021-04-15T14:18:13.827" v="2803" actId="164"/>
          <ac:spMkLst>
            <pc:docMk/>
            <pc:sldMk cId="243438491" sldId="355"/>
            <ac:spMk id="5" creationId="{DA887BCD-CFBA-43F9-AD90-7D1E04A7FDE3}"/>
          </ac:spMkLst>
        </pc:spChg>
        <pc:spChg chg="mod topLvl modVis">
          <ac:chgData name="One Skill" userId="8d49c830ac36a521" providerId="LiveId" clId="{108620F3-7C9B-4B7B-BDB5-71800E3BB158}" dt="2021-04-15T14:56:37.584" v="2881" actId="164"/>
          <ac:spMkLst>
            <pc:docMk/>
            <pc:sldMk cId="243438491" sldId="355"/>
            <ac:spMk id="6" creationId="{940F3E9E-DF3F-9243-8111-51AE982DDF17}"/>
          </ac:spMkLst>
        </pc:spChg>
        <pc:spChg chg="mod topLvl modVis">
          <ac:chgData name="One Skill" userId="8d49c830ac36a521" providerId="LiveId" clId="{108620F3-7C9B-4B7B-BDB5-71800E3BB158}" dt="2021-04-15T14:56:37.584" v="2881" actId="164"/>
          <ac:spMkLst>
            <pc:docMk/>
            <pc:sldMk cId="243438491" sldId="355"/>
            <ac:spMk id="7" creationId="{BD8D5650-BDAF-2149-BF46-727FB8B619A4}"/>
          </ac:spMkLst>
        </pc:spChg>
        <pc:spChg chg="mod topLvl modVis">
          <ac:chgData name="One Skill" userId="8d49c830ac36a521" providerId="LiveId" clId="{108620F3-7C9B-4B7B-BDB5-71800E3BB158}" dt="2021-04-15T14:56:37.584" v="2881" actId="164"/>
          <ac:spMkLst>
            <pc:docMk/>
            <pc:sldMk cId="243438491" sldId="355"/>
            <ac:spMk id="8" creationId="{147BA2F8-7FCA-2F4B-80A4-A41D4177DAB9}"/>
          </ac:spMkLst>
        </pc:spChg>
        <pc:spChg chg="mod topLvl modVis">
          <ac:chgData name="One Skill" userId="8d49c830ac36a521" providerId="LiveId" clId="{108620F3-7C9B-4B7B-BDB5-71800E3BB158}" dt="2021-04-13T18:13:39.244" v="779"/>
          <ac:spMkLst>
            <pc:docMk/>
            <pc:sldMk cId="243438491" sldId="355"/>
            <ac:spMk id="11" creationId="{101A1BB5-DEC4-4DB9-9624-183B883B551D}"/>
          </ac:spMkLst>
        </pc:spChg>
        <pc:spChg chg="mod topLvl modVis">
          <ac:chgData name="One Skill" userId="8d49c830ac36a521" providerId="LiveId" clId="{108620F3-7C9B-4B7B-BDB5-71800E3BB158}" dt="2021-04-13T18:13:39.578" v="2400"/>
          <ac:spMkLst>
            <pc:docMk/>
            <pc:sldMk cId="243438491" sldId="355"/>
            <ac:spMk id="12" creationId="{4EAFD288-B691-4762-8720-FC6BD718A1CE}"/>
          </ac:spMkLst>
        </pc:spChg>
        <pc:spChg chg="mod topLvl modVis">
          <ac:chgData name="One Skill" userId="8d49c830ac36a521" providerId="LiveId" clId="{108620F3-7C9B-4B7B-BDB5-71800E3BB158}" dt="2021-04-15T14:21:47.416" v="2838" actId="962"/>
          <ac:spMkLst>
            <pc:docMk/>
            <pc:sldMk cId="243438491" sldId="355"/>
            <ac:spMk id="13" creationId="{E29FC50D-6194-4462-BB2F-182D8A2CDB32}"/>
          </ac:spMkLst>
        </pc:spChg>
        <pc:spChg chg="mod topLvl modVis">
          <ac:chgData name="One Skill" userId="8d49c830ac36a521" providerId="LiveId" clId="{108620F3-7C9B-4B7B-BDB5-71800E3BB158}" dt="2021-04-15T14:21:37.647" v="2833" actId="962"/>
          <ac:spMkLst>
            <pc:docMk/>
            <pc:sldMk cId="243438491" sldId="355"/>
            <ac:spMk id="14" creationId="{AC2529F2-66DA-4B9D-B7A5-D677E640789B}"/>
          </ac:spMkLst>
        </pc:spChg>
        <pc:spChg chg="mod topLvl modVis">
          <ac:chgData name="One Skill" userId="8d49c830ac36a521" providerId="LiveId" clId="{108620F3-7C9B-4B7B-BDB5-71800E3BB158}" dt="2021-04-13T18:13:39.382" v="1525"/>
          <ac:spMkLst>
            <pc:docMk/>
            <pc:sldMk cId="243438491" sldId="355"/>
            <ac:spMk id="15" creationId="{A6E18E33-E836-44E6-9EA8-68236DBFDA4E}"/>
          </ac:spMkLst>
        </pc:spChg>
        <pc:spChg chg="mod modVis">
          <ac:chgData name="One Skill" userId="8d49c830ac36a521" providerId="LiveId" clId="{108620F3-7C9B-4B7B-BDB5-71800E3BB158}" dt="2021-04-13T18:13:39.245" v="781"/>
          <ac:spMkLst>
            <pc:docMk/>
            <pc:sldMk cId="243438491" sldId="355"/>
            <ac:spMk id="18" creationId="{8B7B6054-81B4-4477-814D-F087C61CCC66}"/>
          </ac:spMkLst>
        </pc:spChg>
        <pc:spChg chg="mod modVis">
          <ac:chgData name="One Skill" userId="8d49c830ac36a521" providerId="LiveId" clId="{108620F3-7C9B-4B7B-BDB5-71800E3BB158}" dt="2021-04-13T18:13:39.245" v="783"/>
          <ac:spMkLst>
            <pc:docMk/>
            <pc:sldMk cId="243438491" sldId="355"/>
            <ac:spMk id="19" creationId="{4EF54EED-389E-491B-9AF5-CC2CF2F89AC6}"/>
          </ac:spMkLst>
        </pc:spChg>
        <pc:spChg chg="mod modVis">
          <ac:chgData name="One Skill" userId="8d49c830ac36a521" providerId="LiveId" clId="{108620F3-7C9B-4B7B-BDB5-71800E3BB158}" dt="2021-04-13T18:13:39.245" v="785"/>
          <ac:spMkLst>
            <pc:docMk/>
            <pc:sldMk cId="243438491" sldId="355"/>
            <ac:spMk id="20" creationId="{3DE77143-7B05-44AD-B580-EEF5B3BDAA7A}"/>
          </ac:spMkLst>
        </pc:spChg>
        <pc:spChg chg="mod modVis">
          <ac:chgData name="One Skill" userId="8d49c830ac36a521" providerId="LiveId" clId="{108620F3-7C9B-4B7B-BDB5-71800E3BB158}" dt="2021-04-13T18:13:39.246" v="787"/>
          <ac:spMkLst>
            <pc:docMk/>
            <pc:sldMk cId="243438491" sldId="355"/>
            <ac:spMk id="21" creationId="{C1AC384C-AC3E-4349-A8DC-8D6920C9BE4B}"/>
          </ac:spMkLst>
        </pc:spChg>
        <pc:spChg chg="mod modVis">
          <ac:chgData name="One Skill" userId="8d49c830ac36a521" providerId="LiveId" clId="{108620F3-7C9B-4B7B-BDB5-71800E3BB158}" dt="2021-04-13T18:13:39.246" v="789"/>
          <ac:spMkLst>
            <pc:docMk/>
            <pc:sldMk cId="243438491" sldId="355"/>
            <ac:spMk id="23" creationId="{6B92ADE3-6CF7-4366-8998-112AE3581024}"/>
          </ac:spMkLst>
        </pc:spChg>
        <pc:spChg chg="mod modVis">
          <ac:chgData name="One Skill" userId="8d49c830ac36a521" providerId="LiveId" clId="{108620F3-7C9B-4B7B-BDB5-71800E3BB158}" dt="2021-04-13T18:13:39.246" v="791"/>
          <ac:spMkLst>
            <pc:docMk/>
            <pc:sldMk cId="243438491" sldId="355"/>
            <ac:spMk id="24" creationId="{403B248D-DEAD-4ABA-A891-A04F700B8509}"/>
          </ac:spMkLst>
        </pc:spChg>
        <pc:spChg chg="mod modVis">
          <ac:chgData name="One Skill" userId="8d49c830ac36a521" providerId="LiveId" clId="{108620F3-7C9B-4B7B-BDB5-71800E3BB158}" dt="2021-04-13T18:13:39.247" v="793"/>
          <ac:spMkLst>
            <pc:docMk/>
            <pc:sldMk cId="243438491" sldId="355"/>
            <ac:spMk id="25" creationId="{F43EAF5F-C5EE-44A9-BC5E-E81EE25D0E37}"/>
          </ac:spMkLst>
        </pc:spChg>
        <pc:spChg chg="mod modVis">
          <ac:chgData name="One Skill" userId="8d49c830ac36a521" providerId="LiveId" clId="{108620F3-7C9B-4B7B-BDB5-71800E3BB158}" dt="2021-04-13T18:13:39.247" v="795"/>
          <ac:spMkLst>
            <pc:docMk/>
            <pc:sldMk cId="243438491" sldId="355"/>
            <ac:spMk id="26" creationId="{B9C8C8D1-2908-4697-9E75-8E9D053138CE}"/>
          </ac:spMkLst>
        </pc:spChg>
        <pc:spChg chg="mod modVis">
          <ac:chgData name="One Skill" userId="8d49c830ac36a521" providerId="LiveId" clId="{108620F3-7C9B-4B7B-BDB5-71800E3BB158}" dt="2021-04-13T18:13:39.247" v="797"/>
          <ac:spMkLst>
            <pc:docMk/>
            <pc:sldMk cId="243438491" sldId="355"/>
            <ac:spMk id="27" creationId="{674472D0-760E-4471-90B4-50DCD4715D5B}"/>
          </ac:spMkLst>
        </pc:spChg>
        <pc:spChg chg="mod modVis">
          <ac:chgData name="One Skill" userId="8d49c830ac36a521" providerId="LiveId" clId="{108620F3-7C9B-4B7B-BDB5-71800E3BB158}" dt="2021-04-13T18:13:39.248" v="799"/>
          <ac:spMkLst>
            <pc:docMk/>
            <pc:sldMk cId="243438491" sldId="355"/>
            <ac:spMk id="28" creationId="{79C91C29-1907-450B-9D70-7C802EC4BA32}"/>
          </ac:spMkLst>
        </pc:spChg>
        <pc:spChg chg="mod modVis">
          <ac:chgData name="One Skill" userId="8d49c830ac36a521" providerId="LiveId" clId="{108620F3-7C9B-4B7B-BDB5-71800E3BB158}" dt="2021-04-13T18:13:39.248" v="801"/>
          <ac:spMkLst>
            <pc:docMk/>
            <pc:sldMk cId="243438491" sldId="355"/>
            <ac:spMk id="29" creationId="{32647270-3646-4ED8-ADBB-658792BC59FB}"/>
          </ac:spMkLst>
        </pc:spChg>
        <pc:spChg chg="mod modVis">
          <ac:chgData name="One Skill" userId="8d49c830ac36a521" providerId="LiveId" clId="{108620F3-7C9B-4B7B-BDB5-71800E3BB158}" dt="2021-04-13T18:13:39.251" v="815"/>
          <ac:spMkLst>
            <pc:docMk/>
            <pc:sldMk cId="243438491" sldId="355"/>
            <ac:spMk id="31" creationId="{101FD948-B530-4D6F-9A32-5032058977C4}"/>
          </ac:spMkLst>
        </pc:spChg>
        <pc:spChg chg="mod modVis">
          <ac:chgData name="One Skill" userId="8d49c830ac36a521" providerId="LiveId" clId="{108620F3-7C9B-4B7B-BDB5-71800E3BB158}" dt="2021-04-13T18:13:39.251" v="817"/>
          <ac:spMkLst>
            <pc:docMk/>
            <pc:sldMk cId="243438491" sldId="355"/>
            <ac:spMk id="32" creationId="{0F2E8B3E-BF19-4E78-B2B9-5095715E10C1}"/>
          </ac:spMkLst>
        </pc:spChg>
        <pc:spChg chg="mod modVis">
          <ac:chgData name="One Skill" userId="8d49c830ac36a521" providerId="LiveId" clId="{108620F3-7C9B-4B7B-BDB5-71800E3BB158}" dt="2021-04-13T18:13:39.251" v="819"/>
          <ac:spMkLst>
            <pc:docMk/>
            <pc:sldMk cId="243438491" sldId="355"/>
            <ac:spMk id="33" creationId="{E832A1E8-895A-49C2-83C7-4C90F54470E2}"/>
          </ac:spMkLst>
        </pc:spChg>
        <pc:spChg chg="mod modVis">
          <ac:chgData name="One Skill" userId="8d49c830ac36a521" providerId="LiveId" clId="{108620F3-7C9B-4B7B-BDB5-71800E3BB158}" dt="2021-04-13T18:13:39.252" v="821"/>
          <ac:spMkLst>
            <pc:docMk/>
            <pc:sldMk cId="243438491" sldId="355"/>
            <ac:spMk id="34" creationId="{4921BAB7-46D1-453D-9294-C4ED11F09C53}"/>
          </ac:spMkLst>
        </pc:spChg>
        <pc:spChg chg="mod modVis">
          <ac:chgData name="One Skill" userId="8d49c830ac36a521" providerId="LiveId" clId="{108620F3-7C9B-4B7B-BDB5-71800E3BB158}" dt="2021-04-13T18:13:39.252" v="823"/>
          <ac:spMkLst>
            <pc:docMk/>
            <pc:sldMk cId="243438491" sldId="355"/>
            <ac:spMk id="35" creationId="{A653C8C5-EECA-4147-93AD-C14B4F7F992A}"/>
          </ac:spMkLst>
        </pc:spChg>
        <pc:spChg chg="mod modVis">
          <ac:chgData name="One Skill" userId="8d49c830ac36a521" providerId="LiveId" clId="{108620F3-7C9B-4B7B-BDB5-71800E3BB158}" dt="2021-04-13T18:13:39.252" v="825"/>
          <ac:spMkLst>
            <pc:docMk/>
            <pc:sldMk cId="243438491" sldId="355"/>
            <ac:spMk id="36" creationId="{05A2E48A-681D-45D1-B516-3F7D0A55BABA}"/>
          </ac:spMkLst>
        </pc:spChg>
        <pc:spChg chg="mod modVis">
          <ac:chgData name="One Skill" userId="8d49c830ac36a521" providerId="LiveId" clId="{108620F3-7C9B-4B7B-BDB5-71800E3BB158}" dt="2021-04-13T18:13:39.253" v="827"/>
          <ac:spMkLst>
            <pc:docMk/>
            <pc:sldMk cId="243438491" sldId="355"/>
            <ac:spMk id="37" creationId="{DD600517-94A6-4B1F-8E63-9B2F6CD35B34}"/>
          </ac:spMkLst>
        </pc:spChg>
        <pc:spChg chg="mod modVis">
          <ac:chgData name="One Skill" userId="8d49c830ac36a521" providerId="LiveId" clId="{108620F3-7C9B-4B7B-BDB5-71800E3BB158}" dt="2021-04-13T18:13:39.253" v="829"/>
          <ac:spMkLst>
            <pc:docMk/>
            <pc:sldMk cId="243438491" sldId="355"/>
            <ac:spMk id="38" creationId="{41316BE1-DA34-45D5-A9FE-F45EEFF6BB1C}"/>
          </ac:spMkLst>
        </pc:spChg>
        <pc:spChg chg="mod modVis">
          <ac:chgData name="One Skill" userId="8d49c830ac36a521" providerId="LiveId" clId="{108620F3-7C9B-4B7B-BDB5-71800E3BB158}" dt="2021-04-13T18:13:39.253" v="831"/>
          <ac:spMkLst>
            <pc:docMk/>
            <pc:sldMk cId="243438491" sldId="355"/>
            <ac:spMk id="39" creationId="{E8EE96F9-8918-4ADC-9EBB-15B7CA0A884E}"/>
          </ac:spMkLst>
        </pc:spChg>
        <pc:spChg chg="mod modVis">
          <ac:chgData name="One Skill" userId="8d49c830ac36a521" providerId="LiveId" clId="{108620F3-7C9B-4B7B-BDB5-71800E3BB158}" dt="2021-04-13T18:13:39.254" v="833"/>
          <ac:spMkLst>
            <pc:docMk/>
            <pc:sldMk cId="243438491" sldId="355"/>
            <ac:spMk id="40" creationId="{03A9174B-C65F-42B0-A2EC-D9300793258A}"/>
          </ac:spMkLst>
        </pc:spChg>
        <pc:spChg chg="mod modVis">
          <ac:chgData name="One Skill" userId="8d49c830ac36a521" providerId="LiveId" clId="{108620F3-7C9B-4B7B-BDB5-71800E3BB158}" dt="2021-04-13T18:13:39.255" v="839"/>
          <ac:spMkLst>
            <pc:docMk/>
            <pc:sldMk cId="243438491" sldId="355"/>
            <ac:spMk id="43" creationId="{6241747F-3C36-49E5-B9EE-76402846AAAB}"/>
          </ac:spMkLst>
        </pc:spChg>
        <pc:spChg chg="mod modVis">
          <ac:chgData name="One Skill" userId="8d49c830ac36a521" providerId="LiveId" clId="{108620F3-7C9B-4B7B-BDB5-71800E3BB158}" dt="2021-04-13T18:13:39.255" v="841"/>
          <ac:spMkLst>
            <pc:docMk/>
            <pc:sldMk cId="243438491" sldId="355"/>
            <ac:spMk id="44" creationId="{B5B6C8F8-7D1E-4AD5-BC93-BC253685C9B9}"/>
          </ac:spMkLst>
        </pc:spChg>
        <pc:spChg chg="mod modVis">
          <ac:chgData name="One Skill" userId="8d49c830ac36a521" providerId="LiveId" clId="{108620F3-7C9B-4B7B-BDB5-71800E3BB158}" dt="2021-04-13T18:13:39.256" v="847"/>
          <ac:spMkLst>
            <pc:docMk/>
            <pc:sldMk cId="243438491" sldId="355"/>
            <ac:spMk id="46" creationId="{FD08BC9B-F41A-41BC-95F8-E7B6046130CD}"/>
          </ac:spMkLst>
        </pc:spChg>
        <pc:spChg chg="mod modVis">
          <ac:chgData name="One Skill" userId="8d49c830ac36a521" providerId="LiveId" clId="{108620F3-7C9B-4B7B-BDB5-71800E3BB158}" dt="2021-04-13T18:13:39.256" v="849"/>
          <ac:spMkLst>
            <pc:docMk/>
            <pc:sldMk cId="243438491" sldId="355"/>
            <ac:spMk id="47" creationId="{476A1435-B83C-4DF6-BA45-3EB607E8736C}"/>
          </ac:spMkLst>
        </pc:spChg>
        <pc:spChg chg="mod modVis">
          <ac:chgData name="One Skill" userId="8d49c830ac36a521" providerId="LiveId" clId="{108620F3-7C9B-4B7B-BDB5-71800E3BB158}" dt="2021-04-13T18:13:39.262" v="878"/>
          <ac:spMkLst>
            <pc:docMk/>
            <pc:sldMk cId="243438491" sldId="355"/>
            <ac:spMk id="49" creationId="{F708FBDB-0ECA-4D52-B24E-028E63BC9D1A}"/>
          </ac:spMkLst>
        </pc:spChg>
        <pc:spChg chg="mod modVis">
          <ac:chgData name="One Skill" userId="8d49c830ac36a521" providerId="LiveId" clId="{108620F3-7C9B-4B7B-BDB5-71800E3BB158}" dt="2021-04-13T18:13:39.263" v="880"/>
          <ac:spMkLst>
            <pc:docMk/>
            <pc:sldMk cId="243438491" sldId="355"/>
            <ac:spMk id="50" creationId="{1EE9DFCB-6FE2-4E7F-9BF4-35C5F757BF15}"/>
          </ac:spMkLst>
        </pc:spChg>
        <pc:spChg chg="mod modVis">
          <ac:chgData name="One Skill" userId="8d49c830ac36a521" providerId="LiveId" clId="{108620F3-7C9B-4B7B-BDB5-71800E3BB158}" dt="2021-04-13T18:13:39.263" v="882"/>
          <ac:spMkLst>
            <pc:docMk/>
            <pc:sldMk cId="243438491" sldId="355"/>
            <ac:spMk id="51" creationId="{5D738B2B-FC86-4210-B4F2-63C7CB4CA66C}"/>
          </ac:spMkLst>
        </pc:spChg>
        <pc:spChg chg="mod modVis">
          <ac:chgData name="One Skill" userId="8d49c830ac36a521" providerId="LiveId" clId="{108620F3-7C9B-4B7B-BDB5-71800E3BB158}" dt="2021-04-13T18:13:39.263" v="884"/>
          <ac:spMkLst>
            <pc:docMk/>
            <pc:sldMk cId="243438491" sldId="355"/>
            <ac:spMk id="52" creationId="{5CF01FF6-97EC-423F-A997-82DC909BCE6E}"/>
          </ac:spMkLst>
        </pc:spChg>
        <pc:spChg chg="mod modVis">
          <ac:chgData name="One Skill" userId="8d49c830ac36a521" providerId="LiveId" clId="{108620F3-7C9B-4B7B-BDB5-71800E3BB158}" dt="2021-04-13T18:13:39.264" v="886"/>
          <ac:spMkLst>
            <pc:docMk/>
            <pc:sldMk cId="243438491" sldId="355"/>
            <ac:spMk id="53" creationId="{702E5C88-80B2-4EC9-A808-6A87DA9521C8}"/>
          </ac:spMkLst>
        </pc:spChg>
        <pc:spChg chg="mod modVis">
          <ac:chgData name="One Skill" userId="8d49c830ac36a521" providerId="LiveId" clId="{108620F3-7C9B-4B7B-BDB5-71800E3BB158}" dt="2021-04-13T18:13:39.264" v="888"/>
          <ac:spMkLst>
            <pc:docMk/>
            <pc:sldMk cId="243438491" sldId="355"/>
            <ac:spMk id="54" creationId="{E073155C-2EA2-4FF1-8965-5FDAD230F06F}"/>
          </ac:spMkLst>
        </pc:spChg>
        <pc:spChg chg="mod modVis">
          <ac:chgData name="One Skill" userId="8d49c830ac36a521" providerId="LiveId" clId="{108620F3-7C9B-4B7B-BDB5-71800E3BB158}" dt="2021-04-13T18:13:39.264" v="890"/>
          <ac:spMkLst>
            <pc:docMk/>
            <pc:sldMk cId="243438491" sldId="355"/>
            <ac:spMk id="55" creationId="{368FAE70-0770-4199-83BB-6F8091B96C86}"/>
          </ac:spMkLst>
        </pc:spChg>
        <pc:spChg chg="mod modVis">
          <ac:chgData name="One Skill" userId="8d49c830ac36a521" providerId="LiveId" clId="{108620F3-7C9B-4B7B-BDB5-71800E3BB158}" dt="2021-04-13T18:13:39.265" v="892"/>
          <ac:spMkLst>
            <pc:docMk/>
            <pc:sldMk cId="243438491" sldId="355"/>
            <ac:spMk id="56" creationId="{0141B19B-5F52-4B51-9B0D-A65EA7DE0989}"/>
          </ac:spMkLst>
        </pc:spChg>
        <pc:spChg chg="mod modVis">
          <ac:chgData name="One Skill" userId="8d49c830ac36a521" providerId="LiveId" clId="{108620F3-7C9B-4B7B-BDB5-71800E3BB158}" dt="2021-04-13T18:13:39.265" v="894"/>
          <ac:spMkLst>
            <pc:docMk/>
            <pc:sldMk cId="243438491" sldId="355"/>
            <ac:spMk id="57" creationId="{7A19DA59-C07B-48F6-A0AC-936925D2AA98}"/>
          </ac:spMkLst>
        </pc:spChg>
        <pc:spChg chg="mod modVis">
          <ac:chgData name="One Skill" userId="8d49c830ac36a521" providerId="LiveId" clId="{108620F3-7C9B-4B7B-BDB5-71800E3BB158}" dt="2021-04-13T18:13:39.265" v="896"/>
          <ac:spMkLst>
            <pc:docMk/>
            <pc:sldMk cId="243438491" sldId="355"/>
            <ac:spMk id="58" creationId="{A3DB9A28-5802-47B4-B331-98FFAAA9A03A}"/>
          </ac:spMkLst>
        </pc:spChg>
        <pc:spChg chg="mod modVis">
          <ac:chgData name="One Skill" userId="8d49c830ac36a521" providerId="LiveId" clId="{108620F3-7C9B-4B7B-BDB5-71800E3BB158}" dt="2021-04-13T18:13:39.266" v="898"/>
          <ac:spMkLst>
            <pc:docMk/>
            <pc:sldMk cId="243438491" sldId="355"/>
            <ac:spMk id="59" creationId="{BD044480-1061-42C7-B7EA-33F4CDF89AC3}"/>
          </ac:spMkLst>
        </pc:spChg>
        <pc:spChg chg="mod modVis">
          <ac:chgData name="One Skill" userId="8d49c830ac36a521" providerId="LiveId" clId="{108620F3-7C9B-4B7B-BDB5-71800E3BB158}" dt="2021-04-13T18:13:39.266" v="900"/>
          <ac:spMkLst>
            <pc:docMk/>
            <pc:sldMk cId="243438491" sldId="355"/>
            <ac:spMk id="60" creationId="{7E761ED0-4E09-45E7-9DC0-8172DD9EA77F}"/>
          </ac:spMkLst>
        </pc:spChg>
        <pc:spChg chg="mod modVis">
          <ac:chgData name="One Skill" userId="8d49c830ac36a521" providerId="LiveId" clId="{108620F3-7C9B-4B7B-BDB5-71800E3BB158}" dt="2021-04-13T18:13:39.266" v="902"/>
          <ac:spMkLst>
            <pc:docMk/>
            <pc:sldMk cId="243438491" sldId="355"/>
            <ac:spMk id="61" creationId="{49D1FBFC-7C40-496E-AE74-F84F93F09CBD}"/>
          </ac:spMkLst>
        </pc:spChg>
        <pc:spChg chg="mod modVis">
          <ac:chgData name="One Skill" userId="8d49c830ac36a521" providerId="LiveId" clId="{108620F3-7C9B-4B7B-BDB5-71800E3BB158}" dt="2021-04-13T18:13:39.266" v="904"/>
          <ac:spMkLst>
            <pc:docMk/>
            <pc:sldMk cId="243438491" sldId="355"/>
            <ac:spMk id="62" creationId="{C3727B1B-3457-421C-B388-4C13FA8D25F7}"/>
          </ac:spMkLst>
        </pc:spChg>
        <pc:spChg chg="mod modVis">
          <ac:chgData name="One Skill" userId="8d49c830ac36a521" providerId="LiveId" clId="{108620F3-7C9B-4B7B-BDB5-71800E3BB158}" dt="2021-04-13T18:13:39.267" v="906"/>
          <ac:spMkLst>
            <pc:docMk/>
            <pc:sldMk cId="243438491" sldId="355"/>
            <ac:spMk id="63" creationId="{45E5CAAE-37ED-42B6-BCF6-58EA807C23BF}"/>
          </ac:spMkLst>
        </pc:spChg>
        <pc:spChg chg="mod modVis">
          <ac:chgData name="One Skill" userId="8d49c830ac36a521" providerId="LiveId" clId="{108620F3-7C9B-4B7B-BDB5-71800E3BB158}" dt="2021-04-13T18:13:39.267" v="908"/>
          <ac:spMkLst>
            <pc:docMk/>
            <pc:sldMk cId="243438491" sldId="355"/>
            <ac:spMk id="576" creationId="{04F3E514-0A73-46EB-9566-78E6D1727697}"/>
          </ac:spMkLst>
        </pc:spChg>
        <pc:spChg chg="mod modVis">
          <ac:chgData name="One Skill" userId="8d49c830ac36a521" providerId="LiveId" clId="{108620F3-7C9B-4B7B-BDB5-71800E3BB158}" dt="2021-04-13T18:13:39.267" v="910"/>
          <ac:spMkLst>
            <pc:docMk/>
            <pc:sldMk cId="243438491" sldId="355"/>
            <ac:spMk id="577" creationId="{4EE930FB-AF1E-4214-AF5A-FDCEE40403F5}"/>
          </ac:spMkLst>
        </pc:spChg>
        <pc:spChg chg="mod modVis">
          <ac:chgData name="One Skill" userId="8d49c830ac36a521" providerId="LiveId" clId="{108620F3-7C9B-4B7B-BDB5-71800E3BB158}" dt="2021-04-13T18:13:39.268" v="912"/>
          <ac:spMkLst>
            <pc:docMk/>
            <pc:sldMk cId="243438491" sldId="355"/>
            <ac:spMk id="578" creationId="{C81C9E83-3E39-4304-B75F-D01590CAB528}"/>
          </ac:spMkLst>
        </pc:spChg>
        <pc:spChg chg="mod modVis">
          <ac:chgData name="One Skill" userId="8d49c830ac36a521" providerId="LiveId" clId="{108620F3-7C9B-4B7B-BDB5-71800E3BB158}" dt="2021-04-13T18:13:39.268" v="914"/>
          <ac:spMkLst>
            <pc:docMk/>
            <pc:sldMk cId="243438491" sldId="355"/>
            <ac:spMk id="579" creationId="{DC401FCC-0CE5-49EA-BEA4-D0052063E746}"/>
          </ac:spMkLst>
        </pc:spChg>
        <pc:spChg chg="mod modVis">
          <ac:chgData name="One Skill" userId="8d49c830ac36a521" providerId="LiveId" clId="{108620F3-7C9B-4B7B-BDB5-71800E3BB158}" dt="2021-04-13T18:13:39.268" v="916"/>
          <ac:spMkLst>
            <pc:docMk/>
            <pc:sldMk cId="243438491" sldId="355"/>
            <ac:spMk id="580" creationId="{D5A225A4-1F06-413B-802E-D309F2B418CD}"/>
          </ac:spMkLst>
        </pc:spChg>
        <pc:spChg chg="mod modVis">
          <ac:chgData name="One Skill" userId="8d49c830ac36a521" providerId="LiveId" clId="{108620F3-7C9B-4B7B-BDB5-71800E3BB158}" dt="2021-04-13T18:13:39.269" v="918"/>
          <ac:spMkLst>
            <pc:docMk/>
            <pc:sldMk cId="243438491" sldId="355"/>
            <ac:spMk id="581" creationId="{75A76C65-7EEC-45D0-929E-47824AA32CA0}"/>
          </ac:spMkLst>
        </pc:spChg>
        <pc:spChg chg="mod modVis">
          <ac:chgData name="One Skill" userId="8d49c830ac36a521" providerId="LiveId" clId="{108620F3-7C9B-4B7B-BDB5-71800E3BB158}" dt="2021-04-13T18:13:39.269" v="920"/>
          <ac:spMkLst>
            <pc:docMk/>
            <pc:sldMk cId="243438491" sldId="355"/>
            <ac:spMk id="582" creationId="{FC3322BD-7763-4E85-B02F-3B2CFD04E35D}"/>
          </ac:spMkLst>
        </pc:spChg>
        <pc:spChg chg="mod modVis">
          <ac:chgData name="One Skill" userId="8d49c830ac36a521" providerId="LiveId" clId="{108620F3-7C9B-4B7B-BDB5-71800E3BB158}" dt="2021-04-13T18:13:39.269" v="922"/>
          <ac:spMkLst>
            <pc:docMk/>
            <pc:sldMk cId="243438491" sldId="355"/>
            <ac:spMk id="583" creationId="{BF0ECCAD-5BA4-4433-8849-6E00350A813A}"/>
          </ac:spMkLst>
        </pc:spChg>
        <pc:spChg chg="mod modVis">
          <ac:chgData name="One Skill" userId="8d49c830ac36a521" providerId="LiveId" clId="{108620F3-7C9B-4B7B-BDB5-71800E3BB158}" dt="2021-04-13T18:13:39.270" v="924"/>
          <ac:spMkLst>
            <pc:docMk/>
            <pc:sldMk cId="243438491" sldId="355"/>
            <ac:spMk id="584" creationId="{512A31DA-BBBD-475E-AD05-75C113A126CE}"/>
          </ac:spMkLst>
        </pc:spChg>
        <pc:spChg chg="mod modVis">
          <ac:chgData name="One Skill" userId="8d49c830ac36a521" providerId="LiveId" clId="{108620F3-7C9B-4B7B-BDB5-71800E3BB158}" dt="2021-04-13T18:13:39.270" v="926"/>
          <ac:spMkLst>
            <pc:docMk/>
            <pc:sldMk cId="243438491" sldId="355"/>
            <ac:spMk id="585" creationId="{8D2C9183-AB76-4C16-A482-119F7088DA3B}"/>
          </ac:spMkLst>
        </pc:spChg>
        <pc:spChg chg="mod modVis">
          <ac:chgData name="One Skill" userId="8d49c830ac36a521" providerId="LiveId" clId="{108620F3-7C9B-4B7B-BDB5-71800E3BB158}" dt="2021-04-13T18:13:39.275" v="950"/>
          <ac:spMkLst>
            <pc:docMk/>
            <pc:sldMk cId="243438491" sldId="355"/>
            <ac:spMk id="587" creationId="{17FC5CB8-7A85-44C5-964E-C3B2E1F20827}"/>
          </ac:spMkLst>
        </pc:spChg>
        <pc:spChg chg="mod modVis">
          <ac:chgData name="One Skill" userId="8d49c830ac36a521" providerId="LiveId" clId="{108620F3-7C9B-4B7B-BDB5-71800E3BB158}" dt="2021-04-13T18:13:39.275" v="952"/>
          <ac:spMkLst>
            <pc:docMk/>
            <pc:sldMk cId="243438491" sldId="355"/>
            <ac:spMk id="588" creationId="{6D92E931-3BCE-4C3B-A604-5C37B58BF5EB}"/>
          </ac:spMkLst>
        </pc:spChg>
        <pc:spChg chg="mod modVis">
          <ac:chgData name="One Skill" userId="8d49c830ac36a521" providerId="LiveId" clId="{108620F3-7C9B-4B7B-BDB5-71800E3BB158}" dt="2021-04-13T18:13:39.276" v="954"/>
          <ac:spMkLst>
            <pc:docMk/>
            <pc:sldMk cId="243438491" sldId="355"/>
            <ac:spMk id="589" creationId="{38EFEB5B-2D27-47AD-B08C-1FA1C77EC654}"/>
          </ac:spMkLst>
        </pc:spChg>
        <pc:spChg chg="mod modVis">
          <ac:chgData name="One Skill" userId="8d49c830ac36a521" providerId="LiveId" clId="{108620F3-7C9B-4B7B-BDB5-71800E3BB158}" dt="2021-04-13T18:13:39.276" v="956"/>
          <ac:spMkLst>
            <pc:docMk/>
            <pc:sldMk cId="243438491" sldId="355"/>
            <ac:spMk id="590" creationId="{D568A963-BE56-48F4-A995-564E9B7D6D71}"/>
          </ac:spMkLst>
        </pc:spChg>
        <pc:spChg chg="mod modVis">
          <ac:chgData name="One Skill" userId="8d49c830ac36a521" providerId="LiveId" clId="{108620F3-7C9B-4B7B-BDB5-71800E3BB158}" dt="2021-04-13T18:13:39.276" v="958"/>
          <ac:spMkLst>
            <pc:docMk/>
            <pc:sldMk cId="243438491" sldId="355"/>
            <ac:spMk id="591" creationId="{93F0606E-16F3-49C8-B674-939F4DFE510A}"/>
          </ac:spMkLst>
        </pc:spChg>
        <pc:spChg chg="mod modVis">
          <ac:chgData name="One Skill" userId="8d49c830ac36a521" providerId="LiveId" clId="{108620F3-7C9B-4B7B-BDB5-71800E3BB158}" dt="2021-04-13T18:13:39.277" v="960"/>
          <ac:spMkLst>
            <pc:docMk/>
            <pc:sldMk cId="243438491" sldId="355"/>
            <ac:spMk id="592" creationId="{971463A3-C825-4F69-AA3E-DBA1D761B166}"/>
          </ac:spMkLst>
        </pc:spChg>
        <pc:spChg chg="mod modVis">
          <ac:chgData name="One Skill" userId="8d49c830ac36a521" providerId="LiveId" clId="{108620F3-7C9B-4B7B-BDB5-71800E3BB158}" dt="2021-04-13T18:13:39.277" v="962"/>
          <ac:spMkLst>
            <pc:docMk/>
            <pc:sldMk cId="243438491" sldId="355"/>
            <ac:spMk id="593" creationId="{8DEFF498-478A-4403-9FC1-3FE1E37CBE37}"/>
          </ac:spMkLst>
        </pc:spChg>
        <pc:spChg chg="mod modVis">
          <ac:chgData name="One Skill" userId="8d49c830ac36a521" providerId="LiveId" clId="{108620F3-7C9B-4B7B-BDB5-71800E3BB158}" dt="2021-04-13T18:13:39.277" v="964"/>
          <ac:spMkLst>
            <pc:docMk/>
            <pc:sldMk cId="243438491" sldId="355"/>
            <ac:spMk id="594" creationId="{3F427E27-38D6-4F69-A25F-86E65E3E8E00}"/>
          </ac:spMkLst>
        </pc:spChg>
        <pc:spChg chg="mod modVis">
          <ac:chgData name="One Skill" userId="8d49c830ac36a521" providerId="LiveId" clId="{108620F3-7C9B-4B7B-BDB5-71800E3BB158}" dt="2021-04-13T18:13:39.278" v="966"/>
          <ac:spMkLst>
            <pc:docMk/>
            <pc:sldMk cId="243438491" sldId="355"/>
            <ac:spMk id="595" creationId="{E1793E3C-B64D-4750-9712-9CE48EB4BB5A}"/>
          </ac:spMkLst>
        </pc:spChg>
        <pc:spChg chg="mod modVis">
          <ac:chgData name="One Skill" userId="8d49c830ac36a521" providerId="LiveId" clId="{108620F3-7C9B-4B7B-BDB5-71800E3BB158}" dt="2021-04-13T18:13:39.278" v="968"/>
          <ac:spMkLst>
            <pc:docMk/>
            <pc:sldMk cId="243438491" sldId="355"/>
            <ac:spMk id="596" creationId="{85EA3EC8-C5D8-4ED7-B46D-FE71D54E7296}"/>
          </ac:spMkLst>
        </pc:spChg>
        <pc:spChg chg="mod modVis">
          <ac:chgData name="One Skill" userId="8d49c830ac36a521" providerId="LiveId" clId="{108620F3-7C9B-4B7B-BDB5-71800E3BB158}" dt="2021-04-13T18:13:39.278" v="970"/>
          <ac:spMkLst>
            <pc:docMk/>
            <pc:sldMk cId="243438491" sldId="355"/>
            <ac:spMk id="597" creationId="{D6B1EE96-795C-4D0F-B5EA-993B037DA63A}"/>
          </ac:spMkLst>
        </pc:spChg>
        <pc:spChg chg="mod modVis">
          <ac:chgData name="One Skill" userId="8d49c830ac36a521" providerId="LiveId" clId="{108620F3-7C9B-4B7B-BDB5-71800E3BB158}" dt="2021-04-13T18:13:39.279" v="972"/>
          <ac:spMkLst>
            <pc:docMk/>
            <pc:sldMk cId="243438491" sldId="355"/>
            <ac:spMk id="598" creationId="{205978B6-868E-4638-83D7-732CC257C6F3}"/>
          </ac:spMkLst>
        </pc:spChg>
        <pc:spChg chg="mod modVis">
          <ac:chgData name="One Skill" userId="8d49c830ac36a521" providerId="LiveId" clId="{108620F3-7C9B-4B7B-BDB5-71800E3BB158}" dt="2021-04-13T18:13:39.279" v="974"/>
          <ac:spMkLst>
            <pc:docMk/>
            <pc:sldMk cId="243438491" sldId="355"/>
            <ac:spMk id="599" creationId="{AA67BEE0-D601-43E9-BF58-96227397517E}"/>
          </ac:spMkLst>
        </pc:spChg>
        <pc:spChg chg="mod modVis">
          <ac:chgData name="One Skill" userId="8d49c830ac36a521" providerId="LiveId" clId="{108620F3-7C9B-4B7B-BDB5-71800E3BB158}" dt="2021-04-13T18:13:39.279" v="976"/>
          <ac:spMkLst>
            <pc:docMk/>
            <pc:sldMk cId="243438491" sldId="355"/>
            <ac:spMk id="600" creationId="{B7C1928D-A5C6-4FD2-A20C-D5E72017B2DD}"/>
          </ac:spMkLst>
        </pc:spChg>
        <pc:spChg chg="mod modVis">
          <ac:chgData name="One Skill" userId="8d49c830ac36a521" providerId="LiveId" clId="{108620F3-7C9B-4B7B-BDB5-71800E3BB158}" dt="2021-04-13T18:13:39.280" v="978"/>
          <ac:spMkLst>
            <pc:docMk/>
            <pc:sldMk cId="243438491" sldId="355"/>
            <ac:spMk id="601" creationId="{9A09549A-BBCD-4D02-BA0D-F8CDC003B5F8}"/>
          </ac:spMkLst>
        </pc:spChg>
        <pc:spChg chg="mod modVis">
          <ac:chgData name="One Skill" userId="8d49c830ac36a521" providerId="LiveId" clId="{108620F3-7C9B-4B7B-BDB5-71800E3BB158}" dt="2021-04-13T18:13:39.280" v="980"/>
          <ac:spMkLst>
            <pc:docMk/>
            <pc:sldMk cId="243438491" sldId="355"/>
            <ac:spMk id="602" creationId="{EB4EE8B7-9B63-4B78-8277-A4E95F628068}"/>
          </ac:spMkLst>
        </pc:spChg>
        <pc:spChg chg="mod modVis">
          <ac:chgData name="One Skill" userId="8d49c830ac36a521" providerId="LiveId" clId="{108620F3-7C9B-4B7B-BDB5-71800E3BB158}" dt="2021-04-13T18:13:39.281" v="982"/>
          <ac:spMkLst>
            <pc:docMk/>
            <pc:sldMk cId="243438491" sldId="355"/>
            <ac:spMk id="603" creationId="{CFE3B5AF-35D2-40D3-94D8-8CBDBD4AB717}"/>
          </ac:spMkLst>
        </pc:spChg>
        <pc:spChg chg="mod modVis">
          <ac:chgData name="One Skill" userId="8d49c830ac36a521" providerId="LiveId" clId="{108620F3-7C9B-4B7B-BDB5-71800E3BB158}" dt="2021-04-13T18:13:39.281" v="984"/>
          <ac:spMkLst>
            <pc:docMk/>
            <pc:sldMk cId="243438491" sldId="355"/>
            <ac:spMk id="604" creationId="{31AB6517-4D21-440F-9A3C-F66C5583497D}"/>
          </ac:spMkLst>
        </pc:spChg>
        <pc:spChg chg="mod modVis">
          <ac:chgData name="One Skill" userId="8d49c830ac36a521" providerId="LiveId" clId="{108620F3-7C9B-4B7B-BDB5-71800E3BB158}" dt="2021-04-13T18:13:39.281" v="986"/>
          <ac:spMkLst>
            <pc:docMk/>
            <pc:sldMk cId="243438491" sldId="355"/>
            <ac:spMk id="605" creationId="{E989E015-8168-4A30-96D1-3702F8EFD0B6}"/>
          </ac:spMkLst>
        </pc:spChg>
        <pc:spChg chg="mod modVis">
          <ac:chgData name="One Skill" userId="8d49c830ac36a521" providerId="LiveId" clId="{108620F3-7C9B-4B7B-BDB5-71800E3BB158}" dt="2021-04-13T18:13:39.281" v="988"/>
          <ac:spMkLst>
            <pc:docMk/>
            <pc:sldMk cId="243438491" sldId="355"/>
            <ac:spMk id="606" creationId="{992DF56C-4D55-4B17-B941-327348CF8628}"/>
          </ac:spMkLst>
        </pc:spChg>
        <pc:spChg chg="mod topLvl modVis">
          <ac:chgData name="One Skill" userId="8d49c830ac36a521" providerId="LiveId" clId="{108620F3-7C9B-4B7B-BDB5-71800E3BB158}" dt="2021-04-13T18:39:20.979" v="2533" actId="164"/>
          <ac:spMkLst>
            <pc:docMk/>
            <pc:sldMk cId="243438491" sldId="355"/>
            <ac:spMk id="607" creationId="{04193987-67C7-4BB7-B366-D2BADBECAF48}"/>
          </ac:spMkLst>
        </pc:spChg>
        <pc:spChg chg="mod modVis">
          <ac:chgData name="One Skill" userId="8d49c830ac36a521" providerId="LiveId" clId="{108620F3-7C9B-4B7B-BDB5-71800E3BB158}" dt="2021-04-13T18:13:39.287" v="1018"/>
          <ac:spMkLst>
            <pc:docMk/>
            <pc:sldMk cId="243438491" sldId="355"/>
            <ac:spMk id="609" creationId="{CDDC4A59-B24F-4DD5-BBB4-0D8647E4020B}"/>
          </ac:spMkLst>
        </pc:spChg>
        <pc:spChg chg="mod modVis">
          <ac:chgData name="One Skill" userId="8d49c830ac36a521" providerId="LiveId" clId="{108620F3-7C9B-4B7B-BDB5-71800E3BB158}" dt="2021-04-13T18:13:39.287" v="1020"/>
          <ac:spMkLst>
            <pc:docMk/>
            <pc:sldMk cId="243438491" sldId="355"/>
            <ac:spMk id="610" creationId="{BA7A39C5-AD25-450B-8A26-C6D48FA06B77}"/>
          </ac:spMkLst>
        </pc:spChg>
        <pc:spChg chg="mod modVis">
          <ac:chgData name="One Skill" userId="8d49c830ac36a521" providerId="LiveId" clId="{108620F3-7C9B-4B7B-BDB5-71800E3BB158}" dt="2021-04-13T18:13:39.287" v="1022"/>
          <ac:spMkLst>
            <pc:docMk/>
            <pc:sldMk cId="243438491" sldId="355"/>
            <ac:spMk id="611" creationId="{C6AD2B90-A4DD-47E0-BA98-177CC29BFF18}"/>
          </ac:spMkLst>
        </pc:spChg>
        <pc:spChg chg="mod modVis">
          <ac:chgData name="One Skill" userId="8d49c830ac36a521" providerId="LiveId" clId="{108620F3-7C9B-4B7B-BDB5-71800E3BB158}" dt="2021-04-13T18:13:39.288" v="1024"/>
          <ac:spMkLst>
            <pc:docMk/>
            <pc:sldMk cId="243438491" sldId="355"/>
            <ac:spMk id="612" creationId="{1F586E25-8552-49D4-94B5-A2C8DE1EFB8E}"/>
          </ac:spMkLst>
        </pc:spChg>
        <pc:spChg chg="mod modVis">
          <ac:chgData name="One Skill" userId="8d49c830ac36a521" providerId="LiveId" clId="{108620F3-7C9B-4B7B-BDB5-71800E3BB158}" dt="2021-04-13T18:13:39.288" v="1026"/>
          <ac:spMkLst>
            <pc:docMk/>
            <pc:sldMk cId="243438491" sldId="355"/>
            <ac:spMk id="613" creationId="{A560BF75-4049-4DDD-ABA4-3C454AEB7CA2}"/>
          </ac:spMkLst>
        </pc:spChg>
        <pc:spChg chg="mod modVis">
          <ac:chgData name="One Skill" userId="8d49c830ac36a521" providerId="LiveId" clId="{108620F3-7C9B-4B7B-BDB5-71800E3BB158}" dt="2021-04-13T18:13:39.288" v="1028"/>
          <ac:spMkLst>
            <pc:docMk/>
            <pc:sldMk cId="243438491" sldId="355"/>
            <ac:spMk id="614" creationId="{A04FB70B-81D3-4188-88C2-08F48A433499}"/>
          </ac:spMkLst>
        </pc:spChg>
        <pc:spChg chg="mod modVis">
          <ac:chgData name="One Skill" userId="8d49c830ac36a521" providerId="LiveId" clId="{108620F3-7C9B-4B7B-BDB5-71800E3BB158}" dt="2021-04-13T18:13:39.289" v="1030"/>
          <ac:spMkLst>
            <pc:docMk/>
            <pc:sldMk cId="243438491" sldId="355"/>
            <ac:spMk id="615" creationId="{35A68471-B343-417E-B8FD-0C22FFF64875}"/>
          </ac:spMkLst>
        </pc:spChg>
        <pc:spChg chg="mod modVis">
          <ac:chgData name="One Skill" userId="8d49c830ac36a521" providerId="LiveId" clId="{108620F3-7C9B-4B7B-BDB5-71800E3BB158}" dt="2021-04-13T18:13:39.289" v="1032"/>
          <ac:spMkLst>
            <pc:docMk/>
            <pc:sldMk cId="243438491" sldId="355"/>
            <ac:spMk id="616" creationId="{BC02D7AF-93FC-4CC5-AA68-6FBD4F36D8C6}"/>
          </ac:spMkLst>
        </pc:spChg>
        <pc:spChg chg="mod modVis">
          <ac:chgData name="One Skill" userId="8d49c830ac36a521" providerId="LiveId" clId="{108620F3-7C9B-4B7B-BDB5-71800E3BB158}" dt="2021-04-13T18:13:39.289" v="1034"/>
          <ac:spMkLst>
            <pc:docMk/>
            <pc:sldMk cId="243438491" sldId="355"/>
            <ac:spMk id="617" creationId="{7C846EE0-5C25-4397-878C-6AA061277D03}"/>
          </ac:spMkLst>
        </pc:spChg>
        <pc:spChg chg="mod modVis">
          <ac:chgData name="One Skill" userId="8d49c830ac36a521" providerId="LiveId" clId="{108620F3-7C9B-4B7B-BDB5-71800E3BB158}" dt="2021-04-13T18:13:39.290" v="1036"/>
          <ac:spMkLst>
            <pc:docMk/>
            <pc:sldMk cId="243438491" sldId="355"/>
            <ac:spMk id="618" creationId="{DE3E2641-A3F4-4B62-9E7A-B4CF7FA772EB}"/>
          </ac:spMkLst>
        </pc:spChg>
        <pc:spChg chg="mod modVis">
          <ac:chgData name="One Skill" userId="8d49c830ac36a521" providerId="LiveId" clId="{108620F3-7C9B-4B7B-BDB5-71800E3BB158}" dt="2021-04-13T18:13:39.290" v="1038"/>
          <ac:spMkLst>
            <pc:docMk/>
            <pc:sldMk cId="243438491" sldId="355"/>
            <ac:spMk id="619" creationId="{84B2A6E1-B9EF-4D06-91C8-E3EFC628A86D}"/>
          </ac:spMkLst>
        </pc:spChg>
        <pc:spChg chg="mod modVis">
          <ac:chgData name="One Skill" userId="8d49c830ac36a521" providerId="LiveId" clId="{108620F3-7C9B-4B7B-BDB5-71800E3BB158}" dt="2021-04-13T18:13:39.290" v="1040"/>
          <ac:spMkLst>
            <pc:docMk/>
            <pc:sldMk cId="243438491" sldId="355"/>
            <ac:spMk id="620" creationId="{B10F8A74-6B31-47A5-ABFE-5D26AEDAD6F4}"/>
          </ac:spMkLst>
        </pc:spChg>
        <pc:spChg chg="mod modVis">
          <ac:chgData name="One Skill" userId="8d49c830ac36a521" providerId="LiveId" clId="{108620F3-7C9B-4B7B-BDB5-71800E3BB158}" dt="2021-04-13T18:13:39.291" v="1042"/>
          <ac:spMkLst>
            <pc:docMk/>
            <pc:sldMk cId="243438491" sldId="355"/>
            <ac:spMk id="622" creationId="{7718BF3E-CD05-4BEE-80A4-563AD6D3576C}"/>
          </ac:spMkLst>
        </pc:spChg>
        <pc:spChg chg="mod modVis">
          <ac:chgData name="One Skill" userId="8d49c830ac36a521" providerId="LiveId" clId="{108620F3-7C9B-4B7B-BDB5-71800E3BB158}" dt="2021-04-13T18:13:39.291" v="1044"/>
          <ac:spMkLst>
            <pc:docMk/>
            <pc:sldMk cId="243438491" sldId="355"/>
            <ac:spMk id="623" creationId="{EDFAD2BF-3159-408F-B079-BF6B18CC91A9}"/>
          </ac:spMkLst>
        </pc:spChg>
        <pc:spChg chg="mod modVis">
          <ac:chgData name="One Skill" userId="8d49c830ac36a521" providerId="LiveId" clId="{108620F3-7C9B-4B7B-BDB5-71800E3BB158}" dt="2021-04-13T18:13:39.291" v="1046"/>
          <ac:spMkLst>
            <pc:docMk/>
            <pc:sldMk cId="243438491" sldId="355"/>
            <ac:spMk id="624" creationId="{AA9D2ABD-3489-4A5F-B875-BF09E4A2A612}"/>
          </ac:spMkLst>
        </pc:spChg>
        <pc:spChg chg="mod modVis">
          <ac:chgData name="One Skill" userId="8d49c830ac36a521" providerId="LiveId" clId="{108620F3-7C9B-4B7B-BDB5-71800E3BB158}" dt="2021-04-13T18:13:39.292" v="1048"/>
          <ac:spMkLst>
            <pc:docMk/>
            <pc:sldMk cId="243438491" sldId="355"/>
            <ac:spMk id="625" creationId="{A354A1C7-1713-4438-A43A-3854BA3DF2F9}"/>
          </ac:spMkLst>
        </pc:spChg>
        <pc:spChg chg="mod modVis">
          <ac:chgData name="One Skill" userId="8d49c830ac36a521" providerId="LiveId" clId="{108620F3-7C9B-4B7B-BDB5-71800E3BB158}" dt="2021-04-13T18:13:39.292" v="1050"/>
          <ac:spMkLst>
            <pc:docMk/>
            <pc:sldMk cId="243438491" sldId="355"/>
            <ac:spMk id="626" creationId="{EB98EC04-079A-48B7-8C98-77176B5FB31B}"/>
          </ac:spMkLst>
        </pc:spChg>
        <pc:spChg chg="mod modVis">
          <ac:chgData name="One Skill" userId="8d49c830ac36a521" providerId="LiveId" clId="{108620F3-7C9B-4B7B-BDB5-71800E3BB158}" dt="2021-04-13T18:13:39.292" v="1052"/>
          <ac:spMkLst>
            <pc:docMk/>
            <pc:sldMk cId="243438491" sldId="355"/>
            <ac:spMk id="627" creationId="{7865C063-2232-4B90-823D-E2631931F61A}"/>
          </ac:spMkLst>
        </pc:spChg>
        <pc:spChg chg="mod modVis">
          <ac:chgData name="One Skill" userId="8d49c830ac36a521" providerId="LiveId" clId="{108620F3-7C9B-4B7B-BDB5-71800E3BB158}" dt="2021-04-13T18:13:39.293" v="1054"/>
          <ac:spMkLst>
            <pc:docMk/>
            <pc:sldMk cId="243438491" sldId="355"/>
            <ac:spMk id="628" creationId="{4780BC13-E20D-428C-AB0E-FC3CA281F1D9}"/>
          </ac:spMkLst>
        </pc:spChg>
        <pc:spChg chg="mod modVis">
          <ac:chgData name="One Skill" userId="8d49c830ac36a521" providerId="LiveId" clId="{108620F3-7C9B-4B7B-BDB5-71800E3BB158}" dt="2021-04-13T18:13:39.293" v="1056"/>
          <ac:spMkLst>
            <pc:docMk/>
            <pc:sldMk cId="243438491" sldId="355"/>
            <ac:spMk id="629" creationId="{A9D933F2-9A64-472B-8E03-48F50DE88D33}"/>
          </ac:spMkLst>
        </pc:spChg>
        <pc:spChg chg="mod modVis">
          <ac:chgData name="One Skill" userId="8d49c830ac36a521" providerId="LiveId" clId="{108620F3-7C9B-4B7B-BDB5-71800E3BB158}" dt="2021-04-13T18:13:39.293" v="1058"/>
          <ac:spMkLst>
            <pc:docMk/>
            <pc:sldMk cId="243438491" sldId="355"/>
            <ac:spMk id="630" creationId="{EE9C8C98-6889-412B-8CFF-CEC986072C7F}"/>
          </ac:spMkLst>
        </pc:spChg>
        <pc:spChg chg="mod modVis">
          <ac:chgData name="One Skill" userId="8d49c830ac36a521" providerId="LiveId" clId="{108620F3-7C9B-4B7B-BDB5-71800E3BB158}" dt="2021-04-13T18:13:39.294" v="1060"/>
          <ac:spMkLst>
            <pc:docMk/>
            <pc:sldMk cId="243438491" sldId="355"/>
            <ac:spMk id="631" creationId="{F86C790B-4402-4A61-AE0B-0191789971FB}"/>
          </ac:spMkLst>
        </pc:spChg>
        <pc:spChg chg="mod modVis">
          <ac:chgData name="One Skill" userId="8d49c830ac36a521" providerId="LiveId" clId="{108620F3-7C9B-4B7B-BDB5-71800E3BB158}" dt="2021-04-13T18:13:39.294" v="1062"/>
          <ac:spMkLst>
            <pc:docMk/>
            <pc:sldMk cId="243438491" sldId="355"/>
            <ac:spMk id="632" creationId="{10BA84A6-1FA8-4E79-880A-E18CA501242F}"/>
          </ac:spMkLst>
        </pc:spChg>
        <pc:spChg chg="mod modVis">
          <ac:chgData name="One Skill" userId="8d49c830ac36a521" providerId="LiveId" clId="{108620F3-7C9B-4B7B-BDB5-71800E3BB158}" dt="2021-04-13T18:13:39.294" v="1064"/>
          <ac:spMkLst>
            <pc:docMk/>
            <pc:sldMk cId="243438491" sldId="355"/>
            <ac:spMk id="633" creationId="{4DF6083D-CA63-4DBB-8D0D-10BCCD56B54F}"/>
          </ac:spMkLst>
        </pc:spChg>
        <pc:spChg chg="mod modVis">
          <ac:chgData name="One Skill" userId="8d49c830ac36a521" providerId="LiveId" clId="{108620F3-7C9B-4B7B-BDB5-71800E3BB158}" dt="2021-04-13T18:13:39.298" v="1081"/>
          <ac:spMkLst>
            <pc:docMk/>
            <pc:sldMk cId="243438491" sldId="355"/>
            <ac:spMk id="635" creationId="{54427335-987A-4773-AAAB-76273DBD108C}"/>
          </ac:spMkLst>
        </pc:spChg>
        <pc:spChg chg="mod modVis">
          <ac:chgData name="One Skill" userId="8d49c830ac36a521" providerId="LiveId" clId="{108620F3-7C9B-4B7B-BDB5-71800E3BB158}" dt="2021-04-13T18:13:39.298" v="1083"/>
          <ac:spMkLst>
            <pc:docMk/>
            <pc:sldMk cId="243438491" sldId="355"/>
            <ac:spMk id="636" creationId="{73B5D311-4BE2-4A4F-98D3-F08FCBC68B3C}"/>
          </ac:spMkLst>
        </pc:spChg>
        <pc:spChg chg="mod modVis">
          <ac:chgData name="One Skill" userId="8d49c830ac36a521" providerId="LiveId" clId="{108620F3-7C9B-4B7B-BDB5-71800E3BB158}" dt="2021-04-13T18:13:39.298" v="1085"/>
          <ac:spMkLst>
            <pc:docMk/>
            <pc:sldMk cId="243438491" sldId="355"/>
            <ac:spMk id="637" creationId="{8F83153A-EB54-440D-8C15-05CF4CF05ACE}"/>
          </ac:spMkLst>
        </pc:spChg>
        <pc:spChg chg="mod modVis">
          <ac:chgData name="One Skill" userId="8d49c830ac36a521" providerId="LiveId" clId="{108620F3-7C9B-4B7B-BDB5-71800E3BB158}" dt="2021-04-13T18:13:39.299" v="1087"/>
          <ac:spMkLst>
            <pc:docMk/>
            <pc:sldMk cId="243438491" sldId="355"/>
            <ac:spMk id="638" creationId="{05772064-A336-4D5F-BCD5-A791328BA10C}"/>
          </ac:spMkLst>
        </pc:spChg>
        <pc:spChg chg="mod modVis">
          <ac:chgData name="One Skill" userId="8d49c830ac36a521" providerId="LiveId" clId="{108620F3-7C9B-4B7B-BDB5-71800E3BB158}" dt="2021-04-13T18:13:39.299" v="1089"/>
          <ac:spMkLst>
            <pc:docMk/>
            <pc:sldMk cId="243438491" sldId="355"/>
            <ac:spMk id="639" creationId="{7FE07159-0C93-45C9-A3C5-3D71B6CB45DA}"/>
          </ac:spMkLst>
        </pc:spChg>
        <pc:spChg chg="mod modVis">
          <ac:chgData name="One Skill" userId="8d49c830ac36a521" providerId="LiveId" clId="{108620F3-7C9B-4B7B-BDB5-71800E3BB158}" dt="2021-04-13T18:13:39.299" v="1091"/>
          <ac:spMkLst>
            <pc:docMk/>
            <pc:sldMk cId="243438491" sldId="355"/>
            <ac:spMk id="640" creationId="{F6B4DA7C-A9D8-4C93-98FB-CC0CD7E9974A}"/>
          </ac:spMkLst>
        </pc:spChg>
        <pc:spChg chg="mod modVis">
          <ac:chgData name="One Skill" userId="8d49c830ac36a521" providerId="LiveId" clId="{108620F3-7C9B-4B7B-BDB5-71800E3BB158}" dt="2021-04-13T18:13:39.300" v="1093"/>
          <ac:spMkLst>
            <pc:docMk/>
            <pc:sldMk cId="243438491" sldId="355"/>
            <ac:spMk id="641" creationId="{5B6ECD7D-3CC1-4081-8034-586495740626}"/>
          </ac:spMkLst>
        </pc:spChg>
        <pc:spChg chg="mod modVis">
          <ac:chgData name="One Skill" userId="8d49c830ac36a521" providerId="LiveId" clId="{108620F3-7C9B-4B7B-BDB5-71800E3BB158}" dt="2021-04-13T18:13:39.300" v="1095"/>
          <ac:spMkLst>
            <pc:docMk/>
            <pc:sldMk cId="243438491" sldId="355"/>
            <ac:spMk id="642" creationId="{F609C40D-7514-457E-9FCA-A25E6FF503D2}"/>
          </ac:spMkLst>
        </pc:spChg>
        <pc:spChg chg="mod modVis">
          <ac:chgData name="One Skill" userId="8d49c830ac36a521" providerId="LiveId" clId="{108620F3-7C9B-4B7B-BDB5-71800E3BB158}" dt="2021-04-13T18:13:39.300" v="1097"/>
          <ac:spMkLst>
            <pc:docMk/>
            <pc:sldMk cId="243438491" sldId="355"/>
            <ac:spMk id="643" creationId="{2D53541B-32E6-45E3-A83F-A9E35CDC40A5}"/>
          </ac:spMkLst>
        </pc:spChg>
        <pc:spChg chg="mod modVis">
          <ac:chgData name="One Skill" userId="8d49c830ac36a521" providerId="LiveId" clId="{108620F3-7C9B-4B7B-BDB5-71800E3BB158}" dt="2021-04-13T18:13:39.301" v="1099"/>
          <ac:spMkLst>
            <pc:docMk/>
            <pc:sldMk cId="243438491" sldId="355"/>
            <ac:spMk id="644" creationId="{D598C2BF-7511-4849-9B32-43799FEAB799}"/>
          </ac:spMkLst>
        </pc:spChg>
        <pc:spChg chg="mod modVis">
          <ac:chgData name="One Skill" userId="8d49c830ac36a521" providerId="LiveId" clId="{108620F3-7C9B-4B7B-BDB5-71800E3BB158}" dt="2021-04-13T18:13:39.301" v="1101"/>
          <ac:spMkLst>
            <pc:docMk/>
            <pc:sldMk cId="243438491" sldId="355"/>
            <ac:spMk id="645" creationId="{4E3C13E1-494A-4FFE-83F2-A6FAF36DC46D}"/>
          </ac:spMkLst>
        </pc:spChg>
        <pc:spChg chg="mod modVis">
          <ac:chgData name="One Skill" userId="8d49c830ac36a521" providerId="LiveId" clId="{108620F3-7C9B-4B7B-BDB5-71800E3BB158}" dt="2021-04-13T18:13:39.301" v="1103"/>
          <ac:spMkLst>
            <pc:docMk/>
            <pc:sldMk cId="243438491" sldId="355"/>
            <ac:spMk id="646" creationId="{F9C716C8-B378-473D-A50D-9F23D73628A4}"/>
          </ac:spMkLst>
        </pc:spChg>
        <pc:spChg chg="mod modVis">
          <ac:chgData name="One Skill" userId="8d49c830ac36a521" providerId="LiveId" clId="{108620F3-7C9B-4B7B-BDB5-71800E3BB158}" dt="2021-04-13T18:13:39.302" v="1105"/>
          <ac:spMkLst>
            <pc:docMk/>
            <pc:sldMk cId="243438491" sldId="355"/>
            <ac:spMk id="647" creationId="{81A5AF62-3512-4F18-96F6-494C9D09B795}"/>
          </ac:spMkLst>
        </pc:spChg>
        <pc:spChg chg="mod modVis">
          <ac:chgData name="One Skill" userId="8d49c830ac36a521" providerId="LiveId" clId="{108620F3-7C9B-4B7B-BDB5-71800E3BB158}" dt="2021-04-13T18:13:39.304" v="1118"/>
          <ac:spMkLst>
            <pc:docMk/>
            <pc:sldMk cId="243438491" sldId="355"/>
            <ac:spMk id="649" creationId="{03363B1C-E59F-4A67-8F8E-D34C36487EAE}"/>
          </ac:spMkLst>
        </pc:spChg>
        <pc:spChg chg="mod modVis">
          <ac:chgData name="One Skill" userId="8d49c830ac36a521" providerId="LiveId" clId="{108620F3-7C9B-4B7B-BDB5-71800E3BB158}" dt="2021-04-13T18:13:39.304" v="1120"/>
          <ac:spMkLst>
            <pc:docMk/>
            <pc:sldMk cId="243438491" sldId="355"/>
            <ac:spMk id="650" creationId="{B817BE15-6947-4A36-AA4B-8BCF32BB4FA4}"/>
          </ac:spMkLst>
        </pc:spChg>
        <pc:spChg chg="mod modVis">
          <ac:chgData name="One Skill" userId="8d49c830ac36a521" providerId="LiveId" clId="{108620F3-7C9B-4B7B-BDB5-71800E3BB158}" dt="2021-04-13T18:13:39.305" v="1122"/>
          <ac:spMkLst>
            <pc:docMk/>
            <pc:sldMk cId="243438491" sldId="355"/>
            <ac:spMk id="651" creationId="{95A848B4-DE0C-43C3-B027-3561D3954A3F}"/>
          </ac:spMkLst>
        </pc:spChg>
        <pc:spChg chg="mod modVis">
          <ac:chgData name="One Skill" userId="8d49c830ac36a521" providerId="LiveId" clId="{108620F3-7C9B-4B7B-BDB5-71800E3BB158}" dt="2021-04-13T18:13:39.305" v="1124"/>
          <ac:spMkLst>
            <pc:docMk/>
            <pc:sldMk cId="243438491" sldId="355"/>
            <ac:spMk id="652" creationId="{D3434546-9E6E-4EC9-A4B6-E19F9E739A71}"/>
          </ac:spMkLst>
        </pc:spChg>
        <pc:spChg chg="mod modVis">
          <ac:chgData name="One Skill" userId="8d49c830ac36a521" providerId="LiveId" clId="{108620F3-7C9B-4B7B-BDB5-71800E3BB158}" dt="2021-04-13T18:13:39.305" v="1126"/>
          <ac:spMkLst>
            <pc:docMk/>
            <pc:sldMk cId="243438491" sldId="355"/>
            <ac:spMk id="653" creationId="{44E0A912-16EC-47DC-8533-C855AD3CECF5}"/>
          </ac:spMkLst>
        </pc:spChg>
        <pc:spChg chg="mod modVis">
          <ac:chgData name="One Skill" userId="8d49c830ac36a521" providerId="LiveId" clId="{108620F3-7C9B-4B7B-BDB5-71800E3BB158}" dt="2021-04-13T18:13:39.306" v="1128"/>
          <ac:spMkLst>
            <pc:docMk/>
            <pc:sldMk cId="243438491" sldId="355"/>
            <ac:spMk id="654" creationId="{2362C44D-B347-4BC3-B139-1E910D977190}"/>
          </ac:spMkLst>
        </pc:spChg>
        <pc:spChg chg="mod modVis">
          <ac:chgData name="One Skill" userId="8d49c830ac36a521" providerId="LiveId" clId="{108620F3-7C9B-4B7B-BDB5-71800E3BB158}" dt="2021-04-13T18:13:39.306" v="1130"/>
          <ac:spMkLst>
            <pc:docMk/>
            <pc:sldMk cId="243438491" sldId="355"/>
            <ac:spMk id="655" creationId="{3006F8FE-E06A-4738-9A33-485E34C78DDD}"/>
          </ac:spMkLst>
        </pc:spChg>
        <pc:spChg chg="mod modVis">
          <ac:chgData name="One Skill" userId="8d49c830ac36a521" providerId="LiveId" clId="{108620F3-7C9B-4B7B-BDB5-71800E3BB158}" dt="2021-04-13T18:13:39.306" v="1132"/>
          <ac:spMkLst>
            <pc:docMk/>
            <pc:sldMk cId="243438491" sldId="355"/>
            <ac:spMk id="656" creationId="{ACA0AC4B-287E-4200-90EC-7F2DE8115F46}"/>
          </ac:spMkLst>
        </pc:spChg>
        <pc:spChg chg="mod modVis">
          <ac:chgData name="One Skill" userId="8d49c830ac36a521" providerId="LiveId" clId="{108620F3-7C9B-4B7B-BDB5-71800E3BB158}" dt="2021-04-13T18:13:39.307" v="1134"/>
          <ac:spMkLst>
            <pc:docMk/>
            <pc:sldMk cId="243438491" sldId="355"/>
            <ac:spMk id="657" creationId="{60F94B4D-1760-489C-B904-778BF95A3B13}"/>
          </ac:spMkLst>
        </pc:spChg>
        <pc:spChg chg="mod modVis">
          <ac:chgData name="One Skill" userId="8d49c830ac36a521" providerId="LiveId" clId="{108620F3-7C9B-4B7B-BDB5-71800E3BB158}" dt="2021-04-13T18:13:39.309" v="1145"/>
          <ac:spMkLst>
            <pc:docMk/>
            <pc:sldMk cId="243438491" sldId="355"/>
            <ac:spMk id="659" creationId="{E34EA2AD-1750-4379-B661-AF54B9B89D93}"/>
          </ac:spMkLst>
        </pc:spChg>
        <pc:spChg chg="mod modVis">
          <ac:chgData name="One Skill" userId="8d49c830ac36a521" providerId="LiveId" clId="{108620F3-7C9B-4B7B-BDB5-71800E3BB158}" dt="2021-04-13T18:13:39.309" v="1147"/>
          <ac:spMkLst>
            <pc:docMk/>
            <pc:sldMk cId="243438491" sldId="355"/>
            <ac:spMk id="660" creationId="{D97227EE-B798-4A45-B427-9D0CE80AEC75}"/>
          </ac:spMkLst>
        </pc:spChg>
        <pc:spChg chg="mod modVis">
          <ac:chgData name="One Skill" userId="8d49c830ac36a521" providerId="LiveId" clId="{108620F3-7C9B-4B7B-BDB5-71800E3BB158}" dt="2021-04-13T18:13:39.309" v="1149"/>
          <ac:spMkLst>
            <pc:docMk/>
            <pc:sldMk cId="243438491" sldId="355"/>
            <ac:spMk id="661" creationId="{564F8019-697C-4DA9-A341-8AAE2C3E2051}"/>
          </ac:spMkLst>
        </pc:spChg>
        <pc:spChg chg="mod modVis">
          <ac:chgData name="One Skill" userId="8d49c830ac36a521" providerId="LiveId" clId="{108620F3-7C9B-4B7B-BDB5-71800E3BB158}" dt="2021-04-13T18:13:39.310" v="1151"/>
          <ac:spMkLst>
            <pc:docMk/>
            <pc:sldMk cId="243438491" sldId="355"/>
            <ac:spMk id="662" creationId="{0B6E1748-A371-4C47-BDFB-76F5AF75946D}"/>
          </ac:spMkLst>
        </pc:spChg>
        <pc:spChg chg="mod modVis">
          <ac:chgData name="One Skill" userId="8d49c830ac36a521" providerId="LiveId" clId="{108620F3-7C9B-4B7B-BDB5-71800E3BB158}" dt="2021-04-13T18:13:39.310" v="1153"/>
          <ac:spMkLst>
            <pc:docMk/>
            <pc:sldMk cId="243438491" sldId="355"/>
            <ac:spMk id="663" creationId="{569E4769-8282-45D9-A356-0C80F8311724}"/>
          </ac:spMkLst>
        </pc:spChg>
        <pc:spChg chg="mod modVis">
          <ac:chgData name="One Skill" userId="8d49c830ac36a521" providerId="LiveId" clId="{108620F3-7C9B-4B7B-BDB5-71800E3BB158}" dt="2021-04-13T18:13:39.310" v="1155"/>
          <ac:spMkLst>
            <pc:docMk/>
            <pc:sldMk cId="243438491" sldId="355"/>
            <ac:spMk id="664" creationId="{ADC8F2E9-15EC-4A78-9B3F-21916F3BBCB1}"/>
          </ac:spMkLst>
        </pc:spChg>
        <pc:spChg chg="mod modVis">
          <ac:chgData name="One Skill" userId="8d49c830ac36a521" providerId="LiveId" clId="{108620F3-7C9B-4B7B-BDB5-71800E3BB158}" dt="2021-04-13T18:13:39.311" v="1157"/>
          <ac:spMkLst>
            <pc:docMk/>
            <pc:sldMk cId="243438491" sldId="355"/>
            <ac:spMk id="665" creationId="{C4CD9A58-77C0-4196-933C-39BA756AB01D}"/>
          </ac:spMkLst>
        </pc:spChg>
        <pc:spChg chg="mod modVis">
          <ac:chgData name="One Skill" userId="8d49c830ac36a521" providerId="LiveId" clId="{108620F3-7C9B-4B7B-BDB5-71800E3BB158}" dt="2021-04-13T18:13:39.316" v="1182"/>
          <ac:spMkLst>
            <pc:docMk/>
            <pc:sldMk cId="243438491" sldId="355"/>
            <ac:spMk id="667" creationId="{FD6F47FC-78C6-40E1-A1F0-C3BCD028E51D}"/>
          </ac:spMkLst>
        </pc:spChg>
        <pc:spChg chg="mod modVis">
          <ac:chgData name="One Skill" userId="8d49c830ac36a521" providerId="LiveId" clId="{108620F3-7C9B-4B7B-BDB5-71800E3BB158}" dt="2021-04-13T18:13:39.316" v="1184"/>
          <ac:spMkLst>
            <pc:docMk/>
            <pc:sldMk cId="243438491" sldId="355"/>
            <ac:spMk id="668" creationId="{5BA92AE0-2400-47EE-A286-991E21C6C755}"/>
          </ac:spMkLst>
        </pc:spChg>
        <pc:spChg chg="mod modVis">
          <ac:chgData name="One Skill" userId="8d49c830ac36a521" providerId="LiveId" clId="{108620F3-7C9B-4B7B-BDB5-71800E3BB158}" dt="2021-04-13T18:13:39.316" v="1186"/>
          <ac:spMkLst>
            <pc:docMk/>
            <pc:sldMk cId="243438491" sldId="355"/>
            <ac:spMk id="669" creationId="{6C843242-7AAB-4840-93DF-7C6B3657EADA}"/>
          </ac:spMkLst>
        </pc:spChg>
        <pc:spChg chg="mod modVis">
          <ac:chgData name="One Skill" userId="8d49c830ac36a521" providerId="LiveId" clId="{108620F3-7C9B-4B7B-BDB5-71800E3BB158}" dt="2021-04-13T18:13:39.317" v="1188"/>
          <ac:spMkLst>
            <pc:docMk/>
            <pc:sldMk cId="243438491" sldId="355"/>
            <ac:spMk id="670" creationId="{8D74676B-2991-423D-AB7B-93674FA64774}"/>
          </ac:spMkLst>
        </pc:spChg>
        <pc:spChg chg="mod modVis">
          <ac:chgData name="One Skill" userId="8d49c830ac36a521" providerId="LiveId" clId="{108620F3-7C9B-4B7B-BDB5-71800E3BB158}" dt="2021-04-13T18:13:39.317" v="1190"/>
          <ac:spMkLst>
            <pc:docMk/>
            <pc:sldMk cId="243438491" sldId="355"/>
            <ac:spMk id="671" creationId="{336AAAD8-E91D-49C3-A291-0294C3C57946}"/>
          </ac:spMkLst>
        </pc:spChg>
        <pc:spChg chg="mod modVis">
          <ac:chgData name="One Skill" userId="8d49c830ac36a521" providerId="LiveId" clId="{108620F3-7C9B-4B7B-BDB5-71800E3BB158}" dt="2021-04-13T18:13:39.317" v="1192"/>
          <ac:spMkLst>
            <pc:docMk/>
            <pc:sldMk cId="243438491" sldId="355"/>
            <ac:spMk id="672" creationId="{44FA6BFA-CCD0-43E7-A15E-20326229E088}"/>
          </ac:spMkLst>
        </pc:spChg>
        <pc:spChg chg="mod modVis">
          <ac:chgData name="One Skill" userId="8d49c830ac36a521" providerId="LiveId" clId="{108620F3-7C9B-4B7B-BDB5-71800E3BB158}" dt="2021-04-13T18:13:39.318" v="1194"/>
          <ac:spMkLst>
            <pc:docMk/>
            <pc:sldMk cId="243438491" sldId="355"/>
            <ac:spMk id="673" creationId="{CF60F5D2-C783-4000-BCDC-C37DEA5BAF9B}"/>
          </ac:spMkLst>
        </pc:spChg>
        <pc:spChg chg="mod modVis">
          <ac:chgData name="One Skill" userId="8d49c830ac36a521" providerId="LiveId" clId="{108620F3-7C9B-4B7B-BDB5-71800E3BB158}" dt="2021-04-13T18:13:39.318" v="1196"/>
          <ac:spMkLst>
            <pc:docMk/>
            <pc:sldMk cId="243438491" sldId="355"/>
            <ac:spMk id="674" creationId="{A40E8917-CBD3-40F4-B904-FE071BF4E097}"/>
          </ac:spMkLst>
        </pc:spChg>
        <pc:spChg chg="mod modVis">
          <ac:chgData name="One Skill" userId="8d49c830ac36a521" providerId="LiveId" clId="{108620F3-7C9B-4B7B-BDB5-71800E3BB158}" dt="2021-04-13T18:13:39.318" v="1198"/>
          <ac:spMkLst>
            <pc:docMk/>
            <pc:sldMk cId="243438491" sldId="355"/>
            <ac:spMk id="675" creationId="{3A677848-15B6-44E2-B218-66FF7DD55DB7}"/>
          </ac:spMkLst>
        </pc:spChg>
        <pc:spChg chg="mod modVis">
          <ac:chgData name="One Skill" userId="8d49c830ac36a521" providerId="LiveId" clId="{108620F3-7C9B-4B7B-BDB5-71800E3BB158}" dt="2021-04-13T18:13:39.319" v="1200"/>
          <ac:spMkLst>
            <pc:docMk/>
            <pc:sldMk cId="243438491" sldId="355"/>
            <ac:spMk id="676" creationId="{99B82E3E-410D-4556-B099-A4429DF8E43A}"/>
          </ac:spMkLst>
        </pc:spChg>
        <pc:spChg chg="mod modVis">
          <ac:chgData name="One Skill" userId="8d49c830ac36a521" providerId="LiveId" clId="{108620F3-7C9B-4B7B-BDB5-71800E3BB158}" dt="2021-04-13T18:13:39.319" v="1202"/>
          <ac:spMkLst>
            <pc:docMk/>
            <pc:sldMk cId="243438491" sldId="355"/>
            <ac:spMk id="677" creationId="{6A0EE76F-6DB3-4C8E-8F68-F4573EBD85AE}"/>
          </ac:spMkLst>
        </pc:spChg>
        <pc:spChg chg="mod modVis">
          <ac:chgData name="One Skill" userId="8d49c830ac36a521" providerId="LiveId" clId="{108620F3-7C9B-4B7B-BDB5-71800E3BB158}" dt="2021-04-13T18:13:39.319" v="1204"/>
          <ac:spMkLst>
            <pc:docMk/>
            <pc:sldMk cId="243438491" sldId="355"/>
            <ac:spMk id="678" creationId="{243609AC-12C4-4D0D-BBEA-55613A0E6A53}"/>
          </ac:spMkLst>
        </pc:spChg>
        <pc:spChg chg="mod modVis">
          <ac:chgData name="One Skill" userId="8d49c830ac36a521" providerId="LiveId" clId="{108620F3-7C9B-4B7B-BDB5-71800E3BB158}" dt="2021-04-13T18:13:39.320" v="1206"/>
          <ac:spMkLst>
            <pc:docMk/>
            <pc:sldMk cId="243438491" sldId="355"/>
            <ac:spMk id="679" creationId="{CFFE2AE7-28B1-4466-BF14-AC75B55E147C}"/>
          </ac:spMkLst>
        </pc:spChg>
        <pc:spChg chg="mod modVis">
          <ac:chgData name="One Skill" userId="8d49c830ac36a521" providerId="LiveId" clId="{108620F3-7C9B-4B7B-BDB5-71800E3BB158}" dt="2021-04-13T18:13:39.320" v="1208"/>
          <ac:spMkLst>
            <pc:docMk/>
            <pc:sldMk cId="243438491" sldId="355"/>
            <ac:spMk id="680" creationId="{B01FD10F-A007-4978-820A-C157AC9A7FFD}"/>
          </ac:spMkLst>
        </pc:spChg>
        <pc:spChg chg="mod modVis">
          <ac:chgData name="One Skill" userId="8d49c830ac36a521" providerId="LiveId" clId="{108620F3-7C9B-4B7B-BDB5-71800E3BB158}" dt="2021-04-13T18:13:39.320" v="1210"/>
          <ac:spMkLst>
            <pc:docMk/>
            <pc:sldMk cId="243438491" sldId="355"/>
            <ac:spMk id="681" creationId="{9BD081AF-9D6B-41F7-BFDF-84C99694FA78}"/>
          </ac:spMkLst>
        </pc:spChg>
        <pc:spChg chg="mod modVis">
          <ac:chgData name="One Skill" userId="8d49c830ac36a521" providerId="LiveId" clId="{108620F3-7C9B-4B7B-BDB5-71800E3BB158}" dt="2021-04-13T18:13:39.321" v="1212"/>
          <ac:spMkLst>
            <pc:docMk/>
            <pc:sldMk cId="243438491" sldId="355"/>
            <ac:spMk id="682" creationId="{EECBB686-790B-43A6-BA87-FB9ECBAC418F}"/>
          </ac:spMkLst>
        </pc:spChg>
        <pc:spChg chg="mod modVis">
          <ac:chgData name="One Skill" userId="8d49c830ac36a521" providerId="LiveId" clId="{108620F3-7C9B-4B7B-BDB5-71800E3BB158}" dt="2021-04-13T18:13:39.321" v="1214"/>
          <ac:spMkLst>
            <pc:docMk/>
            <pc:sldMk cId="243438491" sldId="355"/>
            <ac:spMk id="683" creationId="{256D2A50-867F-4B79-A89E-3E33D48F129C}"/>
          </ac:spMkLst>
        </pc:spChg>
        <pc:spChg chg="mod modVis">
          <ac:chgData name="One Skill" userId="8d49c830ac36a521" providerId="LiveId" clId="{108620F3-7C9B-4B7B-BDB5-71800E3BB158}" dt="2021-04-13T18:13:39.321" v="1216"/>
          <ac:spMkLst>
            <pc:docMk/>
            <pc:sldMk cId="243438491" sldId="355"/>
            <ac:spMk id="684" creationId="{964A54AC-7BC3-41DB-BA06-7EA39D42643E}"/>
          </ac:spMkLst>
        </pc:spChg>
        <pc:spChg chg="mod modVis">
          <ac:chgData name="One Skill" userId="8d49c830ac36a521" providerId="LiveId" clId="{108620F3-7C9B-4B7B-BDB5-71800E3BB158}" dt="2021-04-13T18:13:39.322" v="1218"/>
          <ac:spMkLst>
            <pc:docMk/>
            <pc:sldMk cId="243438491" sldId="355"/>
            <ac:spMk id="685" creationId="{F04833F6-35F6-43F4-BF0F-6B0755CD31D7}"/>
          </ac:spMkLst>
        </pc:spChg>
        <pc:spChg chg="mod modVis">
          <ac:chgData name="One Skill" userId="8d49c830ac36a521" providerId="LiveId" clId="{108620F3-7C9B-4B7B-BDB5-71800E3BB158}" dt="2021-04-13T18:13:39.322" v="1220"/>
          <ac:spMkLst>
            <pc:docMk/>
            <pc:sldMk cId="243438491" sldId="355"/>
            <ac:spMk id="686" creationId="{EDAD3196-D0F0-4A03-AD2D-A54368391BF9}"/>
          </ac:spMkLst>
        </pc:spChg>
        <pc:spChg chg="mod modVis">
          <ac:chgData name="One Skill" userId="8d49c830ac36a521" providerId="LiveId" clId="{108620F3-7C9B-4B7B-BDB5-71800E3BB158}" dt="2021-04-13T18:13:39.322" v="1222"/>
          <ac:spMkLst>
            <pc:docMk/>
            <pc:sldMk cId="243438491" sldId="355"/>
            <ac:spMk id="687" creationId="{6A7553E3-280B-4868-8362-FFA50DC22D7A}"/>
          </ac:spMkLst>
        </pc:spChg>
        <pc:spChg chg="mod modVis">
          <ac:chgData name="One Skill" userId="8d49c830ac36a521" providerId="LiveId" clId="{108620F3-7C9B-4B7B-BDB5-71800E3BB158}" dt="2021-04-13T18:13:39.328" v="1248"/>
          <ac:spMkLst>
            <pc:docMk/>
            <pc:sldMk cId="243438491" sldId="355"/>
            <ac:spMk id="689" creationId="{E67477D7-177E-4EEA-ADF3-2B3DD4F053C3}"/>
          </ac:spMkLst>
        </pc:spChg>
        <pc:spChg chg="mod modVis">
          <ac:chgData name="One Skill" userId="8d49c830ac36a521" providerId="LiveId" clId="{108620F3-7C9B-4B7B-BDB5-71800E3BB158}" dt="2021-04-13T18:13:39.328" v="1250"/>
          <ac:spMkLst>
            <pc:docMk/>
            <pc:sldMk cId="243438491" sldId="355"/>
            <ac:spMk id="690" creationId="{12079370-E8F2-4F7F-A8B2-87228391F11E}"/>
          </ac:spMkLst>
        </pc:spChg>
        <pc:spChg chg="mod modVis">
          <ac:chgData name="One Skill" userId="8d49c830ac36a521" providerId="LiveId" clId="{108620F3-7C9B-4B7B-BDB5-71800E3BB158}" dt="2021-04-13T18:13:39.328" v="1252"/>
          <ac:spMkLst>
            <pc:docMk/>
            <pc:sldMk cId="243438491" sldId="355"/>
            <ac:spMk id="691" creationId="{E7B876AA-6A91-4135-B1DC-7389FDE8EC5E}"/>
          </ac:spMkLst>
        </pc:spChg>
        <pc:spChg chg="mod modVis">
          <ac:chgData name="One Skill" userId="8d49c830ac36a521" providerId="LiveId" clId="{108620F3-7C9B-4B7B-BDB5-71800E3BB158}" dt="2021-04-13T18:13:39.329" v="1254"/>
          <ac:spMkLst>
            <pc:docMk/>
            <pc:sldMk cId="243438491" sldId="355"/>
            <ac:spMk id="692" creationId="{494DA899-D37C-4AA1-AE56-672ABA6091B2}"/>
          </ac:spMkLst>
        </pc:spChg>
        <pc:spChg chg="mod modVis">
          <ac:chgData name="One Skill" userId="8d49c830ac36a521" providerId="LiveId" clId="{108620F3-7C9B-4B7B-BDB5-71800E3BB158}" dt="2021-04-13T18:13:39.329" v="1256"/>
          <ac:spMkLst>
            <pc:docMk/>
            <pc:sldMk cId="243438491" sldId="355"/>
            <ac:spMk id="693" creationId="{97B7163D-0B97-4F9E-85E7-322BF0CAC5BE}"/>
          </ac:spMkLst>
        </pc:spChg>
        <pc:spChg chg="mod modVis">
          <ac:chgData name="One Skill" userId="8d49c830ac36a521" providerId="LiveId" clId="{108620F3-7C9B-4B7B-BDB5-71800E3BB158}" dt="2021-04-13T18:13:39.329" v="1258"/>
          <ac:spMkLst>
            <pc:docMk/>
            <pc:sldMk cId="243438491" sldId="355"/>
            <ac:spMk id="694" creationId="{BAF1A398-10BF-4135-83A9-C0F2E81EECE6}"/>
          </ac:spMkLst>
        </pc:spChg>
        <pc:spChg chg="mod modVis">
          <ac:chgData name="One Skill" userId="8d49c830ac36a521" providerId="LiveId" clId="{108620F3-7C9B-4B7B-BDB5-71800E3BB158}" dt="2021-04-13T18:13:39.330" v="1260"/>
          <ac:spMkLst>
            <pc:docMk/>
            <pc:sldMk cId="243438491" sldId="355"/>
            <ac:spMk id="695" creationId="{FCE8370A-F111-4A12-B3F3-A7D4E979E954}"/>
          </ac:spMkLst>
        </pc:spChg>
        <pc:spChg chg="mod modVis">
          <ac:chgData name="One Skill" userId="8d49c830ac36a521" providerId="LiveId" clId="{108620F3-7C9B-4B7B-BDB5-71800E3BB158}" dt="2021-04-13T18:13:39.330" v="1262"/>
          <ac:spMkLst>
            <pc:docMk/>
            <pc:sldMk cId="243438491" sldId="355"/>
            <ac:spMk id="696" creationId="{7BFC5D1E-6282-41EB-8298-342732F940C8}"/>
          </ac:spMkLst>
        </pc:spChg>
        <pc:spChg chg="mod modVis">
          <ac:chgData name="One Skill" userId="8d49c830ac36a521" providerId="LiveId" clId="{108620F3-7C9B-4B7B-BDB5-71800E3BB158}" dt="2021-04-13T18:13:39.330" v="1264"/>
          <ac:spMkLst>
            <pc:docMk/>
            <pc:sldMk cId="243438491" sldId="355"/>
            <ac:spMk id="697" creationId="{2BD44000-B60B-4D9C-9D25-6DED53A3CD14}"/>
          </ac:spMkLst>
        </pc:spChg>
        <pc:spChg chg="mod modVis">
          <ac:chgData name="One Skill" userId="8d49c830ac36a521" providerId="LiveId" clId="{108620F3-7C9B-4B7B-BDB5-71800E3BB158}" dt="2021-04-13T18:13:39.331" v="1266"/>
          <ac:spMkLst>
            <pc:docMk/>
            <pc:sldMk cId="243438491" sldId="355"/>
            <ac:spMk id="698" creationId="{773FB060-D9AB-40F7-B247-B90CF6E31940}"/>
          </ac:spMkLst>
        </pc:spChg>
        <pc:spChg chg="mod modVis">
          <ac:chgData name="One Skill" userId="8d49c830ac36a521" providerId="LiveId" clId="{108620F3-7C9B-4B7B-BDB5-71800E3BB158}" dt="2021-04-13T18:13:39.331" v="1268"/>
          <ac:spMkLst>
            <pc:docMk/>
            <pc:sldMk cId="243438491" sldId="355"/>
            <ac:spMk id="699" creationId="{07A795DC-3343-4434-8C13-B425477BE23A}"/>
          </ac:spMkLst>
        </pc:spChg>
        <pc:spChg chg="mod modVis">
          <ac:chgData name="One Skill" userId="8d49c830ac36a521" providerId="LiveId" clId="{108620F3-7C9B-4B7B-BDB5-71800E3BB158}" dt="2021-04-13T18:13:39.331" v="1270"/>
          <ac:spMkLst>
            <pc:docMk/>
            <pc:sldMk cId="243438491" sldId="355"/>
            <ac:spMk id="700" creationId="{897A609E-1550-43FE-81F0-5D9E2136217B}"/>
          </ac:spMkLst>
        </pc:spChg>
        <pc:spChg chg="mod modVis">
          <ac:chgData name="One Skill" userId="8d49c830ac36a521" providerId="LiveId" clId="{108620F3-7C9B-4B7B-BDB5-71800E3BB158}" dt="2021-04-13T18:13:39.332" v="1272"/>
          <ac:spMkLst>
            <pc:docMk/>
            <pc:sldMk cId="243438491" sldId="355"/>
            <ac:spMk id="701" creationId="{A0B18E0F-B8EF-4429-9D0C-9FB9D8373746}"/>
          </ac:spMkLst>
        </pc:spChg>
        <pc:spChg chg="mod modVis">
          <ac:chgData name="One Skill" userId="8d49c830ac36a521" providerId="LiveId" clId="{108620F3-7C9B-4B7B-BDB5-71800E3BB158}" dt="2021-04-13T18:13:39.332" v="1274"/>
          <ac:spMkLst>
            <pc:docMk/>
            <pc:sldMk cId="243438491" sldId="355"/>
            <ac:spMk id="702" creationId="{8BC1A275-7319-4AA9-8017-ACEC999A666C}"/>
          </ac:spMkLst>
        </pc:spChg>
        <pc:spChg chg="mod modVis">
          <ac:chgData name="One Skill" userId="8d49c830ac36a521" providerId="LiveId" clId="{108620F3-7C9B-4B7B-BDB5-71800E3BB158}" dt="2021-04-13T18:13:39.332" v="1276"/>
          <ac:spMkLst>
            <pc:docMk/>
            <pc:sldMk cId="243438491" sldId="355"/>
            <ac:spMk id="703" creationId="{3D4FF9C2-89FD-4B11-81FC-5129587B7B9D}"/>
          </ac:spMkLst>
        </pc:spChg>
        <pc:spChg chg="mod modVis">
          <ac:chgData name="One Skill" userId="8d49c830ac36a521" providerId="LiveId" clId="{108620F3-7C9B-4B7B-BDB5-71800E3BB158}" dt="2021-04-13T18:13:39.333" v="1278"/>
          <ac:spMkLst>
            <pc:docMk/>
            <pc:sldMk cId="243438491" sldId="355"/>
            <ac:spMk id="704" creationId="{F1B3C9A6-3169-4A0F-8DAF-231D9E6A7B3D}"/>
          </ac:spMkLst>
        </pc:spChg>
        <pc:spChg chg="mod modVis">
          <ac:chgData name="One Skill" userId="8d49c830ac36a521" providerId="LiveId" clId="{108620F3-7C9B-4B7B-BDB5-71800E3BB158}" dt="2021-04-13T18:13:39.333" v="1280"/>
          <ac:spMkLst>
            <pc:docMk/>
            <pc:sldMk cId="243438491" sldId="355"/>
            <ac:spMk id="705" creationId="{7A330A9C-0815-4EE3-A707-A29FFE46FFC1}"/>
          </ac:spMkLst>
        </pc:spChg>
        <pc:spChg chg="mod modVis">
          <ac:chgData name="One Skill" userId="8d49c830ac36a521" providerId="LiveId" clId="{108620F3-7C9B-4B7B-BDB5-71800E3BB158}" dt="2021-04-13T18:13:39.333" v="1282"/>
          <ac:spMkLst>
            <pc:docMk/>
            <pc:sldMk cId="243438491" sldId="355"/>
            <ac:spMk id="706" creationId="{D9BC5466-73A8-4270-87B2-DA80E1AC1B0A}"/>
          </ac:spMkLst>
        </pc:spChg>
        <pc:spChg chg="mod modVis">
          <ac:chgData name="One Skill" userId="8d49c830ac36a521" providerId="LiveId" clId="{108620F3-7C9B-4B7B-BDB5-71800E3BB158}" dt="2021-04-13T18:13:39.334" v="1284"/>
          <ac:spMkLst>
            <pc:docMk/>
            <pc:sldMk cId="243438491" sldId="355"/>
            <ac:spMk id="707" creationId="{8E5DDA91-6BDE-4DDD-82AF-43A99BE3520B}"/>
          </ac:spMkLst>
        </pc:spChg>
        <pc:spChg chg="mod modVis">
          <ac:chgData name="One Skill" userId="8d49c830ac36a521" providerId="LiveId" clId="{108620F3-7C9B-4B7B-BDB5-71800E3BB158}" dt="2021-04-13T18:13:39.334" v="1286"/>
          <ac:spMkLst>
            <pc:docMk/>
            <pc:sldMk cId="243438491" sldId="355"/>
            <ac:spMk id="708" creationId="{1E0C8C0A-3C12-46EE-A479-88B293CC7755}"/>
          </ac:spMkLst>
        </pc:spChg>
        <pc:spChg chg="mod modVis">
          <ac:chgData name="One Skill" userId="8d49c830ac36a521" providerId="LiveId" clId="{108620F3-7C9B-4B7B-BDB5-71800E3BB158}" dt="2021-04-13T18:13:39.334" v="1288"/>
          <ac:spMkLst>
            <pc:docMk/>
            <pc:sldMk cId="243438491" sldId="355"/>
            <ac:spMk id="709" creationId="{BFB50C13-714D-4691-A8B5-CA24413C8865}"/>
          </ac:spMkLst>
        </pc:spChg>
        <pc:spChg chg="mod modVis">
          <ac:chgData name="One Skill" userId="8d49c830ac36a521" providerId="LiveId" clId="{108620F3-7C9B-4B7B-BDB5-71800E3BB158}" dt="2021-04-13T18:13:39.335" v="1290"/>
          <ac:spMkLst>
            <pc:docMk/>
            <pc:sldMk cId="243438491" sldId="355"/>
            <ac:spMk id="710" creationId="{981A6D37-42F9-45B2-AB4D-CF9CCF2B5297}"/>
          </ac:spMkLst>
        </pc:spChg>
        <pc:spChg chg="mod topLvl modVis">
          <ac:chgData name="One Skill" userId="8d49c830ac36a521" providerId="LiveId" clId="{108620F3-7C9B-4B7B-BDB5-71800E3BB158}" dt="2021-04-13T18:39:20.979" v="2533" actId="164"/>
          <ac:spMkLst>
            <pc:docMk/>
            <pc:sldMk cId="243438491" sldId="355"/>
            <ac:spMk id="711" creationId="{E9EC7F52-0FF9-426E-978C-8D54254BB24F}"/>
          </ac:spMkLst>
        </pc:spChg>
        <pc:spChg chg="mod modVis">
          <ac:chgData name="One Skill" userId="8d49c830ac36a521" providerId="LiveId" clId="{108620F3-7C9B-4B7B-BDB5-71800E3BB158}" dt="2021-04-13T18:13:39.351" v="1369"/>
          <ac:spMkLst>
            <pc:docMk/>
            <pc:sldMk cId="243438491" sldId="355"/>
            <ac:spMk id="714" creationId="{8A3C79E6-14A0-483A-AD7B-DA0A43D86E11}"/>
          </ac:spMkLst>
        </pc:spChg>
        <pc:spChg chg="mod modVis">
          <ac:chgData name="One Skill" userId="8d49c830ac36a521" providerId="LiveId" clId="{108620F3-7C9B-4B7B-BDB5-71800E3BB158}" dt="2021-04-13T18:13:39.351" v="1371"/>
          <ac:spMkLst>
            <pc:docMk/>
            <pc:sldMk cId="243438491" sldId="355"/>
            <ac:spMk id="715" creationId="{857540F0-07C6-4A1B-88B8-9EBE81F01F70}"/>
          </ac:spMkLst>
        </pc:spChg>
        <pc:spChg chg="mod modVis">
          <ac:chgData name="One Skill" userId="8d49c830ac36a521" providerId="LiveId" clId="{108620F3-7C9B-4B7B-BDB5-71800E3BB158}" dt="2021-04-13T18:13:39.352" v="1373"/>
          <ac:spMkLst>
            <pc:docMk/>
            <pc:sldMk cId="243438491" sldId="355"/>
            <ac:spMk id="716" creationId="{AB6CAC9A-FC82-431A-85EE-2F2B403C46FA}"/>
          </ac:spMkLst>
        </pc:spChg>
        <pc:spChg chg="mod modVis">
          <ac:chgData name="One Skill" userId="8d49c830ac36a521" providerId="LiveId" clId="{108620F3-7C9B-4B7B-BDB5-71800E3BB158}" dt="2021-04-13T18:13:39.352" v="1375"/>
          <ac:spMkLst>
            <pc:docMk/>
            <pc:sldMk cId="243438491" sldId="355"/>
            <ac:spMk id="717" creationId="{0F870F00-870F-4521-9DA2-5A12F27943AF}"/>
          </ac:spMkLst>
        </pc:spChg>
        <pc:spChg chg="mod modVis">
          <ac:chgData name="One Skill" userId="8d49c830ac36a521" providerId="LiveId" clId="{108620F3-7C9B-4B7B-BDB5-71800E3BB158}" dt="2021-04-13T18:13:39.353" v="1377"/>
          <ac:spMkLst>
            <pc:docMk/>
            <pc:sldMk cId="243438491" sldId="355"/>
            <ac:spMk id="718" creationId="{279AF354-EF8D-4088-9DC3-5D50F7BC51AD}"/>
          </ac:spMkLst>
        </pc:spChg>
        <pc:spChg chg="mod modVis">
          <ac:chgData name="One Skill" userId="8d49c830ac36a521" providerId="LiveId" clId="{108620F3-7C9B-4B7B-BDB5-71800E3BB158}" dt="2021-04-13T18:13:39.353" v="1379"/>
          <ac:spMkLst>
            <pc:docMk/>
            <pc:sldMk cId="243438491" sldId="355"/>
            <ac:spMk id="719" creationId="{6E9B5E06-534D-41B5-8C6F-8010C6BB4339}"/>
          </ac:spMkLst>
        </pc:spChg>
        <pc:spChg chg="mod modVis">
          <ac:chgData name="One Skill" userId="8d49c830ac36a521" providerId="LiveId" clId="{108620F3-7C9B-4B7B-BDB5-71800E3BB158}" dt="2021-04-13T18:13:39.353" v="1381"/>
          <ac:spMkLst>
            <pc:docMk/>
            <pc:sldMk cId="243438491" sldId="355"/>
            <ac:spMk id="720" creationId="{4C42C52E-8BD4-413D-AA28-377EF99F64B0}"/>
          </ac:spMkLst>
        </pc:spChg>
        <pc:spChg chg="mod modVis">
          <ac:chgData name="One Skill" userId="8d49c830ac36a521" providerId="LiveId" clId="{108620F3-7C9B-4B7B-BDB5-71800E3BB158}" dt="2021-04-13T18:13:39.354" v="1383"/>
          <ac:spMkLst>
            <pc:docMk/>
            <pc:sldMk cId="243438491" sldId="355"/>
            <ac:spMk id="722" creationId="{C62C2E29-128B-48DC-AA12-4FCEC80C95A6}"/>
          </ac:spMkLst>
        </pc:spChg>
        <pc:spChg chg="mod modVis">
          <ac:chgData name="One Skill" userId="8d49c830ac36a521" providerId="LiveId" clId="{108620F3-7C9B-4B7B-BDB5-71800E3BB158}" dt="2021-04-13T18:13:39.355" v="1385"/>
          <ac:spMkLst>
            <pc:docMk/>
            <pc:sldMk cId="243438491" sldId="355"/>
            <ac:spMk id="723" creationId="{A6B385F0-3BDB-422D-A664-2A18EE171344}"/>
          </ac:spMkLst>
        </pc:spChg>
        <pc:spChg chg="mod modVis">
          <ac:chgData name="One Skill" userId="8d49c830ac36a521" providerId="LiveId" clId="{108620F3-7C9B-4B7B-BDB5-71800E3BB158}" dt="2021-04-13T18:13:39.355" v="1387"/>
          <ac:spMkLst>
            <pc:docMk/>
            <pc:sldMk cId="243438491" sldId="355"/>
            <ac:spMk id="724" creationId="{262B4543-F8E0-40A4-B0F3-E3F4630CCFFE}"/>
          </ac:spMkLst>
        </pc:spChg>
        <pc:spChg chg="mod modVis">
          <ac:chgData name="One Skill" userId="8d49c830ac36a521" providerId="LiveId" clId="{108620F3-7C9B-4B7B-BDB5-71800E3BB158}" dt="2021-04-13T18:13:39.356" v="1389"/>
          <ac:spMkLst>
            <pc:docMk/>
            <pc:sldMk cId="243438491" sldId="355"/>
            <ac:spMk id="725" creationId="{25C3AC23-FCAE-49CA-B414-68D122DC3158}"/>
          </ac:spMkLst>
        </pc:spChg>
        <pc:spChg chg="mod modVis">
          <ac:chgData name="One Skill" userId="8d49c830ac36a521" providerId="LiveId" clId="{108620F3-7C9B-4B7B-BDB5-71800E3BB158}" dt="2021-04-13T18:13:39.356" v="1391"/>
          <ac:spMkLst>
            <pc:docMk/>
            <pc:sldMk cId="243438491" sldId="355"/>
            <ac:spMk id="726" creationId="{CD0E61CE-E8E6-4E1C-83B9-398B6DD9B641}"/>
          </ac:spMkLst>
        </pc:spChg>
        <pc:spChg chg="mod modVis">
          <ac:chgData name="One Skill" userId="8d49c830ac36a521" providerId="LiveId" clId="{108620F3-7C9B-4B7B-BDB5-71800E3BB158}" dt="2021-04-13T18:13:39.356" v="1393"/>
          <ac:spMkLst>
            <pc:docMk/>
            <pc:sldMk cId="243438491" sldId="355"/>
            <ac:spMk id="727" creationId="{D77C4C2B-A5F6-44D7-86B8-E00AA6490F0D}"/>
          </ac:spMkLst>
        </pc:spChg>
        <pc:spChg chg="mod modVis">
          <ac:chgData name="One Skill" userId="8d49c830ac36a521" providerId="LiveId" clId="{108620F3-7C9B-4B7B-BDB5-71800E3BB158}" dt="2021-04-13T18:13:39.357" v="1395"/>
          <ac:spMkLst>
            <pc:docMk/>
            <pc:sldMk cId="243438491" sldId="355"/>
            <ac:spMk id="728" creationId="{559C046E-8532-4E06-BA69-B4944081739F}"/>
          </ac:spMkLst>
        </pc:spChg>
        <pc:spChg chg="mod modVis">
          <ac:chgData name="One Skill" userId="8d49c830ac36a521" providerId="LiveId" clId="{108620F3-7C9B-4B7B-BDB5-71800E3BB158}" dt="2021-04-13T18:13:39.357" v="1397"/>
          <ac:spMkLst>
            <pc:docMk/>
            <pc:sldMk cId="243438491" sldId="355"/>
            <ac:spMk id="731" creationId="{7ADDDA47-A74A-4CC6-9CC9-ABBDFF21EC12}"/>
          </ac:spMkLst>
        </pc:spChg>
        <pc:spChg chg="mod modVis">
          <ac:chgData name="One Skill" userId="8d49c830ac36a521" providerId="LiveId" clId="{108620F3-7C9B-4B7B-BDB5-71800E3BB158}" dt="2021-04-13T18:13:39.358" v="1399"/>
          <ac:spMkLst>
            <pc:docMk/>
            <pc:sldMk cId="243438491" sldId="355"/>
            <ac:spMk id="732" creationId="{2D6F8397-FE42-441D-BD53-587138065532}"/>
          </ac:spMkLst>
        </pc:spChg>
        <pc:spChg chg="mod modVis">
          <ac:chgData name="One Skill" userId="8d49c830ac36a521" providerId="LiveId" clId="{108620F3-7C9B-4B7B-BDB5-71800E3BB158}" dt="2021-04-13T18:13:39.358" v="1401"/>
          <ac:spMkLst>
            <pc:docMk/>
            <pc:sldMk cId="243438491" sldId="355"/>
            <ac:spMk id="733" creationId="{798D6C94-7B53-466D-854E-E0DA850AFA9F}"/>
          </ac:spMkLst>
        </pc:spChg>
        <pc:spChg chg="mod modVis">
          <ac:chgData name="One Skill" userId="8d49c830ac36a521" providerId="LiveId" clId="{108620F3-7C9B-4B7B-BDB5-71800E3BB158}" dt="2021-04-13T18:13:39.358" v="1403"/>
          <ac:spMkLst>
            <pc:docMk/>
            <pc:sldMk cId="243438491" sldId="355"/>
            <ac:spMk id="734" creationId="{2E0C16C5-563D-41C0-B120-4F24947EFF36}"/>
          </ac:spMkLst>
        </pc:spChg>
        <pc:spChg chg="mod modVis">
          <ac:chgData name="One Skill" userId="8d49c830ac36a521" providerId="LiveId" clId="{108620F3-7C9B-4B7B-BDB5-71800E3BB158}" dt="2021-04-13T18:13:39.359" v="1405"/>
          <ac:spMkLst>
            <pc:docMk/>
            <pc:sldMk cId="243438491" sldId="355"/>
            <ac:spMk id="735" creationId="{185FBA9D-CA41-4F88-B076-2D739712AF3C}"/>
          </ac:spMkLst>
        </pc:spChg>
        <pc:spChg chg="mod modVis">
          <ac:chgData name="One Skill" userId="8d49c830ac36a521" providerId="LiveId" clId="{108620F3-7C9B-4B7B-BDB5-71800E3BB158}" dt="2021-04-13T18:13:39.359" v="1407"/>
          <ac:spMkLst>
            <pc:docMk/>
            <pc:sldMk cId="243438491" sldId="355"/>
            <ac:spMk id="736" creationId="{D8B9F0B7-5390-4050-8EFC-171EEF802186}"/>
          </ac:spMkLst>
        </pc:spChg>
        <pc:spChg chg="mod modVis">
          <ac:chgData name="One Skill" userId="8d49c830ac36a521" providerId="LiveId" clId="{108620F3-7C9B-4B7B-BDB5-71800E3BB158}" dt="2021-04-13T18:13:39.360" v="1409"/>
          <ac:spMkLst>
            <pc:docMk/>
            <pc:sldMk cId="243438491" sldId="355"/>
            <ac:spMk id="737" creationId="{3AB51F11-A2FB-463A-AE5B-A56AEC0EBC9A}"/>
          </ac:spMkLst>
        </pc:spChg>
        <pc:spChg chg="mod modVis">
          <ac:chgData name="One Skill" userId="8d49c830ac36a521" providerId="LiveId" clId="{108620F3-7C9B-4B7B-BDB5-71800E3BB158}" dt="2021-04-13T18:13:39.360" v="1411"/>
          <ac:spMkLst>
            <pc:docMk/>
            <pc:sldMk cId="243438491" sldId="355"/>
            <ac:spMk id="738" creationId="{652B87B8-9598-4DC4-B9AF-0BEBD2C4CF48}"/>
          </ac:spMkLst>
        </pc:spChg>
        <pc:spChg chg="mod modVis">
          <ac:chgData name="One Skill" userId="8d49c830ac36a521" providerId="LiveId" clId="{108620F3-7C9B-4B7B-BDB5-71800E3BB158}" dt="2021-04-13T18:13:39.360" v="1413"/>
          <ac:spMkLst>
            <pc:docMk/>
            <pc:sldMk cId="243438491" sldId="355"/>
            <ac:spMk id="739" creationId="{43CEC3F5-BEDE-4411-9776-752AB88495BF}"/>
          </ac:spMkLst>
        </pc:spChg>
        <pc:spChg chg="mod modVis">
          <ac:chgData name="One Skill" userId="8d49c830ac36a521" providerId="LiveId" clId="{108620F3-7C9B-4B7B-BDB5-71800E3BB158}" dt="2021-04-13T18:13:39.361" v="1415"/>
          <ac:spMkLst>
            <pc:docMk/>
            <pc:sldMk cId="243438491" sldId="355"/>
            <ac:spMk id="740" creationId="{8B6039E3-1E53-4083-8AE2-96E4FE5E152D}"/>
          </ac:spMkLst>
        </pc:spChg>
        <pc:spChg chg="mod modVis">
          <ac:chgData name="One Skill" userId="8d49c830ac36a521" providerId="LiveId" clId="{108620F3-7C9B-4B7B-BDB5-71800E3BB158}" dt="2021-04-13T18:13:39.361" v="1417"/>
          <ac:spMkLst>
            <pc:docMk/>
            <pc:sldMk cId="243438491" sldId="355"/>
            <ac:spMk id="741" creationId="{9A01245F-9FEE-4BE9-B9B1-59D5D64F97AA}"/>
          </ac:spMkLst>
        </pc:spChg>
        <pc:spChg chg="mod modVis">
          <ac:chgData name="One Skill" userId="8d49c830ac36a521" providerId="LiveId" clId="{108620F3-7C9B-4B7B-BDB5-71800E3BB158}" dt="2021-04-13T18:13:39.361" v="1419"/>
          <ac:spMkLst>
            <pc:docMk/>
            <pc:sldMk cId="243438491" sldId="355"/>
            <ac:spMk id="742" creationId="{7E71A560-896D-486A-91AA-D229B9BF064D}"/>
          </ac:spMkLst>
        </pc:spChg>
        <pc:spChg chg="mod modVis">
          <ac:chgData name="One Skill" userId="8d49c830ac36a521" providerId="LiveId" clId="{108620F3-7C9B-4B7B-BDB5-71800E3BB158}" dt="2021-04-13T18:13:39.362" v="1421"/>
          <ac:spMkLst>
            <pc:docMk/>
            <pc:sldMk cId="243438491" sldId="355"/>
            <ac:spMk id="744" creationId="{ECBC98BB-4B9A-4800-86FF-36F5F2E2491E}"/>
          </ac:spMkLst>
        </pc:spChg>
        <pc:spChg chg="mod modVis">
          <ac:chgData name="One Skill" userId="8d49c830ac36a521" providerId="LiveId" clId="{108620F3-7C9B-4B7B-BDB5-71800E3BB158}" dt="2021-04-13T18:13:39.362" v="1423"/>
          <ac:spMkLst>
            <pc:docMk/>
            <pc:sldMk cId="243438491" sldId="355"/>
            <ac:spMk id="745" creationId="{EFFA62A8-BE09-4E7C-9BCB-CD63B5CE20E0}"/>
          </ac:spMkLst>
        </pc:spChg>
        <pc:spChg chg="mod modVis">
          <ac:chgData name="One Skill" userId="8d49c830ac36a521" providerId="LiveId" clId="{108620F3-7C9B-4B7B-BDB5-71800E3BB158}" dt="2021-04-13T18:13:39.362" v="1425"/>
          <ac:spMkLst>
            <pc:docMk/>
            <pc:sldMk cId="243438491" sldId="355"/>
            <ac:spMk id="746" creationId="{E0FCB739-24B8-438C-81DE-5A773BACE4D9}"/>
          </ac:spMkLst>
        </pc:spChg>
        <pc:spChg chg="mod modVis">
          <ac:chgData name="One Skill" userId="8d49c830ac36a521" providerId="LiveId" clId="{108620F3-7C9B-4B7B-BDB5-71800E3BB158}" dt="2021-04-13T18:13:39.363" v="1427"/>
          <ac:spMkLst>
            <pc:docMk/>
            <pc:sldMk cId="243438491" sldId="355"/>
            <ac:spMk id="747" creationId="{EA17AD83-34F4-47DD-B067-85760B31A47C}"/>
          </ac:spMkLst>
        </pc:spChg>
        <pc:spChg chg="mod modVis">
          <ac:chgData name="One Skill" userId="8d49c830ac36a521" providerId="LiveId" clId="{108620F3-7C9B-4B7B-BDB5-71800E3BB158}" dt="2021-04-13T18:13:39.363" v="1429"/>
          <ac:spMkLst>
            <pc:docMk/>
            <pc:sldMk cId="243438491" sldId="355"/>
            <ac:spMk id="748" creationId="{88A88EA0-0DA8-4328-A11A-496DA698B0C0}"/>
          </ac:spMkLst>
        </pc:spChg>
        <pc:spChg chg="mod modVis">
          <ac:chgData name="One Skill" userId="8d49c830ac36a521" providerId="LiveId" clId="{108620F3-7C9B-4B7B-BDB5-71800E3BB158}" dt="2021-04-13T18:13:39.364" v="1431"/>
          <ac:spMkLst>
            <pc:docMk/>
            <pc:sldMk cId="243438491" sldId="355"/>
            <ac:spMk id="749" creationId="{F5AF999C-9908-4043-B52C-3A93851477C2}"/>
          </ac:spMkLst>
        </pc:spChg>
        <pc:spChg chg="mod modVis">
          <ac:chgData name="One Skill" userId="8d49c830ac36a521" providerId="LiveId" clId="{108620F3-7C9B-4B7B-BDB5-71800E3BB158}" dt="2021-04-13T18:13:39.364" v="1433"/>
          <ac:spMkLst>
            <pc:docMk/>
            <pc:sldMk cId="243438491" sldId="355"/>
            <ac:spMk id="750" creationId="{BE07EBE3-83F9-4F20-86C8-69DCECFCFAD8}"/>
          </ac:spMkLst>
        </pc:spChg>
        <pc:spChg chg="mod modVis">
          <ac:chgData name="One Skill" userId="8d49c830ac36a521" providerId="LiveId" clId="{108620F3-7C9B-4B7B-BDB5-71800E3BB158}" dt="2021-04-13T18:13:39.364" v="1435"/>
          <ac:spMkLst>
            <pc:docMk/>
            <pc:sldMk cId="243438491" sldId="355"/>
            <ac:spMk id="751" creationId="{66856031-1D2B-4E0C-99C3-C2070B073BF9}"/>
          </ac:spMkLst>
        </pc:spChg>
        <pc:spChg chg="mod modVis">
          <ac:chgData name="One Skill" userId="8d49c830ac36a521" providerId="LiveId" clId="{108620F3-7C9B-4B7B-BDB5-71800E3BB158}" dt="2021-04-13T18:13:39.365" v="1437"/>
          <ac:spMkLst>
            <pc:docMk/>
            <pc:sldMk cId="243438491" sldId="355"/>
            <ac:spMk id="752" creationId="{4181293B-B2E6-4620-9D8D-7C99AE2FD6D0}"/>
          </ac:spMkLst>
        </pc:spChg>
        <pc:spChg chg="mod modVis">
          <ac:chgData name="One Skill" userId="8d49c830ac36a521" providerId="LiveId" clId="{108620F3-7C9B-4B7B-BDB5-71800E3BB158}" dt="2021-04-13T18:13:39.365" v="1439"/>
          <ac:spMkLst>
            <pc:docMk/>
            <pc:sldMk cId="243438491" sldId="355"/>
            <ac:spMk id="753" creationId="{07D817A0-BDEF-4BFF-84BE-B96F89A12206}"/>
          </ac:spMkLst>
        </pc:spChg>
        <pc:spChg chg="mod modVis">
          <ac:chgData name="One Skill" userId="8d49c830ac36a521" providerId="LiveId" clId="{108620F3-7C9B-4B7B-BDB5-71800E3BB158}" dt="2021-04-13T18:13:39.366" v="1441"/>
          <ac:spMkLst>
            <pc:docMk/>
            <pc:sldMk cId="243438491" sldId="355"/>
            <ac:spMk id="754" creationId="{C44A883A-D8AF-4363-A750-351F1FFA42C9}"/>
          </ac:spMkLst>
        </pc:spChg>
        <pc:spChg chg="mod modVis">
          <ac:chgData name="One Skill" userId="8d49c830ac36a521" providerId="LiveId" clId="{108620F3-7C9B-4B7B-BDB5-71800E3BB158}" dt="2021-04-13T18:13:39.366" v="1443"/>
          <ac:spMkLst>
            <pc:docMk/>
            <pc:sldMk cId="243438491" sldId="355"/>
            <ac:spMk id="755" creationId="{B6356F73-F7A4-47D7-B427-4081970EEA00}"/>
          </ac:spMkLst>
        </pc:spChg>
        <pc:spChg chg="mod modVis">
          <ac:chgData name="One Skill" userId="8d49c830ac36a521" providerId="LiveId" clId="{108620F3-7C9B-4B7B-BDB5-71800E3BB158}" dt="2021-04-13T18:13:39.366" v="1445"/>
          <ac:spMkLst>
            <pc:docMk/>
            <pc:sldMk cId="243438491" sldId="355"/>
            <ac:spMk id="756" creationId="{DAAAD8D1-4C37-4377-A0F2-3FB6C6FF4E8E}"/>
          </ac:spMkLst>
        </pc:spChg>
        <pc:spChg chg="mod modVis">
          <ac:chgData name="One Skill" userId="8d49c830ac36a521" providerId="LiveId" clId="{108620F3-7C9B-4B7B-BDB5-71800E3BB158}" dt="2021-04-13T18:13:39.367" v="1447"/>
          <ac:spMkLst>
            <pc:docMk/>
            <pc:sldMk cId="243438491" sldId="355"/>
            <ac:spMk id="757" creationId="{AAEF3A5D-6886-4E29-88CB-FD2C28918AEE}"/>
          </ac:spMkLst>
        </pc:spChg>
        <pc:spChg chg="mod modVis">
          <ac:chgData name="One Skill" userId="8d49c830ac36a521" providerId="LiveId" clId="{108620F3-7C9B-4B7B-BDB5-71800E3BB158}" dt="2021-04-13T18:13:39.367" v="1449"/>
          <ac:spMkLst>
            <pc:docMk/>
            <pc:sldMk cId="243438491" sldId="355"/>
            <ac:spMk id="758" creationId="{4C5B4EB4-F4E2-498D-8FCC-2B145101247D}"/>
          </ac:spMkLst>
        </pc:spChg>
        <pc:spChg chg="mod modVis">
          <ac:chgData name="One Skill" userId="8d49c830ac36a521" providerId="LiveId" clId="{108620F3-7C9B-4B7B-BDB5-71800E3BB158}" dt="2021-04-13T18:13:39.367" v="1451"/>
          <ac:spMkLst>
            <pc:docMk/>
            <pc:sldMk cId="243438491" sldId="355"/>
            <ac:spMk id="759" creationId="{06FC1ADF-BAED-4BB5-B918-F1E7CBEA8D07}"/>
          </ac:spMkLst>
        </pc:spChg>
        <pc:spChg chg="mod modVis">
          <ac:chgData name="One Skill" userId="8d49c830ac36a521" providerId="LiveId" clId="{108620F3-7C9B-4B7B-BDB5-71800E3BB158}" dt="2021-04-13T18:13:39.368" v="1453"/>
          <ac:spMkLst>
            <pc:docMk/>
            <pc:sldMk cId="243438491" sldId="355"/>
            <ac:spMk id="760" creationId="{08F0D4CE-EE36-4CB5-B05F-D4276D529833}"/>
          </ac:spMkLst>
        </pc:spChg>
        <pc:spChg chg="mod modVis">
          <ac:chgData name="One Skill" userId="8d49c830ac36a521" providerId="LiveId" clId="{108620F3-7C9B-4B7B-BDB5-71800E3BB158}" dt="2021-04-13T18:13:39.368" v="1455"/>
          <ac:spMkLst>
            <pc:docMk/>
            <pc:sldMk cId="243438491" sldId="355"/>
            <ac:spMk id="761" creationId="{33C7AAA1-707C-451E-BAA9-53652AD3B736}"/>
          </ac:spMkLst>
        </pc:spChg>
        <pc:spChg chg="mod modVis">
          <ac:chgData name="One Skill" userId="8d49c830ac36a521" providerId="LiveId" clId="{108620F3-7C9B-4B7B-BDB5-71800E3BB158}" dt="2021-04-13T18:13:39.368" v="1457"/>
          <ac:spMkLst>
            <pc:docMk/>
            <pc:sldMk cId="243438491" sldId="355"/>
            <ac:spMk id="762" creationId="{B65DBDB5-76E7-4D8A-8430-DAFA50DFC281}"/>
          </ac:spMkLst>
        </pc:spChg>
        <pc:spChg chg="mod modVis">
          <ac:chgData name="One Skill" userId="8d49c830ac36a521" providerId="LiveId" clId="{108620F3-7C9B-4B7B-BDB5-71800E3BB158}" dt="2021-04-13T18:13:39.369" v="1459"/>
          <ac:spMkLst>
            <pc:docMk/>
            <pc:sldMk cId="243438491" sldId="355"/>
            <ac:spMk id="763" creationId="{917BDB35-206B-4D4E-B9E9-0EE0583EBC56}"/>
          </ac:spMkLst>
        </pc:spChg>
        <pc:spChg chg="mod modVis">
          <ac:chgData name="One Skill" userId="8d49c830ac36a521" providerId="LiveId" clId="{108620F3-7C9B-4B7B-BDB5-71800E3BB158}" dt="2021-04-13T18:13:39.369" v="1461"/>
          <ac:spMkLst>
            <pc:docMk/>
            <pc:sldMk cId="243438491" sldId="355"/>
            <ac:spMk id="764" creationId="{7DFF9BDA-F01D-45B9-A547-B7D4FD6AB46E}"/>
          </ac:spMkLst>
        </pc:spChg>
        <pc:spChg chg="mod modVis">
          <ac:chgData name="One Skill" userId="8d49c830ac36a521" providerId="LiveId" clId="{108620F3-7C9B-4B7B-BDB5-71800E3BB158}" dt="2021-04-13T18:13:39.370" v="1463"/>
          <ac:spMkLst>
            <pc:docMk/>
            <pc:sldMk cId="243438491" sldId="355"/>
            <ac:spMk id="765" creationId="{86E2BCAF-6422-4316-82C0-862101EFF7BA}"/>
          </ac:spMkLst>
        </pc:spChg>
        <pc:spChg chg="mod modVis">
          <ac:chgData name="One Skill" userId="8d49c830ac36a521" providerId="LiveId" clId="{108620F3-7C9B-4B7B-BDB5-71800E3BB158}" dt="2021-04-13T18:13:39.370" v="1465"/>
          <ac:spMkLst>
            <pc:docMk/>
            <pc:sldMk cId="243438491" sldId="355"/>
            <ac:spMk id="766" creationId="{B1EA3D6B-E9E4-4876-B9BC-0398B03DA9BD}"/>
          </ac:spMkLst>
        </pc:spChg>
        <pc:spChg chg="mod modVis">
          <ac:chgData name="One Skill" userId="8d49c830ac36a521" providerId="LiveId" clId="{108620F3-7C9B-4B7B-BDB5-71800E3BB158}" dt="2021-04-13T18:13:39.370" v="1467"/>
          <ac:spMkLst>
            <pc:docMk/>
            <pc:sldMk cId="243438491" sldId="355"/>
            <ac:spMk id="767" creationId="{AB267570-FCBD-4B52-B982-485E785174BE}"/>
          </ac:spMkLst>
        </pc:spChg>
        <pc:spChg chg="mod modVis">
          <ac:chgData name="One Skill" userId="8d49c830ac36a521" providerId="LiveId" clId="{108620F3-7C9B-4B7B-BDB5-71800E3BB158}" dt="2021-04-13T18:13:39.371" v="1469"/>
          <ac:spMkLst>
            <pc:docMk/>
            <pc:sldMk cId="243438491" sldId="355"/>
            <ac:spMk id="768" creationId="{88C26AD6-7DB2-4DE6-A6B9-A27D023019D4}"/>
          </ac:spMkLst>
        </pc:spChg>
        <pc:spChg chg="mod modVis">
          <ac:chgData name="One Skill" userId="8d49c830ac36a521" providerId="LiveId" clId="{108620F3-7C9B-4B7B-BDB5-71800E3BB158}" dt="2021-04-13T18:13:39.371" v="1471"/>
          <ac:spMkLst>
            <pc:docMk/>
            <pc:sldMk cId="243438491" sldId="355"/>
            <ac:spMk id="770" creationId="{9144ACE9-29EF-4132-8819-1A19C871306D}"/>
          </ac:spMkLst>
        </pc:spChg>
        <pc:spChg chg="mod modVis">
          <ac:chgData name="One Skill" userId="8d49c830ac36a521" providerId="LiveId" clId="{108620F3-7C9B-4B7B-BDB5-71800E3BB158}" dt="2021-04-13T18:13:39.371" v="1473"/>
          <ac:spMkLst>
            <pc:docMk/>
            <pc:sldMk cId="243438491" sldId="355"/>
            <ac:spMk id="771" creationId="{BD047598-7D4B-49F3-AEB6-B7C713C85E12}"/>
          </ac:spMkLst>
        </pc:spChg>
        <pc:spChg chg="mod modVis">
          <ac:chgData name="One Skill" userId="8d49c830ac36a521" providerId="LiveId" clId="{108620F3-7C9B-4B7B-BDB5-71800E3BB158}" dt="2021-04-13T18:13:39.372" v="1475"/>
          <ac:spMkLst>
            <pc:docMk/>
            <pc:sldMk cId="243438491" sldId="355"/>
            <ac:spMk id="772" creationId="{3064FD98-03EF-4522-90C6-DC0380784DAD}"/>
          </ac:spMkLst>
        </pc:spChg>
        <pc:spChg chg="mod modVis">
          <ac:chgData name="One Skill" userId="8d49c830ac36a521" providerId="LiveId" clId="{108620F3-7C9B-4B7B-BDB5-71800E3BB158}" dt="2021-04-13T18:13:39.372" v="1477"/>
          <ac:spMkLst>
            <pc:docMk/>
            <pc:sldMk cId="243438491" sldId="355"/>
            <ac:spMk id="773" creationId="{9A81D2FF-113D-4A64-808C-80E1AB83F396}"/>
          </ac:spMkLst>
        </pc:spChg>
        <pc:spChg chg="mod modVis">
          <ac:chgData name="One Skill" userId="8d49c830ac36a521" providerId="LiveId" clId="{108620F3-7C9B-4B7B-BDB5-71800E3BB158}" dt="2021-04-13T18:13:39.372" v="1479"/>
          <ac:spMkLst>
            <pc:docMk/>
            <pc:sldMk cId="243438491" sldId="355"/>
            <ac:spMk id="774" creationId="{60ACFE3C-4606-4C73-A47B-A193F6140ADA}"/>
          </ac:spMkLst>
        </pc:spChg>
        <pc:spChg chg="mod modVis">
          <ac:chgData name="One Skill" userId="8d49c830ac36a521" providerId="LiveId" clId="{108620F3-7C9B-4B7B-BDB5-71800E3BB158}" dt="2021-04-13T18:13:39.373" v="1481"/>
          <ac:spMkLst>
            <pc:docMk/>
            <pc:sldMk cId="243438491" sldId="355"/>
            <ac:spMk id="775" creationId="{543DA071-AB04-4DF6-9986-A30018D450C9}"/>
          </ac:spMkLst>
        </pc:spChg>
        <pc:spChg chg="mod modVis">
          <ac:chgData name="One Skill" userId="8d49c830ac36a521" providerId="LiveId" clId="{108620F3-7C9B-4B7B-BDB5-71800E3BB158}" dt="2021-04-13T18:13:39.373" v="1483"/>
          <ac:spMkLst>
            <pc:docMk/>
            <pc:sldMk cId="243438491" sldId="355"/>
            <ac:spMk id="776" creationId="{2AC43572-4834-4E96-AE37-DC97C9E6BB99}"/>
          </ac:spMkLst>
        </pc:spChg>
        <pc:spChg chg="mod modVis">
          <ac:chgData name="One Skill" userId="8d49c830ac36a521" providerId="LiveId" clId="{108620F3-7C9B-4B7B-BDB5-71800E3BB158}" dt="2021-04-13T18:13:39.374" v="1485"/>
          <ac:spMkLst>
            <pc:docMk/>
            <pc:sldMk cId="243438491" sldId="355"/>
            <ac:spMk id="777" creationId="{01C4FE2B-3B01-4098-A8E2-D1F6E02EA416}"/>
          </ac:spMkLst>
        </pc:spChg>
        <pc:spChg chg="mod modVis">
          <ac:chgData name="One Skill" userId="8d49c830ac36a521" providerId="LiveId" clId="{108620F3-7C9B-4B7B-BDB5-71800E3BB158}" dt="2021-04-13T18:13:39.374" v="1487"/>
          <ac:spMkLst>
            <pc:docMk/>
            <pc:sldMk cId="243438491" sldId="355"/>
            <ac:spMk id="778" creationId="{769EED08-5BCB-4075-8681-961FF224F32C}"/>
          </ac:spMkLst>
        </pc:spChg>
        <pc:spChg chg="mod modVis">
          <ac:chgData name="One Skill" userId="8d49c830ac36a521" providerId="LiveId" clId="{108620F3-7C9B-4B7B-BDB5-71800E3BB158}" dt="2021-04-13T18:13:39.374" v="1489"/>
          <ac:spMkLst>
            <pc:docMk/>
            <pc:sldMk cId="243438491" sldId="355"/>
            <ac:spMk id="779" creationId="{D6CE560E-0CB8-4D93-A3E9-359A240E4D24}"/>
          </ac:spMkLst>
        </pc:spChg>
        <pc:spChg chg="mod modVis">
          <ac:chgData name="One Skill" userId="8d49c830ac36a521" providerId="LiveId" clId="{108620F3-7C9B-4B7B-BDB5-71800E3BB158}" dt="2021-04-13T18:13:39.375" v="1491"/>
          <ac:spMkLst>
            <pc:docMk/>
            <pc:sldMk cId="243438491" sldId="355"/>
            <ac:spMk id="780" creationId="{C3BF6967-95AE-4364-858C-ADCACDD63F15}"/>
          </ac:spMkLst>
        </pc:spChg>
        <pc:spChg chg="mod modVis">
          <ac:chgData name="One Skill" userId="8d49c830ac36a521" providerId="LiveId" clId="{108620F3-7C9B-4B7B-BDB5-71800E3BB158}" dt="2021-04-13T18:13:39.375" v="1493"/>
          <ac:spMkLst>
            <pc:docMk/>
            <pc:sldMk cId="243438491" sldId="355"/>
            <ac:spMk id="781" creationId="{AF7D973D-36AF-48CB-A195-D6ACDB984FDD}"/>
          </ac:spMkLst>
        </pc:spChg>
        <pc:spChg chg="mod modVis">
          <ac:chgData name="One Skill" userId="8d49c830ac36a521" providerId="LiveId" clId="{108620F3-7C9B-4B7B-BDB5-71800E3BB158}" dt="2021-04-13T18:13:39.375" v="1495"/>
          <ac:spMkLst>
            <pc:docMk/>
            <pc:sldMk cId="243438491" sldId="355"/>
            <ac:spMk id="782" creationId="{A190FD2D-2080-40CC-84D7-29A0D570A99C}"/>
          </ac:spMkLst>
        </pc:spChg>
        <pc:spChg chg="mod modVis">
          <ac:chgData name="One Skill" userId="8d49c830ac36a521" providerId="LiveId" clId="{108620F3-7C9B-4B7B-BDB5-71800E3BB158}" dt="2021-04-13T18:13:39.376" v="1497"/>
          <ac:spMkLst>
            <pc:docMk/>
            <pc:sldMk cId="243438491" sldId="355"/>
            <ac:spMk id="783" creationId="{5100CF2E-3A67-43A9-AEB2-EB2E9D423890}"/>
          </ac:spMkLst>
        </pc:spChg>
        <pc:spChg chg="mod modVis">
          <ac:chgData name="One Skill" userId="8d49c830ac36a521" providerId="LiveId" clId="{108620F3-7C9B-4B7B-BDB5-71800E3BB158}" dt="2021-04-13T18:13:39.376" v="1499"/>
          <ac:spMkLst>
            <pc:docMk/>
            <pc:sldMk cId="243438491" sldId="355"/>
            <ac:spMk id="784" creationId="{D02ECAD1-A098-4E67-BCAB-3ADC9F428B76}"/>
          </ac:spMkLst>
        </pc:spChg>
        <pc:spChg chg="mod modVis">
          <ac:chgData name="One Skill" userId="8d49c830ac36a521" providerId="LiveId" clId="{108620F3-7C9B-4B7B-BDB5-71800E3BB158}" dt="2021-04-13T18:13:39.377" v="1501"/>
          <ac:spMkLst>
            <pc:docMk/>
            <pc:sldMk cId="243438491" sldId="355"/>
            <ac:spMk id="785" creationId="{566C5C1C-B0C5-4973-9C25-FCA14037F167}"/>
          </ac:spMkLst>
        </pc:spChg>
        <pc:spChg chg="mod modVis">
          <ac:chgData name="One Skill" userId="8d49c830ac36a521" providerId="LiveId" clId="{108620F3-7C9B-4B7B-BDB5-71800E3BB158}" dt="2021-04-13T18:13:39.382" v="1527"/>
          <ac:spMkLst>
            <pc:docMk/>
            <pc:sldMk cId="243438491" sldId="355"/>
            <ac:spMk id="787" creationId="{63AB6CA0-DD98-464A-8F1A-F6CC7D5C93F9}"/>
          </ac:spMkLst>
        </pc:spChg>
        <pc:spChg chg="mod modVis">
          <ac:chgData name="One Skill" userId="8d49c830ac36a521" providerId="LiveId" clId="{108620F3-7C9B-4B7B-BDB5-71800E3BB158}" dt="2021-04-13T18:13:39.382" v="1529"/>
          <ac:spMkLst>
            <pc:docMk/>
            <pc:sldMk cId="243438491" sldId="355"/>
            <ac:spMk id="788" creationId="{FB94654A-2F3F-456F-9151-BF7D7334EA03}"/>
          </ac:spMkLst>
        </pc:spChg>
        <pc:spChg chg="mod modVis">
          <ac:chgData name="One Skill" userId="8d49c830ac36a521" providerId="LiveId" clId="{108620F3-7C9B-4B7B-BDB5-71800E3BB158}" dt="2021-04-13T18:13:39.383" v="1531"/>
          <ac:spMkLst>
            <pc:docMk/>
            <pc:sldMk cId="243438491" sldId="355"/>
            <ac:spMk id="789" creationId="{85AAC189-82A1-4156-A1AD-26179F8E9BE2}"/>
          </ac:spMkLst>
        </pc:spChg>
        <pc:spChg chg="mod modVis">
          <ac:chgData name="One Skill" userId="8d49c830ac36a521" providerId="LiveId" clId="{108620F3-7C9B-4B7B-BDB5-71800E3BB158}" dt="2021-04-13T18:13:39.383" v="1533"/>
          <ac:spMkLst>
            <pc:docMk/>
            <pc:sldMk cId="243438491" sldId="355"/>
            <ac:spMk id="790" creationId="{6F16BE31-2928-4D37-A431-0DACFCB9CC7D}"/>
          </ac:spMkLst>
        </pc:spChg>
        <pc:spChg chg="mod modVis">
          <ac:chgData name="One Skill" userId="8d49c830ac36a521" providerId="LiveId" clId="{108620F3-7C9B-4B7B-BDB5-71800E3BB158}" dt="2021-04-13T18:13:39.383" v="1535"/>
          <ac:spMkLst>
            <pc:docMk/>
            <pc:sldMk cId="243438491" sldId="355"/>
            <ac:spMk id="791" creationId="{7ED1077A-383A-4ED4-9A7B-2ED71EEE09A7}"/>
          </ac:spMkLst>
        </pc:spChg>
        <pc:spChg chg="mod modVis">
          <ac:chgData name="One Skill" userId="8d49c830ac36a521" providerId="LiveId" clId="{108620F3-7C9B-4B7B-BDB5-71800E3BB158}" dt="2021-04-13T18:13:39.384" v="1537"/>
          <ac:spMkLst>
            <pc:docMk/>
            <pc:sldMk cId="243438491" sldId="355"/>
            <ac:spMk id="792" creationId="{D5968A0D-7B28-4372-AE2E-9E6C13A888F2}"/>
          </ac:spMkLst>
        </pc:spChg>
        <pc:spChg chg="mod modVis">
          <ac:chgData name="One Skill" userId="8d49c830ac36a521" providerId="LiveId" clId="{108620F3-7C9B-4B7B-BDB5-71800E3BB158}" dt="2021-04-13T18:13:39.384" v="1539"/>
          <ac:spMkLst>
            <pc:docMk/>
            <pc:sldMk cId="243438491" sldId="355"/>
            <ac:spMk id="793" creationId="{1451A430-C22C-4304-8755-B29ABCCEE35B}"/>
          </ac:spMkLst>
        </pc:spChg>
        <pc:spChg chg="mod modVis">
          <ac:chgData name="One Skill" userId="8d49c830ac36a521" providerId="LiveId" clId="{108620F3-7C9B-4B7B-BDB5-71800E3BB158}" dt="2021-04-13T18:13:39.384" v="1541"/>
          <ac:spMkLst>
            <pc:docMk/>
            <pc:sldMk cId="243438491" sldId="355"/>
            <ac:spMk id="794" creationId="{AAF8D117-942A-4D81-ADB1-52C57A61A176}"/>
          </ac:spMkLst>
        </pc:spChg>
        <pc:spChg chg="mod modVis">
          <ac:chgData name="One Skill" userId="8d49c830ac36a521" providerId="LiveId" clId="{108620F3-7C9B-4B7B-BDB5-71800E3BB158}" dt="2021-04-13T18:13:39.385" v="1543"/>
          <ac:spMkLst>
            <pc:docMk/>
            <pc:sldMk cId="243438491" sldId="355"/>
            <ac:spMk id="795" creationId="{E5E97BDD-30BD-4A1B-BA1B-25E418C22669}"/>
          </ac:spMkLst>
        </pc:spChg>
        <pc:spChg chg="mod modVis">
          <ac:chgData name="One Skill" userId="8d49c830ac36a521" providerId="LiveId" clId="{108620F3-7C9B-4B7B-BDB5-71800E3BB158}" dt="2021-04-13T18:13:39.385" v="1545"/>
          <ac:spMkLst>
            <pc:docMk/>
            <pc:sldMk cId="243438491" sldId="355"/>
            <ac:spMk id="796" creationId="{B723DDBE-BD33-4F51-8E75-0F1876199AAA}"/>
          </ac:spMkLst>
        </pc:spChg>
        <pc:spChg chg="mod modVis">
          <ac:chgData name="One Skill" userId="8d49c830ac36a521" providerId="LiveId" clId="{108620F3-7C9B-4B7B-BDB5-71800E3BB158}" dt="2021-04-13T18:13:39.385" v="1547"/>
          <ac:spMkLst>
            <pc:docMk/>
            <pc:sldMk cId="243438491" sldId="355"/>
            <ac:spMk id="797" creationId="{D1C8C5F5-EF21-4B1C-9327-D9EDAB17B357}"/>
          </ac:spMkLst>
        </pc:spChg>
        <pc:spChg chg="mod modVis">
          <ac:chgData name="One Skill" userId="8d49c830ac36a521" providerId="LiveId" clId="{108620F3-7C9B-4B7B-BDB5-71800E3BB158}" dt="2021-04-13T18:13:39.386" v="1549"/>
          <ac:spMkLst>
            <pc:docMk/>
            <pc:sldMk cId="243438491" sldId="355"/>
            <ac:spMk id="798" creationId="{1F3A9139-A9E4-4EF1-AF92-4E5B22040DFC}"/>
          </ac:spMkLst>
        </pc:spChg>
        <pc:spChg chg="mod modVis">
          <ac:chgData name="One Skill" userId="8d49c830ac36a521" providerId="LiveId" clId="{108620F3-7C9B-4B7B-BDB5-71800E3BB158}" dt="2021-04-13T18:13:39.386" v="1551"/>
          <ac:spMkLst>
            <pc:docMk/>
            <pc:sldMk cId="243438491" sldId="355"/>
            <ac:spMk id="799" creationId="{5DF54BEE-582F-4E75-8EE3-8710CA4AA9C3}"/>
          </ac:spMkLst>
        </pc:spChg>
        <pc:spChg chg="mod modVis">
          <ac:chgData name="One Skill" userId="8d49c830ac36a521" providerId="LiveId" clId="{108620F3-7C9B-4B7B-BDB5-71800E3BB158}" dt="2021-04-13T18:13:39.386" v="1553"/>
          <ac:spMkLst>
            <pc:docMk/>
            <pc:sldMk cId="243438491" sldId="355"/>
            <ac:spMk id="800" creationId="{5797BF78-1BA7-4BF1-879D-5F45441A87E5}"/>
          </ac:spMkLst>
        </pc:spChg>
        <pc:spChg chg="mod modVis">
          <ac:chgData name="One Skill" userId="8d49c830ac36a521" providerId="LiveId" clId="{108620F3-7C9B-4B7B-BDB5-71800E3BB158}" dt="2021-04-13T18:13:39.387" v="1555"/>
          <ac:spMkLst>
            <pc:docMk/>
            <pc:sldMk cId="243438491" sldId="355"/>
            <ac:spMk id="801" creationId="{368689A8-DA56-4FE7-AB56-A4625478F82E}"/>
          </ac:spMkLst>
        </pc:spChg>
        <pc:spChg chg="mod modVis">
          <ac:chgData name="One Skill" userId="8d49c830ac36a521" providerId="LiveId" clId="{108620F3-7C9B-4B7B-BDB5-71800E3BB158}" dt="2021-04-13T18:13:39.387" v="1557"/>
          <ac:spMkLst>
            <pc:docMk/>
            <pc:sldMk cId="243438491" sldId="355"/>
            <ac:spMk id="802" creationId="{E9002FCA-FDEE-437A-AFB0-650925C79154}"/>
          </ac:spMkLst>
        </pc:spChg>
        <pc:spChg chg="mod modVis">
          <ac:chgData name="One Skill" userId="8d49c830ac36a521" providerId="LiveId" clId="{108620F3-7C9B-4B7B-BDB5-71800E3BB158}" dt="2021-04-13T18:13:39.387" v="1559"/>
          <ac:spMkLst>
            <pc:docMk/>
            <pc:sldMk cId="243438491" sldId="355"/>
            <ac:spMk id="803" creationId="{25EA5996-FECC-47B5-BDE0-B937F96FED86}"/>
          </ac:spMkLst>
        </pc:spChg>
        <pc:spChg chg="mod modVis">
          <ac:chgData name="One Skill" userId="8d49c830ac36a521" providerId="LiveId" clId="{108620F3-7C9B-4B7B-BDB5-71800E3BB158}" dt="2021-04-13T18:13:39.388" v="1561"/>
          <ac:spMkLst>
            <pc:docMk/>
            <pc:sldMk cId="243438491" sldId="355"/>
            <ac:spMk id="804" creationId="{3106618C-03BA-4323-9C7D-77CA3EEBBFFE}"/>
          </ac:spMkLst>
        </pc:spChg>
        <pc:spChg chg="mod modVis">
          <ac:chgData name="One Skill" userId="8d49c830ac36a521" providerId="LiveId" clId="{108620F3-7C9B-4B7B-BDB5-71800E3BB158}" dt="2021-04-13T18:13:39.442" v="1828"/>
          <ac:spMkLst>
            <pc:docMk/>
            <pc:sldMk cId="243438491" sldId="355"/>
            <ac:spMk id="807" creationId="{58AD0216-F4EC-4543-B712-3B4DD24AA24D}"/>
          </ac:spMkLst>
        </pc:spChg>
        <pc:spChg chg="mod modVis">
          <ac:chgData name="One Skill" userId="8d49c830ac36a521" providerId="LiveId" clId="{108620F3-7C9B-4B7B-BDB5-71800E3BB158}" dt="2021-04-13T18:13:39.442" v="1830"/>
          <ac:spMkLst>
            <pc:docMk/>
            <pc:sldMk cId="243438491" sldId="355"/>
            <ac:spMk id="808" creationId="{490B5958-141F-4A09-9417-2A19D98A0B26}"/>
          </ac:spMkLst>
        </pc:spChg>
        <pc:spChg chg="mod modVis">
          <ac:chgData name="One Skill" userId="8d49c830ac36a521" providerId="LiveId" clId="{108620F3-7C9B-4B7B-BDB5-71800E3BB158}" dt="2021-04-13T18:13:39.443" v="1832"/>
          <ac:spMkLst>
            <pc:docMk/>
            <pc:sldMk cId="243438491" sldId="355"/>
            <ac:spMk id="809" creationId="{4101AD88-2803-4E2C-B1B1-553DE2B35301}"/>
          </ac:spMkLst>
        </pc:spChg>
        <pc:spChg chg="mod modVis">
          <ac:chgData name="One Skill" userId="8d49c830ac36a521" providerId="LiveId" clId="{108620F3-7C9B-4B7B-BDB5-71800E3BB158}" dt="2021-04-13T18:13:39.443" v="1834"/>
          <ac:spMkLst>
            <pc:docMk/>
            <pc:sldMk cId="243438491" sldId="355"/>
            <ac:spMk id="810" creationId="{8C3214AC-CA06-4B42-ABFD-704288C8EFEE}"/>
          </ac:spMkLst>
        </pc:spChg>
        <pc:spChg chg="mod modVis">
          <ac:chgData name="One Skill" userId="8d49c830ac36a521" providerId="LiveId" clId="{108620F3-7C9B-4B7B-BDB5-71800E3BB158}" dt="2021-04-13T18:13:39.444" v="1836"/>
          <ac:spMkLst>
            <pc:docMk/>
            <pc:sldMk cId="243438491" sldId="355"/>
            <ac:spMk id="811" creationId="{420AC69F-CFCE-4859-A8DB-C536F8D89890}"/>
          </ac:spMkLst>
        </pc:spChg>
        <pc:spChg chg="mod modVis">
          <ac:chgData name="One Skill" userId="8d49c830ac36a521" providerId="LiveId" clId="{108620F3-7C9B-4B7B-BDB5-71800E3BB158}" dt="2021-04-13T18:13:39.444" v="1838"/>
          <ac:spMkLst>
            <pc:docMk/>
            <pc:sldMk cId="243438491" sldId="355"/>
            <ac:spMk id="812" creationId="{38093CB1-F632-4119-800A-023C4ED93E9D}"/>
          </ac:spMkLst>
        </pc:spChg>
        <pc:spChg chg="mod modVis">
          <ac:chgData name="One Skill" userId="8d49c830ac36a521" providerId="LiveId" clId="{108620F3-7C9B-4B7B-BDB5-71800E3BB158}" dt="2021-04-13T18:13:39.445" v="1840"/>
          <ac:spMkLst>
            <pc:docMk/>
            <pc:sldMk cId="243438491" sldId="355"/>
            <ac:spMk id="813" creationId="{D972892D-6AAA-4A58-B7EA-726B1C0F0C37}"/>
          </ac:spMkLst>
        </pc:spChg>
        <pc:spChg chg="mod modVis">
          <ac:chgData name="One Skill" userId="8d49c830ac36a521" providerId="LiveId" clId="{108620F3-7C9B-4B7B-BDB5-71800E3BB158}" dt="2021-04-13T18:13:39.445" v="1842"/>
          <ac:spMkLst>
            <pc:docMk/>
            <pc:sldMk cId="243438491" sldId="355"/>
            <ac:spMk id="814" creationId="{067AB94D-5F2F-47EB-9B7B-6E00D0552BA8}"/>
          </ac:spMkLst>
        </pc:spChg>
        <pc:spChg chg="mod modVis">
          <ac:chgData name="One Skill" userId="8d49c830ac36a521" providerId="LiveId" clId="{108620F3-7C9B-4B7B-BDB5-71800E3BB158}" dt="2021-04-13T18:13:39.446" v="1844"/>
          <ac:spMkLst>
            <pc:docMk/>
            <pc:sldMk cId="243438491" sldId="355"/>
            <ac:spMk id="816" creationId="{BD1A7177-310A-48C1-BF29-EC6ADBEB5AA4}"/>
          </ac:spMkLst>
        </pc:spChg>
        <pc:spChg chg="mod modVis">
          <ac:chgData name="One Skill" userId="8d49c830ac36a521" providerId="LiveId" clId="{108620F3-7C9B-4B7B-BDB5-71800E3BB158}" dt="2021-04-13T18:13:39.446" v="1846"/>
          <ac:spMkLst>
            <pc:docMk/>
            <pc:sldMk cId="243438491" sldId="355"/>
            <ac:spMk id="817" creationId="{DD6A4C76-EDF3-4238-859E-10D276FB1EC9}"/>
          </ac:spMkLst>
        </pc:spChg>
        <pc:spChg chg="mod modVis">
          <ac:chgData name="One Skill" userId="8d49c830ac36a521" providerId="LiveId" clId="{108620F3-7C9B-4B7B-BDB5-71800E3BB158}" dt="2021-04-13T18:13:39.447" v="1848"/>
          <ac:spMkLst>
            <pc:docMk/>
            <pc:sldMk cId="243438491" sldId="355"/>
            <ac:spMk id="818" creationId="{9BA81DF7-76FC-41C3-9429-90F6E9083430}"/>
          </ac:spMkLst>
        </pc:spChg>
        <pc:spChg chg="mod modVis">
          <ac:chgData name="One Skill" userId="8d49c830ac36a521" providerId="LiveId" clId="{108620F3-7C9B-4B7B-BDB5-71800E3BB158}" dt="2021-04-13T18:13:39.447" v="1850"/>
          <ac:spMkLst>
            <pc:docMk/>
            <pc:sldMk cId="243438491" sldId="355"/>
            <ac:spMk id="819" creationId="{4342B133-BFCF-4335-9AE6-5F3A3FC880D7}"/>
          </ac:spMkLst>
        </pc:spChg>
        <pc:spChg chg="mod modVis">
          <ac:chgData name="One Skill" userId="8d49c830ac36a521" providerId="LiveId" clId="{108620F3-7C9B-4B7B-BDB5-71800E3BB158}" dt="2021-04-13T18:13:39.447" v="1852"/>
          <ac:spMkLst>
            <pc:docMk/>
            <pc:sldMk cId="243438491" sldId="355"/>
            <ac:spMk id="820" creationId="{209F44A3-0257-41F1-A4ED-5265E3899F8F}"/>
          </ac:spMkLst>
        </pc:spChg>
        <pc:spChg chg="mod modVis">
          <ac:chgData name="One Skill" userId="8d49c830ac36a521" providerId="LiveId" clId="{108620F3-7C9B-4B7B-BDB5-71800E3BB158}" dt="2021-04-13T18:13:39.448" v="1854"/>
          <ac:spMkLst>
            <pc:docMk/>
            <pc:sldMk cId="243438491" sldId="355"/>
            <ac:spMk id="821" creationId="{54A8C052-418D-4124-9164-C71560E3CD19}"/>
          </ac:spMkLst>
        </pc:spChg>
        <pc:spChg chg="mod modVis">
          <ac:chgData name="One Skill" userId="8d49c830ac36a521" providerId="LiveId" clId="{108620F3-7C9B-4B7B-BDB5-71800E3BB158}" dt="2021-04-13T18:13:39.449" v="1856"/>
          <ac:spMkLst>
            <pc:docMk/>
            <pc:sldMk cId="243438491" sldId="355"/>
            <ac:spMk id="823" creationId="{07A52B8D-0348-45B7-8B69-C29E9614289B}"/>
          </ac:spMkLst>
        </pc:spChg>
        <pc:spChg chg="mod modVis">
          <ac:chgData name="One Skill" userId="8d49c830ac36a521" providerId="LiveId" clId="{108620F3-7C9B-4B7B-BDB5-71800E3BB158}" dt="2021-04-13T18:13:39.449" v="1858"/>
          <ac:spMkLst>
            <pc:docMk/>
            <pc:sldMk cId="243438491" sldId="355"/>
            <ac:spMk id="824" creationId="{EB3199C3-C911-494E-BD90-056078244C57}"/>
          </ac:spMkLst>
        </pc:spChg>
        <pc:spChg chg="mod modVis">
          <ac:chgData name="One Skill" userId="8d49c830ac36a521" providerId="LiveId" clId="{108620F3-7C9B-4B7B-BDB5-71800E3BB158}" dt="2021-04-13T18:13:39.450" v="1860"/>
          <ac:spMkLst>
            <pc:docMk/>
            <pc:sldMk cId="243438491" sldId="355"/>
            <ac:spMk id="825" creationId="{7953038F-0899-4910-ABF2-1C7AD21C5FB1}"/>
          </ac:spMkLst>
        </pc:spChg>
        <pc:spChg chg="mod modVis">
          <ac:chgData name="One Skill" userId="8d49c830ac36a521" providerId="LiveId" clId="{108620F3-7C9B-4B7B-BDB5-71800E3BB158}" dt="2021-04-13T18:13:39.450" v="1862"/>
          <ac:spMkLst>
            <pc:docMk/>
            <pc:sldMk cId="243438491" sldId="355"/>
            <ac:spMk id="826" creationId="{52837F7E-A9B3-4C7E-8C2C-C5C3B14D31CA}"/>
          </ac:spMkLst>
        </pc:spChg>
        <pc:spChg chg="mod modVis">
          <ac:chgData name="One Skill" userId="8d49c830ac36a521" providerId="LiveId" clId="{108620F3-7C9B-4B7B-BDB5-71800E3BB158}" dt="2021-04-13T18:13:39.451" v="1864"/>
          <ac:spMkLst>
            <pc:docMk/>
            <pc:sldMk cId="243438491" sldId="355"/>
            <ac:spMk id="827" creationId="{97F6B5DD-142D-4340-8B70-50B2CB0EE417}"/>
          </ac:spMkLst>
        </pc:spChg>
        <pc:spChg chg="mod modVis">
          <ac:chgData name="One Skill" userId="8d49c830ac36a521" providerId="LiveId" clId="{108620F3-7C9B-4B7B-BDB5-71800E3BB158}" dt="2021-04-13T18:13:39.451" v="1866"/>
          <ac:spMkLst>
            <pc:docMk/>
            <pc:sldMk cId="243438491" sldId="355"/>
            <ac:spMk id="828" creationId="{8A091538-3D22-4BCD-B450-B5BFBC30EA98}"/>
          </ac:spMkLst>
        </pc:spChg>
        <pc:spChg chg="mod modVis">
          <ac:chgData name="One Skill" userId="8d49c830ac36a521" providerId="LiveId" clId="{108620F3-7C9B-4B7B-BDB5-71800E3BB158}" dt="2021-04-13T18:13:39.452" v="1868"/>
          <ac:spMkLst>
            <pc:docMk/>
            <pc:sldMk cId="243438491" sldId="355"/>
            <ac:spMk id="829" creationId="{A3EDF701-2A01-44A1-9076-884C349114B2}"/>
          </ac:spMkLst>
        </pc:spChg>
        <pc:spChg chg="mod modVis">
          <ac:chgData name="One Skill" userId="8d49c830ac36a521" providerId="LiveId" clId="{108620F3-7C9B-4B7B-BDB5-71800E3BB158}" dt="2021-04-13T18:13:39.452" v="1870"/>
          <ac:spMkLst>
            <pc:docMk/>
            <pc:sldMk cId="243438491" sldId="355"/>
            <ac:spMk id="830" creationId="{41BE4DBE-4EBC-4DCE-A924-A949FD982444}"/>
          </ac:spMkLst>
        </pc:spChg>
        <pc:spChg chg="mod modVis">
          <ac:chgData name="One Skill" userId="8d49c830ac36a521" providerId="LiveId" clId="{108620F3-7C9B-4B7B-BDB5-71800E3BB158}" dt="2021-04-13T18:13:39.453" v="1872"/>
          <ac:spMkLst>
            <pc:docMk/>
            <pc:sldMk cId="243438491" sldId="355"/>
            <ac:spMk id="831" creationId="{731DC80C-8C5E-43EE-A4AC-4E768ED75881}"/>
          </ac:spMkLst>
        </pc:spChg>
        <pc:spChg chg="mod modVis">
          <ac:chgData name="One Skill" userId="8d49c830ac36a521" providerId="LiveId" clId="{108620F3-7C9B-4B7B-BDB5-71800E3BB158}" dt="2021-04-13T18:13:39.453" v="1874"/>
          <ac:spMkLst>
            <pc:docMk/>
            <pc:sldMk cId="243438491" sldId="355"/>
            <ac:spMk id="832" creationId="{D52D98E5-76BD-4D61-A971-09050185A0AB}"/>
          </ac:spMkLst>
        </pc:spChg>
        <pc:spChg chg="mod modVis">
          <ac:chgData name="One Skill" userId="8d49c830ac36a521" providerId="LiveId" clId="{108620F3-7C9B-4B7B-BDB5-71800E3BB158}" dt="2021-04-13T18:13:39.454" v="1876"/>
          <ac:spMkLst>
            <pc:docMk/>
            <pc:sldMk cId="243438491" sldId="355"/>
            <ac:spMk id="833" creationId="{9702D49A-223D-4B0C-8937-269D9C3C8C6D}"/>
          </ac:spMkLst>
        </pc:spChg>
        <pc:spChg chg="mod modVis">
          <ac:chgData name="One Skill" userId="8d49c830ac36a521" providerId="LiveId" clId="{108620F3-7C9B-4B7B-BDB5-71800E3BB158}" dt="2021-04-13T18:13:39.454" v="1878"/>
          <ac:spMkLst>
            <pc:docMk/>
            <pc:sldMk cId="243438491" sldId="355"/>
            <ac:spMk id="834" creationId="{3214FFDB-3283-4194-BD8B-B1926A8976FF}"/>
          </ac:spMkLst>
        </pc:spChg>
        <pc:spChg chg="mod modVis">
          <ac:chgData name="One Skill" userId="8d49c830ac36a521" providerId="LiveId" clId="{108620F3-7C9B-4B7B-BDB5-71800E3BB158}" dt="2021-04-13T18:13:39.455" v="1880"/>
          <ac:spMkLst>
            <pc:docMk/>
            <pc:sldMk cId="243438491" sldId="355"/>
            <ac:spMk id="835" creationId="{4B7102AE-7A19-4EB7-81C1-EA06AF04F566}"/>
          </ac:spMkLst>
        </pc:spChg>
        <pc:spChg chg="mod modVis">
          <ac:chgData name="One Skill" userId="8d49c830ac36a521" providerId="LiveId" clId="{108620F3-7C9B-4B7B-BDB5-71800E3BB158}" dt="2021-04-13T18:13:39.455" v="1882"/>
          <ac:spMkLst>
            <pc:docMk/>
            <pc:sldMk cId="243438491" sldId="355"/>
            <ac:spMk id="836" creationId="{58E34046-1D3F-4374-8D6C-00B0A82C8F80}"/>
          </ac:spMkLst>
        </pc:spChg>
        <pc:spChg chg="mod modVis">
          <ac:chgData name="One Skill" userId="8d49c830ac36a521" providerId="LiveId" clId="{108620F3-7C9B-4B7B-BDB5-71800E3BB158}" dt="2021-04-13T18:13:39.456" v="1884"/>
          <ac:spMkLst>
            <pc:docMk/>
            <pc:sldMk cId="243438491" sldId="355"/>
            <ac:spMk id="837" creationId="{5E87F7DF-6ABF-4EAD-9563-9879B4DE3036}"/>
          </ac:spMkLst>
        </pc:spChg>
        <pc:spChg chg="mod modVis">
          <ac:chgData name="One Skill" userId="8d49c830ac36a521" providerId="LiveId" clId="{108620F3-7C9B-4B7B-BDB5-71800E3BB158}" dt="2021-04-13T18:13:39.456" v="1886"/>
          <ac:spMkLst>
            <pc:docMk/>
            <pc:sldMk cId="243438491" sldId="355"/>
            <ac:spMk id="838" creationId="{9F157C11-A801-4169-8C57-9CB0C2F5A058}"/>
          </ac:spMkLst>
        </pc:spChg>
        <pc:spChg chg="mod modVis">
          <ac:chgData name="One Skill" userId="8d49c830ac36a521" providerId="LiveId" clId="{108620F3-7C9B-4B7B-BDB5-71800E3BB158}" dt="2021-04-13T18:13:39.457" v="1888"/>
          <ac:spMkLst>
            <pc:docMk/>
            <pc:sldMk cId="243438491" sldId="355"/>
            <ac:spMk id="839" creationId="{96B7B093-CE14-4BC5-8E1C-D1CFA5E08366}"/>
          </ac:spMkLst>
        </pc:spChg>
        <pc:spChg chg="mod modVis">
          <ac:chgData name="One Skill" userId="8d49c830ac36a521" providerId="LiveId" clId="{108620F3-7C9B-4B7B-BDB5-71800E3BB158}" dt="2021-04-13T18:13:39.457" v="1890"/>
          <ac:spMkLst>
            <pc:docMk/>
            <pc:sldMk cId="243438491" sldId="355"/>
            <ac:spMk id="840" creationId="{15E9B15B-78BC-476B-BFE6-8319EDAD20EB}"/>
          </ac:spMkLst>
        </pc:spChg>
        <pc:spChg chg="mod modVis">
          <ac:chgData name="One Skill" userId="8d49c830ac36a521" providerId="LiveId" clId="{108620F3-7C9B-4B7B-BDB5-71800E3BB158}" dt="2021-04-13T18:13:39.458" v="1892"/>
          <ac:spMkLst>
            <pc:docMk/>
            <pc:sldMk cId="243438491" sldId="355"/>
            <ac:spMk id="841" creationId="{257CFB03-8C06-4746-AED5-D29E38C6254A}"/>
          </ac:spMkLst>
        </pc:spChg>
        <pc:spChg chg="mod modVis">
          <ac:chgData name="One Skill" userId="8d49c830ac36a521" providerId="LiveId" clId="{108620F3-7C9B-4B7B-BDB5-71800E3BB158}" dt="2021-04-13T18:13:39.458" v="1894"/>
          <ac:spMkLst>
            <pc:docMk/>
            <pc:sldMk cId="243438491" sldId="355"/>
            <ac:spMk id="842" creationId="{999ABA9B-1958-4426-9FA1-C129D1064519}"/>
          </ac:spMkLst>
        </pc:spChg>
        <pc:spChg chg="mod modVis">
          <ac:chgData name="One Skill" userId="8d49c830ac36a521" providerId="LiveId" clId="{108620F3-7C9B-4B7B-BDB5-71800E3BB158}" dt="2021-04-13T18:13:39.459" v="1896"/>
          <ac:spMkLst>
            <pc:docMk/>
            <pc:sldMk cId="243438491" sldId="355"/>
            <ac:spMk id="844" creationId="{3118672E-B4A2-44D9-8F98-74BAD0443FB1}"/>
          </ac:spMkLst>
        </pc:spChg>
        <pc:spChg chg="mod modVis">
          <ac:chgData name="One Skill" userId="8d49c830ac36a521" providerId="LiveId" clId="{108620F3-7C9B-4B7B-BDB5-71800E3BB158}" dt="2021-04-13T18:13:39.459" v="1898"/>
          <ac:spMkLst>
            <pc:docMk/>
            <pc:sldMk cId="243438491" sldId="355"/>
            <ac:spMk id="845" creationId="{87D89620-8DF1-4B8B-91FC-797C41A7A4BB}"/>
          </ac:spMkLst>
        </pc:spChg>
        <pc:spChg chg="mod modVis">
          <ac:chgData name="One Skill" userId="8d49c830ac36a521" providerId="LiveId" clId="{108620F3-7C9B-4B7B-BDB5-71800E3BB158}" dt="2021-04-13T18:13:39.460" v="1900"/>
          <ac:spMkLst>
            <pc:docMk/>
            <pc:sldMk cId="243438491" sldId="355"/>
            <ac:spMk id="846" creationId="{3849FC2E-3A00-4B2A-B084-9DF3981532C1}"/>
          </ac:spMkLst>
        </pc:spChg>
        <pc:spChg chg="mod modVis">
          <ac:chgData name="One Skill" userId="8d49c830ac36a521" providerId="LiveId" clId="{108620F3-7C9B-4B7B-BDB5-71800E3BB158}" dt="2021-04-13T18:13:39.460" v="1902"/>
          <ac:spMkLst>
            <pc:docMk/>
            <pc:sldMk cId="243438491" sldId="355"/>
            <ac:spMk id="847" creationId="{28E07BE0-C4B7-4A30-86A2-A758A6628474}"/>
          </ac:spMkLst>
        </pc:spChg>
        <pc:spChg chg="mod modVis">
          <ac:chgData name="One Skill" userId="8d49c830ac36a521" providerId="LiveId" clId="{108620F3-7C9B-4B7B-BDB5-71800E3BB158}" dt="2021-04-13T18:13:39.461" v="1904"/>
          <ac:spMkLst>
            <pc:docMk/>
            <pc:sldMk cId="243438491" sldId="355"/>
            <ac:spMk id="848" creationId="{2CCEB989-377D-4540-954D-8CD5CB11F0DD}"/>
          </ac:spMkLst>
        </pc:spChg>
        <pc:spChg chg="mod modVis">
          <ac:chgData name="One Skill" userId="8d49c830ac36a521" providerId="LiveId" clId="{108620F3-7C9B-4B7B-BDB5-71800E3BB158}" dt="2021-04-13T18:13:39.461" v="1906"/>
          <ac:spMkLst>
            <pc:docMk/>
            <pc:sldMk cId="243438491" sldId="355"/>
            <ac:spMk id="849" creationId="{391597BC-20FF-4A2F-9038-E536EFB83709}"/>
          </ac:spMkLst>
        </pc:spChg>
        <pc:spChg chg="mod modVis">
          <ac:chgData name="One Skill" userId="8d49c830ac36a521" providerId="LiveId" clId="{108620F3-7C9B-4B7B-BDB5-71800E3BB158}" dt="2021-04-13T18:13:39.462" v="1908"/>
          <ac:spMkLst>
            <pc:docMk/>
            <pc:sldMk cId="243438491" sldId="355"/>
            <ac:spMk id="850" creationId="{DA957DD1-7CC5-44B0-A0AF-E513DC85934F}"/>
          </ac:spMkLst>
        </pc:spChg>
        <pc:spChg chg="mod modVis">
          <ac:chgData name="One Skill" userId="8d49c830ac36a521" providerId="LiveId" clId="{108620F3-7C9B-4B7B-BDB5-71800E3BB158}" dt="2021-04-13T18:13:39.462" v="1910"/>
          <ac:spMkLst>
            <pc:docMk/>
            <pc:sldMk cId="243438491" sldId="355"/>
            <ac:spMk id="851" creationId="{BB316D37-39A2-4CF8-849B-548307BBFFB6}"/>
          </ac:spMkLst>
        </pc:spChg>
        <pc:spChg chg="mod modVis">
          <ac:chgData name="One Skill" userId="8d49c830ac36a521" providerId="LiveId" clId="{108620F3-7C9B-4B7B-BDB5-71800E3BB158}" dt="2021-04-13T18:13:39.463" v="1912"/>
          <ac:spMkLst>
            <pc:docMk/>
            <pc:sldMk cId="243438491" sldId="355"/>
            <ac:spMk id="852" creationId="{52F3907B-5847-4D15-88CA-7BE5C3B71F7E}"/>
          </ac:spMkLst>
        </pc:spChg>
        <pc:spChg chg="mod modVis">
          <ac:chgData name="One Skill" userId="8d49c830ac36a521" providerId="LiveId" clId="{108620F3-7C9B-4B7B-BDB5-71800E3BB158}" dt="2021-04-13T18:13:39.463" v="1914"/>
          <ac:spMkLst>
            <pc:docMk/>
            <pc:sldMk cId="243438491" sldId="355"/>
            <ac:spMk id="853" creationId="{CED066CA-84BA-4BA8-917F-A28FB389C8D8}"/>
          </ac:spMkLst>
        </pc:spChg>
        <pc:spChg chg="mod modVis">
          <ac:chgData name="One Skill" userId="8d49c830ac36a521" providerId="LiveId" clId="{108620F3-7C9B-4B7B-BDB5-71800E3BB158}" dt="2021-04-13T18:13:39.464" v="1916"/>
          <ac:spMkLst>
            <pc:docMk/>
            <pc:sldMk cId="243438491" sldId="355"/>
            <ac:spMk id="854" creationId="{993EE7E9-78B4-4210-BD62-C9B844A6A276}"/>
          </ac:spMkLst>
        </pc:spChg>
        <pc:spChg chg="mod modVis">
          <ac:chgData name="One Skill" userId="8d49c830ac36a521" providerId="LiveId" clId="{108620F3-7C9B-4B7B-BDB5-71800E3BB158}" dt="2021-04-13T18:13:39.464" v="1918"/>
          <ac:spMkLst>
            <pc:docMk/>
            <pc:sldMk cId="243438491" sldId="355"/>
            <ac:spMk id="855" creationId="{7547CE97-80D2-4C69-8B48-E2DE9620F6B6}"/>
          </ac:spMkLst>
        </pc:spChg>
        <pc:spChg chg="mod modVis">
          <ac:chgData name="One Skill" userId="8d49c830ac36a521" providerId="LiveId" clId="{108620F3-7C9B-4B7B-BDB5-71800E3BB158}" dt="2021-04-13T18:13:39.465" v="1920"/>
          <ac:spMkLst>
            <pc:docMk/>
            <pc:sldMk cId="243438491" sldId="355"/>
            <ac:spMk id="857" creationId="{E836CAFC-8597-4368-9A3F-18670B04B8E3}"/>
          </ac:spMkLst>
        </pc:spChg>
        <pc:spChg chg="mod modVis">
          <ac:chgData name="One Skill" userId="8d49c830ac36a521" providerId="LiveId" clId="{108620F3-7C9B-4B7B-BDB5-71800E3BB158}" dt="2021-04-13T18:13:39.465" v="1922"/>
          <ac:spMkLst>
            <pc:docMk/>
            <pc:sldMk cId="243438491" sldId="355"/>
            <ac:spMk id="858" creationId="{673B4DFF-2DD2-434B-AE74-947D27057D83}"/>
          </ac:spMkLst>
        </pc:spChg>
        <pc:spChg chg="mod modVis">
          <ac:chgData name="One Skill" userId="8d49c830ac36a521" providerId="LiveId" clId="{108620F3-7C9B-4B7B-BDB5-71800E3BB158}" dt="2021-04-13T18:13:39.466" v="1924"/>
          <ac:spMkLst>
            <pc:docMk/>
            <pc:sldMk cId="243438491" sldId="355"/>
            <ac:spMk id="859" creationId="{AFE4411E-6D6E-42DC-9205-5897EFB72F09}"/>
          </ac:spMkLst>
        </pc:spChg>
        <pc:spChg chg="mod modVis">
          <ac:chgData name="One Skill" userId="8d49c830ac36a521" providerId="LiveId" clId="{108620F3-7C9B-4B7B-BDB5-71800E3BB158}" dt="2021-04-13T18:13:39.466" v="1926"/>
          <ac:spMkLst>
            <pc:docMk/>
            <pc:sldMk cId="243438491" sldId="355"/>
            <ac:spMk id="860" creationId="{37FB7C4A-F1D4-48AB-BC19-B8801D9F20D7}"/>
          </ac:spMkLst>
        </pc:spChg>
        <pc:spChg chg="mod modVis">
          <ac:chgData name="One Skill" userId="8d49c830ac36a521" providerId="LiveId" clId="{108620F3-7C9B-4B7B-BDB5-71800E3BB158}" dt="2021-04-13T18:13:39.467" v="1928"/>
          <ac:spMkLst>
            <pc:docMk/>
            <pc:sldMk cId="243438491" sldId="355"/>
            <ac:spMk id="861" creationId="{C2926AA6-82D7-4E38-AD01-F96E5DFA044F}"/>
          </ac:spMkLst>
        </pc:spChg>
        <pc:spChg chg="mod modVis">
          <ac:chgData name="One Skill" userId="8d49c830ac36a521" providerId="LiveId" clId="{108620F3-7C9B-4B7B-BDB5-71800E3BB158}" dt="2021-04-13T18:13:39.467" v="1930"/>
          <ac:spMkLst>
            <pc:docMk/>
            <pc:sldMk cId="243438491" sldId="355"/>
            <ac:spMk id="862" creationId="{7933234F-6264-49C1-8427-DFACC3C66F19}"/>
          </ac:spMkLst>
        </pc:spChg>
        <pc:spChg chg="mod modVis">
          <ac:chgData name="One Skill" userId="8d49c830ac36a521" providerId="LiveId" clId="{108620F3-7C9B-4B7B-BDB5-71800E3BB158}" dt="2021-04-13T18:13:39.468" v="1932"/>
          <ac:spMkLst>
            <pc:docMk/>
            <pc:sldMk cId="243438491" sldId="355"/>
            <ac:spMk id="863" creationId="{72A1378F-97D0-45EE-A8BA-EFC4E5309D24}"/>
          </ac:spMkLst>
        </pc:spChg>
        <pc:spChg chg="mod modVis">
          <ac:chgData name="One Skill" userId="8d49c830ac36a521" providerId="LiveId" clId="{108620F3-7C9B-4B7B-BDB5-71800E3BB158}" dt="2021-04-13T18:13:39.468" v="1934"/>
          <ac:spMkLst>
            <pc:docMk/>
            <pc:sldMk cId="243438491" sldId="355"/>
            <ac:spMk id="864" creationId="{47E4A428-9300-4159-AB2C-A0B738EF63C2}"/>
          </ac:spMkLst>
        </pc:spChg>
        <pc:spChg chg="mod modVis">
          <ac:chgData name="One Skill" userId="8d49c830ac36a521" providerId="LiveId" clId="{108620F3-7C9B-4B7B-BDB5-71800E3BB158}" dt="2021-04-13T18:13:39.469" v="1936"/>
          <ac:spMkLst>
            <pc:docMk/>
            <pc:sldMk cId="243438491" sldId="355"/>
            <ac:spMk id="865" creationId="{3057695D-58FB-4905-9228-0729ED95559F}"/>
          </ac:spMkLst>
        </pc:spChg>
        <pc:spChg chg="mod modVis">
          <ac:chgData name="One Skill" userId="8d49c830ac36a521" providerId="LiveId" clId="{108620F3-7C9B-4B7B-BDB5-71800E3BB158}" dt="2021-04-13T18:13:39.469" v="1938"/>
          <ac:spMkLst>
            <pc:docMk/>
            <pc:sldMk cId="243438491" sldId="355"/>
            <ac:spMk id="866" creationId="{FDB3B63D-5DBB-451C-9A1C-2FD064B3EE2E}"/>
          </ac:spMkLst>
        </pc:spChg>
        <pc:spChg chg="mod modVis">
          <ac:chgData name="One Skill" userId="8d49c830ac36a521" providerId="LiveId" clId="{108620F3-7C9B-4B7B-BDB5-71800E3BB158}" dt="2021-04-13T18:13:39.470" v="1940"/>
          <ac:spMkLst>
            <pc:docMk/>
            <pc:sldMk cId="243438491" sldId="355"/>
            <ac:spMk id="867" creationId="{12CC2797-E18A-4AD2-943D-11F67BAD911B}"/>
          </ac:spMkLst>
        </pc:spChg>
        <pc:spChg chg="mod modVis">
          <ac:chgData name="One Skill" userId="8d49c830ac36a521" providerId="LiveId" clId="{108620F3-7C9B-4B7B-BDB5-71800E3BB158}" dt="2021-04-13T18:13:39.470" v="1942"/>
          <ac:spMkLst>
            <pc:docMk/>
            <pc:sldMk cId="243438491" sldId="355"/>
            <ac:spMk id="868" creationId="{58143ECE-2BF8-4580-850A-9D231F2D90D2}"/>
          </ac:spMkLst>
        </pc:spChg>
        <pc:spChg chg="mod modVis">
          <ac:chgData name="One Skill" userId="8d49c830ac36a521" providerId="LiveId" clId="{108620F3-7C9B-4B7B-BDB5-71800E3BB158}" dt="2021-04-13T18:13:39.470" v="1944"/>
          <ac:spMkLst>
            <pc:docMk/>
            <pc:sldMk cId="243438491" sldId="355"/>
            <ac:spMk id="869" creationId="{3180BA3A-FD4E-42A4-B13A-C94D4FC4BA7B}"/>
          </ac:spMkLst>
        </pc:spChg>
        <pc:spChg chg="mod modVis">
          <ac:chgData name="One Skill" userId="8d49c830ac36a521" providerId="LiveId" clId="{108620F3-7C9B-4B7B-BDB5-71800E3BB158}" dt="2021-04-13T18:13:39.470" v="1946"/>
          <ac:spMkLst>
            <pc:docMk/>
            <pc:sldMk cId="243438491" sldId="355"/>
            <ac:spMk id="870" creationId="{8466F9DF-11BB-4D10-9CAE-3CED4678EE78}"/>
          </ac:spMkLst>
        </pc:spChg>
        <pc:spChg chg="mod modVis">
          <ac:chgData name="One Skill" userId="8d49c830ac36a521" providerId="LiveId" clId="{108620F3-7C9B-4B7B-BDB5-71800E3BB158}" dt="2021-04-13T18:13:39.471" v="1948"/>
          <ac:spMkLst>
            <pc:docMk/>
            <pc:sldMk cId="243438491" sldId="355"/>
            <ac:spMk id="871" creationId="{BC92A35F-8744-4EB2-B9D0-9537032F39C4}"/>
          </ac:spMkLst>
        </pc:spChg>
        <pc:spChg chg="mod modVis">
          <ac:chgData name="One Skill" userId="8d49c830ac36a521" providerId="LiveId" clId="{108620F3-7C9B-4B7B-BDB5-71800E3BB158}" dt="2021-04-13T18:13:39.471" v="1950"/>
          <ac:spMkLst>
            <pc:docMk/>
            <pc:sldMk cId="243438491" sldId="355"/>
            <ac:spMk id="872" creationId="{D843D937-6F78-4047-9B3D-69BD653E08CC}"/>
          </ac:spMkLst>
        </pc:spChg>
        <pc:spChg chg="mod modVis">
          <ac:chgData name="One Skill" userId="8d49c830ac36a521" providerId="LiveId" clId="{108620F3-7C9B-4B7B-BDB5-71800E3BB158}" dt="2021-04-13T18:13:39.472" v="1952"/>
          <ac:spMkLst>
            <pc:docMk/>
            <pc:sldMk cId="243438491" sldId="355"/>
            <ac:spMk id="873" creationId="{22DA0E9D-A4FB-4B20-80AB-B3C08DFEC3E7}"/>
          </ac:spMkLst>
        </pc:spChg>
        <pc:spChg chg="mod modVis">
          <ac:chgData name="One Skill" userId="8d49c830ac36a521" providerId="LiveId" clId="{108620F3-7C9B-4B7B-BDB5-71800E3BB158}" dt="2021-04-13T18:13:39.472" v="1954"/>
          <ac:spMkLst>
            <pc:docMk/>
            <pc:sldMk cId="243438491" sldId="355"/>
            <ac:spMk id="874" creationId="{E86F97D1-E59D-4AB8-B81E-0720A211E9C2}"/>
          </ac:spMkLst>
        </pc:spChg>
        <pc:spChg chg="mod modVis">
          <ac:chgData name="One Skill" userId="8d49c830ac36a521" providerId="LiveId" clId="{108620F3-7C9B-4B7B-BDB5-71800E3BB158}" dt="2021-04-13T18:13:39.474" v="1956"/>
          <ac:spMkLst>
            <pc:docMk/>
            <pc:sldMk cId="243438491" sldId="355"/>
            <ac:spMk id="875" creationId="{146AAAE1-AA7A-45BE-BA57-CB44B2E4E730}"/>
          </ac:spMkLst>
        </pc:spChg>
        <pc:spChg chg="mod modVis">
          <ac:chgData name="One Skill" userId="8d49c830ac36a521" providerId="LiveId" clId="{108620F3-7C9B-4B7B-BDB5-71800E3BB158}" dt="2021-04-13T18:13:39.474" v="1958"/>
          <ac:spMkLst>
            <pc:docMk/>
            <pc:sldMk cId="243438491" sldId="355"/>
            <ac:spMk id="876" creationId="{3CB75F2A-6B97-4AAB-B790-92EE09CFB74D}"/>
          </ac:spMkLst>
        </pc:spChg>
        <pc:spChg chg="mod modVis">
          <ac:chgData name="One Skill" userId="8d49c830ac36a521" providerId="LiveId" clId="{108620F3-7C9B-4B7B-BDB5-71800E3BB158}" dt="2021-04-13T18:13:39.474" v="1960"/>
          <ac:spMkLst>
            <pc:docMk/>
            <pc:sldMk cId="243438491" sldId="355"/>
            <ac:spMk id="877" creationId="{E1B9CAFE-157C-4598-910C-FCB6C3AF23E6}"/>
          </ac:spMkLst>
        </pc:spChg>
        <pc:spChg chg="mod modVis">
          <ac:chgData name="One Skill" userId="8d49c830ac36a521" providerId="LiveId" clId="{108620F3-7C9B-4B7B-BDB5-71800E3BB158}" dt="2021-04-13T18:13:39.474" v="1962"/>
          <ac:spMkLst>
            <pc:docMk/>
            <pc:sldMk cId="243438491" sldId="355"/>
            <ac:spMk id="878" creationId="{285B3A36-70D4-4BF7-9E9E-4F95D62799C2}"/>
          </ac:spMkLst>
        </pc:spChg>
        <pc:spChg chg="mod modVis">
          <ac:chgData name="One Skill" userId="8d49c830ac36a521" providerId="LiveId" clId="{108620F3-7C9B-4B7B-BDB5-71800E3BB158}" dt="2021-04-13T18:13:39.475" v="1964"/>
          <ac:spMkLst>
            <pc:docMk/>
            <pc:sldMk cId="243438491" sldId="355"/>
            <ac:spMk id="879" creationId="{7D478D2B-5EB2-4910-B00E-309F2F7B6CCC}"/>
          </ac:spMkLst>
        </pc:spChg>
        <pc:spChg chg="mod modVis">
          <ac:chgData name="One Skill" userId="8d49c830ac36a521" providerId="LiveId" clId="{108620F3-7C9B-4B7B-BDB5-71800E3BB158}" dt="2021-04-13T18:13:39.475" v="1966"/>
          <ac:spMkLst>
            <pc:docMk/>
            <pc:sldMk cId="243438491" sldId="355"/>
            <ac:spMk id="880" creationId="{3E8EBA89-BEBD-4B10-A398-36B7EC266E95}"/>
          </ac:spMkLst>
        </pc:spChg>
        <pc:spChg chg="mod modVis">
          <ac:chgData name="One Skill" userId="8d49c830ac36a521" providerId="LiveId" clId="{108620F3-7C9B-4B7B-BDB5-71800E3BB158}" dt="2021-04-13T18:13:39.476" v="1968"/>
          <ac:spMkLst>
            <pc:docMk/>
            <pc:sldMk cId="243438491" sldId="355"/>
            <ac:spMk id="881" creationId="{416A2EFC-D1C5-41F4-AD95-D02200D54FCD}"/>
          </ac:spMkLst>
        </pc:spChg>
        <pc:spChg chg="mod modVis">
          <ac:chgData name="One Skill" userId="8d49c830ac36a521" providerId="LiveId" clId="{108620F3-7C9B-4B7B-BDB5-71800E3BB158}" dt="2021-04-13T18:13:39.476" v="1970"/>
          <ac:spMkLst>
            <pc:docMk/>
            <pc:sldMk cId="243438491" sldId="355"/>
            <ac:spMk id="882" creationId="{FBA0D661-C670-49C8-BE85-30077BC8CB82}"/>
          </ac:spMkLst>
        </pc:spChg>
        <pc:spChg chg="mod modVis">
          <ac:chgData name="One Skill" userId="8d49c830ac36a521" providerId="LiveId" clId="{108620F3-7C9B-4B7B-BDB5-71800E3BB158}" dt="2021-04-13T18:13:39.477" v="1972"/>
          <ac:spMkLst>
            <pc:docMk/>
            <pc:sldMk cId="243438491" sldId="355"/>
            <ac:spMk id="883" creationId="{58F99529-286C-4577-9E4B-252870F93363}"/>
          </ac:spMkLst>
        </pc:spChg>
        <pc:spChg chg="mod modVis">
          <ac:chgData name="One Skill" userId="8d49c830ac36a521" providerId="LiveId" clId="{108620F3-7C9B-4B7B-BDB5-71800E3BB158}" dt="2021-04-13T18:13:39.477" v="1974"/>
          <ac:spMkLst>
            <pc:docMk/>
            <pc:sldMk cId="243438491" sldId="355"/>
            <ac:spMk id="884" creationId="{F5B25029-3CC7-4648-8370-7486C3AF5C02}"/>
          </ac:spMkLst>
        </pc:spChg>
        <pc:spChg chg="mod modVis">
          <ac:chgData name="One Skill" userId="8d49c830ac36a521" providerId="LiveId" clId="{108620F3-7C9B-4B7B-BDB5-71800E3BB158}" dt="2021-04-13T18:13:39.478" v="1976"/>
          <ac:spMkLst>
            <pc:docMk/>
            <pc:sldMk cId="243438491" sldId="355"/>
            <ac:spMk id="885" creationId="{9168E85A-4737-4572-88A1-9AA3D1C53889}"/>
          </ac:spMkLst>
        </pc:spChg>
        <pc:spChg chg="mod modVis">
          <ac:chgData name="One Skill" userId="8d49c830ac36a521" providerId="LiveId" clId="{108620F3-7C9B-4B7B-BDB5-71800E3BB158}" dt="2021-04-13T18:13:39.478" v="1978"/>
          <ac:spMkLst>
            <pc:docMk/>
            <pc:sldMk cId="243438491" sldId="355"/>
            <ac:spMk id="886" creationId="{C559738F-ED75-4C8E-8E99-2572952E7F82}"/>
          </ac:spMkLst>
        </pc:spChg>
        <pc:spChg chg="mod modVis">
          <ac:chgData name="One Skill" userId="8d49c830ac36a521" providerId="LiveId" clId="{108620F3-7C9B-4B7B-BDB5-71800E3BB158}" dt="2021-04-13T18:13:39.479" v="1980"/>
          <ac:spMkLst>
            <pc:docMk/>
            <pc:sldMk cId="243438491" sldId="355"/>
            <ac:spMk id="887" creationId="{B2D593DF-DF5A-4E38-8894-4F53500C5840}"/>
          </ac:spMkLst>
        </pc:spChg>
        <pc:spChg chg="mod modVis">
          <ac:chgData name="One Skill" userId="8d49c830ac36a521" providerId="LiveId" clId="{108620F3-7C9B-4B7B-BDB5-71800E3BB158}" dt="2021-04-13T18:13:39.479" v="1982"/>
          <ac:spMkLst>
            <pc:docMk/>
            <pc:sldMk cId="243438491" sldId="355"/>
            <ac:spMk id="888" creationId="{971692AA-56F2-4CAE-93C1-FB64B20179E1}"/>
          </ac:spMkLst>
        </pc:spChg>
        <pc:spChg chg="mod modVis">
          <ac:chgData name="One Skill" userId="8d49c830ac36a521" providerId="LiveId" clId="{108620F3-7C9B-4B7B-BDB5-71800E3BB158}" dt="2021-04-13T18:13:39.480" v="1984"/>
          <ac:spMkLst>
            <pc:docMk/>
            <pc:sldMk cId="243438491" sldId="355"/>
            <ac:spMk id="889" creationId="{1E8BDC83-569F-49A7-BAD4-30A3BD856178}"/>
          </ac:spMkLst>
        </pc:spChg>
        <pc:spChg chg="mod modVis">
          <ac:chgData name="One Skill" userId="8d49c830ac36a521" providerId="LiveId" clId="{108620F3-7C9B-4B7B-BDB5-71800E3BB158}" dt="2021-04-13T18:13:39.480" v="1986"/>
          <ac:spMkLst>
            <pc:docMk/>
            <pc:sldMk cId="243438491" sldId="355"/>
            <ac:spMk id="890" creationId="{AC66D83F-275C-4FC0-B553-A43CC02A8A0E}"/>
          </ac:spMkLst>
        </pc:spChg>
        <pc:spChg chg="mod modVis">
          <ac:chgData name="One Skill" userId="8d49c830ac36a521" providerId="LiveId" clId="{108620F3-7C9B-4B7B-BDB5-71800E3BB158}" dt="2021-04-13T18:13:39.481" v="1988"/>
          <ac:spMkLst>
            <pc:docMk/>
            <pc:sldMk cId="243438491" sldId="355"/>
            <ac:spMk id="891" creationId="{C7858F24-2E82-459A-B75A-62AA19187475}"/>
          </ac:spMkLst>
        </pc:spChg>
        <pc:spChg chg="mod modVis">
          <ac:chgData name="One Skill" userId="8d49c830ac36a521" providerId="LiveId" clId="{108620F3-7C9B-4B7B-BDB5-71800E3BB158}" dt="2021-04-13T18:13:39.481" v="1990"/>
          <ac:spMkLst>
            <pc:docMk/>
            <pc:sldMk cId="243438491" sldId="355"/>
            <ac:spMk id="892" creationId="{E0552E1E-164E-4050-9673-5EDE81DD7E7C}"/>
          </ac:spMkLst>
        </pc:spChg>
        <pc:spChg chg="mod modVis">
          <ac:chgData name="One Skill" userId="8d49c830ac36a521" providerId="LiveId" clId="{108620F3-7C9B-4B7B-BDB5-71800E3BB158}" dt="2021-04-13T18:13:39.482" v="1992"/>
          <ac:spMkLst>
            <pc:docMk/>
            <pc:sldMk cId="243438491" sldId="355"/>
            <ac:spMk id="893" creationId="{7818C059-0B92-4AF4-B71A-DBB466ED9FAD}"/>
          </ac:spMkLst>
        </pc:spChg>
        <pc:spChg chg="mod modVis">
          <ac:chgData name="One Skill" userId="8d49c830ac36a521" providerId="LiveId" clId="{108620F3-7C9B-4B7B-BDB5-71800E3BB158}" dt="2021-04-13T18:13:39.482" v="1994"/>
          <ac:spMkLst>
            <pc:docMk/>
            <pc:sldMk cId="243438491" sldId="355"/>
            <ac:spMk id="894" creationId="{E3A5BC3A-5854-4713-8350-171CC439C0CB}"/>
          </ac:spMkLst>
        </pc:spChg>
        <pc:spChg chg="mod modVis">
          <ac:chgData name="One Skill" userId="8d49c830ac36a521" providerId="LiveId" clId="{108620F3-7C9B-4B7B-BDB5-71800E3BB158}" dt="2021-04-13T18:13:39.483" v="1996"/>
          <ac:spMkLst>
            <pc:docMk/>
            <pc:sldMk cId="243438491" sldId="355"/>
            <ac:spMk id="895" creationId="{E1ABCEEC-12E6-4939-82A4-4F19DA998DDB}"/>
          </ac:spMkLst>
        </pc:spChg>
        <pc:spChg chg="mod modVis">
          <ac:chgData name="One Skill" userId="8d49c830ac36a521" providerId="LiveId" clId="{108620F3-7C9B-4B7B-BDB5-71800E3BB158}" dt="2021-04-13T18:13:39.483" v="1998"/>
          <ac:spMkLst>
            <pc:docMk/>
            <pc:sldMk cId="243438491" sldId="355"/>
            <ac:spMk id="896" creationId="{F15B7AE3-F07D-404A-90AA-45953CFB68F4}"/>
          </ac:spMkLst>
        </pc:spChg>
        <pc:spChg chg="mod modVis">
          <ac:chgData name="One Skill" userId="8d49c830ac36a521" providerId="LiveId" clId="{108620F3-7C9B-4B7B-BDB5-71800E3BB158}" dt="2021-04-13T18:13:39.484" v="2000"/>
          <ac:spMkLst>
            <pc:docMk/>
            <pc:sldMk cId="243438491" sldId="355"/>
            <ac:spMk id="897" creationId="{9C57678D-9285-495A-982B-4783B7C13104}"/>
          </ac:spMkLst>
        </pc:spChg>
        <pc:spChg chg="mod modVis">
          <ac:chgData name="One Skill" userId="8d49c830ac36a521" providerId="LiveId" clId="{108620F3-7C9B-4B7B-BDB5-71800E3BB158}" dt="2021-04-13T18:13:39.484" v="2002"/>
          <ac:spMkLst>
            <pc:docMk/>
            <pc:sldMk cId="243438491" sldId="355"/>
            <ac:spMk id="898" creationId="{F41A093A-9C05-4AF9-8715-31FA50DF503C}"/>
          </ac:spMkLst>
        </pc:spChg>
        <pc:spChg chg="mod modVis">
          <ac:chgData name="One Skill" userId="8d49c830ac36a521" providerId="LiveId" clId="{108620F3-7C9B-4B7B-BDB5-71800E3BB158}" dt="2021-04-13T18:13:39.485" v="2004"/>
          <ac:spMkLst>
            <pc:docMk/>
            <pc:sldMk cId="243438491" sldId="355"/>
            <ac:spMk id="899" creationId="{E718E065-7D0E-4732-9B98-004659FDFB82}"/>
          </ac:spMkLst>
        </pc:spChg>
        <pc:spChg chg="mod modVis">
          <ac:chgData name="One Skill" userId="8d49c830ac36a521" providerId="LiveId" clId="{108620F3-7C9B-4B7B-BDB5-71800E3BB158}" dt="2021-04-13T18:13:39.485" v="2006"/>
          <ac:spMkLst>
            <pc:docMk/>
            <pc:sldMk cId="243438491" sldId="355"/>
            <ac:spMk id="900" creationId="{639D372D-A6F6-460F-B3AC-E96983600E51}"/>
          </ac:spMkLst>
        </pc:spChg>
        <pc:spChg chg="mod modVis">
          <ac:chgData name="One Skill" userId="8d49c830ac36a521" providerId="LiveId" clId="{108620F3-7C9B-4B7B-BDB5-71800E3BB158}" dt="2021-04-13T18:13:39.486" v="2008"/>
          <ac:spMkLst>
            <pc:docMk/>
            <pc:sldMk cId="243438491" sldId="355"/>
            <ac:spMk id="901" creationId="{48A9B64D-DC9B-40AF-A4A6-D99CE51552AC}"/>
          </ac:spMkLst>
        </pc:spChg>
        <pc:spChg chg="mod modVis">
          <ac:chgData name="One Skill" userId="8d49c830ac36a521" providerId="LiveId" clId="{108620F3-7C9B-4B7B-BDB5-71800E3BB158}" dt="2021-04-13T18:13:39.486" v="2010"/>
          <ac:spMkLst>
            <pc:docMk/>
            <pc:sldMk cId="243438491" sldId="355"/>
            <ac:spMk id="902" creationId="{4E65ED6E-3B69-42A6-8225-C002BCBA7014}"/>
          </ac:spMkLst>
        </pc:spChg>
        <pc:spChg chg="mod modVis">
          <ac:chgData name="One Skill" userId="8d49c830ac36a521" providerId="LiveId" clId="{108620F3-7C9B-4B7B-BDB5-71800E3BB158}" dt="2021-04-13T18:13:39.487" v="2012"/>
          <ac:spMkLst>
            <pc:docMk/>
            <pc:sldMk cId="243438491" sldId="355"/>
            <ac:spMk id="903" creationId="{9ED77B62-3B6B-44BA-8556-5BF63972CD91}"/>
          </ac:spMkLst>
        </pc:spChg>
        <pc:spChg chg="mod modVis">
          <ac:chgData name="One Skill" userId="8d49c830ac36a521" providerId="LiveId" clId="{108620F3-7C9B-4B7B-BDB5-71800E3BB158}" dt="2021-04-13T18:13:39.487" v="2014"/>
          <ac:spMkLst>
            <pc:docMk/>
            <pc:sldMk cId="243438491" sldId="355"/>
            <ac:spMk id="904" creationId="{08E44D10-1248-4F27-A111-B9BAE164E766}"/>
          </ac:spMkLst>
        </pc:spChg>
        <pc:spChg chg="mod modVis">
          <ac:chgData name="One Skill" userId="8d49c830ac36a521" providerId="LiveId" clId="{108620F3-7C9B-4B7B-BDB5-71800E3BB158}" dt="2021-04-13T18:13:39.488" v="2016"/>
          <ac:spMkLst>
            <pc:docMk/>
            <pc:sldMk cId="243438491" sldId="355"/>
            <ac:spMk id="905" creationId="{B8C232A1-C3D9-4DB8-BF5E-8F553C0A5AB6}"/>
          </ac:spMkLst>
        </pc:spChg>
        <pc:spChg chg="mod modVis">
          <ac:chgData name="One Skill" userId="8d49c830ac36a521" providerId="LiveId" clId="{108620F3-7C9B-4B7B-BDB5-71800E3BB158}" dt="2021-04-13T18:13:39.488" v="2018"/>
          <ac:spMkLst>
            <pc:docMk/>
            <pc:sldMk cId="243438491" sldId="355"/>
            <ac:spMk id="906" creationId="{AB349998-2D12-4C6B-8D3D-8D2B5BD78ED5}"/>
          </ac:spMkLst>
        </pc:spChg>
        <pc:spChg chg="mod modVis">
          <ac:chgData name="One Skill" userId="8d49c830ac36a521" providerId="LiveId" clId="{108620F3-7C9B-4B7B-BDB5-71800E3BB158}" dt="2021-04-13T18:13:39.489" v="2020"/>
          <ac:spMkLst>
            <pc:docMk/>
            <pc:sldMk cId="243438491" sldId="355"/>
            <ac:spMk id="907" creationId="{A503F5E7-3ACC-4F65-998A-4EDEF220E4DA}"/>
          </ac:spMkLst>
        </pc:spChg>
        <pc:spChg chg="mod modVis">
          <ac:chgData name="One Skill" userId="8d49c830ac36a521" providerId="LiveId" clId="{108620F3-7C9B-4B7B-BDB5-71800E3BB158}" dt="2021-04-13T18:13:39.489" v="2022"/>
          <ac:spMkLst>
            <pc:docMk/>
            <pc:sldMk cId="243438491" sldId="355"/>
            <ac:spMk id="908" creationId="{E71612D6-9CF5-4574-85AE-22B04FC51A55}"/>
          </ac:spMkLst>
        </pc:spChg>
        <pc:spChg chg="mod modVis">
          <ac:chgData name="One Skill" userId="8d49c830ac36a521" providerId="LiveId" clId="{108620F3-7C9B-4B7B-BDB5-71800E3BB158}" dt="2021-04-13T18:13:39.490" v="2024"/>
          <ac:spMkLst>
            <pc:docMk/>
            <pc:sldMk cId="243438491" sldId="355"/>
            <ac:spMk id="909" creationId="{2D1DBF84-648D-4575-A03E-DCFFE6DFB142}"/>
          </ac:spMkLst>
        </pc:spChg>
        <pc:spChg chg="mod modVis">
          <ac:chgData name="One Skill" userId="8d49c830ac36a521" providerId="LiveId" clId="{108620F3-7C9B-4B7B-BDB5-71800E3BB158}" dt="2021-04-13T18:13:39.490" v="2026"/>
          <ac:spMkLst>
            <pc:docMk/>
            <pc:sldMk cId="243438491" sldId="355"/>
            <ac:spMk id="910" creationId="{53E8A5C2-48BB-4C88-BF83-59C5FEDF8CD6}"/>
          </ac:spMkLst>
        </pc:spChg>
        <pc:spChg chg="mod modVis">
          <ac:chgData name="One Skill" userId="8d49c830ac36a521" providerId="LiveId" clId="{108620F3-7C9B-4B7B-BDB5-71800E3BB158}" dt="2021-04-13T18:13:39.491" v="2028"/>
          <ac:spMkLst>
            <pc:docMk/>
            <pc:sldMk cId="243438491" sldId="355"/>
            <ac:spMk id="911" creationId="{00C92C2E-4C22-4320-94B8-A4FCF2212864}"/>
          </ac:spMkLst>
        </pc:spChg>
        <pc:spChg chg="mod modVis">
          <ac:chgData name="One Skill" userId="8d49c830ac36a521" providerId="LiveId" clId="{108620F3-7C9B-4B7B-BDB5-71800E3BB158}" dt="2021-04-13T18:13:39.491" v="2030"/>
          <ac:spMkLst>
            <pc:docMk/>
            <pc:sldMk cId="243438491" sldId="355"/>
            <ac:spMk id="912" creationId="{39250728-7E31-4D1A-878F-5BE3A8777AD5}"/>
          </ac:spMkLst>
        </pc:spChg>
        <pc:spChg chg="mod modVis">
          <ac:chgData name="One Skill" userId="8d49c830ac36a521" providerId="LiveId" clId="{108620F3-7C9B-4B7B-BDB5-71800E3BB158}" dt="2021-04-13T18:13:39.492" v="2032"/>
          <ac:spMkLst>
            <pc:docMk/>
            <pc:sldMk cId="243438491" sldId="355"/>
            <ac:spMk id="913" creationId="{967E3FD2-0E3D-439D-97D1-AB4680E7DAD1}"/>
          </ac:spMkLst>
        </pc:spChg>
        <pc:spChg chg="mod modVis">
          <ac:chgData name="One Skill" userId="8d49c830ac36a521" providerId="LiveId" clId="{108620F3-7C9B-4B7B-BDB5-71800E3BB158}" dt="2021-04-13T18:13:39.492" v="2034"/>
          <ac:spMkLst>
            <pc:docMk/>
            <pc:sldMk cId="243438491" sldId="355"/>
            <ac:spMk id="914" creationId="{5C558437-4DAD-4531-9133-595A6E17BA10}"/>
          </ac:spMkLst>
        </pc:spChg>
        <pc:spChg chg="mod modVis">
          <ac:chgData name="One Skill" userId="8d49c830ac36a521" providerId="LiveId" clId="{108620F3-7C9B-4B7B-BDB5-71800E3BB158}" dt="2021-04-13T18:13:39.493" v="2036"/>
          <ac:spMkLst>
            <pc:docMk/>
            <pc:sldMk cId="243438491" sldId="355"/>
            <ac:spMk id="915" creationId="{C46B2D3E-5E8E-4D3E-90B7-2516A9803004}"/>
          </ac:spMkLst>
        </pc:spChg>
        <pc:spChg chg="mod modVis">
          <ac:chgData name="One Skill" userId="8d49c830ac36a521" providerId="LiveId" clId="{108620F3-7C9B-4B7B-BDB5-71800E3BB158}" dt="2021-04-13T18:13:39.493" v="2038"/>
          <ac:spMkLst>
            <pc:docMk/>
            <pc:sldMk cId="243438491" sldId="355"/>
            <ac:spMk id="916" creationId="{AFC25B4C-2882-4C93-86D2-18F4E903FF71}"/>
          </ac:spMkLst>
        </pc:spChg>
        <pc:spChg chg="mod modVis">
          <ac:chgData name="One Skill" userId="8d49c830ac36a521" providerId="LiveId" clId="{108620F3-7C9B-4B7B-BDB5-71800E3BB158}" dt="2021-04-13T18:13:39.494" v="2040"/>
          <ac:spMkLst>
            <pc:docMk/>
            <pc:sldMk cId="243438491" sldId="355"/>
            <ac:spMk id="917" creationId="{E457572E-457B-40C4-97D6-7395E6A9C93B}"/>
          </ac:spMkLst>
        </pc:spChg>
        <pc:spChg chg="mod modVis">
          <ac:chgData name="One Skill" userId="8d49c830ac36a521" providerId="LiveId" clId="{108620F3-7C9B-4B7B-BDB5-71800E3BB158}" dt="2021-04-13T18:13:39.494" v="2042"/>
          <ac:spMkLst>
            <pc:docMk/>
            <pc:sldMk cId="243438491" sldId="355"/>
            <ac:spMk id="918" creationId="{F25EAB62-E3F5-486A-BD70-66EEB954454A}"/>
          </ac:spMkLst>
        </pc:spChg>
        <pc:spChg chg="mod modVis">
          <ac:chgData name="One Skill" userId="8d49c830ac36a521" providerId="LiveId" clId="{108620F3-7C9B-4B7B-BDB5-71800E3BB158}" dt="2021-04-13T18:13:39.495" v="2044"/>
          <ac:spMkLst>
            <pc:docMk/>
            <pc:sldMk cId="243438491" sldId="355"/>
            <ac:spMk id="919" creationId="{C26EB295-3B66-44F9-A9AF-2BE3700E5F84}"/>
          </ac:spMkLst>
        </pc:spChg>
        <pc:spChg chg="mod modVis">
          <ac:chgData name="One Skill" userId="8d49c830ac36a521" providerId="LiveId" clId="{108620F3-7C9B-4B7B-BDB5-71800E3BB158}" dt="2021-04-13T18:13:39.495" v="2046"/>
          <ac:spMkLst>
            <pc:docMk/>
            <pc:sldMk cId="243438491" sldId="355"/>
            <ac:spMk id="920" creationId="{FD265142-1EA4-4248-88C1-B72F74E671B3}"/>
          </ac:spMkLst>
        </pc:spChg>
        <pc:spChg chg="mod modVis">
          <ac:chgData name="One Skill" userId="8d49c830ac36a521" providerId="LiveId" clId="{108620F3-7C9B-4B7B-BDB5-71800E3BB158}" dt="2021-04-13T18:13:39.496" v="2048"/>
          <ac:spMkLst>
            <pc:docMk/>
            <pc:sldMk cId="243438491" sldId="355"/>
            <ac:spMk id="921" creationId="{D93B3674-EAD5-4E1B-B793-EF455F1627FB}"/>
          </ac:spMkLst>
        </pc:spChg>
        <pc:spChg chg="mod modVis">
          <ac:chgData name="One Skill" userId="8d49c830ac36a521" providerId="LiveId" clId="{108620F3-7C9B-4B7B-BDB5-71800E3BB158}" dt="2021-04-13T18:13:39.496" v="2050"/>
          <ac:spMkLst>
            <pc:docMk/>
            <pc:sldMk cId="243438491" sldId="355"/>
            <ac:spMk id="922" creationId="{E314EB80-B3BE-48AF-BA3B-7CE56B090B8C}"/>
          </ac:spMkLst>
        </pc:spChg>
        <pc:spChg chg="mod modVis">
          <ac:chgData name="One Skill" userId="8d49c830ac36a521" providerId="LiveId" clId="{108620F3-7C9B-4B7B-BDB5-71800E3BB158}" dt="2021-04-13T18:13:39.497" v="2052"/>
          <ac:spMkLst>
            <pc:docMk/>
            <pc:sldMk cId="243438491" sldId="355"/>
            <ac:spMk id="923" creationId="{8CBAF07B-ADE6-45F9-96FE-65483C75BF69}"/>
          </ac:spMkLst>
        </pc:spChg>
        <pc:spChg chg="mod modVis">
          <ac:chgData name="One Skill" userId="8d49c830ac36a521" providerId="LiveId" clId="{108620F3-7C9B-4B7B-BDB5-71800E3BB158}" dt="2021-04-13T18:13:39.497" v="2054"/>
          <ac:spMkLst>
            <pc:docMk/>
            <pc:sldMk cId="243438491" sldId="355"/>
            <ac:spMk id="924" creationId="{DDCED9DF-0FA8-4421-84EF-7C1C5C30BEAC}"/>
          </ac:spMkLst>
        </pc:spChg>
        <pc:spChg chg="mod modVis">
          <ac:chgData name="One Skill" userId="8d49c830ac36a521" providerId="LiveId" clId="{108620F3-7C9B-4B7B-BDB5-71800E3BB158}" dt="2021-04-13T18:13:39.498" v="2056"/>
          <ac:spMkLst>
            <pc:docMk/>
            <pc:sldMk cId="243438491" sldId="355"/>
            <ac:spMk id="925" creationId="{E486FFC3-E2AD-4FDA-A477-7920F8992EB6}"/>
          </ac:spMkLst>
        </pc:spChg>
        <pc:spChg chg="mod modVis">
          <ac:chgData name="One Skill" userId="8d49c830ac36a521" providerId="LiveId" clId="{108620F3-7C9B-4B7B-BDB5-71800E3BB158}" dt="2021-04-13T18:13:39.498" v="2058"/>
          <ac:spMkLst>
            <pc:docMk/>
            <pc:sldMk cId="243438491" sldId="355"/>
            <ac:spMk id="926" creationId="{3211CDF9-476C-4C9F-94F4-028CBA5DC234}"/>
          </ac:spMkLst>
        </pc:spChg>
        <pc:spChg chg="mod modVis">
          <ac:chgData name="One Skill" userId="8d49c830ac36a521" providerId="LiveId" clId="{108620F3-7C9B-4B7B-BDB5-71800E3BB158}" dt="2021-04-13T18:13:39.499" v="2060"/>
          <ac:spMkLst>
            <pc:docMk/>
            <pc:sldMk cId="243438491" sldId="355"/>
            <ac:spMk id="927" creationId="{3189805F-8FD8-4273-ADFE-30FD25F13D67}"/>
          </ac:spMkLst>
        </pc:spChg>
        <pc:spChg chg="mod modVis">
          <ac:chgData name="One Skill" userId="8d49c830ac36a521" providerId="LiveId" clId="{108620F3-7C9B-4B7B-BDB5-71800E3BB158}" dt="2021-04-13T18:13:39.499" v="2062"/>
          <ac:spMkLst>
            <pc:docMk/>
            <pc:sldMk cId="243438491" sldId="355"/>
            <ac:spMk id="928" creationId="{A6806713-1491-4D98-B299-EE12BDB56928}"/>
          </ac:spMkLst>
        </pc:spChg>
        <pc:spChg chg="mod modVis">
          <ac:chgData name="One Skill" userId="8d49c830ac36a521" providerId="LiveId" clId="{108620F3-7C9B-4B7B-BDB5-71800E3BB158}" dt="2021-04-13T18:13:39.500" v="2064"/>
          <ac:spMkLst>
            <pc:docMk/>
            <pc:sldMk cId="243438491" sldId="355"/>
            <ac:spMk id="929" creationId="{53F83668-BBE3-4A48-955B-ED5DA8A12AC4}"/>
          </ac:spMkLst>
        </pc:spChg>
        <pc:spChg chg="mod modVis">
          <ac:chgData name="One Skill" userId="8d49c830ac36a521" providerId="LiveId" clId="{108620F3-7C9B-4B7B-BDB5-71800E3BB158}" dt="2021-04-13T18:13:39.500" v="2066"/>
          <ac:spMkLst>
            <pc:docMk/>
            <pc:sldMk cId="243438491" sldId="355"/>
            <ac:spMk id="930" creationId="{F7E521AC-92EF-478F-AE12-F270E137497F}"/>
          </ac:spMkLst>
        </pc:spChg>
        <pc:spChg chg="mod modVis">
          <ac:chgData name="One Skill" userId="8d49c830ac36a521" providerId="LiveId" clId="{108620F3-7C9B-4B7B-BDB5-71800E3BB158}" dt="2021-04-13T18:13:39.501" v="2068"/>
          <ac:spMkLst>
            <pc:docMk/>
            <pc:sldMk cId="243438491" sldId="355"/>
            <ac:spMk id="931" creationId="{0E6527E2-B169-4981-96FB-941026F00813}"/>
          </ac:spMkLst>
        </pc:spChg>
        <pc:spChg chg="mod modVis">
          <ac:chgData name="One Skill" userId="8d49c830ac36a521" providerId="LiveId" clId="{108620F3-7C9B-4B7B-BDB5-71800E3BB158}" dt="2021-04-13T18:13:39.501" v="2070"/>
          <ac:spMkLst>
            <pc:docMk/>
            <pc:sldMk cId="243438491" sldId="355"/>
            <ac:spMk id="932" creationId="{BA7CB255-316A-44A5-A829-02FA496F3B34}"/>
          </ac:spMkLst>
        </pc:spChg>
        <pc:spChg chg="mod modVis">
          <ac:chgData name="One Skill" userId="8d49c830ac36a521" providerId="LiveId" clId="{108620F3-7C9B-4B7B-BDB5-71800E3BB158}" dt="2021-04-13T18:13:39.502" v="2072"/>
          <ac:spMkLst>
            <pc:docMk/>
            <pc:sldMk cId="243438491" sldId="355"/>
            <ac:spMk id="933" creationId="{B3BFE326-A9CB-445A-B3A3-90D8772855F3}"/>
          </ac:spMkLst>
        </pc:spChg>
        <pc:spChg chg="mod modVis">
          <ac:chgData name="One Skill" userId="8d49c830ac36a521" providerId="LiveId" clId="{108620F3-7C9B-4B7B-BDB5-71800E3BB158}" dt="2021-04-13T18:13:39.502" v="2074"/>
          <ac:spMkLst>
            <pc:docMk/>
            <pc:sldMk cId="243438491" sldId="355"/>
            <ac:spMk id="934" creationId="{EE0364EF-8750-4A59-A2DB-1C271EC9FB05}"/>
          </ac:spMkLst>
        </pc:spChg>
        <pc:spChg chg="mod modVis">
          <ac:chgData name="One Skill" userId="8d49c830ac36a521" providerId="LiveId" clId="{108620F3-7C9B-4B7B-BDB5-71800E3BB158}" dt="2021-04-13T18:13:39.503" v="2076"/>
          <ac:spMkLst>
            <pc:docMk/>
            <pc:sldMk cId="243438491" sldId="355"/>
            <ac:spMk id="935" creationId="{FE597D8E-F655-4CD3-A313-8C650EC5A73D}"/>
          </ac:spMkLst>
        </pc:spChg>
        <pc:spChg chg="mod modVis">
          <ac:chgData name="One Skill" userId="8d49c830ac36a521" providerId="LiveId" clId="{108620F3-7C9B-4B7B-BDB5-71800E3BB158}" dt="2021-04-13T18:13:39.503" v="2078"/>
          <ac:spMkLst>
            <pc:docMk/>
            <pc:sldMk cId="243438491" sldId="355"/>
            <ac:spMk id="936" creationId="{20DA406F-7607-40B2-8AFA-BF5ED5415E20}"/>
          </ac:spMkLst>
        </pc:spChg>
        <pc:spChg chg="mod modVis">
          <ac:chgData name="One Skill" userId="8d49c830ac36a521" providerId="LiveId" clId="{108620F3-7C9B-4B7B-BDB5-71800E3BB158}" dt="2021-04-13T18:13:39.504" v="2080"/>
          <ac:spMkLst>
            <pc:docMk/>
            <pc:sldMk cId="243438491" sldId="355"/>
            <ac:spMk id="937" creationId="{6FD5EDF3-6F05-4592-89F1-8F6AFA100F5A}"/>
          </ac:spMkLst>
        </pc:spChg>
        <pc:spChg chg="mod modVis">
          <ac:chgData name="One Skill" userId="8d49c830ac36a521" providerId="LiveId" clId="{108620F3-7C9B-4B7B-BDB5-71800E3BB158}" dt="2021-04-13T18:13:39.504" v="2082"/>
          <ac:spMkLst>
            <pc:docMk/>
            <pc:sldMk cId="243438491" sldId="355"/>
            <ac:spMk id="938" creationId="{8D816516-4F79-4B65-9134-0F90855645D8}"/>
          </ac:spMkLst>
        </pc:spChg>
        <pc:spChg chg="mod modVis">
          <ac:chgData name="One Skill" userId="8d49c830ac36a521" providerId="LiveId" clId="{108620F3-7C9B-4B7B-BDB5-71800E3BB158}" dt="2021-04-13T18:13:39.505" v="2084"/>
          <ac:spMkLst>
            <pc:docMk/>
            <pc:sldMk cId="243438491" sldId="355"/>
            <ac:spMk id="940" creationId="{8FAF5533-9073-47DB-953A-A8F75817EC76}"/>
          </ac:spMkLst>
        </pc:spChg>
        <pc:spChg chg="mod modVis">
          <ac:chgData name="One Skill" userId="8d49c830ac36a521" providerId="LiveId" clId="{108620F3-7C9B-4B7B-BDB5-71800E3BB158}" dt="2021-04-13T18:13:39.505" v="2086"/>
          <ac:spMkLst>
            <pc:docMk/>
            <pc:sldMk cId="243438491" sldId="355"/>
            <ac:spMk id="942" creationId="{E5898270-3B94-45D7-A1AA-9D31D1C4C35B}"/>
          </ac:spMkLst>
        </pc:spChg>
        <pc:spChg chg="mod modVis">
          <ac:chgData name="One Skill" userId="8d49c830ac36a521" providerId="LiveId" clId="{108620F3-7C9B-4B7B-BDB5-71800E3BB158}" dt="2021-04-13T18:13:39.506" v="2088"/>
          <ac:spMkLst>
            <pc:docMk/>
            <pc:sldMk cId="243438491" sldId="355"/>
            <ac:spMk id="943" creationId="{2998C66D-6D99-4544-A19C-9AFFCA5B81C5}"/>
          </ac:spMkLst>
        </pc:spChg>
        <pc:spChg chg="mod modVis">
          <ac:chgData name="One Skill" userId="8d49c830ac36a521" providerId="LiveId" clId="{108620F3-7C9B-4B7B-BDB5-71800E3BB158}" dt="2021-04-13T18:13:39.506" v="2090"/>
          <ac:spMkLst>
            <pc:docMk/>
            <pc:sldMk cId="243438491" sldId="355"/>
            <ac:spMk id="944" creationId="{B6B6602D-49CD-4876-8646-92C1FD3FF086}"/>
          </ac:spMkLst>
        </pc:spChg>
        <pc:spChg chg="mod modVis">
          <ac:chgData name="One Skill" userId="8d49c830ac36a521" providerId="LiveId" clId="{108620F3-7C9B-4B7B-BDB5-71800E3BB158}" dt="2021-04-13T18:13:39.507" v="2092"/>
          <ac:spMkLst>
            <pc:docMk/>
            <pc:sldMk cId="243438491" sldId="355"/>
            <ac:spMk id="945" creationId="{7C2F8009-920F-418F-819E-D469ECB9EB48}"/>
          </ac:spMkLst>
        </pc:spChg>
        <pc:spChg chg="mod modVis">
          <ac:chgData name="One Skill" userId="8d49c830ac36a521" providerId="LiveId" clId="{108620F3-7C9B-4B7B-BDB5-71800E3BB158}" dt="2021-04-13T18:13:39.507" v="2094"/>
          <ac:spMkLst>
            <pc:docMk/>
            <pc:sldMk cId="243438491" sldId="355"/>
            <ac:spMk id="946" creationId="{CA6D91FB-E8CC-48FE-A3BB-DDE100B568C0}"/>
          </ac:spMkLst>
        </pc:spChg>
        <pc:spChg chg="mod modVis">
          <ac:chgData name="One Skill" userId="8d49c830ac36a521" providerId="LiveId" clId="{108620F3-7C9B-4B7B-BDB5-71800E3BB158}" dt="2021-04-13T18:13:39.508" v="2096"/>
          <ac:spMkLst>
            <pc:docMk/>
            <pc:sldMk cId="243438491" sldId="355"/>
            <ac:spMk id="947" creationId="{B1BBF72E-C429-4AC6-8AFF-EFE9A2F19E14}"/>
          </ac:spMkLst>
        </pc:spChg>
        <pc:spChg chg="mod modVis">
          <ac:chgData name="One Skill" userId="8d49c830ac36a521" providerId="LiveId" clId="{108620F3-7C9B-4B7B-BDB5-71800E3BB158}" dt="2021-04-13T18:13:39.508" v="2098"/>
          <ac:spMkLst>
            <pc:docMk/>
            <pc:sldMk cId="243438491" sldId="355"/>
            <ac:spMk id="948" creationId="{9DA8251D-8BE2-4EDE-879E-90C5B43D4180}"/>
          </ac:spMkLst>
        </pc:spChg>
        <pc:spChg chg="mod modVis">
          <ac:chgData name="One Skill" userId="8d49c830ac36a521" providerId="LiveId" clId="{108620F3-7C9B-4B7B-BDB5-71800E3BB158}" dt="2021-04-13T18:13:39.509" v="2100"/>
          <ac:spMkLst>
            <pc:docMk/>
            <pc:sldMk cId="243438491" sldId="355"/>
            <ac:spMk id="949" creationId="{1972FD54-BDB9-4326-BD95-3D82DE8BBE16}"/>
          </ac:spMkLst>
        </pc:spChg>
        <pc:spChg chg="mod modVis">
          <ac:chgData name="One Skill" userId="8d49c830ac36a521" providerId="LiveId" clId="{108620F3-7C9B-4B7B-BDB5-71800E3BB158}" dt="2021-04-13T18:13:39.509" v="2102"/>
          <ac:spMkLst>
            <pc:docMk/>
            <pc:sldMk cId="243438491" sldId="355"/>
            <ac:spMk id="950" creationId="{123AF621-4C13-401B-AE20-0DEC03447F2A}"/>
          </ac:spMkLst>
        </pc:spChg>
        <pc:spChg chg="mod modVis">
          <ac:chgData name="One Skill" userId="8d49c830ac36a521" providerId="LiveId" clId="{108620F3-7C9B-4B7B-BDB5-71800E3BB158}" dt="2021-04-13T18:13:39.510" v="2104"/>
          <ac:spMkLst>
            <pc:docMk/>
            <pc:sldMk cId="243438491" sldId="355"/>
            <ac:spMk id="951" creationId="{94BCC5C6-E9C2-4112-B7E7-1CFE5CAC6C58}"/>
          </ac:spMkLst>
        </pc:spChg>
        <pc:spChg chg="mod modVis">
          <ac:chgData name="One Skill" userId="8d49c830ac36a521" providerId="LiveId" clId="{108620F3-7C9B-4B7B-BDB5-71800E3BB158}" dt="2021-04-13T18:13:39.510" v="2106"/>
          <ac:spMkLst>
            <pc:docMk/>
            <pc:sldMk cId="243438491" sldId="355"/>
            <ac:spMk id="952" creationId="{BA124DCA-028A-4645-974D-73DB307CBEF9}"/>
          </ac:spMkLst>
        </pc:spChg>
        <pc:spChg chg="mod modVis">
          <ac:chgData name="One Skill" userId="8d49c830ac36a521" providerId="LiveId" clId="{108620F3-7C9B-4B7B-BDB5-71800E3BB158}" dt="2021-04-13T18:13:39.511" v="2108"/>
          <ac:spMkLst>
            <pc:docMk/>
            <pc:sldMk cId="243438491" sldId="355"/>
            <ac:spMk id="953" creationId="{46E34D0D-2174-4D85-B2C1-8C9710A52CB7}"/>
          </ac:spMkLst>
        </pc:spChg>
        <pc:spChg chg="mod modVis">
          <ac:chgData name="One Skill" userId="8d49c830ac36a521" providerId="LiveId" clId="{108620F3-7C9B-4B7B-BDB5-71800E3BB158}" dt="2021-04-13T18:13:39.511" v="2110"/>
          <ac:spMkLst>
            <pc:docMk/>
            <pc:sldMk cId="243438491" sldId="355"/>
            <ac:spMk id="954" creationId="{F2ED68C8-9638-471A-9540-7FA4F5014993}"/>
          </ac:spMkLst>
        </pc:spChg>
        <pc:spChg chg="mod modVis">
          <ac:chgData name="One Skill" userId="8d49c830ac36a521" providerId="LiveId" clId="{108620F3-7C9B-4B7B-BDB5-71800E3BB158}" dt="2021-04-13T18:13:39.512" v="2112"/>
          <ac:spMkLst>
            <pc:docMk/>
            <pc:sldMk cId="243438491" sldId="355"/>
            <ac:spMk id="955" creationId="{8224CA8A-D8E0-4380-8C43-DEE73699BFAB}"/>
          </ac:spMkLst>
        </pc:spChg>
        <pc:spChg chg="mod modVis">
          <ac:chgData name="One Skill" userId="8d49c830ac36a521" providerId="LiveId" clId="{108620F3-7C9B-4B7B-BDB5-71800E3BB158}" dt="2021-04-13T18:13:39.512" v="2114"/>
          <ac:spMkLst>
            <pc:docMk/>
            <pc:sldMk cId="243438491" sldId="355"/>
            <ac:spMk id="956" creationId="{6EFE3BC2-0470-4E75-9A24-D73022DD87B8}"/>
          </ac:spMkLst>
        </pc:spChg>
        <pc:spChg chg="mod modVis">
          <ac:chgData name="One Skill" userId="8d49c830ac36a521" providerId="LiveId" clId="{108620F3-7C9B-4B7B-BDB5-71800E3BB158}" dt="2021-04-13T18:13:39.513" v="2116"/>
          <ac:spMkLst>
            <pc:docMk/>
            <pc:sldMk cId="243438491" sldId="355"/>
            <ac:spMk id="957" creationId="{B1D426A4-0D4D-4FB5-8E57-BBA4AE2832B0}"/>
          </ac:spMkLst>
        </pc:spChg>
        <pc:spChg chg="mod modVis">
          <ac:chgData name="One Skill" userId="8d49c830ac36a521" providerId="LiveId" clId="{108620F3-7C9B-4B7B-BDB5-71800E3BB158}" dt="2021-04-13T18:13:39.513" v="2118"/>
          <ac:spMkLst>
            <pc:docMk/>
            <pc:sldMk cId="243438491" sldId="355"/>
            <ac:spMk id="958" creationId="{79D0CF49-F4D3-4A8E-981F-6CCE3FFBB121}"/>
          </ac:spMkLst>
        </pc:spChg>
        <pc:spChg chg="mod modVis">
          <ac:chgData name="One Skill" userId="8d49c830ac36a521" providerId="LiveId" clId="{108620F3-7C9B-4B7B-BDB5-71800E3BB158}" dt="2021-04-13T18:13:39.514" v="2120"/>
          <ac:spMkLst>
            <pc:docMk/>
            <pc:sldMk cId="243438491" sldId="355"/>
            <ac:spMk id="959" creationId="{48F2004C-5062-4230-8942-43DE8015CEFA}"/>
          </ac:spMkLst>
        </pc:spChg>
        <pc:spChg chg="mod modVis">
          <ac:chgData name="One Skill" userId="8d49c830ac36a521" providerId="LiveId" clId="{108620F3-7C9B-4B7B-BDB5-71800E3BB158}" dt="2021-04-13T18:13:39.514" v="2122"/>
          <ac:spMkLst>
            <pc:docMk/>
            <pc:sldMk cId="243438491" sldId="355"/>
            <ac:spMk id="960" creationId="{708DE15B-9EC1-4C78-AB95-BAF1BB76E1E9}"/>
          </ac:spMkLst>
        </pc:spChg>
        <pc:spChg chg="mod modVis">
          <ac:chgData name="One Skill" userId="8d49c830ac36a521" providerId="LiveId" clId="{108620F3-7C9B-4B7B-BDB5-71800E3BB158}" dt="2021-04-13T18:13:39.515" v="2124"/>
          <ac:spMkLst>
            <pc:docMk/>
            <pc:sldMk cId="243438491" sldId="355"/>
            <ac:spMk id="961" creationId="{BCCD1C2D-4D9A-4671-966B-363CB2DCFF85}"/>
          </ac:spMkLst>
        </pc:spChg>
        <pc:spChg chg="mod modVis">
          <ac:chgData name="One Skill" userId="8d49c830ac36a521" providerId="LiveId" clId="{108620F3-7C9B-4B7B-BDB5-71800E3BB158}" dt="2021-04-13T18:13:39.515" v="2126"/>
          <ac:spMkLst>
            <pc:docMk/>
            <pc:sldMk cId="243438491" sldId="355"/>
            <ac:spMk id="962" creationId="{97640956-7137-4776-8AB7-6EF29006479E}"/>
          </ac:spMkLst>
        </pc:spChg>
        <pc:spChg chg="mod modVis">
          <ac:chgData name="One Skill" userId="8d49c830ac36a521" providerId="LiveId" clId="{108620F3-7C9B-4B7B-BDB5-71800E3BB158}" dt="2021-04-13T18:13:39.516" v="2128"/>
          <ac:spMkLst>
            <pc:docMk/>
            <pc:sldMk cId="243438491" sldId="355"/>
            <ac:spMk id="963" creationId="{0B2A6751-757F-4551-AF8D-6CD7B2230292}"/>
          </ac:spMkLst>
        </pc:spChg>
        <pc:spChg chg="mod modVis">
          <ac:chgData name="One Skill" userId="8d49c830ac36a521" providerId="LiveId" clId="{108620F3-7C9B-4B7B-BDB5-71800E3BB158}" dt="2021-04-13T18:13:39.516" v="2130"/>
          <ac:spMkLst>
            <pc:docMk/>
            <pc:sldMk cId="243438491" sldId="355"/>
            <ac:spMk id="965" creationId="{7DD860DA-F623-4897-B763-656BEDD1A331}"/>
          </ac:spMkLst>
        </pc:spChg>
        <pc:spChg chg="mod modVis">
          <ac:chgData name="One Skill" userId="8d49c830ac36a521" providerId="LiveId" clId="{108620F3-7C9B-4B7B-BDB5-71800E3BB158}" dt="2021-04-13T18:13:39.517" v="2132"/>
          <ac:spMkLst>
            <pc:docMk/>
            <pc:sldMk cId="243438491" sldId="355"/>
            <ac:spMk id="966" creationId="{75CB9FC5-46DB-4338-B6BA-A079C0629AF8}"/>
          </ac:spMkLst>
        </pc:spChg>
        <pc:spChg chg="mod modVis">
          <ac:chgData name="One Skill" userId="8d49c830ac36a521" providerId="LiveId" clId="{108620F3-7C9B-4B7B-BDB5-71800E3BB158}" dt="2021-04-13T18:13:39.517" v="2134"/>
          <ac:spMkLst>
            <pc:docMk/>
            <pc:sldMk cId="243438491" sldId="355"/>
            <ac:spMk id="967" creationId="{1F49F285-1285-424A-A108-591813A1067C}"/>
          </ac:spMkLst>
        </pc:spChg>
        <pc:spChg chg="mod modVis">
          <ac:chgData name="One Skill" userId="8d49c830ac36a521" providerId="LiveId" clId="{108620F3-7C9B-4B7B-BDB5-71800E3BB158}" dt="2021-04-13T18:13:39.518" v="2136"/>
          <ac:spMkLst>
            <pc:docMk/>
            <pc:sldMk cId="243438491" sldId="355"/>
            <ac:spMk id="968" creationId="{3FA25BF0-13AD-4E3A-9779-C326C46A743A}"/>
          </ac:spMkLst>
        </pc:spChg>
        <pc:spChg chg="mod modVis">
          <ac:chgData name="One Skill" userId="8d49c830ac36a521" providerId="LiveId" clId="{108620F3-7C9B-4B7B-BDB5-71800E3BB158}" dt="2021-04-13T18:13:39.518" v="2138"/>
          <ac:spMkLst>
            <pc:docMk/>
            <pc:sldMk cId="243438491" sldId="355"/>
            <ac:spMk id="969" creationId="{48AEDB02-FEB9-4EB0-87DF-C38D1FF837EF}"/>
          </ac:spMkLst>
        </pc:spChg>
        <pc:spChg chg="mod modVis">
          <ac:chgData name="One Skill" userId="8d49c830ac36a521" providerId="LiveId" clId="{108620F3-7C9B-4B7B-BDB5-71800E3BB158}" dt="2021-04-13T18:13:39.519" v="2140"/>
          <ac:spMkLst>
            <pc:docMk/>
            <pc:sldMk cId="243438491" sldId="355"/>
            <ac:spMk id="970" creationId="{0B120F4F-79CC-4CA1-9D3B-02CEAAF3FCFD}"/>
          </ac:spMkLst>
        </pc:spChg>
        <pc:spChg chg="mod modVis">
          <ac:chgData name="One Skill" userId="8d49c830ac36a521" providerId="LiveId" clId="{108620F3-7C9B-4B7B-BDB5-71800E3BB158}" dt="2021-04-13T18:13:39.519" v="2142"/>
          <ac:spMkLst>
            <pc:docMk/>
            <pc:sldMk cId="243438491" sldId="355"/>
            <ac:spMk id="971" creationId="{4F3FE51E-0A48-43E5-9158-AA0657B0773F}"/>
          </ac:spMkLst>
        </pc:spChg>
        <pc:spChg chg="mod modVis">
          <ac:chgData name="One Skill" userId="8d49c830ac36a521" providerId="LiveId" clId="{108620F3-7C9B-4B7B-BDB5-71800E3BB158}" dt="2021-04-13T18:13:39.520" v="2144"/>
          <ac:spMkLst>
            <pc:docMk/>
            <pc:sldMk cId="243438491" sldId="355"/>
            <ac:spMk id="972" creationId="{F95D8392-9E35-400E-9CE9-A82C9699FCE1}"/>
          </ac:spMkLst>
        </pc:spChg>
        <pc:spChg chg="mod modVis">
          <ac:chgData name="One Skill" userId="8d49c830ac36a521" providerId="LiveId" clId="{108620F3-7C9B-4B7B-BDB5-71800E3BB158}" dt="2021-04-13T18:13:39.520" v="2146"/>
          <ac:spMkLst>
            <pc:docMk/>
            <pc:sldMk cId="243438491" sldId="355"/>
            <ac:spMk id="973" creationId="{B51A553F-0F8B-4EFB-8FD3-91F4FA4D5D96}"/>
          </ac:spMkLst>
        </pc:spChg>
        <pc:spChg chg="mod modVis">
          <ac:chgData name="One Skill" userId="8d49c830ac36a521" providerId="LiveId" clId="{108620F3-7C9B-4B7B-BDB5-71800E3BB158}" dt="2021-04-13T18:13:39.521" v="2148"/>
          <ac:spMkLst>
            <pc:docMk/>
            <pc:sldMk cId="243438491" sldId="355"/>
            <ac:spMk id="974" creationId="{2D35E2CE-F544-48D1-B9E5-ECEC0ADE42A9}"/>
          </ac:spMkLst>
        </pc:spChg>
        <pc:spChg chg="mod modVis">
          <ac:chgData name="One Skill" userId="8d49c830ac36a521" providerId="LiveId" clId="{108620F3-7C9B-4B7B-BDB5-71800E3BB158}" dt="2021-04-13T18:13:39.521" v="2150"/>
          <ac:spMkLst>
            <pc:docMk/>
            <pc:sldMk cId="243438491" sldId="355"/>
            <ac:spMk id="975" creationId="{9DA1257D-0CAE-40C5-BE1C-F6401881E9EE}"/>
          </ac:spMkLst>
        </pc:spChg>
        <pc:spChg chg="mod modVis">
          <ac:chgData name="One Skill" userId="8d49c830ac36a521" providerId="LiveId" clId="{108620F3-7C9B-4B7B-BDB5-71800E3BB158}" dt="2021-04-13T18:13:39.522" v="2152"/>
          <ac:spMkLst>
            <pc:docMk/>
            <pc:sldMk cId="243438491" sldId="355"/>
            <ac:spMk id="977" creationId="{C95FFB83-4BF9-4DA6-AF6B-8058895FE03D}"/>
          </ac:spMkLst>
        </pc:spChg>
        <pc:spChg chg="mod modVis">
          <ac:chgData name="One Skill" userId="8d49c830ac36a521" providerId="LiveId" clId="{108620F3-7C9B-4B7B-BDB5-71800E3BB158}" dt="2021-04-13T18:13:39.522" v="2154"/>
          <ac:spMkLst>
            <pc:docMk/>
            <pc:sldMk cId="243438491" sldId="355"/>
            <ac:spMk id="979" creationId="{BBBFE0E1-39A8-4C18-AE47-8979000B5F01}"/>
          </ac:spMkLst>
        </pc:spChg>
        <pc:spChg chg="mod modVis">
          <ac:chgData name="One Skill" userId="8d49c830ac36a521" providerId="LiveId" clId="{108620F3-7C9B-4B7B-BDB5-71800E3BB158}" dt="2021-04-13T18:13:39.523" v="2156"/>
          <ac:spMkLst>
            <pc:docMk/>
            <pc:sldMk cId="243438491" sldId="355"/>
            <ac:spMk id="980" creationId="{3340B6FC-F245-47F9-AE95-47810529D579}"/>
          </ac:spMkLst>
        </pc:spChg>
        <pc:spChg chg="mod modVis">
          <ac:chgData name="One Skill" userId="8d49c830ac36a521" providerId="LiveId" clId="{108620F3-7C9B-4B7B-BDB5-71800E3BB158}" dt="2021-04-13T18:13:39.523" v="2158"/>
          <ac:spMkLst>
            <pc:docMk/>
            <pc:sldMk cId="243438491" sldId="355"/>
            <ac:spMk id="981" creationId="{6FF73C8D-83EF-46CB-892B-B9020A03A448}"/>
          </ac:spMkLst>
        </pc:spChg>
        <pc:spChg chg="mod modVis">
          <ac:chgData name="One Skill" userId="8d49c830ac36a521" providerId="LiveId" clId="{108620F3-7C9B-4B7B-BDB5-71800E3BB158}" dt="2021-04-13T18:13:39.524" v="2160"/>
          <ac:spMkLst>
            <pc:docMk/>
            <pc:sldMk cId="243438491" sldId="355"/>
            <ac:spMk id="982" creationId="{3257AA5F-70DC-47BE-9E2E-A03B020910C5}"/>
          </ac:spMkLst>
        </pc:spChg>
        <pc:spChg chg="mod modVis">
          <ac:chgData name="One Skill" userId="8d49c830ac36a521" providerId="LiveId" clId="{108620F3-7C9B-4B7B-BDB5-71800E3BB158}" dt="2021-04-13T18:13:39.524" v="2162"/>
          <ac:spMkLst>
            <pc:docMk/>
            <pc:sldMk cId="243438491" sldId="355"/>
            <ac:spMk id="983" creationId="{7CB81230-6A92-4819-A0F4-22B018604368}"/>
          </ac:spMkLst>
        </pc:spChg>
        <pc:spChg chg="mod modVis">
          <ac:chgData name="One Skill" userId="8d49c830ac36a521" providerId="LiveId" clId="{108620F3-7C9B-4B7B-BDB5-71800E3BB158}" dt="2021-04-13T18:13:39.525" v="2164"/>
          <ac:spMkLst>
            <pc:docMk/>
            <pc:sldMk cId="243438491" sldId="355"/>
            <ac:spMk id="984" creationId="{D28B66B6-A567-480E-A898-33F55BFCDB4E}"/>
          </ac:spMkLst>
        </pc:spChg>
        <pc:spChg chg="mod modVis">
          <ac:chgData name="One Skill" userId="8d49c830ac36a521" providerId="LiveId" clId="{108620F3-7C9B-4B7B-BDB5-71800E3BB158}" dt="2021-04-13T18:13:39.525" v="2166"/>
          <ac:spMkLst>
            <pc:docMk/>
            <pc:sldMk cId="243438491" sldId="355"/>
            <ac:spMk id="985" creationId="{7F770B62-8267-4201-B090-D94479AB64A7}"/>
          </ac:spMkLst>
        </pc:spChg>
        <pc:spChg chg="mod modVis">
          <ac:chgData name="One Skill" userId="8d49c830ac36a521" providerId="LiveId" clId="{108620F3-7C9B-4B7B-BDB5-71800E3BB158}" dt="2021-04-13T18:13:39.526" v="2168"/>
          <ac:spMkLst>
            <pc:docMk/>
            <pc:sldMk cId="243438491" sldId="355"/>
            <ac:spMk id="986" creationId="{035D1CBA-5207-4BF7-BB07-3D6C98F0EDA8}"/>
          </ac:spMkLst>
        </pc:spChg>
        <pc:spChg chg="mod modVis">
          <ac:chgData name="One Skill" userId="8d49c830ac36a521" providerId="LiveId" clId="{108620F3-7C9B-4B7B-BDB5-71800E3BB158}" dt="2021-04-13T18:13:39.526" v="2170"/>
          <ac:spMkLst>
            <pc:docMk/>
            <pc:sldMk cId="243438491" sldId="355"/>
            <ac:spMk id="987" creationId="{944FBD00-941F-470E-B838-E6FF6DB9815E}"/>
          </ac:spMkLst>
        </pc:spChg>
        <pc:spChg chg="mod modVis">
          <ac:chgData name="One Skill" userId="8d49c830ac36a521" providerId="LiveId" clId="{108620F3-7C9B-4B7B-BDB5-71800E3BB158}" dt="2021-04-13T18:13:39.527" v="2172"/>
          <ac:spMkLst>
            <pc:docMk/>
            <pc:sldMk cId="243438491" sldId="355"/>
            <ac:spMk id="988" creationId="{E9130F28-666F-4CF4-86D5-789CA95A575A}"/>
          </ac:spMkLst>
        </pc:spChg>
        <pc:spChg chg="mod modVis">
          <ac:chgData name="One Skill" userId="8d49c830ac36a521" providerId="LiveId" clId="{108620F3-7C9B-4B7B-BDB5-71800E3BB158}" dt="2021-04-13T18:13:39.527" v="2174"/>
          <ac:spMkLst>
            <pc:docMk/>
            <pc:sldMk cId="243438491" sldId="355"/>
            <ac:spMk id="990" creationId="{3A57A9FE-5BAC-4719-9296-057F6B21DF9C}"/>
          </ac:spMkLst>
        </pc:spChg>
        <pc:spChg chg="mod modVis">
          <ac:chgData name="One Skill" userId="8d49c830ac36a521" providerId="LiveId" clId="{108620F3-7C9B-4B7B-BDB5-71800E3BB158}" dt="2021-04-13T18:13:39.528" v="2176"/>
          <ac:spMkLst>
            <pc:docMk/>
            <pc:sldMk cId="243438491" sldId="355"/>
            <ac:spMk id="992" creationId="{58B290A4-162C-48F3-A8D4-32BD32BA6CD8}"/>
          </ac:spMkLst>
        </pc:spChg>
        <pc:spChg chg="mod modVis">
          <ac:chgData name="One Skill" userId="8d49c830ac36a521" providerId="LiveId" clId="{108620F3-7C9B-4B7B-BDB5-71800E3BB158}" dt="2021-04-13T18:13:39.528" v="2178"/>
          <ac:spMkLst>
            <pc:docMk/>
            <pc:sldMk cId="243438491" sldId="355"/>
            <ac:spMk id="993" creationId="{F8C80F08-9021-42B0-B5DE-7CCE1732C297}"/>
          </ac:spMkLst>
        </pc:spChg>
        <pc:spChg chg="mod modVis">
          <ac:chgData name="One Skill" userId="8d49c830ac36a521" providerId="LiveId" clId="{108620F3-7C9B-4B7B-BDB5-71800E3BB158}" dt="2021-04-13T18:13:39.529" v="2180"/>
          <ac:spMkLst>
            <pc:docMk/>
            <pc:sldMk cId="243438491" sldId="355"/>
            <ac:spMk id="994" creationId="{A802EB8B-8D05-4D9E-B57E-87A4C458FEDB}"/>
          </ac:spMkLst>
        </pc:spChg>
        <pc:spChg chg="mod modVis">
          <ac:chgData name="One Skill" userId="8d49c830ac36a521" providerId="LiveId" clId="{108620F3-7C9B-4B7B-BDB5-71800E3BB158}" dt="2021-04-13T18:13:39.529" v="2182"/>
          <ac:spMkLst>
            <pc:docMk/>
            <pc:sldMk cId="243438491" sldId="355"/>
            <ac:spMk id="995" creationId="{85A326C2-FCAE-4FB9-8B7C-5047583D3E1F}"/>
          </ac:spMkLst>
        </pc:spChg>
        <pc:spChg chg="mod modVis">
          <ac:chgData name="One Skill" userId="8d49c830ac36a521" providerId="LiveId" clId="{108620F3-7C9B-4B7B-BDB5-71800E3BB158}" dt="2021-04-13T18:13:39.530" v="2184"/>
          <ac:spMkLst>
            <pc:docMk/>
            <pc:sldMk cId="243438491" sldId="355"/>
            <ac:spMk id="996" creationId="{A69C6AF6-4B8A-46A3-8295-D6C8417797B8}"/>
          </ac:spMkLst>
        </pc:spChg>
        <pc:spChg chg="mod modVis">
          <ac:chgData name="One Skill" userId="8d49c830ac36a521" providerId="LiveId" clId="{108620F3-7C9B-4B7B-BDB5-71800E3BB158}" dt="2021-04-13T18:13:39.530" v="2186"/>
          <ac:spMkLst>
            <pc:docMk/>
            <pc:sldMk cId="243438491" sldId="355"/>
            <ac:spMk id="997" creationId="{8D80A447-B1EC-4550-987F-AFE3F3C4045C}"/>
          </ac:spMkLst>
        </pc:spChg>
        <pc:spChg chg="mod modVis">
          <ac:chgData name="One Skill" userId="8d49c830ac36a521" providerId="LiveId" clId="{108620F3-7C9B-4B7B-BDB5-71800E3BB158}" dt="2021-04-13T18:13:39.531" v="2188"/>
          <ac:spMkLst>
            <pc:docMk/>
            <pc:sldMk cId="243438491" sldId="355"/>
            <ac:spMk id="998" creationId="{9FFC18DE-FF09-4F40-9F1F-A3B48D764820}"/>
          </ac:spMkLst>
        </pc:spChg>
        <pc:spChg chg="mod modVis">
          <ac:chgData name="One Skill" userId="8d49c830ac36a521" providerId="LiveId" clId="{108620F3-7C9B-4B7B-BDB5-71800E3BB158}" dt="2021-04-13T18:13:39.531" v="2190"/>
          <ac:spMkLst>
            <pc:docMk/>
            <pc:sldMk cId="243438491" sldId="355"/>
            <ac:spMk id="999" creationId="{C0EDE83E-F351-43F1-B333-54DA75C6C2C3}"/>
          </ac:spMkLst>
        </pc:spChg>
        <pc:spChg chg="mod modVis">
          <ac:chgData name="One Skill" userId="8d49c830ac36a521" providerId="LiveId" clId="{108620F3-7C9B-4B7B-BDB5-71800E3BB158}" dt="2021-04-13T18:13:39.532" v="2192"/>
          <ac:spMkLst>
            <pc:docMk/>
            <pc:sldMk cId="243438491" sldId="355"/>
            <ac:spMk id="1000" creationId="{0247F7CB-1C93-4D01-8119-16ADBFF9425D}"/>
          </ac:spMkLst>
        </pc:spChg>
        <pc:spChg chg="mod modVis">
          <ac:chgData name="One Skill" userId="8d49c830ac36a521" providerId="LiveId" clId="{108620F3-7C9B-4B7B-BDB5-71800E3BB158}" dt="2021-04-13T18:13:39.532" v="2194"/>
          <ac:spMkLst>
            <pc:docMk/>
            <pc:sldMk cId="243438491" sldId="355"/>
            <ac:spMk id="1001" creationId="{66D18862-6A63-4F00-B234-6446AFC73D5C}"/>
          </ac:spMkLst>
        </pc:spChg>
        <pc:spChg chg="mod modVis">
          <ac:chgData name="One Skill" userId="8d49c830ac36a521" providerId="LiveId" clId="{108620F3-7C9B-4B7B-BDB5-71800E3BB158}" dt="2021-04-13T18:13:39.533" v="2196"/>
          <ac:spMkLst>
            <pc:docMk/>
            <pc:sldMk cId="243438491" sldId="355"/>
            <ac:spMk id="1002" creationId="{6A061298-9E2A-44E1-839D-97A7737073AC}"/>
          </ac:spMkLst>
        </pc:spChg>
        <pc:spChg chg="mod modVis">
          <ac:chgData name="One Skill" userId="8d49c830ac36a521" providerId="LiveId" clId="{108620F3-7C9B-4B7B-BDB5-71800E3BB158}" dt="2021-04-13T18:13:39.533" v="2198"/>
          <ac:spMkLst>
            <pc:docMk/>
            <pc:sldMk cId="243438491" sldId="355"/>
            <ac:spMk id="1003" creationId="{DAF45A50-6AE4-4231-A181-1016FC0CD7E5}"/>
          </ac:spMkLst>
        </pc:spChg>
        <pc:spChg chg="mod modVis">
          <ac:chgData name="One Skill" userId="8d49c830ac36a521" providerId="LiveId" clId="{108620F3-7C9B-4B7B-BDB5-71800E3BB158}" dt="2021-04-13T18:13:39.534" v="2200"/>
          <ac:spMkLst>
            <pc:docMk/>
            <pc:sldMk cId="243438491" sldId="355"/>
            <ac:spMk id="1004" creationId="{442F3AAD-3F43-4CF9-8E4D-79608C06544E}"/>
          </ac:spMkLst>
        </pc:spChg>
        <pc:spChg chg="mod modVis">
          <ac:chgData name="One Skill" userId="8d49c830ac36a521" providerId="LiveId" clId="{108620F3-7C9B-4B7B-BDB5-71800E3BB158}" dt="2021-04-13T18:13:39.534" v="2202"/>
          <ac:spMkLst>
            <pc:docMk/>
            <pc:sldMk cId="243438491" sldId="355"/>
            <ac:spMk id="1005" creationId="{74E30278-7800-4614-889C-FE8390363487}"/>
          </ac:spMkLst>
        </pc:spChg>
        <pc:spChg chg="mod modVis">
          <ac:chgData name="One Skill" userId="8d49c830ac36a521" providerId="LiveId" clId="{108620F3-7C9B-4B7B-BDB5-71800E3BB158}" dt="2021-04-13T18:13:39.535" v="2204"/>
          <ac:spMkLst>
            <pc:docMk/>
            <pc:sldMk cId="243438491" sldId="355"/>
            <ac:spMk id="1006" creationId="{33F15FFD-16A9-4086-BA29-F90DCB978A09}"/>
          </ac:spMkLst>
        </pc:spChg>
        <pc:spChg chg="mod modVis">
          <ac:chgData name="One Skill" userId="8d49c830ac36a521" providerId="LiveId" clId="{108620F3-7C9B-4B7B-BDB5-71800E3BB158}" dt="2021-04-13T18:13:39.535" v="2206"/>
          <ac:spMkLst>
            <pc:docMk/>
            <pc:sldMk cId="243438491" sldId="355"/>
            <ac:spMk id="1007" creationId="{9D81E0DC-6E78-4F24-99CC-B0F4850A2671}"/>
          </ac:spMkLst>
        </pc:spChg>
        <pc:spChg chg="mod modVis">
          <ac:chgData name="One Skill" userId="8d49c830ac36a521" providerId="LiveId" clId="{108620F3-7C9B-4B7B-BDB5-71800E3BB158}" dt="2021-04-13T18:13:39.536" v="2208"/>
          <ac:spMkLst>
            <pc:docMk/>
            <pc:sldMk cId="243438491" sldId="355"/>
            <ac:spMk id="1008" creationId="{CD8592AD-2B4E-4457-AD15-9649F1D91876}"/>
          </ac:spMkLst>
        </pc:spChg>
        <pc:spChg chg="mod modVis">
          <ac:chgData name="One Skill" userId="8d49c830ac36a521" providerId="LiveId" clId="{108620F3-7C9B-4B7B-BDB5-71800E3BB158}" dt="2021-04-13T18:13:39.536" v="2210"/>
          <ac:spMkLst>
            <pc:docMk/>
            <pc:sldMk cId="243438491" sldId="355"/>
            <ac:spMk id="1010" creationId="{DAFED0BE-1570-4062-BA75-3FB48499C657}"/>
          </ac:spMkLst>
        </pc:spChg>
        <pc:spChg chg="mod modVis">
          <ac:chgData name="One Skill" userId="8d49c830ac36a521" providerId="LiveId" clId="{108620F3-7C9B-4B7B-BDB5-71800E3BB158}" dt="2021-04-13T18:13:39.537" v="2212"/>
          <ac:spMkLst>
            <pc:docMk/>
            <pc:sldMk cId="243438491" sldId="355"/>
            <ac:spMk id="1011" creationId="{03897D33-B7F7-4A26-8F17-5F4347961DFA}"/>
          </ac:spMkLst>
        </pc:spChg>
        <pc:spChg chg="mod modVis">
          <ac:chgData name="One Skill" userId="8d49c830ac36a521" providerId="LiveId" clId="{108620F3-7C9B-4B7B-BDB5-71800E3BB158}" dt="2021-04-13T18:13:39.537" v="2214"/>
          <ac:spMkLst>
            <pc:docMk/>
            <pc:sldMk cId="243438491" sldId="355"/>
            <ac:spMk id="1012" creationId="{855D49A9-D6B9-4743-B029-C57222E769C0}"/>
          </ac:spMkLst>
        </pc:spChg>
        <pc:spChg chg="mod modVis">
          <ac:chgData name="One Skill" userId="8d49c830ac36a521" providerId="LiveId" clId="{108620F3-7C9B-4B7B-BDB5-71800E3BB158}" dt="2021-04-13T18:13:39.538" v="2216"/>
          <ac:spMkLst>
            <pc:docMk/>
            <pc:sldMk cId="243438491" sldId="355"/>
            <ac:spMk id="1013" creationId="{74032E3B-F562-4283-856D-EB32AC3DE3F7}"/>
          </ac:spMkLst>
        </pc:spChg>
        <pc:spChg chg="mod modVis">
          <ac:chgData name="One Skill" userId="8d49c830ac36a521" providerId="LiveId" clId="{108620F3-7C9B-4B7B-BDB5-71800E3BB158}" dt="2021-04-13T18:13:39.538" v="2218"/>
          <ac:spMkLst>
            <pc:docMk/>
            <pc:sldMk cId="243438491" sldId="355"/>
            <ac:spMk id="1015" creationId="{CB5DBE45-5FD6-40F7-9800-6403D82DD25F}"/>
          </ac:spMkLst>
        </pc:spChg>
        <pc:spChg chg="mod modVis">
          <ac:chgData name="One Skill" userId="8d49c830ac36a521" providerId="LiveId" clId="{108620F3-7C9B-4B7B-BDB5-71800E3BB158}" dt="2021-04-13T18:13:39.539" v="2220"/>
          <ac:spMkLst>
            <pc:docMk/>
            <pc:sldMk cId="243438491" sldId="355"/>
            <ac:spMk id="1016" creationId="{CEDB4416-482B-4AB9-AA2C-FB0E4CCCA85C}"/>
          </ac:spMkLst>
        </pc:spChg>
        <pc:spChg chg="mod modVis">
          <ac:chgData name="One Skill" userId="8d49c830ac36a521" providerId="LiveId" clId="{108620F3-7C9B-4B7B-BDB5-71800E3BB158}" dt="2021-04-13T18:13:39.539" v="2222"/>
          <ac:spMkLst>
            <pc:docMk/>
            <pc:sldMk cId="243438491" sldId="355"/>
            <ac:spMk id="1017" creationId="{7A6EC5E9-948D-44E1-AE3E-A2B0C2E211E1}"/>
          </ac:spMkLst>
        </pc:spChg>
        <pc:spChg chg="mod modVis">
          <ac:chgData name="One Skill" userId="8d49c830ac36a521" providerId="LiveId" clId="{108620F3-7C9B-4B7B-BDB5-71800E3BB158}" dt="2021-04-13T18:13:39.540" v="2224"/>
          <ac:spMkLst>
            <pc:docMk/>
            <pc:sldMk cId="243438491" sldId="355"/>
            <ac:spMk id="1018" creationId="{1F5A9DB7-B3F6-422B-8760-17717BF1BE9B}"/>
          </ac:spMkLst>
        </pc:spChg>
        <pc:spChg chg="mod modVis">
          <ac:chgData name="One Skill" userId="8d49c830ac36a521" providerId="LiveId" clId="{108620F3-7C9B-4B7B-BDB5-71800E3BB158}" dt="2021-04-13T18:13:39.540" v="2226"/>
          <ac:spMkLst>
            <pc:docMk/>
            <pc:sldMk cId="243438491" sldId="355"/>
            <ac:spMk id="1019" creationId="{2EE3210A-18C6-4BEE-B013-C6AB254E4CD0}"/>
          </ac:spMkLst>
        </pc:spChg>
        <pc:spChg chg="mod modVis">
          <ac:chgData name="One Skill" userId="8d49c830ac36a521" providerId="LiveId" clId="{108620F3-7C9B-4B7B-BDB5-71800E3BB158}" dt="2021-04-13T18:13:39.541" v="2228"/>
          <ac:spMkLst>
            <pc:docMk/>
            <pc:sldMk cId="243438491" sldId="355"/>
            <ac:spMk id="1020" creationId="{29C23074-3F29-4E11-8392-3F0FEFE64F13}"/>
          </ac:spMkLst>
        </pc:spChg>
        <pc:spChg chg="mod modVis">
          <ac:chgData name="One Skill" userId="8d49c830ac36a521" providerId="LiveId" clId="{108620F3-7C9B-4B7B-BDB5-71800E3BB158}" dt="2021-04-13T18:13:39.541" v="2230"/>
          <ac:spMkLst>
            <pc:docMk/>
            <pc:sldMk cId="243438491" sldId="355"/>
            <ac:spMk id="1021" creationId="{7EF5264F-0A80-476A-B8E3-E97C6B5AFB02}"/>
          </ac:spMkLst>
        </pc:spChg>
        <pc:spChg chg="mod modVis">
          <ac:chgData name="One Skill" userId="8d49c830ac36a521" providerId="LiveId" clId="{108620F3-7C9B-4B7B-BDB5-71800E3BB158}" dt="2021-04-13T18:13:39.542" v="2232"/>
          <ac:spMkLst>
            <pc:docMk/>
            <pc:sldMk cId="243438491" sldId="355"/>
            <ac:spMk id="1022" creationId="{128CCC19-F037-47BD-9F92-C21F86B8FD1A}"/>
          </ac:spMkLst>
        </pc:spChg>
        <pc:spChg chg="mod modVis">
          <ac:chgData name="One Skill" userId="8d49c830ac36a521" providerId="LiveId" clId="{108620F3-7C9B-4B7B-BDB5-71800E3BB158}" dt="2021-04-13T18:13:39.542" v="2234"/>
          <ac:spMkLst>
            <pc:docMk/>
            <pc:sldMk cId="243438491" sldId="355"/>
            <ac:spMk id="1023" creationId="{6A38DC47-9523-4587-9556-A62D7310E0B9}"/>
          </ac:spMkLst>
        </pc:spChg>
        <pc:spChg chg="mod modVis">
          <ac:chgData name="One Skill" userId="8d49c830ac36a521" providerId="LiveId" clId="{108620F3-7C9B-4B7B-BDB5-71800E3BB158}" dt="2021-04-13T18:13:39.543" v="2236"/>
          <ac:spMkLst>
            <pc:docMk/>
            <pc:sldMk cId="243438491" sldId="355"/>
            <ac:spMk id="1024" creationId="{1A725940-4339-4956-A8EE-B761A6854F7B}"/>
          </ac:spMkLst>
        </pc:spChg>
        <pc:spChg chg="mod modVis">
          <ac:chgData name="One Skill" userId="8d49c830ac36a521" providerId="LiveId" clId="{108620F3-7C9B-4B7B-BDB5-71800E3BB158}" dt="2021-04-13T18:13:39.543" v="2238"/>
          <ac:spMkLst>
            <pc:docMk/>
            <pc:sldMk cId="243438491" sldId="355"/>
            <ac:spMk id="1025" creationId="{CA8866F0-CB72-4C57-B8F7-5A3FE2081225}"/>
          </ac:spMkLst>
        </pc:spChg>
        <pc:spChg chg="mod modVis">
          <ac:chgData name="One Skill" userId="8d49c830ac36a521" providerId="LiveId" clId="{108620F3-7C9B-4B7B-BDB5-71800E3BB158}" dt="2021-04-13T18:13:39.544" v="2240"/>
          <ac:spMkLst>
            <pc:docMk/>
            <pc:sldMk cId="243438491" sldId="355"/>
            <ac:spMk id="1026" creationId="{8CE5255D-4952-401B-B1B3-EB08B581A1F8}"/>
          </ac:spMkLst>
        </pc:spChg>
        <pc:spChg chg="mod modVis">
          <ac:chgData name="One Skill" userId="8d49c830ac36a521" providerId="LiveId" clId="{108620F3-7C9B-4B7B-BDB5-71800E3BB158}" dt="2021-04-13T18:13:39.544" v="2242"/>
          <ac:spMkLst>
            <pc:docMk/>
            <pc:sldMk cId="243438491" sldId="355"/>
            <ac:spMk id="1027" creationId="{D29A7231-B475-4C7C-B639-8A6784CDABD0}"/>
          </ac:spMkLst>
        </pc:spChg>
        <pc:spChg chg="mod modVis">
          <ac:chgData name="One Skill" userId="8d49c830ac36a521" providerId="LiveId" clId="{108620F3-7C9B-4B7B-BDB5-71800E3BB158}" dt="2021-04-13T18:13:39.545" v="2244"/>
          <ac:spMkLst>
            <pc:docMk/>
            <pc:sldMk cId="243438491" sldId="355"/>
            <ac:spMk id="1028" creationId="{365779A1-729A-4875-A588-74EB37BBBEBB}"/>
          </ac:spMkLst>
        </pc:spChg>
        <pc:spChg chg="mod modVis">
          <ac:chgData name="One Skill" userId="8d49c830ac36a521" providerId="LiveId" clId="{108620F3-7C9B-4B7B-BDB5-71800E3BB158}" dt="2021-04-13T18:13:39.545" v="2246"/>
          <ac:spMkLst>
            <pc:docMk/>
            <pc:sldMk cId="243438491" sldId="355"/>
            <ac:spMk id="1029" creationId="{54354A8F-69B3-4E17-9985-031F004653F1}"/>
          </ac:spMkLst>
        </pc:spChg>
        <pc:spChg chg="mod modVis">
          <ac:chgData name="One Skill" userId="8d49c830ac36a521" providerId="LiveId" clId="{108620F3-7C9B-4B7B-BDB5-71800E3BB158}" dt="2021-04-13T18:13:39.546" v="2248"/>
          <ac:spMkLst>
            <pc:docMk/>
            <pc:sldMk cId="243438491" sldId="355"/>
            <ac:spMk id="1030" creationId="{0CF5D8EF-1EE5-44F9-88B0-093A45096F2D}"/>
          </ac:spMkLst>
        </pc:spChg>
        <pc:spChg chg="mod modVis">
          <ac:chgData name="One Skill" userId="8d49c830ac36a521" providerId="LiveId" clId="{108620F3-7C9B-4B7B-BDB5-71800E3BB158}" dt="2021-04-13T18:13:39.546" v="2250"/>
          <ac:spMkLst>
            <pc:docMk/>
            <pc:sldMk cId="243438491" sldId="355"/>
            <ac:spMk id="1031" creationId="{E746719B-3ACC-48FE-8D84-7EAA370707BB}"/>
          </ac:spMkLst>
        </pc:spChg>
        <pc:spChg chg="mod modVis">
          <ac:chgData name="One Skill" userId="8d49c830ac36a521" providerId="LiveId" clId="{108620F3-7C9B-4B7B-BDB5-71800E3BB158}" dt="2021-04-13T18:13:39.547" v="2252"/>
          <ac:spMkLst>
            <pc:docMk/>
            <pc:sldMk cId="243438491" sldId="355"/>
            <ac:spMk id="1032" creationId="{C7298008-BF1F-4400-900F-E83AD9774F75}"/>
          </ac:spMkLst>
        </pc:spChg>
        <pc:spChg chg="mod modVis">
          <ac:chgData name="One Skill" userId="8d49c830ac36a521" providerId="LiveId" clId="{108620F3-7C9B-4B7B-BDB5-71800E3BB158}" dt="2021-04-13T18:13:39.547" v="2254"/>
          <ac:spMkLst>
            <pc:docMk/>
            <pc:sldMk cId="243438491" sldId="355"/>
            <ac:spMk id="1033" creationId="{81974206-0E32-4ED2-B012-69FFF25387EE}"/>
          </ac:spMkLst>
        </pc:spChg>
        <pc:spChg chg="mod modVis">
          <ac:chgData name="One Skill" userId="8d49c830ac36a521" providerId="LiveId" clId="{108620F3-7C9B-4B7B-BDB5-71800E3BB158}" dt="2021-04-13T18:13:39.548" v="2256"/>
          <ac:spMkLst>
            <pc:docMk/>
            <pc:sldMk cId="243438491" sldId="355"/>
            <ac:spMk id="1034" creationId="{00ECB1FD-E25C-4BB2-9CE6-F42433BC597F}"/>
          </ac:spMkLst>
        </pc:spChg>
        <pc:spChg chg="mod modVis">
          <ac:chgData name="One Skill" userId="8d49c830ac36a521" providerId="LiveId" clId="{108620F3-7C9B-4B7B-BDB5-71800E3BB158}" dt="2021-04-13T18:13:39.548" v="2258"/>
          <ac:spMkLst>
            <pc:docMk/>
            <pc:sldMk cId="243438491" sldId="355"/>
            <ac:spMk id="1035" creationId="{58604D33-6544-4C37-A352-0E1F2C9D9EF2}"/>
          </ac:spMkLst>
        </pc:spChg>
        <pc:spChg chg="mod modVis">
          <ac:chgData name="One Skill" userId="8d49c830ac36a521" providerId="LiveId" clId="{108620F3-7C9B-4B7B-BDB5-71800E3BB158}" dt="2021-04-13T18:13:39.549" v="2260"/>
          <ac:spMkLst>
            <pc:docMk/>
            <pc:sldMk cId="243438491" sldId="355"/>
            <ac:spMk id="1036" creationId="{5B1D90F9-2343-48D7-9E17-A57456FF0561}"/>
          </ac:spMkLst>
        </pc:spChg>
        <pc:spChg chg="mod modVis">
          <ac:chgData name="One Skill" userId="8d49c830ac36a521" providerId="LiveId" clId="{108620F3-7C9B-4B7B-BDB5-71800E3BB158}" dt="2021-04-13T18:13:39.549" v="2262"/>
          <ac:spMkLst>
            <pc:docMk/>
            <pc:sldMk cId="243438491" sldId="355"/>
            <ac:spMk id="1037" creationId="{EF52D5D7-2E7B-4F99-8F56-419A5B7C6B6F}"/>
          </ac:spMkLst>
        </pc:spChg>
        <pc:spChg chg="mod modVis">
          <ac:chgData name="One Skill" userId="8d49c830ac36a521" providerId="LiveId" clId="{108620F3-7C9B-4B7B-BDB5-71800E3BB158}" dt="2021-04-13T18:13:39.550" v="2264"/>
          <ac:spMkLst>
            <pc:docMk/>
            <pc:sldMk cId="243438491" sldId="355"/>
            <ac:spMk id="1038" creationId="{A6FEF303-FF80-499A-8BE1-37F035E4CC9E}"/>
          </ac:spMkLst>
        </pc:spChg>
        <pc:spChg chg="mod modVis">
          <ac:chgData name="One Skill" userId="8d49c830ac36a521" providerId="LiveId" clId="{108620F3-7C9B-4B7B-BDB5-71800E3BB158}" dt="2021-04-13T18:13:39.550" v="2266"/>
          <ac:spMkLst>
            <pc:docMk/>
            <pc:sldMk cId="243438491" sldId="355"/>
            <ac:spMk id="1039" creationId="{F27E9864-561C-47DD-B81B-A28553BF88C9}"/>
          </ac:spMkLst>
        </pc:spChg>
        <pc:spChg chg="mod modVis">
          <ac:chgData name="One Skill" userId="8d49c830ac36a521" providerId="LiveId" clId="{108620F3-7C9B-4B7B-BDB5-71800E3BB158}" dt="2021-04-13T18:13:39.552" v="2268"/>
          <ac:spMkLst>
            <pc:docMk/>
            <pc:sldMk cId="243438491" sldId="355"/>
            <ac:spMk id="1040" creationId="{E1F0EB98-21E2-4F01-9A34-EB5A34C65435}"/>
          </ac:spMkLst>
        </pc:spChg>
        <pc:spChg chg="mod modVis">
          <ac:chgData name="One Skill" userId="8d49c830ac36a521" providerId="LiveId" clId="{108620F3-7C9B-4B7B-BDB5-71800E3BB158}" dt="2021-04-13T18:13:39.552" v="2270"/>
          <ac:spMkLst>
            <pc:docMk/>
            <pc:sldMk cId="243438491" sldId="355"/>
            <ac:spMk id="1041" creationId="{67966ED0-A149-4243-A96F-68CA4A1C395F}"/>
          </ac:spMkLst>
        </pc:spChg>
        <pc:spChg chg="mod modVis">
          <ac:chgData name="One Skill" userId="8d49c830ac36a521" providerId="LiveId" clId="{108620F3-7C9B-4B7B-BDB5-71800E3BB158}" dt="2021-04-13T18:13:39.553" v="2272"/>
          <ac:spMkLst>
            <pc:docMk/>
            <pc:sldMk cId="243438491" sldId="355"/>
            <ac:spMk id="1042" creationId="{D1973C03-CE5F-4775-B45D-29C1AADF87D5}"/>
          </ac:spMkLst>
        </pc:spChg>
        <pc:spChg chg="mod modVis">
          <ac:chgData name="One Skill" userId="8d49c830ac36a521" providerId="LiveId" clId="{108620F3-7C9B-4B7B-BDB5-71800E3BB158}" dt="2021-04-13T18:13:39.553" v="2274"/>
          <ac:spMkLst>
            <pc:docMk/>
            <pc:sldMk cId="243438491" sldId="355"/>
            <ac:spMk id="1043" creationId="{75ADFFD4-E056-46B5-AF0B-63C29148C463}"/>
          </ac:spMkLst>
        </pc:spChg>
        <pc:spChg chg="mod modVis">
          <ac:chgData name="One Skill" userId="8d49c830ac36a521" providerId="LiveId" clId="{108620F3-7C9B-4B7B-BDB5-71800E3BB158}" dt="2021-04-13T18:13:39.554" v="2276"/>
          <ac:spMkLst>
            <pc:docMk/>
            <pc:sldMk cId="243438491" sldId="355"/>
            <ac:spMk id="1044" creationId="{75F16C64-3EB6-4297-9661-B9A390138310}"/>
          </ac:spMkLst>
        </pc:spChg>
        <pc:spChg chg="mod modVis">
          <ac:chgData name="One Skill" userId="8d49c830ac36a521" providerId="LiveId" clId="{108620F3-7C9B-4B7B-BDB5-71800E3BB158}" dt="2021-04-13T18:13:39.554" v="2278"/>
          <ac:spMkLst>
            <pc:docMk/>
            <pc:sldMk cId="243438491" sldId="355"/>
            <ac:spMk id="1045" creationId="{9B091B58-3D5F-45AE-9694-D5E472321E5F}"/>
          </ac:spMkLst>
        </pc:spChg>
        <pc:spChg chg="mod modVis">
          <ac:chgData name="One Skill" userId="8d49c830ac36a521" providerId="LiveId" clId="{108620F3-7C9B-4B7B-BDB5-71800E3BB158}" dt="2021-04-13T18:13:39.555" v="2280"/>
          <ac:spMkLst>
            <pc:docMk/>
            <pc:sldMk cId="243438491" sldId="355"/>
            <ac:spMk id="1046" creationId="{F5FDAEAB-8DD0-4E75-9D47-9C7F01545797}"/>
          </ac:spMkLst>
        </pc:spChg>
        <pc:spChg chg="mod modVis">
          <ac:chgData name="One Skill" userId="8d49c830ac36a521" providerId="LiveId" clId="{108620F3-7C9B-4B7B-BDB5-71800E3BB158}" dt="2021-04-13T18:13:39.555" v="2282"/>
          <ac:spMkLst>
            <pc:docMk/>
            <pc:sldMk cId="243438491" sldId="355"/>
            <ac:spMk id="1047" creationId="{D2201716-34F0-47C6-BA1B-8106890EA2EB}"/>
          </ac:spMkLst>
        </pc:spChg>
        <pc:spChg chg="mod modVis">
          <ac:chgData name="One Skill" userId="8d49c830ac36a521" providerId="LiveId" clId="{108620F3-7C9B-4B7B-BDB5-71800E3BB158}" dt="2021-04-13T18:13:39.556" v="2284"/>
          <ac:spMkLst>
            <pc:docMk/>
            <pc:sldMk cId="243438491" sldId="355"/>
            <ac:spMk id="1048" creationId="{3319212F-EA03-470B-BD39-44B10B32204E}"/>
          </ac:spMkLst>
        </pc:spChg>
        <pc:spChg chg="mod modVis">
          <ac:chgData name="One Skill" userId="8d49c830ac36a521" providerId="LiveId" clId="{108620F3-7C9B-4B7B-BDB5-71800E3BB158}" dt="2021-04-13T18:13:39.556" v="2286"/>
          <ac:spMkLst>
            <pc:docMk/>
            <pc:sldMk cId="243438491" sldId="355"/>
            <ac:spMk id="1049" creationId="{58AEA2E3-CBDE-4794-B8DF-7AB4C7CA7B7B}"/>
          </ac:spMkLst>
        </pc:spChg>
        <pc:spChg chg="mod modVis">
          <ac:chgData name="One Skill" userId="8d49c830ac36a521" providerId="LiveId" clId="{108620F3-7C9B-4B7B-BDB5-71800E3BB158}" dt="2021-04-13T18:13:39.557" v="2288"/>
          <ac:spMkLst>
            <pc:docMk/>
            <pc:sldMk cId="243438491" sldId="355"/>
            <ac:spMk id="1050" creationId="{66DC877E-30E0-45DD-A99A-A42921002572}"/>
          </ac:spMkLst>
        </pc:spChg>
        <pc:spChg chg="mod modVis">
          <ac:chgData name="One Skill" userId="8d49c830ac36a521" providerId="LiveId" clId="{108620F3-7C9B-4B7B-BDB5-71800E3BB158}" dt="2021-04-13T18:13:39.557" v="2290"/>
          <ac:spMkLst>
            <pc:docMk/>
            <pc:sldMk cId="243438491" sldId="355"/>
            <ac:spMk id="1051" creationId="{DCA6A1D6-5DF2-4FB5-A264-176F5517B048}"/>
          </ac:spMkLst>
        </pc:spChg>
        <pc:spChg chg="mod modVis">
          <ac:chgData name="One Skill" userId="8d49c830ac36a521" providerId="LiveId" clId="{108620F3-7C9B-4B7B-BDB5-71800E3BB158}" dt="2021-04-13T18:13:39.558" v="2292"/>
          <ac:spMkLst>
            <pc:docMk/>
            <pc:sldMk cId="243438491" sldId="355"/>
            <ac:spMk id="1052" creationId="{53CEA314-5B37-4999-9E80-360CB2E8178E}"/>
          </ac:spMkLst>
        </pc:spChg>
        <pc:spChg chg="mod modVis">
          <ac:chgData name="One Skill" userId="8d49c830ac36a521" providerId="LiveId" clId="{108620F3-7C9B-4B7B-BDB5-71800E3BB158}" dt="2021-04-13T18:13:39.558" v="2294"/>
          <ac:spMkLst>
            <pc:docMk/>
            <pc:sldMk cId="243438491" sldId="355"/>
            <ac:spMk id="1053" creationId="{50D89DCB-D76C-403B-94DD-08CAFB00A68F}"/>
          </ac:spMkLst>
        </pc:spChg>
        <pc:spChg chg="mod modVis">
          <ac:chgData name="One Skill" userId="8d49c830ac36a521" providerId="LiveId" clId="{108620F3-7C9B-4B7B-BDB5-71800E3BB158}" dt="2021-04-13T18:13:39.559" v="2296"/>
          <ac:spMkLst>
            <pc:docMk/>
            <pc:sldMk cId="243438491" sldId="355"/>
            <ac:spMk id="1054" creationId="{5057D849-754A-46CF-9D6E-6F232082971A}"/>
          </ac:spMkLst>
        </pc:spChg>
        <pc:spChg chg="mod modVis">
          <ac:chgData name="One Skill" userId="8d49c830ac36a521" providerId="LiveId" clId="{108620F3-7C9B-4B7B-BDB5-71800E3BB158}" dt="2021-04-13T18:13:39.559" v="2298"/>
          <ac:spMkLst>
            <pc:docMk/>
            <pc:sldMk cId="243438491" sldId="355"/>
            <ac:spMk id="1055" creationId="{DC0E34AE-B2DF-4280-B470-892917CE0484}"/>
          </ac:spMkLst>
        </pc:spChg>
        <pc:spChg chg="mod modVis">
          <ac:chgData name="One Skill" userId="8d49c830ac36a521" providerId="LiveId" clId="{108620F3-7C9B-4B7B-BDB5-71800E3BB158}" dt="2021-04-13T18:13:39.560" v="2300"/>
          <ac:spMkLst>
            <pc:docMk/>
            <pc:sldMk cId="243438491" sldId="355"/>
            <ac:spMk id="1056" creationId="{FB940005-B425-4E7B-B6FD-767D410445EB}"/>
          </ac:spMkLst>
        </pc:spChg>
        <pc:spChg chg="mod modVis">
          <ac:chgData name="One Skill" userId="8d49c830ac36a521" providerId="LiveId" clId="{108620F3-7C9B-4B7B-BDB5-71800E3BB158}" dt="2021-04-13T18:13:39.560" v="2302"/>
          <ac:spMkLst>
            <pc:docMk/>
            <pc:sldMk cId="243438491" sldId="355"/>
            <ac:spMk id="1058" creationId="{AC675F99-5F16-46FA-ABC1-CB121DF3EEC8}"/>
          </ac:spMkLst>
        </pc:spChg>
        <pc:spChg chg="mod modVis">
          <ac:chgData name="One Skill" userId="8d49c830ac36a521" providerId="LiveId" clId="{108620F3-7C9B-4B7B-BDB5-71800E3BB158}" dt="2021-04-13T18:13:39.560" v="2304"/>
          <ac:spMkLst>
            <pc:docMk/>
            <pc:sldMk cId="243438491" sldId="355"/>
            <ac:spMk id="1059" creationId="{27D095B9-CD86-48A7-AEBD-9626ABF92B32}"/>
          </ac:spMkLst>
        </pc:spChg>
        <pc:spChg chg="mod modVis">
          <ac:chgData name="One Skill" userId="8d49c830ac36a521" providerId="LiveId" clId="{108620F3-7C9B-4B7B-BDB5-71800E3BB158}" dt="2021-04-13T18:13:39.561" v="2306"/>
          <ac:spMkLst>
            <pc:docMk/>
            <pc:sldMk cId="243438491" sldId="355"/>
            <ac:spMk id="1060" creationId="{22A3EA34-2845-411A-97D9-9D7AA8F5E6C2}"/>
          </ac:spMkLst>
        </pc:spChg>
        <pc:spChg chg="mod modVis">
          <ac:chgData name="One Skill" userId="8d49c830ac36a521" providerId="LiveId" clId="{108620F3-7C9B-4B7B-BDB5-71800E3BB158}" dt="2021-04-13T18:13:39.561" v="2308"/>
          <ac:spMkLst>
            <pc:docMk/>
            <pc:sldMk cId="243438491" sldId="355"/>
            <ac:spMk id="1061" creationId="{C0D0EA49-6167-4832-B276-A67F707440C4}"/>
          </ac:spMkLst>
        </pc:spChg>
        <pc:spChg chg="mod modVis">
          <ac:chgData name="One Skill" userId="8d49c830ac36a521" providerId="LiveId" clId="{108620F3-7C9B-4B7B-BDB5-71800E3BB158}" dt="2021-04-13T18:13:39.562" v="2310"/>
          <ac:spMkLst>
            <pc:docMk/>
            <pc:sldMk cId="243438491" sldId="355"/>
            <ac:spMk id="1062" creationId="{424F5B78-BA69-4198-8A49-08BB1417CB11}"/>
          </ac:spMkLst>
        </pc:spChg>
        <pc:spChg chg="mod modVis">
          <ac:chgData name="One Skill" userId="8d49c830ac36a521" providerId="LiveId" clId="{108620F3-7C9B-4B7B-BDB5-71800E3BB158}" dt="2021-04-13T18:13:39.562" v="2312"/>
          <ac:spMkLst>
            <pc:docMk/>
            <pc:sldMk cId="243438491" sldId="355"/>
            <ac:spMk id="1063" creationId="{0919D982-8143-455F-AB79-FC38954AA0E9}"/>
          </ac:spMkLst>
        </pc:spChg>
        <pc:spChg chg="mod modVis">
          <ac:chgData name="One Skill" userId="8d49c830ac36a521" providerId="LiveId" clId="{108620F3-7C9B-4B7B-BDB5-71800E3BB158}" dt="2021-04-13T18:13:39.563" v="2314"/>
          <ac:spMkLst>
            <pc:docMk/>
            <pc:sldMk cId="243438491" sldId="355"/>
            <ac:spMk id="1064" creationId="{231E7B34-426D-4E64-B033-D62A87F6922C}"/>
          </ac:spMkLst>
        </pc:spChg>
        <pc:spChg chg="mod modVis">
          <ac:chgData name="One Skill" userId="8d49c830ac36a521" providerId="LiveId" clId="{108620F3-7C9B-4B7B-BDB5-71800E3BB158}" dt="2021-04-13T18:13:39.563" v="2316"/>
          <ac:spMkLst>
            <pc:docMk/>
            <pc:sldMk cId="243438491" sldId="355"/>
            <ac:spMk id="1065" creationId="{B262F13A-5582-4DFF-9B09-73AB3916C52C}"/>
          </ac:spMkLst>
        </pc:spChg>
        <pc:spChg chg="mod modVis">
          <ac:chgData name="One Skill" userId="8d49c830ac36a521" providerId="LiveId" clId="{108620F3-7C9B-4B7B-BDB5-71800E3BB158}" dt="2021-04-13T18:13:39.564" v="2318"/>
          <ac:spMkLst>
            <pc:docMk/>
            <pc:sldMk cId="243438491" sldId="355"/>
            <ac:spMk id="1066" creationId="{590C35EC-9B4C-46E4-B719-AA476682DDB0}"/>
          </ac:spMkLst>
        </pc:spChg>
        <pc:spChg chg="mod modVis">
          <ac:chgData name="One Skill" userId="8d49c830ac36a521" providerId="LiveId" clId="{108620F3-7C9B-4B7B-BDB5-71800E3BB158}" dt="2021-04-13T18:13:39.564" v="2320"/>
          <ac:spMkLst>
            <pc:docMk/>
            <pc:sldMk cId="243438491" sldId="355"/>
            <ac:spMk id="1067" creationId="{5728F0A8-82AB-43FD-9353-E396FC6F8BC9}"/>
          </ac:spMkLst>
        </pc:spChg>
        <pc:spChg chg="mod modVis">
          <ac:chgData name="One Skill" userId="8d49c830ac36a521" providerId="LiveId" clId="{108620F3-7C9B-4B7B-BDB5-71800E3BB158}" dt="2021-04-13T18:13:39.565" v="2322"/>
          <ac:spMkLst>
            <pc:docMk/>
            <pc:sldMk cId="243438491" sldId="355"/>
            <ac:spMk id="1068" creationId="{1D98A96A-8E3C-4FBF-816F-00EAE950EE6B}"/>
          </ac:spMkLst>
        </pc:spChg>
        <pc:spChg chg="mod modVis">
          <ac:chgData name="One Skill" userId="8d49c830ac36a521" providerId="LiveId" clId="{108620F3-7C9B-4B7B-BDB5-71800E3BB158}" dt="2021-04-13T18:13:39.569" v="2345"/>
          <ac:spMkLst>
            <pc:docMk/>
            <pc:sldMk cId="243438491" sldId="355"/>
            <ac:spMk id="1071" creationId="{099CBC25-A4C8-4114-A943-D85A11065151}"/>
          </ac:spMkLst>
        </pc:spChg>
        <pc:spChg chg="mod modVis">
          <ac:chgData name="One Skill" userId="8d49c830ac36a521" providerId="LiveId" clId="{108620F3-7C9B-4B7B-BDB5-71800E3BB158}" dt="2021-04-13T18:13:39.570" v="2347"/>
          <ac:spMkLst>
            <pc:docMk/>
            <pc:sldMk cId="243438491" sldId="355"/>
            <ac:spMk id="1072" creationId="{4AC1DCD0-96AF-440E-B4BD-9794C853AF1A}"/>
          </ac:spMkLst>
        </pc:spChg>
        <pc:spChg chg="mod modVis">
          <ac:chgData name="One Skill" userId="8d49c830ac36a521" providerId="LiveId" clId="{108620F3-7C9B-4B7B-BDB5-71800E3BB158}" dt="2021-04-13T18:13:39.570" v="2349"/>
          <ac:spMkLst>
            <pc:docMk/>
            <pc:sldMk cId="243438491" sldId="355"/>
            <ac:spMk id="1073" creationId="{4DBF1758-D1F7-4AD2-A274-DAA71C541080}"/>
          </ac:spMkLst>
        </pc:spChg>
        <pc:spChg chg="mod modVis">
          <ac:chgData name="One Skill" userId="8d49c830ac36a521" providerId="LiveId" clId="{108620F3-7C9B-4B7B-BDB5-71800E3BB158}" dt="2021-04-13T18:13:39.570" v="2351"/>
          <ac:spMkLst>
            <pc:docMk/>
            <pc:sldMk cId="243438491" sldId="355"/>
            <ac:spMk id="1074" creationId="{0FABAAE2-22A0-490B-8291-7AB8D49AF6B1}"/>
          </ac:spMkLst>
        </pc:spChg>
        <pc:spChg chg="mod modVis">
          <ac:chgData name="One Skill" userId="8d49c830ac36a521" providerId="LiveId" clId="{108620F3-7C9B-4B7B-BDB5-71800E3BB158}" dt="2021-04-13T18:13:39.570" v="2353"/>
          <ac:spMkLst>
            <pc:docMk/>
            <pc:sldMk cId="243438491" sldId="355"/>
            <ac:spMk id="1075" creationId="{D5CB74A9-D90B-4823-97F9-04F033B4F210}"/>
          </ac:spMkLst>
        </pc:spChg>
        <pc:spChg chg="mod modVis">
          <ac:chgData name="One Skill" userId="8d49c830ac36a521" providerId="LiveId" clId="{108620F3-7C9B-4B7B-BDB5-71800E3BB158}" dt="2021-04-13T18:13:39.571" v="2355"/>
          <ac:spMkLst>
            <pc:docMk/>
            <pc:sldMk cId="243438491" sldId="355"/>
            <ac:spMk id="1076" creationId="{DA971E3C-F0EF-4098-86DE-51F3DA4BC73E}"/>
          </ac:spMkLst>
        </pc:spChg>
        <pc:spChg chg="mod modVis">
          <ac:chgData name="One Skill" userId="8d49c830ac36a521" providerId="LiveId" clId="{108620F3-7C9B-4B7B-BDB5-71800E3BB158}" dt="2021-04-13T18:13:39.571" v="2357"/>
          <ac:spMkLst>
            <pc:docMk/>
            <pc:sldMk cId="243438491" sldId="355"/>
            <ac:spMk id="1077" creationId="{C12B51B5-F8C5-405F-9426-92FEC4870C7A}"/>
          </ac:spMkLst>
        </pc:spChg>
        <pc:spChg chg="mod modVis">
          <ac:chgData name="One Skill" userId="8d49c830ac36a521" providerId="LiveId" clId="{108620F3-7C9B-4B7B-BDB5-71800E3BB158}" dt="2021-04-13T18:13:39.571" v="2359"/>
          <ac:spMkLst>
            <pc:docMk/>
            <pc:sldMk cId="243438491" sldId="355"/>
            <ac:spMk id="1078" creationId="{448C8036-0146-4DD3-B4E2-9B5B31E2CB2C}"/>
          </ac:spMkLst>
        </pc:spChg>
        <pc:spChg chg="mod modVis">
          <ac:chgData name="One Skill" userId="8d49c830ac36a521" providerId="LiveId" clId="{108620F3-7C9B-4B7B-BDB5-71800E3BB158}" dt="2021-04-13T18:13:39.572" v="2361"/>
          <ac:spMkLst>
            <pc:docMk/>
            <pc:sldMk cId="243438491" sldId="355"/>
            <ac:spMk id="1079" creationId="{E215B29B-CF69-4819-A028-AF995C6B59AA}"/>
          </ac:spMkLst>
        </pc:spChg>
        <pc:spChg chg="mod modVis">
          <ac:chgData name="One Skill" userId="8d49c830ac36a521" providerId="LiveId" clId="{108620F3-7C9B-4B7B-BDB5-71800E3BB158}" dt="2021-04-13T18:13:39.572" v="2363"/>
          <ac:spMkLst>
            <pc:docMk/>
            <pc:sldMk cId="243438491" sldId="355"/>
            <ac:spMk id="1080" creationId="{1DBD5BED-D7A0-422A-989E-E0B60B91278E}"/>
          </ac:spMkLst>
        </pc:spChg>
        <pc:spChg chg="mod modVis">
          <ac:chgData name="One Skill" userId="8d49c830ac36a521" providerId="LiveId" clId="{108620F3-7C9B-4B7B-BDB5-71800E3BB158}" dt="2021-04-13T18:13:39.572" v="2365"/>
          <ac:spMkLst>
            <pc:docMk/>
            <pc:sldMk cId="243438491" sldId="355"/>
            <ac:spMk id="1081" creationId="{143CF1BD-C491-4CD9-A080-2E9829E313C7}"/>
          </ac:spMkLst>
        </pc:spChg>
        <pc:spChg chg="mod modVis">
          <ac:chgData name="One Skill" userId="8d49c830ac36a521" providerId="LiveId" clId="{108620F3-7C9B-4B7B-BDB5-71800E3BB158}" dt="2021-04-13T18:13:39.573" v="2367"/>
          <ac:spMkLst>
            <pc:docMk/>
            <pc:sldMk cId="243438491" sldId="355"/>
            <ac:spMk id="1082" creationId="{F72EFBBD-9EE7-4DFA-B57D-99D7F893A79A}"/>
          </ac:spMkLst>
        </pc:spChg>
        <pc:spChg chg="mod modVis">
          <ac:chgData name="One Skill" userId="8d49c830ac36a521" providerId="LiveId" clId="{108620F3-7C9B-4B7B-BDB5-71800E3BB158}" dt="2021-04-13T18:13:39.573" v="2369"/>
          <ac:spMkLst>
            <pc:docMk/>
            <pc:sldMk cId="243438491" sldId="355"/>
            <ac:spMk id="1083" creationId="{8A92008B-7151-4A67-804E-967A5A689743}"/>
          </ac:spMkLst>
        </pc:spChg>
        <pc:spChg chg="mod modVis">
          <ac:chgData name="One Skill" userId="8d49c830ac36a521" providerId="LiveId" clId="{108620F3-7C9B-4B7B-BDB5-71800E3BB158}" dt="2021-04-13T18:13:39.573" v="2371"/>
          <ac:spMkLst>
            <pc:docMk/>
            <pc:sldMk cId="243438491" sldId="355"/>
            <ac:spMk id="1084" creationId="{EC1DD779-6495-48E9-B701-18EB2702EEC9}"/>
          </ac:spMkLst>
        </pc:spChg>
        <pc:spChg chg="mod modVis">
          <ac:chgData name="One Skill" userId="8d49c830ac36a521" providerId="LiveId" clId="{108620F3-7C9B-4B7B-BDB5-71800E3BB158}" dt="2021-04-13T18:13:39.573" v="2373"/>
          <ac:spMkLst>
            <pc:docMk/>
            <pc:sldMk cId="243438491" sldId="355"/>
            <ac:spMk id="1085" creationId="{A46DFDFD-EAEC-44A4-B745-500E4E931004}"/>
          </ac:spMkLst>
        </pc:spChg>
        <pc:spChg chg="mod modVis">
          <ac:chgData name="One Skill" userId="8d49c830ac36a521" providerId="LiveId" clId="{108620F3-7C9B-4B7B-BDB5-71800E3BB158}" dt="2021-04-13T18:13:39.574" v="2375"/>
          <ac:spMkLst>
            <pc:docMk/>
            <pc:sldMk cId="243438491" sldId="355"/>
            <ac:spMk id="1086" creationId="{47EA6FE5-2487-4AE4-8355-EC4AA2E82CCE}"/>
          </ac:spMkLst>
        </pc:spChg>
        <pc:spChg chg="mod modVis">
          <ac:chgData name="One Skill" userId="8d49c830ac36a521" providerId="LiveId" clId="{108620F3-7C9B-4B7B-BDB5-71800E3BB158}" dt="2021-04-13T18:13:39.574" v="2377"/>
          <ac:spMkLst>
            <pc:docMk/>
            <pc:sldMk cId="243438491" sldId="355"/>
            <ac:spMk id="1087" creationId="{9156D82D-91A3-4CB4-B2A2-916E4F335FA3}"/>
          </ac:spMkLst>
        </pc:spChg>
        <pc:spChg chg="mod modVis">
          <ac:chgData name="One Skill" userId="8d49c830ac36a521" providerId="LiveId" clId="{108620F3-7C9B-4B7B-BDB5-71800E3BB158}" dt="2021-04-13T18:13:39.574" v="2379"/>
          <ac:spMkLst>
            <pc:docMk/>
            <pc:sldMk cId="243438491" sldId="355"/>
            <ac:spMk id="1088" creationId="{EBBB6E8F-3A0E-44E5-815E-5104925B5059}"/>
          </ac:spMkLst>
        </pc:spChg>
        <pc:spChg chg="mod modVis">
          <ac:chgData name="One Skill" userId="8d49c830ac36a521" providerId="LiveId" clId="{108620F3-7C9B-4B7B-BDB5-71800E3BB158}" dt="2021-04-13T18:13:39.579" v="2402"/>
          <ac:spMkLst>
            <pc:docMk/>
            <pc:sldMk cId="243438491" sldId="355"/>
            <ac:spMk id="1090" creationId="{19F6AFA2-B417-4C20-935B-F6158B426678}"/>
          </ac:spMkLst>
        </pc:spChg>
        <pc:spChg chg="add del mod modVis">
          <ac:chgData name="One Skill" userId="8d49c830ac36a521" providerId="LiveId" clId="{108620F3-7C9B-4B7B-BDB5-71800E3BB158}" dt="2021-04-13T18:13:39.579" v="2404"/>
          <ac:spMkLst>
            <pc:docMk/>
            <pc:sldMk cId="243438491" sldId="355"/>
            <ac:spMk id="1091" creationId="{989AAA97-45A0-4C39-A832-17D06ED34DBA}"/>
          </ac:spMkLst>
        </pc:spChg>
        <pc:spChg chg="mod modVis">
          <ac:chgData name="One Skill" userId="8d49c830ac36a521" providerId="LiveId" clId="{108620F3-7C9B-4B7B-BDB5-71800E3BB158}" dt="2021-04-13T18:13:39.579" v="2406"/>
          <ac:spMkLst>
            <pc:docMk/>
            <pc:sldMk cId="243438491" sldId="355"/>
            <ac:spMk id="1092" creationId="{83CB2248-6B30-4256-BFB3-E69D4B680191}"/>
          </ac:spMkLst>
        </pc:spChg>
        <pc:spChg chg="mod modVis">
          <ac:chgData name="One Skill" userId="8d49c830ac36a521" providerId="LiveId" clId="{108620F3-7C9B-4B7B-BDB5-71800E3BB158}" dt="2021-04-13T18:13:39.579" v="2408"/>
          <ac:spMkLst>
            <pc:docMk/>
            <pc:sldMk cId="243438491" sldId="355"/>
            <ac:spMk id="1093" creationId="{1427D152-B3EA-4B44-A810-500B93C8BCFF}"/>
          </ac:spMkLst>
        </pc:spChg>
        <pc:spChg chg="mod modVis">
          <ac:chgData name="One Skill" userId="8d49c830ac36a521" providerId="LiveId" clId="{108620F3-7C9B-4B7B-BDB5-71800E3BB158}" dt="2021-04-13T18:13:39.580" v="2410"/>
          <ac:spMkLst>
            <pc:docMk/>
            <pc:sldMk cId="243438491" sldId="355"/>
            <ac:spMk id="1094" creationId="{2F8A0D40-389A-4788-9BFB-6A9F55415035}"/>
          </ac:spMkLst>
        </pc:spChg>
        <pc:spChg chg="mod modVis">
          <ac:chgData name="One Skill" userId="8d49c830ac36a521" providerId="LiveId" clId="{108620F3-7C9B-4B7B-BDB5-71800E3BB158}" dt="2021-04-13T18:13:39.580" v="2412"/>
          <ac:spMkLst>
            <pc:docMk/>
            <pc:sldMk cId="243438491" sldId="355"/>
            <ac:spMk id="1095" creationId="{D2EC466E-F0A4-438E-875B-E3014D3D61A3}"/>
          </ac:spMkLst>
        </pc:spChg>
        <pc:spChg chg="mod modVis">
          <ac:chgData name="One Skill" userId="8d49c830ac36a521" providerId="LiveId" clId="{108620F3-7C9B-4B7B-BDB5-71800E3BB158}" dt="2021-04-13T18:13:39.580" v="2414"/>
          <ac:spMkLst>
            <pc:docMk/>
            <pc:sldMk cId="243438491" sldId="355"/>
            <ac:spMk id="1096" creationId="{8E1047B2-8F7C-464F-A9D4-C5965331B135}"/>
          </ac:spMkLst>
        </pc:spChg>
        <pc:spChg chg="mod modVis">
          <ac:chgData name="One Skill" userId="8d49c830ac36a521" providerId="LiveId" clId="{108620F3-7C9B-4B7B-BDB5-71800E3BB158}" dt="2021-04-13T18:13:39.581" v="2416"/>
          <ac:spMkLst>
            <pc:docMk/>
            <pc:sldMk cId="243438491" sldId="355"/>
            <ac:spMk id="1097" creationId="{D42DA0BE-C112-4D48-AA1F-56C7146469FC}"/>
          </ac:spMkLst>
        </pc:spChg>
        <pc:spChg chg="mod modVis">
          <ac:chgData name="One Skill" userId="8d49c830ac36a521" providerId="LiveId" clId="{108620F3-7C9B-4B7B-BDB5-71800E3BB158}" dt="2021-04-13T18:13:39.581" v="2418"/>
          <ac:spMkLst>
            <pc:docMk/>
            <pc:sldMk cId="243438491" sldId="355"/>
            <ac:spMk id="1098" creationId="{99D0E6A6-760C-4851-BAE3-1EE0412F03FD}"/>
          </ac:spMkLst>
        </pc:spChg>
        <pc:spChg chg="mod modVis">
          <ac:chgData name="One Skill" userId="8d49c830ac36a521" providerId="LiveId" clId="{108620F3-7C9B-4B7B-BDB5-71800E3BB158}" dt="2021-04-13T18:13:39.581" v="2420"/>
          <ac:spMkLst>
            <pc:docMk/>
            <pc:sldMk cId="243438491" sldId="355"/>
            <ac:spMk id="1099" creationId="{0962CFD5-F890-40A1-9592-96F8AF59DDE1}"/>
          </ac:spMkLst>
        </pc:spChg>
        <pc:spChg chg="mod modVis">
          <ac:chgData name="One Skill" userId="8d49c830ac36a521" providerId="LiveId" clId="{108620F3-7C9B-4B7B-BDB5-71800E3BB158}" dt="2021-04-13T18:13:39.582" v="2422"/>
          <ac:spMkLst>
            <pc:docMk/>
            <pc:sldMk cId="243438491" sldId="355"/>
            <ac:spMk id="1100" creationId="{6A36265E-C280-4630-B72C-82A627C2D229}"/>
          </ac:spMkLst>
        </pc:spChg>
        <pc:spChg chg="mod modVis">
          <ac:chgData name="One Skill" userId="8d49c830ac36a521" providerId="LiveId" clId="{108620F3-7C9B-4B7B-BDB5-71800E3BB158}" dt="2021-04-13T18:13:39.582" v="2424"/>
          <ac:spMkLst>
            <pc:docMk/>
            <pc:sldMk cId="243438491" sldId="355"/>
            <ac:spMk id="1101" creationId="{1318D9DE-17D2-4334-8605-C2C4ADD594BE}"/>
          </ac:spMkLst>
        </pc:spChg>
        <pc:spChg chg="mod modVis">
          <ac:chgData name="One Skill" userId="8d49c830ac36a521" providerId="LiveId" clId="{108620F3-7C9B-4B7B-BDB5-71800E3BB158}" dt="2021-04-13T18:13:39.582" v="2426"/>
          <ac:spMkLst>
            <pc:docMk/>
            <pc:sldMk cId="243438491" sldId="355"/>
            <ac:spMk id="1102" creationId="{745B44E9-22CE-4F8E-A54D-76150988BEC9}"/>
          </ac:spMkLst>
        </pc:spChg>
        <pc:spChg chg="mod modVis">
          <ac:chgData name="One Skill" userId="8d49c830ac36a521" providerId="LiveId" clId="{108620F3-7C9B-4B7B-BDB5-71800E3BB158}" dt="2021-04-13T18:13:39.583" v="2428"/>
          <ac:spMkLst>
            <pc:docMk/>
            <pc:sldMk cId="243438491" sldId="355"/>
            <ac:spMk id="1103" creationId="{DE654B3C-6E9C-44A5-95B2-8FBC49EE12F1}"/>
          </ac:spMkLst>
        </pc:spChg>
        <pc:spChg chg="mod modVis">
          <ac:chgData name="One Skill" userId="8d49c830ac36a521" providerId="LiveId" clId="{108620F3-7C9B-4B7B-BDB5-71800E3BB158}" dt="2021-04-13T18:13:39.583" v="2430"/>
          <ac:spMkLst>
            <pc:docMk/>
            <pc:sldMk cId="243438491" sldId="355"/>
            <ac:spMk id="1104" creationId="{54E46B18-EE72-4381-B164-29E0027C1763}"/>
          </ac:spMkLst>
        </pc:spChg>
        <pc:grpChg chg="del mod">
          <ac:chgData name="One Skill" userId="8d49c830ac36a521" providerId="LiveId" clId="{108620F3-7C9B-4B7B-BDB5-71800E3BB158}" dt="2021-04-13T17:40:38.299" v="202" actId="165"/>
          <ac:grpSpMkLst>
            <pc:docMk/>
            <pc:sldMk cId="243438491" sldId="355"/>
            <ac:grpSpMk id="2" creationId="{1B53C723-0D7F-4DE2-A40E-75F2BEDAAE2A}"/>
          </ac:grpSpMkLst>
        </pc:grpChg>
        <pc:grpChg chg="add mod ord modVis">
          <ac:chgData name="One Skill" userId="8d49c830ac36a521" providerId="LiveId" clId="{108620F3-7C9B-4B7B-BDB5-71800E3BB158}" dt="2021-04-15T14:22:05.445" v="2841" actId="962"/>
          <ac:grpSpMkLst>
            <pc:docMk/>
            <pc:sldMk cId="243438491" sldId="355"/>
            <ac:grpSpMk id="2" creationId="{F87509B8-5C34-40CC-BF25-9F7D507CD2C8}"/>
          </ac:grpSpMkLst>
        </pc:grpChg>
        <pc:grpChg chg="add mod">
          <ac:chgData name="One Skill" userId="8d49c830ac36a521" providerId="LiveId" clId="{108620F3-7C9B-4B7B-BDB5-71800E3BB158}" dt="2021-04-15T14:56:37.584" v="2881" actId="164"/>
          <ac:grpSpMkLst>
            <pc:docMk/>
            <pc:sldMk cId="243438491" sldId="355"/>
            <ac:grpSpMk id="9" creationId="{CBB07E93-150F-4848-90BD-574BAEC7F315}"/>
          </ac:grpSpMkLst>
        </pc:grpChg>
        <pc:grpChg chg="del mod topLvl">
          <ac:chgData name="One Skill" userId="8d49c830ac36a521" providerId="LiveId" clId="{108620F3-7C9B-4B7B-BDB5-71800E3BB158}" dt="2021-04-13T18:00:02.429" v="279" actId="165"/>
          <ac:grpSpMkLst>
            <pc:docMk/>
            <pc:sldMk cId="243438491" sldId="355"/>
            <ac:grpSpMk id="10" creationId="{1B53C723-0D7F-4DE2-A40E-75F2BEDAAE2A}"/>
          </ac:grpSpMkLst>
        </pc:grpChg>
        <pc:grpChg chg="mod topLvl modVis">
          <ac:chgData name="One Skill" userId="8d49c830ac36a521" providerId="LiveId" clId="{108620F3-7C9B-4B7B-BDB5-71800E3BB158}" dt="2021-04-13T18:13:39.244" v="777"/>
          <ac:grpSpMkLst>
            <pc:docMk/>
            <pc:sldMk cId="243438491" sldId="355"/>
            <ac:grpSpMk id="16" creationId="{1B53C723-0D7F-4DE2-A40E-75F2BEDAAE2A}"/>
          </ac:grpSpMkLst>
        </pc:grpChg>
        <pc:grpChg chg="mod modVis">
          <ac:chgData name="One Skill" userId="8d49c830ac36a521" providerId="LiveId" clId="{108620F3-7C9B-4B7B-BDB5-71800E3BB158}" dt="2021-04-13T18:13:39.244" v="777"/>
          <ac:grpSpMkLst>
            <pc:docMk/>
            <pc:sldMk cId="243438491" sldId="355"/>
            <ac:grpSpMk id="17" creationId="{1B53C723-0D7F-4DE2-A40E-75F2BEDAAE2A}"/>
          </ac:grpSpMkLst>
        </pc:grpChg>
        <pc:grpChg chg="mod modVis">
          <ac:chgData name="One Skill" userId="8d49c830ac36a521" providerId="LiveId" clId="{108620F3-7C9B-4B7B-BDB5-71800E3BB158}" dt="2021-04-13T18:13:39.244" v="777"/>
          <ac:grpSpMkLst>
            <pc:docMk/>
            <pc:sldMk cId="243438491" sldId="355"/>
            <ac:grpSpMk id="22" creationId="{1B53C723-0D7F-4DE2-A40E-75F2BEDAAE2A}"/>
          </ac:grpSpMkLst>
        </pc:grpChg>
        <pc:grpChg chg="mod topLvl modVis">
          <ac:chgData name="One Skill" userId="8d49c830ac36a521" providerId="LiveId" clId="{108620F3-7C9B-4B7B-BDB5-71800E3BB158}" dt="2021-04-15T14:18:13.827" v="2803" actId="164"/>
          <ac:grpSpMkLst>
            <pc:docMk/>
            <pc:sldMk cId="243438491" sldId="355"/>
            <ac:grpSpMk id="30" creationId="{1B53C723-0D7F-4DE2-A40E-75F2BEDAAE2A}"/>
          </ac:grpSpMkLst>
        </pc:grpChg>
        <pc:grpChg chg="del mod topLvl">
          <ac:chgData name="One Skill" userId="8d49c830ac36a521" providerId="LiveId" clId="{108620F3-7C9B-4B7B-BDB5-71800E3BB158}" dt="2021-04-13T18:09:33.138" v="716" actId="165"/>
          <ac:grpSpMkLst>
            <pc:docMk/>
            <pc:sldMk cId="243438491" sldId="355"/>
            <ac:grpSpMk id="41" creationId="{1B53C723-0D7F-4DE2-A40E-75F2BEDAAE2A}"/>
          </ac:grpSpMkLst>
        </pc:grpChg>
        <pc:grpChg chg="mod topLvl modVis">
          <ac:chgData name="One Skill" userId="8d49c830ac36a521" providerId="LiveId" clId="{108620F3-7C9B-4B7B-BDB5-71800E3BB158}" dt="2021-04-13T18:39:20.979" v="2533" actId="164"/>
          <ac:grpSpMkLst>
            <pc:docMk/>
            <pc:sldMk cId="243438491" sldId="355"/>
            <ac:grpSpMk id="42" creationId="{1B53C723-0D7F-4DE2-A40E-75F2BEDAAE2A}"/>
          </ac:grpSpMkLst>
        </pc:grpChg>
        <pc:grpChg chg="mod topLvl modVis">
          <ac:chgData name="One Skill" userId="8d49c830ac36a521" providerId="LiveId" clId="{108620F3-7C9B-4B7B-BDB5-71800E3BB158}" dt="2021-04-13T18:39:20.979" v="2533" actId="164"/>
          <ac:grpSpMkLst>
            <pc:docMk/>
            <pc:sldMk cId="243438491" sldId="355"/>
            <ac:grpSpMk id="45" creationId="{1B53C723-0D7F-4DE2-A40E-75F2BEDAAE2A}"/>
          </ac:grpSpMkLst>
        </pc:grpChg>
        <pc:grpChg chg="mod topLvl modVis">
          <ac:chgData name="One Skill" userId="8d49c830ac36a521" providerId="LiveId" clId="{108620F3-7C9B-4B7B-BDB5-71800E3BB158}" dt="2021-04-13T18:39:20.979" v="2533" actId="164"/>
          <ac:grpSpMkLst>
            <pc:docMk/>
            <pc:sldMk cId="243438491" sldId="355"/>
            <ac:grpSpMk id="48" creationId="{1B53C723-0D7F-4DE2-A40E-75F2BEDAAE2A}"/>
          </ac:grpSpMkLst>
        </pc:grpChg>
        <pc:grpChg chg="mod topLvl modVis">
          <ac:chgData name="One Skill" userId="8d49c830ac36a521" providerId="LiveId" clId="{108620F3-7C9B-4B7B-BDB5-71800E3BB158}" dt="2021-04-13T18:39:20.979" v="2533" actId="164"/>
          <ac:grpSpMkLst>
            <pc:docMk/>
            <pc:sldMk cId="243438491" sldId="355"/>
            <ac:grpSpMk id="586" creationId="{1B53C723-0D7F-4DE2-A40E-75F2BEDAAE2A}"/>
          </ac:grpSpMkLst>
        </pc:grpChg>
        <pc:grpChg chg="mod topLvl modVis">
          <ac:chgData name="One Skill" userId="8d49c830ac36a521" providerId="LiveId" clId="{108620F3-7C9B-4B7B-BDB5-71800E3BB158}" dt="2021-04-13T18:39:20.979" v="2533" actId="164"/>
          <ac:grpSpMkLst>
            <pc:docMk/>
            <pc:sldMk cId="243438491" sldId="355"/>
            <ac:grpSpMk id="608" creationId="{1B53C723-0D7F-4DE2-A40E-75F2BEDAAE2A}"/>
          </ac:grpSpMkLst>
        </pc:grpChg>
        <pc:grpChg chg="del mod modVis">
          <ac:chgData name="One Skill" userId="8d49c830ac36a521" providerId="LiveId" clId="{108620F3-7C9B-4B7B-BDB5-71800E3BB158}" dt="2021-04-13T18:43:21.519" v="2549" actId="165"/>
          <ac:grpSpMkLst>
            <pc:docMk/>
            <pc:sldMk cId="243438491" sldId="355"/>
            <ac:grpSpMk id="621" creationId="{362B7D89-7674-46F0-B59C-43DC3C131B6A}"/>
          </ac:grpSpMkLst>
        </pc:grpChg>
        <pc:grpChg chg="mod topLvl modVis">
          <ac:chgData name="One Skill" userId="8d49c830ac36a521" providerId="LiveId" clId="{108620F3-7C9B-4B7B-BDB5-71800E3BB158}" dt="2021-04-13T18:39:20.979" v="2533" actId="164"/>
          <ac:grpSpMkLst>
            <pc:docMk/>
            <pc:sldMk cId="243438491" sldId="355"/>
            <ac:grpSpMk id="634" creationId="{1B53C723-0D7F-4DE2-A40E-75F2BEDAAE2A}"/>
          </ac:grpSpMkLst>
        </pc:grpChg>
        <pc:grpChg chg="mod topLvl modVis">
          <ac:chgData name="One Skill" userId="8d49c830ac36a521" providerId="LiveId" clId="{108620F3-7C9B-4B7B-BDB5-71800E3BB158}" dt="2021-04-13T18:39:20.979" v="2533" actId="164"/>
          <ac:grpSpMkLst>
            <pc:docMk/>
            <pc:sldMk cId="243438491" sldId="355"/>
            <ac:grpSpMk id="648" creationId="{1B53C723-0D7F-4DE2-A40E-75F2BEDAAE2A}"/>
          </ac:grpSpMkLst>
        </pc:grpChg>
        <pc:grpChg chg="mod topLvl modVis">
          <ac:chgData name="One Skill" userId="8d49c830ac36a521" providerId="LiveId" clId="{108620F3-7C9B-4B7B-BDB5-71800E3BB158}" dt="2021-04-13T18:39:20.979" v="2533" actId="164"/>
          <ac:grpSpMkLst>
            <pc:docMk/>
            <pc:sldMk cId="243438491" sldId="355"/>
            <ac:grpSpMk id="658" creationId="{1B53C723-0D7F-4DE2-A40E-75F2BEDAAE2A}"/>
          </ac:grpSpMkLst>
        </pc:grpChg>
        <pc:grpChg chg="mod topLvl modVis">
          <ac:chgData name="One Skill" userId="8d49c830ac36a521" providerId="LiveId" clId="{108620F3-7C9B-4B7B-BDB5-71800E3BB158}" dt="2021-04-13T18:39:20.979" v="2533" actId="164"/>
          <ac:grpSpMkLst>
            <pc:docMk/>
            <pc:sldMk cId="243438491" sldId="355"/>
            <ac:grpSpMk id="666" creationId="{1B53C723-0D7F-4DE2-A40E-75F2BEDAAE2A}"/>
          </ac:grpSpMkLst>
        </pc:grpChg>
        <pc:grpChg chg="mod topLvl modVis">
          <ac:chgData name="One Skill" userId="8d49c830ac36a521" providerId="LiveId" clId="{108620F3-7C9B-4B7B-BDB5-71800E3BB158}" dt="2021-04-13T18:39:20.979" v="2533" actId="164"/>
          <ac:grpSpMkLst>
            <pc:docMk/>
            <pc:sldMk cId="243438491" sldId="355"/>
            <ac:grpSpMk id="688" creationId="{1B53C723-0D7F-4DE2-A40E-75F2BEDAAE2A}"/>
          </ac:grpSpMkLst>
        </pc:grpChg>
        <pc:grpChg chg="mod topLvl modVis">
          <ac:chgData name="One Skill" userId="8d49c830ac36a521" providerId="LiveId" clId="{108620F3-7C9B-4B7B-BDB5-71800E3BB158}" dt="2021-04-15T14:21:25.414" v="2830" actId="962"/>
          <ac:grpSpMkLst>
            <pc:docMk/>
            <pc:sldMk cId="243438491" sldId="355"/>
            <ac:grpSpMk id="712" creationId="{1B53C723-0D7F-4DE2-A40E-75F2BEDAAE2A}"/>
          </ac:grpSpMkLst>
        </pc:grpChg>
        <pc:grpChg chg="mod modVis">
          <ac:chgData name="One Skill" userId="8d49c830ac36a521" providerId="LiveId" clId="{108620F3-7C9B-4B7B-BDB5-71800E3BB158}" dt="2021-04-13T18:13:39.351" v="1367"/>
          <ac:grpSpMkLst>
            <pc:docMk/>
            <pc:sldMk cId="243438491" sldId="355"/>
            <ac:grpSpMk id="713" creationId="{1B53C723-0D7F-4DE2-A40E-75F2BEDAAE2A}"/>
          </ac:grpSpMkLst>
        </pc:grpChg>
        <pc:grpChg chg="mod modVis">
          <ac:chgData name="One Skill" userId="8d49c830ac36a521" providerId="LiveId" clId="{108620F3-7C9B-4B7B-BDB5-71800E3BB158}" dt="2021-04-13T18:13:39.351" v="1367"/>
          <ac:grpSpMkLst>
            <pc:docMk/>
            <pc:sldMk cId="243438491" sldId="355"/>
            <ac:grpSpMk id="721" creationId="{1B53C723-0D7F-4DE2-A40E-75F2BEDAAE2A}"/>
          </ac:grpSpMkLst>
        </pc:grpChg>
        <pc:grpChg chg="mod modVis">
          <ac:chgData name="One Skill" userId="8d49c830ac36a521" providerId="LiveId" clId="{108620F3-7C9B-4B7B-BDB5-71800E3BB158}" dt="2021-04-13T18:13:39.351" v="1367"/>
          <ac:grpSpMkLst>
            <pc:docMk/>
            <pc:sldMk cId="243438491" sldId="355"/>
            <ac:grpSpMk id="729" creationId="{1B53C723-0D7F-4DE2-A40E-75F2BEDAAE2A}"/>
          </ac:grpSpMkLst>
        </pc:grpChg>
        <pc:grpChg chg="mod modVis">
          <ac:chgData name="One Skill" userId="8d49c830ac36a521" providerId="LiveId" clId="{108620F3-7C9B-4B7B-BDB5-71800E3BB158}" dt="2021-04-13T18:13:39.351" v="1367"/>
          <ac:grpSpMkLst>
            <pc:docMk/>
            <pc:sldMk cId="243438491" sldId="355"/>
            <ac:grpSpMk id="730" creationId="{1B53C723-0D7F-4DE2-A40E-75F2BEDAAE2A}"/>
          </ac:grpSpMkLst>
        </pc:grpChg>
        <pc:grpChg chg="mod modVis">
          <ac:chgData name="One Skill" userId="8d49c830ac36a521" providerId="LiveId" clId="{108620F3-7C9B-4B7B-BDB5-71800E3BB158}" dt="2021-04-13T18:13:39.351" v="1367"/>
          <ac:grpSpMkLst>
            <pc:docMk/>
            <pc:sldMk cId="243438491" sldId="355"/>
            <ac:grpSpMk id="743" creationId="{1B53C723-0D7F-4DE2-A40E-75F2BEDAAE2A}"/>
          </ac:grpSpMkLst>
        </pc:grpChg>
        <pc:grpChg chg="mod modVis">
          <ac:chgData name="One Skill" userId="8d49c830ac36a521" providerId="LiveId" clId="{108620F3-7C9B-4B7B-BDB5-71800E3BB158}" dt="2021-04-13T18:13:39.351" v="1367"/>
          <ac:grpSpMkLst>
            <pc:docMk/>
            <pc:sldMk cId="243438491" sldId="355"/>
            <ac:grpSpMk id="769" creationId="{1B53C723-0D7F-4DE2-A40E-75F2BEDAAE2A}"/>
          </ac:grpSpMkLst>
        </pc:grpChg>
        <pc:grpChg chg="mod topLvl modVis">
          <ac:chgData name="One Skill" userId="8d49c830ac36a521" providerId="LiveId" clId="{108620F3-7C9B-4B7B-BDB5-71800E3BB158}" dt="2021-04-13T18:13:39.381" v="1523"/>
          <ac:grpSpMkLst>
            <pc:docMk/>
            <pc:sldMk cId="243438491" sldId="355"/>
            <ac:grpSpMk id="786" creationId="{1B53C723-0D7F-4DE2-A40E-75F2BEDAAE2A}"/>
          </ac:grpSpMkLst>
        </pc:grpChg>
        <pc:grpChg chg="mod topLvl modVis">
          <ac:chgData name="One Skill" userId="8d49c830ac36a521" providerId="LiveId" clId="{108620F3-7C9B-4B7B-BDB5-71800E3BB158}" dt="2021-04-15T14:21:13.467" v="2826" actId="962"/>
          <ac:grpSpMkLst>
            <pc:docMk/>
            <pc:sldMk cId="243438491" sldId="355"/>
            <ac:grpSpMk id="805" creationId="{1B53C723-0D7F-4DE2-A40E-75F2BEDAAE2A}"/>
          </ac:grpSpMkLst>
        </pc:grpChg>
        <pc:grpChg chg="mod modVis">
          <ac:chgData name="One Skill" userId="8d49c830ac36a521" providerId="LiveId" clId="{108620F3-7C9B-4B7B-BDB5-71800E3BB158}" dt="2021-04-13T18:13:39.441" v="1826"/>
          <ac:grpSpMkLst>
            <pc:docMk/>
            <pc:sldMk cId="243438491" sldId="355"/>
            <ac:grpSpMk id="806" creationId="{1B53C723-0D7F-4DE2-A40E-75F2BEDAAE2A}"/>
          </ac:grpSpMkLst>
        </pc:grpChg>
        <pc:grpChg chg="mod modVis">
          <ac:chgData name="One Skill" userId="8d49c830ac36a521" providerId="LiveId" clId="{108620F3-7C9B-4B7B-BDB5-71800E3BB158}" dt="2021-04-13T18:13:39.441" v="1826"/>
          <ac:grpSpMkLst>
            <pc:docMk/>
            <pc:sldMk cId="243438491" sldId="355"/>
            <ac:grpSpMk id="815" creationId="{1B53C723-0D7F-4DE2-A40E-75F2BEDAAE2A}"/>
          </ac:grpSpMkLst>
        </pc:grpChg>
        <pc:grpChg chg="mod modVis">
          <ac:chgData name="One Skill" userId="8d49c830ac36a521" providerId="LiveId" clId="{108620F3-7C9B-4B7B-BDB5-71800E3BB158}" dt="2021-04-13T18:13:39.441" v="1826"/>
          <ac:grpSpMkLst>
            <pc:docMk/>
            <pc:sldMk cId="243438491" sldId="355"/>
            <ac:grpSpMk id="822" creationId="{1B53C723-0D7F-4DE2-A40E-75F2BEDAAE2A}"/>
          </ac:grpSpMkLst>
        </pc:grpChg>
        <pc:grpChg chg="mod modVis">
          <ac:chgData name="One Skill" userId="8d49c830ac36a521" providerId="LiveId" clId="{108620F3-7C9B-4B7B-BDB5-71800E3BB158}" dt="2021-04-13T18:13:39.441" v="1826"/>
          <ac:grpSpMkLst>
            <pc:docMk/>
            <pc:sldMk cId="243438491" sldId="355"/>
            <ac:grpSpMk id="843" creationId="{1B53C723-0D7F-4DE2-A40E-75F2BEDAAE2A}"/>
          </ac:grpSpMkLst>
        </pc:grpChg>
        <pc:grpChg chg="mod modVis">
          <ac:chgData name="One Skill" userId="8d49c830ac36a521" providerId="LiveId" clId="{108620F3-7C9B-4B7B-BDB5-71800E3BB158}" dt="2021-04-13T18:13:39.441" v="1826"/>
          <ac:grpSpMkLst>
            <pc:docMk/>
            <pc:sldMk cId="243438491" sldId="355"/>
            <ac:grpSpMk id="856" creationId="{1B53C723-0D7F-4DE2-A40E-75F2BEDAAE2A}"/>
          </ac:grpSpMkLst>
        </pc:grpChg>
        <pc:grpChg chg="mod modVis">
          <ac:chgData name="One Skill" userId="8d49c830ac36a521" providerId="LiveId" clId="{108620F3-7C9B-4B7B-BDB5-71800E3BB158}" dt="2021-04-13T18:13:39.441" v="1826"/>
          <ac:grpSpMkLst>
            <pc:docMk/>
            <pc:sldMk cId="243438491" sldId="355"/>
            <ac:grpSpMk id="939" creationId="{1B53C723-0D7F-4DE2-A40E-75F2BEDAAE2A}"/>
          </ac:grpSpMkLst>
        </pc:grpChg>
        <pc:grpChg chg="mod modVis">
          <ac:chgData name="One Skill" userId="8d49c830ac36a521" providerId="LiveId" clId="{108620F3-7C9B-4B7B-BDB5-71800E3BB158}" dt="2021-04-13T18:13:39.441" v="1826"/>
          <ac:grpSpMkLst>
            <pc:docMk/>
            <pc:sldMk cId="243438491" sldId="355"/>
            <ac:grpSpMk id="941" creationId="{1B53C723-0D7F-4DE2-A40E-75F2BEDAAE2A}"/>
          </ac:grpSpMkLst>
        </pc:grpChg>
        <pc:grpChg chg="mod modVis">
          <ac:chgData name="One Skill" userId="8d49c830ac36a521" providerId="LiveId" clId="{108620F3-7C9B-4B7B-BDB5-71800E3BB158}" dt="2021-04-13T18:13:39.441" v="1826"/>
          <ac:grpSpMkLst>
            <pc:docMk/>
            <pc:sldMk cId="243438491" sldId="355"/>
            <ac:grpSpMk id="964" creationId="{1B53C723-0D7F-4DE2-A40E-75F2BEDAAE2A}"/>
          </ac:grpSpMkLst>
        </pc:grpChg>
        <pc:grpChg chg="mod modVis">
          <ac:chgData name="One Skill" userId="8d49c830ac36a521" providerId="LiveId" clId="{108620F3-7C9B-4B7B-BDB5-71800E3BB158}" dt="2021-04-13T18:13:39.441" v="1826"/>
          <ac:grpSpMkLst>
            <pc:docMk/>
            <pc:sldMk cId="243438491" sldId="355"/>
            <ac:grpSpMk id="976" creationId="{1B53C723-0D7F-4DE2-A40E-75F2BEDAAE2A}"/>
          </ac:grpSpMkLst>
        </pc:grpChg>
        <pc:grpChg chg="mod modVis">
          <ac:chgData name="One Skill" userId="8d49c830ac36a521" providerId="LiveId" clId="{108620F3-7C9B-4B7B-BDB5-71800E3BB158}" dt="2021-04-13T18:13:39.441" v="1826"/>
          <ac:grpSpMkLst>
            <pc:docMk/>
            <pc:sldMk cId="243438491" sldId="355"/>
            <ac:grpSpMk id="978" creationId="{1B53C723-0D7F-4DE2-A40E-75F2BEDAAE2A}"/>
          </ac:grpSpMkLst>
        </pc:grpChg>
        <pc:grpChg chg="mod modVis">
          <ac:chgData name="One Skill" userId="8d49c830ac36a521" providerId="LiveId" clId="{108620F3-7C9B-4B7B-BDB5-71800E3BB158}" dt="2021-04-13T18:13:39.441" v="1826"/>
          <ac:grpSpMkLst>
            <pc:docMk/>
            <pc:sldMk cId="243438491" sldId="355"/>
            <ac:grpSpMk id="989" creationId="{1B53C723-0D7F-4DE2-A40E-75F2BEDAAE2A}"/>
          </ac:grpSpMkLst>
        </pc:grpChg>
        <pc:grpChg chg="mod modVis">
          <ac:chgData name="One Skill" userId="8d49c830ac36a521" providerId="LiveId" clId="{108620F3-7C9B-4B7B-BDB5-71800E3BB158}" dt="2021-04-13T18:13:39.441" v="1826"/>
          <ac:grpSpMkLst>
            <pc:docMk/>
            <pc:sldMk cId="243438491" sldId="355"/>
            <ac:grpSpMk id="991" creationId="{1B53C723-0D7F-4DE2-A40E-75F2BEDAAE2A}"/>
          </ac:grpSpMkLst>
        </pc:grpChg>
        <pc:grpChg chg="mod modVis">
          <ac:chgData name="One Skill" userId="8d49c830ac36a521" providerId="LiveId" clId="{108620F3-7C9B-4B7B-BDB5-71800E3BB158}" dt="2021-04-13T18:13:39.441" v="1826"/>
          <ac:grpSpMkLst>
            <pc:docMk/>
            <pc:sldMk cId="243438491" sldId="355"/>
            <ac:grpSpMk id="1009" creationId="{1B53C723-0D7F-4DE2-A40E-75F2BEDAAE2A}"/>
          </ac:grpSpMkLst>
        </pc:grpChg>
        <pc:grpChg chg="mod modVis">
          <ac:chgData name="One Skill" userId="8d49c830ac36a521" providerId="LiveId" clId="{108620F3-7C9B-4B7B-BDB5-71800E3BB158}" dt="2021-04-13T18:13:39.441" v="1826"/>
          <ac:grpSpMkLst>
            <pc:docMk/>
            <pc:sldMk cId="243438491" sldId="355"/>
            <ac:grpSpMk id="1014" creationId="{1B53C723-0D7F-4DE2-A40E-75F2BEDAAE2A}"/>
          </ac:grpSpMkLst>
        </pc:grpChg>
        <pc:grpChg chg="mod modVis">
          <ac:chgData name="One Skill" userId="8d49c830ac36a521" providerId="LiveId" clId="{108620F3-7C9B-4B7B-BDB5-71800E3BB158}" dt="2021-04-13T18:13:39.441" v="1826"/>
          <ac:grpSpMkLst>
            <pc:docMk/>
            <pc:sldMk cId="243438491" sldId="355"/>
            <ac:grpSpMk id="1057" creationId="{1B53C723-0D7F-4DE2-A40E-75F2BEDAAE2A}"/>
          </ac:grpSpMkLst>
        </pc:grpChg>
        <pc:grpChg chg="mod topLvl modVis">
          <ac:chgData name="One Skill" userId="8d49c830ac36a521" providerId="LiveId" clId="{108620F3-7C9B-4B7B-BDB5-71800E3BB158}" dt="2021-04-13T18:39:20.979" v="2533" actId="164"/>
          <ac:grpSpMkLst>
            <pc:docMk/>
            <pc:sldMk cId="243438491" sldId="355"/>
            <ac:grpSpMk id="1069" creationId="{1B53C723-0D7F-4DE2-A40E-75F2BEDAAE2A}"/>
          </ac:grpSpMkLst>
        </pc:grpChg>
        <pc:grpChg chg="mod modVis">
          <ac:chgData name="One Skill" userId="8d49c830ac36a521" providerId="LiveId" clId="{108620F3-7C9B-4B7B-BDB5-71800E3BB158}" dt="2021-04-13T18:13:39.569" v="2343"/>
          <ac:grpSpMkLst>
            <pc:docMk/>
            <pc:sldMk cId="243438491" sldId="355"/>
            <ac:grpSpMk id="1070" creationId="{1B53C723-0D7F-4DE2-A40E-75F2BEDAAE2A}"/>
          </ac:grpSpMkLst>
        </pc:grpChg>
        <pc:grpChg chg="mod topLvl modVis">
          <ac:chgData name="One Skill" userId="8d49c830ac36a521" providerId="LiveId" clId="{108620F3-7C9B-4B7B-BDB5-71800E3BB158}" dt="2021-04-13T18:13:39.578" v="2398"/>
          <ac:grpSpMkLst>
            <pc:docMk/>
            <pc:sldMk cId="243438491" sldId="355"/>
            <ac:grpSpMk id="1089" creationId="{1B53C723-0D7F-4DE2-A40E-75F2BEDAAE2A}"/>
          </ac:grpSpMkLst>
        </pc:grpChg>
        <pc:grpChg chg="add mod modVis">
          <ac:chgData name="One Skill" userId="8d49c830ac36a521" providerId="LiveId" clId="{108620F3-7C9B-4B7B-BDB5-71800E3BB158}" dt="2021-04-15T14:21:17.926" v="2827" actId="962"/>
          <ac:grpSpMkLst>
            <pc:docMk/>
            <pc:sldMk cId="243438491" sldId="355"/>
            <ac:grpSpMk id="1105" creationId="{7E9AED97-7353-4BD4-8110-E7BC78A4F09E}"/>
          </ac:grpSpMkLst>
        </pc:grpChg>
        <pc:grpChg chg="add mod modVis">
          <ac:chgData name="One Skill" userId="8d49c830ac36a521" providerId="LiveId" clId="{108620F3-7C9B-4B7B-BDB5-71800E3BB158}" dt="2021-04-15T14:20:27.095" v="2814" actId="14429"/>
          <ac:grpSpMkLst>
            <pc:docMk/>
            <pc:sldMk cId="243438491" sldId="355"/>
            <ac:grpSpMk id="1106" creationId="{878E2120-C76C-4D90-8F96-16942DF616A5}"/>
          </ac:grpSpMkLst>
        </pc:grpChg>
        <pc:grpChg chg="add mod modVis">
          <ac:chgData name="One Skill" userId="8d49c830ac36a521" providerId="LiveId" clId="{108620F3-7C9B-4B7B-BDB5-71800E3BB158}" dt="2021-04-15T14:18:13.827" v="2803" actId="164"/>
          <ac:grpSpMkLst>
            <pc:docMk/>
            <pc:sldMk cId="243438491" sldId="355"/>
            <ac:grpSpMk id="1107" creationId="{410E46DF-83BE-453E-9287-8CACEDA11E05}"/>
          </ac:grpSpMkLst>
        </pc:grpChg>
        <pc:grpChg chg="add mod modVis">
          <ac:chgData name="One Skill" userId="8d49c830ac36a521" providerId="LiveId" clId="{108620F3-7C9B-4B7B-BDB5-71800E3BB158}" dt="2021-04-15T14:21:00.511" v="2821" actId="962"/>
          <ac:grpSpMkLst>
            <pc:docMk/>
            <pc:sldMk cId="243438491" sldId="355"/>
            <ac:grpSpMk id="1108" creationId="{FECBFDDD-4DE5-4A03-ADD7-D283AA94A66C}"/>
          </ac:grpSpMkLst>
        </pc:grpChg>
        <pc:picChg chg="del">
          <ac:chgData name="One Skill" userId="8d49c830ac36a521" providerId="LiveId" clId="{108620F3-7C9B-4B7B-BDB5-71800E3BB158}" dt="2021-04-13T17:40:06.765" v="201" actId="27803"/>
          <ac:picMkLst>
            <pc:docMk/>
            <pc:sldMk cId="243438491" sldId="355"/>
            <ac:picMk id="9" creationId="{1B53C723-0D7F-4DE2-A40E-75F2BEDAAE2A}"/>
          </ac:picMkLst>
        </pc:picChg>
      </pc:sldChg>
      <pc:sldChg chg="addSp delSp modSp new mod modTransition modAnim modNotesTx">
        <pc:chgData name="One Skill" userId="8d49c830ac36a521" providerId="LiveId" clId="{108620F3-7C9B-4B7B-BDB5-71800E3BB158}" dt="2021-04-15T14:17:20.116" v="2798"/>
        <pc:sldMkLst>
          <pc:docMk/>
          <pc:sldMk cId="1310788459" sldId="356"/>
        </pc:sldMkLst>
        <pc:spChg chg="ord">
          <ac:chgData name="One Skill" userId="8d49c830ac36a521" providerId="LiveId" clId="{108620F3-7C9B-4B7B-BDB5-71800E3BB158}" dt="2021-04-13T19:05:12.328" v="2793" actId="166"/>
          <ac:spMkLst>
            <pc:docMk/>
            <pc:sldMk cId="1310788459" sldId="356"/>
            <ac:spMk id="2" creationId="{F7622E96-9D9A-4E0C-926A-EE65302789C1}"/>
          </ac:spMkLst>
        </pc:spChg>
        <pc:spChg chg="mod">
          <ac:chgData name="One Skill" userId="8d49c830ac36a521" providerId="LiveId" clId="{108620F3-7C9B-4B7B-BDB5-71800E3BB158}" dt="2021-04-13T18:48:58.244" v="2591" actId="165"/>
          <ac:spMkLst>
            <pc:docMk/>
            <pc:sldMk cId="1310788459" sldId="356"/>
            <ac:spMk id="8" creationId="{1776FD36-D52D-4BE3-9251-6F0FC6A6D942}"/>
          </ac:spMkLst>
        </pc:spChg>
        <pc:spChg chg="mod">
          <ac:chgData name="One Skill" userId="8d49c830ac36a521" providerId="LiveId" clId="{108620F3-7C9B-4B7B-BDB5-71800E3BB158}" dt="2021-04-13T18:48:58.244" v="2591" actId="165"/>
          <ac:spMkLst>
            <pc:docMk/>
            <pc:sldMk cId="1310788459" sldId="356"/>
            <ac:spMk id="9" creationId="{6150AA63-8765-4F24-808A-764326403041}"/>
          </ac:spMkLst>
        </pc:spChg>
        <pc:spChg chg="mod">
          <ac:chgData name="One Skill" userId="8d49c830ac36a521" providerId="LiveId" clId="{108620F3-7C9B-4B7B-BDB5-71800E3BB158}" dt="2021-04-13T18:48:58.244" v="2591" actId="165"/>
          <ac:spMkLst>
            <pc:docMk/>
            <pc:sldMk cId="1310788459" sldId="356"/>
            <ac:spMk id="11" creationId="{0E17227B-70C6-4FE2-8377-CD56C4A2C225}"/>
          </ac:spMkLst>
        </pc:spChg>
        <pc:spChg chg="mod">
          <ac:chgData name="One Skill" userId="8d49c830ac36a521" providerId="LiveId" clId="{108620F3-7C9B-4B7B-BDB5-71800E3BB158}" dt="2021-04-13T18:48:58.244" v="2591" actId="165"/>
          <ac:spMkLst>
            <pc:docMk/>
            <pc:sldMk cId="1310788459" sldId="356"/>
            <ac:spMk id="12" creationId="{06C90759-B992-4576-A011-C64FCA6FAE09}"/>
          </ac:spMkLst>
        </pc:spChg>
        <pc:spChg chg="mod">
          <ac:chgData name="One Skill" userId="8d49c830ac36a521" providerId="LiveId" clId="{108620F3-7C9B-4B7B-BDB5-71800E3BB158}" dt="2021-04-13T18:48:58.244" v="2591" actId="165"/>
          <ac:spMkLst>
            <pc:docMk/>
            <pc:sldMk cId="1310788459" sldId="356"/>
            <ac:spMk id="13" creationId="{8DDD0AA6-DF36-4875-90F5-2727DD999DB2}"/>
          </ac:spMkLst>
        </pc:spChg>
        <pc:spChg chg="mod topLvl">
          <ac:chgData name="One Skill" userId="8d49c830ac36a521" providerId="LiveId" clId="{108620F3-7C9B-4B7B-BDB5-71800E3BB158}" dt="2021-04-13T18:51:17.492" v="2751" actId="164"/>
          <ac:spMkLst>
            <pc:docMk/>
            <pc:sldMk cId="1310788459" sldId="356"/>
            <ac:spMk id="15" creationId="{44320B8B-4E2E-4EFA-BBB2-CDE04953C46C}"/>
          </ac:spMkLst>
        </pc:spChg>
        <pc:spChg chg="del mod">
          <ac:chgData name="One Skill" userId="8d49c830ac36a521" providerId="LiveId" clId="{108620F3-7C9B-4B7B-BDB5-71800E3BB158}" dt="2021-04-13T18:49:41.937" v="2595" actId="478"/>
          <ac:spMkLst>
            <pc:docMk/>
            <pc:sldMk cId="1310788459" sldId="356"/>
            <ac:spMk id="16" creationId="{BC83906A-69CC-436F-98C4-311561B09D27}"/>
          </ac:spMkLst>
        </pc:spChg>
        <pc:spChg chg="del mod">
          <ac:chgData name="One Skill" userId="8d49c830ac36a521" providerId="LiveId" clId="{108620F3-7C9B-4B7B-BDB5-71800E3BB158}" dt="2021-04-13T18:49:40.134" v="2594" actId="478"/>
          <ac:spMkLst>
            <pc:docMk/>
            <pc:sldMk cId="1310788459" sldId="356"/>
            <ac:spMk id="17" creationId="{17FDEFA4-1321-4CD8-95A7-8A73C4C5EE43}"/>
          </ac:spMkLst>
        </pc:spChg>
        <pc:spChg chg="del mod">
          <ac:chgData name="One Skill" userId="8d49c830ac36a521" providerId="LiveId" clId="{108620F3-7C9B-4B7B-BDB5-71800E3BB158}" dt="2021-04-13T18:49:46.679" v="2596" actId="478"/>
          <ac:spMkLst>
            <pc:docMk/>
            <pc:sldMk cId="1310788459" sldId="356"/>
            <ac:spMk id="18" creationId="{6514C16E-ED09-49CF-871D-B621406DB038}"/>
          </ac:spMkLst>
        </pc:spChg>
        <pc:spChg chg="mod topLvl">
          <ac:chgData name="One Skill" userId="8d49c830ac36a521" providerId="LiveId" clId="{108620F3-7C9B-4B7B-BDB5-71800E3BB158}" dt="2021-04-13T18:51:17.492" v="2751" actId="164"/>
          <ac:spMkLst>
            <pc:docMk/>
            <pc:sldMk cId="1310788459" sldId="356"/>
            <ac:spMk id="19" creationId="{4EE4CA3A-F46E-4CBA-9068-79B4EC111892}"/>
          </ac:spMkLst>
        </pc:spChg>
        <pc:spChg chg="mod topLvl">
          <ac:chgData name="One Skill" userId="8d49c830ac36a521" providerId="LiveId" clId="{108620F3-7C9B-4B7B-BDB5-71800E3BB158}" dt="2021-04-13T18:51:17.492" v="2751" actId="164"/>
          <ac:spMkLst>
            <pc:docMk/>
            <pc:sldMk cId="1310788459" sldId="356"/>
            <ac:spMk id="20" creationId="{A34C2179-9BF8-41E6-8518-D4E01A372A0B}"/>
          </ac:spMkLst>
        </pc:spChg>
        <pc:spChg chg="mod topLvl">
          <ac:chgData name="One Skill" userId="8d49c830ac36a521" providerId="LiveId" clId="{108620F3-7C9B-4B7B-BDB5-71800E3BB158}" dt="2021-04-13T18:51:17.492" v="2751" actId="164"/>
          <ac:spMkLst>
            <pc:docMk/>
            <pc:sldMk cId="1310788459" sldId="356"/>
            <ac:spMk id="21" creationId="{0972A0AA-77A1-4ED0-80C5-1AA862ED7EE4}"/>
          </ac:spMkLst>
        </pc:spChg>
        <pc:spChg chg="mod topLvl">
          <ac:chgData name="One Skill" userId="8d49c830ac36a521" providerId="LiveId" clId="{108620F3-7C9B-4B7B-BDB5-71800E3BB158}" dt="2021-04-13T18:51:17.492" v="2751" actId="164"/>
          <ac:spMkLst>
            <pc:docMk/>
            <pc:sldMk cId="1310788459" sldId="356"/>
            <ac:spMk id="22" creationId="{3FEEC635-7F55-4BFD-AE38-287C417DEE49}"/>
          </ac:spMkLst>
        </pc:spChg>
        <pc:spChg chg="mod topLvl">
          <ac:chgData name="One Skill" userId="8d49c830ac36a521" providerId="LiveId" clId="{108620F3-7C9B-4B7B-BDB5-71800E3BB158}" dt="2021-04-13T18:51:17.492" v="2751" actId="164"/>
          <ac:spMkLst>
            <pc:docMk/>
            <pc:sldMk cId="1310788459" sldId="356"/>
            <ac:spMk id="23" creationId="{A5213CA9-8619-423B-AA0E-E0DF0293675F}"/>
          </ac:spMkLst>
        </pc:spChg>
        <pc:spChg chg="mod topLvl">
          <ac:chgData name="One Skill" userId="8d49c830ac36a521" providerId="LiveId" clId="{108620F3-7C9B-4B7B-BDB5-71800E3BB158}" dt="2021-04-13T18:51:17.492" v="2751" actId="164"/>
          <ac:spMkLst>
            <pc:docMk/>
            <pc:sldMk cId="1310788459" sldId="356"/>
            <ac:spMk id="24" creationId="{901740C4-8269-4B4B-BA2E-D03E6A568752}"/>
          </ac:spMkLst>
        </pc:spChg>
        <pc:spChg chg="mod topLvl">
          <ac:chgData name="One Skill" userId="8d49c830ac36a521" providerId="LiveId" clId="{108620F3-7C9B-4B7B-BDB5-71800E3BB158}" dt="2021-04-13T18:51:17.492" v="2751" actId="164"/>
          <ac:spMkLst>
            <pc:docMk/>
            <pc:sldMk cId="1310788459" sldId="356"/>
            <ac:spMk id="25" creationId="{8F83A7BF-8811-44B6-A103-251F82C77BF9}"/>
          </ac:spMkLst>
        </pc:spChg>
        <pc:spChg chg="add del mod topLvl">
          <ac:chgData name="One Skill" userId="8d49c830ac36a521" providerId="LiveId" clId="{108620F3-7C9B-4B7B-BDB5-71800E3BB158}" dt="2021-04-13T18:50:51.671" v="2746" actId="164"/>
          <ac:spMkLst>
            <pc:docMk/>
            <pc:sldMk cId="1310788459" sldId="356"/>
            <ac:spMk id="26" creationId="{9F47DB8E-0CCC-4A29-9393-C6F5C00C87ED}"/>
          </ac:spMkLst>
        </pc:spChg>
        <pc:spChg chg="add del mod topLvl">
          <ac:chgData name="One Skill" userId="8d49c830ac36a521" providerId="LiveId" clId="{108620F3-7C9B-4B7B-BDB5-71800E3BB158}" dt="2021-04-13T18:50:51.671" v="2746" actId="164"/>
          <ac:spMkLst>
            <pc:docMk/>
            <pc:sldMk cId="1310788459" sldId="356"/>
            <ac:spMk id="27" creationId="{25793760-32FC-47BF-A4F8-2CC4C314DF81}"/>
          </ac:spMkLst>
        </pc:spChg>
        <pc:spChg chg="mod topLvl">
          <ac:chgData name="One Skill" userId="8d49c830ac36a521" providerId="LiveId" clId="{108620F3-7C9B-4B7B-BDB5-71800E3BB158}" dt="2021-04-13T18:51:17.492" v="2751" actId="164"/>
          <ac:spMkLst>
            <pc:docMk/>
            <pc:sldMk cId="1310788459" sldId="356"/>
            <ac:spMk id="28" creationId="{18A8BEDF-17AE-4CFE-BD50-97A836410466}"/>
          </ac:spMkLst>
        </pc:spChg>
        <pc:spChg chg="mod topLvl">
          <ac:chgData name="One Skill" userId="8d49c830ac36a521" providerId="LiveId" clId="{108620F3-7C9B-4B7B-BDB5-71800E3BB158}" dt="2021-04-13T18:51:17.492" v="2751" actId="164"/>
          <ac:spMkLst>
            <pc:docMk/>
            <pc:sldMk cId="1310788459" sldId="356"/>
            <ac:spMk id="29" creationId="{3AEA8A5B-504F-484C-A079-8B45DADFE0DA}"/>
          </ac:spMkLst>
        </pc:spChg>
        <pc:spChg chg="mod topLvl">
          <ac:chgData name="One Skill" userId="8d49c830ac36a521" providerId="LiveId" clId="{108620F3-7C9B-4B7B-BDB5-71800E3BB158}" dt="2021-04-13T18:51:17.492" v="2751" actId="164"/>
          <ac:spMkLst>
            <pc:docMk/>
            <pc:sldMk cId="1310788459" sldId="356"/>
            <ac:spMk id="30" creationId="{14D64876-E2CF-4B62-8BD8-37213E02F888}"/>
          </ac:spMkLst>
        </pc:spChg>
        <pc:spChg chg="mod topLvl">
          <ac:chgData name="One Skill" userId="8d49c830ac36a521" providerId="LiveId" clId="{108620F3-7C9B-4B7B-BDB5-71800E3BB158}" dt="2021-04-13T18:51:17.492" v="2751" actId="164"/>
          <ac:spMkLst>
            <pc:docMk/>
            <pc:sldMk cId="1310788459" sldId="356"/>
            <ac:spMk id="31" creationId="{626867F8-9C43-4C5F-8BB5-182B35C447BE}"/>
          </ac:spMkLst>
        </pc:spChg>
        <pc:spChg chg="mod topLvl">
          <ac:chgData name="One Skill" userId="8d49c830ac36a521" providerId="LiveId" clId="{108620F3-7C9B-4B7B-BDB5-71800E3BB158}" dt="2021-04-13T18:51:17.492" v="2751" actId="164"/>
          <ac:spMkLst>
            <pc:docMk/>
            <pc:sldMk cId="1310788459" sldId="356"/>
            <ac:spMk id="32" creationId="{003BD743-16BC-4298-9B36-7A27AE733F4F}"/>
          </ac:spMkLst>
        </pc:spChg>
        <pc:spChg chg="mod topLvl">
          <ac:chgData name="One Skill" userId="8d49c830ac36a521" providerId="LiveId" clId="{108620F3-7C9B-4B7B-BDB5-71800E3BB158}" dt="2021-04-13T18:51:17.492" v="2751" actId="164"/>
          <ac:spMkLst>
            <pc:docMk/>
            <pc:sldMk cId="1310788459" sldId="356"/>
            <ac:spMk id="33" creationId="{C3BDA201-54A2-4ABD-B753-D3E24FCB86A8}"/>
          </ac:spMkLst>
        </pc:spChg>
        <pc:spChg chg="mod topLvl">
          <ac:chgData name="One Skill" userId="8d49c830ac36a521" providerId="LiveId" clId="{108620F3-7C9B-4B7B-BDB5-71800E3BB158}" dt="2021-04-13T18:51:17.492" v="2751" actId="164"/>
          <ac:spMkLst>
            <pc:docMk/>
            <pc:sldMk cId="1310788459" sldId="356"/>
            <ac:spMk id="34" creationId="{4E44E390-BCCF-425B-9C20-06F731275AA7}"/>
          </ac:spMkLst>
        </pc:spChg>
        <pc:spChg chg="mod topLvl">
          <ac:chgData name="One Skill" userId="8d49c830ac36a521" providerId="LiveId" clId="{108620F3-7C9B-4B7B-BDB5-71800E3BB158}" dt="2021-04-13T18:51:17.492" v="2751" actId="164"/>
          <ac:spMkLst>
            <pc:docMk/>
            <pc:sldMk cId="1310788459" sldId="356"/>
            <ac:spMk id="35" creationId="{C94F0CDB-735F-4737-9F48-53AB553A89A3}"/>
          </ac:spMkLst>
        </pc:spChg>
        <pc:spChg chg="mod topLvl">
          <ac:chgData name="One Skill" userId="8d49c830ac36a521" providerId="LiveId" clId="{108620F3-7C9B-4B7B-BDB5-71800E3BB158}" dt="2021-04-13T18:51:17.492" v="2751" actId="164"/>
          <ac:spMkLst>
            <pc:docMk/>
            <pc:sldMk cId="1310788459" sldId="356"/>
            <ac:spMk id="36" creationId="{793E6D2E-45A3-4528-901F-422A7249109B}"/>
          </ac:spMkLst>
        </pc:spChg>
        <pc:spChg chg="mod topLvl">
          <ac:chgData name="One Skill" userId="8d49c830ac36a521" providerId="LiveId" clId="{108620F3-7C9B-4B7B-BDB5-71800E3BB158}" dt="2021-04-13T18:51:17.492" v="2751" actId="164"/>
          <ac:spMkLst>
            <pc:docMk/>
            <pc:sldMk cId="1310788459" sldId="356"/>
            <ac:spMk id="37" creationId="{273DFDAD-B39F-49B8-A72D-FEA6C5298B94}"/>
          </ac:spMkLst>
        </pc:spChg>
        <pc:spChg chg="mod topLvl">
          <ac:chgData name="One Skill" userId="8d49c830ac36a521" providerId="LiveId" clId="{108620F3-7C9B-4B7B-BDB5-71800E3BB158}" dt="2021-04-13T18:51:17.492" v="2751" actId="164"/>
          <ac:spMkLst>
            <pc:docMk/>
            <pc:sldMk cId="1310788459" sldId="356"/>
            <ac:spMk id="38" creationId="{DCD30E71-C6F1-4E88-8606-1F3DEFF4673B}"/>
          </ac:spMkLst>
        </pc:spChg>
        <pc:spChg chg="mod topLvl">
          <ac:chgData name="One Skill" userId="8d49c830ac36a521" providerId="LiveId" clId="{108620F3-7C9B-4B7B-BDB5-71800E3BB158}" dt="2021-04-13T18:51:17.492" v="2751" actId="164"/>
          <ac:spMkLst>
            <pc:docMk/>
            <pc:sldMk cId="1310788459" sldId="356"/>
            <ac:spMk id="39" creationId="{DBE5EA52-96DE-453F-A549-48BA126F3E49}"/>
          </ac:spMkLst>
        </pc:spChg>
        <pc:spChg chg="mod topLvl">
          <ac:chgData name="One Skill" userId="8d49c830ac36a521" providerId="LiveId" clId="{108620F3-7C9B-4B7B-BDB5-71800E3BB158}" dt="2021-04-13T18:51:17.492" v="2751" actId="164"/>
          <ac:spMkLst>
            <pc:docMk/>
            <pc:sldMk cId="1310788459" sldId="356"/>
            <ac:spMk id="40" creationId="{382F3DA2-0685-4824-B42F-5615C1A3941F}"/>
          </ac:spMkLst>
        </pc:spChg>
        <pc:spChg chg="mod topLvl">
          <ac:chgData name="One Skill" userId="8d49c830ac36a521" providerId="LiveId" clId="{108620F3-7C9B-4B7B-BDB5-71800E3BB158}" dt="2021-04-13T18:51:17.492" v="2751" actId="164"/>
          <ac:spMkLst>
            <pc:docMk/>
            <pc:sldMk cId="1310788459" sldId="356"/>
            <ac:spMk id="41" creationId="{6C088447-EF4B-46F6-8949-B13D9CF4097F}"/>
          </ac:spMkLst>
        </pc:spChg>
        <pc:spChg chg="mod topLvl">
          <ac:chgData name="One Skill" userId="8d49c830ac36a521" providerId="LiveId" clId="{108620F3-7C9B-4B7B-BDB5-71800E3BB158}" dt="2021-04-13T18:51:17.492" v="2751" actId="164"/>
          <ac:spMkLst>
            <pc:docMk/>
            <pc:sldMk cId="1310788459" sldId="356"/>
            <ac:spMk id="42" creationId="{79FD1F5E-D698-4E6A-B962-56EF33E6DA98}"/>
          </ac:spMkLst>
        </pc:spChg>
        <pc:spChg chg="mod topLvl">
          <ac:chgData name="One Skill" userId="8d49c830ac36a521" providerId="LiveId" clId="{108620F3-7C9B-4B7B-BDB5-71800E3BB158}" dt="2021-04-13T18:51:17.492" v="2751" actId="164"/>
          <ac:spMkLst>
            <pc:docMk/>
            <pc:sldMk cId="1310788459" sldId="356"/>
            <ac:spMk id="43" creationId="{EF577B83-1D53-479C-8648-831337DDDB9B}"/>
          </ac:spMkLst>
        </pc:spChg>
        <pc:spChg chg="mod topLvl">
          <ac:chgData name="One Skill" userId="8d49c830ac36a521" providerId="LiveId" clId="{108620F3-7C9B-4B7B-BDB5-71800E3BB158}" dt="2021-04-13T18:51:17.492" v="2751" actId="164"/>
          <ac:spMkLst>
            <pc:docMk/>
            <pc:sldMk cId="1310788459" sldId="356"/>
            <ac:spMk id="44" creationId="{78BE78E3-13BD-4F56-A6DC-3EDB673DC92E}"/>
          </ac:spMkLst>
        </pc:spChg>
        <pc:spChg chg="mod topLvl">
          <ac:chgData name="One Skill" userId="8d49c830ac36a521" providerId="LiveId" clId="{108620F3-7C9B-4B7B-BDB5-71800E3BB158}" dt="2021-04-13T18:51:17.492" v="2751" actId="164"/>
          <ac:spMkLst>
            <pc:docMk/>
            <pc:sldMk cId="1310788459" sldId="356"/>
            <ac:spMk id="45" creationId="{B536219D-9D49-45A2-A477-828C417A4B6B}"/>
          </ac:spMkLst>
        </pc:spChg>
        <pc:spChg chg="mod topLvl">
          <ac:chgData name="One Skill" userId="8d49c830ac36a521" providerId="LiveId" clId="{108620F3-7C9B-4B7B-BDB5-71800E3BB158}" dt="2021-04-13T18:51:17.492" v="2751" actId="164"/>
          <ac:spMkLst>
            <pc:docMk/>
            <pc:sldMk cId="1310788459" sldId="356"/>
            <ac:spMk id="46" creationId="{9EA2CC03-2382-404C-AE40-9B79324D5558}"/>
          </ac:spMkLst>
        </pc:spChg>
        <pc:spChg chg="mod topLvl">
          <ac:chgData name="One Skill" userId="8d49c830ac36a521" providerId="LiveId" clId="{108620F3-7C9B-4B7B-BDB5-71800E3BB158}" dt="2021-04-13T18:51:17.492" v="2751" actId="164"/>
          <ac:spMkLst>
            <pc:docMk/>
            <pc:sldMk cId="1310788459" sldId="356"/>
            <ac:spMk id="47" creationId="{2FF6676F-7BE2-4253-B517-B1458B0F91E3}"/>
          </ac:spMkLst>
        </pc:spChg>
        <pc:spChg chg="mod topLvl">
          <ac:chgData name="One Skill" userId="8d49c830ac36a521" providerId="LiveId" clId="{108620F3-7C9B-4B7B-BDB5-71800E3BB158}" dt="2021-04-13T18:51:17.492" v="2751" actId="164"/>
          <ac:spMkLst>
            <pc:docMk/>
            <pc:sldMk cId="1310788459" sldId="356"/>
            <ac:spMk id="48" creationId="{3AE0070A-50C3-465A-8F7F-52A027C0F8B9}"/>
          </ac:spMkLst>
        </pc:spChg>
        <pc:spChg chg="mod topLvl">
          <ac:chgData name="One Skill" userId="8d49c830ac36a521" providerId="LiveId" clId="{108620F3-7C9B-4B7B-BDB5-71800E3BB158}" dt="2021-04-13T18:51:17.492" v="2751" actId="164"/>
          <ac:spMkLst>
            <pc:docMk/>
            <pc:sldMk cId="1310788459" sldId="356"/>
            <ac:spMk id="49" creationId="{0149AD3F-B93A-4EA6-92D9-BCD7D3872E08}"/>
          </ac:spMkLst>
        </pc:spChg>
        <pc:spChg chg="mod topLvl">
          <ac:chgData name="One Skill" userId="8d49c830ac36a521" providerId="LiveId" clId="{108620F3-7C9B-4B7B-BDB5-71800E3BB158}" dt="2021-04-13T18:51:17.492" v="2751" actId="164"/>
          <ac:spMkLst>
            <pc:docMk/>
            <pc:sldMk cId="1310788459" sldId="356"/>
            <ac:spMk id="50" creationId="{FB0D1F52-4252-4793-8EFB-FF0A6001A390}"/>
          </ac:spMkLst>
        </pc:spChg>
        <pc:spChg chg="mod topLvl">
          <ac:chgData name="One Skill" userId="8d49c830ac36a521" providerId="LiveId" clId="{108620F3-7C9B-4B7B-BDB5-71800E3BB158}" dt="2021-04-13T18:51:17.492" v="2751" actId="164"/>
          <ac:spMkLst>
            <pc:docMk/>
            <pc:sldMk cId="1310788459" sldId="356"/>
            <ac:spMk id="51" creationId="{5A919BD5-240E-41CA-9F49-B82BA7128E35}"/>
          </ac:spMkLst>
        </pc:spChg>
        <pc:spChg chg="mod">
          <ac:chgData name="One Skill" userId="8d49c830ac36a521" providerId="LiveId" clId="{108620F3-7C9B-4B7B-BDB5-71800E3BB158}" dt="2021-04-13T18:48:58.244" v="2591" actId="165"/>
          <ac:spMkLst>
            <pc:docMk/>
            <pc:sldMk cId="1310788459" sldId="356"/>
            <ac:spMk id="53" creationId="{2A5BF43C-1D17-461B-BE5C-882B8F890E38}"/>
          </ac:spMkLst>
        </pc:spChg>
        <pc:spChg chg="mod">
          <ac:chgData name="One Skill" userId="8d49c830ac36a521" providerId="LiveId" clId="{108620F3-7C9B-4B7B-BDB5-71800E3BB158}" dt="2021-04-13T18:48:58.244" v="2591" actId="165"/>
          <ac:spMkLst>
            <pc:docMk/>
            <pc:sldMk cId="1310788459" sldId="356"/>
            <ac:spMk id="54" creationId="{DC92774E-DECF-4BFF-8A7F-04D8014E26CD}"/>
          </ac:spMkLst>
        </pc:spChg>
        <pc:spChg chg="mod">
          <ac:chgData name="One Skill" userId="8d49c830ac36a521" providerId="LiveId" clId="{108620F3-7C9B-4B7B-BDB5-71800E3BB158}" dt="2021-04-13T18:48:58.244" v="2591" actId="165"/>
          <ac:spMkLst>
            <pc:docMk/>
            <pc:sldMk cId="1310788459" sldId="356"/>
            <ac:spMk id="55" creationId="{C7375066-D3A8-49D1-B8D2-893EBA11D6F1}"/>
          </ac:spMkLst>
        </pc:spChg>
        <pc:spChg chg="mod">
          <ac:chgData name="One Skill" userId="8d49c830ac36a521" providerId="LiveId" clId="{108620F3-7C9B-4B7B-BDB5-71800E3BB158}" dt="2021-04-13T18:48:58.244" v="2591" actId="165"/>
          <ac:spMkLst>
            <pc:docMk/>
            <pc:sldMk cId="1310788459" sldId="356"/>
            <ac:spMk id="56" creationId="{D7DC0E46-D077-4EDF-92F4-5831586FD4B2}"/>
          </ac:spMkLst>
        </pc:spChg>
        <pc:spChg chg="mod">
          <ac:chgData name="One Skill" userId="8d49c830ac36a521" providerId="LiveId" clId="{108620F3-7C9B-4B7B-BDB5-71800E3BB158}" dt="2021-04-13T18:48:58.244" v="2591" actId="165"/>
          <ac:spMkLst>
            <pc:docMk/>
            <pc:sldMk cId="1310788459" sldId="356"/>
            <ac:spMk id="57" creationId="{31E8903E-EC85-4D73-88DF-616202BA19B0}"/>
          </ac:spMkLst>
        </pc:spChg>
        <pc:spChg chg="mod">
          <ac:chgData name="One Skill" userId="8d49c830ac36a521" providerId="LiveId" clId="{108620F3-7C9B-4B7B-BDB5-71800E3BB158}" dt="2021-04-13T18:48:58.244" v="2591" actId="165"/>
          <ac:spMkLst>
            <pc:docMk/>
            <pc:sldMk cId="1310788459" sldId="356"/>
            <ac:spMk id="58" creationId="{515E36FF-F13D-4689-BD70-CBA64222E2BD}"/>
          </ac:spMkLst>
        </pc:spChg>
        <pc:spChg chg="mod">
          <ac:chgData name="One Skill" userId="8d49c830ac36a521" providerId="LiveId" clId="{108620F3-7C9B-4B7B-BDB5-71800E3BB158}" dt="2021-04-13T18:48:58.244" v="2591" actId="165"/>
          <ac:spMkLst>
            <pc:docMk/>
            <pc:sldMk cId="1310788459" sldId="356"/>
            <ac:spMk id="59" creationId="{65873192-FB30-4CCA-849C-4EF26C0F12B9}"/>
          </ac:spMkLst>
        </pc:spChg>
        <pc:spChg chg="mod">
          <ac:chgData name="One Skill" userId="8d49c830ac36a521" providerId="LiveId" clId="{108620F3-7C9B-4B7B-BDB5-71800E3BB158}" dt="2021-04-13T18:48:58.244" v="2591" actId="165"/>
          <ac:spMkLst>
            <pc:docMk/>
            <pc:sldMk cId="1310788459" sldId="356"/>
            <ac:spMk id="60" creationId="{188654B1-8EE5-4277-B9AA-0C65E61E4AB9}"/>
          </ac:spMkLst>
        </pc:spChg>
        <pc:spChg chg="mod">
          <ac:chgData name="One Skill" userId="8d49c830ac36a521" providerId="LiveId" clId="{108620F3-7C9B-4B7B-BDB5-71800E3BB158}" dt="2021-04-13T18:48:58.244" v="2591" actId="165"/>
          <ac:spMkLst>
            <pc:docMk/>
            <pc:sldMk cId="1310788459" sldId="356"/>
            <ac:spMk id="61" creationId="{33332B8D-A77C-45B6-82CF-FC98BD516D96}"/>
          </ac:spMkLst>
        </pc:spChg>
        <pc:spChg chg="mod">
          <ac:chgData name="One Skill" userId="8d49c830ac36a521" providerId="LiveId" clId="{108620F3-7C9B-4B7B-BDB5-71800E3BB158}" dt="2021-04-13T18:48:58.244" v="2591" actId="165"/>
          <ac:spMkLst>
            <pc:docMk/>
            <pc:sldMk cId="1310788459" sldId="356"/>
            <ac:spMk id="62" creationId="{4A5E8172-11BE-4501-956B-C2EBDD2336B6}"/>
          </ac:spMkLst>
        </pc:spChg>
        <pc:spChg chg="mod">
          <ac:chgData name="One Skill" userId="8d49c830ac36a521" providerId="LiveId" clId="{108620F3-7C9B-4B7B-BDB5-71800E3BB158}" dt="2021-04-13T18:48:58.244" v="2591" actId="165"/>
          <ac:spMkLst>
            <pc:docMk/>
            <pc:sldMk cId="1310788459" sldId="356"/>
            <ac:spMk id="63" creationId="{B4A6DE95-3B3F-4C67-8D1F-8CD323899271}"/>
          </ac:spMkLst>
        </pc:spChg>
        <pc:spChg chg="mod">
          <ac:chgData name="One Skill" userId="8d49c830ac36a521" providerId="LiveId" clId="{108620F3-7C9B-4B7B-BDB5-71800E3BB158}" dt="2021-04-13T18:48:58.244" v="2591" actId="165"/>
          <ac:spMkLst>
            <pc:docMk/>
            <pc:sldMk cId="1310788459" sldId="356"/>
            <ac:spMk id="65" creationId="{52F6AEAA-910F-430A-84E8-48E4AD6F3592}"/>
          </ac:spMkLst>
        </pc:spChg>
        <pc:spChg chg="mod">
          <ac:chgData name="One Skill" userId="8d49c830ac36a521" providerId="LiveId" clId="{108620F3-7C9B-4B7B-BDB5-71800E3BB158}" dt="2021-04-13T18:48:58.244" v="2591" actId="165"/>
          <ac:spMkLst>
            <pc:docMk/>
            <pc:sldMk cId="1310788459" sldId="356"/>
            <ac:spMk id="66" creationId="{07A0FD9C-B5F2-4332-9605-E62BF8B81354}"/>
          </ac:spMkLst>
        </pc:spChg>
        <pc:spChg chg="mod">
          <ac:chgData name="One Skill" userId="8d49c830ac36a521" providerId="LiveId" clId="{108620F3-7C9B-4B7B-BDB5-71800E3BB158}" dt="2021-04-13T18:48:58.244" v="2591" actId="165"/>
          <ac:spMkLst>
            <pc:docMk/>
            <pc:sldMk cId="1310788459" sldId="356"/>
            <ac:spMk id="67" creationId="{E6D3F061-62BE-465B-A77F-B52CA1834613}"/>
          </ac:spMkLst>
        </pc:spChg>
        <pc:spChg chg="mod">
          <ac:chgData name="One Skill" userId="8d49c830ac36a521" providerId="LiveId" clId="{108620F3-7C9B-4B7B-BDB5-71800E3BB158}" dt="2021-04-13T18:48:58.244" v="2591" actId="165"/>
          <ac:spMkLst>
            <pc:docMk/>
            <pc:sldMk cId="1310788459" sldId="356"/>
            <ac:spMk id="68" creationId="{1BC2C697-72F4-4097-910A-C54ED1721446}"/>
          </ac:spMkLst>
        </pc:spChg>
        <pc:spChg chg="mod">
          <ac:chgData name="One Skill" userId="8d49c830ac36a521" providerId="LiveId" clId="{108620F3-7C9B-4B7B-BDB5-71800E3BB158}" dt="2021-04-13T18:48:58.244" v="2591" actId="165"/>
          <ac:spMkLst>
            <pc:docMk/>
            <pc:sldMk cId="1310788459" sldId="356"/>
            <ac:spMk id="69" creationId="{F6500DFE-8457-41A1-9C91-436C78E1B55A}"/>
          </ac:spMkLst>
        </pc:spChg>
        <pc:spChg chg="mod">
          <ac:chgData name="One Skill" userId="8d49c830ac36a521" providerId="LiveId" clId="{108620F3-7C9B-4B7B-BDB5-71800E3BB158}" dt="2021-04-13T18:48:58.244" v="2591" actId="165"/>
          <ac:spMkLst>
            <pc:docMk/>
            <pc:sldMk cId="1310788459" sldId="356"/>
            <ac:spMk id="71" creationId="{D3F2301B-B0D8-411D-8409-5F8312BA7D45}"/>
          </ac:spMkLst>
        </pc:spChg>
        <pc:spChg chg="mod">
          <ac:chgData name="One Skill" userId="8d49c830ac36a521" providerId="LiveId" clId="{108620F3-7C9B-4B7B-BDB5-71800E3BB158}" dt="2021-04-13T18:48:58.244" v="2591" actId="165"/>
          <ac:spMkLst>
            <pc:docMk/>
            <pc:sldMk cId="1310788459" sldId="356"/>
            <ac:spMk id="72" creationId="{23BD425E-4472-4812-BBDD-483DF0E5A40D}"/>
          </ac:spMkLst>
        </pc:spChg>
        <pc:spChg chg="mod">
          <ac:chgData name="One Skill" userId="8d49c830ac36a521" providerId="LiveId" clId="{108620F3-7C9B-4B7B-BDB5-71800E3BB158}" dt="2021-04-13T18:48:58.244" v="2591" actId="165"/>
          <ac:spMkLst>
            <pc:docMk/>
            <pc:sldMk cId="1310788459" sldId="356"/>
            <ac:spMk id="73" creationId="{FA4E9BC3-79CA-4731-BA37-6DBA77D0CC89}"/>
          </ac:spMkLst>
        </pc:spChg>
        <pc:spChg chg="mod">
          <ac:chgData name="One Skill" userId="8d49c830ac36a521" providerId="LiveId" clId="{108620F3-7C9B-4B7B-BDB5-71800E3BB158}" dt="2021-04-13T18:48:58.244" v="2591" actId="165"/>
          <ac:spMkLst>
            <pc:docMk/>
            <pc:sldMk cId="1310788459" sldId="356"/>
            <ac:spMk id="74" creationId="{70387131-B0B9-40C2-B732-9C49CB130577}"/>
          </ac:spMkLst>
        </pc:spChg>
        <pc:spChg chg="mod">
          <ac:chgData name="One Skill" userId="8d49c830ac36a521" providerId="LiveId" clId="{108620F3-7C9B-4B7B-BDB5-71800E3BB158}" dt="2021-04-13T18:48:58.244" v="2591" actId="165"/>
          <ac:spMkLst>
            <pc:docMk/>
            <pc:sldMk cId="1310788459" sldId="356"/>
            <ac:spMk id="75" creationId="{9644A983-851F-4961-A484-B69506CC9E60}"/>
          </ac:spMkLst>
        </pc:spChg>
        <pc:spChg chg="mod">
          <ac:chgData name="One Skill" userId="8d49c830ac36a521" providerId="LiveId" clId="{108620F3-7C9B-4B7B-BDB5-71800E3BB158}" dt="2021-04-13T18:48:58.244" v="2591" actId="165"/>
          <ac:spMkLst>
            <pc:docMk/>
            <pc:sldMk cId="1310788459" sldId="356"/>
            <ac:spMk id="76" creationId="{8DDCED9D-EAE2-459F-A200-F05A38E4AFBA}"/>
          </ac:spMkLst>
        </pc:spChg>
        <pc:spChg chg="mod">
          <ac:chgData name="One Skill" userId="8d49c830ac36a521" providerId="LiveId" clId="{108620F3-7C9B-4B7B-BDB5-71800E3BB158}" dt="2021-04-13T18:48:58.244" v="2591" actId="165"/>
          <ac:spMkLst>
            <pc:docMk/>
            <pc:sldMk cId="1310788459" sldId="356"/>
            <ac:spMk id="77" creationId="{8A00E1D5-5518-4C37-BAB2-851A9C9DAA8A}"/>
          </ac:spMkLst>
        </pc:spChg>
        <pc:spChg chg="mod">
          <ac:chgData name="One Skill" userId="8d49c830ac36a521" providerId="LiveId" clId="{108620F3-7C9B-4B7B-BDB5-71800E3BB158}" dt="2021-04-13T18:48:58.244" v="2591" actId="165"/>
          <ac:spMkLst>
            <pc:docMk/>
            <pc:sldMk cId="1310788459" sldId="356"/>
            <ac:spMk id="78" creationId="{3FA4CD59-5382-44D9-BE5E-A4A6C94F8B69}"/>
          </ac:spMkLst>
        </pc:spChg>
        <pc:spChg chg="mod">
          <ac:chgData name="One Skill" userId="8d49c830ac36a521" providerId="LiveId" clId="{108620F3-7C9B-4B7B-BDB5-71800E3BB158}" dt="2021-04-13T18:48:58.244" v="2591" actId="165"/>
          <ac:spMkLst>
            <pc:docMk/>
            <pc:sldMk cId="1310788459" sldId="356"/>
            <ac:spMk id="80" creationId="{E0ED4FD0-E0EE-4ABD-A0BD-7B18A5ED8446}"/>
          </ac:spMkLst>
        </pc:spChg>
        <pc:spChg chg="mod">
          <ac:chgData name="One Skill" userId="8d49c830ac36a521" providerId="LiveId" clId="{108620F3-7C9B-4B7B-BDB5-71800E3BB158}" dt="2021-04-13T18:48:58.244" v="2591" actId="165"/>
          <ac:spMkLst>
            <pc:docMk/>
            <pc:sldMk cId="1310788459" sldId="356"/>
            <ac:spMk id="81" creationId="{555F6B7B-A7F1-4C23-9A37-20EFC2924663}"/>
          </ac:spMkLst>
        </pc:spChg>
        <pc:spChg chg="mod">
          <ac:chgData name="One Skill" userId="8d49c830ac36a521" providerId="LiveId" clId="{108620F3-7C9B-4B7B-BDB5-71800E3BB158}" dt="2021-04-13T18:48:58.244" v="2591" actId="165"/>
          <ac:spMkLst>
            <pc:docMk/>
            <pc:sldMk cId="1310788459" sldId="356"/>
            <ac:spMk id="82" creationId="{ED40743B-32B9-43AA-806A-31EEDBE8B526}"/>
          </ac:spMkLst>
        </pc:spChg>
        <pc:spChg chg="mod">
          <ac:chgData name="One Skill" userId="8d49c830ac36a521" providerId="LiveId" clId="{108620F3-7C9B-4B7B-BDB5-71800E3BB158}" dt="2021-04-13T18:48:58.244" v="2591" actId="165"/>
          <ac:spMkLst>
            <pc:docMk/>
            <pc:sldMk cId="1310788459" sldId="356"/>
            <ac:spMk id="83" creationId="{F0EC960E-098D-4C8E-9D86-B56ED839A6BF}"/>
          </ac:spMkLst>
        </pc:spChg>
        <pc:spChg chg="mod">
          <ac:chgData name="One Skill" userId="8d49c830ac36a521" providerId="LiveId" clId="{108620F3-7C9B-4B7B-BDB5-71800E3BB158}" dt="2021-04-13T18:48:58.244" v="2591" actId="165"/>
          <ac:spMkLst>
            <pc:docMk/>
            <pc:sldMk cId="1310788459" sldId="356"/>
            <ac:spMk id="84" creationId="{A83989C9-A7EF-48D9-8F00-1C8AF951E137}"/>
          </ac:spMkLst>
        </pc:spChg>
        <pc:spChg chg="mod">
          <ac:chgData name="One Skill" userId="8d49c830ac36a521" providerId="LiveId" clId="{108620F3-7C9B-4B7B-BDB5-71800E3BB158}" dt="2021-04-13T18:48:58.244" v="2591" actId="165"/>
          <ac:spMkLst>
            <pc:docMk/>
            <pc:sldMk cId="1310788459" sldId="356"/>
            <ac:spMk id="85" creationId="{870D2BC2-39B3-4B3E-9CEA-A2F3FDEC4E91}"/>
          </ac:spMkLst>
        </pc:spChg>
        <pc:spChg chg="mod">
          <ac:chgData name="One Skill" userId="8d49c830ac36a521" providerId="LiveId" clId="{108620F3-7C9B-4B7B-BDB5-71800E3BB158}" dt="2021-04-13T18:48:58.244" v="2591" actId="165"/>
          <ac:spMkLst>
            <pc:docMk/>
            <pc:sldMk cId="1310788459" sldId="356"/>
            <ac:spMk id="86" creationId="{D4497EBC-E986-4DCC-8553-B59514D1381B}"/>
          </ac:spMkLst>
        </pc:spChg>
        <pc:spChg chg="mod">
          <ac:chgData name="One Skill" userId="8d49c830ac36a521" providerId="LiveId" clId="{108620F3-7C9B-4B7B-BDB5-71800E3BB158}" dt="2021-04-13T18:48:58.244" v="2591" actId="165"/>
          <ac:spMkLst>
            <pc:docMk/>
            <pc:sldMk cId="1310788459" sldId="356"/>
            <ac:spMk id="87" creationId="{E7A1D822-F81D-4E0F-A787-2667CB3C182F}"/>
          </ac:spMkLst>
        </pc:spChg>
        <pc:spChg chg="mod">
          <ac:chgData name="One Skill" userId="8d49c830ac36a521" providerId="LiveId" clId="{108620F3-7C9B-4B7B-BDB5-71800E3BB158}" dt="2021-04-13T18:48:58.244" v="2591" actId="165"/>
          <ac:spMkLst>
            <pc:docMk/>
            <pc:sldMk cId="1310788459" sldId="356"/>
            <ac:spMk id="89" creationId="{3676058A-9E0C-4F77-A5FE-C8B6A1AF4BFE}"/>
          </ac:spMkLst>
        </pc:spChg>
        <pc:spChg chg="mod">
          <ac:chgData name="One Skill" userId="8d49c830ac36a521" providerId="LiveId" clId="{108620F3-7C9B-4B7B-BDB5-71800E3BB158}" dt="2021-04-13T18:48:58.244" v="2591" actId="165"/>
          <ac:spMkLst>
            <pc:docMk/>
            <pc:sldMk cId="1310788459" sldId="356"/>
            <ac:spMk id="90" creationId="{68F3A7ED-16F5-4DE2-AA17-10F44E811F06}"/>
          </ac:spMkLst>
        </pc:spChg>
        <pc:spChg chg="mod">
          <ac:chgData name="One Skill" userId="8d49c830ac36a521" providerId="LiveId" clId="{108620F3-7C9B-4B7B-BDB5-71800E3BB158}" dt="2021-04-13T18:48:58.244" v="2591" actId="165"/>
          <ac:spMkLst>
            <pc:docMk/>
            <pc:sldMk cId="1310788459" sldId="356"/>
            <ac:spMk id="91" creationId="{E9528092-E734-430B-9B8F-9FA303673A1C}"/>
          </ac:spMkLst>
        </pc:spChg>
        <pc:spChg chg="mod">
          <ac:chgData name="One Skill" userId="8d49c830ac36a521" providerId="LiveId" clId="{108620F3-7C9B-4B7B-BDB5-71800E3BB158}" dt="2021-04-13T18:48:58.244" v="2591" actId="165"/>
          <ac:spMkLst>
            <pc:docMk/>
            <pc:sldMk cId="1310788459" sldId="356"/>
            <ac:spMk id="92" creationId="{43D39891-D9FE-4A84-8FD4-C789E05CF269}"/>
          </ac:spMkLst>
        </pc:spChg>
        <pc:spChg chg="mod">
          <ac:chgData name="One Skill" userId="8d49c830ac36a521" providerId="LiveId" clId="{108620F3-7C9B-4B7B-BDB5-71800E3BB158}" dt="2021-04-13T18:48:58.244" v="2591" actId="165"/>
          <ac:spMkLst>
            <pc:docMk/>
            <pc:sldMk cId="1310788459" sldId="356"/>
            <ac:spMk id="93" creationId="{61D459B1-537A-467B-9808-588A38A949D8}"/>
          </ac:spMkLst>
        </pc:spChg>
        <pc:spChg chg="mod">
          <ac:chgData name="One Skill" userId="8d49c830ac36a521" providerId="LiveId" clId="{108620F3-7C9B-4B7B-BDB5-71800E3BB158}" dt="2021-04-13T18:48:58.244" v="2591" actId="165"/>
          <ac:spMkLst>
            <pc:docMk/>
            <pc:sldMk cId="1310788459" sldId="356"/>
            <ac:spMk id="94" creationId="{847C014D-FE8B-4C40-9372-29BD022B7BB1}"/>
          </ac:spMkLst>
        </pc:spChg>
        <pc:spChg chg="mod">
          <ac:chgData name="One Skill" userId="8d49c830ac36a521" providerId="LiveId" clId="{108620F3-7C9B-4B7B-BDB5-71800E3BB158}" dt="2021-04-13T18:48:58.244" v="2591" actId="165"/>
          <ac:spMkLst>
            <pc:docMk/>
            <pc:sldMk cId="1310788459" sldId="356"/>
            <ac:spMk id="95" creationId="{40DD4BE5-2BC5-4815-9E6E-878D9577D254}"/>
          </ac:spMkLst>
        </pc:spChg>
        <pc:spChg chg="mod">
          <ac:chgData name="One Skill" userId="8d49c830ac36a521" providerId="LiveId" clId="{108620F3-7C9B-4B7B-BDB5-71800E3BB158}" dt="2021-04-13T18:48:58.244" v="2591" actId="165"/>
          <ac:spMkLst>
            <pc:docMk/>
            <pc:sldMk cId="1310788459" sldId="356"/>
            <ac:spMk id="96" creationId="{4F55F303-94DE-48A0-BE8D-2A9BB16D9CA6}"/>
          </ac:spMkLst>
        </pc:spChg>
        <pc:spChg chg="mod">
          <ac:chgData name="One Skill" userId="8d49c830ac36a521" providerId="LiveId" clId="{108620F3-7C9B-4B7B-BDB5-71800E3BB158}" dt="2021-04-13T18:48:58.244" v="2591" actId="165"/>
          <ac:spMkLst>
            <pc:docMk/>
            <pc:sldMk cId="1310788459" sldId="356"/>
            <ac:spMk id="97" creationId="{7C637EEE-3D8B-4108-A964-311B41D4AF9A}"/>
          </ac:spMkLst>
        </pc:spChg>
        <pc:spChg chg="mod">
          <ac:chgData name="One Skill" userId="8d49c830ac36a521" providerId="LiveId" clId="{108620F3-7C9B-4B7B-BDB5-71800E3BB158}" dt="2021-04-13T18:48:58.244" v="2591" actId="165"/>
          <ac:spMkLst>
            <pc:docMk/>
            <pc:sldMk cId="1310788459" sldId="356"/>
            <ac:spMk id="98" creationId="{E9AD6BAD-3368-465D-A91B-CA4C4299E412}"/>
          </ac:spMkLst>
        </pc:spChg>
        <pc:spChg chg="mod">
          <ac:chgData name="One Skill" userId="8d49c830ac36a521" providerId="LiveId" clId="{108620F3-7C9B-4B7B-BDB5-71800E3BB158}" dt="2021-04-13T18:48:58.244" v="2591" actId="165"/>
          <ac:spMkLst>
            <pc:docMk/>
            <pc:sldMk cId="1310788459" sldId="356"/>
            <ac:spMk id="99" creationId="{8180698B-CDBF-4DEB-9142-E84226F30C66}"/>
          </ac:spMkLst>
        </pc:spChg>
        <pc:spChg chg="mod">
          <ac:chgData name="One Skill" userId="8d49c830ac36a521" providerId="LiveId" clId="{108620F3-7C9B-4B7B-BDB5-71800E3BB158}" dt="2021-04-13T18:48:58.244" v="2591" actId="165"/>
          <ac:spMkLst>
            <pc:docMk/>
            <pc:sldMk cId="1310788459" sldId="356"/>
            <ac:spMk id="100" creationId="{E48EB1D3-AAA5-4268-B905-76A05964BB03}"/>
          </ac:spMkLst>
        </pc:spChg>
        <pc:spChg chg="mod">
          <ac:chgData name="One Skill" userId="8d49c830ac36a521" providerId="LiveId" clId="{108620F3-7C9B-4B7B-BDB5-71800E3BB158}" dt="2021-04-13T18:48:58.244" v="2591" actId="165"/>
          <ac:spMkLst>
            <pc:docMk/>
            <pc:sldMk cId="1310788459" sldId="356"/>
            <ac:spMk id="101" creationId="{6B337CC4-5C82-4EF9-A26F-782F435136BC}"/>
          </ac:spMkLst>
        </pc:spChg>
        <pc:spChg chg="mod">
          <ac:chgData name="One Skill" userId="8d49c830ac36a521" providerId="LiveId" clId="{108620F3-7C9B-4B7B-BDB5-71800E3BB158}" dt="2021-04-13T18:48:58.244" v="2591" actId="165"/>
          <ac:spMkLst>
            <pc:docMk/>
            <pc:sldMk cId="1310788459" sldId="356"/>
            <ac:spMk id="102" creationId="{3DCD6748-7EE8-46D2-B2B7-9D32047BAF42}"/>
          </ac:spMkLst>
        </pc:spChg>
        <pc:spChg chg="mod">
          <ac:chgData name="One Skill" userId="8d49c830ac36a521" providerId="LiveId" clId="{108620F3-7C9B-4B7B-BDB5-71800E3BB158}" dt="2021-04-13T18:48:58.244" v="2591" actId="165"/>
          <ac:spMkLst>
            <pc:docMk/>
            <pc:sldMk cId="1310788459" sldId="356"/>
            <ac:spMk id="103" creationId="{508EB18E-120D-4FE3-91C3-81D6341CAA80}"/>
          </ac:spMkLst>
        </pc:spChg>
        <pc:spChg chg="mod">
          <ac:chgData name="One Skill" userId="8d49c830ac36a521" providerId="LiveId" clId="{108620F3-7C9B-4B7B-BDB5-71800E3BB158}" dt="2021-04-13T18:48:58.244" v="2591" actId="165"/>
          <ac:spMkLst>
            <pc:docMk/>
            <pc:sldMk cId="1310788459" sldId="356"/>
            <ac:spMk id="104" creationId="{08C2DF76-7DB2-47FF-971C-82449510AEF8}"/>
          </ac:spMkLst>
        </pc:spChg>
        <pc:spChg chg="mod">
          <ac:chgData name="One Skill" userId="8d49c830ac36a521" providerId="LiveId" clId="{108620F3-7C9B-4B7B-BDB5-71800E3BB158}" dt="2021-04-13T18:48:58.244" v="2591" actId="165"/>
          <ac:spMkLst>
            <pc:docMk/>
            <pc:sldMk cId="1310788459" sldId="356"/>
            <ac:spMk id="105" creationId="{FFED0678-C141-4100-A128-DA9885C4BCA0}"/>
          </ac:spMkLst>
        </pc:spChg>
        <pc:spChg chg="mod">
          <ac:chgData name="One Skill" userId="8d49c830ac36a521" providerId="LiveId" clId="{108620F3-7C9B-4B7B-BDB5-71800E3BB158}" dt="2021-04-13T18:48:58.244" v="2591" actId="165"/>
          <ac:spMkLst>
            <pc:docMk/>
            <pc:sldMk cId="1310788459" sldId="356"/>
            <ac:spMk id="106" creationId="{29DC4B73-AF6F-4DF8-A12F-4479CC035F5C}"/>
          </ac:spMkLst>
        </pc:spChg>
        <pc:spChg chg="mod">
          <ac:chgData name="One Skill" userId="8d49c830ac36a521" providerId="LiveId" clId="{108620F3-7C9B-4B7B-BDB5-71800E3BB158}" dt="2021-04-13T18:48:58.244" v="2591" actId="165"/>
          <ac:spMkLst>
            <pc:docMk/>
            <pc:sldMk cId="1310788459" sldId="356"/>
            <ac:spMk id="107" creationId="{3172E7DE-EA51-41C9-B453-0C30FE3D0853}"/>
          </ac:spMkLst>
        </pc:spChg>
        <pc:spChg chg="mod">
          <ac:chgData name="One Skill" userId="8d49c830ac36a521" providerId="LiveId" clId="{108620F3-7C9B-4B7B-BDB5-71800E3BB158}" dt="2021-04-13T18:48:58.244" v="2591" actId="165"/>
          <ac:spMkLst>
            <pc:docMk/>
            <pc:sldMk cId="1310788459" sldId="356"/>
            <ac:spMk id="108" creationId="{570C0D26-1EE3-4898-9A69-28CF09D0B5EF}"/>
          </ac:spMkLst>
        </pc:spChg>
        <pc:spChg chg="mod">
          <ac:chgData name="One Skill" userId="8d49c830ac36a521" providerId="LiveId" clId="{108620F3-7C9B-4B7B-BDB5-71800E3BB158}" dt="2021-04-13T18:48:58.244" v="2591" actId="165"/>
          <ac:spMkLst>
            <pc:docMk/>
            <pc:sldMk cId="1310788459" sldId="356"/>
            <ac:spMk id="109" creationId="{35F8F296-8880-461C-AF94-0A1CE0D2B7E3}"/>
          </ac:spMkLst>
        </pc:spChg>
        <pc:spChg chg="mod">
          <ac:chgData name="One Skill" userId="8d49c830ac36a521" providerId="LiveId" clId="{108620F3-7C9B-4B7B-BDB5-71800E3BB158}" dt="2021-04-13T18:48:58.244" v="2591" actId="165"/>
          <ac:spMkLst>
            <pc:docMk/>
            <pc:sldMk cId="1310788459" sldId="356"/>
            <ac:spMk id="110" creationId="{53AFE7A3-4CE3-47C1-8FAC-9DF77A7871E3}"/>
          </ac:spMkLst>
        </pc:spChg>
        <pc:spChg chg="mod">
          <ac:chgData name="One Skill" userId="8d49c830ac36a521" providerId="LiveId" clId="{108620F3-7C9B-4B7B-BDB5-71800E3BB158}" dt="2021-04-13T18:48:58.244" v="2591" actId="165"/>
          <ac:spMkLst>
            <pc:docMk/>
            <pc:sldMk cId="1310788459" sldId="356"/>
            <ac:spMk id="111" creationId="{D09D2640-0615-4530-ACD6-2C25C5D11257}"/>
          </ac:spMkLst>
        </pc:spChg>
        <pc:spChg chg="mod">
          <ac:chgData name="One Skill" userId="8d49c830ac36a521" providerId="LiveId" clId="{108620F3-7C9B-4B7B-BDB5-71800E3BB158}" dt="2021-04-13T18:48:58.244" v="2591" actId="165"/>
          <ac:spMkLst>
            <pc:docMk/>
            <pc:sldMk cId="1310788459" sldId="356"/>
            <ac:spMk id="112" creationId="{B423EBDD-1874-456B-92BB-06CAAE13AE8E}"/>
          </ac:spMkLst>
        </pc:spChg>
        <pc:spChg chg="mod">
          <ac:chgData name="One Skill" userId="8d49c830ac36a521" providerId="LiveId" clId="{108620F3-7C9B-4B7B-BDB5-71800E3BB158}" dt="2021-04-13T18:48:58.244" v="2591" actId="165"/>
          <ac:spMkLst>
            <pc:docMk/>
            <pc:sldMk cId="1310788459" sldId="356"/>
            <ac:spMk id="113" creationId="{33D89076-72A6-43D2-B6DB-BA113528FF64}"/>
          </ac:spMkLst>
        </pc:spChg>
        <pc:spChg chg="mod">
          <ac:chgData name="One Skill" userId="8d49c830ac36a521" providerId="LiveId" clId="{108620F3-7C9B-4B7B-BDB5-71800E3BB158}" dt="2021-04-13T18:48:58.244" v="2591" actId="165"/>
          <ac:spMkLst>
            <pc:docMk/>
            <pc:sldMk cId="1310788459" sldId="356"/>
            <ac:spMk id="115" creationId="{EAAF690C-906E-411E-9602-A05299234F91}"/>
          </ac:spMkLst>
        </pc:spChg>
        <pc:spChg chg="mod">
          <ac:chgData name="One Skill" userId="8d49c830ac36a521" providerId="LiveId" clId="{108620F3-7C9B-4B7B-BDB5-71800E3BB158}" dt="2021-04-13T18:48:58.244" v="2591" actId="165"/>
          <ac:spMkLst>
            <pc:docMk/>
            <pc:sldMk cId="1310788459" sldId="356"/>
            <ac:spMk id="116" creationId="{5EC0FB81-A314-466D-A591-E9B3CB3ECED5}"/>
          </ac:spMkLst>
        </pc:spChg>
        <pc:spChg chg="mod">
          <ac:chgData name="One Skill" userId="8d49c830ac36a521" providerId="LiveId" clId="{108620F3-7C9B-4B7B-BDB5-71800E3BB158}" dt="2021-04-13T18:48:58.244" v="2591" actId="165"/>
          <ac:spMkLst>
            <pc:docMk/>
            <pc:sldMk cId="1310788459" sldId="356"/>
            <ac:spMk id="117" creationId="{1A631A12-5325-477D-9F0B-D8997C48B4EF}"/>
          </ac:spMkLst>
        </pc:spChg>
        <pc:spChg chg="mod">
          <ac:chgData name="One Skill" userId="8d49c830ac36a521" providerId="LiveId" clId="{108620F3-7C9B-4B7B-BDB5-71800E3BB158}" dt="2021-04-13T18:48:58.244" v="2591" actId="165"/>
          <ac:spMkLst>
            <pc:docMk/>
            <pc:sldMk cId="1310788459" sldId="356"/>
            <ac:spMk id="118" creationId="{82BF2543-12CC-4A91-A2EF-FDD5F000B266}"/>
          </ac:spMkLst>
        </pc:spChg>
        <pc:spChg chg="mod">
          <ac:chgData name="One Skill" userId="8d49c830ac36a521" providerId="LiveId" clId="{108620F3-7C9B-4B7B-BDB5-71800E3BB158}" dt="2021-04-13T18:48:58.244" v="2591" actId="165"/>
          <ac:spMkLst>
            <pc:docMk/>
            <pc:sldMk cId="1310788459" sldId="356"/>
            <ac:spMk id="119" creationId="{6BED34E2-D987-4861-97E8-1AB8552891AF}"/>
          </ac:spMkLst>
        </pc:spChg>
        <pc:spChg chg="mod">
          <ac:chgData name="One Skill" userId="8d49c830ac36a521" providerId="LiveId" clId="{108620F3-7C9B-4B7B-BDB5-71800E3BB158}" dt="2021-04-13T18:48:58.244" v="2591" actId="165"/>
          <ac:spMkLst>
            <pc:docMk/>
            <pc:sldMk cId="1310788459" sldId="356"/>
            <ac:spMk id="120" creationId="{0E13A4BB-0E8B-4F9A-AC0C-1B86D58B5A64}"/>
          </ac:spMkLst>
        </pc:spChg>
        <pc:spChg chg="mod">
          <ac:chgData name="One Skill" userId="8d49c830ac36a521" providerId="LiveId" clId="{108620F3-7C9B-4B7B-BDB5-71800E3BB158}" dt="2021-04-13T18:48:58.244" v="2591" actId="165"/>
          <ac:spMkLst>
            <pc:docMk/>
            <pc:sldMk cId="1310788459" sldId="356"/>
            <ac:spMk id="121" creationId="{9E73700C-05B6-472D-9B94-5ABCF71FF597}"/>
          </ac:spMkLst>
        </pc:spChg>
        <pc:spChg chg="mod">
          <ac:chgData name="One Skill" userId="8d49c830ac36a521" providerId="LiveId" clId="{108620F3-7C9B-4B7B-BDB5-71800E3BB158}" dt="2021-04-13T18:48:58.244" v="2591" actId="165"/>
          <ac:spMkLst>
            <pc:docMk/>
            <pc:sldMk cId="1310788459" sldId="356"/>
            <ac:spMk id="122" creationId="{78303AEE-0C43-4B86-9D27-5E1D61E658FF}"/>
          </ac:spMkLst>
        </pc:spChg>
        <pc:spChg chg="mod">
          <ac:chgData name="One Skill" userId="8d49c830ac36a521" providerId="LiveId" clId="{108620F3-7C9B-4B7B-BDB5-71800E3BB158}" dt="2021-04-13T18:48:58.244" v="2591" actId="165"/>
          <ac:spMkLst>
            <pc:docMk/>
            <pc:sldMk cId="1310788459" sldId="356"/>
            <ac:spMk id="123" creationId="{35FF4634-F0E3-45C6-93DB-7891F5970B5B}"/>
          </ac:spMkLst>
        </pc:spChg>
        <pc:spChg chg="mod">
          <ac:chgData name="One Skill" userId="8d49c830ac36a521" providerId="LiveId" clId="{108620F3-7C9B-4B7B-BDB5-71800E3BB158}" dt="2021-04-13T18:48:58.244" v="2591" actId="165"/>
          <ac:spMkLst>
            <pc:docMk/>
            <pc:sldMk cId="1310788459" sldId="356"/>
            <ac:spMk id="124" creationId="{931AC73D-6482-42F2-8A2A-EE14E87A49E3}"/>
          </ac:spMkLst>
        </pc:spChg>
        <pc:spChg chg="mod">
          <ac:chgData name="One Skill" userId="8d49c830ac36a521" providerId="LiveId" clId="{108620F3-7C9B-4B7B-BDB5-71800E3BB158}" dt="2021-04-13T18:48:58.244" v="2591" actId="165"/>
          <ac:spMkLst>
            <pc:docMk/>
            <pc:sldMk cId="1310788459" sldId="356"/>
            <ac:spMk id="125" creationId="{DC9B57E7-97AD-4DF0-A4DD-43CE02F4AA6D}"/>
          </ac:spMkLst>
        </pc:spChg>
        <pc:spChg chg="mod">
          <ac:chgData name="One Skill" userId="8d49c830ac36a521" providerId="LiveId" clId="{108620F3-7C9B-4B7B-BDB5-71800E3BB158}" dt="2021-04-13T18:48:58.244" v="2591" actId="165"/>
          <ac:spMkLst>
            <pc:docMk/>
            <pc:sldMk cId="1310788459" sldId="356"/>
            <ac:spMk id="126" creationId="{3BAFBF8A-4B69-423A-8CF4-B41C92F6056A}"/>
          </ac:spMkLst>
        </pc:spChg>
        <pc:spChg chg="mod">
          <ac:chgData name="One Skill" userId="8d49c830ac36a521" providerId="LiveId" clId="{108620F3-7C9B-4B7B-BDB5-71800E3BB158}" dt="2021-04-13T18:48:58.244" v="2591" actId="165"/>
          <ac:spMkLst>
            <pc:docMk/>
            <pc:sldMk cId="1310788459" sldId="356"/>
            <ac:spMk id="127" creationId="{11D5761E-730E-446B-9A7F-B5E351A98BB7}"/>
          </ac:spMkLst>
        </pc:spChg>
        <pc:spChg chg="mod">
          <ac:chgData name="One Skill" userId="8d49c830ac36a521" providerId="LiveId" clId="{108620F3-7C9B-4B7B-BDB5-71800E3BB158}" dt="2021-04-13T18:48:58.244" v="2591" actId="165"/>
          <ac:spMkLst>
            <pc:docMk/>
            <pc:sldMk cId="1310788459" sldId="356"/>
            <ac:spMk id="128" creationId="{EDFF4576-5E15-4748-A288-7F1C7A4E44F2}"/>
          </ac:spMkLst>
        </pc:spChg>
        <pc:spChg chg="mod">
          <ac:chgData name="One Skill" userId="8d49c830ac36a521" providerId="LiveId" clId="{108620F3-7C9B-4B7B-BDB5-71800E3BB158}" dt="2021-04-13T18:48:58.244" v="2591" actId="165"/>
          <ac:spMkLst>
            <pc:docMk/>
            <pc:sldMk cId="1310788459" sldId="356"/>
            <ac:spMk id="129" creationId="{A345FA0D-2866-493A-B319-8B72D6144FE3}"/>
          </ac:spMkLst>
        </pc:spChg>
        <pc:spChg chg="mod">
          <ac:chgData name="One Skill" userId="8d49c830ac36a521" providerId="LiveId" clId="{108620F3-7C9B-4B7B-BDB5-71800E3BB158}" dt="2021-04-13T18:48:58.244" v="2591" actId="165"/>
          <ac:spMkLst>
            <pc:docMk/>
            <pc:sldMk cId="1310788459" sldId="356"/>
            <ac:spMk id="130" creationId="{F36AD70E-979F-4AB4-82B2-A315772F8980}"/>
          </ac:spMkLst>
        </pc:spChg>
        <pc:spChg chg="mod">
          <ac:chgData name="One Skill" userId="8d49c830ac36a521" providerId="LiveId" clId="{108620F3-7C9B-4B7B-BDB5-71800E3BB158}" dt="2021-04-13T18:48:58.244" v="2591" actId="165"/>
          <ac:spMkLst>
            <pc:docMk/>
            <pc:sldMk cId="1310788459" sldId="356"/>
            <ac:spMk id="131" creationId="{AC5C07D0-C2EC-4930-894B-7A3675FDFC9F}"/>
          </ac:spMkLst>
        </pc:spChg>
        <pc:spChg chg="mod">
          <ac:chgData name="One Skill" userId="8d49c830ac36a521" providerId="LiveId" clId="{108620F3-7C9B-4B7B-BDB5-71800E3BB158}" dt="2021-04-13T18:48:58.244" v="2591" actId="165"/>
          <ac:spMkLst>
            <pc:docMk/>
            <pc:sldMk cId="1310788459" sldId="356"/>
            <ac:spMk id="132" creationId="{7C848857-41B1-4CBC-8DBB-8D9B645B8FCA}"/>
          </ac:spMkLst>
        </pc:spChg>
        <pc:spChg chg="mod">
          <ac:chgData name="One Skill" userId="8d49c830ac36a521" providerId="LiveId" clId="{108620F3-7C9B-4B7B-BDB5-71800E3BB158}" dt="2021-04-13T18:48:58.244" v="2591" actId="165"/>
          <ac:spMkLst>
            <pc:docMk/>
            <pc:sldMk cId="1310788459" sldId="356"/>
            <ac:spMk id="133" creationId="{952E4A32-611F-4E92-B93D-36A97F1BB312}"/>
          </ac:spMkLst>
        </pc:spChg>
        <pc:spChg chg="mod">
          <ac:chgData name="One Skill" userId="8d49c830ac36a521" providerId="LiveId" clId="{108620F3-7C9B-4B7B-BDB5-71800E3BB158}" dt="2021-04-13T18:48:58.244" v="2591" actId="165"/>
          <ac:spMkLst>
            <pc:docMk/>
            <pc:sldMk cId="1310788459" sldId="356"/>
            <ac:spMk id="134" creationId="{03EF8EE5-F047-4363-A96A-80076FCC97C4}"/>
          </ac:spMkLst>
        </pc:spChg>
        <pc:spChg chg="mod">
          <ac:chgData name="One Skill" userId="8d49c830ac36a521" providerId="LiveId" clId="{108620F3-7C9B-4B7B-BDB5-71800E3BB158}" dt="2021-04-13T18:48:58.244" v="2591" actId="165"/>
          <ac:spMkLst>
            <pc:docMk/>
            <pc:sldMk cId="1310788459" sldId="356"/>
            <ac:spMk id="136" creationId="{F9D14246-B02C-4FC6-98A2-A773B98F2D95}"/>
          </ac:spMkLst>
        </pc:spChg>
        <pc:spChg chg="mod">
          <ac:chgData name="One Skill" userId="8d49c830ac36a521" providerId="LiveId" clId="{108620F3-7C9B-4B7B-BDB5-71800E3BB158}" dt="2021-04-13T18:48:58.244" v="2591" actId="165"/>
          <ac:spMkLst>
            <pc:docMk/>
            <pc:sldMk cId="1310788459" sldId="356"/>
            <ac:spMk id="137" creationId="{0912843E-D70D-4D40-BC58-B10DB8E4983F}"/>
          </ac:spMkLst>
        </pc:spChg>
        <pc:spChg chg="mod">
          <ac:chgData name="One Skill" userId="8d49c830ac36a521" providerId="LiveId" clId="{108620F3-7C9B-4B7B-BDB5-71800E3BB158}" dt="2021-04-13T18:48:58.244" v="2591" actId="165"/>
          <ac:spMkLst>
            <pc:docMk/>
            <pc:sldMk cId="1310788459" sldId="356"/>
            <ac:spMk id="138" creationId="{9517975E-7097-46FD-A900-E6122CA59B0C}"/>
          </ac:spMkLst>
        </pc:spChg>
        <pc:spChg chg="mod">
          <ac:chgData name="One Skill" userId="8d49c830ac36a521" providerId="LiveId" clId="{108620F3-7C9B-4B7B-BDB5-71800E3BB158}" dt="2021-04-13T18:48:58.244" v="2591" actId="165"/>
          <ac:spMkLst>
            <pc:docMk/>
            <pc:sldMk cId="1310788459" sldId="356"/>
            <ac:spMk id="139" creationId="{11F075F4-55C3-4D0B-A8D7-F6F9E3490300}"/>
          </ac:spMkLst>
        </pc:spChg>
        <pc:spChg chg="mod">
          <ac:chgData name="One Skill" userId="8d49c830ac36a521" providerId="LiveId" clId="{108620F3-7C9B-4B7B-BDB5-71800E3BB158}" dt="2021-04-13T18:48:58.244" v="2591" actId="165"/>
          <ac:spMkLst>
            <pc:docMk/>
            <pc:sldMk cId="1310788459" sldId="356"/>
            <ac:spMk id="140" creationId="{43CAE184-90DB-44E6-B4CA-CA80D4DD206A}"/>
          </ac:spMkLst>
        </pc:spChg>
        <pc:spChg chg="mod">
          <ac:chgData name="One Skill" userId="8d49c830ac36a521" providerId="LiveId" clId="{108620F3-7C9B-4B7B-BDB5-71800E3BB158}" dt="2021-04-13T18:48:58.244" v="2591" actId="165"/>
          <ac:spMkLst>
            <pc:docMk/>
            <pc:sldMk cId="1310788459" sldId="356"/>
            <ac:spMk id="141" creationId="{9F92A53C-EF0B-40AD-85F9-65C36F995E5D}"/>
          </ac:spMkLst>
        </pc:spChg>
        <pc:spChg chg="mod">
          <ac:chgData name="One Skill" userId="8d49c830ac36a521" providerId="LiveId" clId="{108620F3-7C9B-4B7B-BDB5-71800E3BB158}" dt="2021-04-13T18:48:58.244" v="2591" actId="165"/>
          <ac:spMkLst>
            <pc:docMk/>
            <pc:sldMk cId="1310788459" sldId="356"/>
            <ac:spMk id="142" creationId="{48947602-BFAD-4ECC-B3FB-C77F62B2BFF0}"/>
          </ac:spMkLst>
        </pc:spChg>
        <pc:spChg chg="mod">
          <ac:chgData name="One Skill" userId="8d49c830ac36a521" providerId="LiveId" clId="{108620F3-7C9B-4B7B-BDB5-71800E3BB158}" dt="2021-04-13T18:48:58.244" v="2591" actId="165"/>
          <ac:spMkLst>
            <pc:docMk/>
            <pc:sldMk cId="1310788459" sldId="356"/>
            <ac:spMk id="143" creationId="{AD890C9D-1A81-4CB9-8ADD-7AFA2F544B38}"/>
          </ac:spMkLst>
        </pc:spChg>
        <pc:spChg chg="mod">
          <ac:chgData name="One Skill" userId="8d49c830ac36a521" providerId="LiveId" clId="{108620F3-7C9B-4B7B-BDB5-71800E3BB158}" dt="2021-04-13T18:48:58.244" v="2591" actId="165"/>
          <ac:spMkLst>
            <pc:docMk/>
            <pc:sldMk cId="1310788459" sldId="356"/>
            <ac:spMk id="144" creationId="{1D66AC2D-1EF2-43E1-B076-72D8BDE3BA0B}"/>
          </ac:spMkLst>
        </pc:spChg>
        <pc:spChg chg="mod">
          <ac:chgData name="One Skill" userId="8d49c830ac36a521" providerId="LiveId" clId="{108620F3-7C9B-4B7B-BDB5-71800E3BB158}" dt="2021-04-13T18:48:58.244" v="2591" actId="165"/>
          <ac:spMkLst>
            <pc:docMk/>
            <pc:sldMk cId="1310788459" sldId="356"/>
            <ac:spMk id="145" creationId="{DC8AD40F-AA13-44AB-BD8A-36E77852CBCB}"/>
          </ac:spMkLst>
        </pc:spChg>
        <pc:spChg chg="mod">
          <ac:chgData name="One Skill" userId="8d49c830ac36a521" providerId="LiveId" clId="{108620F3-7C9B-4B7B-BDB5-71800E3BB158}" dt="2021-04-13T18:48:58.244" v="2591" actId="165"/>
          <ac:spMkLst>
            <pc:docMk/>
            <pc:sldMk cId="1310788459" sldId="356"/>
            <ac:spMk id="146" creationId="{31D94D53-2B81-4A35-A507-83DC608606F1}"/>
          </ac:spMkLst>
        </pc:spChg>
        <pc:spChg chg="mod">
          <ac:chgData name="One Skill" userId="8d49c830ac36a521" providerId="LiveId" clId="{108620F3-7C9B-4B7B-BDB5-71800E3BB158}" dt="2021-04-13T18:48:58.244" v="2591" actId="165"/>
          <ac:spMkLst>
            <pc:docMk/>
            <pc:sldMk cId="1310788459" sldId="356"/>
            <ac:spMk id="147" creationId="{59769C3F-12B0-4994-A3AE-E266A0104662}"/>
          </ac:spMkLst>
        </pc:spChg>
        <pc:spChg chg="mod">
          <ac:chgData name="One Skill" userId="8d49c830ac36a521" providerId="LiveId" clId="{108620F3-7C9B-4B7B-BDB5-71800E3BB158}" dt="2021-04-13T18:48:58.244" v="2591" actId="165"/>
          <ac:spMkLst>
            <pc:docMk/>
            <pc:sldMk cId="1310788459" sldId="356"/>
            <ac:spMk id="148" creationId="{918691AD-C08B-45C0-90CF-1493FA41C779}"/>
          </ac:spMkLst>
        </pc:spChg>
        <pc:spChg chg="mod">
          <ac:chgData name="One Skill" userId="8d49c830ac36a521" providerId="LiveId" clId="{108620F3-7C9B-4B7B-BDB5-71800E3BB158}" dt="2021-04-13T18:48:58.244" v="2591" actId="165"/>
          <ac:spMkLst>
            <pc:docMk/>
            <pc:sldMk cId="1310788459" sldId="356"/>
            <ac:spMk id="149" creationId="{5D0581AC-4FA2-4BE0-8291-86BF272811FB}"/>
          </ac:spMkLst>
        </pc:spChg>
        <pc:spChg chg="mod">
          <ac:chgData name="One Skill" userId="8d49c830ac36a521" providerId="LiveId" clId="{108620F3-7C9B-4B7B-BDB5-71800E3BB158}" dt="2021-04-13T18:48:58.244" v="2591" actId="165"/>
          <ac:spMkLst>
            <pc:docMk/>
            <pc:sldMk cId="1310788459" sldId="356"/>
            <ac:spMk id="150" creationId="{B0CC3E48-192D-482A-B131-6343C453D172}"/>
          </ac:spMkLst>
        </pc:spChg>
        <pc:spChg chg="mod">
          <ac:chgData name="One Skill" userId="8d49c830ac36a521" providerId="LiveId" clId="{108620F3-7C9B-4B7B-BDB5-71800E3BB158}" dt="2021-04-13T18:48:58.244" v="2591" actId="165"/>
          <ac:spMkLst>
            <pc:docMk/>
            <pc:sldMk cId="1310788459" sldId="356"/>
            <ac:spMk id="151" creationId="{313DA72C-8399-4669-A771-25C99168E9A9}"/>
          </ac:spMkLst>
        </pc:spChg>
        <pc:spChg chg="mod">
          <ac:chgData name="One Skill" userId="8d49c830ac36a521" providerId="LiveId" clId="{108620F3-7C9B-4B7B-BDB5-71800E3BB158}" dt="2021-04-13T18:48:58.244" v="2591" actId="165"/>
          <ac:spMkLst>
            <pc:docMk/>
            <pc:sldMk cId="1310788459" sldId="356"/>
            <ac:spMk id="152" creationId="{64AC2A91-225E-4B38-89AF-22532FA8EEBC}"/>
          </ac:spMkLst>
        </pc:spChg>
        <pc:spChg chg="mod">
          <ac:chgData name="One Skill" userId="8d49c830ac36a521" providerId="LiveId" clId="{108620F3-7C9B-4B7B-BDB5-71800E3BB158}" dt="2021-04-13T18:48:58.244" v="2591" actId="165"/>
          <ac:spMkLst>
            <pc:docMk/>
            <pc:sldMk cId="1310788459" sldId="356"/>
            <ac:spMk id="153" creationId="{A15FEFE8-6A7C-4DD1-B536-4556D0ED69E2}"/>
          </ac:spMkLst>
        </pc:spChg>
        <pc:spChg chg="mod">
          <ac:chgData name="One Skill" userId="8d49c830ac36a521" providerId="LiveId" clId="{108620F3-7C9B-4B7B-BDB5-71800E3BB158}" dt="2021-04-13T18:48:58.244" v="2591" actId="165"/>
          <ac:spMkLst>
            <pc:docMk/>
            <pc:sldMk cId="1310788459" sldId="356"/>
            <ac:spMk id="154" creationId="{8495C144-8642-43DE-B178-AD9B606EBF34}"/>
          </ac:spMkLst>
        </pc:spChg>
        <pc:spChg chg="mod">
          <ac:chgData name="One Skill" userId="8d49c830ac36a521" providerId="LiveId" clId="{108620F3-7C9B-4B7B-BDB5-71800E3BB158}" dt="2021-04-13T18:48:58.244" v="2591" actId="165"/>
          <ac:spMkLst>
            <pc:docMk/>
            <pc:sldMk cId="1310788459" sldId="356"/>
            <ac:spMk id="155" creationId="{B495B3A5-7AD3-478F-A121-55BD348A31A2}"/>
          </ac:spMkLst>
        </pc:spChg>
        <pc:spChg chg="mod">
          <ac:chgData name="One Skill" userId="8d49c830ac36a521" providerId="LiveId" clId="{108620F3-7C9B-4B7B-BDB5-71800E3BB158}" dt="2021-04-13T18:48:58.244" v="2591" actId="165"/>
          <ac:spMkLst>
            <pc:docMk/>
            <pc:sldMk cId="1310788459" sldId="356"/>
            <ac:spMk id="156" creationId="{111872F4-8088-4B88-A2FD-6D666D847A98}"/>
          </ac:spMkLst>
        </pc:spChg>
        <pc:spChg chg="mod">
          <ac:chgData name="One Skill" userId="8d49c830ac36a521" providerId="LiveId" clId="{108620F3-7C9B-4B7B-BDB5-71800E3BB158}" dt="2021-04-13T18:48:58.244" v="2591" actId="165"/>
          <ac:spMkLst>
            <pc:docMk/>
            <pc:sldMk cId="1310788459" sldId="356"/>
            <ac:spMk id="157" creationId="{69F0D0AE-FF14-4897-B7BE-54E76F3FC340}"/>
          </ac:spMkLst>
        </pc:spChg>
        <pc:spChg chg="mod">
          <ac:chgData name="One Skill" userId="8d49c830ac36a521" providerId="LiveId" clId="{108620F3-7C9B-4B7B-BDB5-71800E3BB158}" dt="2021-04-13T18:48:58.244" v="2591" actId="165"/>
          <ac:spMkLst>
            <pc:docMk/>
            <pc:sldMk cId="1310788459" sldId="356"/>
            <ac:spMk id="158" creationId="{798E7141-4C52-4A8F-AA25-EDEA0411AEA7}"/>
          </ac:spMkLst>
        </pc:spChg>
        <pc:spChg chg="mod">
          <ac:chgData name="One Skill" userId="8d49c830ac36a521" providerId="LiveId" clId="{108620F3-7C9B-4B7B-BDB5-71800E3BB158}" dt="2021-04-13T18:48:58.244" v="2591" actId="165"/>
          <ac:spMkLst>
            <pc:docMk/>
            <pc:sldMk cId="1310788459" sldId="356"/>
            <ac:spMk id="159" creationId="{69E0BA5A-2AFD-4921-A3F5-02F3EB8248E5}"/>
          </ac:spMkLst>
        </pc:spChg>
        <pc:spChg chg="mod">
          <ac:chgData name="One Skill" userId="8d49c830ac36a521" providerId="LiveId" clId="{108620F3-7C9B-4B7B-BDB5-71800E3BB158}" dt="2021-04-13T18:48:58.244" v="2591" actId="165"/>
          <ac:spMkLst>
            <pc:docMk/>
            <pc:sldMk cId="1310788459" sldId="356"/>
            <ac:spMk id="160" creationId="{69EC7E18-D5B9-45B7-83D5-3D16CE6099C5}"/>
          </ac:spMkLst>
        </pc:spChg>
        <pc:spChg chg="mod">
          <ac:chgData name="One Skill" userId="8d49c830ac36a521" providerId="LiveId" clId="{108620F3-7C9B-4B7B-BDB5-71800E3BB158}" dt="2021-04-13T18:48:40.009" v="2589" actId="20577"/>
          <ac:spMkLst>
            <pc:docMk/>
            <pc:sldMk cId="1310788459" sldId="356"/>
            <ac:spMk id="162" creationId="{EB98F991-C8EC-4048-B1A1-2F8A10E3C424}"/>
          </ac:spMkLst>
        </pc:spChg>
        <pc:spChg chg="mod">
          <ac:chgData name="One Skill" userId="8d49c830ac36a521" providerId="LiveId" clId="{108620F3-7C9B-4B7B-BDB5-71800E3BB158}" dt="2021-04-13T18:47:57.718" v="2566"/>
          <ac:spMkLst>
            <pc:docMk/>
            <pc:sldMk cId="1310788459" sldId="356"/>
            <ac:spMk id="163" creationId="{B80AA636-834C-4B15-A954-673B769AD4E2}"/>
          </ac:spMkLst>
        </pc:spChg>
        <pc:spChg chg="mod">
          <ac:chgData name="One Skill" userId="8d49c830ac36a521" providerId="LiveId" clId="{108620F3-7C9B-4B7B-BDB5-71800E3BB158}" dt="2021-04-13T18:47:57.718" v="2566"/>
          <ac:spMkLst>
            <pc:docMk/>
            <pc:sldMk cId="1310788459" sldId="356"/>
            <ac:spMk id="164" creationId="{4CC4D768-C767-4237-856D-6D5C42E3782A}"/>
          </ac:spMkLst>
        </pc:spChg>
        <pc:spChg chg="add del mod">
          <ac:chgData name="One Skill" userId="8d49c830ac36a521" providerId="LiveId" clId="{108620F3-7C9B-4B7B-BDB5-71800E3BB158}" dt="2021-04-13T18:50:18.428" v="2603"/>
          <ac:spMkLst>
            <pc:docMk/>
            <pc:sldMk cId="1310788459" sldId="356"/>
            <ac:spMk id="165" creationId="{E4A30215-0957-4415-82E0-4FEEABAFD6E1}"/>
          </ac:spMkLst>
        </pc:spChg>
        <pc:spChg chg="add del mod">
          <ac:chgData name="One Skill" userId="8d49c830ac36a521" providerId="LiveId" clId="{108620F3-7C9B-4B7B-BDB5-71800E3BB158}" dt="2021-04-13T18:50:18.428" v="2603"/>
          <ac:spMkLst>
            <pc:docMk/>
            <pc:sldMk cId="1310788459" sldId="356"/>
            <ac:spMk id="166" creationId="{7AB8A871-9919-43EF-916B-73E3995E15D7}"/>
          </ac:spMkLst>
        </pc:spChg>
        <pc:grpChg chg="del mod">
          <ac:chgData name="One Skill" userId="8d49c830ac36a521" providerId="LiveId" clId="{108620F3-7C9B-4B7B-BDB5-71800E3BB158}" dt="2021-04-13T18:48:58.244" v="2591" actId="165"/>
          <ac:grpSpMkLst>
            <pc:docMk/>
            <pc:sldMk cId="1310788459" sldId="356"/>
            <ac:grpSpMk id="6" creationId="{A8A6B6E4-6311-404A-9BE7-97E29710EF4C}"/>
          </ac:grpSpMkLst>
        </pc:grpChg>
        <pc:grpChg chg="mod topLvl">
          <ac:chgData name="One Skill" userId="8d49c830ac36a521" providerId="LiveId" clId="{108620F3-7C9B-4B7B-BDB5-71800E3BB158}" dt="2021-04-13T18:51:17.492" v="2751" actId="164"/>
          <ac:grpSpMkLst>
            <pc:docMk/>
            <pc:sldMk cId="1310788459" sldId="356"/>
            <ac:grpSpMk id="7" creationId="{A8A6B6E4-6311-404A-9BE7-97E29710EF4C}"/>
          </ac:grpSpMkLst>
        </pc:grpChg>
        <pc:grpChg chg="mod topLvl">
          <ac:chgData name="One Skill" userId="8d49c830ac36a521" providerId="LiveId" clId="{108620F3-7C9B-4B7B-BDB5-71800E3BB158}" dt="2021-04-13T18:51:17.492" v="2751" actId="164"/>
          <ac:grpSpMkLst>
            <pc:docMk/>
            <pc:sldMk cId="1310788459" sldId="356"/>
            <ac:grpSpMk id="10" creationId="{A8A6B6E4-6311-404A-9BE7-97E29710EF4C}"/>
          </ac:grpSpMkLst>
        </pc:grpChg>
        <pc:grpChg chg="del mod topLvl">
          <ac:chgData name="One Skill" userId="8d49c830ac36a521" providerId="LiveId" clId="{108620F3-7C9B-4B7B-BDB5-71800E3BB158}" dt="2021-04-13T18:50:27.622" v="2607" actId="165"/>
          <ac:grpSpMkLst>
            <pc:docMk/>
            <pc:sldMk cId="1310788459" sldId="356"/>
            <ac:grpSpMk id="14" creationId="{A8A6B6E4-6311-404A-9BE7-97E29710EF4C}"/>
          </ac:grpSpMkLst>
        </pc:grpChg>
        <pc:grpChg chg="mod topLvl">
          <ac:chgData name="One Skill" userId="8d49c830ac36a521" providerId="LiveId" clId="{108620F3-7C9B-4B7B-BDB5-71800E3BB158}" dt="2021-04-13T18:51:17.492" v="2751" actId="164"/>
          <ac:grpSpMkLst>
            <pc:docMk/>
            <pc:sldMk cId="1310788459" sldId="356"/>
            <ac:grpSpMk id="52" creationId="{A8A6B6E4-6311-404A-9BE7-97E29710EF4C}"/>
          </ac:grpSpMkLst>
        </pc:grpChg>
        <pc:grpChg chg="mod topLvl">
          <ac:chgData name="One Skill" userId="8d49c830ac36a521" providerId="LiveId" clId="{108620F3-7C9B-4B7B-BDB5-71800E3BB158}" dt="2021-04-13T18:51:17.492" v="2751" actId="164"/>
          <ac:grpSpMkLst>
            <pc:docMk/>
            <pc:sldMk cId="1310788459" sldId="356"/>
            <ac:grpSpMk id="64" creationId="{A8A6B6E4-6311-404A-9BE7-97E29710EF4C}"/>
          </ac:grpSpMkLst>
        </pc:grpChg>
        <pc:grpChg chg="mod topLvl">
          <ac:chgData name="One Skill" userId="8d49c830ac36a521" providerId="LiveId" clId="{108620F3-7C9B-4B7B-BDB5-71800E3BB158}" dt="2021-04-13T18:51:17.492" v="2751" actId="164"/>
          <ac:grpSpMkLst>
            <pc:docMk/>
            <pc:sldMk cId="1310788459" sldId="356"/>
            <ac:grpSpMk id="70" creationId="{A8A6B6E4-6311-404A-9BE7-97E29710EF4C}"/>
          </ac:grpSpMkLst>
        </pc:grpChg>
        <pc:grpChg chg="mod topLvl">
          <ac:chgData name="One Skill" userId="8d49c830ac36a521" providerId="LiveId" clId="{108620F3-7C9B-4B7B-BDB5-71800E3BB158}" dt="2021-04-13T18:51:17.492" v="2751" actId="164"/>
          <ac:grpSpMkLst>
            <pc:docMk/>
            <pc:sldMk cId="1310788459" sldId="356"/>
            <ac:grpSpMk id="79" creationId="{A8A6B6E4-6311-404A-9BE7-97E29710EF4C}"/>
          </ac:grpSpMkLst>
        </pc:grpChg>
        <pc:grpChg chg="mod topLvl">
          <ac:chgData name="One Skill" userId="8d49c830ac36a521" providerId="LiveId" clId="{108620F3-7C9B-4B7B-BDB5-71800E3BB158}" dt="2021-04-13T18:48:58.244" v="2591" actId="165"/>
          <ac:grpSpMkLst>
            <pc:docMk/>
            <pc:sldMk cId="1310788459" sldId="356"/>
            <ac:grpSpMk id="88" creationId="{A8A6B6E4-6311-404A-9BE7-97E29710EF4C}"/>
          </ac:grpSpMkLst>
        </pc:grpChg>
        <pc:grpChg chg="mod topLvl">
          <ac:chgData name="One Skill" userId="8d49c830ac36a521" providerId="LiveId" clId="{108620F3-7C9B-4B7B-BDB5-71800E3BB158}" dt="2021-04-13T18:48:58.244" v="2591" actId="165"/>
          <ac:grpSpMkLst>
            <pc:docMk/>
            <pc:sldMk cId="1310788459" sldId="356"/>
            <ac:grpSpMk id="114" creationId="{A8A6B6E4-6311-404A-9BE7-97E29710EF4C}"/>
          </ac:grpSpMkLst>
        </pc:grpChg>
        <pc:grpChg chg="mod topLvl">
          <ac:chgData name="One Skill" userId="8d49c830ac36a521" providerId="LiveId" clId="{108620F3-7C9B-4B7B-BDB5-71800E3BB158}" dt="2021-04-13T18:51:03.983" v="2750" actId="1076"/>
          <ac:grpSpMkLst>
            <pc:docMk/>
            <pc:sldMk cId="1310788459" sldId="356"/>
            <ac:grpSpMk id="135" creationId="{A8A6B6E4-6311-404A-9BE7-97E29710EF4C}"/>
          </ac:grpSpMkLst>
        </pc:grpChg>
        <pc:grpChg chg="add mod">
          <ac:chgData name="One Skill" userId="8d49c830ac36a521" providerId="LiveId" clId="{108620F3-7C9B-4B7B-BDB5-71800E3BB158}" dt="2021-04-13T18:47:57.718" v="2566"/>
          <ac:grpSpMkLst>
            <pc:docMk/>
            <pc:sldMk cId="1310788459" sldId="356"/>
            <ac:grpSpMk id="161" creationId="{8654AD89-8DBD-4228-884F-47401CC92346}"/>
          </ac:grpSpMkLst>
        </pc:grpChg>
        <pc:grpChg chg="add mod">
          <ac:chgData name="One Skill" userId="8d49c830ac36a521" providerId="LiveId" clId="{108620F3-7C9B-4B7B-BDB5-71800E3BB158}" dt="2021-04-13T18:51:25.255" v="2754" actId="1076"/>
          <ac:grpSpMkLst>
            <pc:docMk/>
            <pc:sldMk cId="1310788459" sldId="356"/>
            <ac:grpSpMk id="167" creationId="{C753DF68-56AF-46CB-B694-A5AA00F0B097}"/>
          </ac:grpSpMkLst>
        </pc:grpChg>
        <pc:grpChg chg="add mod ord">
          <ac:chgData name="One Skill" userId="8d49c830ac36a521" providerId="LiveId" clId="{108620F3-7C9B-4B7B-BDB5-71800E3BB158}" dt="2021-04-13T18:51:22.699" v="2752" actId="167"/>
          <ac:grpSpMkLst>
            <pc:docMk/>
            <pc:sldMk cId="1310788459" sldId="356"/>
            <ac:grpSpMk id="168" creationId="{B139917A-D582-4CBE-B689-0B4EDEEB2B86}"/>
          </ac:grpSpMkLst>
        </pc:grpChg>
        <pc:picChg chg="add del mod">
          <ac:chgData name="One Skill" userId="8d49c830ac36a521" providerId="LiveId" clId="{108620F3-7C9B-4B7B-BDB5-71800E3BB158}" dt="2021-04-13T18:47:32.877" v="2561" actId="27803"/>
          <ac:picMkLst>
            <pc:docMk/>
            <pc:sldMk cId="1310788459" sldId="356"/>
            <ac:picMk id="5" creationId="{A8A6B6E4-6311-404A-9BE7-97E29710EF4C}"/>
          </ac:picMkLst>
        </pc:picChg>
      </pc:sldChg>
      <pc:sldChg chg="addSp delSp modSp new del mod delAnim modAnim">
        <pc:chgData name="One Skill" userId="8d49c830ac36a521" providerId="LiveId" clId="{108620F3-7C9B-4B7B-BDB5-71800E3BB158}" dt="2021-04-15T15:22:58.704" v="3488" actId="47"/>
        <pc:sldMkLst>
          <pc:docMk/>
          <pc:sldMk cId="462504928" sldId="357"/>
        </pc:sldMkLst>
        <pc:spChg chg="mod modVis">
          <ac:chgData name="One Skill" userId="8d49c830ac36a521" providerId="LiveId" clId="{108620F3-7C9B-4B7B-BDB5-71800E3BB158}" dt="2021-04-15T15:11:05.739" v="3327" actId="33935"/>
          <ac:spMkLst>
            <pc:docMk/>
            <pc:sldMk cId="462504928" sldId="357"/>
            <ac:spMk id="2" creationId="{AE773242-A6E8-48A5-9797-CAA998C2DC85}"/>
          </ac:spMkLst>
        </pc:spChg>
        <pc:spChg chg="mod modVis">
          <ac:chgData name="One Skill" userId="8d49c830ac36a521" providerId="LiveId" clId="{108620F3-7C9B-4B7B-BDB5-71800E3BB158}" dt="2021-04-15T15:11:05.739" v="3327" actId="33935"/>
          <ac:spMkLst>
            <pc:docMk/>
            <pc:sldMk cId="462504928" sldId="357"/>
            <ac:spMk id="3" creationId="{8EDB37EC-F3E4-4563-B391-B8F7B721A653}"/>
          </ac:spMkLst>
        </pc:spChg>
        <pc:spChg chg="mod">
          <ac:chgData name="One Skill" userId="8d49c830ac36a521" providerId="LiveId" clId="{108620F3-7C9B-4B7B-BDB5-71800E3BB158}" dt="2021-04-15T14:49:10.192" v="2850"/>
          <ac:spMkLst>
            <pc:docMk/>
            <pc:sldMk cId="462504928" sldId="357"/>
            <ac:spMk id="5" creationId="{2EEAE7D5-0AAA-4954-9481-8F97AF66C517}"/>
          </ac:spMkLst>
        </pc:spChg>
        <pc:spChg chg="mod">
          <ac:chgData name="One Skill" userId="8d49c830ac36a521" providerId="LiveId" clId="{108620F3-7C9B-4B7B-BDB5-71800E3BB158}" dt="2021-04-15T14:49:10.192" v="2850"/>
          <ac:spMkLst>
            <pc:docMk/>
            <pc:sldMk cId="462504928" sldId="357"/>
            <ac:spMk id="6" creationId="{4A0CEED7-4736-4A9B-8A0A-3F5DBA17E60B}"/>
          </ac:spMkLst>
        </pc:spChg>
        <pc:spChg chg="mod">
          <ac:chgData name="One Skill" userId="8d49c830ac36a521" providerId="LiveId" clId="{108620F3-7C9B-4B7B-BDB5-71800E3BB158}" dt="2021-04-15T14:49:10.192" v="2850"/>
          <ac:spMkLst>
            <pc:docMk/>
            <pc:sldMk cId="462504928" sldId="357"/>
            <ac:spMk id="7" creationId="{62A3F78B-0CC0-42C3-8105-D54170B3C14D}"/>
          </ac:spMkLst>
        </pc:spChg>
        <pc:spChg chg="mod">
          <ac:chgData name="One Skill" userId="8d49c830ac36a521" providerId="LiveId" clId="{108620F3-7C9B-4B7B-BDB5-71800E3BB158}" dt="2021-04-15T14:52:22.698" v="2865" actId="165"/>
          <ac:spMkLst>
            <pc:docMk/>
            <pc:sldMk cId="462504928" sldId="357"/>
            <ac:spMk id="12" creationId="{7C1B18CA-7C8B-4E26-A2B6-0A83EE3BC99C}"/>
          </ac:spMkLst>
        </pc:spChg>
        <pc:spChg chg="mod">
          <ac:chgData name="One Skill" userId="8d49c830ac36a521" providerId="LiveId" clId="{108620F3-7C9B-4B7B-BDB5-71800E3BB158}" dt="2021-04-15T14:52:22.698" v="2865" actId="165"/>
          <ac:spMkLst>
            <pc:docMk/>
            <pc:sldMk cId="462504928" sldId="357"/>
            <ac:spMk id="13" creationId="{583B653E-CDD0-42FA-87BD-681224AE5971}"/>
          </ac:spMkLst>
        </pc:spChg>
        <pc:spChg chg="mod">
          <ac:chgData name="One Skill" userId="8d49c830ac36a521" providerId="LiveId" clId="{108620F3-7C9B-4B7B-BDB5-71800E3BB158}" dt="2021-04-15T14:52:22.698" v="2865" actId="165"/>
          <ac:spMkLst>
            <pc:docMk/>
            <pc:sldMk cId="462504928" sldId="357"/>
            <ac:spMk id="15" creationId="{FE1025A3-BD63-4861-ACD4-D510D4F22859}"/>
          </ac:spMkLst>
        </pc:spChg>
        <pc:spChg chg="mod">
          <ac:chgData name="One Skill" userId="8d49c830ac36a521" providerId="LiveId" clId="{108620F3-7C9B-4B7B-BDB5-71800E3BB158}" dt="2021-04-15T14:52:22.698" v="2865" actId="165"/>
          <ac:spMkLst>
            <pc:docMk/>
            <pc:sldMk cId="462504928" sldId="357"/>
            <ac:spMk id="16" creationId="{202E0280-F328-4AA7-B83F-966E3EF6FDB2}"/>
          </ac:spMkLst>
        </pc:spChg>
        <pc:spChg chg="mod">
          <ac:chgData name="One Skill" userId="8d49c830ac36a521" providerId="LiveId" clId="{108620F3-7C9B-4B7B-BDB5-71800E3BB158}" dt="2021-04-15T14:52:22.698" v="2865" actId="165"/>
          <ac:spMkLst>
            <pc:docMk/>
            <pc:sldMk cId="462504928" sldId="357"/>
            <ac:spMk id="18" creationId="{26D0C808-F408-48FE-909F-7F3B626F738C}"/>
          </ac:spMkLst>
        </pc:spChg>
        <pc:spChg chg="mod">
          <ac:chgData name="One Skill" userId="8d49c830ac36a521" providerId="LiveId" clId="{108620F3-7C9B-4B7B-BDB5-71800E3BB158}" dt="2021-04-15T14:52:22.698" v="2865" actId="165"/>
          <ac:spMkLst>
            <pc:docMk/>
            <pc:sldMk cId="462504928" sldId="357"/>
            <ac:spMk id="19" creationId="{0E519A0F-938D-4E17-9CD3-1ED8622B77C0}"/>
          </ac:spMkLst>
        </pc:spChg>
        <pc:spChg chg="mod">
          <ac:chgData name="One Skill" userId="8d49c830ac36a521" providerId="LiveId" clId="{108620F3-7C9B-4B7B-BDB5-71800E3BB158}" dt="2021-04-15T14:52:22.698" v="2865" actId="165"/>
          <ac:spMkLst>
            <pc:docMk/>
            <pc:sldMk cId="462504928" sldId="357"/>
            <ac:spMk id="20" creationId="{62B22B6B-BBB0-4B5E-9914-E7F65A455988}"/>
          </ac:spMkLst>
        </pc:spChg>
        <pc:spChg chg="mod">
          <ac:chgData name="One Skill" userId="8d49c830ac36a521" providerId="LiveId" clId="{108620F3-7C9B-4B7B-BDB5-71800E3BB158}" dt="2021-04-15T14:52:22.698" v="2865" actId="165"/>
          <ac:spMkLst>
            <pc:docMk/>
            <pc:sldMk cId="462504928" sldId="357"/>
            <ac:spMk id="21" creationId="{4166F631-9B8C-4BBB-803A-3B7708A31A81}"/>
          </ac:spMkLst>
        </pc:spChg>
        <pc:spChg chg="mod">
          <ac:chgData name="One Skill" userId="8d49c830ac36a521" providerId="LiveId" clId="{108620F3-7C9B-4B7B-BDB5-71800E3BB158}" dt="2021-04-15T14:52:22.698" v="2865" actId="165"/>
          <ac:spMkLst>
            <pc:docMk/>
            <pc:sldMk cId="462504928" sldId="357"/>
            <ac:spMk id="22" creationId="{82372084-E991-41E1-9EB6-0AA7265F2E2E}"/>
          </ac:spMkLst>
        </pc:spChg>
        <pc:spChg chg="mod">
          <ac:chgData name="One Skill" userId="8d49c830ac36a521" providerId="LiveId" clId="{108620F3-7C9B-4B7B-BDB5-71800E3BB158}" dt="2021-04-15T14:52:22.698" v="2865" actId="165"/>
          <ac:spMkLst>
            <pc:docMk/>
            <pc:sldMk cId="462504928" sldId="357"/>
            <ac:spMk id="23" creationId="{91DF2F0C-97EF-4B72-8923-F232F8BEC544}"/>
          </ac:spMkLst>
        </pc:spChg>
        <pc:spChg chg="mod">
          <ac:chgData name="One Skill" userId="8d49c830ac36a521" providerId="LiveId" clId="{108620F3-7C9B-4B7B-BDB5-71800E3BB158}" dt="2021-04-15T14:52:22.698" v="2865" actId="165"/>
          <ac:spMkLst>
            <pc:docMk/>
            <pc:sldMk cId="462504928" sldId="357"/>
            <ac:spMk id="24" creationId="{A633CBFB-6938-4E7D-88A0-C583881EFCB2}"/>
          </ac:spMkLst>
        </pc:spChg>
        <pc:spChg chg="mod">
          <ac:chgData name="One Skill" userId="8d49c830ac36a521" providerId="LiveId" clId="{108620F3-7C9B-4B7B-BDB5-71800E3BB158}" dt="2021-04-15T14:52:22.698" v="2865" actId="165"/>
          <ac:spMkLst>
            <pc:docMk/>
            <pc:sldMk cId="462504928" sldId="357"/>
            <ac:spMk id="25" creationId="{45BB7D31-B770-44A9-89E5-CB07C38F71D7}"/>
          </ac:spMkLst>
        </pc:spChg>
        <pc:spChg chg="mod">
          <ac:chgData name="One Skill" userId="8d49c830ac36a521" providerId="LiveId" clId="{108620F3-7C9B-4B7B-BDB5-71800E3BB158}" dt="2021-04-15T14:52:22.698" v="2865" actId="165"/>
          <ac:spMkLst>
            <pc:docMk/>
            <pc:sldMk cId="462504928" sldId="357"/>
            <ac:spMk id="26" creationId="{EC3E09DA-64EB-4090-B74C-9C83D6C16A99}"/>
          </ac:spMkLst>
        </pc:spChg>
        <pc:spChg chg="mod">
          <ac:chgData name="One Skill" userId="8d49c830ac36a521" providerId="LiveId" clId="{108620F3-7C9B-4B7B-BDB5-71800E3BB158}" dt="2021-04-15T14:52:22.698" v="2865" actId="165"/>
          <ac:spMkLst>
            <pc:docMk/>
            <pc:sldMk cId="462504928" sldId="357"/>
            <ac:spMk id="27" creationId="{B2262551-2EF8-48C6-ADF4-9C00BAED8E35}"/>
          </ac:spMkLst>
        </pc:spChg>
        <pc:spChg chg="mod">
          <ac:chgData name="One Skill" userId="8d49c830ac36a521" providerId="LiveId" clId="{108620F3-7C9B-4B7B-BDB5-71800E3BB158}" dt="2021-04-15T14:52:22.698" v="2865" actId="165"/>
          <ac:spMkLst>
            <pc:docMk/>
            <pc:sldMk cId="462504928" sldId="357"/>
            <ac:spMk id="29" creationId="{41B3859F-60A7-430C-B840-59BDC6DC8B42}"/>
          </ac:spMkLst>
        </pc:spChg>
        <pc:spChg chg="mod">
          <ac:chgData name="One Skill" userId="8d49c830ac36a521" providerId="LiveId" clId="{108620F3-7C9B-4B7B-BDB5-71800E3BB158}" dt="2021-04-15T14:52:22.698" v="2865" actId="165"/>
          <ac:spMkLst>
            <pc:docMk/>
            <pc:sldMk cId="462504928" sldId="357"/>
            <ac:spMk id="30" creationId="{5DBD3D34-6B95-4B1D-A87A-CDB428DE98F5}"/>
          </ac:spMkLst>
        </pc:spChg>
        <pc:spChg chg="mod">
          <ac:chgData name="One Skill" userId="8d49c830ac36a521" providerId="LiveId" clId="{108620F3-7C9B-4B7B-BDB5-71800E3BB158}" dt="2021-04-15T14:52:22.698" v="2865" actId="165"/>
          <ac:spMkLst>
            <pc:docMk/>
            <pc:sldMk cId="462504928" sldId="357"/>
            <ac:spMk id="31" creationId="{6727A117-280E-4337-9406-AC4DDFE84C05}"/>
          </ac:spMkLst>
        </pc:spChg>
        <pc:spChg chg="mod">
          <ac:chgData name="One Skill" userId="8d49c830ac36a521" providerId="LiveId" clId="{108620F3-7C9B-4B7B-BDB5-71800E3BB158}" dt="2021-04-15T14:52:22.698" v="2865" actId="165"/>
          <ac:spMkLst>
            <pc:docMk/>
            <pc:sldMk cId="462504928" sldId="357"/>
            <ac:spMk id="32" creationId="{272A47F6-42A7-4D9E-A4DA-6EEC0E4436F8}"/>
          </ac:spMkLst>
        </pc:spChg>
        <pc:spChg chg="mod">
          <ac:chgData name="One Skill" userId="8d49c830ac36a521" providerId="LiveId" clId="{108620F3-7C9B-4B7B-BDB5-71800E3BB158}" dt="2021-04-15T14:52:22.698" v="2865" actId="165"/>
          <ac:spMkLst>
            <pc:docMk/>
            <pc:sldMk cId="462504928" sldId="357"/>
            <ac:spMk id="33" creationId="{095EF9B2-57D1-4527-B352-AC4D87D5889B}"/>
          </ac:spMkLst>
        </pc:spChg>
        <pc:spChg chg="mod">
          <ac:chgData name="One Skill" userId="8d49c830ac36a521" providerId="LiveId" clId="{108620F3-7C9B-4B7B-BDB5-71800E3BB158}" dt="2021-04-15T14:52:22.698" v="2865" actId="165"/>
          <ac:spMkLst>
            <pc:docMk/>
            <pc:sldMk cId="462504928" sldId="357"/>
            <ac:spMk id="35" creationId="{0E5867D8-F8AF-4A2B-8E15-53C37C8357BA}"/>
          </ac:spMkLst>
        </pc:spChg>
        <pc:spChg chg="mod">
          <ac:chgData name="One Skill" userId="8d49c830ac36a521" providerId="LiveId" clId="{108620F3-7C9B-4B7B-BDB5-71800E3BB158}" dt="2021-04-15T14:52:22.698" v="2865" actId="165"/>
          <ac:spMkLst>
            <pc:docMk/>
            <pc:sldMk cId="462504928" sldId="357"/>
            <ac:spMk id="36" creationId="{B6122E54-DA0B-48C1-BD5C-ECB81EE3A75B}"/>
          </ac:spMkLst>
        </pc:spChg>
        <pc:spChg chg="mod">
          <ac:chgData name="One Skill" userId="8d49c830ac36a521" providerId="LiveId" clId="{108620F3-7C9B-4B7B-BDB5-71800E3BB158}" dt="2021-04-15T14:52:22.698" v="2865" actId="165"/>
          <ac:spMkLst>
            <pc:docMk/>
            <pc:sldMk cId="462504928" sldId="357"/>
            <ac:spMk id="37" creationId="{2878D742-DF1B-4AE8-A327-B0E69351A833}"/>
          </ac:spMkLst>
        </pc:spChg>
        <pc:spChg chg="del mod topLvl">
          <ac:chgData name="One Skill" userId="8d49c830ac36a521" providerId="LiveId" clId="{108620F3-7C9B-4B7B-BDB5-71800E3BB158}" dt="2021-04-15T14:56:30.729" v="2880" actId="478"/>
          <ac:spMkLst>
            <pc:docMk/>
            <pc:sldMk cId="462504928" sldId="357"/>
            <ac:spMk id="38" creationId="{31E801A2-8F4A-47E5-BB3D-36A7E21EDFFA}"/>
          </ac:spMkLst>
        </pc:spChg>
        <pc:spChg chg="del mod topLvl">
          <ac:chgData name="One Skill" userId="8d49c830ac36a521" providerId="LiveId" clId="{108620F3-7C9B-4B7B-BDB5-71800E3BB158}" dt="2021-04-15T14:56:30.729" v="2880" actId="478"/>
          <ac:spMkLst>
            <pc:docMk/>
            <pc:sldMk cId="462504928" sldId="357"/>
            <ac:spMk id="39" creationId="{E26548A5-A15F-4A8F-94A4-D35CF720F1D2}"/>
          </ac:spMkLst>
        </pc:spChg>
        <pc:spChg chg="mod">
          <ac:chgData name="One Skill" userId="8d49c830ac36a521" providerId="LiveId" clId="{108620F3-7C9B-4B7B-BDB5-71800E3BB158}" dt="2021-04-15T14:52:22.698" v="2865" actId="165"/>
          <ac:spMkLst>
            <pc:docMk/>
            <pc:sldMk cId="462504928" sldId="357"/>
            <ac:spMk id="41" creationId="{AD3D2734-3086-497B-99BE-6188579E4C20}"/>
          </ac:spMkLst>
        </pc:spChg>
        <pc:spChg chg="mod">
          <ac:chgData name="One Skill" userId="8d49c830ac36a521" providerId="LiveId" clId="{108620F3-7C9B-4B7B-BDB5-71800E3BB158}" dt="2021-04-15T14:52:22.698" v="2865" actId="165"/>
          <ac:spMkLst>
            <pc:docMk/>
            <pc:sldMk cId="462504928" sldId="357"/>
            <ac:spMk id="42" creationId="{58DDD6B9-ADE6-4255-90CA-F0C6727CC164}"/>
          </ac:spMkLst>
        </pc:spChg>
        <pc:spChg chg="mod">
          <ac:chgData name="One Skill" userId="8d49c830ac36a521" providerId="LiveId" clId="{108620F3-7C9B-4B7B-BDB5-71800E3BB158}" dt="2021-04-15T14:52:22.698" v="2865" actId="165"/>
          <ac:spMkLst>
            <pc:docMk/>
            <pc:sldMk cId="462504928" sldId="357"/>
            <ac:spMk id="44" creationId="{20C6C89F-717C-41B0-8FE3-0BB9709B9DE3}"/>
          </ac:spMkLst>
        </pc:spChg>
        <pc:spChg chg="mod">
          <ac:chgData name="One Skill" userId="8d49c830ac36a521" providerId="LiveId" clId="{108620F3-7C9B-4B7B-BDB5-71800E3BB158}" dt="2021-04-15T14:52:22.698" v="2865" actId="165"/>
          <ac:spMkLst>
            <pc:docMk/>
            <pc:sldMk cId="462504928" sldId="357"/>
            <ac:spMk id="45" creationId="{4426712D-7782-4B11-B61C-C52FA5810DC0}"/>
          </ac:spMkLst>
        </pc:spChg>
        <pc:spChg chg="mod">
          <ac:chgData name="One Skill" userId="8d49c830ac36a521" providerId="LiveId" clId="{108620F3-7C9B-4B7B-BDB5-71800E3BB158}" dt="2021-04-15T14:52:22.698" v="2865" actId="165"/>
          <ac:spMkLst>
            <pc:docMk/>
            <pc:sldMk cId="462504928" sldId="357"/>
            <ac:spMk id="46" creationId="{05B78A0D-6CDF-473F-B539-253340A53628}"/>
          </ac:spMkLst>
        </pc:spChg>
        <pc:spChg chg="mod">
          <ac:chgData name="One Skill" userId="8d49c830ac36a521" providerId="LiveId" clId="{108620F3-7C9B-4B7B-BDB5-71800E3BB158}" dt="2021-04-15T14:52:22.698" v="2865" actId="165"/>
          <ac:spMkLst>
            <pc:docMk/>
            <pc:sldMk cId="462504928" sldId="357"/>
            <ac:spMk id="47" creationId="{08347AEF-6E2B-48CC-B2BA-BB75EF1E9F24}"/>
          </ac:spMkLst>
        </pc:spChg>
        <pc:spChg chg="mod">
          <ac:chgData name="One Skill" userId="8d49c830ac36a521" providerId="LiveId" clId="{108620F3-7C9B-4B7B-BDB5-71800E3BB158}" dt="2021-04-15T14:52:22.698" v="2865" actId="165"/>
          <ac:spMkLst>
            <pc:docMk/>
            <pc:sldMk cId="462504928" sldId="357"/>
            <ac:spMk id="48" creationId="{8D53F5A8-FEEF-4BDB-BF8F-179052A5E107}"/>
          </ac:spMkLst>
        </pc:spChg>
        <pc:spChg chg="mod">
          <ac:chgData name="One Skill" userId="8d49c830ac36a521" providerId="LiveId" clId="{108620F3-7C9B-4B7B-BDB5-71800E3BB158}" dt="2021-04-15T14:52:22.698" v="2865" actId="165"/>
          <ac:spMkLst>
            <pc:docMk/>
            <pc:sldMk cId="462504928" sldId="357"/>
            <ac:spMk id="49" creationId="{6BC123E6-A474-4F4D-8546-C7EE61FFC7B9}"/>
          </ac:spMkLst>
        </pc:spChg>
        <pc:spChg chg="mod">
          <ac:chgData name="One Skill" userId="8d49c830ac36a521" providerId="LiveId" clId="{108620F3-7C9B-4B7B-BDB5-71800E3BB158}" dt="2021-04-15T14:52:22.698" v="2865" actId="165"/>
          <ac:spMkLst>
            <pc:docMk/>
            <pc:sldMk cId="462504928" sldId="357"/>
            <ac:spMk id="50" creationId="{726B936C-C597-4B7E-93C1-4368DDCD14DE}"/>
          </ac:spMkLst>
        </pc:spChg>
        <pc:spChg chg="mod">
          <ac:chgData name="One Skill" userId="8d49c830ac36a521" providerId="LiveId" clId="{108620F3-7C9B-4B7B-BDB5-71800E3BB158}" dt="2021-04-15T14:52:22.698" v="2865" actId="165"/>
          <ac:spMkLst>
            <pc:docMk/>
            <pc:sldMk cId="462504928" sldId="357"/>
            <ac:spMk id="51" creationId="{D51151C3-00E0-4AA4-ACB2-EE857545D36A}"/>
          </ac:spMkLst>
        </pc:spChg>
        <pc:spChg chg="mod">
          <ac:chgData name="One Skill" userId="8d49c830ac36a521" providerId="LiveId" clId="{108620F3-7C9B-4B7B-BDB5-71800E3BB158}" dt="2021-04-15T14:52:22.698" v="2865" actId="165"/>
          <ac:spMkLst>
            <pc:docMk/>
            <pc:sldMk cId="462504928" sldId="357"/>
            <ac:spMk id="52" creationId="{7D0480B3-4978-43E9-95E1-9142E545CD89}"/>
          </ac:spMkLst>
        </pc:spChg>
        <pc:spChg chg="mod">
          <ac:chgData name="One Skill" userId="8d49c830ac36a521" providerId="LiveId" clId="{108620F3-7C9B-4B7B-BDB5-71800E3BB158}" dt="2021-04-15T14:52:22.698" v="2865" actId="165"/>
          <ac:spMkLst>
            <pc:docMk/>
            <pc:sldMk cId="462504928" sldId="357"/>
            <ac:spMk id="53" creationId="{6CE29659-C65B-4458-8791-7A4954CE19DC}"/>
          </ac:spMkLst>
        </pc:spChg>
        <pc:spChg chg="mod">
          <ac:chgData name="One Skill" userId="8d49c830ac36a521" providerId="LiveId" clId="{108620F3-7C9B-4B7B-BDB5-71800E3BB158}" dt="2021-04-15T14:52:22.698" v="2865" actId="165"/>
          <ac:spMkLst>
            <pc:docMk/>
            <pc:sldMk cId="462504928" sldId="357"/>
            <ac:spMk id="54" creationId="{AB158B8A-294A-4C41-BA49-E4C42E627C1E}"/>
          </ac:spMkLst>
        </pc:spChg>
        <pc:spChg chg="mod">
          <ac:chgData name="One Skill" userId="8d49c830ac36a521" providerId="LiveId" clId="{108620F3-7C9B-4B7B-BDB5-71800E3BB158}" dt="2021-04-15T14:52:22.698" v="2865" actId="165"/>
          <ac:spMkLst>
            <pc:docMk/>
            <pc:sldMk cId="462504928" sldId="357"/>
            <ac:spMk id="55" creationId="{3F4222B0-4808-4D2A-8A95-9BF11EE85420}"/>
          </ac:spMkLst>
        </pc:spChg>
        <pc:spChg chg="mod">
          <ac:chgData name="One Skill" userId="8d49c830ac36a521" providerId="LiveId" clId="{108620F3-7C9B-4B7B-BDB5-71800E3BB158}" dt="2021-04-15T14:52:22.698" v="2865" actId="165"/>
          <ac:spMkLst>
            <pc:docMk/>
            <pc:sldMk cId="462504928" sldId="357"/>
            <ac:spMk id="57" creationId="{7CF23275-5215-4CC9-84C7-E0B5B4E5549B}"/>
          </ac:spMkLst>
        </pc:spChg>
        <pc:spChg chg="mod">
          <ac:chgData name="One Skill" userId="8d49c830ac36a521" providerId="LiveId" clId="{108620F3-7C9B-4B7B-BDB5-71800E3BB158}" dt="2021-04-15T14:52:22.698" v="2865" actId="165"/>
          <ac:spMkLst>
            <pc:docMk/>
            <pc:sldMk cId="462504928" sldId="357"/>
            <ac:spMk id="58" creationId="{DB4A073E-916F-4465-A64E-DC50C0887634}"/>
          </ac:spMkLst>
        </pc:spChg>
        <pc:spChg chg="mod">
          <ac:chgData name="One Skill" userId="8d49c830ac36a521" providerId="LiveId" clId="{108620F3-7C9B-4B7B-BDB5-71800E3BB158}" dt="2021-04-15T14:52:22.698" v="2865" actId="165"/>
          <ac:spMkLst>
            <pc:docMk/>
            <pc:sldMk cId="462504928" sldId="357"/>
            <ac:spMk id="59" creationId="{B74149B1-3F43-4CAC-95AC-D01EDA14A647}"/>
          </ac:spMkLst>
        </pc:spChg>
        <pc:spChg chg="mod">
          <ac:chgData name="One Skill" userId="8d49c830ac36a521" providerId="LiveId" clId="{108620F3-7C9B-4B7B-BDB5-71800E3BB158}" dt="2021-04-15T14:52:22.698" v="2865" actId="165"/>
          <ac:spMkLst>
            <pc:docMk/>
            <pc:sldMk cId="462504928" sldId="357"/>
            <ac:spMk id="60" creationId="{C9F440C5-4E54-44D3-AD09-502C11F3E6F4}"/>
          </ac:spMkLst>
        </pc:spChg>
        <pc:spChg chg="mod">
          <ac:chgData name="One Skill" userId="8d49c830ac36a521" providerId="LiveId" clId="{108620F3-7C9B-4B7B-BDB5-71800E3BB158}" dt="2021-04-15T14:52:22.698" v="2865" actId="165"/>
          <ac:spMkLst>
            <pc:docMk/>
            <pc:sldMk cId="462504928" sldId="357"/>
            <ac:spMk id="61" creationId="{4E0656AE-6FDE-4A5D-AE2B-B8659700E075}"/>
          </ac:spMkLst>
        </pc:spChg>
        <pc:spChg chg="mod">
          <ac:chgData name="One Skill" userId="8d49c830ac36a521" providerId="LiveId" clId="{108620F3-7C9B-4B7B-BDB5-71800E3BB158}" dt="2021-04-15T14:52:22.698" v="2865" actId="165"/>
          <ac:spMkLst>
            <pc:docMk/>
            <pc:sldMk cId="462504928" sldId="357"/>
            <ac:spMk id="62" creationId="{50FD2B00-7C66-4CC9-BB46-2519BBAA63CB}"/>
          </ac:spMkLst>
        </pc:spChg>
        <pc:spChg chg="mod">
          <ac:chgData name="One Skill" userId="8d49c830ac36a521" providerId="LiveId" clId="{108620F3-7C9B-4B7B-BDB5-71800E3BB158}" dt="2021-04-15T14:52:22.698" v="2865" actId="165"/>
          <ac:spMkLst>
            <pc:docMk/>
            <pc:sldMk cId="462504928" sldId="357"/>
            <ac:spMk id="63" creationId="{2B975035-23AB-4C05-B49E-E8CA358ED9CA}"/>
          </ac:spMkLst>
        </pc:spChg>
        <pc:spChg chg="mod">
          <ac:chgData name="One Skill" userId="8d49c830ac36a521" providerId="LiveId" clId="{108620F3-7C9B-4B7B-BDB5-71800E3BB158}" dt="2021-04-15T14:52:22.698" v="2865" actId="165"/>
          <ac:spMkLst>
            <pc:docMk/>
            <pc:sldMk cId="462504928" sldId="357"/>
            <ac:spMk id="64" creationId="{BD19690F-D3A7-47F4-8206-5102BDD53ED7}"/>
          </ac:spMkLst>
        </pc:spChg>
        <pc:spChg chg="mod">
          <ac:chgData name="One Skill" userId="8d49c830ac36a521" providerId="LiveId" clId="{108620F3-7C9B-4B7B-BDB5-71800E3BB158}" dt="2021-04-15T14:52:22.698" v="2865" actId="165"/>
          <ac:spMkLst>
            <pc:docMk/>
            <pc:sldMk cId="462504928" sldId="357"/>
            <ac:spMk id="66" creationId="{BFE0B3BB-A213-49B8-9F91-72BFAC23CB37}"/>
          </ac:spMkLst>
        </pc:spChg>
        <pc:spChg chg="mod">
          <ac:chgData name="One Skill" userId="8d49c830ac36a521" providerId="LiveId" clId="{108620F3-7C9B-4B7B-BDB5-71800E3BB158}" dt="2021-04-15T14:52:22.698" v="2865" actId="165"/>
          <ac:spMkLst>
            <pc:docMk/>
            <pc:sldMk cId="462504928" sldId="357"/>
            <ac:spMk id="67" creationId="{EC24E7D9-16D7-4343-B78F-BDA75D120740}"/>
          </ac:spMkLst>
        </pc:spChg>
        <pc:spChg chg="mod">
          <ac:chgData name="One Skill" userId="8d49c830ac36a521" providerId="LiveId" clId="{108620F3-7C9B-4B7B-BDB5-71800E3BB158}" dt="2021-04-15T14:52:22.698" v="2865" actId="165"/>
          <ac:spMkLst>
            <pc:docMk/>
            <pc:sldMk cId="462504928" sldId="357"/>
            <ac:spMk id="68" creationId="{BB17B91E-C5CE-4684-9338-79328D240EC1}"/>
          </ac:spMkLst>
        </pc:spChg>
        <pc:spChg chg="mod">
          <ac:chgData name="One Skill" userId="8d49c830ac36a521" providerId="LiveId" clId="{108620F3-7C9B-4B7B-BDB5-71800E3BB158}" dt="2021-04-15T14:52:22.698" v="2865" actId="165"/>
          <ac:spMkLst>
            <pc:docMk/>
            <pc:sldMk cId="462504928" sldId="357"/>
            <ac:spMk id="69" creationId="{0D914ABD-6156-4F1F-B329-8704275B5595}"/>
          </ac:spMkLst>
        </pc:spChg>
        <pc:spChg chg="mod">
          <ac:chgData name="One Skill" userId="8d49c830ac36a521" providerId="LiveId" clId="{108620F3-7C9B-4B7B-BDB5-71800E3BB158}" dt="2021-04-15T14:52:22.698" v="2865" actId="165"/>
          <ac:spMkLst>
            <pc:docMk/>
            <pc:sldMk cId="462504928" sldId="357"/>
            <ac:spMk id="71" creationId="{ADBD831B-4D04-4626-8DAD-32BCC01235F6}"/>
          </ac:spMkLst>
        </pc:spChg>
        <pc:spChg chg="mod">
          <ac:chgData name="One Skill" userId="8d49c830ac36a521" providerId="LiveId" clId="{108620F3-7C9B-4B7B-BDB5-71800E3BB158}" dt="2021-04-15T14:52:22.698" v="2865" actId="165"/>
          <ac:spMkLst>
            <pc:docMk/>
            <pc:sldMk cId="462504928" sldId="357"/>
            <ac:spMk id="72" creationId="{CD976AF3-5C06-4C06-9A71-633E268716ED}"/>
          </ac:spMkLst>
        </pc:spChg>
        <pc:spChg chg="mod">
          <ac:chgData name="One Skill" userId="8d49c830ac36a521" providerId="LiveId" clId="{108620F3-7C9B-4B7B-BDB5-71800E3BB158}" dt="2021-04-15T14:52:22.698" v="2865" actId="165"/>
          <ac:spMkLst>
            <pc:docMk/>
            <pc:sldMk cId="462504928" sldId="357"/>
            <ac:spMk id="73" creationId="{A2E23724-E9F2-4861-8F05-F43EBBD3E62F}"/>
          </ac:spMkLst>
        </pc:spChg>
        <pc:spChg chg="mod">
          <ac:chgData name="One Skill" userId="8d49c830ac36a521" providerId="LiveId" clId="{108620F3-7C9B-4B7B-BDB5-71800E3BB158}" dt="2021-04-15T14:52:22.698" v="2865" actId="165"/>
          <ac:spMkLst>
            <pc:docMk/>
            <pc:sldMk cId="462504928" sldId="357"/>
            <ac:spMk id="74" creationId="{DEBDB6A1-558A-4040-B1B1-160C5E5C150C}"/>
          </ac:spMkLst>
        </pc:spChg>
        <pc:spChg chg="mod">
          <ac:chgData name="One Skill" userId="8d49c830ac36a521" providerId="LiveId" clId="{108620F3-7C9B-4B7B-BDB5-71800E3BB158}" dt="2021-04-15T14:52:22.698" v="2865" actId="165"/>
          <ac:spMkLst>
            <pc:docMk/>
            <pc:sldMk cId="462504928" sldId="357"/>
            <ac:spMk id="75" creationId="{4EDC4B2B-9C94-4905-96F8-E6FD5CCEDDFD}"/>
          </ac:spMkLst>
        </pc:spChg>
        <pc:spChg chg="mod">
          <ac:chgData name="One Skill" userId="8d49c830ac36a521" providerId="LiveId" clId="{108620F3-7C9B-4B7B-BDB5-71800E3BB158}" dt="2021-04-15T14:52:22.698" v="2865" actId="165"/>
          <ac:spMkLst>
            <pc:docMk/>
            <pc:sldMk cId="462504928" sldId="357"/>
            <ac:spMk id="76" creationId="{A09AC6A3-8B2B-43EC-BF6F-021AC2BF4881}"/>
          </ac:spMkLst>
        </pc:spChg>
        <pc:spChg chg="mod">
          <ac:chgData name="One Skill" userId="8d49c830ac36a521" providerId="LiveId" clId="{108620F3-7C9B-4B7B-BDB5-71800E3BB158}" dt="2021-04-15T14:52:22.698" v="2865" actId="165"/>
          <ac:spMkLst>
            <pc:docMk/>
            <pc:sldMk cId="462504928" sldId="357"/>
            <ac:spMk id="77" creationId="{BF02BCD3-CA67-4D1C-ACCA-6E64FE7156A6}"/>
          </ac:spMkLst>
        </pc:spChg>
        <pc:spChg chg="mod">
          <ac:chgData name="One Skill" userId="8d49c830ac36a521" providerId="LiveId" clId="{108620F3-7C9B-4B7B-BDB5-71800E3BB158}" dt="2021-04-15T14:52:22.698" v="2865" actId="165"/>
          <ac:spMkLst>
            <pc:docMk/>
            <pc:sldMk cId="462504928" sldId="357"/>
            <ac:spMk id="78" creationId="{E3D01B56-FBCA-498D-94F1-D7B0C11653EE}"/>
          </ac:spMkLst>
        </pc:spChg>
        <pc:spChg chg="mod">
          <ac:chgData name="One Skill" userId="8d49c830ac36a521" providerId="LiveId" clId="{108620F3-7C9B-4B7B-BDB5-71800E3BB158}" dt="2021-04-15T14:52:22.698" v="2865" actId="165"/>
          <ac:spMkLst>
            <pc:docMk/>
            <pc:sldMk cId="462504928" sldId="357"/>
            <ac:spMk id="80" creationId="{A838E7F1-CE45-4247-9C34-77ED1475747B}"/>
          </ac:spMkLst>
        </pc:spChg>
        <pc:spChg chg="mod">
          <ac:chgData name="One Skill" userId="8d49c830ac36a521" providerId="LiveId" clId="{108620F3-7C9B-4B7B-BDB5-71800E3BB158}" dt="2021-04-15T14:52:22.698" v="2865" actId="165"/>
          <ac:spMkLst>
            <pc:docMk/>
            <pc:sldMk cId="462504928" sldId="357"/>
            <ac:spMk id="81" creationId="{5B661D00-A1B7-4565-BE37-2FD56F319770}"/>
          </ac:spMkLst>
        </pc:spChg>
        <pc:spChg chg="mod">
          <ac:chgData name="One Skill" userId="8d49c830ac36a521" providerId="LiveId" clId="{108620F3-7C9B-4B7B-BDB5-71800E3BB158}" dt="2021-04-15T14:52:22.698" v="2865" actId="165"/>
          <ac:spMkLst>
            <pc:docMk/>
            <pc:sldMk cId="462504928" sldId="357"/>
            <ac:spMk id="82" creationId="{11597619-B406-441A-A298-3F1C945CF0B5}"/>
          </ac:spMkLst>
        </pc:spChg>
        <pc:spChg chg="mod">
          <ac:chgData name="One Skill" userId="8d49c830ac36a521" providerId="LiveId" clId="{108620F3-7C9B-4B7B-BDB5-71800E3BB158}" dt="2021-04-15T14:52:22.698" v="2865" actId="165"/>
          <ac:spMkLst>
            <pc:docMk/>
            <pc:sldMk cId="462504928" sldId="357"/>
            <ac:spMk id="83" creationId="{427C97C9-F72B-4689-B30A-9F47D4DBB184}"/>
          </ac:spMkLst>
        </pc:spChg>
        <pc:spChg chg="mod">
          <ac:chgData name="One Skill" userId="8d49c830ac36a521" providerId="LiveId" clId="{108620F3-7C9B-4B7B-BDB5-71800E3BB158}" dt="2021-04-15T14:52:22.698" v="2865" actId="165"/>
          <ac:spMkLst>
            <pc:docMk/>
            <pc:sldMk cId="462504928" sldId="357"/>
            <ac:spMk id="84" creationId="{C9CF6455-C2AB-4EC2-B424-BB9A5EFD6C6F}"/>
          </ac:spMkLst>
        </pc:spChg>
        <pc:spChg chg="mod">
          <ac:chgData name="One Skill" userId="8d49c830ac36a521" providerId="LiveId" clId="{108620F3-7C9B-4B7B-BDB5-71800E3BB158}" dt="2021-04-15T14:52:22.698" v="2865" actId="165"/>
          <ac:spMkLst>
            <pc:docMk/>
            <pc:sldMk cId="462504928" sldId="357"/>
            <ac:spMk id="85" creationId="{F2DE24A1-63BB-408A-AC8C-F34331202CE2}"/>
          </ac:spMkLst>
        </pc:spChg>
        <pc:spChg chg="mod">
          <ac:chgData name="One Skill" userId="8d49c830ac36a521" providerId="LiveId" clId="{108620F3-7C9B-4B7B-BDB5-71800E3BB158}" dt="2021-04-15T14:52:22.698" v="2865" actId="165"/>
          <ac:spMkLst>
            <pc:docMk/>
            <pc:sldMk cId="462504928" sldId="357"/>
            <ac:spMk id="86" creationId="{34FEA580-0888-42CA-841A-38682FE0F368}"/>
          </ac:spMkLst>
        </pc:spChg>
        <pc:spChg chg="mod">
          <ac:chgData name="One Skill" userId="8d49c830ac36a521" providerId="LiveId" clId="{108620F3-7C9B-4B7B-BDB5-71800E3BB158}" dt="2021-04-15T14:52:22.698" v="2865" actId="165"/>
          <ac:spMkLst>
            <pc:docMk/>
            <pc:sldMk cId="462504928" sldId="357"/>
            <ac:spMk id="87" creationId="{9CFF94AF-14C3-4E9A-BD35-5CA1A02CC76D}"/>
          </ac:spMkLst>
        </pc:spChg>
        <pc:spChg chg="mod">
          <ac:chgData name="One Skill" userId="8d49c830ac36a521" providerId="LiveId" clId="{108620F3-7C9B-4B7B-BDB5-71800E3BB158}" dt="2021-04-15T14:52:22.698" v="2865" actId="165"/>
          <ac:spMkLst>
            <pc:docMk/>
            <pc:sldMk cId="462504928" sldId="357"/>
            <ac:spMk id="88" creationId="{09E9E0DA-6A68-4461-9C91-982ED50370D4}"/>
          </ac:spMkLst>
        </pc:spChg>
        <pc:spChg chg="mod">
          <ac:chgData name="One Skill" userId="8d49c830ac36a521" providerId="LiveId" clId="{108620F3-7C9B-4B7B-BDB5-71800E3BB158}" dt="2021-04-15T14:52:22.698" v="2865" actId="165"/>
          <ac:spMkLst>
            <pc:docMk/>
            <pc:sldMk cId="462504928" sldId="357"/>
            <ac:spMk id="89" creationId="{919C0565-FA09-446B-9E62-647CAB3B411B}"/>
          </ac:spMkLst>
        </pc:spChg>
        <pc:spChg chg="mod">
          <ac:chgData name="One Skill" userId="8d49c830ac36a521" providerId="LiveId" clId="{108620F3-7C9B-4B7B-BDB5-71800E3BB158}" dt="2021-04-15T14:52:22.698" v="2865" actId="165"/>
          <ac:spMkLst>
            <pc:docMk/>
            <pc:sldMk cId="462504928" sldId="357"/>
            <ac:spMk id="90" creationId="{DF92F872-B1A9-4407-BF14-8A6CFD236E60}"/>
          </ac:spMkLst>
        </pc:spChg>
        <pc:spChg chg="mod">
          <ac:chgData name="One Skill" userId="8d49c830ac36a521" providerId="LiveId" clId="{108620F3-7C9B-4B7B-BDB5-71800E3BB158}" dt="2021-04-15T14:52:22.698" v="2865" actId="165"/>
          <ac:spMkLst>
            <pc:docMk/>
            <pc:sldMk cId="462504928" sldId="357"/>
            <ac:spMk id="92" creationId="{8AE8E80D-D409-4AEB-BF4E-9FC556B2E77F}"/>
          </ac:spMkLst>
        </pc:spChg>
        <pc:spChg chg="mod">
          <ac:chgData name="One Skill" userId="8d49c830ac36a521" providerId="LiveId" clId="{108620F3-7C9B-4B7B-BDB5-71800E3BB158}" dt="2021-04-15T14:52:22.698" v="2865" actId="165"/>
          <ac:spMkLst>
            <pc:docMk/>
            <pc:sldMk cId="462504928" sldId="357"/>
            <ac:spMk id="93" creationId="{0D1B2D0D-FEFE-4402-A74A-62A0FD37B62A}"/>
          </ac:spMkLst>
        </pc:spChg>
        <pc:spChg chg="mod">
          <ac:chgData name="One Skill" userId="8d49c830ac36a521" providerId="LiveId" clId="{108620F3-7C9B-4B7B-BDB5-71800E3BB158}" dt="2021-04-15T14:52:22.698" v="2865" actId="165"/>
          <ac:spMkLst>
            <pc:docMk/>
            <pc:sldMk cId="462504928" sldId="357"/>
            <ac:spMk id="94" creationId="{776E8EA8-F404-4544-8B06-A6806933C471}"/>
          </ac:spMkLst>
        </pc:spChg>
        <pc:spChg chg="mod">
          <ac:chgData name="One Skill" userId="8d49c830ac36a521" providerId="LiveId" clId="{108620F3-7C9B-4B7B-BDB5-71800E3BB158}" dt="2021-04-15T14:52:22.698" v="2865" actId="165"/>
          <ac:spMkLst>
            <pc:docMk/>
            <pc:sldMk cId="462504928" sldId="357"/>
            <ac:spMk id="95" creationId="{0AEECBBB-3B54-4A11-BAEF-3D3A10390005}"/>
          </ac:spMkLst>
        </pc:spChg>
        <pc:spChg chg="mod">
          <ac:chgData name="One Skill" userId="8d49c830ac36a521" providerId="LiveId" clId="{108620F3-7C9B-4B7B-BDB5-71800E3BB158}" dt="2021-04-15T14:52:22.698" v="2865" actId="165"/>
          <ac:spMkLst>
            <pc:docMk/>
            <pc:sldMk cId="462504928" sldId="357"/>
            <ac:spMk id="96" creationId="{E4708759-7701-4A02-AE0F-C1A125BCDFDF}"/>
          </ac:spMkLst>
        </pc:spChg>
        <pc:spChg chg="mod">
          <ac:chgData name="One Skill" userId="8d49c830ac36a521" providerId="LiveId" clId="{108620F3-7C9B-4B7B-BDB5-71800E3BB158}" dt="2021-04-15T14:52:22.698" v="2865" actId="165"/>
          <ac:spMkLst>
            <pc:docMk/>
            <pc:sldMk cId="462504928" sldId="357"/>
            <ac:spMk id="97" creationId="{7F0BC136-156F-4FDA-AFE5-214B87E8B9BB}"/>
          </ac:spMkLst>
        </pc:spChg>
        <pc:spChg chg="mod">
          <ac:chgData name="One Skill" userId="8d49c830ac36a521" providerId="LiveId" clId="{108620F3-7C9B-4B7B-BDB5-71800E3BB158}" dt="2021-04-15T14:52:22.698" v="2865" actId="165"/>
          <ac:spMkLst>
            <pc:docMk/>
            <pc:sldMk cId="462504928" sldId="357"/>
            <ac:spMk id="98" creationId="{0B1B50DF-3058-4CBB-81E3-A53A1C693B47}"/>
          </ac:spMkLst>
        </pc:spChg>
        <pc:spChg chg="mod">
          <ac:chgData name="One Skill" userId="8d49c830ac36a521" providerId="LiveId" clId="{108620F3-7C9B-4B7B-BDB5-71800E3BB158}" dt="2021-04-15T14:52:22.698" v="2865" actId="165"/>
          <ac:spMkLst>
            <pc:docMk/>
            <pc:sldMk cId="462504928" sldId="357"/>
            <ac:spMk id="99" creationId="{7B96C445-8F44-46BD-AB85-E0ADCFA2BFD5}"/>
          </ac:spMkLst>
        </pc:spChg>
        <pc:spChg chg="mod">
          <ac:chgData name="One Skill" userId="8d49c830ac36a521" providerId="LiveId" clId="{108620F3-7C9B-4B7B-BDB5-71800E3BB158}" dt="2021-04-15T14:52:22.698" v="2865" actId="165"/>
          <ac:spMkLst>
            <pc:docMk/>
            <pc:sldMk cId="462504928" sldId="357"/>
            <ac:spMk id="101" creationId="{8DE95C0A-B513-45E4-97B9-1347580EF877}"/>
          </ac:spMkLst>
        </pc:spChg>
        <pc:spChg chg="mod">
          <ac:chgData name="One Skill" userId="8d49c830ac36a521" providerId="LiveId" clId="{108620F3-7C9B-4B7B-BDB5-71800E3BB158}" dt="2021-04-15T14:52:22.698" v="2865" actId="165"/>
          <ac:spMkLst>
            <pc:docMk/>
            <pc:sldMk cId="462504928" sldId="357"/>
            <ac:spMk id="102" creationId="{C4A59424-2DD2-439F-8FFB-135425AAF903}"/>
          </ac:spMkLst>
        </pc:spChg>
        <pc:spChg chg="mod">
          <ac:chgData name="One Skill" userId="8d49c830ac36a521" providerId="LiveId" clId="{108620F3-7C9B-4B7B-BDB5-71800E3BB158}" dt="2021-04-15T14:52:22.698" v="2865" actId="165"/>
          <ac:spMkLst>
            <pc:docMk/>
            <pc:sldMk cId="462504928" sldId="357"/>
            <ac:spMk id="103" creationId="{2B3CAB1B-D926-4105-B21E-B4A2D410C896}"/>
          </ac:spMkLst>
        </pc:spChg>
        <pc:spChg chg="mod">
          <ac:chgData name="One Skill" userId="8d49c830ac36a521" providerId="LiveId" clId="{108620F3-7C9B-4B7B-BDB5-71800E3BB158}" dt="2021-04-15T14:52:22.698" v="2865" actId="165"/>
          <ac:spMkLst>
            <pc:docMk/>
            <pc:sldMk cId="462504928" sldId="357"/>
            <ac:spMk id="104" creationId="{B582F636-C039-4493-A955-663B7C0C6B4F}"/>
          </ac:spMkLst>
        </pc:spChg>
        <pc:spChg chg="mod">
          <ac:chgData name="One Skill" userId="8d49c830ac36a521" providerId="LiveId" clId="{108620F3-7C9B-4B7B-BDB5-71800E3BB158}" dt="2021-04-15T14:52:22.698" v="2865" actId="165"/>
          <ac:spMkLst>
            <pc:docMk/>
            <pc:sldMk cId="462504928" sldId="357"/>
            <ac:spMk id="105" creationId="{54B17EB1-9FF5-4C67-B332-FD3261D3A034}"/>
          </ac:spMkLst>
        </pc:spChg>
        <pc:spChg chg="mod">
          <ac:chgData name="One Skill" userId="8d49c830ac36a521" providerId="LiveId" clId="{108620F3-7C9B-4B7B-BDB5-71800E3BB158}" dt="2021-04-15T14:52:22.698" v="2865" actId="165"/>
          <ac:spMkLst>
            <pc:docMk/>
            <pc:sldMk cId="462504928" sldId="357"/>
            <ac:spMk id="106" creationId="{BDB53AF0-B0A6-437C-8E0F-4C7F0B5B4392}"/>
          </ac:spMkLst>
        </pc:spChg>
        <pc:spChg chg="mod">
          <ac:chgData name="One Skill" userId="8d49c830ac36a521" providerId="LiveId" clId="{108620F3-7C9B-4B7B-BDB5-71800E3BB158}" dt="2021-04-15T14:52:22.698" v="2865" actId="165"/>
          <ac:spMkLst>
            <pc:docMk/>
            <pc:sldMk cId="462504928" sldId="357"/>
            <ac:spMk id="107" creationId="{4024288A-857D-45B8-A146-E2B2410B329D}"/>
          </ac:spMkLst>
        </pc:spChg>
        <pc:spChg chg="mod">
          <ac:chgData name="One Skill" userId="8d49c830ac36a521" providerId="LiveId" clId="{108620F3-7C9B-4B7B-BDB5-71800E3BB158}" dt="2021-04-15T14:52:22.698" v="2865" actId="165"/>
          <ac:spMkLst>
            <pc:docMk/>
            <pc:sldMk cId="462504928" sldId="357"/>
            <ac:spMk id="108" creationId="{A08E1CD1-3CBF-4D35-8229-D1EF9402BF96}"/>
          </ac:spMkLst>
        </pc:spChg>
        <pc:spChg chg="mod">
          <ac:chgData name="One Skill" userId="8d49c830ac36a521" providerId="LiveId" clId="{108620F3-7C9B-4B7B-BDB5-71800E3BB158}" dt="2021-04-15T14:52:22.698" v="2865" actId="165"/>
          <ac:spMkLst>
            <pc:docMk/>
            <pc:sldMk cId="462504928" sldId="357"/>
            <ac:spMk id="109" creationId="{E9B39BA0-0E1D-480F-AE2D-BCDC34E9C6ED}"/>
          </ac:spMkLst>
        </pc:spChg>
        <pc:spChg chg="mod">
          <ac:chgData name="One Skill" userId="8d49c830ac36a521" providerId="LiveId" clId="{108620F3-7C9B-4B7B-BDB5-71800E3BB158}" dt="2021-04-15T14:56:47.194" v="2882"/>
          <ac:spMkLst>
            <pc:docMk/>
            <pc:sldMk cId="462504928" sldId="357"/>
            <ac:spMk id="111" creationId="{8A2343A5-1998-4F2B-9A86-B1B0119C2A5E}"/>
          </ac:spMkLst>
        </pc:spChg>
        <pc:spChg chg="mod">
          <ac:chgData name="One Skill" userId="8d49c830ac36a521" providerId="LiveId" clId="{108620F3-7C9B-4B7B-BDB5-71800E3BB158}" dt="2021-04-15T14:56:47.194" v="2882"/>
          <ac:spMkLst>
            <pc:docMk/>
            <pc:sldMk cId="462504928" sldId="357"/>
            <ac:spMk id="112" creationId="{42D12E70-3443-4640-96B4-B9C9F273E7A4}"/>
          </ac:spMkLst>
        </pc:spChg>
        <pc:spChg chg="mod">
          <ac:chgData name="One Skill" userId="8d49c830ac36a521" providerId="LiveId" clId="{108620F3-7C9B-4B7B-BDB5-71800E3BB158}" dt="2021-04-15T14:56:47.194" v="2882"/>
          <ac:spMkLst>
            <pc:docMk/>
            <pc:sldMk cId="462504928" sldId="357"/>
            <ac:spMk id="113" creationId="{4FB9B687-BF78-4BAF-B25F-30B39C4BAFD1}"/>
          </ac:spMkLst>
        </pc:spChg>
        <pc:spChg chg="mod">
          <ac:chgData name="One Skill" userId="8d49c830ac36a521" providerId="LiveId" clId="{108620F3-7C9B-4B7B-BDB5-71800E3BB158}" dt="2021-04-15T14:57:39.908" v="2890" actId="27803"/>
          <ac:spMkLst>
            <pc:docMk/>
            <pc:sldMk cId="462504928" sldId="357"/>
            <ac:spMk id="117" creationId="{24840767-2981-4520-AA0D-7A0431898CA2}"/>
          </ac:spMkLst>
        </pc:spChg>
        <pc:spChg chg="mod">
          <ac:chgData name="One Skill" userId="8d49c830ac36a521" providerId="LiveId" clId="{108620F3-7C9B-4B7B-BDB5-71800E3BB158}" dt="2021-04-15T14:57:39.908" v="2890" actId="27803"/>
          <ac:spMkLst>
            <pc:docMk/>
            <pc:sldMk cId="462504928" sldId="357"/>
            <ac:spMk id="119" creationId="{1B5CAB31-9A57-4245-99F5-CCEAE221C183}"/>
          </ac:spMkLst>
        </pc:spChg>
        <pc:spChg chg="mod">
          <ac:chgData name="One Skill" userId="8d49c830ac36a521" providerId="LiveId" clId="{108620F3-7C9B-4B7B-BDB5-71800E3BB158}" dt="2021-04-15T14:57:39.908" v="2890" actId="27803"/>
          <ac:spMkLst>
            <pc:docMk/>
            <pc:sldMk cId="462504928" sldId="357"/>
            <ac:spMk id="120" creationId="{47D906CB-E321-4628-BCFE-7D9C1D801D79}"/>
          </ac:spMkLst>
        </pc:spChg>
        <pc:spChg chg="mod">
          <ac:chgData name="One Skill" userId="8d49c830ac36a521" providerId="LiveId" clId="{108620F3-7C9B-4B7B-BDB5-71800E3BB158}" dt="2021-04-15T14:57:39.908" v="2890" actId="27803"/>
          <ac:spMkLst>
            <pc:docMk/>
            <pc:sldMk cId="462504928" sldId="357"/>
            <ac:spMk id="121" creationId="{46D4F8D4-51B0-4CDA-80CB-5B658A0410C5}"/>
          </ac:spMkLst>
        </pc:spChg>
        <pc:spChg chg="mod">
          <ac:chgData name="One Skill" userId="8d49c830ac36a521" providerId="LiveId" clId="{108620F3-7C9B-4B7B-BDB5-71800E3BB158}" dt="2021-04-15T14:57:39.908" v="2890" actId="27803"/>
          <ac:spMkLst>
            <pc:docMk/>
            <pc:sldMk cId="462504928" sldId="357"/>
            <ac:spMk id="122" creationId="{C9E16C9D-AA8E-4540-92D5-9B3D698C86D6}"/>
          </ac:spMkLst>
        </pc:spChg>
        <pc:spChg chg="mod">
          <ac:chgData name="One Skill" userId="8d49c830ac36a521" providerId="LiveId" clId="{108620F3-7C9B-4B7B-BDB5-71800E3BB158}" dt="2021-04-15T14:57:39.908" v="2890" actId="27803"/>
          <ac:spMkLst>
            <pc:docMk/>
            <pc:sldMk cId="462504928" sldId="357"/>
            <ac:spMk id="123" creationId="{AD4CF6C7-EB12-4F91-832A-8081FDA10730}"/>
          </ac:spMkLst>
        </pc:spChg>
        <pc:spChg chg="mod">
          <ac:chgData name="One Skill" userId="8d49c830ac36a521" providerId="LiveId" clId="{108620F3-7C9B-4B7B-BDB5-71800E3BB158}" dt="2021-04-15T14:57:39.908" v="2890" actId="27803"/>
          <ac:spMkLst>
            <pc:docMk/>
            <pc:sldMk cId="462504928" sldId="357"/>
            <ac:spMk id="126" creationId="{316DF3A4-D330-47EF-96DE-3DCE9E0860A6}"/>
          </ac:spMkLst>
        </pc:spChg>
        <pc:spChg chg="mod">
          <ac:chgData name="One Skill" userId="8d49c830ac36a521" providerId="LiveId" clId="{108620F3-7C9B-4B7B-BDB5-71800E3BB158}" dt="2021-04-15T14:57:39.908" v="2890" actId="27803"/>
          <ac:spMkLst>
            <pc:docMk/>
            <pc:sldMk cId="462504928" sldId="357"/>
            <ac:spMk id="127" creationId="{035D10F1-11CF-4F54-B429-7A43C7FA1B25}"/>
          </ac:spMkLst>
        </pc:spChg>
        <pc:spChg chg="mod">
          <ac:chgData name="One Skill" userId="8d49c830ac36a521" providerId="LiveId" clId="{108620F3-7C9B-4B7B-BDB5-71800E3BB158}" dt="2021-04-15T14:57:39.908" v="2890" actId="27803"/>
          <ac:spMkLst>
            <pc:docMk/>
            <pc:sldMk cId="462504928" sldId="357"/>
            <ac:spMk id="128" creationId="{7729B18E-E754-4729-95C3-55F4FD08F4DA}"/>
          </ac:spMkLst>
        </pc:spChg>
        <pc:spChg chg="mod">
          <ac:chgData name="One Skill" userId="8d49c830ac36a521" providerId="LiveId" clId="{108620F3-7C9B-4B7B-BDB5-71800E3BB158}" dt="2021-04-15T14:57:39.908" v="2890" actId="27803"/>
          <ac:spMkLst>
            <pc:docMk/>
            <pc:sldMk cId="462504928" sldId="357"/>
            <ac:spMk id="129" creationId="{A8198FB0-A917-437E-8142-87ED72C31464}"/>
          </ac:spMkLst>
        </pc:spChg>
        <pc:spChg chg="mod">
          <ac:chgData name="One Skill" userId="8d49c830ac36a521" providerId="LiveId" clId="{108620F3-7C9B-4B7B-BDB5-71800E3BB158}" dt="2021-04-15T14:57:39.908" v="2890" actId="27803"/>
          <ac:spMkLst>
            <pc:docMk/>
            <pc:sldMk cId="462504928" sldId="357"/>
            <ac:spMk id="131" creationId="{E657CBD6-CA41-4460-B93D-23F75BA7291E}"/>
          </ac:spMkLst>
        </pc:spChg>
        <pc:spChg chg="mod">
          <ac:chgData name="One Skill" userId="8d49c830ac36a521" providerId="LiveId" clId="{108620F3-7C9B-4B7B-BDB5-71800E3BB158}" dt="2021-04-15T14:57:39.908" v="2890" actId="27803"/>
          <ac:spMkLst>
            <pc:docMk/>
            <pc:sldMk cId="462504928" sldId="357"/>
            <ac:spMk id="132" creationId="{0A2005EE-9ADF-46FB-A981-1683CE0550DD}"/>
          </ac:spMkLst>
        </pc:spChg>
        <pc:spChg chg="mod">
          <ac:chgData name="One Skill" userId="8d49c830ac36a521" providerId="LiveId" clId="{108620F3-7C9B-4B7B-BDB5-71800E3BB158}" dt="2021-04-15T14:57:39.908" v="2890" actId="27803"/>
          <ac:spMkLst>
            <pc:docMk/>
            <pc:sldMk cId="462504928" sldId="357"/>
            <ac:spMk id="133" creationId="{6A2DACCD-1306-4019-B2C1-2B33D0913084}"/>
          </ac:spMkLst>
        </pc:spChg>
        <pc:spChg chg="mod">
          <ac:chgData name="One Skill" userId="8d49c830ac36a521" providerId="LiveId" clId="{108620F3-7C9B-4B7B-BDB5-71800E3BB158}" dt="2021-04-15T14:57:39.908" v="2890" actId="27803"/>
          <ac:spMkLst>
            <pc:docMk/>
            <pc:sldMk cId="462504928" sldId="357"/>
            <ac:spMk id="134" creationId="{3069FC13-840F-41DE-810B-2D401741F808}"/>
          </ac:spMkLst>
        </pc:spChg>
        <pc:spChg chg="mod">
          <ac:chgData name="One Skill" userId="8d49c830ac36a521" providerId="LiveId" clId="{108620F3-7C9B-4B7B-BDB5-71800E3BB158}" dt="2021-04-15T14:57:39.908" v="2890" actId="27803"/>
          <ac:spMkLst>
            <pc:docMk/>
            <pc:sldMk cId="462504928" sldId="357"/>
            <ac:spMk id="135" creationId="{F4DECBC4-F578-4030-8861-534BBA9C7CF7}"/>
          </ac:spMkLst>
        </pc:spChg>
        <pc:spChg chg="mod">
          <ac:chgData name="One Skill" userId="8d49c830ac36a521" providerId="LiveId" clId="{108620F3-7C9B-4B7B-BDB5-71800E3BB158}" dt="2021-04-15T14:57:39.908" v="2890" actId="27803"/>
          <ac:spMkLst>
            <pc:docMk/>
            <pc:sldMk cId="462504928" sldId="357"/>
            <ac:spMk id="136" creationId="{246063BB-C39C-43DA-B6FD-EA61A310C7F9}"/>
          </ac:spMkLst>
        </pc:spChg>
        <pc:spChg chg="mod">
          <ac:chgData name="One Skill" userId="8d49c830ac36a521" providerId="LiveId" clId="{108620F3-7C9B-4B7B-BDB5-71800E3BB158}" dt="2021-04-15T14:57:39.908" v="2890" actId="27803"/>
          <ac:spMkLst>
            <pc:docMk/>
            <pc:sldMk cId="462504928" sldId="357"/>
            <ac:spMk id="137" creationId="{6564AC9E-B7A1-4CA9-A896-6EEABB4A2A89}"/>
          </ac:spMkLst>
        </pc:spChg>
        <pc:spChg chg="mod">
          <ac:chgData name="One Skill" userId="8d49c830ac36a521" providerId="LiveId" clId="{108620F3-7C9B-4B7B-BDB5-71800E3BB158}" dt="2021-04-15T14:57:39.908" v="2890" actId="27803"/>
          <ac:spMkLst>
            <pc:docMk/>
            <pc:sldMk cId="462504928" sldId="357"/>
            <ac:spMk id="139" creationId="{809F2539-C40D-4D8D-8FBF-D43CE5CFBA98}"/>
          </ac:spMkLst>
        </pc:spChg>
        <pc:spChg chg="mod">
          <ac:chgData name="One Skill" userId="8d49c830ac36a521" providerId="LiveId" clId="{108620F3-7C9B-4B7B-BDB5-71800E3BB158}" dt="2021-04-15T14:57:39.908" v="2890" actId="27803"/>
          <ac:spMkLst>
            <pc:docMk/>
            <pc:sldMk cId="462504928" sldId="357"/>
            <ac:spMk id="140" creationId="{C55E21DA-0656-4E4C-8072-42BA85907AC0}"/>
          </ac:spMkLst>
        </pc:spChg>
        <pc:spChg chg="mod">
          <ac:chgData name="One Skill" userId="8d49c830ac36a521" providerId="LiveId" clId="{108620F3-7C9B-4B7B-BDB5-71800E3BB158}" dt="2021-04-15T14:57:39.908" v="2890" actId="27803"/>
          <ac:spMkLst>
            <pc:docMk/>
            <pc:sldMk cId="462504928" sldId="357"/>
            <ac:spMk id="141" creationId="{60354994-AFBB-4738-BAE3-2B7D02BAC9F7}"/>
          </ac:spMkLst>
        </pc:spChg>
        <pc:spChg chg="mod">
          <ac:chgData name="One Skill" userId="8d49c830ac36a521" providerId="LiveId" clId="{108620F3-7C9B-4B7B-BDB5-71800E3BB158}" dt="2021-04-15T14:57:39.908" v="2890" actId="27803"/>
          <ac:spMkLst>
            <pc:docMk/>
            <pc:sldMk cId="462504928" sldId="357"/>
            <ac:spMk id="142" creationId="{AA52351E-35E3-4F69-8035-5CE469CDB75D}"/>
          </ac:spMkLst>
        </pc:spChg>
        <pc:spChg chg="mod">
          <ac:chgData name="One Skill" userId="8d49c830ac36a521" providerId="LiveId" clId="{108620F3-7C9B-4B7B-BDB5-71800E3BB158}" dt="2021-04-15T14:57:39.908" v="2890" actId="27803"/>
          <ac:spMkLst>
            <pc:docMk/>
            <pc:sldMk cId="462504928" sldId="357"/>
            <ac:spMk id="143" creationId="{64926670-0761-4973-AC2E-ECDBCFB73569}"/>
          </ac:spMkLst>
        </pc:spChg>
        <pc:spChg chg="mod">
          <ac:chgData name="One Skill" userId="8d49c830ac36a521" providerId="LiveId" clId="{108620F3-7C9B-4B7B-BDB5-71800E3BB158}" dt="2021-04-15T14:57:39.908" v="2890" actId="27803"/>
          <ac:spMkLst>
            <pc:docMk/>
            <pc:sldMk cId="462504928" sldId="357"/>
            <ac:spMk id="144" creationId="{E6B9F914-4009-47BC-AF36-7BEE5499EE3B}"/>
          </ac:spMkLst>
        </pc:spChg>
        <pc:spChg chg="mod">
          <ac:chgData name="One Skill" userId="8d49c830ac36a521" providerId="LiveId" clId="{108620F3-7C9B-4B7B-BDB5-71800E3BB158}" dt="2021-04-15T14:57:39.908" v="2890" actId="27803"/>
          <ac:spMkLst>
            <pc:docMk/>
            <pc:sldMk cId="462504928" sldId="357"/>
            <ac:spMk id="145" creationId="{CF47EBFD-6656-43BF-A828-7D5E2F025AF9}"/>
          </ac:spMkLst>
        </pc:spChg>
        <pc:spChg chg="mod">
          <ac:chgData name="One Skill" userId="8d49c830ac36a521" providerId="LiveId" clId="{108620F3-7C9B-4B7B-BDB5-71800E3BB158}" dt="2021-04-15T14:57:39.908" v="2890" actId="27803"/>
          <ac:spMkLst>
            <pc:docMk/>
            <pc:sldMk cId="462504928" sldId="357"/>
            <ac:spMk id="146" creationId="{DCAF241A-7A40-4FFC-8608-8AFE76D89742}"/>
          </ac:spMkLst>
        </pc:spChg>
        <pc:spChg chg="mod">
          <ac:chgData name="One Skill" userId="8d49c830ac36a521" providerId="LiveId" clId="{108620F3-7C9B-4B7B-BDB5-71800E3BB158}" dt="2021-04-15T14:57:39.908" v="2890" actId="27803"/>
          <ac:spMkLst>
            <pc:docMk/>
            <pc:sldMk cId="462504928" sldId="357"/>
            <ac:spMk id="147" creationId="{DA676CFF-2A15-4657-93EE-9BBF67CDF876}"/>
          </ac:spMkLst>
        </pc:spChg>
        <pc:spChg chg="mod">
          <ac:chgData name="One Skill" userId="8d49c830ac36a521" providerId="LiveId" clId="{108620F3-7C9B-4B7B-BDB5-71800E3BB158}" dt="2021-04-15T14:57:39.908" v="2890" actId="27803"/>
          <ac:spMkLst>
            <pc:docMk/>
            <pc:sldMk cId="462504928" sldId="357"/>
            <ac:spMk id="148" creationId="{E929ACC5-8FFC-4A29-997A-308E31513D61}"/>
          </ac:spMkLst>
        </pc:spChg>
        <pc:spChg chg="mod">
          <ac:chgData name="One Skill" userId="8d49c830ac36a521" providerId="LiveId" clId="{108620F3-7C9B-4B7B-BDB5-71800E3BB158}" dt="2021-04-15T14:57:39.908" v="2890" actId="27803"/>
          <ac:spMkLst>
            <pc:docMk/>
            <pc:sldMk cId="462504928" sldId="357"/>
            <ac:spMk id="151" creationId="{E00BD6B0-1DF8-441A-91CC-D80D771C89E4}"/>
          </ac:spMkLst>
        </pc:spChg>
        <pc:spChg chg="mod">
          <ac:chgData name="One Skill" userId="8d49c830ac36a521" providerId="LiveId" clId="{108620F3-7C9B-4B7B-BDB5-71800E3BB158}" dt="2021-04-15T14:57:39.908" v="2890" actId="27803"/>
          <ac:spMkLst>
            <pc:docMk/>
            <pc:sldMk cId="462504928" sldId="357"/>
            <ac:spMk id="152" creationId="{EFA3EA73-D697-4F32-8AB9-3FBB47B81E86}"/>
          </ac:spMkLst>
        </pc:spChg>
        <pc:spChg chg="mod">
          <ac:chgData name="One Skill" userId="8d49c830ac36a521" providerId="LiveId" clId="{108620F3-7C9B-4B7B-BDB5-71800E3BB158}" dt="2021-04-15T14:57:39.908" v="2890" actId="27803"/>
          <ac:spMkLst>
            <pc:docMk/>
            <pc:sldMk cId="462504928" sldId="357"/>
            <ac:spMk id="154" creationId="{938C0D31-4652-4E7F-83AD-667659985642}"/>
          </ac:spMkLst>
        </pc:spChg>
        <pc:spChg chg="mod">
          <ac:chgData name="One Skill" userId="8d49c830ac36a521" providerId="LiveId" clId="{108620F3-7C9B-4B7B-BDB5-71800E3BB158}" dt="2021-04-15T14:57:39.908" v="2890" actId="27803"/>
          <ac:spMkLst>
            <pc:docMk/>
            <pc:sldMk cId="462504928" sldId="357"/>
            <ac:spMk id="155" creationId="{F3A42F87-82D7-4940-B65A-14ADD8F0322F}"/>
          </ac:spMkLst>
        </pc:spChg>
        <pc:spChg chg="mod">
          <ac:chgData name="One Skill" userId="8d49c830ac36a521" providerId="LiveId" clId="{108620F3-7C9B-4B7B-BDB5-71800E3BB158}" dt="2021-04-15T14:57:39.908" v="2890" actId="27803"/>
          <ac:spMkLst>
            <pc:docMk/>
            <pc:sldMk cId="462504928" sldId="357"/>
            <ac:spMk id="157" creationId="{07D991F3-3AE6-40C4-8DD3-487ABAD7CCDD}"/>
          </ac:spMkLst>
        </pc:spChg>
        <pc:spChg chg="mod">
          <ac:chgData name="One Skill" userId="8d49c830ac36a521" providerId="LiveId" clId="{108620F3-7C9B-4B7B-BDB5-71800E3BB158}" dt="2021-04-15T14:57:39.908" v="2890" actId="27803"/>
          <ac:spMkLst>
            <pc:docMk/>
            <pc:sldMk cId="462504928" sldId="357"/>
            <ac:spMk id="158" creationId="{5384DEB4-730B-497B-8E40-FA627BCC27C8}"/>
          </ac:spMkLst>
        </pc:spChg>
        <pc:spChg chg="mod">
          <ac:chgData name="One Skill" userId="8d49c830ac36a521" providerId="LiveId" clId="{108620F3-7C9B-4B7B-BDB5-71800E3BB158}" dt="2021-04-15T14:57:39.908" v="2890" actId="27803"/>
          <ac:spMkLst>
            <pc:docMk/>
            <pc:sldMk cId="462504928" sldId="357"/>
            <ac:spMk id="159" creationId="{D36ADC16-7FAB-4958-94FF-77AA24BBCAA3}"/>
          </ac:spMkLst>
        </pc:spChg>
        <pc:spChg chg="mod">
          <ac:chgData name="One Skill" userId="8d49c830ac36a521" providerId="LiveId" clId="{108620F3-7C9B-4B7B-BDB5-71800E3BB158}" dt="2021-04-15T14:57:39.908" v="2890" actId="27803"/>
          <ac:spMkLst>
            <pc:docMk/>
            <pc:sldMk cId="462504928" sldId="357"/>
            <ac:spMk id="160" creationId="{7AA97996-51A7-4F95-88AB-24DE3B7DA6B3}"/>
          </ac:spMkLst>
        </pc:spChg>
        <pc:spChg chg="mod">
          <ac:chgData name="One Skill" userId="8d49c830ac36a521" providerId="LiveId" clId="{108620F3-7C9B-4B7B-BDB5-71800E3BB158}" dt="2021-04-15T14:57:39.908" v="2890" actId="27803"/>
          <ac:spMkLst>
            <pc:docMk/>
            <pc:sldMk cId="462504928" sldId="357"/>
            <ac:spMk id="161" creationId="{6B46D6CD-4958-4C93-9071-B636009C4121}"/>
          </ac:spMkLst>
        </pc:spChg>
        <pc:spChg chg="mod">
          <ac:chgData name="One Skill" userId="8d49c830ac36a521" providerId="LiveId" clId="{108620F3-7C9B-4B7B-BDB5-71800E3BB158}" dt="2021-04-15T14:57:39.908" v="2890" actId="27803"/>
          <ac:spMkLst>
            <pc:docMk/>
            <pc:sldMk cId="462504928" sldId="357"/>
            <ac:spMk id="162" creationId="{15BFF4F5-7CFC-491F-BE2A-EFFBF370968D}"/>
          </ac:spMkLst>
        </pc:spChg>
        <pc:spChg chg="mod">
          <ac:chgData name="One Skill" userId="8d49c830ac36a521" providerId="LiveId" clId="{108620F3-7C9B-4B7B-BDB5-71800E3BB158}" dt="2021-04-15T14:57:39.908" v="2890" actId="27803"/>
          <ac:spMkLst>
            <pc:docMk/>
            <pc:sldMk cId="462504928" sldId="357"/>
            <ac:spMk id="163" creationId="{F6C80F92-69B5-419E-98E0-54519CDA1DD6}"/>
          </ac:spMkLst>
        </pc:spChg>
        <pc:spChg chg="mod">
          <ac:chgData name="One Skill" userId="8d49c830ac36a521" providerId="LiveId" clId="{108620F3-7C9B-4B7B-BDB5-71800E3BB158}" dt="2021-04-15T14:57:39.908" v="2890" actId="27803"/>
          <ac:spMkLst>
            <pc:docMk/>
            <pc:sldMk cId="462504928" sldId="357"/>
            <ac:spMk id="164" creationId="{71F1DDA0-1747-4AC6-8895-39778D4691E8}"/>
          </ac:spMkLst>
        </pc:spChg>
        <pc:spChg chg="mod">
          <ac:chgData name="One Skill" userId="8d49c830ac36a521" providerId="LiveId" clId="{108620F3-7C9B-4B7B-BDB5-71800E3BB158}" dt="2021-04-15T14:57:39.908" v="2890" actId="27803"/>
          <ac:spMkLst>
            <pc:docMk/>
            <pc:sldMk cId="462504928" sldId="357"/>
            <ac:spMk id="165" creationId="{D76C4FCD-52D6-45A2-9EBA-4689B09FAD94}"/>
          </ac:spMkLst>
        </pc:spChg>
        <pc:spChg chg="mod">
          <ac:chgData name="One Skill" userId="8d49c830ac36a521" providerId="LiveId" clId="{108620F3-7C9B-4B7B-BDB5-71800E3BB158}" dt="2021-04-15T14:57:39.908" v="2890" actId="27803"/>
          <ac:spMkLst>
            <pc:docMk/>
            <pc:sldMk cId="462504928" sldId="357"/>
            <ac:spMk id="166" creationId="{3C0F6F94-DB2F-4165-9F8F-8B4F77FB28D5}"/>
          </ac:spMkLst>
        </pc:spChg>
        <pc:spChg chg="mod">
          <ac:chgData name="One Skill" userId="8d49c830ac36a521" providerId="LiveId" clId="{108620F3-7C9B-4B7B-BDB5-71800E3BB158}" dt="2021-04-15T14:57:39.908" v="2890" actId="27803"/>
          <ac:spMkLst>
            <pc:docMk/>
            <pc:sldMk cId="462504928" sldId="357"/>
            <ac:spMk id="167" creationId="{6BBC61FB-77B3-4A87-A685-E2B1946BC5BE}"/>
          </ac:spMkLst>
        </pc:spChg>
        <pc:spChg chg="mod">
          <ac:chgData name="One Skill" userId="8d49c830ac36a521" providerId="LiveId" clId="{108620F3-7C9B-4B7B-BDB5-71800E3BB158}" dt="2021-04-15T14:57:39.908" v="2890" actId="27803"/>
          <ac:spMkLst>
            <pc:docMk/>
            <pc:sldMk cId="462504928" sldId="357"/>
            <ac:spMk id="168" creationId="{14E7F985-3FF1-4921-B54E-BB1F2D55C1CC}"/>
          </ac:spMkLst>
        </pc:spChg>
        <pc:spChg chg="mod">
          <ac:chgData name="One Skill" userId="8d49c830ac36a521" providerId="LiveId" clId="{108620F3-7C9B-4B7B-BDB5-71800E3BB158}" dt="2021-04-15T14:57:39.908" v="2890" actId="27803"/>
          <ac:spMkLst>
            <pc:docMk/>
            <pc:sldMk cId="462504928" sldId="357"/>
            <ac:spMk id="169" creationId="{3A021143-9CBC-4513-8797-BF17478AA273}"/>
          </ac:spMkLst>
        </pc:spChg>
        <pc:spChg chg="mod">
          <ac:chgData name="One Skill" userId="8d49c830ac36a521" providerId="LiveId" clId="{108620F3-7C9B-4B7B-BDB5-71800E3BB158}" dt="2021-04-15T14:57:39.908" v="2890" actId="27803"/>
          <ac:spMkLst>
            <pc:docMk/>
            <pc:sldMk cId="462504928" sldId="357"/>
            <ac:spMk id="170" creationId="{338F5523-DE1F-4532-9B8A-BD10116E9329}"/>
          </ac:spMkLst>
        </pc:spChg>
        <pc:spChg chg="mod">
          <ac:chgData name="One Skill" userId="8d49c830ac36a521" providerId="LiveId" clId="{108620F3-7C9B-4B7B-BDB5-71800E3BB158}" dt="2021-04-15T14:57:39.908" v="2890" actId="27803"/>
          <ac:spMkLst>
            <pc:docMk/>
            <pc:sldMk cId="462504928" sldId="357"/>
            <ac:spMk id="171" creationId="{9DCC63F0-EEF0-44B9-BC7E-15DB33F02FB5}"/>
          </ac:spMkLst>
        </pc:spChg>
        <pc:spChg chg="mod">
          <ac:chgData name="One Skill" userId="8d49c830ac36a521" providerId="LiveId" clId="{108620F3-7C9B-4B7B-BDB5-71800E3BB158}" dt="2021-04-15T14:57:39.908" v="2890" actId="27803"/>
          <ac:spMkLst>
            <pc:docMk/>
            <pc:sldMk cId="462504928" sldId="357"/>
            <ac:spMk id="172" creationId="{E85158C1-5CD7-4D3E-92D6-E00595C151F2}"/>
          </ac:spMkLst>
        </pc:spChg>
        <pc:spChg chg="mod">
          <ac:chgData name="One Skill" userId="8d49c830ac36a521" providerId="LiveId" clId="{108620F3-7C9B-4B7B-BDB5-71800E3BB158}" dt="2021-04-15T14:57:39.908" v="2890" actId="27803"/>
          <ac:spMkLst>
            <pc:docMk/>
            <pc:sldMk cId="462504928" sldId="357"/>
            <ac:spMk id="173" creationId="{1C969379-5FC7-40DF-9B29-5905DEDF06E0}"/>
          </ac:spMkLst>
        </pc:spChg>
        <pc:spChg chg="mod">
          <ac:chgData name="One Skill" userId="8d49c830ac36a521" providerId="LiveId" clId="{108620F3-7C9B-4B7B-BDB5-71800E3BB158}" dt="2021-04-15T14:57:39.908" v="2890" actId="27803"/>
          <ac:spMkLst>
            <pc:docMk/>
            <pc:sldMk cId="462504928" sldId="357"/>
            <ac:spMk id="174" creationId="{077A2C70-AF17-4B18-8E80-5660238326B0}"/>
          </ac:spMkLst>
        </pc:spChg>
        <pc:spChg chg="mod">
          <ac:chgData name="One Skill" userId="8d49c830ac36a521" providerId="LiveId" clId="{108620F3-7C9B-4B7B-BDB5-71800E3BB158}" dt="2021-04-15T14:57:39.908" v="2890" actId="27803"/>
          <ac:spMkLst>
            <pc:docMk/>
            <pc:sldMk cId="462504928" sldId="357"/>
            <ac:spMk id="175" creationId="{5B9B2CE2-5CAC-45ED-AA40-8C45AC1D831C}"/>
          </ac:spMkLst>
        </pc:spChg>
        <pc:spChg chg="mod">
          <ac:chgData name="One Skill" userId="8d49c830ac36a521" providerId="LiveId" clId="{108620F3-7C9B-4B7B-BDB5-71800E3BB158}" dt="2021-04-15T14:57:39.908" v="2890" actId="27803"/>
          <ac:spMkLst>
            <pc:docMk/>
            <pc:sldMk cId="462504928" sldId="357"/>
            <ac:spMk id="176" creationId="{0AF7A22B-7D95-43F0-A06A-6900487C2D3D}"/>
          </ac:spMkLst>
        </pc:spChg>
        <pc:spChg chg="mod">
          <ac:chgData name="One Skill" userId="8d49c830ac36a521" providerId="LiveId" clId="{108620F3-7C9B-4B7B-BDB5-71800E3BB158}" dt="2021-04-15T14:57:39.908" v="2890" actId="27803"/>
          <ac:spMkLst>
            <pc:docMk/>
            <pc:sldMk cId="462504928" sldId="357"/>
            <ac:spMk id="177" creationId="{FEAF1751-63D2-4788-B911-B98E5893B9A9}"/>
          </ac:spMkLst>
        </pc:spChg>
        <pc:spChg chg="mod">
          <ac:chgData name="One Skill" userId="8d49c830ac36a521" providerId="LiveId" clId="{108620F3-7C9B-4B7B-BDB5-71800E3BB158}" dt="2021-04-15T14:57:39.908" v="2890" actId="27803"/>
          <ac:spMkLst>
            <pc:docMk/>
            <pc:sldMk cId="462504928" sldId="357"/>
            <ac:spMk id="178" creationId="{E695BA5A-D595-488A-B776-8CD17EA062D6}"/>
          </ac:spMkLst>
        </pc:spChg>
        <pc:spChg chg="mod">
          <ac:chgData name="One Skill" userId="8d49c830ac36a521" providerId="LiveId" clId="{108620F3-7C9B-4B7B-BDB5-71800E3BB158}" dt="2021-04-15T14:57:39.908" v="2890" actId="27803"/>
          <ac:spMkLst>
            <pc:docMk/>
            <pc:sldMk cId="462504928" sldId="357"/>
            <ac:spMk id="179" creationId="{AC423540-5F3B-453F-8952-2C158B62A761}"/>
          </ac:spMkLst>
        </pc:spChg>
        <pc:spChg chg="mod">
          <ac:chgData name="One Skill" userId="8d49c830ac36a521" providerId="LiveId" clId="{108620F3-7C9B-4B7B-BDB5-71800E3BB158}" dt="2021-04-15T14:57:39.908" v="2890" actId="27803"/>
          <ac:spMkLst>
            <pc:docMk/>
            <pc:sldMk cId="462504928" sldId="357"/>
            <ac:spMk id="180" creationId="{30415150-8505-4C5C-8D79-3F4D5B84394F}"/>
          </ac:spMkLst>
        </pc:spChg>
        <pc:spChg chg="mod">
          <ac:chgData name="One Skill" userId="8d49c830ac36a521" providerId="LiveId" clId="{108620F3-7C9B-4B7B-BDB5-71800E3BB158}" dt="2021-04-15T14:57:39.908" v="2890" actId="27803"/>
          <ac:spMkLst>
            <pc:docMk/>
            <pc:sldMk cId="462504928" sldId="357"/>
            <ac:spMk id="181" creationId="{8EBD5A1D-165E-4F8F-A488-603AE3CAC098}"/>
          </ac:spMkLst>
        </pc:spChg>
        <pc:spChg chg="mod">
          <ac:chgData name="One Skill" userId="8d49c830ac36a521" providerId="LiveId" clId="{108620F3-7C9B-4B7B-BDB5-71800E3BB158}" dt="2021-04-15T14:57:39.908" v="2890" actId="27803"/>
          <ac:spMkLst>
            <pc:docMk/>
            <pc:sldMk cId="462504928" sldId="357"/>
            <ac:spMk id="183" creationId="{E6E66BE3-A993-4BA7-9EF2-4C51A11FE0A6}"/>
          </ac:spMkLst>
        </pc:spChg>
        <pc:spChg chg="mod">
          <ac:chgData name="One Skill" userId="8d49c830ac36a521" providerId="LiveId" clId="{108620F3-7C9B-4B7B-BDB5-71800E3BB158}" dt="2021-04-15T14:57:39.908" v="2890" actId="27803"/>
          <ac:spMkLst>
            <pc:docMk/>
            <pc:sldMk cId="462504928" sldId="357"/>
            <ac:spMk id="184" creationId="{44AEE95A-1C00-420A-97B6-8DB9CDD989C9}"/>
          </ac:spMkLst>
        </pc:spChg>
        <pc:spChg chg="mod">
          <ac:chgData name="One Skill" userId="8d49c830ac36a521" providerId="LiveId" clId="{108620F3-7C9B-4B7B-BDB5-71800E3BB158}" dt="2021-04-15T14:57:39.908" v="2890" actId="27803"/>
          <ac:spMkLst>
            <pc:docMk/>
            <pc:sldMk cId="462504928" sldId="357"/>
            <ac:spMk id="185" creationId="{85836551-A279-4078-A52E-31D87224D34A}"/>
          </ac:spMkLst>
        </pc:spChg>
        <pc:spChg chg="mod">
          <ac:chgData name="One Skill" userId="8d49c830ac36a521" providerId="LiveId" clId="{108620F3-7C9B-4B7B-BDB5-71800E3BB158}" dt="2021-04-15T14:57:39.908" v="2890" actId="27803"/>
          <ac:spMkLst>
            <pc:docMk/>
            <pc:sldMk cId="462504928" sldId="357"/>
            <ac:spMk id="186" creationId="{D5EDAB87-FAF8-4425-8E95-3298D2529DD9}"/>
          </ac:spMkLst>
        </pc:spChg>
        <pc:spChg chg="mod">
          <ac:chgData name="One Skill" userId="8d49c830ac36a521" providerId="LiveId" clId="{108620F3-7C9B-4B7B-BDB5-71800E3BB158}" dt="2021-04-15T14:57:39.908" v="2890" actId="27803"/>
          <ac:spMkLst>
            <pc:docMk/>
            <pc:sldMk cId="462504928" sldId="357"/>
            <ac:spMk id="187" creationId="{26CB70AF-9086-4A44-B9C0-6942F7B121D6}"/>
          </ac:spMkLst>
        </pc:spChg>
        <pc:spChg chg="mod">
          <ac:chgData name="One Skill" userId="8d49c830ac36a521" providerId="LiveId" clId="{108620F3-7C9B-4B7B-BDB5-71800E3BB158}" dt="2021-04-15T14:57:39.908" v="2890" actId="27803"/>
          <ac:spMkLst>
            <pc:docMk/>
            <pc:sldMk cId="462504928" sldId="357"/>
            <ac:spMk id="188" creationId="{E6FF69E0-5E9B-4453-871F-368EA88D63AB}"/>
          </ac:spMkLst>
        </pc:spChg>
        <pc:spChg chg="mod">
          <ac:chgData name="One Skill" userId="8d49c830ac36a521" providerId="LiveId" clId="{108620F3-7C9B-4B7B-BDB5-71800E3BB158}" dt="2021-04-15T14:57:39.908" v="2890" actId="27803"/>
          <ac:spMkLst>
            <pc:docMk/>
            <pc:sldMk cId="462504928" sldId="357"/>
            <ac:spMk id="189" creationId="{D62E7CA7-DA1D-4DC3-8866-5E6AE08B3C95}"/>
          </ac:spMkLst>
        </pc:spChg>
        <pc:spChg chg="mod">
          <ac:chgData name="One Skill" userId="8d49c830ac36a521" providerId="LiveId" clId="{108620F3-7C9B-4B7B-BDB5-71800E3BB158}" dt="2021-04-15T14:57:39.908" v="2890" actId="27803"/>
          <ac:spMkLst>
            <pc:docMk/>
            <pc:sldMk cId="462504928" sldId="357"/>
            <ac:spMk id="190" creationId="{EF27C42E-05C4-4909-8F80-53C66E5138F8}"/>
          </ac:spMkLst>
        </pc:spChg>
        <pc:spChg chg="mod">
          <ac:chgData name="One Skill" userId="8d49c830ac36a521" providerId="LiveId" clId="{108620F3-7C9B-4B7B-BDB5-71800E3BB158}" dt="2021-04-15T14:57:39.908" v="2890" actId="27803"/>
          <ac:spMkLst>
            <pc:docMk/>
            <pc:sldMk cId="462504928" sldId="357"/>
            <ac:spMk id="191" creationId="{604C9222-30A7-4703-AC39-DA374D1101F5}"/>
          </ac:spMkLst>
        </pc:spChg>
        <pc:spChg chg="mod">
          <ac:chgData name="One Skill" userId="8d49c830ac36a521" providerId="LiveId" clId="{108620F3-7C9B-4B7B-BDB5-71800E3BB158}" dt="2021-04-15T14:57:39.908" v="2890" actId="27803"/>
          <ac:spMkLst>
            <pc:docMk/>
            <pc:sldMk cId="462504928" sldId="357"/>
            <ac:spMk id="192" creationId="{D455EA28-5255-4D50-B9A9-6C52E8C761DC}"/>
          </ac:spMkLst>
        </pc:spChg>
        <pc:spChg chg="mod">
          <ac:chgData name="One Skill" userId="8d49c830ac36a521" providerId="LiveId" clId="{108620F3-7C9B-4B7B-BDB5-71800E3BB158}" dt="2021-04-15T14:57:39.908" v="2890" actId="27803"/>
          <ac:spMkLst>
            <pc:docMk/>
            <pc:sldMk cId="462504928" sldId="357"/>
            <ac:spMk id="193" creationId="{590766C1-A617-4FA7-B8CA-33FEDCC054EF}"/>
          </ac:spMkLst>
        </pc:spChg>
        <pc:spChg chg="mod">
          <ac:chgData name="One Skill" userId="8d49c830ac36a521" providerId="LiveId" clId="{108620F3-7C9B-4B7B-BDB5-71800E3BB158}" dt="2021-04-15T14:57:39.908" v="2890" actId="27803"/>
          <ac:spMkLst>
            <pc:docMk/>
            <pc:sldMk cId="462504928" sldId="357"/>
            <ac:spMk id="194" creationId="{692726D0-A277-499A-99E4-EB209CE0FC6B}"/>
          </ac:spMkLst>
        </pc:spChg>
        <pc:spChg chg="mod">
          <ac:chgData name="One Skill" userId="8d49c830ac36a521" providerId="LiveId" clId="{108620F3-7C9B-4B7B-BDB5-71800E3BB158}" dt="2021-04-15T14:57:39.908" v="2890" actId="27803"/>
          <ac:spMkLst>
            <pc:docMk/>
            <pc:sldMk cId="462504928" sldId="357"/>
            <ac:spMk id="195" creationId="{4C143A15-8C67-47ED-9577-C7D600B3E966}"/>
          </ac:spMkLst>
        </pc:spChg>
        <pc:spChg chg="mod">
          <ac:chgData name="One Skill" userId="8d49c830ac36a521" providerId="LiveId" clId="{108620F3-7C9B-4B7B-BDB5-71800E3BB158}" dt="2021-04-15T14:57:39.908" v="2890" actId="27803"/>
          <ac:spMkLst>
            <pc:docMk/>
            <pc:sldMk cId="462504928" sldId="357"/>
            <ac:spMk id="196" creationId="{343B822E-B729-49B5-8FA2-BD8DF48851B3}"/>
          </ac:spMkLst>
        </pc:spChg>
        <pc:spChg chg="mod">
          <ac:chgData name="One Skill" userId="8d49c830ac36a521" providerId="LiveId" clId="{108620F3-7C9B-4B7B-BDB5-71800E3BB158}" dt="2021-04-15T14:57:39.908" v="2890" actId="27803"/>
          <ac:spMkLst>
            <pc:docMk/>
            <pc:sldMk cId="462504928" sldId="357"/>
            <ac:spMk id="197" creationId="{E11278AE-3AAD-4AA0-A264-D053258ADD14}"/>
          </ac:spMkLst>
        </pc:spChg>
        <pc:spChg chg="mod">
          <ac:chgData name="One Skill" userId="8d49c830ac36a521" providerId="LiveId" clId="{108620F3-7C9B-4B7B-BDB5-71800E3BB158}" dt="2021-04-15T14:57:39.908" v="2890" actId="27803"/>
          <ac:spMkLst>
            <pc:docMk/>
            <pc:sldMk cId="462504928" sldId="357"/>
            <ac:spMk id="198" creationId="{0F40E524-78A9-474A-A387-589DA3315E2A}"/>
          </ac:spMkLst>
        </pc:spChg>
        <pc:spChg chg="mod">
          <ac:chgData name="One Skill" userId="8d49c830ac36a521" providerId="LiveId" clId="{108620F3-7C9B-4B7B-BDB5-71800E3BB158}" dt="2021-04-15T14:57:39.908" v="2890" actId="27803"/>
          <ac:spMkLst>
            <pc:docMk/>
            <pc:sldMk cId="462504928" sldId="357"/>
            <ac:spMk id="199" creationId="{9855D8D2-1C1F-4EA1-9609-3F5303B682A6}"/>
          </ac:spMkLst>
        </pc:spChg>
        <pc:spChg chg="mod">
          <ac:chgData name="One Skill" userId="8d49c830ac36a521" providerId="LiveId" clId="{108620F3-7C9B-4B7B-BDB5-71800E3BB158}" dt="2021-04-15T14:57:39.908" v="2890" actId="27803"/>
          <ac:spMkLst>
            <pc:docMk/>
            <pc:sldMk cId="462504928" sldId="357"/>
            <ac:spMk id="200" creationId="{86F40181-558D-40FF-BAC0-2AFCA949B4D9}"/>
          </ac:spMkLst>
        </pc:spChg>
        <pc:spChg chg="mod">
          <ac:chgData name="One Skill" userId="8d49c830ac36a521" providerId="LiveId" clId="{108620F3-7C9B-4B7B-BDB5-71800E3BB158}" dt="2021-04-15T14:57:39.908" v="2890" actId="27803"/>
          <ac:spMkLst>
            <pc:docMk/>
            <pc:sldMk cId="462504928" sldId="357"/>
            <ac:spMk id="201" creationId="{BAEA2247-2686-4282-9202-7A0EDE7B5BEF}"/>
          </ac:spMkLst>
        </pc:spChg>
        <pc:spChg chg="mod">
          <ac:chgData name="One Skill" userId="8d49c830ac36a521" providerId="LiveId" clId="{108620F3-7C9B-4B7B-BDB5-71800E3BB158}" dt="2021-04-15T14:57:39.908" v="2890" actId="27803"/>
          <ac:spMkLst>
            <pc:docMk/>
            <pc:sldMk cId="462504928" sldId="357"/>
            <ac:spMk id="202" creationId="{27DF1ED2-3BE8-467F-96EE-D6B6007E55FC}"/>
          </ac:spMkLst>
        </pc:spChg>
        <pc:spChg chg="mod">
          <ac:chgData name="One Skill" userId="8d49c830ac36a521" providerId="LiveId" clId="{108620F3-7C9B-4B7B-BDB5-71800E3BB158}" dt="2021-04-15T14:57:39.908" v="2890" actId="27803"/>
          <ac:spMkLst>
            <pc:docMk/>
            <pc:sldMk cId="462504928" sldId="357"/>
            <ac:spMk id="203" creationId="{EC5BE6D4-293C-4B83-B1D1-E6BDF02CC8DC}"/>
          </ac:spMkLst>
        </pc:spChg>
        <pc:spChg chg="mod">
          <ac:chgData name="One Skill" userId="8d49c830ac36a521" providerId="LiveId" clId="{108620F3-7C9B-4B7B-BDB5-71800E3BB158}" dt="2021-04-15T14:57:39.908" v="2890" actId="27803"/>
          <ac:spMkLst>
            <pc:docMk/>
            <pc:sldMk cId="462504928" sldId="357"/>
            <ac:spMk id="205" creationId="{958F8D3E-4059-4793-99FE-EFA6DC4282CC}"/>
          </ac:spMkLst>
        </pc:spChg>
        <pc:spChg chg="mod">
          <ac:chgData name="One Skill" userId="8d49c830ac36a521" providerId="LiveId" clId="{108620F3-7C9B-4B7B-BDB5-71800E3BB158}" dt="2021-04-15T14:57:39.908" v="2890" actId="27803"/>
          <ac:spMkLst>
            <pc:docMk/>
            <pc:sldMk cId="462504928" sldId="357"/>
            <ac:spMk id="206" creationId="{F8A81F20-5AF1-4B52-87CE-AF4208C22733}"/>
          </ac:spMkLst>
        </pc:spChg>
        <pc:spChg chg="mod">
          <ac:chgData name="One Skill" userId="8d49c830ac36a521" providerId="LiveId" clId="{108620F3-7C9B-4B7B-BDB5-71800E3BB158}" dt="2021-04-15T14:57:39.908" v="2890" actId="27803"/>
          <ac:spMkLst>
            <pc:docMk/>
            <pc:sldMk cId="462504928" sldId="357"/>
            <ac:spMk id="207" creationId="{ED236A93-C240-4D93-BB5D-BF7C2F6FCF35}"/>
          </ac:spMkLst>
        </pc:spChg>
        <pc:spChg chg="mod">
          <ac:chgData name="One Skill" userId="8d49c830ac36a521" providerId="LiveId" clId="{108620F3-7C9B-4B7B-BDB5-71800E3BB158}" dt="2021-04-15T14:57:39.908" v="2890" actId="27803"/>
          <ac:spMkLst>
            <pc:docMk/>
            <pc:sldMk cId="462504928" sldId="357"/>
            <ac:spMk id="208" creationId="{89D6C3A0-0676-4C90-B244-5AE9362E3F58}"/>
          </ac:spMkLst>
        </pc:spChg>
        <pc:spChg chg="mod">
          <ac:chgData name="One Skill" userId="8d49c830ac36a521" providerId="LiveId" clId="{108620F3-7C9B-4B7B-BDB5-71800E3BB158}" dt="2021-04-15T14:57:39.908" v="2890" actId="27803"/>
          <ac:spMkLst>
            <pc:docMk/>
            <pc:sldMk cId="462504928" sldId="357"/>
            <ac:spMk id="209" creationId="{389CB019-CAE5-4A98-A52F-47E82E226413}"/>
          </ac:spMkLst>
        </pc:spChg>
        <pc:spChg chg="mod">
          <ac:chgData name="One Skill" userId="8d49c830ac36a521" providerId="LiveId" clId="{108620F3-7C9B-4B7B-BDB5-71800E3BB158}" dt="2021-04-15T14:57:39.908" v="2890" actId="27803"/>
          <ac:spMkLst>
            <pc:docMk/>
            <pc:sldMk cId="462504928" sldId="357"/>
            <ac:spMk id="210" creationId="{0D8C41C2-C71E-4BC6-B783-EECE0B95EBAB}"/>
          </ac:spMkLst>
        </pc:spChg>
        <pc:spChg chg="mod">
          <ac:chgData name="One Skill" userId="8d49c830ac36a521" providerId="LiveId" clId="{108620F3-7C9B-4B7B-BDB5-71800E3BB158}" dt="2021-04-15T14:57:39.908" v="2890" actId="27803"/>
          <ac:spMkLst>
            <pc:docMk/>
            <pc:sldMk cId="462504928" sldId="357"/>
            <ac:spMk id="211" creationId="{0BCD0CE5-1FED-4285-B054-CEF876D25123}"/>
          </ac:spMkLst>
        </pc:spChg>
        <pc:spChg chg="mod">
          <ac:chgData name="One Skill" userId="8d49c830ac36a521" providerId="LiveId" clId="{108620F3-7C9B-4B7B-BDB5-71800E3BB158}" dt="2021-04-15T14:57:39.908" v="2890" actId="27803"/>
          <ac:spMkLst>
            <pc:docMk/>
            <pc:sldMk cId="462504928" sldId="357"/>
            <ac:spMk id="212" creationId="{D8B8CFD4-1AB7-4BF2-8529-B9406C9AADB8}"/>
          </ac:spMkLst>
        </pc:spChg>
        <pc:spChg chg="mod">
          <ac:chgData name="One Skill" userId="8d49c830ac36a521" providerId="LiveId" clId="{108620F3-7C9B-4B7B-BDB5-71800E3BB158}" dt="2021-04-15T14:57:39.908" v="2890" actId="27803"/>
          <ac:spMkLst>
            <pc:docMk/>
            <pc:sldMk cId="462504928" sldId="357"/>
            <ac:spMk id="213" creationId="{61ED66E7-2DD6-473D-84B5-41ECA6E40158}"/>
          </ac:spMkLst>
        </pc:spChg>
        <pc:spChg chg="mod">
          <ac:chgData name="One Skill" userId="8d49c830ac36a521" providerId="LiveId" clId="{108620F3-7C9B-4B7B-BDB5-71800E3BB158}" dt="2021-04-15T14:57:39.908" v="2890" actId="27803"/>
          <ac:spMkLst>
            <pc:docMk/>
            <pc:sldMk cId="462504928" sldId="357"/>
            <ac:spMk id="214" creationId="{EDD98E05-1B85-42A1-875A-D3D49E26DB73}"/>
          </ac:spMkLst>
        </pc:spChg>
        <pc:spChg chg="mod">
          <ac:chgData name="One Skill" userId="8d49c830ac36a521" providerId="LiveId" clId="{108620F3-7C9B-4B7B-BDB5-71800E3BB158}" dt="2021-04-15T14:57:39.908" v="2890" actId="27803"/>
          <ac:spMkLst>
            <pc:docMk/>
            <pc:sldMk cId="462504928" sldId="357"/>
            <ac:spMk id="215" creationId="{8751506F-7125-4613-A5FC-FB62F5705916}"/>
          </ac:spMkLst>
        </pc:spChg>
        <pc:spChg chg="mod">
          <ac:chgData name="One Skill" userId="8d49c830ac36a521" providerId="LiveId" clId="{108620F3-7C9B-4B7B-BDB5-71800E3BB158}" dt="2021-04-15T14:57:39.908" v="2890" actId="27803"/>
          <ac:spMkLst>
            <pc:docMk/>
            <pc:sldMk cId="462504928" sldId="357"/>
            <ac:spMk id="216" creationId="{461CC9D0-C1E1-41DD-8238-3EFE697AFF4F}"/>
          </ac:spMkLst>
        </pc:spChg>
        <pc:spChg chg="mod">
          <ac:chgData name="One Skill" userId="8d49c830ac36a521" providerId="LiveId" clId="{108620F3-7C9B-4B7B-BDB5-71800E3BB158}" dt="2021-04-15T14:57:39.908" v="2890" actId="27803"/>
          <ac:spMkLst>
            <pc:docMk/>
            <pc:sldMk cId="462504928" sldId="357"/>
            <ac:spMk id="217" creationId="{84747AB4-F4BA-4A19-BD69-1E9E5018C764}"/>
          </ac:spMkLst>
        </pc:spChg>
        <pc:spChg chg="mod">
          <ac:chgData name="One Skill" userId="8d49c830ac36a521" providerId="LiveId" clId="{108620F3-7C9B-4B7B-BDB5-71800E3BB158}" dt="2021-04-15T14:57:39.908" v="2890" actId="27803"/>
          <ac:spMkLst>
            <pc:docMk/>
            <pc:sldMk cId="462504928" sldId="357"/>
            <ac:spMk id="218" creationId="{B1055292-6AC3-462C-B09E-F21EEA88155C}"/>
          </ac:spMkLst>
        </pc:spChg>
        <pc:spChg chg="mod">
          <ac:chgData name="One Skill" userId="8d49c830ac36a521" providerId="LiveId" clId="{108620F3-7C9B-4B7B-BDB5-71800E3BB158}" dt="2021-04-15T14:57:39.908" v="2890" actId="27803"/>
          <ac:spMkLst>
            <pc:docMk/>
            <pc:sldMk cId="462504928" sldId="357"/>
            <ac:spMk id="219" creationId="{70E6834C-E396-4D5E-8627-099F2DEC5791}"/>
          </ac:spMkLst>
        </pc:spChg>
        <pc:spChg chg="mod">
          <ac:chgData name="One Skill" userId="8d49c830ac36a521" providerId="LiveId" clId="{108620F3-7C9B-4B7B-BDB5-71800E3BB158}" dt="2021-04-15T14:57:39.908" v="2890" actId="27803"/>
          <ac:spMkLst>
            <pc:docMk/>
            <pc:sldMk cId="462504928" sldId="357"/>
            <ac:spMk id="220" creationId="{1004CF7D-B89F-4E96-B6A3-426330E68690}"/>
          </ac:spMkLst>
        </pc:spChg>
        <pc:spChg chg="mod">
          <ac:chgData name="One Skill" userId="8d49c830ac36a521" providerId="LiveId" clId="{108620F3-7C9B-4B7B-BDB5-71800E3BB158}" dt="2021-04-15T14:57:39.908" v="2890" actId="27803"/>
          <ac:spMkLst>
            <pc:docMk/>
            <pc:sldMk cId="462504928" sldId="357"/>
            <ac:spMk id="221" creationId="{3116F125-4414-466C-B555-FC940981188E}"/>
          </ac:spMkLst>
        </pc:spChg>
        <pc:spChg chg="mod">
          <ac:chgData name="One Skill" userId="8d49c830ac36a521" providerId="LiveId" clId="{108620F3-7C9B-4B7B-BDB5-71800E3BB158}" dt="2021-04-15T14:57:39.908" v="2890" actId="27803"/>
          <ac:spMkLst>
            <pc:docMk/>
            <pc:sldMk cId="462504928" sldId="357"/>
            <ac:spMk id="222" creationId="{EFFC2594-4A13-4451-B32D-DED2F18AF6B4}"/>
          </ac:spMkLst>
        </pc:spChg>
        <pc:spChg chg="mod">
          <ac:chgData name="One Skill" userId="8d49c830ac36a521" providerId="LiveId" clId="{108620F3-7C9B-4B7B-BDB5-71800E3BB158}" dt="2021-04-15T14:57:39.908" v="2890" actId="27803"/>
          <ac:spMkLst>
            <pc:docMk/>
            <pc:sldMk cId="462504928" sldId="357"/>
            <ac:spMk id="223" creationId="{62BC6F31-3922-4186-B769-BB25A8150A0B}"/>
          </ac:spMkLst>
        </pc:spChg>
        <pc:spChg chg="mod">
          <ac:chgData name="One Skill" userId="8d49c830ac36a521" providerId="LiveId" clId="{108620F3-7C9B-4B7B-BDB5-71800E3BB158}" dt="2021-04-15T14:57:39.908" v="2890" actId="27803"/>
          <ac:spMkLst>
            <pc:docMk/>
            <pc:sldMk cId="462504928" sldId="357"/>
            <ac:spMk id="224" creationId="{8E9C3CC4-06EA-4090-956A-725FAA28B600}"/>
          </ac:spMkLst>
        </pc:spChg>
        <pc:spChg chg="mod">
          <ac:chgData name="One Skill" userId="8d49c830ac36a521" providerId="LiveId" clId="{108620F3-7C9B-4B7B-BDB5-71800E3BB158}" dt="2021-04-15T14:57:39.908" v="2890" actId="27803"/>
          <ac:spMkLst>
            <pc:docMk/>
            <pc:sldMk cId="462504928" sldId="357"/>
            <ac:spMk id="225" creationId="{9B0A803C-5AF4-4901-B282-0C972E882D44}"/>
          </ac:spMkLst>
        </pc:spChg>
        <pc:spChg chg="mod">
          <ac:chgData name="One Skill" userId="8d49c830ac36a521" providerId="LiveId" clId="{108620F3-7C9B-4B7B-BDB5-71800E3BB158}" dt="2021-04-15T14:57:39.908" v="2890" actId="27803"/>
          <ac:spMkLst>
            <pc:docMk/>
            <pc:sldMk cId="462504928" sldId="357"/>
            <ac:spMk id="226" creationId="{4D71354A-CB77-4802-83D5-DA3FE9CEADC4}"/>
          </ac:spMkLst>
        </pc:spChg>
        <pc:spChg chg="mod">
          <ac:chgData name="One Skill" userId="8d49c830ac36a521" providerId="LiveId" clId="{108620F3-7C9B-4B7B-BDB5-71800E3BB158}" dt="2021-04-15T14:57:39.908" v="2890" actId="27803"/>
          <ac:spMkLst>
            <pc:docMk/>
            <pc:sldMk cId="462504928" sldId="357"/>
            <ac:spMk id="227" creationId="{CD2831CE-B79D-4320-B954-83253EE1A7A2}"/>
          </ac:spMkLst>
        </pc:spChg>
        <pc:spChg chg="mod">
          <ac:chgData name="One Skill" userId="8d49c830ac36a521" providerId="LiveId" clId="{108620F3-7C9B-4B7B-BDB5-71800E3BB158}" dt="2021-04-15T14:57:39.908" v="2890" actId="27803"/>
          <ac:spMkLst>
            <pc:docMk/>
            <pc:sldMk cId="462504928" sldId="357"/>
            <ac:spMk id="228" creationId="{5CF9D58E-2313-41B9-B6C4-F64FD8B9271B}"/>
          </ac:spMkLst>
        </pc:spChg>
        <pc:spChg chg="mod">
          <ac:chgData name="One Skill" userId="8d49c830ac36a521" providerId="LiveId" clId="{108620F3-7C9B-4B7B-BDB5-71800E3BB158}" dt="2021-04-15T14:57:39.908" v="2890" actId="27803"/>
          <ac:spMkLst>
            <pc:docMk/>
            <pc:sldMk cId="462504928" sldId="357"/>
            <ac:spMk id="230" creationId="{C97FF094-DD59-49E3-9621-387DD8DDC180}"/>
          </ac:spMkLst>
        </pc:spChg>
        <pc:spChg chg="mod">
          <ac:chgData name="One Skill" userId="8d49c830ac36a521" providerId="LiveId" clId="{108620F3-7C9B-4B7B-BDB5-71800E3BB158}" dt="2021-04-15T14:57:39.908" v="2890" actId="27803"/>
          <ac:spMkLst>
            <pc:docMk/>
            <pc:sldMk cId="462504928" sldId="357"/>
            <ac:spMk id="231" creationId="{C3CE3F80-90FF-4865-8FD1-286F38DB97EF}"/>
          </ac:spMkLst>
        </pc:spChg>
        <pc:spChg chg="mod">
          <ac:chgData name="One Skill" userId="8d49c830ac36a521" providerId="LiveId" clId="{108620F3-7C9B-4B7B-BDB5-71800E3BB158}" dt="2021-04-15T14:57:39.908" v="2890" actId="27803"/>
          <ac:spMkLst>
            <pc:docMk/>
            <pc:sldMk cId="462504928" sldId="357"/>
            <ac:spMk id="232" creationId="{14B188F8-984E-4668-8341-EF74E0DD0CF0}"/>
          </ac:spMkLst>
        </pc:spChg>
        <pc:spChg chg="mod">
          <ac:chgData name="One Skill" userId="8d49c830ac36a521" providerId="LiveId" clId="{108620F3-7C9B-4B7B-BDB5-71800E3BB158}" dt="2021-04-15T14:57:39.908" v="2890" actId="27803"/>
          <ac:spMkLst>
            <pc:docMk/>
            <pc:sldMk cId="462504928" sldId="357"/>
            <ac:spMk id="233" creationId="{B43444E7-DC74-4737-9B66-2A7B3D5221FA}"/>
          </ac:spMkLst>
        </pc:spChg>
        <pc:spChg chg="mod">
          <ac:chgData name="One Skill" userId="8d49c830ac36a521" providerId="LiveId" clId="{108620F3-7C9B-4B7B-BDB5-71800E3BB158}" dt="2021-04-15T14:57:39.908" v="2890" actId="27803"/>
          <ac:spMkLst>
            <pc:docMk/>
            <pc:sldMk cId="462504928" sldId="357"/>
            <ac:spMk id="234" creationId="{B2EC159A-DBB4-4943-84DB-2B0C46F0093C}"/>
          </ac:spMkLst>
        </pc:spChg>
        <pc:spChg chg="mod">
          <ac:chgData name="One Skill" userId="8d49c830ac36a521" providerId="LiveId" clId="{108620F3-7C9B-4B7B-BDB5-71800E3BB158}" dt="2021-04-15T14:57:39.908" v="2890" actId="27803"/>
          <ac:spMkLst>
            <pc:docMk/>
            <pc:sldMk cId="462504928" sldId="357"/>
            <ac:spMk id="235" creationId="{1FE57B0F-427F-4100-B81E-0BAF2FF380A5}"/>
          </ac:spMkLst>
        </pc:spChg>
        <pc:spChg chg="mod">
          <ac:chgData name="One Skill" userId="8d49c830ac36a521" providerId="LiveId" clId="{108620F3-7C9B-4B7B-BDB5-71800E3BB158}" dt="2021-04-15T14:57:39.908" v="2890" actId="27803"/>
          <ac:spMkLst>
            <pc:docMk/>
            <pc:sldMk cId="462504928" sldId="357"/>
            <ac:spMk id="236" creationId="{D8D7D4A1-E5F5-4B2A-9473-32405CAF1883}"/>
          </ac:spMkLst>
        </pc:spChg>
        <pc:spChg chg="mod">
          <ac:chgData name="One Skill" userId="8d49c830ac36a521" providerId="LiveId" clId="{108620F3-7C9B-4B7B-BDB5-71800E3BB158}" dt="2021-04-15T14:57:39.908" v="2890" actId="27803"/>
          <ac:spMkLst>
            <pc:docMk/>
            <pc:sldMk cId="462504928" sldId="357"/>
            <ac:spMk id="237" creationId="{2275860D-B0BB-4D6F-9116-706C4379F6A0}"/>
          </ac:spMkLst>
        </pc:spChg>
        <pc:spChg chg="mod">
          <ac:chgData name="One Skill" userId="8d49c830ac36a521" providerId="LiveId" clId="{108620F3-7C9B-4B7B-BDB5-71800E3BB158}" dt="2021-04-15T14:57:39.908" v="2890" actId="27803"/>
          <ac:spMkLst>
            <pc:docMk/>
            <pc:sldMk cId="462504928" sldId="357"/>
            <ac:spMk id="238" creationId="{A8DB0E43-692E-4EF5-BA6E-DC2840DFFC12}"/>
          </ac:spMkLst>
        </pc:spChg>
        <pc:spChg chg="mod">
          <ac:chgData name="One Skill" userId="8d49c830ac36a521" providerId="LiveId" clId="{108620F3-7C9B-4B7B-BDB5-71800E3BB158}" dt="2021-04-15T14:57:39.908" v="2890" actId="27803"/>
          <ac:spMkLst>
            <pc:docMk/>
            <pc:sldMk cId="462504928" sldId="357"/>
            <ac:spMk id="239" creationId="{9F2415E1-8B30-4F2B-8C71-207677012886}"/>
          </ac:spMkLst>
        </pc:spChg>
        <pc:spChg chg="mod">
          <ac:chgData name="One Skill" userId="8d49c830ac36a521" providerId="LiveId" clId="{108620F3-7C9B-4B7B-BDB5-71800E3BB158}" dt="2021-04-15T14:57:39.908" v="2890" actId="27803"/>
          <ac:spMkLst>
            <pc:docMk/>
            <pc:sldMk cId="462504928" sldId="357"/>
            <ac:spMk id="240" creationId="{F6A45495-4D93-4615-9F96-AF688122A984}"/>
          </ac:spMkLst>
        </pc:spChg>
        <pc:spChg chg="mod">
          <ac:chgData name="One Skill" userId="8d49c830ac36a521" providerId="LiveId" clId="{108620F3-7C9B-4B7B-BDB5-71800E3BB158}" dt="2021-04-15T14:57:39.908" v="2890" actId="27803"/>
          <ac:spMkLst>
            <pc:docMk/>
            <pc:sldMk cId="462504928" sldId="357"/>
            <ac:spMk id="241" creationId="{A4750D73-BFFA-4F92-AE34-B536D286A4B6}"/>
          </ac:spMkLst>
        </pc:spChg>
        <pc:spChg chg="mod">
          <ac:chgData name="One Skill" userId="8d49c830ac36a521" providerId="LiveId" clId="{108620F3-7C9B-4B7B-BDB5-71800E3BB158}" dt="2021-04-15T14:57:39.908" v="2890" actId="27803"/>
          <ac:spMkLst>
            <pc:docMk/>
            <pc:sldMk cId="462504928" sldId="357"/>
            <ac:spMk id="242" creationId="{E3C5DE54-D736-4EFF-9238-BBC0D15A5F28}"/>
          </ac:spMkLst>
        </pc:spChg>
        <pc:spChg chg="mod">
          <ac:chgData name="One Skill" userId="8d49c830ac36a521" providerId="LiveId" clId="{108620F3-7C9B-4B7B-BDB5-71800E3BB158}" dt="2021-04-15T14:57:39.908" v="2890" actId="27803"/>
          <ac:spMkLst>
            <pc:docMk/>
            <pc:sldMk cId="462504928" sldId="357"/>
            <ac:spMk id="244" creationId="{BFC9E502-4CAD-46C8-9CCE-AA54C10944D4}"/>
          </ac:spMkLst>
        </pc:spChg>
        <pc:spChg chg="mod">
          <ac:chgData name="One Skill" userId="8d49c830ac36a521" providerId="LiveId" clId="{108620F3-7C9B-4B7B-BDB5-71800E3BB158}" dt="2021-04-15T14:57:39.908" v="2890" actId="27803"/>
          <ac:spMkLst>
            <pc:docMk/>
            <pc:sldMk cId="462504928" sldId="357"/>
            <ac:spMk id="245" creationId="{2719A886-C2BF-4CD6-868C-55C0EDC5B48D}"/>
          </ac:spMkLst>
        </pc:spChg>
        <pc:spChg chg="mod">
          <ac:chgData name="One Skill" userId="8d49c830ac36a521" providerId="LiveId" clId="{108620F3-7C9B-4B7B-BDB5-71800E3BB158}" dt="2021-04-15T14:57:39.908" v="2890" actId="27803"/>
          <ac:spMkLst>
            <pc:docMk/>
            <pc:sldMk cId="462504928" sldId="357"/>
            <ac:spMk id="246" creationId="{94F1438D-2899-4F23-8760-0B6C7B25F2CC}"/>
          </ac:spMkLst>
        </pc:spChg>
        <pc:spChg chg="mod">
          <ac:chgData name="One Skill" userId="8d49c830ac36a521" providerId="LiveId" clId="{108620F3-7C9B-4B7B-BDB5-71800E3BB158}" dt="2021-04-15T14:57:39.908" v="2890" actId="27803"/>
          <ac:spMkLst>
            <pc:docMk/>
            <pc:sldMk cId="462504928" sldId="357"/>
            <ac:spMk id="247" creationId="{4905340C-FDA8-4DCC-8DCF-1A0AC19AE50A}"/>
          </ac:spMkLst>
        </pc:spChg>
        <pc:spChg chg="mod">
          <ac:chgData name="One Skill" userId="8d49c830ac36a521" providerId="LiveId" clId="{108620F3-7C9B-4B7B-BDB5-71800E3BB158}" dt="2021-04-15T14:57:39.908" v="2890" actId="27803"/>
          <ac:spMkLst>
            <pc:docMk/>
            <pc:sldMk cId="462504928" sldId="357"/>
            <ac:spMk id="248" creationId="{D3FBF57E-0ECC-4C89-8849-0C1E28C3CE2D}"/>
          </ac:spMkLst>
        </pc:spChg>
        <pc:spChg chg="mod">
          <ac:chgData name="One Skill" userId="8d49c830ac36a521" providerId="LiveId" clId="{108620F3-7C9B-4B7B-BDB5-71800E3BB158}" dt="2021-04-15T14:57:39.908" v="2890" actId="27803"/>
          <ac:spMkLst>
            <pc:docMk/>
            <pc:sldMk cId="462504928" sldId="357"/>
            <ac:spMk id="249" creationId="{739459A6-52DA-4C7D-BB2F-2CCE18EA842E}"/>
          </ac:spMkLst>
        </pc:spChg>
        <pc:spChg chg="mod">
          <ac:chgData name="One Skill" userId="8d49c830ac36a521" providerId="LiveId" clId="{108620F3-7C9B-4B7B-BDB5-71800E3BB158}" dt="2021-04-15T14:57:39.908" v="2890" actId="27803"/>
          <ac:spMkLst>
            <pc:docMk/>
            <pc:sldMk cId="462504928" sldId="357"/>
            <ac:spMk id="250" creationId="{93DE7889-1EB6-4AEB-A00B-8EC3C9622F1E}"/>
          </ac:spMkLst>
        </pc:spChg>
        <pc:spChg chg="mod">
          <ac:chgData name="One Skill" userId="8d49c830ac36a521" providerId="LiveId" clId="{108620F3-7C9B-4B7B-BDB5-71800E3BB158}" dt="2021-04-15T14:57:39.908" v="2890" actId="27803"/>
          <ac:spMkLst>
            <pc:docMk/>
            <pc:sldMk cId="462504928" sldId="357"/>
            <ac:spMk id="251" creationId="{F30F2B87-158D-47E5-88BA-4DCAAE9062FA}"/>
          </ac:spMkLst>
        </pc:spChg>
        <pc:spChg chg="mod">
          <ac:chgData name="One Skill" userId="8d49c830ac36a521" providerId="LiveId" clId="{108620F3-7C9B-4B7B-BDB5-71800E3BB158}" dt="2021-04-15T14:57:39.908" v="2890" actId="27803"/>
          <ac:spMkLst>
            <pc:docMk/>
            <pc:sldMk cId="462504928" sldId="357"/>
            <ac:spMk id="252" creationId="{1731B41A-AFA9-46A5-82F5-793624B923A5}"/>
          </ac:spMkLst>
        </pc:spChg>
        <pc:spChg chg="mod">
          <ac:chgData name="One Skill" userId="8d49c830ac36a521" providerId="LiveId" clId="{108620F3-7C9B-4B7B-BDB5-71800E3BB158}" dt="2021-04-15T14:57:39.908" v="2890" actId="27803"/>
          <ac:spMkLst>
            <pc:docMk/>
            <pc:sldMk cId="462504928" sldId="357"/>
            <ac:spMk id="254" creationId="{FD945266-6F22-4FA2-8177-420D4F031D9E}"/>
          </ac:spMkLst>
        </pc:spChg>
        <pc:spChg chg="mod">
          <ac:chgData name="One Skill" userId="8d49c830ac36a521" providerId="LiveId" clId="{108620F3-7C9B-4B7B-BDB5-71800E3BB158}" dt="2021-04-15T14:57:39.908" v="2890" actId="27803"/>
          <ac:spMkLst>
            <pc:docMk/>
            <pc:sldMk cId="462504928" sldId="357"/>
            <ac:spMk id="255" creationId="{E5FD3787-2505-4083-B714-6FA357A156E7}"/>
          </ac:spMkLst>
        </pc:spChg>
        <pc:spChg chg="mod">
          <ac:chgData name="One Skill" userId="8d49c830ac36a521" providerId="LiveId" clId="{108620F3-7C9B-4B7B-BDB5-71800E3BB158}" dt="2021-04-15T14:57:39.908" v="2890" actId="27803"/>
          <ac:spMkLst>
            <pc:docMk/>
            <pc:sldMk cId="462504928" sldId="357"/>
            <ac:spMk id="256" creationId="{C580C0F0-0EBC-4BD9-9987-071FDAB63D09}"/>
          </ac:spMkLst>
        </pc:spChg>
        <pc:spChg chg="mod">
          <ac:chgData name="One Skill" userId="8d49c830ac36a521" providerId="LiveId" clId="{108620F3-7C9B-4B7B-BDB5-71800E3BB158}" dt="2021-04-15T14:57:39.908" v="2890" actId="27803"/>
          <ac:spMkLst>
            <pc:docMk/>
            <pc:sldMk cId="462504928" sldId="357"/>
            <ac:spMk id="257" creationId="{55BC2624-DBB0-44B1-9FF8-50E748E7C22D}"/>
          </ac:spMkLst>
        </pc:spChg>
        <pc:spChg chg="mod">
          <ac:chgData name="One Skill" userId="8d49c830ac36a521" providerId="LiveId" clId="{108620F3-7C9B-4B7B-BDB5-71800E3BB158}" dt="2021-04-15T14:57:39.908" v="2890" actId="27803"/>
          <ac:spMkLst>
            <pc:docMk/>
            <pc:sldMk cId="462504928" sldId="357"/>
            <ac:spMk id="258" creationId="{2DD181F3-9674-4892-BB39-2D250061C8F8}"/>
          </ac:spMkLst>
        </pc:spChg>
        <pc:spChg chg="mod">
          <ac:chgData name="One Skill" userId="8d49c830ac36a521" providerId="LiveId" clId="{108620F3-7C9B-4B7B-BDB5-71800E3BB158}" dt="2021-04-15T14:57:39.908" v="2890" actId="27803"/>
          <ac:spMkLst>
            <pc:docMk/>
            <pc:sldMk cId="462504928" sldId="357"/>
            <ac:spMk id="259" creationId="{F0F06F40-CF45-47E6-B865-7919D9FD3DD7}"/>
          </ac:spMkLst>
        </pc:spChg>
        <pc:spChg chg="mod">
          <ac:chgData name="One Skill" userId="8d49c830ac36a521" providerId="LiveId" clId="{108620F3-7C9B-4B7B-BDB5-71800E3BB158}" dt="2021-04-15T14:57:39.908" v="2890" actId="27803"/>
          <ac:spMkLst>
            <pc:docMk/>
            <pc:sldMk cId="462504928" sldId="357"/>
            <ac:spMk id="260" creationId="{B81A8356-EDE8-4F32-9D54-79792DA28047}"/>
          </ac:spMkLst>
        </pc:spChg>
        <pc:spChg chg="mod">
          <ac:chgData name="One Skill" userId="8d49c830ac36a521" providerId="LiveId" clId="{108620F3-7C9B-4B7B-BDB5-71800E3BB158}" dt="2021-04-15T14:57:39.908" v="2890" actId="27803"/>
          <ac:spMkLst>
            <pc:docMk/>
            <pc:sldMk cId="462504928" sldId="357"/>
            <ac:spMk id="262" creationId="{EDFC510D-02C8-4086-9AA8-FFDECFDF77DE}"/>
          </ac:spMkLst>
        </pc:spChg>
        <pc:spChg chg="mod">
          <ac:chgData name="One Skill" userId="8d49c830ac36a521" providerId="LiveId" clId="{108620F3-7C9B-4B7B-BDB5-71800E3BB158}" dt="2021-04-15T14:57:39.908" v="2890" actId="27803"/>
          <ac:spMkLst>
            <pc:docMk/>
            <pc:sldMk cId="462504928" sldId="357"/>
            <ac:spMk id="263" creationId="{8432540B-CC30-4815-B2B2-0E9AC5CAC397}"/>
          </ac:spMkLst>
        </pc:spChg>
        <pc:spChg chg="mod">
          <ac:chgData name="One Skill" userId="8d49c830ac36a521" providerId="LiveId" clId="{108620F3-7C9B-4B7B-BDB5-71800E3BB158}" dt="2021-04-15T14:57:39.908" v="2890" actId="27803"/>
          <ac:spMkLst>
            <pc:docMk/>
            <pc:sldMk cId="462504928" sldId="357"/>
            <ac:spMk id="264" creationId="{55051782-88A1-49BF-971F-217430AF4799}"/>
          </ac:spMkLst>
        </pc:spChg>
        <pc:spChg chg="mod">
          <ac:chgData name="One Skill" userId="8d49c830ac36a521" providerId="LiveId" clId="{108620F3-7C9B-4B7B-BDB5-71800E3BB158}" dt="2021-04-15T14:57:39.908" v="2890" actId="27803"/>
          <ac:spMkLst>
            <pc:docMk/>
            <pc:sldMk cId="462504928" sldId="357"/>
            <ac:spMk id="265" creationId="{96F9217A-3326-4B3A-B1C0-F2DB83F5FCAA}"/>
          </ac:spMkLst>
        </pc:spChg>
        <pc:spChg chg="mod">
          <ac:chgData name="One Skill" userId="8d49c830ac36a521" providerId="LiveId" clId="{108620F3-7C9B-4B7B-BDB5-71800E3BB158}" dt="2021-04-15T14:57:39.908" v="2890" actId="27803"/>
          <ac:spMkLst>
            <pc:docMk/>
            <pc:sldMk cId="462504928" sldId="357"/>
            <ac:spMk id="266" creationId="{213339E6-AB13-4F36-B75E-A9F9963FA5CB}"/>
          </ac:spMkLst>
        </pc:spChg>
        <pc:spChg chg="mod">
          <ac:chgData name="One Skill" userId="8d49c830ac36a521" providerId="LiveId" clId="{108620F3-7C9B-4B7B-BDB5-71800E3BB158}" dt="2021-04-15T14:57:39.908" v="2890" actId="27803"/>
          <ac:spMkLst>
            <pc:docMk/>
            <pc:sldMk cId="462504928" sldId="357"/>
            <ac:spMk id="267" creationId="{C3951C21-9751-4F19-B195-E436052F2F55}"/>
          </ac:spMkLst>
        </pc:spChg>
        <pc:spChg chg="mod">
          <ac:chgData name="One Skill" userId="8d49c830ac36a521" providerId="LiveId" clId="{108620F3-7C9B-4B7B-BDB5-71800E3BB158}" dt="2021-04-15T14:57:39.908" v="2890" actId="27803"/>
          <ac:spMkLst>
            <pc:docMk/>
            <pc:sldMk cId="462504928" sldId="357"/>
            <ac:spMk id="268" creationId="{E0CC04C3-3C49-4550-88C8-3BF977051A8E}"/>
          </ac:spMkLst>
        </pc:spChg>
        <pc:spChg chg="mod">
          <ac:chgData name="One Skill" userId="8d49c830ac36a521" providerId="LiveId" clId="{108620F3-7C9B-4B7B-BDB5-71800E3BB158}" dt="2021-04-15T14:57:39.908" v="2890" actId="27803"/>
          <ac:spMkLst>
            <pc:docMk/>
            <pc:sldMk cId="462504928" sldId="357"/>
            <ac:spMk id="269" creationId="{C87342F0-2BE9-4ADB-AD7C-4475E5E4AE8B}"/>
          </ac:spMkLst>
        </pc:spChg>
        <pc:spChg chg="mod">
          <ac:chgData name="One Skill" userId="8d49c830ac36a521" providerId="LiveId" clId="{108620F3-7C9B-4B7B-BDB5-71800E3BB158}" dt="2021-04-15T14:57:39.908" v="2890" actId="27803"/>
          <ac:spMkLst>
            <pc:docMk/>
            <pc:sldMk cId="462504928" sldId="357"/>
            <ac:spMk id="270" creationId="{D3C3CC73-96E1-4A22-A231-269DCCF29B29}"/>
          </ac:spMkLst>
        </pc:spChg>
        <pc:spChg chg="mod">
          <ac:chgData name="One Skill" userId="8d49c830ac36a521" providerId="LiveId" clId="{108620F3-7C9B-4B7B-BDB5-71800E3BB158}" dt="2021-04-15T14:57:39.908" v="2890" actId="27803"/>
          <ac:spMkLst>
            <pc:docMk/>
            <pc:sldMk cId="462504928" sldId="357"/>
            <ac:spMk id="271" creationId="{F0CC71CD-D9E5-48C5-BDA1-8D1C3D101956}"/>
          </ac:spMkLst>
        </pc:spChg>
        <pc:spChg chg="mod">
          <ac:chgData name="One Skill" userId="8d49c830ac36a521" providerId="LiveId" clId="{108620F3-7C9B-4B7B-BDB5-71800E3BB158}" dt="2021-04-15T14:57:39.908" v="2890" actId="27803"/>
          <ac:spMkLst>
            <pc:docMk/>
            <pc:sldMk cId="462504928" sldId="357"/>
            <ac:spMk id="272" creationId="{082E55AE-9F15-423F-AD12-3A90C9B528E2}"/>
          </ac:spMkLst>
        </pc:spChg>
        <pc:spChg chg="mod">
          <ac:chgData name="One Skill" userId="8d49c830ac36a521" providerId="LiveId" clId="{108620F3-7C9B-4B7B-BDB5-71800E3BB158}" dt="2021-04-15T14:57:39.908" v="2890" actId="27803"/>
          <ac:spMkLst>
            <pc:docMk/>
            <pc:sldMk cId="462504928" sldId="357"/>
            <ac:spMk id="273" creationId="{FE2D1D19-D054-47DC-B513-70D024A9BE32}"/>
          </ac:spMkLst>
        </pc:spChg>
        <pc:spChg chg="mod">
          <ac:chgData name="One Skill" userId="8d49c830ac36a521" providerId="LiveId" clId="{108620F3-7C9B-4B7B-BDB5-71800E3BB158}" dt="2021-04-15T14:57:39.908" v="2890" actId="27803"/>
          <ac:spMkLst>
            <pc:docMk/>
            <pc:sldMk cId="462504928" sldId="357"/>
            <ac:spMk id="274" creationId="{A3050403-1542-4F70-8AC7-0B76F53E26F7}"/>
          </ac:spMkLst>
        </pc:spChg>
        <pc:spChg chg="mod">
          <ac:chgData name="One Skill" userId="8d49c830ac36a521" providerId="LiveId" clId="{108620F3-7C9B-4B7B-BDB5-71800E3BB158}" dt="2021-04-15T14:57:39.908" v="2890" actId="27803"/>
          <ac:spMkLst>
            <pc:docMk/>
            <pc:sldMk cId="462504928" sldId="357"/>
            <ac:spMk id="275" creationId="{85675A96-9611-4691-9931-CA05D156BC54}"/>
          </ac:spMkLst>
        </pc:spChg>
        <pc:spChg chg="mod">
          <ac:chgData name="One Skill" userId="8d49c830ac36a521" providerId="LiveId" clId="{108620F3-7C9B-4B7B-BDB5-71800E3BB158}" dt="2021-04-15T14:57:39.908" v="2890" actId="27803"/>
          <ac:spMkLst>
            <pc:docMk/>
            <pc:sldMk cId="462504928" sldId="357"/>
            <ac:spMk id="276" creationId="{3C0161C6-155C-4A0B-89F8-171221811E15}"/>
          </ac:spMkLst>
        </pc:spChg>
        <pc:spChg chg="mod">
          <ac:chgData name="One Skill" userId="8d49c830ac36a521" providerId="LiveId" clId="{108620F3-7C9B-4B7B-BDB5-71800E3BB158}" dt="2021-04-15T14:57:39.908" v="2890" actId="27803"/>
          <ac:spMkLst>
            <pc:docMk/>
            <pc:sldMk cId="462504928" sldId="357"/>
            <ac:spMk id="277" creationId="{B4E51D5D-640F-4D0B-8922-1F46A848DB72}"/>
          </ac:spMkLst>
        </pc:spChg>
        <pc:spChg chg="mod">
          <ac:chgData name="One Skill" userId="8d49c830ac36a521" providerId="LiveId" clId="{108620F3-7C9B-4B7B-BDB5-71800E3BB158}" dt="2021-04-15T14:57:39.908" v="2890" actId="27803"/>
          <ac:spMkLst>
            <pc:docMk/>
            <pc:sldMk cId="462504928" sldId="357"/>
            <ac:spMk id="278" creationId="{52F55957-0CCC-4049-AAEE-CBF47555326E}"/>
          </ac:spMkLst>
        </pc:spChg>
        <pc:spChg chg="mod">
          <ac:chgData name="One Skill" userId="8d49c830ac36a521" providerId="LiveId" clId="{108620F3-7C9B-4B7B-BDB5-71800E3BB158}" dt="2021-04-15T14:57:39.908" v="2890" actId="27803"/>
          <ac:spMkLst>
            <pc:docMk/>
            <pc:sldMk cId="462504928" sldId="357"/>
            <ac:spMk id="279" creationId="{00FFDBE0-9CE6-4E36-8718-56DD4FB8ABE1}"/>
          </ac:spMkLst>
        </pc:spChg>
        <pc:spChg chg="mod">
          <ac:chgData name="One Skill" userId="8d49c830ac36a521" providerId="LiveId" clId="{108620F3-7C9B-4B7B-BDB5-71800E3BB158}" dt="2021-04-15T14:57:39.908" v="2890" actId="27803"/>
          <ac:spMkLst>
            <pc:docMk/>
            <pc:sldMk cId="462504928" sldId="357"/>
            <ac:spMk id="280" creationId="{28BBA598-F5EF-4C8E-AF27-7C04F6BCC38B}"/>
          </ac:spMkLst>
        </pc:spChg>
        <pc:spChg chg="mod">
          <ac:chgData name="One Skill" userId="8d49c830ac36a521" providerId="LiveId" clId="{108620F3-7C9B-4B7B-BDB5-71800E3BB158}" dt="2021-04-15T14:57:39.908" v="2890" actId="27803"/>
          <ac:spMkLst>
            <pc:docMk/>
            <pc:sldMk cId="462504928" sldId="357"/>
            <ac:spMk id="281" creationId="{F6A5F0E6-3DB9-4E3E-ACBE-B05A455DC54D}"/>
          </ac:spMkLst>
        </pc:spChg>
        <pc:spChg chg="mod">
          <ac:chgData name="One Skill" userId="8d49c830ac36a521" providerId="LiveId" clId="{108620F3-7C9B-4B7B-BDB5-71800E3BB158}" dt="2021-04-15T14:57:39.908" v="2890" actId="27803"/>
          <ac:spMkLst>
            <pc:docMk/>
            <pc:sldMk cId="462504928" sldId="357"/>
            <ac:spMk id="282" creationId="{2221A095-1F2F-44FF-B661-006C88D3A1FB}"/>
          </ac:spMkLst>
        </pc:spChg>
        <pc:spChg chg="mod">
          <ac:chgData name="One Skill" userId="8d49c830ac36a521" providerId="LiveId" clId="{108620F3-7C9B-4B7B-BDB5-71800E3BB158}" dt="2021-04-15T14:57:39.908" v="2890" actId="27803"/>
          <ac:spMkLst>
            <pc:docMk/>
            <pc:sldMk cId="462504928" sldId="357"/>
            <ac:spMk id="284" creationId="{67778289-B15C-4933-8379-748D464CA501}"/>
          </ac:spMkLst>
        </pc:spChg>
        <pc:spChg chg="mod">
          <ac:chgData name="One Skill" userId="8d49c830ac36a521" providerId="LiveId" clId="{108620F3-7C9B-4B7B-BDB5-71800E3BB158}" dt="2021-04-15T14:57:39.908" v="2890" actId="27803"/>
          <ac:spMkLst>
            <pc:docMk/>
            <pc:sldMk cId="462504928" sldId="357"/>
            <ac:spMk id="285" creationId="{DAE6A46D-5738-4580-A44B-3456FFD7FA1E}"/>
          </ac:spMkLst>
        </pc:spChg>
        <pc:spChg chg="mod">
          <ac:chgData name="One Skill" userId="8d49c830ac36a521" providerId="LiveId" clId="{108620F3-7C9B-4B7B-BDB5-71800E3BB158}" dt="2021-04-15T14:57:39.908" v="2890" actId="27803"/>
          <ac:spMkLst>
            <pc:docMk/>
            <pc:sldMk cId="462504928" sldId="357"/>
            <ac:spMk id="286" creationId="{5D1E7A8B-327B-4E8F-A1E8-30045DA14E5D}"/>
          </ac:spMkLst>
        </pc:spChg>
        <pc:spChg chg="mod">
          <ac:chgData name="One Skill" userId="8d49c830ac36a521" providerId="LiveId" clId="{108620F3-7C9B-4B7B-BDB5-71800E3BB158}" dt="2021-04-15T14:57:39.908" v="2890" actId="27803"/>
          <ac:spMkLst>
            <pc:docMk/>
            <pc:sldMk cId="462504928" sldId="357"/>
            <ac:spMk id="287" creationId="{73C6BA9A-0960-41A0-ADFB-FDFB94EB6E5D}"/>
          </ac:spMkLst>
        </pc:spChg>
        <pc:spChg chg="mod">
          <ac:chgData name="One Skill" userId="8d49c830ac36a521" providerId="LiveId" clId="{108620F3-7C9B-4B7B-BDB5-71800E3BB158}" dt="2021-04-15T14:57:39.908" v="2890" actId="27803"/>
          <ac:spMkLst>
            <pc:docMk/>
            <pc:sldMk cId="462504928" sldId="357"/>
            <ac:spMk id="288" creationId="{DD90EB6E-B605-4AC5-8E89-2CD7220585F8}"/>
          </ac:spMkLst>
        </pc:spChg>
        <pc:spChg chg="mod">
          <ac:chgData name="One Skill" userId="8d49c830ac36a521" providerId="LiveId" clId="{108620F3-7C9B-4B7B-BDB5-71800E3BB158}" dt="2021-04-15T14:57:39.908" v="2890" actId="27803"/>
          <ac:spMkLst>
            <pc:docMk/>
            <pc:sldMk cId="462504928" sldId="357"/>
            <ac:spMk id="289" creationId="{D7CA1CD2-A73F-451E-89BE-414A968A038A}"/>
          </ac:spMkLst>
        </pc:spChg>
        <pc:spChg chg="mod">
          <ac:chgData name="One Skill" userId="8d49c830ac36a521" providerId="LiveId" clId="{108620F3-7C9B-4B7B-BDB5-71800E3BB158}" dt="2021-04-15T14:57:39.908" v="2890" actId="27803"/>
          <ac:spMkLst>
            <pc:docMk/>
            <pc:sldMk cId="462504928" sldId="357"/>
            <ac:spMk id="290" creationId="{E57DE712-C7BA-414E-8BDE-B663ACAAA9B0}"/>
          </ac:spMkLst>
        </pc:spChg>
        <pc:spChg chg="mod">
          <ac:chgData name="One Skill" userId="8d49c830ac36a521" providerId="LiveId" clId="{108620F3-7C9B-4B7B-BDB5-71800E3BB158}" dt="2021-04-15T14:57:39.908" v="2890" actId="27803"/>
          <ac:spMkLst>
            <pc:docMk/>
            <pc:sldMk cId="462504928" sldId="357"/>
            <ac:spMk id="291" creationId="{63FDC101-561B-4414-B09C-B53CD673E32E}"/>
          </ac:spMkLst>
        </pc:spChg>
        <pc:spChg chg="mod">
          <ac:chgData name="One Skill" userId="8d49c830ac36a521" providerId="LiveId" clId="{108620F3-7C9B-4B7B-BDB5-71800E3BB158}" dt="2021-04-15T14:57:39.908" v="2890" actId="27803"/>
          <ac:spMkLst>
            <pc:docMk/>
            <pc:sldMk cId="462504928" sldId="357"/>
            <ac:spMk id="292" creationId="{D3F24721-3810-4CC8-86FF-C9060958228E}"/>
          </ac:spMkLst>
        </pc:spChg>
        <pc:spChg chg="mod">
          <ac:chgData name="One Skill" userId="8d49c830ac36a521" providerId="LiveId" clId="{108620F3-7C9B-4B7B-BDB5-71800E3BB158}" dt="2021-04-15T14:57:39.908" v="2890" actId="27803"/>
          <ac:spMkLst>
            <pc:docMk/>
            <pc:sldMk cId="462504928" sldId="357"/>
            <ac:spMk id="293" creationId="{0D19E470-CE67-401C-BCB5-82452C067FD3}"/>
          </ac:spMkLst>
        </pc:spChg>
        <pc:spChg chg="mod">
          <ac:chgData name="One Skill" userId="8d49c830ac36a521" providerId="LiveId" clId="{108620F3-7C9B-4B7B-BDB5-71800E3BB158}" dt="2021-04-15T14:57:39.908" v="2890" actId="27803"/>
          <ac:spMkLst>
            <pc:docMk/>
            <pc:sldMk cId="462504928" sldId="357"/>
            <ac:spMk id="294" creationId="{7BE41A43-C1A0-4A23-AB93-F8BECD01E7A7}"/>
          </ac:spMkLst>
        </pc:spChg>
        <pc:spChg chg="mod">
          <ac:chgData name="One Skill" userId="8d49c830ac36a521" providerId="LiveId" clId="{108620F3-7C9B-4B7B-BDB5-71800E3BB158}" dt="2021-04-15T14:57:39.908" v="2890" actId="27803"/>
          <ac:spMkLst>
            <pc:docMk/>
            <pc:sldMk cId="462504928" sldId="357"/>
            <ac:spMk id="295" creationId="{BF72E090-C576-4CF9-A2FD-8DA72BCCF899}"/>
          </ac:spMkLst>
        </pc:spChg>
        <pc:spChg chg="mod">
          <ac:chgData name="One Skill" userId="8d49c830ac36a521" providerId="LiveId" clId="{108620F3-7C9B-4B7B-BDB5-71800E3BB158}" dt="2021-04-15T14:57:39.908" v="2890" actId="27803"/>
          <ac:spMkLst>
            <pc:docMk/>
            <pc:sldMk cId="462504928" sldId="357"/>
            <ac:spMk id="296" creationId="{81869E35-4D7D-4F4E-8EA3-B36D3579DC7A}"/>
          </ac:spMkLst>
        </pc:spChg>
        <pc:spChg chg="mod">
          <ac:chgData name="One Skill" userId="8d49c830ac36a521" providerId="LiveId" clId="{108620F3-7C9B-4B7B-BDB5-71800E3BB158}" dt="2021-04-15T14:57:39.908" v="2890" actId="27803"/>
          <ac:spMkLst>
            <pc:docMk/>
            <pc:sldMk cId="462504928" sldId="357"/>
            <ac:spMk id="297" creationId="{A67F62FF-58BD-4A6F-8F91-FB530B346FB4}"/>
          </ac:spMkLst>
        </pc:spChg>
        <pc:spChg chg="mod">
          <ac:chgData name="One Skill" userId="8d49c830ac36a521" providerId="LiveId" clId="{108620F3-7C9B-4B7B-BDB5-71800E3BB158}" dt="2021-04-15T14:57:39.908" v="2890" actId="27803"/>
          <ac:spMkLst>
            <pc:docMk/>
            <pc:sldMk cId="462504928" sldId="357"/>
            <ac:spMk id="298" creationId="{3D8AFF8C-E49E-45CB-91B5-09481C95D7E6}"/>
          </ac:spMkLst>
        </pc:spChg>
        <pc:spChg chg="mod">
          <ac:chgData name="One Skill" userId="8d49c830ac36a521" providerId="LiveId" clId="{108620F3-7C9B-4B7B-BDB5-71800E3BB158}" dt="2021-04-15T14:57:39.908" v="2890" actId="27803"/>
          <ac:spMkLst>
            <pc:docMk/>
            <pc:sldMk cId="462504928" sldId="357"/>
            <ac:spMk id="299" creationId="{F80D9D24-7A8E-44EB-ACB3-7EB0C92D171F}"/>
          </ac:spMkLst>
        </pc:spChg>
        <pc:spChg chg="mod">
          <ac:chgData name="One Skill" userId="8d49c830ac36a521" providerId="LiveId" clId="{108620F3-7C9B-4B7B-BDB5-71800E3BB158}" dt="2021-04-15T14:57:39.908" v="2890" actId="27803"/>
          <ac:spMkLst>
            <pc:docMk/>
            <pc:sldMk cId="462504928" sldId="357"/>
            <ac:spMk id="300" creationId="{5E41818C-F2AD-40C2-850E-CA133084583D}"/>
          </ac:spMkLst>
        </pc:spChg>
        <pc:spChg chg="mod">
          <ac:chgData name="One Skill" userId="8d49c830ac36a521" providerId="LiveId" clId="{108620F3-7C9B-4B7B-BDB5-71800E3BB158}" dt="2021-04-15T14:57:39.908" v="2890" actId="27803"/>
          <ac:spMkLst>
            <pc:docMk/>
            <pc:sldMk cId="462504928" sldId="357"/>
            <ac:spMk id="301" creationId="{6E8FA39F-2705-4B9B-9288-104976632FCB}"/>
          </ac:spMkLst>
        </pc:spChg>
        <pc:spChg chg="mod">
          <ac:chgData name="One Skill" userId="8d49c830ac36a521" providerId="LiveId" clId="{108620F3-7C9B-4B7B-BDB5-71800E3BB158}" dt="2021-04-15T14:57:39.908" v="2890" actId="27803"/>
          <ac:spMkLst>
            <pc:docMk/>
            <pc:sldMk cId="462504928" sldId="357"/>
            <ac:spMk id="302" creationId="{ECA36B50-5377-4F59-A28E-96B0C110DDD5}"/>
          </ac:spMkLst>
        </pc:spChg>
        <pc:spChg chg="mod">
          <ac:chgData name="One Skill" userId="8d49c830ac36a521" providerId="LiveId" clId="{108620F3-7C9B-4B7B-BDB5-71800E3BB158}" dt="2021-04-15T14:57:39.908" v="2890" actId="27803"/>
          <ac:spMkLst>
            <pc:docMk/>
            <pc:sldMk cId="462504928" sldId="357"/>
            <ac:spMk id="303" creationId="{8DE6F0EB-1A43-4AB9-9676-775C5C425504}"/>
          </ac:spMkLst>
        </pc:spChg>
        <pc:spChg chg="mod">
          <ac:chgData name="One Skill" userId="8d49c830ac36a521" providerId="LiveId" clId="{108620F3-7C9B-4B7B-BDB5-71800E3BB158}" dt="2021-04-15T14:57:39.908" v="2890" actId="27803"/>
          <ac:spMkLst>
            <pc:docMk/>
            <pc:sldMk cId="462504928" sldId="357"/>
            <ac:spMk id="304" creationId="{939BC8AD-A69D-43D4-B212-48DB8E413B72}"/>
          </ac:spMkLst>
        </pc:spChg>
        <pc:spChg chg="mod">
          <ac:chgData name="One Skill" userId="8d49c830ac36a521" providerId="LiveId" clId="{108620F3-7C9B-4B7B-BDB5-71800E3BB158}" dt="2021-04-15T14:57:39.908" v="2890" actId="27803"/>
          <ac:spMkLst>
            <pc:docMk/>
            <pc:sldMk cId="462504928" sldId="357"/>
            <ac:spMk id="305" creationId="{0F14889C-7508-4107-B9C1-1BFDB1C16EE7}"/>
          </ac:spMkLst>
        </pc:spChg>
        <pc:spChg chg="mod">
          <ac:chgData name="One Skill" userId="8d49c830ac36a521" providerId="LiveId" clId="{108620F3-7C9B-4B7B-BDB5-71800E3BB158}" dt="2021-04-15T14:57:39.908" v="2890" actId="27803"/>
          <ac:spMkLst>
            <pc:docMk/>
            <pc:sldMk cId="462504928" sldId="357"/>
            <ac:spMk id="306" creationId="{AEA94C7B-7B0B-4CCC-BA09-9E65888E763A}"/>
          </ac:spMkLst>
        </pc:spChg>
        <pc:spChg chg="mod">
          <ac:chgData name="One Skill" userId="8d49c830ac36a521" providerId="LiveId" clId="{108620F3-7C9B-4B7B-BDB5-71800E3BB158}" dt="2021-04-15T14:57:39.908" v="2890" actId="27803"/>
          <ac:spMkLst>
            <pc:docMk/>
            <pc:sldMk cId="462504928" sldId="357"/>
            <ac:spMk id="309" creationId="{E7475989-C072-46B6-9712-D1026D62C5BB}"/>
          </ac:spMkLst>
        </pc:spChg>
        <pc:spChg chg="mod">
          <ac:chgData name="One Skill" userId="8d49c830ac36a521" providerId="LiveId" clId="{108620F3-7C9B-4B7B-BDB5-71800E3BB158}" dt="2021-04-15T14:57:39.908" v="2890" actId="27803"/>
          <ac:spMkLst>
            <pc:docMk/>
            <pc:sldMk cId="462504928" sldId="357"/>
            <ac:spMk id="310" creationId="{BDE4C714-931D-4B5F-9DB6-1F9FB34B6059}"/>
          </ac:spMkLst>
        </pc:spChg>
        <pc:spChg chg="mod">
          <ac:chgData name="One Skill" userId="8d49c830ac36a521" providerId="LiveId" clId="{108620F3-7C9B-4B7B-BDB5-71800E3BB158}" dt="2021-04-15T14:57:39.908" v="2890" actId="27803"/>
          <ac:spMkLst>
            <pc:docMk/>
            <pc:sldMk cId="462504928" sldId="357"/>
            <ac:spMk id="311" creationId="{588384A8-C074-4052-AF1B-1D38DAD39A1A}"/>
          </ac:spMkLst>
        </pc:spChg>
        <pc:spChg chg="mod">
          <ac:chgData name="One Skill" userId="8d49c830ac36a521" providerId="LiveId" clId="{108620F3-7C9B-4B7B-BDB5-71800E3BB158}" dt="2021-04-15T14:57:39.908" v="2890" actId="27803"/>
          <ac:spMkLst>
            <pc:docMk/>
            <pc:sldMk cId="462504928" sldId="357"/>
            <ac:spMk id="312" creationId="{38AE8620-C10B-4015-8F86-B4D7BA89A07B}"/>
          </ac:spMkLst>
        </pc:spChg>
        <pc:spChg chg="mod">
          <ac:chgData name="One Skill" userId="8d49c830ac36a521" providerId="LiveId" clId="{108620F3-7C9B-4B7B-BDB5-71800E3BB158}" dt="2021-04-15T14:57:39.908" v="2890" actId="27803"/>
          <ac:spMkLst>
            <pc:docMk/>
            <pc:sldMk cId="462504928" sldId="357"/>
            <ac:spMk id="313" creationId="{5309ED03-4DD1-4846-BBAA-D660358B21C8}"/>
          </ac:spMkLst>
        </pc:spChg>
        <pc:spChg chg="mod">
          <ac:chgData name="One Skill" userId="8d49c830ac36a521" providerId="LiveId" clId="{108620F3-7C9B-4B7B-BDB5-71800E3BB158}" dt="2021-04-15T14:57:39.908" v="2890" actId="27803"/>
          <ac:spMkLst>
            <pc:docMk/>
            <pc:sldMk cId="462504928" sldId="357"/>
            <ac:spMk id="314" creationId="{B7A04AE4-3153-4E2E-9B50-65EBDB294372}"/>
          </ac:spMkLst>
        </pc:spChg>
        <pc:spChg chg="mod">
          <ac:chgData name="One Skill" userId="8d49c830ac36a521" providerId="LiveId" clId="{108620F3-7C9B-4B7B-BDB5-71800E3BB158}" dt="2021-04-15T14:57:39.908" v="2890" actId="27803"/>
          <ac:spMkLst>
            <pc:docMk/>
            <pc:sldMk cId="462504928" sldId="357"/>
            <ac:spMk id="315" creationId="{8C7417C1-3491-4906-AD15-5FF225647207}"/>
          </ac:spMkLst>
        </pc:spChg>
        <pc:spChg chg="mod">
          <ac:chgData name="One Skill" userId="8d49c830ac36a521" providerId="LiveId" clId="{108620F3-7C9B-4B7B-BDB5-71800E3BB158}" dt="2021-04-15T14:57:39.908" v="2890" actId="27803"/>
          <ac:spMkLst>
            <pc:docMk/>
            <pc:sldMk cId="462504928" sldId="357"/>
            <ac:spMk id="317" creationId="{50B25ABC-139D-4944-B436-A61EAD3F29F3}"/>
          </ac:spMkLst>
        </pc:spChg>
        <pc:spChg chg="mod">
          <ac:chgData name="One Skill" userId="8d49c830ac36a521" providerId="LiveId" clId="{108620F3-7C9B-4B7B-BDB5-71800E3BB158}" dt="2021-04-15T14:57:39.908" v="2890" actId="27803"/>
          <ac:spMkLst>
            <pc:docMk/>
            <pc:sldMk cId="462504928" sldId="357"/>
            <ac:spMk id="318" creationId="{C8C1EBE1-8C39-4F80-9A26-6F01484D69BF}"/>
          </ac:spMkLst>
        </pc:spChg>
        <pc:spChg chg="mod">
          <ac:chgData name="One Skill" userId="8d49c830ac36a521" providerId="LiveId" clId="{108620F3-7C9B-4B7B-BDB5-71800E3BB158}" dt="2021-04-15T14:57:39.908" v="2890" actId="27803"/>
          <ac:spMkLst>
            <pc:docMk/>
            <pc:sldMk cId="462504928" sldId="357"/>
            <ac:spMk id="319" creationId="{B2FDC05B-1B61-455C-AB43-FE6654A84285}"/>
          </ac:spMkLst>
        </pc:spChg>
        <pc:spChg chg="mod">
          <ac:chgData name="One Skill" userId="8d49c830ac36a521" providerId="LiveId" clId="{108620F3-7C9B-4B7B-BDB5-71800E3BB158}" dt="2021-04-15T14:57:39.908" v="2890" actId="27803"/>
          <ac:spMkLst>
            <pc:docMk/>
            <pc:sldMk cId="462504928" sldId="357"/>
            <ac:spMk id="320" creationId="{2C84CF5B-AB0F-4A24-A122-A9388B5EA39C}"/>
          </ac:spMkLst>
        </pc:spChg>
        <pc:spChg chg="mod">
          <ac:chgData name="One Skill" userId="8d49c830ac36a521" providerId="LiveId" clId="{108620F3-7C9B-4B7B-BDB5-71800E3BB158}" dt="2021-04-15T14:57:39.908" v="2890" actId="27803"/>
          <ac:spMkLst>
            <pc:docMk/>
            <pc:sldMk cId="462504928" sldId="357"/>
            <ac:spMk id="321" creationId="{D43C0610-FA88-47EE-A779-FB4C53E5656C}"/>
          </ac:spMkLst>
        </pc:spChg>
        <pc:spChg chg="mod">
          <ac:chgData name="One Skill" userId="8d49c830ac36a521" providerId="LiveId" clId="{108620F3-7C9B-4B7B-BDB5-71800E3BB158}" dt="2021-04-15T14:57:39.908" v="2890" actId="27803"/>
          <ac:spMkLst>
            <pc:docMk/>
            <pc:sldMk cId="462504928" sldId="357"/>
            <ac:spMk id="322" creationId="{A3E35E20-F40D-4A11-BF9E-E3BECF6600C1}"/>
          </ac:spMkLst>
        </pc:spChg>
        <pc:spChg chg="mod">
          <ac:chgData name="One Skill" userId="8d49c830ac36a521" providerId="LiveId" clId="{108620F3-7C9B-4B7B-BDB5-71800E3BB158}" dt="2021-04-15T14:57:39.908" v="2890" actId="27803"/>
          <ac:spMkLst>
            <pc:docMk/>
            <pc:sldMk cId="462504928" sldId="357"/>
            <ac:spMk id="323" creationId="{BA2E036D-2C08-4959-8069-0048E5FFA244}"/>
          </ac:spMkLst>
        </pc:spChg>
        <pc:spChg chg="mod">
          <ac:chgData name="One Skill" userId="8d49c830ac36a521" providerId="LiveId" clId="{108620F3-7C9B-4B7B-BDB5-71800E3BB158}" dt="2021-04-15T14:57:39.908" v="2890" actId="27803"/>
          <ac:spMkLst>
            <pc:docMk/>
            <pc:sldMk cId="462504928" sldId="357"/>
            <ac:spMk id="326" creationId="{3A837B38-5561-44C2-B180-9CC8A35EF98B}"/>
          </ac:spMkLst>
        </pc:spChg>
        <pc:spChg chg="mod">
          <ac:chgData name="One Skill" userId="8d49c830ac36a521" providerId="LiveId" clId="{108620F3-7C9B-4B7B-BDB5-71800E3BB158}" dt="2021-04-15T14:57:39.908" v="2890" actId="27803"/>
          <ac:spMkLst>
            <pc:docMk/>
            <pc:sldMk cId="462504928" sldId="357"/>
            <ac:spMk id="327" creationId="{29C69A01-3BDB-4E17-BA59-8AC3DE743CE5}"/>
          </ac:spMkLst>
        </pc:spChg>
        <pc:spChg chg="mod">
          <ac:chgData name="One Skill" userId="8d49c830ac36a521" providerId="LiveId" clId="{108620F3-7C9B-4B7B-BDB5-71800E3BB158}" dt="2021-04-15T14:57:39.908" v="2890" actId="27803"/>
          <ac:spMkLst>
            <pc:docMk/>
            <pc:sldMk cId="462504928" sldId="357"/>
            <ac:spMk id="328" creationId="{133027F6-37E0-4C96-BE84-B12FE621B68A}"/>
          </ac:spMkLst>
        </pc:spChg>
        <pc:spChg chg="mod">
          <ac:chgData name="One Skill" userId="8d49c830ac36a521" providerId="LiveId" clId="{108620F3-7C9B-4B7B-BDB5-71800E3BB158}" dt="2021-04-15T14:57:39.908" v="2890" actId="27803"/>
          <ac:spMkLst>
            <pc:docMk/>
            <pc:sldMk cId="462504928" sldId="357"/>
            <ac:spMk id="329" creationId="{114EFED3-A8E3-48CB-8B99-DCAD106B9227}"/>
          </ac:spMkLst>
        </pc:spChg>
        <pc:spChg chg="mod">
          <ac:chgData name="One Skill" userId="8d49c830ac36a521" providerId="LiveId" clId="{108620F3-7C9B-4B7B-BDB5-71800E3BB158}" dt="2021-04-15T14:57:39.908" v="2890" actId="27803"/>
          <ac:spMkLst>
            <pc:docMk/>
            <pc:sldMk cId="462504928" sldId="357"/>
            <ac:spMk id="330" creationId="{DE1354AE-C436-442A-B2EE-7582E78467E9}"/>
          </ac:spMkLst>
        </pc:spChg>
        <pc:spChg chg="mod">
          <ac:chgData name="One Skill" userId="8d49c830ac36a521" providerId="LiveId" clId="{108620F3-7C9B-4B7B-BDB5-71800E3BB158}" dt="2021-04-15T14:57:39.908" v="2890" actId="27803"/>
          <ac:spMkLst>
            <pc:docMk/>
            <pc:sldMk cId="462504928" sldId="357"/>
            <ac:spMk id="331" creationId="{A9073F38-90B7-46B9-9B3D-05D2702B2824}"/>
          </ac:spMkLst>
        </pc:spChg>
        <pc:spChg chg="mod">
          <ac:chgData name="One Skill" userId="8d49c830ac36a521" providerId="LiveId" clId="{108620F3-7C9B-4B7B-BDB5-71800E3BB158}" dt="2021-04-15T14:57:39.908" v="2890" actId="27803"/>
          <ac:spMkLst>
            <pc:docMk/>
            <pc:sldMk cId="462504928" sldId="357"/>
            <ac:spMk id="332" creationId="{C57BDC26-3595-499F-86FF-A300F7E04B73}"/>
          </ac:spMkLst>
        </pc:spChg>
        <pc:spChg chg="mod">
          <ac:chgData name="One Skill" userId="8d49c830ac36a521" providerId="LiveId" clId="{108620F3-7C9B-4B7B-BDB5-71800E3BB158}" dt="2021-04-15T14:57:39.908" v="2890" actId="27803"/>
          <ac:spMkLst>
            <pc:docMk/>
            <pc:sldMk cId="462504928" sldId="357"/>
            <ac:spMk id="333" creationId="{483635D1-B9D2-49D8-B24E-79D7D17F480C}"/>
          </ac:spMkLst>
        </pc:spChg>
        <pc:spChg chg="mod">
          <ac:chgData name="One Skill" userId="8d49c830ac36a521" providerId="LiveId" clId="{108620F3-7C9B-4B7B-BDB5-71800E3BB158}" dt="2021-04-15T14:57:39.908" v="2890" actId="27803"/>
          <ac:spMkLst>
            <pc:docMk/>
            <pc:sldMk cId="462504928" sldId="357"/>
            <ac:spMk id="334" creationId="{B5C66927-686E-480B-B7F6-29D131CCC6C2}"/>
          </ac:spMkLst>
        </pc:spChg>
        <pc:spChg chg="mod">
          <ac:chgData name="One Skill" userId="8d49c830ac36a521" providerId="LiveId" clId="{108620F3-7C9B-4B7B-BDB5-71800E3BB158}" dt="2021-04-15T14:57:39.908" v="2890" actId="27803"/>
          <ac:spMkLst>
            <pc:docMk/>
            <pc:sldMk cId="462504928" sldId="357"/>
            <ac:spMk id="335" creationId="{107F937A-58BF-4EAE-B3F4-F14AC5BD5DB1}"/>
          </ac:spMkLst>
        </pc:spChg>
        <pc:spChg chg="mod">
          <ac:chgData name="One Skill" userId="8d49c830ac36a521" providerId="LiveId" clId="{108620F3-7C9B-4B7B-BDB5-71800E3BB158}" dt="2021-04-15T14:57:39.908" v="2890" actId="27803"/>
          <ac:spMkLst>
            <pc:docMk/>
            <pc:sldMk cId="462504928" sldId="357"/>
            <ac:spMk id="336" creationId="{8C91C065-CA24-4098-9CB6-30FE36C39D68}"/>
          </ac:spMkLst>
        </pc:spChg>
        <pc:spChg chg="mod">
          <ac:chgData name="One Skill" userId="8d49c830ac36a521" providerId="LiveId" clId="{108620F3-7C9B-4B7B-BDB5-71800E3BB158}" dt="2021-04-15T14:57:39.908" v="2890" actId="27803"/>
          <ac:spMkLst>
            <pc:docMk/>
            <pc:sldMk cId="462504928" sldId="357"/>
            <ac:spMk id="337" creationId="{7B21D5FF-FBE5-4520-A9BD-4A610E6D9211}"/>
          </ac:spMkLst>
        </pc:spChg>
        <pc:spChg chg="mod">
          <ac:chgData name="One Skill" userId="8d49c830ac36a521" providerId="LiveId" clId="{108620F3-7C9B-4B7B-BDB5-71800E3BB158}" dt="2021-04-15T14:57:39.908" v="2890" actId="27803"/>
          <ac:spMkLst>
            <pc:docMk/>
            <pc:sldMk cId="462504928" sldId="357"/>
            <ac:spMk id="339" creationId="{A554BA98-E04E-4133-9A9B-ADAF2F9CB107}"/>
          </ac:spMkLst>
        </pc:spChg>
        <pc:spChg chg="mod">
          <ac:chgData name="One Skill" userId="8d49c830ac36a521" providerId="LiveId" clId="{108620F3-7C9B-4B7B-BDB5-71800E3BB158}" dt="2021-04-15T14:57:39.908" v="2890" actId="27803"/>
          <ac:spMkLst>
            <pc:docMk/>
            <pc:sldMk cId="462504928" sldId="357"/>
            <ac:spMk id="340" creationId="{FE177E33-47E8-4E2E-8D44-BDD911DBE615}"/>
          </ac:spMkLst>
        </pc:spChg>
        <pc:spChg chg="mod">
          <ac:chgData name="One Skill" userId="8d49c830ac36a521" providerId="LiveId" clId="{108620F3-7C9B-4B7B-BDB5-71800E3BB158}" dt="2021-04-15T14:57:39.908" v="2890" actId="27803"/>
          <ac:spMkLst>
            <pc:docMk/>
            <pc:sldMk cId="462504928" sldId="357"/>
            <ac:spMk id="341" creationId="{F03D66E3-1CDA-4B6A-BFF3-D3787EBF4AAA}"/>
          </ac:spMkLst>
        </pc:spChg>
        <pc:spChg chg="mod">
          <ac:chgData name="One Skill" userId="8d49c830ac36a521" providerId="LiveId" clId="{108620F3-7C9B-4B7B-BDB5-71800E3BB158}" dt="2021-04-15T14:57:39.908" v="2890" actId="27803"/>
          <ac:spMkLst>
            <pc:docMk/>
            <pc:sldMk cId="462504928" sldId="357"/>
            <ac:spMk id="342" creationId="{BCD05FAB-5A59-4936-AE8A-3EF77A51E397}"/>
          </ac:spMkLst>
        </pc:spChg>
        <pc:spChg chg="mod">
          <ac:chgData name="One Skill" userId="8d49c830ac36a521" providerId="LiveId" clId="{108620F3-7C9B-4B7B-BDB5-71800E3BB158}" dt="2021-04-15T14:57:39.908" v="2890" actId="27803"/>
          <ac:spMkLst>
            <pc:docMk/>
            <pc:sldMk cId="462504928" sldId="357"/>
            <ac:spMk id="343" creationId="{1D70736A-CD2D-4CEE-942E-638AE5175F64}"/>
          </ac:spMkLst>
        </pc:spChg>
        <pc:spChg chg="mod">
          <ac:chgData name="One Skill" userId="8d49c830ac36a521" providerId="LiveId" clId="{108620F3-7C9B-4B7B-BDB5-71800E3BB158}" dt="2021-04-15T14:57:39.908" v="2890" actId="27803"/>
          <ac:spMkLst>
            <pc:docMk/>
            <pc:sldMk cId="462504928" sldId="357"/>
            <ac:spMk id="344" creationId="{8F841E96-B7E5-4A42-BF40-80EF4F306E68}"/>
          </ac:spMkLst>
        </pc:spChg>
        <pc:spChg chg="mod">
          <ac:chgData name="One Skill" userId="8d49c830ac36a521" providerId="LiveId" clId="{108620F3-7C9B-4B7B-BDB5-71800E3BB158}" dt="2021-04-15T14:57:39.908" v="2890" actId="27803"/>
          <ac:spMkLst>
            <pc:docMk/>
            <pc:sldMk cId="462504928" sldId="357"/>
            <ac:spMk id="345" creationId="{C734F996-EAFD-4746-A6BE-A69F16C5924F}"/>
          </ac:spMkLst>
        </pc:spChg>
        <pc:spChg chg="mod">
          <ac:chgData name="One Skill" userId="8d49c830ac36a521" providerId="LiveId" clId="{108620F3-7C9B-4B7B-BDB5-71800E3BB158}" dt="2021-04-15T14:57:39.908" v="2890" actId="27803"/>
          <ac:spMkLst>
            <pc:docMk/>
            <pc:sldMk cId="462504928" sldId="357"/>
            <ac:spMk id="346" creationId="{03A7A6A7-2340-4A26-9888-ABF823565AA8}"/>
          </ac:spMkLst>
        </pc:spChg>
        <pc:spChg chg="mod">
          <ac:chgData name="One Skill" userId="8d49c830ac36a521" providerId="LiveId" clId="{108620F3-7C9B-4B7B-BDB5-71800E3BB158}" dt="2021-04-15T14:57:39.908" v="2890" actId="27803"/>
          <ac:spMkLst>
            <pc:docMk/>
            <pc:sldMk cId="462504928" sldId="357"/>
            <ac:spMk id="347" creationId="{D62F499A-D47D-454A-88C9-8AF86D8C461E}"/>
          </ac:spMkLst>
        </pc:spChg>
        <pc:spChg chg="mod">
          <ac:chgData name="One Skill" userId="8d49c830ac36a521" providerId="LiveId" clId="{108620F3-7C9B-4B7B-BDB5-71800E3BB158}" dt="2021-04-15T14:57:39.908" v="2890" actId="27803"/>
          <ac:spMkLst>
            <pc:docMk/>
            <pc:sldMk cId="462504928" sldId="357"/>
            <ac:spMk id="348" creationId="{B4616E58-0381-47AB-A717-C29A8BEE33C2}"/>
          </ac:spMkLst>
        </pc:spChg>
        <pc:spChg chg="mod">
          <ac:chgData name="One Skill" userId="8d49c830ac36a521" providerId="LiveId" clId="{108620F3-7C9B-4B7B-BDB5-71800E3BB158}" dt="2021-04-15T14:57:39.908" v="2890" actId="27803"/>
          <ac:spMkLst>
            <pc:docMk/>
            <pc:sldMk cId="462504928" sldId="357"/>
            <ac:spMk id="349" creationId="{D39E9625-9E3C-439F-8004-61B16F579338}"/>
          </ac:spMkLst>
        </pc:spChg>
        <pc:spChg chg="mod">
          <ac:chgData name="One Skill" userId="8d49c830ac36a521" providerId="LiveId" clId="{108620F3-7C9B-4B7B-BDB5-71800E3BB158}" dt="2021-04-15T14:57:39.908" v="2890" actId="27803"/>
          <ac:spMkLst>
            <pc:docMk/>
            <pc:sldMk cId="462504928" sldId="357"/>
            <ac:spMk id="350" creationId="{D0B97A1C-5CB5-40B0-B4C1-0C774239FF73}"/>
          </ac:spMkLst>
        </pc:spChg>
        <pc:spChg chg="mod">
          <ac:chgData name="One Skill" userId="8d49c830ac36a521" providerId="LiveId" clId="{108620F3-7C9B-4B7B-BDB5-71800E3BB158}" dt="2021-04-15T14:57:39.908" v="2890" actId="27803"/>
          <ac:spMkLst>
            <pc:docMk/>
            <pc:sldMk cId="462504928" sldId="357"/>
            <ac:spMk id="351" creationId="{708B64B9-2471-4FE6-9DB2-87E765F814A1}"/>
          </ac:spMkLst>
        </pc:spChg>
        <pc:spChg chg="mod">
          <ac:chgData name="One Skill" userId="8d49c830ac36a521" providerId="LiveId" clId="{108620F3-7C9B-4B7B-BDB5-71800E3BB158}" dt="2021-04-15T14:57:39.908" v="2890" actId="27803"/>
          <ac:spMkLst>
            <pc:docMk/>
            <pc:sldMk cId="462504928" sldId="357"/>
            <ac:spMk id="352" creationId="{251FC7E8-7861-45C4-8BC0-465B1C364862}"/>
          </ac:spMkLst>
        </pc:spChg>
        <pc:spChg chg="mod">
          <ac:chgData name="One Skill" userId="8d49c830ac36a521" providerId="LiveId" clId="{108620F3-7C9B-4B7B-BDB5-71800E3BB158}" dt="2021-04-15T14:57:39.908" v="2890" actId="27803"/>
          <ac:spMkLst>
            <pc:docMk/>
            <pc:sldMk cId="462504928" sldId="357"/>
            <ac:spMk id="353" creationId="{93CF439A-08DA-46FE-9F68-A85C077381B0}"/>
          </ac:spMkLst>
        </pc:spChg>
        <pc:spChg chg="mod">
          <ac:chgData name="One Skill" userId="8d49c830ac36a521" providerId="LiveId" clId="{108620F3-7C9B-4B7B-BDB5-71800E3BB158}" dt="2021-04-15T14:57:39.908" v="2890" actId="27803"/>
          <ac:spMkLst>
            <pc:docMk/>
            <pc:sldMk cId="462504928" sldId="357"/>
            <ac:spMk id="354" creationId="{7612F395-A482-494F-A0A7-F8CE37703AA6}"/>
          </ac:spMkLst>
        </pc:spChg>
        <pc:spChg chg="mod">
          <ac:chgData name="One Skill" userId="8d49c830ac36a521" providerId="LiveId" clId="{108620F3-7C9B-4B7B-BDB5-71800E3BB158}" dt="2021-04-15T14:57:39.908" v="2890" actId="27803"/>
          <ac:spMkLst>
            <pc:docMk/>
            <pc:sldMk cId="462504928" sldId="357"/>
            <ac:spMk id="355" creationId="{907FE588-F0FB-491B-8B76-34A9C3E6E529}"/>
          </ac:spMkLst>
        </pc:spChg>
        <pc:spChg chg="mod">
          <ac:chgData name="One Skill" userId="8d49c830ac36a521" providerId="LiveId" clId="{108620F3-7C9B-4B7B-BDB5-71800E3BB158}" dt="2021-04-15T14:57:39.908" v="2890" actId="27803"/>
          <ac:spMkLst>
            <pc:docMk/>
            <pc:sldMk cId="462504928" sldId="357"/>
            <ac:spMk id="356" creationId="{48A36579-4A2F-4DC0-A534-A93BC79D1F4E}"/>
          </ac:spMkLst>
        </pc:spChg>
        <pc:spChg chg="mod">
          <ac:chgData name="One Skill" userId="8d49c830ac36a521" providerId="LiveId" clId="{108620F3-7C9B-4B7B-BDB5-71800E3BB158}" dt="2021-04-15T14:57:39.908" v="2890" actId="27803"/>
          <ac:spMkLst>
            <pc:docMk/>
            <pc:sldMk cId="462504928" sldId="357"/>
            <ac:spMk id="357" creationId="{DC91AA26-C137-4D95-A713-37C46CC88BFB}"/>
          </ac:spMkLst>
        </pc:spChg>
        <pc:spChg chg="mod">
          <ac:chgData name="One Skill" userId="8d49c830ac36a521" providerId="LiveId" clId="{108620F3-7C9B-4B7B-BDB5-71800E3BB158}" dt="2021-04-15T14:57:39.908" v="2890" actId="27803"/>
          <ac:spMkLst>
            <pc:docMk/>
            <pc:sldMk cId="462504928" sldId="357"/>
            <ac:spMk id="358" creationId="{5751E5E4-D9FA-4722-A6EA-25D876B80933}"/>
          </ac:spMkLst>
        </pc:spChg>
        <pc:spChg chg="mod">
          <ac:chgData name="One Skill" userId="8d49c830ac36a521" providerId="LiveId" clId="{108620F3-7C9B-4B7B-BDB5-71800E3BB158}" dt="2021-04-15T14:57:39.908" v="2890" actId="27803"/>
          <ac:spMkLst>
            <pc:docMk/>
            <pc:sldMk cId="462504928" sldId="357"/>
            <ac:spMk id="359" creationId="{7AA37E35-94FD-4EE5-9B9E-6BE545089BB2}"/>
          </ac:spMkLst>
        </pc:spChg>
        <pc:spChg chg="mod">
          <ac:chgData name="One Skill" userId="8d49c830ac36a521" providerId="LiveId" clId="{108620F3-7C9B-4B7B-BDB5-71800E3BB158}" dt="2021-04-15T14:57:39.908" v="2890" actId="27803"/>
          <ac:spMkLst>
            <pc:docMk/>
            <pc:sldMk cId="462504928" sldId="357"/>
            <ac:spMk id="360" creationId="{E56EDD4F-3992-40DF-9E3B-B11FDB7483A7}"/>
          </ac:spMkLst>
        </pc:spChg>
        <pc:spChg chg="mod">
          <ac:chgData name="One Skill" userId="8d49c830ac36a521" providerId="LiveId" clId="{108620F3-7C9B-4B7B-BDB5-71800E3BB158}" dt="2021-04-15T14:57:39.908" v="2890" actId="27803"/>
          <ac:spMkLst>
            <pc:docMk/>
            <pc:sldMk cId="462504928" sldId="357"/>
            <ac:spMk id="361" creationId="{BA69DF48-9530-4E50-BB58-94D6A6CCB772}"/>
          </ac:spMkLst>
        </pc:spChg>
        <pc:spChg chg="mod">
          <ac:chgData name="One Skill" userId="8d49c830ac36a521" providerId="LiveId" clId="{108620F3-7C9B-4B7B-BDB5-71800E3BB158}" dt="2021-04-15T14:57:39.908" v="2890" actId="27803"/>
          <ac:spMkLst>
            <pc:docMk/>
            <pc:sldMk cId="462504928" sldId="357"/>
            <ac:spMk id="362" creationId="{CE353A96-0A13-4580-AAE8-0022CAA2A825}"/>
          </ac:spMkLst>
        </pc:spChg>
        <pc:spChg chg="mod">
          <ac:chgData name="One Skill" userId="8d49c830ac36a521" providerId="LiveId" clId="{108620F3-7C9B-4B7B-BDB5-71800E3BB158}" dt="2021-04-15T14:57:39.908" v="2890" actId="27803"/>
          <ac:spMkLst>
            <pc:docMk/>
            <pc:sldMk cId="462504928" sldId="357"/>
            <ac:spMk id="363" creationId="{E78A3ADC-17E4-4E87-97EF-B0C4AB044A6D}"/>
          </ac:spMkLst>
        </pc:spChg>
        <pc:spChg chg="mod">
          <ac:chgData name="One Skill" userId="8d49c830ac36a521" providerId="LiveId" clId="{108620F3-7C9B-4B7B-BDB5-71800E3BB158}" dt="2021-04-15T14:57:39.908" v="2890" actId="27803"/>
          <ac:spMkLst>
            <pc:docMk/>
            <pc:sldMk cId="462504928" sldId="357"/>
            <ac:spMk id="365" creationId="{A056A3C2-8EFC-484A-9462-0DFE76DDF757}"/>
          </ac:spMkLst>
        </pc:spChg>
        <pc:spChg chg="mod">
          <ac:chgData name="One Skill" userId="8d49c830ac36a521" providerId="LiveId" clId="{108620F3-7C9B-4B7B-BDB5-71800E3BB158}" dt="2021-04-15T14:57:39.908" v="2890" actId="27803"/>
          <ac:spMkLst>
            <pc:docMk/>
            <pc:sldMk cId="462504928" sldId="357"/>
            <ac:spMk id="366" creationId="{BEB9C340-BB32-43D8-B7D3-41D19B8B771D}"/>
          </ac:spMkLst>
        </pc:spChg>
        <pc:spChg chg="mod">
          <ac:chgData name="One Skill" userId="8d49c830ac36a521" providerId="LiveId" clId="{108620F3-7C9B-4B7B-BDB5-71800E3BB158}" dt="2021-04-15T14:57:39.908" v="2890" actId="27803"/>
          <ac:spMkLst>
            <pc:docMk/>
            <pc:sldMk cId="462504928" sldId="357"/>
            <ac:spMk id="367" creationId="{899FAB1D-972B-4335-910B-C4C3EBD08E4F}"/>
          </ac:spMkLst>
        </pc:spChg>
        <pc:spChg chg="mod">
          <ac:chgData name="One Skill" userId="8d49c830ac36a521" providerId="LiveId" clId="{108620F3-7C9B-4B7B-BDB5-71800E3BB158}" dt="2021-04-15T14:57:39.908" v="2890" actId="27803"/>
          <ac:spMkLst>
            <pc:docMk/>
            <pc:sldMk cId="462504928" sldId="357"/>
            <ac:spMk id="368" creationId="{BAF57D8D-E97A-44AC-8468-81463E8F4378}"/>
          </ac:spMkLst>
        </pc:spChg>
        <pc:spChg chg="mod">
          <ac:chgData name="One Skill" userId="8d49c830ac36a521" providerId="LiveId" clId="{108620F3-7C9B-4B7B-BDB5-71800E3BB158}" dt="2021-04-15T14:57:39.908" v="2890" actId="27803"/>
          <ac:spMkLst>
            <pc:docMk/>
            <pc:sldMk cId="462504928" sldId="357"/>
            <ac:spMk id="369" creationId="{8D4B4839-9647-4487-9CBB-4B4B29DA59DB}"/>
          </ac:spMkLst>
        </pc:spChg>
        <pc:spChg chg="mod">
          <ac:chgData name="One Skill" userId="8d49c830ac36a521" providerId="LiveId" clId="{108620F3-7C9B-4B7B-BDB5-71800E3BB158}" dt="2021-04-15T14:57:39.908" v="2890" actId="27803"/>
          <ac:spMkLst>
            <pc:docMk/>
            <pc:sldMk cId="462504928" sldId="357"/>
            <ac:spMk id="370" creationId="{83B17007-4D85-4630-82C2-C342BA0E7F36}"/>
          </ac:spMkLst>
        </pc:spChg>
        <pc:spChg chg="mod">
          <ac:chgData name="One Skill" userId="8d49c830ac36a521" providerId="LiveId" clId="{108620F3-7C9B-4B7B-BDB5-71800E3BB158}" dt="2021-04-15T14:57:39.908" v="2890" actId="27803"/>
          <ac:spMkLst>
            <pc:docMk/>
            <pc:sldMk cId="462504928" sldId="357"/>
            <ac:spMk id="371" creationId="{5B8DFA9B-AE8C-434B-8124-62FF3910FE4F}"/>
          </ac:spMkLst>
        </pc:spChg>
        <pc:spChg chg="mod">
          <ac:chgData name="One Skill" userId="8d49c830ac36a521" providerId="LiveId" clId="{108620F3-7C9B-4B7B-BDB5-71800E3BB158}" dt="2021-04-15T14:57:39.908" v="2890" actId="27803"/>
          <ac:spMkLst>
            <pc:docMk/>
            <pc:sldMk cId="462504928" sldId="357"/>
            <ac:spMk id="372" creationId="{F16C97CE-B003-454E-BB26-3B5E5A475568}"/>
          </ac:spMkLst>
        </pc:spChg>
        <pc:spChg chg="mod">
          <ac:chgData name="One Skill" userId="8d49c830ac36a521" providerId="LiveId" clId="{108620F3-7C9B-4B7B-BDB5-71800E3BB158}" dt="2021-04-15T14:57:39.908" v="2890" actId="27803"/>
          <ac:spMkLst>
            <pc:docMk/>
            <pc:sldMk cId="462504928" sldId="357"/>
            <ac:spMk id="373" creationId="{C9E2D4FA-B198-4B51-B20F-F9B70BC4AEAB}"/>
          </ac:spMkLst>
        </pc:spChg>
        <pc:spChg chg="mod">
          <ac:chgData name="One Skill" userId="8d49c830ac36a521" providerId="LiveId" clId="{108620F3-7C9B-4B7B-BDB5-71800E3BB158}" dt="2021-04-15T14:57:39.908" v="2890" actId="27803"/>
          <ac:spMkLst>
            <pc:docMk/>
            <pc:sldMk cId="462504928" sldId="357"/>
            <ac:spMk id="374" creationId="{2A00FA54-098C-4BB4-A03B-0C88A8F0AF02}"/>
          </ac:spMkLst>
        </pc:spChg>
        <pc:spChg chg="mod">
          <ac:chgData name="One Skill" userId="8d49c830ac36a521" providerId="LiveId" clId="{108620F3-7C9B-4B7B-BDB5-71800E3BB158}" dt="2021-04-15T14:57:39.908" v="2890" actId="27803"/>
          <ac:spMkLst>
            <pc:docMk/>
            <pc:sldMk cId="462504928" sldId="357"/>
            <ac:spMk id="375" creationId="{D4E982F5-40B3-4AB1-8C44-A50BBDBF4647}"/>
          </ac:spMkLst>
        </pc:spChg>
        <pc:spChg chg="mod">
          <ac:chgData name="One Skill" userId="8d49c830ac36a521" providerId="LiveId" clId="{108620F3-7C9B-4B7B-BDB5-71800E3BB158}" dt="2021-04-15T14:57:39.908" v="2890" actId="27803"/>
          <ac:spMkLst>
            <pc:docMk/>
            <pc:sldMk cId="462504928" sldId="357"/>
            <ac:spMk id="376" creationId="{F9F31D62-5AD5-4E98-A965-7A811DA658A2}"/>
          </ac:spMkLst>
        </pc:spChg>
        <pc:spChg chg="mod">
          <ac:chgData name="One Skill" userId="8d49c830ac36a521" providerId="LiveId" clId="{108620F3-7C9B-4B7B-BDB5-71800E3BB158}" dt="2021-04-15T14:57:39.908" v="2890" actId="27803"/>
          <ac:spMkLst>
            <pc:docMk/>
            <pc:sldMk cId="462504928" sldId="357"/>
            <ac:spMk id="377" creationId="{3E2BFF6E-F3C0-47AB-8E6B-CA65494C6917}"/>
          </ac:spMkLst>
        </pc:spChg>
        <pc:spChg chg="mod">
          <ac:chgData name="One Skill" userId="8d49c830ac36a521" providerId="LiveId" clId="{108620F3-7C9B-4B7B-BDB5-71800E3BB158}" dt="2021-04-15T14:57:39.908" v="2890" actId="27803"/>
          <ac:spMkLst>
            <pc:docMk/>
            <pc:sldMk cId="462504928" sldId="357"/>
            <ac:spMk id="378" creationId="{2720A5D9-A4A9-48BA-BB7C-3EE18C60F402}"/>
          </ac:spMkLst>
        </pc:spChg>
        <pc:spChg chg="mod">
          <ac:chgData name="One Skill" userId="8d49c830ac36a521" providerId="LiveId" clId="{108620F3-7C9B-4B7B-BDB5-71800E3BB158}" dt="2021-04-15T14:57:39.908" v="2890" actId="27803"/>
          <ac:spMkLst>
            <pc:docMk/>
            <pc:sldMk cId="462504928" sldId="357"/>
            <ac:spMk id="379" creationId="{484DF3EC-1CB3-4A86-BFBC-68CE8DC34893}"/>
          </ac:spMkLst>
        </pc:spChg>
        <pc:spChg chg="mod">
          <ac:chgData name="One Skill" userId="8d49c830ac36a521" providerId="LiveId" clId="{108620F3-7C9B-4B7B-BDB5-71800E3BB158}" dt="2021-04-15T14:57:39.908" v="2890" actId="27803"/>
          <ac:spMkLst>
            <pc:docMk/>
            <pc:sldMk cId="462504928" sldId="357"/>
            <ac:spMk id="380" creationId="{86322134-5D05-4B7D-89D6-4496B7CD9C8A}"/>
          </ac:spMkLst>
        </pc:spChg>
        <pc:spChg chg="mod">
          <ac:chgData name="One Skill" userId="8d49c830ac36a521" providerId="LiveId" clId="{108620F3-7C9B-4B7B-BDB5-71800E3BB158}" dt="2021-04-15T14:57:39.908" v="2890" actId="27803"/>
          <ac:spMkLst>
            <pc:docMk/>
            <pc:sldMk cId="462504928" sldId="357"/>
            <ac:spMk id="382" creationId="{6FA63427-5BF5-42F4-BF88-00CB37E4C11F}"/>
          </ac:spMkLst>
        </pc:spChg>
        <pc:spChg chg="mod">
          <ac:chgData name="One Skill" userId="8d49c830ac36a521" providerId="LiveId" clId="{108620F3-7C9B-4B7B-BDB5-71800E3BB158}" dt="2021-04-15T14:57:39.908" v="2890" actId="27803"/>
          <ac:spMkLst>
            <pc:docMk/>
            <pc:sldMk cId="462504928" sldId="357"/>
            <ac:spMk id="383" creationId="{2DE7E350-22B5-4D5F-B2D4-A2B6BBAFF633}"/>
          </ac:spMkLst>
        </pc:spChg>
        <pc:spChg chg="mod">
          <ac:chgData name="One Skill" userId="8d49c830ac36a521" providerId="LiveId" clId="{108620F3-7C9B-4B7B-BDB5-71800E3BB158}" dt="2021-04-15T14:57:39.908" v="2890" actId="27803"/>
          <ac:spMkLst>
            <pc:docMk/>
            <pc:sldMk cId="462504928" sldId="357"/>
            <ac:spMk id="384" creationId="{0F98FC18-7276-4766-AD41-4319AE515232}"/>
          </ac:spMkLst>
        </pc:spChg>
        <pc:spChg chg="mod">
          <ac:chgData name="One Skill" userId="8d49c830ac36a521" providerId="LiveId" clId="{108620F3-7C9B-4B7B-BDB5-71800E3BB158}" dt="2021-04-15T14:57:39.908" v="2890" actId="27803"/>
          <ac:spMkLst>
            <pc:docMk/>
            <pc:sldMk cId="462504928" sldId="357"/>
            <ac:spMk id="385" creationId="{B24D781F-09DC-4978-8D22-D083698973F4}"/>
          </ac:spMkLst>
        </pc:spChg>
        <pc:spChg chg="mod">
          <ac:chgData name="One Skill" userId="8d49c830ac36a521" providerId="LiveId" clId="{108620F3-7C9B-4B7B-BDB5-71800E3BB158}" dt="2021-04-15T14:57:39.908" v="2890" actId="27803"/>
          <ac:spMkLst>
            <pc:docMk/>
            <pc:sldMk cId="462504928" sldId="357"/>
            <ac:spMk id="386" creationId="{8A457D52-9D5B-4A95-8872-4906E3159AAF}"/>
          </ac:spMkLst>
        </pc:spChg>
        <pc:spChg chg="mod">
          <ac:chgData name="One Skill" userId="8d49c830ac36a521" providerId="LiveId" clId="{108620F3-7C9B-4B7B-BDB5-71800E3BB158}" dt="2021-04-15T14:57:39.908" v="2890" actId="27803"/>
          <ac:spMkLst>
            <pc:docMk/>
            <pc:sldMk cId="462504928" sldId="357"/>
            <ac:spMk id="387" creationId="{FE8306AA-0CBB-4A1C-B147-82811628DDC8}"/>
          </ac:spMkLst>
        </pc:spChg>
        <pc:spChg chg="mod">
          <ac:chgData name="One Skill" userId="8d49c830ac36a521" providerId="LiveId" clId="{108620F3-7C9B-4B7B-BDB5-71800E3BB158}" dt="2021-04-15T14:57:39.908" v="2890" actId="27803"/>
          <ac:spMkLst>
            <pc:docMk/>
            <pc:sldMk cId="462504928" sldId="357"/>
            <ac:spMk id="388" creationId="{1E171698-1B8B-4C81-94DA-F7876D689D1F}"/>
          </ac:spMkLst>
        </pc:spChg>
        <pc:spChg chg="mod">
          <ac:chgData name="One Skill" userId="8d49c830ac36a521" providerId="LiveId" clId="{108620F3-7C9B-4B7B-BDB5-71800E3BB158}" dt="2021-04-15T14:57:39.908" v="2890" actId="27803"/>
          <ac:spMkLst>
            <pc:docMk/>
            <pc:sldMk cId="462504928" sldId="357"/>
            <ac:spMk id="389" creationId="{54D656C8-A68C-4B5D-BFE9-F6C0D3CC2807}"/>
          </ac:spMkLst>
        </pc:spChg>
        <pc:spChg chg="mod">
          <ac:chgData name="One Skill" userId="8d49c830ac36a521" providerId="LiveId" clId="{108620F3-7C9B-4B7B-BDB5-71800E3BB158}" dt="2021-04-15T14:57:39.908" v="2890" actId="27803"/>
          <ac:spMkLst>
            <pc:docMk/>
            <pc:sldMk cId="462504928" sldId="357"/>
            <ac:spMk id="390" creationId="{B0C265A3-C362-4DA8-AB3D-836F3F698566}"/>
          </ac:spMkLst>
        </pc:spChg>
        <pc:spChg chg="mod">
          <ac:chgData name="One Skill" userId="8d49c830ac36a521" providerId="LiveId" clId="{108620F3-7C9B-4B7B-BDB5-71800E3BB158}" dt="2021-04-15T14:57:39.908" v="2890" actId="27803"/>
          <ac:spMkLst>
            <pc:docMk/>
            <pc:sldMk cId="462504928" sldId="357"/>
            <ac:spMk id="391" creationId="{0798510C-824B-4C17-92F4-DDB39173BBC3}"/>
          </ac:spMkLst>
        </pc:spChg>
        <pc:spChg chg="mod">
          <ac:chgData name="One Skill" userId="8d49c830ac36a521" providerId="LiveId" clId="{108620F3-7C9B-4B7B-BDB5-71800E3BB158}" dt="2021-04-15T14:57:39.908" v="2890" actId="27803"/>
          <ac:spMkLst>
            <pc:docMk/>
            <pc:sldMk cId="462504928" sldId="357"/>
            <ac:spMk id="392" creationId="{A52C48DE-0E4B-45A1-BE14-FFA7BA7FDB74}"/>
          </ac:spMkLst>
        </pc:spChg>
        <pc:spChg chg="mod">
          <ac:chgData name="One Skill" userId="8d49c830ac36a521" providerId="LiveId" clId="{108620F3-7C9B-4B7B-BDB5-71800E3BB158}" dt="2021-04-15T14:57:39.908" v="2890" actId="27803"/>
          <ac:spMkLst>
            <pc:docMk/>
            <pc:sldMk cId="462504928" sldId="357"/>
            <ac:spMk id="393" creationId="{F60A4FFA-817D-4578-90E3-EA2780398AA6}"/>
          </ac:spMkLst>
        </pc:spChg>
        <pc:spChg chg="mod">
          <ac:chgData name="One Skill" userId="8d49c830ac36a521" providerId="LiveId" clId="{108620F3-7C9B-4B7B-BDB5-71800E3BB158}" dt="2021-04-15T14:57:39.908" v="2890" actId="27803"/>
          <ac:spMkLst>
            <pc:docMk/>
            <pc:sldMk cId="462504928" sldId="357"/>
            <ac:spMk id="394" creationId="{C613DE35-D652-43CA-821E-5E1603F543B8}"/>
          </ac:spMkLst>
        </pc:spChg>
        <pc:spChg chg="mod">
          <ac:chgData name="One Skill" userId="8d49c830ac36a521" providerId="LiveId" clId="{108620F3-7C9B-4B7B-BDB5-71800E3BB158}" dt="2021-04-15T14:57:39.908" v="2890" actId="27803"/>
          <ac:spMkLst>
            <pc:docMk/>
            <pc:sldMk cId="462504928" sldId="357"/>
            <ac:spMk id="395" creationId="{2149BE8B-2EA3-414A-BC5D-10C536866A4E}"/>
          </ac:spMkLst>
        </pc:spChg>
        <pc:spChg chg="mod">
          <ac:chgData name="One Skill" userId="8d49c830ac36a521" providerId="LiveId" clId="{108620F3-7C9B-4B7B-BDB5-71800E3BB158}" dt="2021-04-15T14:57:39.908" v="2890" actId="27803"/>
          <ac:spMkLst>
            <pc:docMk/>
            <pc:sldMk cId="462504928" sldId="357"/>
            <ac:spMk id="396" creationId="{7E90D008-BB86-43AB-AB92-C25C3A6F01FC}"/>
          </ac:spMkLst>
        </pc:spChg>
        <pc:spChg chg="mod">
          <ac:chgData name="One Skill" userId="8d49c830ac36a521" providerId="LiveId" clId="{108620F3-7C9B-4B7B-BDB5-71800E3BB158}" dt="2021-04-15T14:57:39.908" v="2890" actId="27803"/>
          <ac:spMkLst>
            <pc:docMk/>
            <pc:sldMk cId="462504928" sldId="357"/>
            <ac:spMk id="397" creationId="{337A1F38-7738-4A8A-B9CB-F2F303944FD3}"/>
          </ac:spMkLst>
        </pc:spChg>
        <pc:spChg chg="mod">
          <ac:chgData name="One Skill" userId="8d49c830ac36a521" providerId="LiveId" clId="{108620F3-7C9B-4B7B-BDB5-71800E3BB158}" dt="2021-04-15T14:57:39.908" v="2890" actId="27803"/>
          <ac:spMkLst>
            <pc:docMk/>
            <pc:sldMk cId="462504928" sldId="357"/>
            <ac:spMk id="398" creationId="{C3D12570-EE7C-4018-BFD3-03A9C2D9A22B}"/>
          </ac:spMkLst>
        </pc:spChg>
        <pc:spChg chg="mod">
          <ac:chgData name="One Skill" userId="8d49c830ac36a521" providerId="LiveId" clId="{108620F3-7C9B-4B7B-BDB5-71800E3BB158}" dt="2021-04-15T14:57:39.908" v="2890" actId="27803"/>
          <ac:spMkLst>
            <pc:docMk/>
            <pc:sldMk cId="462504928" sldId="357"/>
            <ac:spMk id="399" creationId="{76F08944-A67A-4967-BE32-271FED11BA5F}"/>
          </ac:spMkLst>
        </pc:spChg>
        <pc:spChg chg="mod">
          <ac:chgData name="One Skill" userId="8d49c830ac36a521" providerId="LiveId" clId="{108620F3-7C9B-4B7B-BDB5-71800E3BB158}" dt="2021-04-15T14:57:39.908" v="2890" actId="27803"/>
          <ac:spMkLst>
            <pc:docMk/>
            <pc:sldMk cId="462504928" sldId="357"/>
            <ac:spMk id="402" creationId="{934A46C1-8A5D-4E59-9B93-2201A9719FA8}"/>
          </ac:spMkLst>
        </pc:spChg>
        <pc:spChg chg="mod">
          <ac:chgData name="One Skill" userId="8d49c830ac36a521" providerId="LiveId" clId="{108620F3-7C9B-4B7B-BDB5-71800E3BB158}" dt="2021-04-15T14:57:39.908" v="2890" actId="27803"/>
          <ac:spMkLst>
            <pc:docMk/>
            <pc:sldMk cId="462504928" sldId="357"/>
            <ac:spMk id="403" creationId="{F8A7B78A-E641-4DC0-9EE2-EACD65FB8E38}"/>
          </ac:spMkLst>
        </pc:spChg>
        <pc:spChg chg="mod">
          <ac:chgData name="One Skill" userId="8d49c830ac36a521" providerId="LiveId" clId="{108620F3-7C9B-4B7B-BDB5-71800E3BB158}" dt="2021-04-15T14:57:39.908" v="2890" actId="27803"/>
          <ac:spMkLst>
            <pc:docMk/>
            <pc:sldMk cId="462504928" sldId="357"/>
            <ac:spMk id="404" creationId="{50E3F0A5-8681-4692-B085-5D2B0E6129D9}"/>
          </ac:spMkLst>
        </pc:spChg>
        <pc:spChg chg="mod">
          <ac:chgData name="One Skill" userId="8d49c830ac36a521" providerId="LiveId" clId="{108620F3-7C9B-4B7B-BDB5-71800E3BB158}" dt="2021-04-15T14:57:39.908" v="2890" actId="27803"/>
          <ac:spMkLst>
            <pc:docMk/>
            <pc:sldMk cId="462504928" sldId="357"/>
            <ac:spMk id="405" creationId="{FEB2E237-A96E-45E1-9FDF-5CAD17E98FDC}"/>
          </ac:spMkLst>
        </pc:spChg>
        <pc:spChg chg="mod">
          <ac:chgData name="One Skill" userId="8d49c830ac36a521" providerId="LiveId" clId="{108620F3-7C9B-4B7B-BDB5-71800E3BB158}" dt="2021-04-15T14:57:39.908" v="2890" actId="27803"/>
          <ac:spMkLst>
            <pc:docMk/>
            <pc:sldMk cId="462504928" sldId="357"/>
            <ac:spMk id="406" creationId="{4896E4E2-DCC8-4495-9116-4964FF58C852}"/>
          </ac:spMkLst>
        </pc:spChg>
        <pc:spChg chg="mod">
          <ac:chgData name="One Skill" userId="8d49c830ac36a521" providerId="LiveId" clId="{108620F3-7C9B-4B7B-BDB5-71800E3BB158}" dt="2021-04-15T14:57:39.908" v="2890" actId="27803"/>
          <ac:spMkLst>
            <pc:docMk/>
            <pc:sldMk cId="462504928" sldId="357"/>
            <ac:spMk id="407" creationId="{96EC3235-576F-4FA1-99A0-F206C7455CD9}"/>
          </ac:spMkLst>
        </pc:spChg>
        <pc:spChg chg="mod">
          <ac:chgData name="One Skill" userId="8d49c830ac36a521" providerId="LiveId" clId="{108620F3-7C9B-4B7B-BDB5-71800E3BB158}" dt="2021-04-15T14:57:39.908" v="2890" actId="27803"/>
          <ac:spMkLst>
            <pc:docMk/>
            <pc:sldMk cId="462504928" sldId="357"/>
            <ac:spMk id="408" creationId="{1C67EE0F-98F9-4DD6-8B28-76D813E1C432}"/>
          </ac:spMkLst>
        </pc:spChg>
        <pc:spChg chg="mod">
          <ac:chgData name="One Skill" userId="8d49c830ac36a521" providerId="LiveId" clId="{108620F3-7C9B-4B7B-BDB5-71800E3BB158}" dt="2021-04-15T14:57:39.908" v="2890" actId="27803"/>
          <ac:spMkLst>
            <pc:docMk/>
            <pc:sldMk cId="462504928" sldId="357"/>
            <ac:spMk id="409" creationId="{8032C0D6-A212-4AE4-9C3F-D465C3941310}"/>
          </ac:spMkLst>
        </pc:spChg>
        <pc:spChg chg="mod">
          <ac:chgData name="One Skill" userId="8d49c830ac36a521" providerId="LiveId" clId="{108620F3-7C9B-4B7B-BDB5-71800E3BB158}" dt="2021-04-15T14:57:39.908" v="2890" actId="27803"/>
          <ac:spMkLst>
            <pc:docMk/>
            <pc:sldMk cId="462504928" sldId="357"/>
            <ac:spMk id="411" creationId="{1EE4818D-1B3C-448E-A48A-0C6290440430}"/>
          </ac:spMkLst>
        </pc:spChg>
        <pc:spChg chg="mod">
          <ac:chgData name="One Skill" userId="8d49c830ac36a521" providerId="LiveId" clId="{108620F3-7C9B-4B7B-BDB5-71800E3BB158}" dt="2021-04-15T14:57:39.908" v="2890" actId="27803"/>
          <ac:spMkLst>
            <pc:docMk/>
            <pc:sldMk cId="462504928" sldId="357"/>
            <ac:spMk id="412" creationId="{11393395-392E-49C9-98D2-F84055B8E318}"/>
          </ac:spMkLst>
        </pc:spChg>
        <pc:spChg chg="mod">
          <ac:chgData name="One Skill" userId="8d49c830ac36a521" providerId="LiveId" clId="{108620F3-7C9B-4B7B-BDB5-71800E3BB158}" dt="2021-04-15T14:57:39.908" v="2890" actId="27803"/>
          <ac:spMkLst>
            <pc:docMk/>
            <pc:sldMk cId="462504928" sldId="357"/>
            <ac:spMk id="413" creationId="{44B39B19-265A-46C7-8255-24136EC3E14D}"/>
          </ac:spMkLst>
        </pc:spChg>
        <pc:spChg chg="mod">
          <ac:chgData name="One Skill" userId="8d49c830ac36a521" providerId="LiveId" clId="{108620F3-7C9B-4B7B-BDB5-71800E3BB158}" dt="2021-04-15T14:57:39.908" v="2890" actId="27803"/>
          <ac:spMkLst>
            <pc:docMk/>
            <pc:sldMk cId="462504928" sldId="357"/>
            <ac:spMk id="414" creationId="{E100D221-2E19-4805-9F67-314E7022319D}"/>
          </ac:spMkLst>
        </pc:spChg>
        <pc:spChg chg="mod">
          <ac:chgData name="One Skill" userId="8d49c830ac36a521" providerId="LiveId" clId="{108620F3-7C9B-4B7B-BDB5-71800E3BB158}" dt="2021-04-15T14:57:39.908" v="2890" actId="27803"/>
          <ac:spMkLst>
            <pc:docMk/>
            <pc:sldMk cId="462504928" sldId="357"/>
            <ac:spMk id="415" creationId="{1FDE0F28-138A-44D4-B23B-6C449D58A732}"/>
          </ac:spMkLst>
        </pc:spChg>
        <pc:spChg chg="mod">
          <ac:chgData name="One Skill" userId="8d49c830ac36a521" providerId="LiveId" clId="{108620F3-7C9B-4B7B-BDB5-71800E3BB158}" dt="2021-04-15T14:57:39.908" v="2890" actId="27803"/>
          <ac:spMkLst>
            <pc:docMk/>
            <pc:sldMk cId="462504928" sldId="357"/>
            <ac:spMk id="416" creationId="{0EA4DC65-FD74-482D-813B-93340F2BF4AC}"/>
          </ac:spMkLst>
        </pc:spChg>
        <pc:spChg chg="mod">
          <ac:chgData name="One Skill" userId="8d49c830ac36a521" providerId="LiveId" clId="{108620F3-7C9B-4B7B-BDB5-71800E3BB158}" dt="2021-04-15T14:57:39.908" v="2890" actId="27803"/>
          <ac:spMkLst>
            <pc:docMk/>
            <pc:sldMk cId="462504928" sldId="357"/>
            <ac:spMk id="418" creationId="{069615B2-6C57-4824-B211-B87089849248}"/>
          </ac:spMkLst>
        </pc:spChg>
        <pc:spChg chg="mod">
          <ac:chgData name="One Skill" userId="8d49c830ac36a521" providerId="LiveId" clId="{108620F3-7C9B-4B7B-BDB5-71800E3BB158}" dt="2021-04-15T14:57:39.908" v="2890" actId="27803"/>
          <ac:spMkLst>
            <pc:docMk/>
            <pc:sldMk cId="462504928" sldId="357"/>
            <ac:spMk id="419" creationId="{D8A4454E-BAB3-42C1-BE12-3972426D3B20}"/>
          </ac:spMkLst>
        </pc:spChg>
        <pc:spChg chg="mod">
          <ac:chgData name="One Skill" userId="8d49c830ac36a521" providerId="LiveId" clId="{108620F3-7C9B-4B7B-BDB5-71800E3BB158}" dt="2021-04-15T14:57:39.908" v="2890" actId="27803"/>
          <ac:spMkLst>
            <pc:docMk/>
            <pc:sldMk cId="462504928" sldId="357"/>
            <ac:spMk id="420" creationId="{9D42BBDD-172E-4AFC-B79B-1BE8E367896D}"/>
          </ac:spMkLst>
        </pc:spChg>
        <pc:spChg chg="mod">
          <ac:chgData name="One Skill" userId="8d49c830ac36a521" providerId="LiveId" clId="{108620F3-7C9B-4B7B-BDB5-71800E3BB158}" dt="2021-04-15T14:57:39.908" v="2890" actId="27803"/>
          <ac:spMkLst>
            <pc:docMk/>
            <pc:sldMk cId="462504928" sldId="357"/>
            <ac:spMk id="421" creationId="{C5CD80D3-8CFB-4FE1-9996-31D3528F8235}"/>
          </ac:spMkLst>
        </pc:spChg>
        <pc:spChg chg="mod">
          <ac:chgData name="One Skill" userId="8d49c830ac36a521" providerId="LiveId" clId="{108620F3-7C9B-4B7B-BDB5-71800E3BB158}" dt="2021-04-15T14:57:39.908" v="2890" actId="27803"/>
          <ac:spMkLst>
            <pc:docMk/>
            <pc:sldMk cId="462504928" sldId="357"/>
            <ac:spMk id="422" creationId="{01E8196B-13AD-48AC-9A92-979B61FB369A}"/>
          </ac:spMkLst>
        </pc:spChg>
        <pc:spChg chg="mod">
          <ac:chgData name="One Skill" userId="8d49c830ac36a521" providerId="LiveId" clId="{108620F3-7C9B-4B7B-BDB5-71800E3BB158}" dt="2021-04-15T14:57:39.908" v="2890" actId="27803"/>
          <ac:spMkLst>
            <pc:docMk/>
            <pc:sldMk cId="462504928" sldId="357"/>
            <ac:spMk id="423" creationId="{4640A8DF-D52D-497D-A6A3-296DD667ACB5}"/>
          </ac:spMkLst>
        </pc:spChg>
        <pc:spChg chg="mod">
          <ac:chgData name="One Skill" userId="8d49c830ac36a521" providerId="LiveId" clId="{108620F3-7C9B-4B7B-BDB5-71800E3BB158}" dt="2021-04-15T14:57:39.908" v="2890" actId="27803"/>
          <ac:spMkLst>
            <pc:docMk/>
            <pc:sldMk cId="462504928" sldId="357"/>
            <ac:spMk id="424" creationId="{68513078-BECE-42CD-82C5-BFF7A6C4C2AE}"/>
          </ac:spMkLst>
        </pc:spChg>
        <pc:spChg chg="mod">
          <ac:chgData name="One Skill" userId="8d49c830ac36a521" providerId="LiveId" clId="{108620F3-7C9B-4B7B-BDB5-71800E3BB158}" dt="2021-04-15T14:57:39.908" v="2890" actId="27803"/>
          <ac:spMkLst>
            <pc:docMk/>
            <pc:sldMk cId="462504928" sldId="357"/>
            <ac:spMk id="425" creationId="{1A5D9445-05E9-42BD-A20E-FB6CC934147F}"/>
          </ac:spMkLst>
        </pc:spChg>
        <pc:spChg chg="mod">
          <ac:chgData name="One Skill" userId="8d49c830ac36a521" providerId="LiveId" clId="{108620F3-7C9B-4B7B-BDB5-71800E3BB158}" dt="2021-04-15T14:57:39.908" v="2890" actId="27803"/>
          <ac:spMkLst>
            <pc:docMk/>
            <pc:sldMk cId="462504928" sldId="357"/>
            <ac:spMk id="426" creationId="{DB95A64C-D493-4A73-A910-EADE02C6F309}"/>
          </ac:spMkLst>
        </pc:spChg>
        <pc:spChg chg="mod">
          <ac:chgData name="One Skill" userId="8d49c830ac36a521" providerId="LiveId" clId="{108620F3-7C9B-4B7B-BDB5-71800E3BB158}" dt="2021-04-15T14:57:39.908" v="2890" actId="27803"/>
          <ac:spMkLst>
            <pc:docMk/>
            <pc:sldMk cId="462504928" sldId="357"/>
            <ac:spMk id="427" creationId="{B507F6AC-AD22-407F-A270-878C89230416}"/>
          </ac:spMkLst>
        </pc:spChg>
        <pc:spChg chg="mod">
          <ac:chgData name="One Skill" userId="8d49c830ac36a521" providerId="LiveId" clId="{108620F3-7C9B-4B7B-BDB5-71800E3BB158}" dt="2021-04-15T14:57:39.908" v="2890" actId="27803"/>
          <ac:spMkLst>
            <pc:docMk/>
            <pc:sldMk cId="462504928" sldId="357"/>
            <ac:spMk id="428" creationId="{B56A048E-65A6-4D8D-9273-79D3B956811D}"/>
          </ac:spMkLst>
        </pc:spChg>
        <pc:spChg chg="mod">
          <ac:chgData name="One Skill" userId="8d49c830ac36a521" providerId="LiveId" clId="{108620F3-7C9B-4B7B-BDB5-71800E3BB158}" dt="2021-04-15T14:57:39.908" v="2890" actId="27803"/>
          <ac:spMkLst>
            <pc:docMk/>
            <pc:sldMk cId="462504928" sldId="357"/>
            <ac:spMk id="429" creationId="{EC0F5BC6-D436-45E5-82E6-585DE1D1A42A}"/>
          </ac:spMkLst>
        </pc:spChg>
        <pc:spChg chg="mod">
          <ac:chgData name="One Skill" userId="8d49c830ac36a521" providerId="LiveId" clId="{108620F3-7C9B-4B7B-BDB5-71800E3BB158}" dt="2021-04-15T14:57:39.908" v="2890" actId="27803"/>
          <ac:spMkLst>
            <pc:docMk/>
            <pc:sldMk cId="462504928" sldId="357"/>
            <ac:spMk id="430" creationId="{F251C349-8C2E-454B-AD92-803ACC649B7D}"/>
          </ac:spMkLst>
        </pc:spChg>
        <pc:spChg chg="mod">
          <ac:chgData name="One Skill" userId="8d49c830ac36a521" providerId="LiveId" clId="{108620F3-7C9B-4B7B-BDB5-71800E3BB158}" dt="2021-04-15T14:57:39.908" v="2890" actId="27803"/>
          <ac:spMkLst>
            <pc:docMk/>
            <pc:sldMk cId="462504928" sldId="357"/>
            <ac:spMk id="431" creationId="{4E29F30D-DB6F-447E-BC85-3293D1BA6AA1}"/>
          </ac:spMkLst>
        </pc:spChg>
        <pc:spChg chg="mod">
          <ac:chgData name="One Skill" userId="8d49c830ac36a521" providerId="LiveId" clId="{108620F3-7C9B-4B7B-BDB5-71800E3BB158}" dt="2021-04-15T14:57:39.908" v="2890" actId="27803"/>
          <ac:spMkLst>
            <pc:docMk/>
            <pc:sldMk cId="462504928" sldId="357"/>
            <ac:spMk id="432" creationId="{274CBC3D-844F-4D15-B8A0-91604DAD83B0}"/>
          </ac:spMkLst>
        </pc:spChg>
        <pc:spChg chg="mod">
          <ac:chgData name="One Skill" userId="8d49c830ac36a521" providerId="LiveId" clId="{108620F3-7C9B-4B7B-BDB5-71800E3BB158}" dt="2021-04-15T14:57:39.908" v="2890" actId="27803"/>
          <ac:spMkLst>
            <pc:docMk/>
            <pc:sldMk cId="462504928" sldId="357"/>
            <ac:spMk id="433" creationId="{EF496343-4907-4583-BD50-0DE2AE106D16}"/>
          </ac:spMkLst>
        </pc:spChg>
        <pc:spChg chg="mod">
          <ac:chgData name="One Skill" userId="8d49c830ac36a521" providerId="LiveId" clId="{108620F3-7C9B-4B7B-BDB5-71800E3BB158}" dt="2021-04-15T14:57:39.908" v="2890" actId="27803"/>
          <ac:spMkLst>
            <pc:docMk/>
            <pc:sldMk cId="462504928" sldId="357"/>
            <ac:spMk id="434" creationId="{184E6814-54A3-4D0B-B6DD-D5443C5C90FA}"/>
          </ac:spMkLst>
        </pc:spChg>
        <pc:spChg chg="mod">
          <ac:chgData name="One Skill" userId="8d49c830ac36a521" providerId="LiveId" clId="{108620F3-7C9B-4B7B-BDB5-71800E3BB158}" dt="2021-04-15T14:57:39.908" v="2890" actId="27803"/>
          <ac:spMkLst>
            <pc:docMk/>
            <pc:sldMk cId="462504928" sldId="357"/>
            <ac:spMk id="435" creationId="{154CED52-FEE5-4262-8A1A-3A2090CCDFD0}"/>
          </ac:spMkLst>
        </pc:spChg>
        <pc:spChg chg="mod">
          <ac:chgData name="One Skill" userId="8d49c830ac36a521" providerId="LiveId" clId="{108620F3-7C9B-4B7B-BDB5-71800E3BB158}" dt="2021-04-15T14:57:39.908" v="2890" actId="27803"/>
          <ac:spMkLst>
            <pc:docMk/>
            <pc:sldMk cId="462504928" sldId="357"/>
            <ac:spMk id="436" creationId="{6125CAB5-D71A-4E16-9266-B1FD310EAA3B}"/>
          </ac:spMkLst>
        </pc:spChg>
        <pc:spChg chg="mod">
          <ac:chgData name="One Skill" userId="8d49c830ac36a521" providerId="LiveId" clId="{108620F3-7C9B-4B7B-BDB5-71800E3BB158}" dt="2021-04-15T14:57:39.908" v="2890" actId="27803"/>
          <ac:spMkLst>
            <pc:docMk/>
            <pc:sldMk cId="462504928" sldId="357"/>
            <ac:spMk id="437" creationId="{31768A63-4304-4EE2-A4EE-E67C6BE24143}"/>
          </ac:spMkLst>
        </pc:spChg>
        <pc:spChg chg="mod">
          <ac:chgData name="One Skill" userId="8d49c830ac36a521" providerId="LiveId" clId="{108620F3-7C9B-4B7B-BDB5-71800E3BB158}" dt="2021-04-15T14:57:39.908" v="2890" actId="27803"/>
          <ac:spMkLst>
            <pc:docMk/>
            <pc:sldMk cId="462504928" sldId="357"/>
            <ac:spMk id="439" creationId="{B5E0B8F8-4625-4C5E-86C5-7DE685F807FE}"/>
          </ac:spMkLst>
        </pc:spChg>
        <pc:spChg chg="mod">
          <ac:chgData name="One Skill" userId="8d49c830ac36a521" providerId="LiveId" clId="{108620F3-7C9B-4B7B-BDB5-71800E3BB158}" dt="2021-04-15T14:57:39.908" v="2890" actId="27803"/>
          <ac:spMkLst>
            <pc:docMk/>
            <pc:sldMk cId="462504928" sldId="357"/>
            <ac:spMk id="440" creationId="{F23D42F8-2249-40C7-82B2-3EAD5FB7DA5A}"/>
          </ac:spMkLst>
        </pc:spChg>
        <pc:spChg chg="mod">
          <ac:chgData name="One Skill" userId="8d49c830ac36a521" providerId="LiveId" clId="{108620F3-7C9B-4B7B-BDB5-71800E3BB158}" dt="2021-04-15T14:57:39.908" v="2890" actId="27803"/>
          <ac:spMkLst>
            <pc:docMk/>
            <pc:sldMk cId="462504928" sldId="357"/>
            <ac:spMk id="441" creationId="{C9427FBD-8AFB-453C-9623-5290516DD5BA}"/>
          </ac:spMkLst>
        </pc:spChg>
        <pc:spChg chg="mod">
          <ac:chgData name="One Skill" userId="8d49c830ac36a521" providerId="LiveId" clId="{108620F3-7C9B-4B7B-BDB5-71800E3BB158}" dt="2021-04-15T14:57:39.908" v="2890" actId="27803"/>
          <ac:spMkLst>
            <pc:docMk/>
            <pc:sldMk cId="462504928" sldId="357"/>
            <ac:spMk id="442" creationId="{7DEEC656-260A-477A-B9B1-18AF01BAB6ED}"/>
          </ac:spMkLst>
        </pc:spChg>
        <pc:spChg chg="mod">
          <ac:chgData name="One Skill" userId="8d49c830ac36a521" providerId="LiveId" clId="{108620F3-7C9B-4B7B-BDB5-71800E3BB158}" dt="2021-04-15T14:57:39.908" v="2890" actId="27803"/>
          <ac:spMkLst>
            <pc:docMk/>
            <pc:sldMk cId="462504928" sldId="357"/>
            <ac:spMk id="443" creationId="{2F86B58E-A196-4395-B3AB-D724CF37F4CD}"/>
          </ac:spMkLst>
        </pc:spChg>
        <pc:spChg chg="mod">
          <ac:chgData name="One Skill" userId="8d49c830ac36a521" providerId="LiveId" clId="{108620F3-7C9B-4B7B-BDB5-71800E3BB158}" dt="2021-04-15T14:57:39.908" v="2890" actId="27803"/>
          <ac:spMkLst>
            <pc:docMk/>
            <pc:sldMk cId="462504928" sldId="357"/>
            <ac:spMk id="444" creationId="{CFD4F87F-DA56-4824-8F39-E4C9E3CDAF19}"/>
          </ac:spMkLst>
        </pc:spChg>
        <pc:spChg chg="mod">
          <ac:chgData name="One Skill" userId="8d49c830ac36a521" providerId="LiveId" clId="{108620F3-7C9B-4B7B-BDB5-71800E3BB158}" dt="2021-04-15T14:57:39.908" v="2890" actId="27803"/>
          <ac:spMkLst>
            <pc:docMk/>
            <pc:sldMk cId="462504928" sldId="357"/>
            <ac:spMk id="445" creationId="{96B62DD2-D75B-4F5A-8F2E-7B4C2C9FB46F}"/>
          </ac:spMkLst>
        </pc:spChg>
        <pc:spChg chg="mod">
          <ac:chgData name="One Skill" userId="8d49c830ac36a521" providerId="LiveId" clId="{108620F3-7C9B-4B7B-BDB5-71800E3BB158}" dt="2021-04-15T14:57:39.908" v="2890" actId="27803"/>
          <ac:spMkLst>
            <pc:docMk/>
            <pc:sldMk cId="462504928" sldId="357"/>
            <ac:spMk id="446" creationId="{BA4153A4-DAE0-4E3F-98B1-108215EC28A2}"/>
          </ac:spMkLst>
        </pc:spChg>
        <pc:spChg chg="mod">
          <ac:chgData name="One Skill" userId="8d49c830ac36a521" providerId="LiveId" clId="{108620F3-7C9B-4B7B-BDB5-71800E3BB158}" dt="2021-04-15T14:57:39.908" v="2890" actId="27803"/>
          <ac:spMkLst>
            <pc:docMk/>
            <pc:sldMk cId="462504928" sldId="357"/>
            <ac:spMk id="447" creationId="{D17F2B03-F8F8-49A4-A3B9-0E83882732CC}"/>
          </ac:spMkLst>
        </pc:spChg>
        <pc:spChg chg="mod">
          <ac:chgData name="One Skill" userId="8d49c830ac36a521" providerId="LiveId" clId="{108620F3-7C9B-4B7B-BDB5-71800E3BB158}" dt="2021-04-15T14:57:39.908" v="2890" actId="27803"/>
          <ac:spMkLst>
            <pc:docMk/>
            <pc:sldMk cId="462504928" sldId="357"/>
            <ac:spMk id="448" creationId="{03E46839-7043-404F-BEEF-5F26354EFD8D}"/>
          </ac:spMkLst>
        </pc:spChg>
        <pc:spChg chg="mod">
          <ac:chgData name="One Skill" userId="8d49c830ac36a521" providerId="LiveId" clId="{108620F3-7C9B-4B7B-BDB5-71800E3BB158}" dt="2021-04-15T14:57:39.908" v="2890" actId="27803"/>
          <ac:spMkLst>
            <pc:docMk/>
            <pc:sldMk cId="462504928" sldId="357"/>
            <ac:spMk id="449" creationId="{F33EF54F-08E5-4243-87A5-F3E4FF6F650E}"/>
          </ac:spMkLst>
        </pc:spChg>
        <pc:spChg chg="mod">
          <ac:chgData name="One Skill" userId="8d49c830ac36a521" providerId="LiveId" clId="{108620F3-7C9B-4B7B-BDB5-71800E3BB158}" dt="2021-04-15T14:57:39.908" v="2890" actId="27803"/>
          <ac:spMkLst>
            <pc:docMk/>
            <pc:sldMk cId="462504928" sldId="357"/>
            <ac:spMk id="450" creationId="{FD4E878F-922A-4D93-9AF8-0A543C590379}"/>
          </ac:spMkLst>
        </pc:spChg>
        <pc:spChg chg="mod">
          <ac:chgData name="One Skill" userId="8d49c830ac36a521" providerId="LiveId" clId="{108620F3-7C9B-4B7B-BDB5-71800E3BB158}" dt="2021-04-15T14:57:39.908" v="2890" actId="27803"/>
          <ac:spMkLst>
            <pc:docMk/>
            <pc:sldMk cId="462504928" sldId="357"/>
            <ac:spMk id="452" creationId="{F4D78895-5956-4040-8B55-518B33BF6994}"/>
          </ac:spMkLst>
        </pc:spChg>
        <pc:spChg chg="mod">
          <ac:chgData name="One Skill" userId="8d49c830ac36a521" providerId="LiveId" clId="{108620F3-7C9B-4B7B-BDB5-71800E3BB158}" dt="2021-04-15T14:57:39.908" v="2890" actId="27803"/>
          <ac:spMkLst>
            <pc:docMk/>
            <pc:sldMk cId="462504928" sldId="357"/>
            <ac:spMk id="453" creationId="{A0A71F67-E450-4DC4-B198-DE843E5FECAE}"/>
          </ac:spMkLst>
        </pc:spChg>
        <pc:spChg chg="mod">
          <ac:chgData name="One Skill" userId="8d49c830ac36a521" providerId="LiveId" clId="{108620F3-7C9B-4B7B-BDB5-71800E3BB158}" dt="2021-04-15T14:57:39.908" v="2890" actId="27803"/>
          <ac:spMkLst>
            <pc:docMk/>
            <pc:sldMk cId="462504928" sldId="357"/>
            <ac:spMk id="454" creationId="{63281A72-483B-498B-A97B-F95A0F8D23E0}"/>
          </ac:spMkLst>
        </pc:spChg>
        <pc:spChg chg="mod">
          <ac:chgData name="One Skill" userId="8d49c830ac36a521" providerId="LiveId" clId="{108620F3-7C9B-4B7B-BDB5-71800E3BB158}" dt="2021-04-15T14:57:39.908" v="2890" actId="27803"/>
          <ac:spMkLst>
            <pc:docMk/>
            <pc:sldMk cId="462504928" sldId="357"/>
            <ac:spMk id="455" creationId="{FD4AE3D5-E06B-4A25-AAB0-3A0AC76AB26B}"/>
          </ac:spMkLst>
        </pc:spChg>
        <pc:spChg chg="mod">
          <ac:chgData name="One Skill" userId="8d49c830ac36a521" providerId="LiveId" clId="{108620F3-7C9B-4B7B-BDB5-71800E3BB158}" dt="2021-04-15T14:57:39.908" v="2890" actId="27803"/>
          <ac:spMkLst>
            <pc:docMk/>
            <pc:sldMk cId="462504928" sldId="357"/>
            <ac:spMk id="456" creationId="{CF8DAA99-8783-4AAC-9EB5-281E712A7B3A}"/>
          </ac:spMkLst>
        </pc:spChg>
        <pc:spChg chg="mod">
          <ac:chgData name="One Skill" userId="8d49c830ac36a521" providerId="LiveId" clId="{108620F3-7C9B-4B7B-BDB5-71800E3BB158}" dt="2021-04-15T14:57:39.908" v="2890" actId="27803"/>
          <ac:spMkLst>
            <pc:docMk/>
            <pc:sldMk cId="462504928" sldId="357"/>
            <ac:spMk id="457" creationId="{6AC062E5-4CE3-4E18-9792-3C87A0316611}"/>
          </ac:spMkLst>
        </pc:spChg>
        <pc:spChg chg="mod">
          <ac:chgData name="One Skill" userId="8d49c830ac36a521" providerId="LiveId" clId="{108620F3-7C9B-4B7B-BDB5-71800E3BB158}" dt="2021-04-15T14:57:39.908" v="2890" actId="27803"/>
          <ac:spMkLst>
            <pc:docMk/>
            <pc:sldMk cId="462504928" sldId="357"/>
            <ac:spMk id="458" creationId="{0C4FF61E-D7F8-45B9-828B-AF2978E1FAA1}"/>
          </ac:spMkLst>
        </pc:spChg>
        <pc:spChg chg="mod">
          <ac:chgData name="One Skill" userId="8d49c830ac36a521" providerId="LiveId" clId="{108620F3-7C9B-4B7B-BDB5-71800E3BB158}" dt="2021-04-15T14:57:39.908" v="2890" actId="27803"/>
          <ac:spMkLst>
            <pc:docMk/>
            <pc:sldMk cId="462504928" sldId="357"/>
            <ac:spMk id="459" creationId="{31B42045-5838-4E2D-A072-229A557ED4BA}"/>
          </ac:spMkLst>
        </pc:spChg>
        <pc:spChg chg="mod">
          <ac:chgData name="One Skill" userId="8d49c830ac36a521" providerId="LiveId" clId="{108620F3-7C9B-4B7B-BDB5-71800E3BB158}" dt="2021-04-15T14:57:39.908" v="2890" actId="27803"/>
          <ac:spMkLst>
            <pc:docMk/>
            <pc:sldMk cId="462504928" sldId="357"/>
            <ac:spMk id="460" creationId="{FBFC3C6A-F9D9-4E9C-9B2F-94DAB216E596}"/>
          </ac:spMkLst>
        </pc:spChg>
        <pc:spChg chg="mod">
          <ac:chgData name="One Skill" userId="8d49c830ac36a521" providerId="LiveId" clId="{108620F3-7C9B-4B7B-BDB5-71800E3BB158}" dt="2021-04-15T14:57:39.908" v="2890" actId="27803"/>
          <ac:spMkLst>
            <pc:docMk/>
            <pc:sldMk cId="462504928" sldId="357"/>
            <ac:spMk id="461" creationId="{A40D97BC-510A-48C0-8647-5ACB952C7041}"/>
          </ac:spMkLst>
        </pc:spChg>
        <pc:spChg chg="mod">
          <ac:chgData name="One Skill" userId="8d49c830ac36a521" providerId="LiveId" clId="{108620F3-7C9B-4B7B-BDB5-71800E3BB158}" dt="2021-04-15T14:57:39.908" v="2890" actId="27803"/>
          <ac:spMkLst>
            <pc:docMk/>
            <pc:sldMk cId="462504928" sldId="357"/>
            <ac:spMk id="462" creationId="{F1764884-880F-4180-82F7-4DF84176F76C}"/>
          </ac:spMkLst>
        </pc:spChg>
        <pc:spChg chg="mod">
          <ac:chgData name="One Skill" userId="8d49c830ac36a521" providerId="LiveId" clId="{108620F3-7C9B-4B7B-BDB5-71800E3BB158}" dt="2021-04-15T14:57:39.908" v="2890" actId="27803"/>
          <ac:spMkLst>
            <pc:docMk/>
            <pc:sldMk cId="462504928" sldId="357"/>
            <ac:spMk id="463" creationId="{6ABEAB90-85E9-4E95-8D7C-DCC221C9464D}"/>
          </ac:spMkLst>
        </pc:spChg>
        <pc:spChg chg="mod">
          <ac:chgData name="One Skill" userId="8d49c830ac36a521" providerId="LiveId" clId="{108620F3-7C9B-4B7B-BDB5-71800E3BB158}" dt="2021-04-15T14:57:39.908" v="2890" actId="27803"/>
          <ac:spMkLst>
            <pc:docMk/>
            <pc:sldMk cId="462504928" sldId="357"/>
            <ac:spMk id="464" creationId="{97F8AA71-4497-43B3-80A8-0E5CF72DF3A7}"/>
          </ac:spMkLst>
        </pc:spChg>
        <pc:spChg chg="mod">
          <ac:chgData name="One Skill" userId="8d49c830ac36a521" providerId="LiveId" clId="{108620F3-7C9B-4B7B-BDB5-71800E3BB158}" dt="2021-04-15T14:57:39.908" v="2890" actId="27803"/>
          <ac:spMkLst>
            <pc:docMk/>
            <pc:sldMk cId="462504928" sldId="357"/>
            <ac:spMk id="465" creationId="{08BEC800-3955-4658-9D1B-84A336EE951D}"/>
          </ac:spMkLst>
        </pc:spChg>
        <pc:spChg chg="mod">
          <ac:chgData name="One Skill" userId="8d49c830ac36a521" providerId="LiveId" clId="{108620F3-7C9B-4B7B-BDB5-71800E3BB158}" dt="2021-04-15T14:57:39.908" v="2890" actId="27803"/>
          <ac:spMkLst>
            <pc:docMk/>
            <pc:sldMk cId="462504928" sldId="357"/>
            <ac:spMk id="466" creationId="{D5D737D0-75D6-48D4-806C-4727E5D3CF9E}"/>
          </ac:spMkLst>
        </pc:spChg>
        <pc:spChg chg="mod">
          <ac:chgData name="One Skill" userId="8d49c830ac36a521" providerId="LiveId" clId="{108620F3-7C9B-4B7B-BDB5-71800E3BB158}" dt="2021-04-15T14:57:39.908" v="2890" actId="27803"/>
          <ac:spMkLst>
            <pc:docMk/>
            <pc:sldMk cId="462504928" sldId="357"/>
            <ac:spMk id="467" creationId="{B96E8F17-9531-41EC-B0E1-FE475A57C329}"/>
          </ac:spMkLst>
        </pc:spChg>
        <pc:spChg chg="mod">
          <ac:chgData name="One Skill" userId="8d49c830ac36a521" providerId="LiveId" clId="{108620F3-7C9B-4B7B-BDB5-71800E3BB158}" dt="2021-04-15T14:57:39.908" v="2890" actId="27803"/>
          <ac:spMkLst>
            <pc:docMk/>
            <pc:sldMk cId="462504928" sldId="357"/>
            <ac:spMk id="468" creationId="{F79D9700-0C8D-4E35-9429-CC60705904DA}"/>
          </ac:spMkLst>
        </pc:spChg>
        <pc:spChg chg="mod">
          <ac:chgData name="One Skill" userId="8d49c830ac36a521" providerId="LiveId" clId="{108620F3-7C9B-4B7B-BDB5-71800E3BB158}" dt="2021-04-15T14:57:39.908" v="2890" actId="27803"/>
          <ac:spMkLst>
            <pc:docMk/>
            <pc:sldMk cId="462504928" sldId="357"/>
            <ac:spMk id="469" creationId="{406DE21E-5351-422D-96A9-DA249B00F84F}"/>
          </ac:spMkLst>
        </pc:spChg>
        <pc:spChg chg="mod">
          <ac:chgData name="One Skill" userId="8d49c830ac36a521" providerId="LiveId" clId="{108620F3-7C9B-4B7B-BDB5-71800E3BB158}" dt="2021-04-15T14:57:39.908" v="2890" actId="27803"/>
          <ac:spMkLst>
            <pc:docMk/>
            <pc:sldMk cId="462504928" sldId="357"/>
            <ac:spMk id="470" creationId="{474D5C02-A36D-4DD9-B206-CB70E2D2D61E}"/>
          </ac:spMkLst>
        </pc:spChg>
        <pc:spChg chg="mod">
          <ac:chgData name="One Skill" userId="8d49c830ac36a521" providerId="LiveId" clId="{108620F3-7C9B-4B7B-BDB5-71800E3BB158}" dt="2021-04-15T14:57:39.908" v="2890" actId="27803"/>
          <ac:spMkLst>
            <pc:docMk/>
            <pc:sldMk cId="462504928" sldId="357"/>
            <ac:spMk id="471" creationId="{3E19E5F8-2B7E-4BFA-82CF-0CCF0492FB49}"/>
          </ac:spMkLst>
        </pc:spChg>
        <pc:spChg chg="mod">
          <ac:chgData name="One Skill" userId="8d49c830ac36a521" providerId="LiveId" clId="{108620F3-7C9B-4B7B-BDB5-71800E3BB158}" dt="2021-04-15T14:57:39.908" v="2890" actId="27803"/>
          <ac:spMkLst>
            <pc:docMk/>
            <pc:sldMk cId="462504928" sldId="357"/>
            <ac:spMk id="472" creationId="{0E61F87D-95D6-455B-9A33-A4D0F1556C6A}"/>
          </ac:spMkLst>
        </pc:spChg>
        <pc:spChg chg="mod">
          <ac:chgData name="One Skill" userId="8d49c830ac36a521" providerId="LiveId" clId="{108620F3-7C9B-4B7B-BDB5-71800E3BB158}" dt="2021-04-15T14:57:39.908" v="2890" actId="27803"/>
          <ac:spMkLst>
            <pc:docMk/>
            <pc:sldMk cId="462504928" sldId="357"/>
            <ac:spMk id="473" creationId="{DDD81166-7141-44C3-89DB-A63D9598E550}"/>
          </ac:spMkLst>
        </pc:spChg>
        <pc:spChg chg="mod">
          <ac:chgData name="One Skill" userId="8d49c830ac36a521" providerId="LiveId" clId="{108620F3-7C9B-4B7B-BDB5-71800E3BB158}" dt="2021-04-15T14:57:39.908" v="2890" actId="27803"/>
          <ac:spMkLst>
            <pc:docMk/>
            <pc:sldMk cId="462504928" sldId="357"/>
            <ac:spMk id="474" creationId="{F39FD5D4-92EC-4ED1-B1F0-825CEDFE2FC9}"/>
          </ac:spMkLst>
        </pc:spChg>
        <pc:spChg chg="mod">
          <ac:chgData name="One Skill" userId="8d49c830ac36a521" providerId="LiveId" clId="{108620F3-7C9B-4B7B-BDB5-71800E3BB158}" dt="2021-04-15T14:57:39.908" v="2890" actId="27803"/>
          <ac:spMkLst>
            <pc:docMk/>
            <pc:sldMk cId="462504928" sldId="357"/>
            <ac:spMk id="475" creationId="{FE69CEF1-70B4-4950-B014-B492257542AF}"/>
          </ac:spMkLst>
        </pc:spChg>
        <pc:spChg chg="mod">
          <ac:chgData name="One Skill" userId="8d49c830ac36a521" providerId="LiveId" clId="{108620F3-7C9B-4B7B-BDB5-71800E3BB158}" dt="2021-04-15T14:57:39.908" v="2890" actId="27803"/>
          <ac:spMkLst>
            <pc:docMk/>
            <pc:sldMk cId="462504928" sldId="357"/>
            <ac:spMk id="476" creationId="{5A000DB1-A741-4C83-8D8A-77DC936FB68E}"/>
          </ac:spMkLst>
        </pc:spChg>
        <pc:spChg chg="mod">
          <ac:chgData name="One Skill" userId="8d49c830ac36a521" providerId="LiveId" clId="{108620F3-7C9B-4B7B-BDB5-71800E3BB158}" dt="2021-04-15T14:57:39.908" v="2890" actId="27803"/>
          <ac:spMkLst>
            <pc:docMk/>
            <pc:sldMk cId="462504928" sldId="357"/>
            <ac:spMk id="477" creationId="{9BDCD2AD-537E-4345-8847-FC162D5ACCC7}"/>
          </ac:spMkLst>
        </pc:spChg>
        <pc:spChg chg="mod">
          <ac:chgData name="One Skill" userId="8d49c830ac36a521" providerId="LiveId" clId="{108620F3-7C9B-4B7B-BDB5-71800E3BB158}" dt="2021-04-15T14:57:39.908" v="2890" actId="27803"/>
          <ac:spMkLst>
            <pc:docMk/>
            <pc:sldMk cId="462504928" sldId="357"/>
            <ac:spMk id="478" creationId="{3D93140B-5DED-4F78-BB65-73CE55DB5F38}"/>
          </ac:spMkLst>
        </pc:spChg>
        <pc:spChg chg="mod">
          <ac:chgData name="One Skill" userId="8d49c830ac36a521" providerId="LiveId" clId="{108620F3-7C9B-4B7B-BDB5-71800E3BB158}" dt="2021-04-15T14:57:39.908" v="2890" actId="27803"/>
          <ac:spMkLst>
            <pc:docMk/>
            <pc:sldMk cId="462504928" sldId="357"/>
            <ac:spMk id="479" creationId="{37AAADB3-BDF8-4076-B9D8-70A3E3F10D3B}"/>
          </ac:spMkLst>
        </pc:spChg>
        <pc:spChg chg="mod">
          <ac:chgData name="One Skill" userId="8d49c830ac36a521" providerId="LiveId" clId="{108620F3-7C9B-4B7B-BDB5-71800E3BB158}" dt="2021-04-15T14:57:39.908" v="2890" actId="27803"/>
          <ac:spMkLst>
            <pc:docMk/>
            <pc:sldMk cId="462504928" sldId="357"/>
            <ac:spMk id="480" creationId="{79D83B0B-AE12-4ABA-8E5C-96296D7E0A51}"/>
          </ac:spMkLst>
        </pc:spChg>
        <pc:spChg chg="mod">
          <ac:chgData name="One Skill" userId="8d49c830ac36a521" providerId="LiveId" clId="{108620F3-7C9B-4B7B-BDB5-71800E3BB158}" dt="2021-04-15T14:57:39.908" v="2890" actId="27803"/>
          <ac:spMkLst>
            <pc:docMk/>
            <pc:sldMk cId="462504928" sldId="357"/>
            <ac:spMk id="481" creationId="{D9CBA971-DFAD-4819-B8CE-5B7384B29F04}"/>
          </ac:spMkLst>
        </pc:spChg>
        <pc:spChg chg="mod">
          <ac:chgData name="One Skill" userId="8d49c830ac36a521" providerId="LiveId" clId="{108620F3-7C9B-4B7B-BDB5-71800E3BB158}" dt="2021-04-15T14:57:39.908" v="2890" actId="27803"/>
          <ac:spMkLst>
            <pc:docMk/>
            <pc:sldMk cId="462504928" sldId="357"/>
            <ac:spMk id="482" creationId="{5D362FD9-B430-481D-879E-39A0E35088E0}"/>
          </ac:spMkLst>
        </pc:spChg>
        <pc:spChg chg="mod">
          <ac:chgData name="One Skill" userId="8d49c830ac36a521" providerId="LiveId" clId="{108620F3-7C9B-4B7B-BDB5-71800E3BB158}" dt="2021-04-15T14:57:39.908" v="2890" actId="27803"/>
          <ac:spMkLst>
            <pc:docMk/>
            <pc:sldMk cId="462504928" sldId="357"/>
            <ac:spMk id="483" creationId="{41CB12E7-CABB-4097-8D64-EF4A32E248C4}"/>
          </ac:spMkLst>
        </pc:spChg>
        <pc:spChg chg="mod">
          <ac:chgData name="One Skill" userId="8d49c830ac36a521" providerId="LiveId" clId="{108620F3-7C9B-4B7B-BDB5-71800E3BB158}" dt="2021-04-15T14:57:39.908" v="2890" actId="27803"/>
          <ac:spMkLst>
            <pc:docMk/>
            <pc:sldMk cId="462504928" sldId="357"/>
            <ac:spMk id="484" creationId="{54FBF807-3FD2-422B-A865-B406933B3593}"/>
          </ac:spMkLst>
        </pc:spChg>
        <pc:spChg chg="mod">
          <ac:chgData name="One Skill" userId="8d49c830ac36a521" providerId="LiveId" clId="{108620F3-7C9B-4B7B-BDB5-71800E3BB158}" dt="2021-04-15T14:57:39.908" v="2890" actId="27803"/>
          <ac:spMkLst>
            <pc:docMk/>
            <pc:sldMk cId="462504928" sldId="357"/>
            <ac:spMk id="485" creationId="{9A5AEA15-6EFE-45F6-99F6-C254B2B17F94}"/>
          </ac:spMkLst>
        </pc:spChg>
        <pc:spChg chg="mod">
          <ac:chgData name="One Skill" userId="8d49c830ac36a521" providerId="LiveId" clId="{108620F3-7C9B-4B7B-BDB5-71800E3BB158}" dt="2021-04-15T14:57:39.908" v="2890" actId="27803"/>
          <ac:spMkLst>
            <pc:docMk/>
            <pc:sldMk cId="462504928" sldId="357"/>
            <ac:spMk id="486" creationId="{D8FB61EB-11D7-4F18-8120-F898C68F3340}"/>
          </ac:spMkLst>
        </pc:spChg>
        <pc:spChg chg="mod">
          <ac:chgData name="One Skill" userId="8d49c830ac36a521" providerId="LiveId" clId="{108620F3-7C9B-4B7B-BDB5-71800E3BB158}" dt="2021-04-15T14:57:39.908" v="2890" actId="27803"/>
          <ac:spMkLst>
            <pc:docMk/>
            <pc:sldMk cId="462504928" sldId="357"/>
            <ac:spMk id="487" creationId="{AFB2FD70-222F-4359-B9BE-B70194555B26}"/>
          </ac:spMkLst>
        </pc:spChg>
        <pc:spChg chg="mod">
          <ac:chgData name="One Skill" userId="8d49c830ac36a521" providerId="LiveId" clId="{108620F3-7C9B-4B7B-BDB5-71800E3BB158}" dt="2021-04-15T14:57:39.908" v="2890" actId="27803"/>
          <ac:spMkLst>
            <pc:docMk/>
            <pc:sldMk cId="462504928" sldId="357"/>
            <ac:spMk id="488" creationId="{D5F88364-E2B1-4526-B429-EBCD05FC86E5}"/>
          </ac:spMkLst>
        </pc:spChg>
        <pc:spChg chg="mod">
          <ac:chgData name="One Skill" userId="8d49c830ac36a521" providerId="LiveId" clId="{108620F3-7C9B-4B7B-BDB5-71800E3BB158}" dt="2021-04-15T14:57:39.908" v="2890" actId="27803"/>
          <ac:spMkLst>
            <pc:docMk/>
            <pc:sldMk cId="462504928" sldId="357"/>
            <ac:spMk id="489" creationId="{D4A3F171-AA99-4C1C-90FB-4F57134DDD23}"/>
          </ac:spMkLst>
        </pc:spChg>
        <pc:spChg chg="mod">
          <ac:chgData name="One Skill" userId="8d49c830ac36a521" providerId="LiveId" clId="{108620F3-7C9B-4B7B-BDB5-71800E3BB158}" dt="2021-04-15T14:57:39.908" v="2890" actId="27803"/>
          <ac:spMkLst>
            <pc:docMk/>
            <pc:sldMk cId="462504928" sldId="357"/>
            <ac:spMk id="490" creationId="{A5B9D826-B0AE-4D34-A660-E9F2D224FCE8}"/>
          </ac:spMkLst>
        </pc:spChg>
        <pc:spChg chg="mod">
          <ac:chgData name="One Skill" userId="8d49c830ac36a521" providerId="LiveId" clId="{108620F3-7C9B-4B7B-BDB5-71800E3BB158}" dt="2021-04-15T14:57:39.908" v="2890" actId="27803"/>
          <ac:spMkLst>
            <pc:docMk/>
            <pc:sldMk cId="462504928" sldId="357"/>
            <ac:spMk id="491" creationId="{EA8BFA04-B502-48DB-8F28-97787FB0D104}"/>
          </ac:spMkLst>
        </pc:spChg>
        <pc:spChg chg="mod">
          <ac:chgData name="One Skill" userId="8d49c830ac36a521" providerId="LiveId" clId="{108620F3-7C9B-4B7B-BDB5-71800E3BB158}" dt="2021-04-15T14:57:39.908" v="2890" actId="27803"/>
          <ac:spMkLst>
            <pc:docMk/>
            <pc:sldMk cId="462504928" sldId="357"/>
            <ac:spMk id="492" creationId="{4B5E6CB7-8B90-453B-A5F2-C0C67452A603}"/>
          </ac:spMkLst>
        </pc:spChg>
        <pc:spChg chg="mod">
          <ac:chgData name="One Skill" userId="8d49c830ac36a521" providerId="LiveId" clId="{108620F3-7C9B-4B7B-BDB5-71800E3BB158}" dt="2021-04-15T14:57:39.908" v="2890" actId="27803"/>
          <ac:spMkLst>
            <pc:docMk/>
            <pc:sldMk cId="462504928" sldId="357"/>
            <ac:spMk id="493" creationId="{632D1186-4ED6-41EE-B1A6-C257F34F1050}"/>
          </ac:spMkLst>
        </pc:spChg>
        <pc:spChg chg="mod">
          <ac:chgData name="One Skill" userId="8d49c830ac36a521" providerId="LiveId" clId="{108620F3-7C9B-4B7B-BDB5-71800E3BB158}" dt="2021-04-15T14:57:39.908" v="2890" actId="27803"/>
          <ac:spMkLst>
            <pc:docMk/>
            <pc:sldMk cId="462504928" sldId="357"/>
            <ac:spMk id="494" creationId="{7A6FF6DD-6241-447D-AFAE-48792244FA84}"/>
          </ac:spMkLst>
        </pc:spChg>
        <pc:spChg chg="mod">
          <ac:chgData name="One Skill" userId="8d49c830ac36a521" providerId="LiveId" clId="{108620F3-7C9B-4B7B-BDB5-71800E3BB158}" dt="2021-04-15T14:57:39.908" v="2890" actId="27803"/>
          <ac:spMkLst>
            <pc:docMk/>
            <pc:sldMk cId="462504928" sldId="357"/>
            <ac:spMk id="495" creationId="{C3D72590-49A7-4DD4-AB45-5A83F5076E9B}"/>
          </ac:spMkLst>
        </pc:spChg>
        <pc:spChg chg="mod">
          <ac:chgData name="One Skill" userId="8d49c830ac36a521" providerId="LiveId" clId="{108620F3-7C9B-4B7B-BDB5-71800E3BB158}" dt="2021-04-15T14:57:39.908" v="2890" actId="27803"/>
          <ac:spMkLst>
            <pc:docMk/>
            <pc:sldMk cId="462504928" sldId="357"/>
            <ac:spMk id="496" creationId="{9C76B8A6-A714-49C5-B8B5-E699AA58D0AB}"/>
          </ac:spMkLst>
        </pc:spChg>
        <pc:spChg chg="mod">
          <ac:chgData name="One Skill" userId="8d49c830ac36a521" providerId="LiveId" clId="{108620F3-7C9B-4B7B-BDB5-71800E3BB158}" dt="2021-04-15T14:57:39.908" v="2890" actId="27803"/>
          <ac:spMkLst>
            <pc:docMk/>
            <pc:sldMk cId="462504928" sldId="357"/>
            <ac:spMk id="497" creationId="{0F8F290A-4313-478E-8D7F-4A64DFE3FE33}"/>
          </ac:spMkLst>
        </pc:spChg>
        <pc:spChg chg="mod">
          <ac:chgData name="One Skill" userId="8d49c830ac36a521" providerId="LiveId" clId="{108620F3-7C9B-4B7B-BDB5-71800E3BB158}" dt="2021-04-15T14:57:39.908" v="2890" actId="27803"/>
          <ac:spMkLst>
            <pc:docMk/>
            <pc:sldMk cId="462504928" sldId="357"/>
            <ac:spMk id="498" creationId="{895102A9-7604-4DCC-A6B6-5225AD1EA43C}"/>
          </ac:spMkLst>
        </pc:spChg>
        <pc:spChg chg="mod">
          <ac:chgData name="One Skill" userId="8d49c830ac36a521" providerId="LiveId" clId="{108620F3-7C9B-4B7B-BDB5-71800E3BB158}" dt="2021-04-15T14:57:39.908" v="2890" actId="27803"/>
          <ac:spMkLst>
            <pc:docMk/>
            <pc:sldMk cId="462504928" sldId="357"/>
            <ac:spMk id="499" creationId="{7595632D-73D9-4266-B1D3-2CCA11C02E09}"/>
          </ac:spMkLst>
        </pc:spChg>
        <pc:spChg chg="mod">
          <ac:chgData name="One Skill" userId="8d49c830ac36a521" providerId="LiveId" clId="{108620F3-7C9B-4B7B-BDB5-71800E3BB158}" dt="2021-04-15T14:57:39.908" v="2890" actId="27803"/>
          <ac:spMkLst>
            <pc:docMk/>
            <pc:sldMk cId="462504928" sldId="357"/>
            <ac:spMk id="500" creationId="{27ECFF75-10DC-4E07-B1CB-9A3EFF572700}"/>
          </ac:spMkLst>
        </pc:spChg>
        <pc:spChg chg="mod">
          <ac:chgData name="One Skill" userId="8d49c830ac36a521" providerId="LiveId" clId="{108620F3-7C9B-4B7B-BDB5-71800E3BB158}" dt="2021-04-15T14:57:39.908" v="2890" actId="27803"/>
          <ac:spMkLst>
            <pc:docMk/>
            <pc:sldMk cId="462504928" sldId="357"/>
            <ac:spMk id="501" creationId="{695C7554-B3E5-4675-A046-8330D0578076}"/>
          </ac:spMkLst>
        </pc:spChg>
        <pc:spChg chg="mod">
          <ac:chgData name="One Skill" userId="8d49c830ac36a521" providerId="LiveId" clId="{108620F3-7C9B-4B7B-BDB5-71800E3BB158}" dt="2021-04-15T14:57:39.908" v="2890" actId="27803"/>
          <ac:spMkLst>
            <pc:docMk/>
            <pc:sldMk cId="462504928" sldId="357"/>
            <ac:spMk id="502" creationId="{D66B4F35-D75D-4218-AB80-A5CCDEA79C4B}"/>
          </ac:spMkLst>
        </pc:spChg>
        <pc:spChg chg="mod">
          <ac:chgData name="One Skill" userId="8d49c830ac36a521" providerId="LiveId" clId="{108620F3-7C9B-4B7B-BDB5-71800E3BB158}" dt="2021-04-15T14:57:39.908" v="2890" actId="27803"/>
          <ac:spMkLst>
            <pc:docMk/>
            <pc:sldMk cId="462504928" sldId="357"/>
            <ac:spMk id="503" creationId="{84BC38CE-3DD6-4DE5-A20F-D8E51CA85CC8}"/>
          </ac:spMkLst>
        </pc:spChg>
        <pc:spChg chg="mod">
          <ac:chgData name="One Skill" userId="8d49c830ac36a521" providerId="LiveId" clId="{108620F3-7C9B-4B7B-BDB5-71800E3BB158}" dt="2021-04-15T14:57:39.908" v="2890" actId="27803"/>
          <ac:spMkLst>
            <pc:docMk/>
            <pc:sldMk cId="462504928" sldId="357"/>
            <ac:spMk id="504" creationId="{88ADC0C6-2160-44FC-9DEB-C0D5BBDE1AA1}"/>
          </ac:spMkLst>
        </pc:spChg>
        <pc:spChg chg="mod">
          <ac:chgData name="One Skill" userId="8d49c830ac36a521" providerId="LiveId" clId="{108620F3-7C9B-4B7B-BDB5-71800E3BB158}" dt="2021-04-15T14:57:39.908" v="2890" actId="27803"/>
          <ac:spMkLst>
            <pc:docMk/>
            <pc:sldMk cId="462504928" sldId="357"/>
            <ac:spMk id="505" creationId="{44DC5F12-21EA-46D8-B747-445D5AF07253}"/>
          </ac:spMkLst>
        </pc:spChg>
        <pc:spChg chg="mod">
          <ac:chgData name="One Skill" userId="8d49c830ac36a521" providerId="LiveId" clId="{108620F3-7C9B-4B7B-BDB5-71800E3BB158}" dt="2021-04-15T14:57:39.908" v="2890" actId="27803"/>
          <ac:spMkLst>
            <pc:docMk/>
            <pc:sldMk cId="462504928" sldId="357"/>
            <ac:spMk id="506" creationId="{EA6633C9-06AB-448A-BA35-9E4A7BE1C9D2}"/>
          </ac:spMkLst>
        </pc:spChg>
        <pc:spChg chg="mod">
          <ac:chgData name="One Skill" userId="8d49c830ac36a521" providerId="LiveId" clId="{108620F3-7C9B-4B7B-BDB5-71800E3BB158}" dt="2021-04-15T14:57:39.908" v="2890" actId="27803"/>
          <ac:spMkLst>
            <pc:docMk/>
            <pc:sldMk cId="462504928" sldId="357"/>
            <ac:spMk id="507" creationId="{0ADC1E2D-0BC3-4B52-B502-C228EA3F7AF4}"/>
          </ac:spMkLst>
        </pc:spChg>
        <pc:spChg chg="mod">
          <ac:chgData name="One Skill" userId="8d49c830ac36a521" providerId="LiveId" clId="{108620F3-7C9B-4B7B-BDB5-71800E3BB158}" dt="2021-04-15T14:57:39.908" v="2890" actId="27803"/>
          <ac:spMkLst>
            <pc:docMk/>
            <pc:sldMk cId="462504928" sldId="357"/>
            <ac:spMk id="508" creationId="{F9886E5C-BCD7-484F-82B2-B3BAFA67EB02}"/>
          </ac:spMkLst>
        </pc:spChg>
        <pc:spChg chg="mod">
          <ac:chgData name="One Skill" userId="8d49c830ac36a521" providerId="LiveId" clId="{108620F3-7C9B-4B7B-BDB5-71800E3BB158}" dt="2021-04-15T14:57:39.908" v="2890" actId="27803"/>
          <ac:spMkLst>
            <pc:docMk/>
            <pc:sldMk cId="462504928" sldId="357"/>
            <ac:spMk id="509" creationId="{1AA83253-9083-4FB1-AFD5-C81C6F8CEFEE}"/>
          </ac:spMkLst>
        </pc:spChg>
        <pc:spChg chg="mod">
          <ac:chgData name="One Skill" userId="8d49c830ac36a521" providerId="LiveId" clId="{108620F3-7C9B-4B7B-BDB5-71800E3BB158}" dt="2021-04-15T14:57:39.908" v="2890" actId="27803"/>
          <ac:spMkLst>
            <pc:docMk/>
            <pc:sldMk cId="462504928" sldId="357"/>
            <ac:spMk id="510" creationId="{EE4E20D5-A745-4100-8A02-6913521C9ED7}"/>
          </ac:spMkLst>
        </pc:spChg>
        <pc:spChg chg="mod">
          <ac:chgData name="One Skill" userId="8d49c830ac36a521" providerId="LiveId" clId="{108620F3-7C9B-4B7B-BDB5-71800E3BB158}" dt="2021-04-15T14:57:39.908" v="2890" actId="27803"/>
          <ac:spMkLst>
            <pc:docMk/>
            <pc:sldMk cId="462504928" sldId="357"/>
            <ac:spMk id="511" creationId="{8DB42C14-C4D9-4B4B-A746-68146BAAE2AD}"/>
          </ac:spMkLst>
        </pc:spChg>
        <pc:spChg chg="mod">
          <ac:chgData name="One Skill" userId="8d49c830ac36a521" providerId="LiveId" clId="{108620F3-7C9B-4B7B-BDB5-71800E3BB158}" dt="2021-04-15T14:57:39.908" v="2890" actId="27803"/>
          <ac:spMkLst>
            <pc:docMk/>
            <pc:sldMk cId="462504928" sldId="357"/>
            <ac:spMk id="512" creationId="{CFC3D173-4AAB-47A3-8C1D-97469290504E}"/>
          </ac:spMkLst>
        </pc:spChg>
        <pc:spChg chg="mod">
          <ac:chgData name="One Skill" userId="8d49c830ac36a521" providerId="LiveId" clId="{108620F3-7C9B-4B7B-BDB5-71800E3BB158}" dt="2021-04-15T14:57:39.908" v="2890" actId="27803"/>
          <ac:spMkLst>
            <pc:docMk/>
            <pc:sldMk cId="462504928" sldId="357"/>
            <ac:spMk id="513" creationId="{109DF345-5E6F-4845-B26C-95E52A9ABDF1}"/>
          </ac:spMkLst>
        </pc:spChg>
        <pc:spChg chg="mod">
          <ac:chgData name="One Skill" userId="8d49c830ac36a521" providerId="LiveId" clId="{108620F3-7C9B-4B7B-BDB5-71800E3BB158}" dt="2021-04-15T14:57:39.908" v="2890" actId="27803"/>
          <ac:spMkLst>
            <pc:docMk/>
            <pc:sldMk cId="462504928" sldId="357"/>
            <ac:spMk id="514" creationId="{59D9A1D4-1B69-419F-97DF-1CFAF5908B75}"/>
          </ac:spMkLst>
        </pc:spChg>
        <pc:spChg chg="mod">
          <ac:chgData name="One Skill" userId="8d49c830ac36a521" providerId="LiveId" clId="{108620F3-7C9B-4B7B-BDB5-71800E3BB158}" dt="2021-04-15T14:57:39.908" v="2890" actId="27803"/>
          <ac:spMkLst>
            <pc:docMk/>
            <pc:sldMk cId="462504928" sldId="357"/>
            <ac:spMk id="515" creationId="{2A033758-D75E-4182-AD1A-2515C816D2E5}"/>
          </ac:spMkLst>
        </pc:spChg>
        <pc:spChg chg="mod">
          <ac:chgData name="One Skill" userId="8d49c830ac36a521" providerId="LiveId" clId="{108620F3-7C9B-4B7B-BDB5-71800E3BB158}" dt="2021-04-15T14:57:39.908" v="2890" actId="27803"/>
          <ac:spMkLst>
            <pc:docMk/>
            <pc:sldMk cId="462504928" sldId="357"/>
            <ac:spMk id="516" creationId="{97BC6BE9-A343-46A7-9A98-CF3CD3FC22C9}"/>
          </ac:spMkLst>
        </pc:spChg>
        <pc:spChg chg="mod">
          <ac:chgData name="One Skill" userId="8d49c830ac36a521" providerId="LiveId" clId="{108620F3-7C9B-4B7B-BDB5-71800E3BB158}" dt="2021-04-15T14:57:39.908" v="2890" actId="27803"/>
          <ac:spMkLst>
            <pc:docMk/>
            <pc:sldMk cId="462504928" sldId="357"/>
            <ac:spMk id="517" creationId="{75CAF83B-0B69-4003-B1B0-64D3D2FE4683}"/>
          </ac:spMkLst>
        </pc:spChg>
        <pc:spChg chg="mod">
          <ac:chgData name="One Skill" userId="8d49c830ac36a521" providerId="LiveId" clId="{108620F3-7C9B-4B7B-BDB5-71800E3BB158}" dt="2021-04-15T14:57:39.908" v="2890" actId="27803"/>
          <ac:spMkLst>
            <pc:docMk/>
            <pc:sldMk cId="462504928" sldId="357"/>
            <ac:spMk id="518" creationId="{C3400F11-F30F-4E62-A0D6-1B58905D7F0C}"/>
          </ac:spMkLst>
        </pc:spChg>
        <pc:spChg chg="mod">
          <ac:chgData name="One Skill" userId="8d49c830ac36a521" providerId="LiveId" clId="{108620F3-7C9B-4B7B-BDB5-71800E3BB158}" dt="2021-04-15T14:57:39.908" v="2890" actId="27803"/>
          <ac:spMkLst>
            <pc:docMk/>
            <pc:sldMk cId="462504928" sldId="357"/>
            <ac:spMk id="519" creationId="{3B60A3B7-2378-4FA4-9234-F8DC421E2887}"/>
          </ac:spMkLst>
        </pc:spChg>
        <pc:spChg chg="mod">
          <ac:chgData name="One Skill" userId="8d49c830ac36a521" providerId="LiveId" clId="{108620F3-7C9B-4B7B-BDB5-71800E3BB158}" dt="2021-04-15T14:57:39.908" v="2890" actId="27803"/>
          <ac:spMkLst>
            <pc:docMk/>
            <pc:sldMk cId="462504928" sldId="357"/>
            <ac:spMk id="520" creationId="{86A115AE-48AC-43BA-85CE-6D4AD215A68B}"/>
          </ac:spMkLst>
        </pc:spChg>
        <pc:spChg chg="mod">
          <ac:chgData name="One Skill" userId="8d49c830ac36a521" providerId="LiveId" clId="{108620F3-7C9B-4B7B-BDB5-71800E3BB158}" dt="2021-04-15T14:57:39.908" v="2890" actId="27803"/>
          <ac:spMkLst>
            <pc:docMk/>
            <pc:sldMk cId="462504928" sldId="357"/>
            <ac:spMk id="521" creationId="{735D12C2-9341-4DB7-80B6-A923EBF16DDB}"/>
          </ac:spMkLst>
        </pc:spChg>
        <pc:spChg chg="mod">
          <ac:chgData name="One Skill" userId="8d49c830ac36a521" providerId="LiveId" clId="{108620F3-7C9B-4B7B-BDB5-71800E3BB158}" dt="2021-04-15T14:57:39.908" v="2890" actId="27803"/>
          <ac:spMkLst>
            <pc:docMk/>
            <pc:sldMk cId="462504928" sldId="357"/>
            <ac:spMk id="522" creationId="{CAF590DD-E9DF-4D97-9926-96DA02618491}"/>
          </ac:spMkLst>
        </pc:spChg>
        <pc:spChg chg="mod">
          <ac:chgData name="One Skill" userId="8d49c830ac36a521" providerId="LiveId" clId="{108620F3-7C9B-4B7B-BDB5-71800E3BB158}" dt="2021-04-15T14:57:39.908" v="2890" actId="27803"/>
          <ac:spMkLst>
            <pc:docMk/>
            <pc:sldMk cId="462504928" sldId="357"/>
            <ac:spMk id="523" creationId="{464837EA-100F-4308-BF98-3BB0521F0BBE}"/>
          </ac:spMkLst>
        </pc:spChg>
        <pc:spChg chg="mod">
          <ac:chgData name="One Skill" userId="8d49c830ac36a521" providerId="LiveId" clId="{108620F3-7C9B-4B7B-BDB5-71800E3BB158}" dt="2021-04-15T14:57:39.908" v="2890" actId="27803"/>
          <ac:spMkLst>
            <pc:docMk/>
            <pc:sldMk cId="462504928" sldId="357"/>
            <ac:spMk id="524" creationId="{FB8B8B7C-EA66-49D3-9619-A5A613E0AA53}"/>
          </ac:spMkLst>
        </pc:spChg>
        <pc:spChg chg="mod">
          <ac:chgData name="One Skill" userId="8d49c830ac36a521" providerId="LiveId" clId="{108620F3-7C9B-4B7B-BDB5-71800E3BB158}" dt="2021-04-15T14:57:39.908" v="2890" actId="27803"/>
          <ac:spMkLst>
            <pc:docMk/>
            <pc:sldMk cId="462504928" sldId="357"/>
            <ac:spMk id="525" creationId="{4FF8130B-1FC7-4FF6-AB66-609CEBCDC6DE}"/>
          </ac:spMkLst>
        </pc:spChg>
        <pc:spChg chg="mod">
          <ac:chgData name="One Skill" userId="8d49c830ac36a521" providerId="LiveId" clId="{108620F3-7C9B-4B7B-BDB5-71800E3BB158}" dt="2021-04-15T14:57:39.908" v="2890" actId="27803"/>
          <ac:spMkLst>
            <pc:docMk/>
            <pc:sldMk cId="462504928" sldId="357"/>
            <ac:spMk id="526" creationId="{1D39FE21-356E-48AD-9960-C885FEE356DF}"/>
          </ac:spMkLst>
        </pc:spChg>
        <pc:spChg chg="mod">
          <ac:chgData name="One Skill" userId="8d49c830ac36a521" providerId="LiveId" clId="{108620F3-7C9B-4B7B-BDB5-71800E3BB158}" dt="2021-04-15T14:57:39.908" v="2890" actId="27803"/>
          <ac:spMkLst>
            <pc:docMk/>
            <pc:sldMk cId="462504928" sldId="357"/>
            <ac:spMk id="527" creationId="{F5C82C4D-E0BF-4BFB-8BE8-98E2BA35F139}"/>
          </ac:spMkLst>
        </pc:spChg>
        <pc:spChg chg="mod">
          <ac:chgData name="One Skill" userId="8d49c830ac36a521" providerId="LiveId" clId="{108620F3-7C9B-4B7B-BDB5-71800E3BB158}" dt="2021-04-15T14:57:39.908" v="2890" actId="27803"/>
          <ac:spMkLst>
            <pc:docMk/>
            <pc:sldMk cId="462504928" sldId="357"/>
            <ac:spMk id="528" creationId="{A9357030-A71F-4962-A345-AD7DB74542C1}"/>
          </ac:spMkLst>
        </pc:spChg>
        <pc:spChg chg="mod">
          <ac:chgData name="One Skill" userId="8d49c830ac36a521" providerId="LiveId" clId="{108620F3-7C9B-4B7B-BDB5-71800E3BB158}" dt="2021-04-15T14:57:39.908" v="2890" actId="27803"/>
          <ac:spMkLst>
            <pc:docMk/>
            <pc:sldMk cId="462504928" sldId="357"/>
            <ac:spMk id="529" creationId="{8E454E89-19B9-424E-8658-E414C779D8E4}"/>
          </ac:spMkLst>
        </pc:spChg>
        <pc:spChg chg="mod">
          <ac:chgData name="One Skill" userId="8d49c830ac36a521" providerId="LiveId" clId="{108620F3-7C9B-4B7B-BDB5-71800E3BB158}" dt="2021-04-15T14:57:39.908" v="2890" actId="27803"/>
          <ac:spMkLst>
            <pc:docMk/>
            <pc:sldMk cId="462504928" sldId="357"/>
            <ac:spMk id="530" creationId="{AA521D55-FF92-4536-BC60-08636BD83D77}"/>
          </ac:spMkLst>
        </pc:spChg>
        <pc:spChg chg="mod">
          <ac:chgData name="One Skill" userId="8d49c830ac36a521" providerId="LiveId" clId="{108620F3-7C9B-4B7B-BDB5-71800E3BB158}" dt="2021-04-15T14:57:39.908" v="2890" actId="27803"/>
          <ac:spMkLst>
            <pc:docMk/>
            <pc:sldMk cId="462504928" sldId="357"/>
            <ac:spMk id="531" creationId="{159E1FE4-AEF2-4007-B135-2B2A30D60653}"/>
          </ac:spMkLst>
        </pc:spChg>
        <pc:spChg chg="mod">
          <ac:chgData name="One Skill" userId="8d49c830ac36a521" providerId="LiveId" clId="{108620F3-7C9B-4B7B-BDB5-71800E3BB158}" dt="2021-04-15T14:57:39.908" v="2890" actId="27803"/>
          <ac:spMkLst>
            <pc:docMk/>
            <pc:sldMk cId="462504928" sldId="357"/>
            <ac:spMk id="532" creationId="{F89C4E13-E35A-4586-B5CB-8BD79D8A8793}"/>
          </ac:spMkLst>
        </pc:spChg>
        <pc:spChg chg="mod">
          <ac:chgData name="One Skill" userId="8d49c830ac36a521" providerId="LiveId" clId="{108620F3-7C9B-4B7B-BDB5-71800E3BB158}" dt="2021-04-15T14:57:39.908" v="2890" actId="27803"/>
          <ac:spMkLst>
            <pc:docMk/>
            <pc:sldMk cId="462504928" sldId="357"/>
            <ac:spMk id="533" creationId="{D4313EBD-3166-45FF-877B-B63FD5767793}"/>
          </ac:spMkLst>
        </pc:spChg>
        <pc:spChg chg="mod">
          <ac:chgData name="One Skill" userId="8d49c830ac36a521" providerId="LiveId" clId="{108620F3-7C9B-4B7B-BDB5-71800E3BB158}" dt="2021-04-15T14:57:39.908" v="2890" actId="27803"/>
          <ac:spMkLst>
            <pc:docMk/>
            <pc:sldMk cId="462504928" sldId="357"/>
            <ac:spMk id="535" creationId="{71C49FD7-67FA-436A-9856-704C4F6C6549}"/>
          </ac:spMkLst>
        </pc:spChg>
        <pc:spChg chg="mod">
          <ac:chgData name="One Skill" userId="8d49c830ac36a521" providerId="LiveId" clId="{108620F3-7C9B-4B7B-BDB5-71800E3BB158}" dt="2021-04-15T14:57:39.908" v="2890" actId="27803"/>
          <ac:spMkLst>
            <pc:docMk/>
            <pc:sldMk cId="462504928" sldId="357"/>
            <ac:spMk id="537" creationId="{B40EEE25-A860-4B2D-B98B-443AF6C64ECD}"/>
          </ac:spMkLst>
        </pc:spChg>
        <pc:spChg chg="mod">
          <ac:chgData name="One Skill" userId="8d49c830ac36a521" providerId="LiveId" clId="{108620F3-7C9B-4B7B-BDB5-71800E3BB158}" dt="2021-04-15T14:57:39.908" v="2890" actId="27803"/>
          <ac:spMkLst>
            <pc:docMk/>
            <pc:sldMk cId="462504928" sldId="357"/>
            <ac:spMk id="538" creationId="{7020B56D-EC92-4ABD-98E3-0CCB0E612834}"/>
          </ac:spMkLst>
        </pc:spChg>
        <pc:spChg chg="mod">
          <ac:chgData name="One Skill" userId="8d49c830ac36a521" providerId="LiveId" clId="{108620F3-7C9B-4B7B-BDB5-71800E3BB158}" dt="2021-04-15T14:57:39.908" v="2890" actId="27803"/>
          <ac:spMkLst>
            <pc:docMk/>
            <pc:sldMk cId="462504928" sldId="357"/>
            <ac:spMk id="539" creationId="{CBA6550A-0812-4494-AC1F-4DDE794F15BB}"/>
          </ac:spMkLst>
        </pc:spChg>
        <pc:spChg chg="mod">
          <ac:chgData name="One Skill" userId="8d49c830ac36a521" providerId="LiveId" clId="{108620F3-7C9B-4B7B-BDB5-71800E3BB158}" dt="2021-04-15T14:57:39.908" v="2890" actId="27803"/>
          <ac:spMkLst>
            <pc:docMk/>
            <pc:sldMk cId="462504928" sldId="357"/>
            <ac:spMk id="540" creationId="{8BC84608-B219-4619-B7DF-725878368158}"/>
          </ac:spMkLst>
        </pc:spChg>
        <pc:spChg chg="mod">
          <ac:chgData name="One Skill" userId="8d49c830ac36a521" providerId="LiveId" clId="{108620F3-7C9B-4B7B-BDB5-71800E3BB158}" dt="2021-04-15T14:57:39.908" v="2890" actId="27803"/>
          <ac:spMkLst>
            <pc:docMk/>
            <pc:sldMk cId="462504928" sldId="357"/>
            <ac:spMk id="541" creationId="{BA9827D4-B32B-4A9C-81BC-DFB0EF0A9F5B}"/>
          </ac:spMkLst>
        </pc:spChg>
        <pc:spChg chg="mod">
          <ac:chgData name="One Skill" userId="8d49c830ac36a521" providerId="LiveId" clId="{108620F3-7C9B-4B7B-BDB5-71800E3BB158}" dt="2021-04-15T14:57:39.908" v="2890" actId="27803"/>
          <ac:spMkLst>
            <pc:docMk/>
            <pc:sldMk cId="462504928" sldId="357"/>
            <ac:spMk id="542" creationId="{F7831850-E3CD-433F-B79E-E7A278265BA5}"/>
          </ac:spMkLst>
        </pc:spChg>
        <pc:spChg chg="mod">
          <ac:chgData name="One Skill" userId="8d49c830ac36a521" providerId="LiveId" clId="{108620F3-7C9B-4B7B-BDB5-71800E3BB158}" dt="2021-04-15T14:57:39.908" v="2890" actId="27803"/>
          <ac:spMkLst>
            <pc:docMk/>
            <pc:sldMk cId="462504928" sldId="357"/>
            <ac:spMk id="543" creationId="{DE4F5CF2-D7D8-4A1F-A96F-BD7D484C595B}"/>
          </ac:spMkLst>
        </pc:spChg>
        <pc:spChg chg="mod">
          <ac:chgData name="One Skill" userId="8d49c830ac36a521" providerId="LiveId" clId="{108620F3-7C9B-4B7B-BDB5-71800E3BB158}" dt="2021-04-15T14:57:39.908" v="2890" actId="27803"/>
          <ac:spMkLst>
            <pc:docMk/>
            <pc:sldMk cId="462504928" sldId="357"/>
            <ac:spMk id="544" creationId="{CB1532DD-4C49-404C-83F8-50C9D2F5CE9E}"/>
          </ac:spMkLst>
        </pc:spChg>
        <pc:spChg chg="mod">
          <ac:chgData name="One Skill" userId="8d49c830ac36a521" providerId="LiveId" clId="{108620F3-7C9B-4B7B-BDB5-71800E3BB158}" dt="2021-04-15T14:57:39.908" v="2890" actId="27803"/>
          <ac:spMkLst>
            <pc:docMk/>
            <pc:sldMk cId="462504928" sldId="357"/>
            <ac:spMk id="545" creationId="{11FAB593-E4A0-4AA5-8FF4-98809CB80BE5}"/>
          </ac:spMkLst>
        </pc:spChg>
        <pc:spChg chg="mod">
          <ac:chgData name="One Skill" userId="8d49c830ac36a521" providerId="LiveId" clId="{108620F3-7C9B-4B7B-BDB5-71800E3BB158}" dt="2021-04-15T14:57:39.908" v="2890" actId="27803"/>
          <ac:spMkLst>
            <pc:docMk/>
            <pc:sldMk cId="462504928" sldId="357"/>
            <ac:spMk id="546" creationId="{97D7A32D-B9A0-43C3-870F-88C52206EA80}"/>
          </ac:spMkLst>
        </pc:spChg>
        <pc:spChg chg="mod">
          <ac:chgData name="One Skill" userId="8d49c830ac36a521" providerId="LiveId" clId="{108620F3-7C9B-4B7B-BDB5-71800E3BB158}" dt="2021-04-15T14:57:39.908" v="2890" actId="27803"/>
          <ac:spMkLst>
            <pc:docMk/>
            <pc:sldMk cId="462504928" sldId="357"/>
            <ac:spMk id="547" creationId="{DA1E3610-9224-4D0E-A3AB-F62D1E7530D2}"/>
          </ac:spMkLst>
        </pc:spChg>
        <pc:spChg chg="mod">
          <ac:chgData name="One Skill" userId="8d49c830ac36a521" providerId="LiveId" clId="{108620F3-7C9B-4B7B-BDB5-71800E3BB158}" dt="2021-04-15T14:57:39.908" v="2890" actId="27803"/>
          <ac:spMkLst>
            <pc:docMk/>
            <pc:sldMk cId="462504928" sldId="357"/>
            <ac:spMk id="548" creationId="{244D81E4-5312-4889-B591-F3A3CB020C4C}"/>
          </ac:spMkLst>
        </pc:spChg>
        <pc:spChg chg="mod">
          <ac:chgData name="One Skill" userId="8d49c830ac36a521" providerId="LiveId" clId="{108620F3-7C9B-4B7B-BDB5-71800E3BB158}" dt="2021-04-15T14:57:39.908" v="2890" actId="27803"/>
          <ac:spMkLst>
            <pc:docMk/>
            <pc:sldMk cId="462504928" sldId="357"/>
            <ac:spMk id="549" creationId="{94EBF0FB-2473-4CB4-959F-E8D06482F71E}"/>
          </ac:spMkLst>
        </pc:spChg>
        <pc:spChg chg="mod">
          <ac:chgData name="One Skill" userId="8d49c830ac36a521" providerId="LiveId" clId="{108620F3-7C9B-4B7B-BDB5-71800E3BB158}" dt="2021-04-15T14:57:39.908" v="2890" actId="27803"/>
          <ac:spMkLst>
            <pc:docMk/>
            <pc:sldMk cId="462504928" sldId="357"/>
            <ac:spMk id="550" creationId="{BFB55EB7-EE24-4A68-A47C-C15C1F8EC0F8}"/>
          </ac:spMkLst>
        </pc:spChg>
        <pc:spChg chg="mod">
          <ac:chgData name="One Skill" userId="8d49c830ac36a521" providerId="LiveId" clId="{108620F3-7C9B-4B7B-BDB5-71800E3BB158}" dt="2021-04-15T14:57:39.908" v="2890" actId="27803"/>
          <ac:spMkLst>
            <pc:docMk/>
            <pc:sldMk cId="462504928" sldId="357"/>
            <ac:spMk id="551" creationId="{26450E95-DBE0-4608-864E-272FED5E9813}"/>
          </ac:spMkLst>
        </pc:spChg>
        <pc:spChg chg="mod">
          <ac:chgData name="One Skill" userId="8d49c830ac36a521" providerId="LiveId" clId="{108620F3-7C9B-4B7B-BDB5-71800E3BB158}" dt="2021-04-15T14:57:39.908" v="2890" actId="27803"/>
          <ac:spMkLst>
            <pc:docMk/>
            <pc:sldMk cId="462504928" sldId="357"/>
            <ac:spMk id="552" creationId="{EE5DE328-6908-4AC0-943A-80AD7E119EC4}"/>
          </ac:spMkLst>
        </pc:spChg>
        <pc:spChg chg="mod">
          <ac:chgData name="One Skill" userId="8d49c830ac36a521" providerId="LiveId" clId="{108620F3-7C9B-4B7B-BDB5-71800E3BB158}" dt="2021-04-15T14:57:39.908" v="2890" actId="27803"/>
          <ac:spMkLst>
            <pc:docMk/>
            <pc:sldMk cId="462504928" sldId="357"/>
            <ac:spMk id="553" creationId="{AE076DFF-81D3-45D2-8F2F-29FBA630B92D}"/>
          </ac:spMkLst>
        </pc:spChg>
        <pc:spChg chg="mod">
          <ac:chgData name="One Skill" userId="8d49c830ac36a521" providerId="LiveId" clId="{108620F3-7C9B-4B7B-BDB5-71800E3BB158}" dt="2021-04-15T14:57:39.908" v="2890" actId="27803"/>
          <ac:spMkLst>
            <pc:docMk/>
            <pc:sldMk cId="462504928" sldId="357"/>
            <ac:spMk id="554" creationId="{8F0CC5C5-C808-4C2B-9C3B-23AD9AC7F5B9}"/>
          </ac:spMkLst>
        </pc:spChg>
        <pc:spChg chg="mod">
          <ac:chgData name="One Skill" userId="8d49c830ac36a521" providerId="LiveId" clId="{108620F3-7C9B-4B7B-BDB5-71800E3BB158}" dt="2021-04-15T14:57:39.908" v="2890" actId="27803"/>
          <ac:spMkLst>
            <pc:docMk/>
            <pc:sldMk cId="462504928" sldId="357"/>
            <ac:spMk id="555" creationId="{C1E80140-6472-4970-A4C6-3548F46C39C2}"/>
          </ac:spMkLst>
        </pc:spChg>
        <pc:spChg chg="mod">
          <ac:chgData name="One Skill" userId="8d49c830ac36a521" providerId="LiveId" clId="{108620F3-7C9B-4B7B-BDB5-71800E3BB158}" dt="2021-04-15T14:57:39.908" v="2890" actId="27803"/>
          <ac:spMkLst>
            <pc:docMk/>
            <pc:sldMk cId="462504928" sldId="357"/>
            <ac:spMk id="556" creationId="{145103B4-E995-49EC-9499-1032FAC0164C}"/>
          </ac:spMkLst>
        </pc:spChg>
        <pc:spChg chg="mod">
          <ac:chgData name="One Skill" userId="8d49c830ac36a521" providerId="LiveId" clId="{108620F3-7C9B-4B7B-BDB5-71800E3BB158}" dt="2021-04-15T14:57:39.908" v="2890" actId="27803"/>
          <ac:spMkLst>
            <pc:docMk/>
            <pc:sldMk cId="462504928" sldId="357"/>
            <ac:spMk id="557" creationId="{50E48936-0701-4328-8ACD-198FB30BB274}"/>
          </ac:spMkLst>
        </pc:spChg>
        <pc:spChg chg="mod">
          <ac:chgData name="One Skill" userId="8d49c830ac36a521" providerId="LiveId" clId="{108620F3-7C9B-4B7B-BDB5-71800E3BB158}" dt="2021-04-15T14:57:39.908" v="2890" actId="27803"/>
          <ac:spMkLst>
            <pc:docMk/>
            <pc:sldMk cId="462504928" sldId="357"/>
            <ac:spMk id="558" creationId="{5F804F19-A459-4A49-B89C-3A1007E54DE0}"/>
          </ac:spMkLst>
        </pc:spChg>
        <pc:spChg chg="mod">
          <ac:chgData name="One Skill" userId="8d49c830ac36a521" providerId="LiveId" clId="{108620F3-7C9B-4B7B-BDB5-71800E3BB158}" dt="2021-04-15T14:57:39.908" v="2890" actId="27803"/>
          <ac:spMkLst>
            <pc:docMk/>
            <pc:sldMk cId="462504928" sldId="357"/>
            <ac:spMk id="560" creationId="{BB16CF42-7BBC-4C5C-8DC4-240FCF4A42C6}"/>
          </ac:spMkLst>
        </pc:spChg>
        <pc:spChg chg="mod">
          <ac:chgData name="One Skill" userId="8d49c830ac36a521" providerId="LiveId" clId="{108620F3-7C9B-4B7B-BDB5-71800E3BB158}" dt="2021-04-15T14:57:39.908" v="2890" actId="27803"/>
          <ac:spMkLst>
            <pc:docMk/>
            <pc:sldMk cId="462504928" sldId="357"/>
            <ac:spMk id="561" creationId="{38C10C72-445B-464B-9CFC-985146D5E9A7}"/>
          </ac:spMkLst>
        </pc:spChg>
        <pc:spChg chg="mod">
          <ac:chgData name="One Skill" userId="8d49c830ac36a521" providerId="LiveId" clId="{108620F3-7C9B-4B7B-BDB5-71800E3BB158}" dt="2021-04-15T14:57:39.908" v="2890" actId="27803"/>
          <ac:spMkLst>
            <pc:docMk/>
            <pc:sldMk cId="462504928" sldId="357"/>
            <ac:spMk id="562" creationId="{52071643-A451-425D-A4A7-211077774641}"/>
          </ac:spMkLst>
        </pc:spChg>
        <pc:spChg chg="mod">
          <ac:chgData name="One Skill" userId="8d49c830ac36a521" providerId="LiveId" clId="{108620F3-7C9B-4B7B-BDB5-71800E3BB158}" dt="2021-04-15T14:57:39.908" v="2890" actId="27803"/>
          <ac:spMkLst>
            <pc:docMk/>
            <pc:sldMk cId="462504928" sldId="357"/>
            <ac:spMk id="563" creationId="{C908203A-1FBD-4EDE-BEE2-EEE8E50305C9}"/>
          </ac:spMkLst>
        </pc:spChg>
        <pc:spChg chg="mod">
          <ac:chgData name="One Skill" userId="8d49c830ac36a521" providerId="LiveId" clId="{108620F3-7C9B-4B7B-BDB5-71800E3BB158}" dt="2021-04-15T14:57:39.908" v="2890" actId="27803"/>
          <ac:spMkLst>
            <pc:docMk/>
            <pc:sldMk cId="462504928" sldId="357"/>
            <ac:spMk id="564" creationId="{172DC63E-5550-4C1F-9CAD-0052A5B02E2A}"/>
          </ac:spMkLst>
        </pc:spChg>
        <pc:spChg chg="mod">
          <ac:chgData name="One Skill" userId="8d49c830ac36a521" providerId="LiveId" clId="{108620F3-7C9B-4B7B-BDB5-71800E3BB158}" dt="2021-04-15T14:57:39.908" v="2890" actId="27803"/>
          <ac:spMkLst>
            <pc:docMk/>
            <pc:sldMk cId="462504928" sldId="357"/>
            <ac:spMk id="565" creationId="{C609C391-06AD-4E1C-9183-D66498377583}"/>
          </ac:spMkLst>
        </pc:spChg>
        <pc:spChg chg="mod">
          <ac:chgData name="One Skill" userId="8d49c830ac36a521" providerId="LiveId" clId="{108620F3-7C9B-4B7B-BDB5-71800E3BB158}" dt="2021-04-15T14:57:39.908" v="2890" actId="27803"/>
          <ac:spMkLst>
            <pc:docMk/>
            <pc:sldMk cId="462504928" sldId="357"/>
            <ac:spMk id="566" creationId="{BC0FF9E4-9461-4EFA-AF59-E1280D840861}"/>
          </ac:spMkLst>
        </pc:spChg>
        <pc:spChg chg="mod">
          <ac:chgData name="One Skill" userId="8d49c830ac36a521" providerId="LiveId" clId="{108620F3-7C9B-4B7B-BDB5-71800E3BB158}" dt="2021-04-15T14:57:39.908" v="2890" actId="27803"/>
          <ac:spMkLst>
            <pc:docMk/>
            <pc:sldMk cId="462504928" sldId="357"/>
            <ac:spMk id="567" creationId="{A3DEED06-A8C8-4DFE-9CCE-64A7AAA00875}"/>
          </ac:spMkLst>
        </pc:spChg>
        <pc:spChg chg="mod">
          <ac:chgData name="One Skill" userId="8d49c830ac36a521" providerId="LiveId" clId="{108620F3-7C9B-4B7B-BDB5-71800E3BB158}" dt="2021-04-15T14:57:39.908" v="2890" actId="27803"/>
          <ac:spMkLst>
            <pc:docMk/>
            <pc:sldMk cId="462504928" sldId="357"/>
            <ac:spMk id="568" creationId="{3423572D-4786-4FAE-A1D9-0E397501DDA7}"/>
          </ac:spMkLst>
        </pc:spChg>
        <pc:spChg chg="mod">
          <ac:chgData name="One Skill" userId="8d49c830ac36a521" providerId="LiveId" clId="{108620F3-7C9B-4B7B-BDB5-71800E3BB158}" dt="2021-04-15T14:57:39.908" v="2890" actId="27803"/>
          <ac:spMkLst>
            <pc:docMk/>
            <pc:sldMk cId="462504928" sldId="357"/>
            <ac:spMk id="569" creationId="{88184909-61C1-44E1-8149-B00E8CC29ACD}"/>
          </ac:spMkLst>
        </pc:spChg>
        <pc:spChg chg="mod">
          <ac:chgData name="One Skill" userId="8d49c830ac36a521" providerId="LiveId" clId="{108620F3-7C9B-4B7B-BDB5-71800E3BB158}" dt="2021-04-15T14:57:39.908" v="2890" actId="27803"/>
          <ac:spMkLst>
            <pc:docMk/>
            <pc:sldMk cId="462504928" sldId="357"/>
            <ac:spMk id="570" creationId="{3B160786-5247-483A-8294-0F8622432EAD}"/>
          </ac:spMkLst>
        </pc:spChg>
        <pc:spChg chg="mod">
          <ac:chgData name="One Skill" userId="8d49c830ac36a521" providerId="LiveId" clId="{108620F3-7C9B-4B7B-BDB5-71800E3BB158}" dt="2021-04-15T14:57:39.908" v="2890" actId="27803"/>
          <ac:spMkLst>
            <pc:docMk/>
            <pc:sldMk cId="462504928" sldId="357"/>
            <ac:spMk id="572" creationId="{46BE499B-7986-45D6-8EA9-7E9A6546331C}"/>
          </ac:spMkLst>
        </pc:spChg>
        <pc:spChg chg="mod">
          <ac:chgData name="One Skill" userId="8d49c830ac36a521" providerId="LiveId" clId="{108620F3-7C9B-4B7B-BDB5-71800E3BB158}" dt="2021-04-15T14:57:39.908" v="2890" actId="27803"/>
          <ac:spMkLst>
            <pc:docMk/>
            <pc:sldMk cId="462504928" sldId="357"/>
            <ac:spMk id="574" creationId="{3D6FA026-1CEF-490F-98B6-F39FBA9A342C}"/>
          </ac:spMkLst>
        </pc:spChg>
        <pc:spChg chg="mod">
          <ac:chgData name="One Skill" userId="8d49c830ac36a521" providerId="LiveId" clId="{108620F3-7C9B-4B7B-BDB5-71800E3BB158}" dt="2021-04-15T14:57:39.908" v="2890" actId="27803"/>
          <ac:spMkLst>
            <pc:docMk/>
            <pc:sldMk cId="462504928" sldId="357"/>
            <ac:spMk id="575" creationId="{97E5F87C-FB3B-4BB2-BF00-246CD43A1F7F}"/>
          </ac:spMkLst>
        </pc:spChg>
        <pc:spChg chg="mod">
          <ac:chgData name="One Skill" userId="8d49c830ac36a521" providerId="LiveId" clId="{108620F3-7C9B-4B7B-BDB5-71800E3BB158}" dt="2021-04-15T14:57:39.908" v="2890" actId="27803"/>
          <ac:spMkLst>
            <pc:docMk/>
            <pc:sldMk cId="462504928" sldId="357"/>
            <ac:spMk id="576" creationId="{2618F5C5-467E-4BB9-AA70-10DCF101430D}"/>
          </ac:spMkLst>
        </pc:spChg>
        <pc:spChg chg="mod">
          <ac:chgData name="One Skill" userId="8d49c830ac36a521" providerId="LiveId" clId="{108620F3-7C9B-4B7B-BDB5-71800E3BB158}" dt="2021-04-15T14:57:39.908" v="2890" actId="27803"/>
          <ac:spMkLst>
            <pc:docMk/>
            <pc:sldMk cId="462504928" sldId="357"/>
            <ac:spMk id="577" creationId="{FDA6B0E7-9D0B-49DA-BC0D-AEBE9D68A4A5}"/>
          </ac:spMkLst>
        </pc:spChg>
        <pc:spChg chg="mod">
          <ac:chgData name="One Skill" userId="8d49c830ac36a521" providerId="LiveId" clId="{108620F3-7C9B-4B7B-BDB5-71800E3BB158}" dt="2021-04-15T14:57:39.908" v="2890" actId="27803"/>
          <ac:spMkLst>
            <pc:docMk/>
            <pc:sldMk cId="462504928" sldId="357"/>
            <ac:spMk id="578" creationId="{DF070401-8A2C-47F4-812C-E80B6B57BCC7}"/>
          </ac:spMkLst>
        </pc:spChg>
        <pc:spChg chg="mod">
          <ac:chgData name="One Skill" userId="8d49c830ac36a521" providerId="LiveId" clId="{108620F3-7C9B-4B7B-BDB5-71800E3BB158}" dt="2021-04-15T14:57:39.908" v="2890" actId="27803"/>
          <ac:spMkLst>
            <pc:docMk/>
            <pc:sldMk cId="462504928" sldId="357"/>
            <ac:spMk id="579" creationId="{64731FFD-12DD-4F36-8999-4C0259EF90AE}"/>
          </ac:spMkLst>
        </pc:spChg>
        <pc:spChg chg="mod">
          <ac:chgData name="One Skill" userId="8d49c830ac36a521" providerId="LiveId" clId="{108620F3-7C9B-4B7B-BDB5-71800E3BB158}" dt="2021-04-15T14:57:39.908" v="2890" actId="27803"/>
          <ac:spMkLst>
            <pc:docMk/>
            <pc:sldMk cId="462504928" sldId="357"/>
            <ac:spMk id="580" creationId="{45310617-5649-4EEC-BE50-5A21012D4E80}"/>
          </ac:spMkLst>
        </pc:spChg>
        <pc:spChg chg="mod">
          <ac:chgData name="One Skill" userId="8d49c830ac36a521" providerId="LiveId" clId="{108620F3-7C9B-4B7B-BDB5-71800E3BB158}" dt="2021-04-15T14:57:39.908" v="2890" actId="27803"/>
          <ac:spMkLst>
            <pc:docMk/>
            <pc:sldMk cId="462504928" sldId="357"/>
            <ac:spMk id="581" creationId="{B1AD08C0-EE4E-4E34-9931-E6C5BAD4CA0C}"/>
          </ac:spMkLst>
        </pc:spChg>
        <pc:spChg chg="mod">
          <ac:chgData name="One Skill" userId="8d49c830ac36a521" providerId="LiveId" clId="{108620F3-7C9B-4B7B-BDB5-71800E3BB158}" dt="2021-04-15T14:57:39.908" v="2890" actId="27803"/>
          <ac:spMkLst>
            <pc:docMk/>
            <pc:sldMk cId="462504928" sldId="357"/>
            <ac:spMk id="582" creationId="{F80D438A-462D-4063-AAE9-D3E71AD771CC}"/>
          </ac:spMkLst>
        </pc:spChg>
        <pc:spChg chg="mod">
          <ac:chgData name="One Skill" userId="8d49c830ac36a521" providerId="LiveId" clId="{108620F3-7C9B-4B7B-BDB5-71800E3BB158}" dt="2021-04-15T14:57:39.908" v="2890" actId="27803"/>
          <ac:spMkLst>
            <pc:docMk/>
            <pc:sldMk cId="462504928" sldId="357"/>
            <ac:spMk id="583" creationId="{3DD875F2-D505-4BE2-85C2-5AFAED51D4E5}"/>
          </ac:spMkLst>
        </pc:spChg>
        <pc:spChg chg="mod">
          <ac:chgData name="One Skill" userId="8d49c830ac36a521" providerId="LiveId" clId="{108620F3-7C9B-4B7B-BDB5-71800E3BB158}" dt="2021-04-15T14:57:39.908" v="2890" actId="27803"/>
          <ac:spMkLst>
            <pc:docMk/>
            <pc:sldMk cId="462504928" sldId="357"/>
            <ac:spMk id="585" creationId="{A94DCC0A-CE49-4615-B7C6-8A0C41B26651}"/>
          </ac:spMkLst>
        </pc:spChg>
        <pc:spChg chg="mod">
          <ac:chgData name="One Skill" userId="8d49c830ac36a521" providerId="LiveId" clId="{108620F3-7C9B-4B7B-BDB5-71800E3BB158}" dt="2021-04-15T14:57:39.908" v="2890" actId="27803"/>
          <ac:spMkLst>
            <pc:docMk/>
            <pc:sldMk cId="462504928" sldId="357"/>
            <ac:spMk id="587" creationId="{8B514F58-C8A7-40AA-BA7F-81FCC5428DBF}"/>
          </ac:spMkLst>
        </pc:spChg>
        <pc:spChg chg="mod">
          <ac:chgData name="One Skill" userId="8d49c830ac36a521" providerId="LiveId" clId="{108620F3-7C9B-4B7B-BDB5-71800E3BB158}" dt="2021-04-15T14:57:39.908" v="2890" actId="27803"/>
          <ac:spMkLst>
            <pc:docMk/>
            <pc:sldMk cId="462504928" sldId="357"/>
            <ac:spMk id="588" creationId="{F836E777-B550-45FF-8F8E-4509179C91D7}"/>
          </ac:spMkLst>
        </pc:spChg>
        <pc:spChg chg="mod">
          <ac:chgData name="One Skill" userId="8d49c830ac36a521" providerId="LiveId" clId="{108620F3-7C9B-4B7B-BDB5-71800E3BB158}" dt="2021-04-15T14:57:39.908" v="2890" actId="27803"/>
          <ac:spMkLst>
            <pc:docMk/>
            <pc:sldMk cId="462504928" sldId="357"/>
            <ac:spMk id="589" creationId="{23704518-5AE2-47BB-B981-0842F33C9020}"/>
          </ac:spMkLst>
        </pc:spChg>
        <pc:spChg chg="mod">
          <ac:chgData name="One Skill" userId="8d49c830ac36a521" providerId="LiveId" clId="{108620F3-7C9B-4B7B-BDB5-71800E3BB158}" dt="2021-04-15T14:57:39.908" v="2890" actId="27803"/>
          <ac:spMkLst>
            <pc:docMk/>
            <pc:sldMk cId="462504928" sldId="357"/>
            <ac:spMk id="590" creationId="{11CD59FF-C6DC-4EF2-8399-CA21D514798C}"/>
          </ac:spMkLst>
        </pc:spChg>
        <pc:spChg chg="mod">
          <ac:chgData name="One Skill" userId="8d49c830ac36a521" providerId="LiveId" clId="{108620F3-7C9B-4B7B-BDB5-71800E3BB158}" dt="2021-04-15T14:57:39.908" v="2890" actId="27803"/>
          <ac:spMkLst>
            <pc:docMk/>
            <pc:sldMk cId="462504928" sldId="357"/>
            <ac:spMk id="591" creationId="{58F05B17-A467-4657-A4C8-2DE6D2FABEEB}"/>
          </ac:spMkLst>
        </pc:spChg>
        <pc:spChg chg="mod">
          <ac:chgData name="One Skill" userId="8d49c830ac36a521" providerId="LiveId" clId="{108620F3-7C9B-4B7B-BDB5-71800E3BB158}" dt="2021-04-15T14:57:39.908" v="2890" actId="27803"/>
          <ac:spMkLst>
            <pc:docMk/>
            <pc:sldMk cId="462504928" sldId="357"/>
            <ac:spMk id="592" creationId="{A24731A9-28B7-4966-BF98-434BDB5E96ED}"/>
          </ac:spMkLst>
        </pc:spChg>
        <pc:spChg chg="mod">
          <ac:chgData name="One Skill" userId="8d49c830ac36a521" providerId="LiveId" clId="{108620F3-7C9B-4B7B-BDB5-71800E3BB158}" dt="2021-04-15T14:57:39.908" v="2890" actId="27803"/>
          <ac:spMkLst>
            <pc:docMk/>
            <pc:sldMk cId="462504928" sldId="357"/>
            <ac:spMk id="593" creationId="{457403ED-B3DE-4633-9FC7-B5CDD3C47850}"/>
          </ac:spMkLst>
        </pc:spChg>
        <pc:spChg chg="mod">
          <ac:chgData name="One Skill" userId="8d49c830ac36a521" providerId="LiveId" clId="{108620F3-7C9B-4B7B-BDB5-71800E3BB158}" dt="2021-04-15T14:57:39.908" v="2890" actId="27803"/>
          <ac:spMkLst>
            <pc:docMk/>
            <pc:sldMk cId="462504928" sldId="357"/>
            <ac:spMk id="594" creationId="{D3BF89CE-3197-4386-A87D-07E8321CB259}"/>
          </ac:spMkLst>
        </pc:spChg>
        <pc:spChg chg="mod">
          <ac:chgData name="One Skill" userId="8d49c830ac36a521" providerId="LiveId" clId="{108620F3-7C9B-4B7B-BDB5-71800E3BB158}" dt="2021-04-15T14:57:39.908" v="2890" actId="27803"/>
          <ac:spMkLst>
            <pc:docMk/>
            <pc:sldMk cId="462504928" sldId="357"/>
            <ac:spMk id="595" creationId="{1729D7FE-4C9B-435B-966C-BB600AEA61AE}"/>
          </ac:spMkLst>
        </pc:spChg>
        <pc:spChg chg="mod">
          <ac:chgData name="One Skill" userId="8d49c830ac36a521" providerId="LiveId" clId="{108620F3-7C9B-4B7B-BDB5-71800E3BB158}" dt="2021-04-15T14:57:39.908" v="2890" actId="27803"/>
          <ac:spMkLst>
            <pc:docMk/>
            <pc:sldMk cId="462504928" sldId="357"/>
            <ac:spMk id="596" creationId="{4A29535E-6837-4854-86BE-8CA287BEB456}"/>
          </ac:spMkLst>
        </pc:spChg>
        <pc:spChg chg="mod">
          <ac:chgData name="One Skill" userId="8d49c830ac36a521" providerId="LiveId" clId="{108620F3-7C9B-4B7B-BDB5-71800E3BB158}" dt="2021-04-15T14:57:39.908" v="2890" actId="27803"/>
          <ac:spMkLst>
            <pc:docMk/>
            <pc:sldMk cId="462504928" sldId="357"/>
            <ac:spMk id="597" creationId="{CC56202D-7A3F-46CF-A30F-AD151E25B10C}"/>
          </ac:spMkLst>
        </pc:spChg>
        <pc:spChg chg="mod">
          <ac:chgData name="One Skill" userId="8d49c830ac36a521" providerId="LiveId" clId="{108620F3-7C9B-4B7B-BDB5-71800E3BB158}" dt="2021-04-15T14:57:39.908" v="2890" actId="27803"/>
          <ac:spMkLst>
            <pc:docMk/>
            <pc:sldMk cId="462504928" sldId="357"/>
            <ac:spMk id="598" creationId="{CADA0966-CEF0-4560-B36D-4E953DC9E62B}"/>
          </ac:spMkLst>
        </pc:spChg>
        <pc:spChg chg="mod">
          <ac:chgData name="One Skill" userId="8d49c830ac36a521" providerId="LiveId" clId="{108620F3-7C9B-4B7B-BDB5-71800E3BB158}" dt="2021-04-15T14:57:39.908" v="2890" actId="27803"/>
          <ac:spMkLst>
            <pc:docMk/>
            <pc:sldMk cId="462504928" sldId="357"/>
            <ac:spMk id="599" creationId="{032C4E65-67FF-4EA7-9504-CB14F2DC2080}"/>
          </ac:spMkLst>
        </pc:spChg>
        <pc:spChg chg="mod">
          <ac:chgData name="One Skill" userId="8d49c830ac36a521" providerId="LiveId" clId="{108620F3-7C9B-4B7B-BDB5-71800E3BB158}" dt="2021-04-15T14:57:39.908" v="2890" actId="27803"/>
          <ac:spMkLst>
            <pc:docMk/>
            <pc:sldMk cId="462504928" sldId="357"/>
            <ac:spMk id="600" creationId="{1EC209C1-A206-46BE-B625-71804A876545}"/>
          </ac:spMkLst>
        </pc:spChg>
        <pc:spChg chg="mod">
          <ac:chgData name="One Skill" userId="8d49c830ac36a521" providerId="LiveId" clId="{108620F3-7C9B-4B7B-BDB5-71800E3BB158}" dt="2021-04-15T14:57:39.908" v="2890" actId="27803"/>
          <ac:spMkLst>
            <pc:docMk/>
            <pc:sldMk cId="462504928" sldId="357"/>
            <ac:spMk id="601" creationId="{CB65409C-F24E-4D6F-AE06-E04759895593}"/>
          </ac:spMkLst>
        </pc:spChg>
        <pc:spChg chg="mod">
          <ac:chgData name="One Skill" userId="8d49c830ac36a521" providerId="LiveId" clId="{108620F3-7C9B-4B7B-BDB5-71800E3BB158}" dt="2021-04-15T14:57:39.908" v="2890" actId="27803"/>
          <ac:spMkLst>
            <pc:docMk/>
            <pc:sldMk cId="462504928" sldId="357"/>
            <ac:spMk id="602" creationId="{E88DCBEB-A92B-4E70-B893-D90D47B663B5}"/>
          </ac:spMkLst>
        </pc:spChg>
        <pc:spChg chg="mod">
          <ac:chgData name="One Skill" userId="8d49c830ac36a521" providerId="LiveId" clId="{108620F3-7C9B-4B7B-BDB5-71800E3BB158}" dt="2021-04-15T14:57:39.908" v="2890" actId="27803"/>
          <ac:spMkLst>
            <pc:docMk/>
            <pc:sldMk cId="462504928" sldId="357"/>
            <ac:spMk id="603" creationId="{F0B713BD-BD9C-4695-8A53-865E9982104F}"/>
          </ac:spMkLst>
        </pc:spChg>
        <pc:spChg chg="mod">
          <ac:chgData name="One Skill" userId="8d49c830ac36a521" providerId="LiveId" clId="{108620F3-7C9B-4B7B-BDB5-71800E3BB158}" dt="2021-04-15T14:57:39.908" v="2890" actId="27803"/>
          <ac:spMkLst>
            <pc:docMk/>
            <pc:sldMk cId="462504928" sldId="357"/>
            <ac:spMk id="605" creationId="{C304EF4F-DF19-4582-A840-6496772795BB}"/>
          </ac:spMkLst>
        </pc:spChg>
        <pc:spChg chg="mod">
          <ac:chgData name="One Skill" userId="8d49c830ac36a521" providerId="LiveId" clId="{108620F3-7C9B-4B7B-BDB5-71800E3BB158}" dt="2021-04-15T14:57:39.908" v="2890" actId="27803"/>
          <ac:spMkLst>
            <pc:docMk/>
            <pc:sldMk cId="462504928" sldId="357"/>
            <ac:spMk id="606" creationId="{F4FFBE2E-F2FD-4DBF-A3B7-A1AF803D443D}"/>
          </ac:spMkLst>
        </pc:spChg>
        <pc:spChg chg="mod">
          <ac:chgData name="One Skill" userId="8d49c830ac36a521" providerId="LiveId" clId="{108620F3-7C9B-4B7B-BDB5-71800E3BB158}" dt="2021-04-15T14:57:39.908" v="2890" actId="27803"/>
          <ac:spMkLst>
            <pc:docMk/>
            <pc:sldMk cId="462504928" sldId="357"/>
            <ac:spMk id="607" creationId="{E3069545-CC3E-418E-AD3E-C481144EC63E}"/>
          </ac:spMkLst>
        </pc:spChg>
        <pc:spChg chg="mod">
          <ac:chgData name="One Skill" userId="8d49c830ac36a521" providerId="LiveId" clId="{108620F3-7C9B-4B7B-BDB5-71800E3BB158}" dt="2021-04-15T14:57:39.908" v="2890" actId="27803"/>
          <ac:spMkLst>
            <pc:docMk/>
            <pc:sldMk cId="462504928" sldId="357"/>
            <ac:spMk id="608" creationId="{BC0E027C-2D8A-4094-9631-C55A5F13AC95}"/>
          </ac:spMkLst>
        </pc:spChg>
        <pc:spChg chg="mod">
          <ac:chgData name="One Skill" userId="8d49c830ac36a521" providerId="LiveId" clId="{108620F3-7C9B-4B7B-BDB5-71800E3BB158}" dt="2021-04-15T14:57:39.908" v="2890" actId="27803"/>
          <ac:spMkLst>
            <pc:docMk/>
            <pc:sldMk cId="462504928" sldId="357"/>
            <ac:spMk id="610" creationId="{CA799943-E7A9-4DC5-91D5-B57171BD810B}"/>
          </ac:spMkLst>
        </pc:spChg>
        <pc:spChg chg="mod">
          <ac:chgData name="One Skill" userId="8d49c830ac36a521" providerId="LiveId" clId="{108620F3-7C9B-4B7B-BDB5-71800E3BB158}" dt="2021-04-15T14:57:39.908" v="2890" actId="27803"/>
          <ac:spMkLst>
            <pc:docMk/>
            <pc:sldMk cId="462504928" sldId="357"/>
            <ac:spMk id="611" creationId="{6D04BB41-12A5-4F99-B9AA-23BA6C2A7774}"/>
          </ac:spMkLst>
        </pc:spChg>
        <pc:spChg chg="mod">
          <ac:chgData name="One Skill" userId="8d49c830ac36a521" providerId="LiveId" clId="{108620F3-7C9B-4B7B-BDB5-71800E3BB158}" dt="2021-04-15T14:57:39.908" v="2890" actId="27803"/>
          <ac:spMkLst>
            <pc:docMk/>
            <pc:sldMk cId="462504928" sldId="357"/>
            <ac:spMk id="612" creationId="{E910810D-C11A-4785-878D-E1729B17EEF4}"/>
          </ac:spMkLst>
        </pc:spChg>
        <pc:spChg chg="mod">
          <ac:chgData name="One Skill" userId="8d49c830ac36a521" providerId="LiveId" clId="{108620F3-7C9B-4B7B-BDB5-71800E3BB158}" dt="2021-04-15T14:57:39.908" v="2890" actId="27803"/>
          <ac:spMkLst>
            <pc:docMk/>
            <pc:sldMk cId="462504928" sldId="357"/>
            <ac:spMk id="613" creationId="{81C36012-D814-467C-82BD-18CBA66F394C}"/>
          </ac:spMkLst>
        </pc:spChg>
        <pc:spChg chg="mod">
          <ac:chgData name="One Skill" userId="8d49c830ac36a521" providerId="LiveId" clId="{108620F3-7C9B-4B7B-BDB5-71800E3BB158}" dt="2021-04-15T14:57:39.908" v="2890" actId="27803"/>
          <ac:spMkLst>
            <pc:docMk/>
            <pc:sldMk cId="462504928" sldId="357"/>
            <ac:spMk id="614" creationId="{22B54942-81DE-4CCB-B443-A1F9B4E77019}"/>
          </ac:spMkLst>
        </pc:spChg>
        <pc:spChg chg="mod">
          <ac:chgData name="One Skill" userId="8d49c830ac36a521" providerId="LiveId" clId="{108620F3-7C9B-4B7B-BDB5-71800E3BB158}" dt="2021-04-15T14:57:39.908" v="2890" actId="27803"/>
          <ac:spMkLst>
            <pc:docMk/>
            <pc:sldMk cId="462504928" sldId="357"/>
            <ac:spMk id="615" creationId="{E3E5014D-D59B-4E4A-BCE5-2E5C08FD407D}"/>
          </ac:spMkLst>
        </pc:spChg>
        <pc:spChg chg="mod">
          <ac:chgData name="One Skill" userId="8d49c830ac36a521" providerId="LiveId" clId="{108620F3-7C9B-4B7B-BDB5-71800E3BB158}" dt="2021-04-15T14:57:39.908" v="2890" actId="27803"/>
          <ac:spMkLst>
            <pc:docMk/>
            <pc:sldMk cId="462504928" sldId="357"/>
            <ac:spMk id="616" creationId="{FF1EA42D-9101-4605-B303-A28983659521}"/>
          </ac:spMkLst>
        </pc:spChg>
        <pc:spChg chg="mod">
          <ac:chgData name="One Skill" userId="8d49c830ac36a521" providerId="LiveId" clId="{108620F3-7C9B-4B7B-BDB5-71800E3BB158}" dt="2021-04-15T14:57:39.908" v="2890" actId="27803"/>
          <ac:spMkLst>
            <pc:docMk/>
            <pc:sldMk cId="462504928" sldId="357"/>
            <ac:spMk id="617" creationId="{6FE170AE-167D-4468-A136-0C39867E56C1}"/>
          </ac:spMkLst>
        </pc:spChg>
        <pc:spChg chg="mod">
          <ac:chgData name="One Skill" userId="8d49c830ac36a521" providerId="LiveId" clId="{108620F3-7C9B-4B7B-BDB5-71800E3BB158}" dt="2021-04-15T14:57:39.908" v="2890" actId="27803"/>
          <ac:spMkLst>
            <pc:docMk/>
            <pc:sldMk cId="462504928" sldId="357"/>
            <ac:spMk id="618" creationId="{9B4CC2DD-95D0-4511-82B0-DDEADBCE9236}"/>
          </ac:spMkLst>
        </pc:spChg>
        <pc:spChg chg="mod">
          <ac:chgData name="One Skill" userId="8d49c830ac36a521" providerId="LiveId" clId="{108620F3-7C9B-4B7B-BDB5-71800E3BB158}" dt="2021-04-15T14:57:39.908" v="2890" actId="27803"/>
          <ac:spMkLst>
            <pc:docMk/>
            <pc:sldMk cId="462504928" sldId="357"/>
            <ac:spMk id="619" creationId="{0F719877-9E8C-40A1-9C02-B344FBF7D2D6}"/>
          </ac:spMkLst>
        </pc:spChg>
        <pc:spChg chg="mod">
          <ac:chgData name="One Skill" userId="8d49c830ac36a521" providerId="LiveId" clId="{108620F3-7C9B-4B7B-BDB5-71800E3BB158}" dt="2021-04-15T14:57:39.908" v="2890" actId="27803"/>
          <ac:spMkLst>
            <pc:docMk/>
            <pc:sldMk cId="462504928" sldId="357"/>
            <ac:spMk id="620" creationId="{FCAF9D31-D51F-4BD3-B8BC-51A37AE6EA31}"/>
          </ac:spMkLst>
        </pc:spChg>
        <pc:spChg chg="mod">
          <ac:chgData name="One Skill" userId="8d49c830ac36a521" providerId="LiveId" clId="{108620F3-7C9B-4B7B-BDB5-71800E3BB158}" dt="2021-04-15T14:57:39.908" v="2890" actId="27803"/>
          <ac:spMkLst>
            <pc:docMk/>
            <pc:sldMk cId="462504928" sldId="357"/>
            <ac:spMk id="621" creationId="{6368AAB8-065A-47AE-AD0B-3D433D0E184D}"/>
          </ac:spMkLst>
        </pc:spChg>
        <pc:spChg chg="mod">
          <ac:chgData name="One Skill" userId="8d49c830ac36a521" providerId="LiveId" clId="{108620F3-7C9B-4B7B-BDB5-71800E3BB158}" dt="2021-04-15T14:57:39.908" v="2890" actId="27803"/>
          <ac:spMkLst>
            <pc:docMk/>
            <pc:sldMk cId="462504928" sldId="357"/>
            <ac:spMk id="622" creationId="{A6CF0908-AC59-4D08-8414-6986C316C205}"/>
          </ac:spMkLst>
        </pc:spChg>
        <pc:spChg chg="mod">
          <ac:chgData name="One Skill" userId="8d49c830ac36a521" providerId="LiveId" clId="{108620F3-7C9B-4B7B-BDB5-71800E3BB158}" dt="2021-04-15T14:57:39.908" v="2890" actId="27803"/>
          <ac:spMkLst>
            <pc:docMk/>
            <pc:sldMk cId="462504928" sldId="357"/>
            <ac:spMk id="623" creationId="{D73E7088-C981-4A0E-86F5-32E66107FB20}"/>
          </ac:spMkLst>
        </pc:spChg>
        <pc:spChg chg="mod">
          <ac:chgData name="One Skill" userId="8d49c830ac36a521" providerId="LiveId" clId="{108620F3-7C9B-4B7B-BDB5-71800E3BB158}" dt="2021-04-15T14:57:39.908" v="2890" actId="27803"/>
          <ac:spMkLst>
            <pc:docMk/>
            <pc:sldMk cId="462504928" sldId="357"/>
            <ac:spMk id="624" creationId="{4DB1F2F5-104A-4034-85A5-447D71EA826A}"/>
          </ac:spMkLst>
        </pc:spChg>
        <pc:spChg chg="mod">
          <ac:chgData name="One Skill" userId="8d49c830ac36a521" providerId="LiveId" clId="{108620F3-7C9B-4B7B-BDB5-71800E3BB158}" dt="2021-04-15T14:57:39.908" v="2890" actId="27803"/>
          <ac:spMkLst>
            <pc:docMk/>
            <pc:sldMk cId="462504928" sldId="357"/>
            <ac:spMk id="625" creationId="{F14931C3-5115-47D3-A669-D94B485687C3}"/>
          </ac:spMkLst>
        </pc:spChg>
        <pc:spChg chg="mod">
          <ac:chgData name="One Skill" userId="8d49c830ac36a521" providerId="LiveId" clId="{108620F3-7C9B-4B7B-BDB5-71800E3BB158}" dt="2021-04-15T14:57:39.908" v="2890" actId="27803"/>
          <ac:spMkLst>
            <pc:docMk/>
            <pc:sldMk cId="462504928" sldId="357"/>
            <ac:spMk id="626" creationId="{4A6B46CC-4219-4644-BA8E-45FBF4EAE53B}"/>
          </ac:spMkLst>
        </pc:spChg>
        <pc:spChg chg="mod">
          <ac:chgData name="One Skill" userId="8d49c830ac36a521" providerId="LiveId" clId="{108620F3-7C9B-4B7B-BDB5-71800E3BB158}" dt="2021-04-15T14:57:39.908" v="2890" actId="27803"/>
          <ac:spMkLst>
            <pc:docMk/>
            <pc:sldMk cId="462504928" sldId="357"/>
            <ac:spMk id="627" creationId="{BA862C58-CA10-4BD3-AA99-8E615289EB79}"/>
          </ac:spMkLst>
        </pc:spChg>
        <pc:spChg chg="mod">
          <ac:chgData name="One Skill" userId="8d49c830ac36a521" providerId="LiveId" clId="{108620F3-7C9B-4B7B-BDB5-71800E3BB158}" dt="2021-04-15T14:57:39.908" v="2890" actId="27803"/>
          <ac:spMkLst>
            <pc:docMk/>
            <pc:sldMk cId="462504928" sldId="357"/>
            <ac:spMk id="628" creationId="{71048BCE-D2ED-42B8-B3E2-308F523C1593}"/>
          </ac:spMkLst>
        </pc:spChg>
        <pc:spChg chg="mod">
          <ac:chgData name="One Skill" userId="8d49c830ac36a521" providerId="LiveId" clId="{108620F3-7C9B-4B7B-BDB5-71800E3BB158}" dt="2021-04-15T14:57:39.908" v="2890" actId="27803"/>
          <ac:spMkLst>
            <pc:docMk/>
            <pc:sldMk cId="462504928" sldId="357"/>
            <ac:spMk id="629" creationId="{5CA80342-6672-42D1-B580-BBBC7E1650F4}"/>
          </ac:spMkLst>
        </pc:spChg>
        <pc:spChg chg="mod">
          <ac:chgData name="One Skill" userId="8d49c830ac36a521" providerId="LiveId" clId="{108620F3-7C9B-4B7B-BDB5-71800E3BB158}" dt="2021-04-15T14:57:39.908" v="2890" actId="27803"/>
          <ac:spMkLst>
            <pc:docMk/>
            <pc:sldMk cId="462504928" sldId="357"/>
            <ac:spMk id="630" creationId="{2C236F15-5C26-4AAB-9EED-086438261CA7}"/>
          </ac:spMkLst>
        </pc:spChg>
        <pc:spChg chg="mod">
          <ac:chgData name="One Skill" userId="8d49c830ac36a521" providerId="LiveId" clId="{108620F3-7C9B-4B7B-BDB5-71800E3BB158}" dt="2021-04-15T14:57:39.908" v="2890" actId="27803"/>
          <ac:spMkLst>
            <pc:docMk/>
            <pc:sldMk cId="462504928" sldId="357"/>
            <ac:spMk id="631" creationId="{AF466D59-FE5F-4B1E-A2AF-9EE3467088B0}"/>
          </ac:spMkLst>
        </pc:spChg>
        <pc:spChg chg="mod">
          <ac:chgData name="One Skill" userId="8d49c830ac36a521" providerId="LiveId" clId="{108620F3-7C9B-4B7B-BDB5-71800E3BB158}" dt="2021-04-15T14:57:39.908" v="2890" actId="27803"/>
          <ac:spMkLst>
            <pc:docMk/>
            <pc:sldMk cId="462504928" sldId="357"/>
            <ac:spMk id="632" creationId="{3873B84A-AEF3-44D2-B065-5A2EF0D39304}"/>
          </ac:spMkLst>
        </pc:spChg>
        <pc:spChg chg="mod">
          <ac:chgData name="One Skill" userId="8d49c830ac36a521" providerId="LiveId" clId="{108620F3-7C9B-4B7B-BDB5-71800E3BB158}" dt="2021-04-15T14:57:39.908" v="2890" actId="27803"/>
          <ac:spMkLst>
            <pc:docMk/>
            <pc:sldMk cId="462504928" sldId="357"/>
            <ac:spMk id="633" creationId="{D106DD1C-1D24-4E77-B696-E5F510DA3EA6}"/>
          </ac:spMkLst>
        </pc:spChg>
        <pc:spChg chg="mod">
          <ac:chgData name="One Skill" userId="8d49c830ac36a521" providerId="LiveId" clId="{108620F3-7C9B-4B7B-BDB5-71800E3BB158}" dt="2021-04-15T14:57:39.908" v="2890" actId="27803"/>
          <ac:spMkLst>
            <pc:docMk/>
            <pc:sldMk cId="462504928" sldId="357"/>
            <ac:spMk id="634" creationId="{FAC8BE85-4D40-4A7E-9B05-983635C1DEF1}"/>
          </ac:spMkLst>
        </pc:spChg>
        <pc:spChg chg="mod">
          <ac:chgData name="One Skill" userId="8d49c830ac36a521" providerId="LiveId" clId="{108620F3-7C9B-4B7B-BDB5-71800E3BB158}" dt="2021-04-15T14:57:39.908" v="2890" actId="27803"/>
          <ac:spMkLst>
            <pc:docMk/>
            <pc:sldMk cId="462504928" sldId="357"/>
            <ac:spMk id="635" creationId="{4FD0E460-7DF4-4733-A566-726D7330615E}"/>
          </ac:spMkLst>
        </pc:spChg>
        <pc:spChg chg="mod">
          <ac:chgData name="One Skill" userId="8d49c830ac36a521" providerId="LiveId" clId="{108620F3-7C9B-4B7B-BDB5-71800E3BB158}" dt="2021-04-15T14:57:39.908" v="2890" actId="27803"/>
          <ac:spMkLst>
            <pc:docMk/>
            <pc:sldMk cId="462504928" sldId="357"/>
            <ac:spMk id="636" creationId="{D0FA8B35-3248-47F9-AF0D-4B058F95EC8C}"/>
          </ac:spMkLst>
        </pc:spChg>
        <pc:spChg chg="mod">
          <ac:chgData name="One Skill" userId="8d49c830ac36a521" providerId="LiveId" clId="{108620F3-7C9B-4B7B-BDB5-71800E3BB158}" dt="2021-04-15T14:57:39.908" v="2890" actId="27803"/>
          <ac:spMkLst>
            <pc:docMk/>
            <pc:sldMk cId="462504928" sldId="357"/>
            <ac:spMk id="637" creationId="{C85C1E15-37BD-4D2D-9D26-F4DA4F4CE310}"/>
          </ac:spMkLst>
        </pc:spChg>
        <pc:spChg chg="mod">
          <ac:chgData name="One Skill" userId="8d49c830ac36a521" providerId="LiveId" clId="{108620F3-7C9B-4B7B-BDB5-71800E3BB158}" dt="2021-04-15T14:57:39.908" v="2890" actId="27803"/>
          <ac:spMkLst>
            <pc:docMk/>
            <pc:sldMk cId="462504928" sldId="357"/>
            <ac:spMk id="638" creationId="{D30E9E46-D97D-4C55-BE38-7C149515CFCD}"/>
          </ac:spMkLst>
        </pc:spChg>
        <pc:spChg chg="mod">
          <ac:chgData name="One Skill" userId="8d49c830ac36a521" providerId="LiveId" clId="{108620F3-7C9B-4B7B-BDB5-71800E3BB158}" dt="2021-04-15T14:57:39.908" v="2890" actId="27803"/>
          <ac:spMkLst>
            <pc:docMk/>
            <pc:sldMk cId="462504928" sldId="357"/>
            <ac:spMk id="639" creationId="{05EB65E9-CA27-4374-A47F-FDE271A57438}"/>
          </ac:spMkLst>
        </pc:spChg>
        <pc:spChg chg="mod">
          <ac:chgData name="One Skill" userId="8d49c830ac36a521" providerId="LiveId" clId="{108620F3-7C9B-4B7B-BDB5-71800E3BB158}" dt="2021-04-15T14:57:39.908" v="2890" actId="27803"/>
          <ac:spMkLst>
            <pc:docMk/>
            <pc:sldMk cId="462504928" sldId="357"/>
            <ac:spMk id="640" creationId="{41D9088C-DC18-4D2F-9F85-95EB49556586}"/>
          </ac:spMkLst>
        </pc:spChg>
        <pc:spChg chg="mod">
          <ac:chgData name="One Skill" userId="8d49c830ac36a521" providerId="LiveId" clId="{108620F3-7C9B-4B7B-BDB5-71800E3BB158}" dt="2021-04-15T14:57:39.908" v="2890" actId="27803"/>
          <ac:spMkLst>
            <pc:docMk/>
            <pc:sldMk cId="462504928" sldId="357"/>
            <ac:spMk id="641" creationId="{3E1EFAC8-21AB-4CB3-97B8-795B9FC85036}"/>
          </ac:spMkLst>
        </pc:spChg>
        <pc:spChg chg="mod">
          <ac:chgData name="One Skill" userId="8d49c830ac36a521" providerId="LiveId" clId="{108620F3-7C9B-4B7B-BDB5-71800E3BB158}" dt="2021-04-15T14:57:39.908" v="2890" actId="27803"/>
          <ac:spMkLst>
            <pc:docMk/>
            <pc:sldMk cId="462504928" sldId="357"/>
            <ac:spMk id="642" creationId="{E8C64972-3193-4E69-9D4D-E28D305F7EE2}"/>
          </ac:spMkLst>
        </pc:spChg>
        <pc:spChg chg="mod">
          <ac:chgData name="One Skill" userId="8d49c830ac36a521" providerId="LiveId" clId="{108620F3-7C9B-4B7B-BDB5-71800E3BB158}" dt="2021-04-15T14:57:39.908" v="2890" actId="27803"/>
          <ac:spMkLst>
            <pc:docMk/>
            <pc:sldMk cId="462504928" sldId="357"/>
            <ac:spMk id="643" creationId="{890C6B40-E89D-4D12-AA32-FC47CA6BA49C}"/>
          </ac:spMkLst>
        </pc:spChg>
        <pc:spChg chg="mod">
          <ac:chgData name="One Skill" userId="8d49c830ac36a521" providerId="LiveId" clId="{108620F3-7C9B-4B7B-BDB5-71800E3BB158}" dt="2021-04-15T14:57:39.908" v="2890" actId="27803"/>
          <ac:spMkLst>
            <pc:docMk/>
            <pc:sldMk cId="462504928" sldId="357"/>
            <ac:spMk id="644" creationId="{BE786B7B-E5B6-461F-AFD7-04F218A68ACD}"/>
          </ac:spMkLst>
        </pc:spChg>
        <pc:spChg chg="mod">
          <ac:chgData name="One Skill" userId="8d49c830ac36a521" providerId="LiveId" clId="{108620F3-7C9B-4B7B-BDB5-71800E3BB158}" dt="2021-04-15T14:57:39.908" v="2890" actId="27803"/>
          <ac:spMkLst>
            <pc:docMk/>
            <pc:sldMk cId="462504928" sldId="357"/>
            <ac:spMk id="645" creationId="{D48D662C-86A5-4975-A9B6-427812A10206}"/>
          </ac:spMkLst>
        </pc:spChg>
        <pc:spChg chg="mod">
          <ac:chgData name="One Skill" userId="8d49c830ac36a521" providerId="LiveId" clId="{108620F3-7C9B-4B7B-BDB5-71800E3BB158}" dt="2021-04-15T14:57:39.908" v="2890" actId="27803"/>
          <ac:spMkLst>
            <pc:docMk/>
            <pc:sldMk cId="462504928" sldId="357"/>
            <ac:spMk id="646" creationId="{99348E6C-6DD9-4284-A853-47F26A5CDD0C}"/>
          </ac:spMkLst>
        </pc:spChg>
        <pc:spChg chg="mod">
          <ac:chgData name="One Skill" userId="8d49c830ac36a521" providerId="LiveId" clId="{108620F3-7C9B-4B7B-BDB5-71800E3BB158}" dt="2021-04-15T14:57:39.908" v="2890" actId="27803"/>
          <ac:spMkLst>
            <pc:docMk/>
            <pc:sldMk cId="462504928" sldId="357"/>
            <ac:spMk id="647" creationId="{5B500886-7B09-4A78-AF76-8C5EAE791B61}"/>
          </ac:spMkLst>
        </pc:spChg>
        <pc:spChg chg="mod">
          <ac:chgData name="One Skill" userId="8d49c830ac36a521" providerId="LiveId" clId="{108620F3-7C9B-4B7B-BDB5-71800E3BB158}" dt="2021-04-15T14:57:39.908" v="2890" actId="27803"/>
          <ac:spMkLst>
            <pc:docMk/>
            <pc:sldMk cId="462504928" sldId="357"/>
            <ac:spMk id="648" creationId="{7DE39893-FEEF-4423-8C6E-64504ED3FA82}"/>
          </ac:spMkLst>
        </pc:spChg>
        <pc:spChg chg="mod">
          <ac:chgData name="One Skill" userId="8d49c830ac36a521" providerId="LiveId" clId="{108620F3-7C9B-4B7B-BDB5-71800E3BB158}" dt="2021-04-15T14:57:39.908" v="2890" actId="27803"/>
          <ac:spMkLst>
            <pc:docMk/>
            <pc:sldMk cId="462504928" sldId="357"/>
            <ac:spMk id="649" creationId="{09BAE0CC-08D7-4A23-97BB-08DAC7DF7DE0}"/>
          </ac:spMkLst>
        </pc:spChg>
        <pc:spChg chg="mod">
          <ac:chgData name="One Skill" userId="8d49c830ac36a521" providerId="LiveId" clId="{108620F3-7C9B-4B7B-BDB5-71800E3BB158}" dt="2021-04-15T14:57:39.908" v="2890" actId="27803"/>
          <ac:spMkLst>
            <pc:docMk/>
            <pc:sldMk cId="462504928" sldId="357"/>
            <ac:spMk id="650" creationId="{6413B5B3-D749-4D5A-A57A-0E003910A3B2}"/>
          </ac:spMkLst>
        </pc:spChg>
        <pc:spChg chg="mod">
          <ac:chgData name="One Skill" userId="8d49c830ac36a521" providerId="LiveId" clId="{108620F3-7C9B-4B7B-BDB5-71800E3BB158}" dt="2021-04-15T14:57:39.908" v="2890" actId="27803"/>
          <ac:spMkLst>
            <pc:docMk/>
            <pc:sldMk cId="462504928" sldId="357"/>
            <ac:spMk id="651" creationId="{51458791-7A54-4411-ABC2-2C0AF84B1602}"/>
          </ac:spMkLst>
        </pc:spChg>
        <pc:spChg chg="mod">
          <ac:chgData name="One Skill" userId="8d49c830ac36a521" providerId="LiveId" clId="{108620F3-7C9B-4B7B-BDB5-71800E3BB158}" dt="2021-04-15T14:57:39.908" v="2890" actId="27803"/>
          <ac:spMkLst>
            <pc:docMk/>
            <pc:sldMk cId="462504928" sldId="357"/>
            <ac:spMk id="653" creationId="{77FF741E-BE05-4849-AAF9-72CB8D3391B1}"/>
          </ac:spMkLst>
        </pc:spChg>
        <pc:spChg chg="mod">
          <ac:chgData name="One Skill" userId="8d49c830ac36a521" providerId="LiveId" clId="{108620F3-7C9B-4B7B-BDB5-71800E3BB158}" dt="2021-04-15T14:57:39.908" v="2890" actId="27803"/>
          <ac:spMkLst>
            <pc:docMk/>
            <pc:sldMk cId="462504928" sldId="357"/>
            <ac:spMk id="654" creationId="{4AFF71D3-52D4-430B-AE91-FB88E02CCE91}"/>
          </ac:spMkLst>
        </pc:spChg>
        <pc:spChg chg="mod">
          <ac:chgData name="One Skill" userId="8d49c830ac36a521" providerId="LiveId" clId="{108620F3-7C9B-4B7B-BDB5-71800E3BB158}" dt="2021-04-15T14:57:39.908" v="2890" actId="27803"/>
          <ac:spMkLst>
            <pc:docMk/>
            <pc:sldMk cId="462504928" sldId="357"/>
            <ac:spMk id="655" creationId="{97EFED07-3E31-4982-AA73-857DDA34B600}"/>
          </ac:spMkLst>
        </pc:spChg>
        <pc:spChg chg="mod">
          <ac:chgData name="One Skill" userId="8d49c830ac36a521" providerId="LiveId" clId="{108620F3-7C9B-4B7B-BDB5-71800E3BB158}" dt="2021-04-15T14:57:39.908" v="2890" actId="27803"/>
          <ac:spMkLst>
            <pc:docMk/>
            <pc:sldMk cId="462504928" sldId="357"/>
            <ac:spMk id="656" creationId="{FAAA0882-0698-4E6C-8C2D-0FAD8FA20B33}"/>
          </ac:spMkLst>
        </pc:spChg>
        <pc:spChg chg="mod">
          <ac:chgData name="One Skill" userId="8d49c830ac36a521" providerId="LiveId" clId="{108620F3-7C9B-4B7B-BDB5-71800E3BB158}" dt="2021-04-15T14:57:39.908" v="2890" actId="27803"/>
          <ac:spMkLst>
            <pc:docMk/>
            <pc:sldMk cId="462504928" sldId="357"/>
            <ac:spMk id="657" creationId="{20DCC0BF-5F49-47EF-87BB-C3B96F42C265}"/>
          </ac:spMkLst>
        </pc:spChg>
        <pc:spChg chg="mod">
          <ac:chgData name="One Skill" userId="8d49c830ac36a521" providerId="LiveId" clId="{108620F3-7C9B-4B7B-BDB5-71800E3BB158}" dt="2021-04-15T14:57:39.908" v="2890" actId="27803"/>
          <ac:spMkLst>
            <pc:docMk/>
            <pc:sldMk cId="462504928" sldId="357"/>
            <ac:spMk id="658" creationId="{F2FF9A59-43F2-4900-947B-861A5612EBC0}"/>
          </ac:spMkLst>
        </pc:spChg>
        <pc:spChg chg="mod">
          <ac:chgData name="One Skill" userId="8d49c830ac36a521" providerId="LiveId" clId="{108620F3-7C9B-4B7B-BDB5-71800E3BB158}" dt="2021-04-15T14:57:39.908" v="2890" actId="27803"/>
          <ac:spMkLst>
            <pc:docMk/>
            <pc:sldMk cId="462504928" sldId="357"/>
            <ac:spMk id="659" creationId="{A02A55B1-DC6F-43CA-8143-BA5F39074405}"/>
          </ac:spMkLst>
        </pc:spChg>
        <pc:spChg chg="mod">
          <ac:chgData name="One Skill" userId="8d49c830ac36a521" providerId="LiveId" clId="{108620F3-7C9B-4B7B-BDB5-71800E3BB158}" dt="2021-04-15T14:57:39.908" v="2890" actId="27803"/>
          <ac:spMkLst>
            <pc:docMk/>
            <pc:sldMk cId="462504928" sldId="357"/>
            <ac:spMk id="660" creationId="{68127EE1-F190-4DED-A2F0-23009BAC484E}"/>
          </ac:spMkLst>
        </pc:spChg>
        <pc:spChg chg="mod">
          <ac:chgData name="One Skill" userId="8d49c830ac36a521" providerId="LiveId" clId="{108620F3-7C9B-4B7B-BDB5-71800E3BB158}" dt="2021-04-15T14:57:39.908" v="2890" actId="27803"/>
          <ac:spMkLst>
            <pc:docMk/>
            <pc:sldMk cId="462504928" sldId="357"/>
            <ac:spMk id="661" creationId="{AD41F6DF-75D2-4EA8-B28C-34CE3ED8DF30}"/>
          </ac:spMkLst>
        </pc:spChg>
        <pc:spChg chg="mod">
          <ac:chgData name="One Skill" userId="8d49c830ac36a521" providerId="LiveId" clId="{108620F3-7C9B-4B7B-BDB5-71800E3BB158}" dt="2021-04-15T14:57:39.908" v="2890" actId="27803"/>
          <ac:spMkLst>
            <pc:docMk/>
            <pc:sldMk cId="462504928" sldId="357"/>
            <ac:spMk id="662" creationId="{81225FCB-72BA-43BD-A999-4214ED8FE009}"/>
          </ac:spMkLst>
        </pc:spChg>
        <pc:spChg chg="mod">
          <ac:chgData name="One Skill" userId="8d49c830ac36a521" providerId="LiveId" clId="{108620F3-7C9B-4B7B-BDB5-71800E3BB158}" dt="2021-04-15T14:57:39.908" v="2890" actId="27803"/>
          <ac:spMkLst>
            <pc:docMk/>
            <pc:sldMk cId="462504928" sldId="357"/>
            <ac:spMk id="663" creationId="{B4C509DD-46C2-457D-86AB-396523943E37}"/>
          </ac:spMkLst>
        </pc:spChg>
        <pc:spChg chg="mod">
          <ac:chgData name="One Skill" userId="8d49c830ac36a521" providerId="LiveId" clId="{108620F3-7C9B-4B7B-BDB5-71800E3BB158}" dt="2021-04-15T14:57:39.908" v="2890" actId="27803"/>
          <ac:spMkLst>
            <pc:docMk/>
            <pc:sldMk cId="462504928" sldId="357"/>
            <ac:spMk id="666" creationId="{89000634-4BBC-49DB-B4DE-7EB3CEDABBB5}"/>
          </ac:spMkLst>
        </pc:spChg>
        <pc:spChg chg="mod">
          <ac:chgData name="One Skill" userId="8d49c830ac36a521" providerId="LiveId" clId="{108620F3-7C9B-4B7B-BDB5-71800E3BB158}" dt="2021-04-15T14:57:39.908" v="2890" actId="27803"/>
          <ac:spMkLst>
            <pc:docMk/>
            <pc:sldMk cId="462504928" sldId="357"/>
            <ac:spMk id="667" creationId="{C7BF2674-B5C7-46E3-8F39-E36F3A5F8B46}"/>
          </ac:spMkLst>
        </pc:spChg>
        <pc:spChg chg="mod">
          <ac:chgData name="One Skill" userId="8d49c830ac36a521" providerId="LiveId" clId="{108620F3-7C9B-4B7B-BDB5-71800E3BB158}" dt="2021-04-15T14:57:39.908" v="2890" actId="27803"/>
          <ac:spMkLst>
            <pc:docMk/>
            <pc:sldMk cId="462504928" sldId="357"/>
            <ac:spMk id="668" creationId="{497447B1-3C91-415F-9AF9-ADD87CC965F1}"/>
          </ac:spMkLst>
        </pc:spChg>
        <pc:spChg chg="mod">
          <ac:chgData name="One Skill" userId="8d49c830ac36a521" providerId="LiveId" clId="{108620F3-7C9B-4B7B-BDB5-71800E3BB158}" dt="2021-04-15T14:57:39.908" v="2890" actId="27803"/>
          <ac:spMkLst>
            <pc:docMk/>
            <pc:sldMk cId="462504928" sldId="357"/>
            <ac:spMk id="669" creationId="{38B42C8D-CC71-47B3-9FD8-FD3A9F0ADA99}"/>
          </ac:spMkLst>
        </pc:spChg>
        <pc:spChg chg="mod">
          <ac:chgData name="One Skill" userId="8d49c830ac36a521" providerId="LiveId" clId="{108620F3-7C9B-4B7B-BDB5-71800E3BB158}" dt="2021-04-15T14:57:39.908" v="2890" actId="27803"/>
          <ac:spMkLst>
            <pc:docMk/>
            <pc:sldMk cId="462504928" sldId="357"/>
            <ac:spMk id="670" creationId="{BE8903EB-2FAD-4508-B29D-8812197929B5}"/>
          </ac:spMkLst>
        </pc:spChg>
        <pc:spChg chg="mod">
          <ac:chgData name="One Skill" userId="8d49c830ac36a521" providerId="LiveId" clId="{108620F3-7C9B-4B7B-BDB5-71800E3BB158}" dt="2021-04-15T14:57:39.908" v="2890" actId="27803"/>
          <ac:spMkLst>
            <pc:docMk/>
            <pc:sldMk cId="462504928" sldId="357"/>
            <ac:spMk id="671" creationId="{4CB5E275-F878-4A59-B074-AF9716EBD014}"/>
          </ac:spMkLst>
        </pc:spChg>
        <pc:spChg chg="mod">
          <ac:chgData name="One Skill" userId="8d49c830ac36a521" providerId="LiveId" clId="{108620F3-7C9B-4B7B-BDB5-71800E3BB158}" dt="2021-04-15T14:57:39.908" v="2890" actId="27803"/>
          <ac:spMkLst>
            <pc:docMk/>
            <pc:sldMk cId="462504928" sldId="357"/>
            <ac:spMk id="672" creationId="{84B19632-4107-40F2-B673-F8C0A84887AD}"/>
          </ac:spMkLst>
        </pc:spChg>
        <pc:spChg chg="mod">
          <ac:chgData name="One Skill" userId="8d49c830ac36a521" providerId="LiveId" clId="{108620F3-7C9B-4B7B-BDB5-71800E3BB158}" dt="2021-04-15T14:57:39.908" v="2890" actId="27803"/>
          <ac:spMkLst>
            <pc:docMk/>
            <pc:sldMk cId="462504928" sldId="357"/>
            <ac:spMk id="673" creationId="{38C28038-F7AE-429F-AABF-173DF30A3473}"/>
          </ac:spMkLst>
        </pc:spChg>
        <pc:spChg chg="mod">
          <ac:chgData name="One Skill" userId="8d49c830ac36a521" providerId="LiveId" clId="{108620F3-7C9B-4B7B-BDB5-71800E3BB158}" dt="2021-04-15T14:57:39.908" v="2890" actId="27803"/>
          <ac:spMkLst>
            <pc:docMk/>
            <pc:sldMk cId="462504928" sldId="357"/>
            <ac:spMk id="674" creationId="{2B5F1BAC-F595-4947-9BC7-39C877CAC916}"/>
          </ac:spMkLst>
        </pc:spChg>
        <pc:spChg chg="mod">
          <ac:chgData name="One Skill" userId="8d49c830ac36a521" providerId="LiveId" clId="{108620F3-7C9B-4B7B-BDB5-71800E3BB158}" dt="2021-04-15T14:57:39.908" v="2890" actId="27803"/>
          <ac:spMkLst>
            <pc:docMk/>
            <pc:sldMk cId="462504928" sldId="357"/>
            <ac:spMk id="675" creationId="{BA585863-BF27-49E8-A368-9A3221199769}"/>
          </ac:spMkLst>
        </pc:spChg>
        <pc:spChg chg="mod">
          <ac:chgData name="One Skill" userId="8d49c830ac36a521" providerId="LiveId" clId="{108620F3-7C9B-4B7B-BDB5-71800E3BB158}" dt="2021-04-15T14:57:39.908" v="2890" actId="27803"/>
          <ac:spMkLst>
            <pc:docMk/>
            <pc:sldMk cId="462504928" sldId="357"/>
            <ac:spMk id="676" creationId="{62259B0F-15B2-4F0D-A5FB-C6C3899B7E17}"/>
          </ac:spMkLst>
        </pc:spChg>
        <pc:spChg chg="mod">
          <ac:chgData name="One Skill" userId="8d49c830ac36a521" providerId="LiveId" clId="{108620F3-7C9B-4B7B-BDB5-71800E3BB158}" dt="2021-04-15T14:57:39.908" v="2890" actId="27803"/>
          <ac:spMkLst>
            <pc:docMk/>
            <pc:sldMk cId="462504928" sldId="357"/>
            <ac:spMk id="677" creationId="{F78147A1-008A-409F-B7E7-05C5F01A116D}"/>
          </ac:spMkLst>
        </pc:spChg>
        <pc:spChg chg="mod">
          <ac:chgData name="One Skill" userId="8d49c830ac36a521" providerId="LiveId" clId="{108620F3-7C9B-4B7B-BDB5-71800E3BB158}" dt="2021-04-15T14:57:39.908" v="2890" actId="27803"/>
          <ac:spMkLst>
            <pc:docMk/>
            <pc:sldMk cId="462504928" sldId="357"/>
            <ac:spMk id="678" creationId="{9A4EFD72-9C09-4FCA-A4F4-6865D53EFCFD}"/>
          </ac:spMkLst>
        </pc:spChg>
        <pc:spChg chg="mod">
          <ac:chgData name="One Skill" userId="8d49c830ac36a521" providerId="LiveId" clId="{108620F3-7C9B-4B7B-BDB5-71800E3BB158}" dt="2021-04-15T14:57:39.908" v="2890" actId="27803"/>
          <ac:spMkLst>
            <pc:docMk/>
            <pc:sldMk cId="462504928" sldId="357"/>
            <ac:spMk id="679" creationId="{3BF0F8DF-629D-4ECB-A4CD-75E0FBD131CB}"/>
          </ac:spMkLst>
        </pc:spChg>
        <pc:spChg chg="mod">
          <ac:chgData name="One Skill" userId="8d49c830ac36a521" providerId="LiveId" clId="{108620F3-7C9B-4B7B-BDB5-71800E3BB158}" dt="2021-04-15T14:57:39.908" v="2890" actId="27803"/>
          <ac:spMkLst>
            <pc:docMk/>
            <pc:sldMk cId="462504928" sldId="357"/>
            <ac:spMk id="680" creationId="{7E4780DD-F435-4499-8B90-90F0718999E8}"/>
          </ac:spMkLst>
        </pc:spChg>
        <pc:spChg chg="mod">
          <ac:chgData name="One Skill" userId="8d49c830ac36a521" providerId="LiveId" clId="{108620F3-7C9B-4B7B-BDB5-71800E3BB158}" dt="2021-04-15T14:57:39.908" v="2890" actId="27803"/>
          <ac:spMkLst>
            <pc:docMk/>
            <pc:sldMk cId="462504928" sldId="357"/>
            <ac:spMk id="681" creationId="{A9C42EDD-AF3D-49DD-B0B5-9B3D63BAC4FE}"/>
          </ac:spMkLst>
        </pc:spChg>
        <pc:spChg chg="mod">
          <ac:chgData name="One Skill" userId="8d49c830ac36a521" providerId="LiveId" clId="{108620F3-7C9B-4B7B-BDB5-71800E3BB158}" dt="2021-04-15T14:57:39.908" v="2890" actId="27803"/>
          <ac:spMkLst>
            <pc:docMk/>
            <pc:sldMk cId="462504928" sldId="357"/>
            <ac:spMk id="682" creationId="{099B9683-0836-4074-A17B-049D1506E16C}"/>
          </ac:spMkLst>
        </pc:spChg>
        <pc:spChg chg="mod">
          <ac:chgData name="One Skill" userId="8d49c830ac36a521" providerId="LiveId" clId="{108620F3-7C9B-4B7B-BDB5-71800E3BB158}" dt="2021-04-15T14:57:39.908" v="2890" actId="27803"/>
          <ac:spMkLst>
            <pc:docMk/>
            <pc:sldMk cId="462504928" sldId="357"/>
            <ac:spMk id="683" creationId="{C02A3263-CC0B-4B4E-AEC3-2F3EAF25768F}"/>
          </ac:spMkLst>
        </pc:spChg>
        <pc:spChg chg="mod">
          <ac:chgData name="One Skill" userId="8d49c830ac36a521" providerId="LiveId" clId="{108620F3-7C9B-4B7B-BDB5-71800E3BB158}" dt="2021-04-15T14:57:39.908" v="2890" actId="27803"/>
          <ac:spMkLst>
            <pc:docMk/>
            <pc:sldMk cId="462504928" sldId="357"/>
            <ac:spMk id="685" creationId="{BE27A925-10E6-4E22-A4DB-13A603BF86DA}"/>
          </ac:spMkLst>
        </pc:spChg>
        <pc:spChg chg="mod">
          <ac:chgData name="One Skill" userId="8d49c830ac36a521" providerId="LiveId" clId="{108620F3-7C9B-4B7B-BDB5-71800E3BB158}" dt="2021-04-15T14:57:39.908" v="2890" actId="27803"/>
          <ac:spMkLst>
            <pc:docMk/>
            <pc:sldMk cId="462504928" sldId="357"/>
            <ac:spMk id="686" creationId="{3DBFE3BE-A861-4399-9911-BB2427593A30}"/>
          </ac:spMkLst>
        </pc:spChg>
        <pc:spChg chg="mod">
          <ac:chgData name="One Skill" userId="8d49c830ac36a521" providerId="LiveId" clId="{108620F3-7C9B-4B7B-BDB5-71800E3BB158}" dt="2021-04-15T14:57:39.908" v="2890" actId="27803"/>
          <ac:spMkLst>
            <pc:docMk/>
            <pc:sldMk cId="462504928" sldId="357"/>
            <ac:spMk id="687" creationId="{5B0B16FF-CC86-473B-A038-9A574C82F1B2}"/>
          </ac:spMkLst>
        </pc:spChg>
        <pc:spChg chg="mod">
          <ac:chgData name="One Skill" userId="8d49c830ac36a521" providerId="LiveId" clId="{108620F3-7C9B-4B7B-BDB5-71800E3BB158}" dt="2021-04-15T14:57:39.908" v="2890" actId="27803"/>
          <ac:spMkLst>
            <pc:docMk/>
            <pc:sldMk cId="462504928" sldId="357"/>
            <ac:spMk id="688" creationId="{9395C60E-F7AE-471A-96DD-6A30D412CEF5}"/>
          </ac:spMkLst>
        </pc:spChg>
        <pc:spChg chg="mod">
          <ac:chgData name="One Skill" userId="8d49c830ac36a521" providerId="LiveId" clId="{108620F3-7C9B-4B7B-BDB5-71800E3BB158}" dt="2021-04-15T14:57:39.908" v="2890" actId="27803"/>
          <ac:spMkLst>
            <pc:docMk/>
            <pc:sldMk cId="462504928" sldId="357"/>
            <ac:spMk id="689" creationId="{25FDDDF3-0A24-4209-AA76-1E32E03B5656}"/>
          </ac:spMkLst>
        </pc:spChg>
        <pc:spChg chg="mod">
          <ac:chgData name="One Skill" userId="8d49c830ac36a521" providerId="LiveId" clId="{108620F3-7C9B-4B7B-BDB5-71800E3BB158}" dt="2021-04-15T14:57:39.908" v="2890" actId="27803"/>
          <ac:spMkLst>
            <pc:docMk/>
            <pc:sldMk cId="462504928" sldId="357"/>
            <ac:spMk id="690" creationId="{15C88018-3523-4164-A249-8860447FC646}"/>
          </ac:spMkLst>
        </pc:spChg>
        <pc:spChg chg="mod">
          <ac:chgData name="One Skill" userId="8d49c830ac36a521" providerId="LiveId" clId="{108620F3-7C9B-4B7B-BDB5-71800E3BB158}" dt="2021-04-15T14:57:39.908" v="2890" actId="27803"/>
          <ac:spMkLst>
            <pc:docMk/>
            <pc:sldMk cId="462504928" sldId="357"/>
            <ac:spMk id="691" creationId="{028DA579-659E-4D22-8A42-B2C3D9EDC92E}"/>
          </ac:spMkLst>
        </pc:spChg>
        <pc:spChg chg="mod">
          <ac:chgData name="One Skill" userId="8d49c830ac36a521" providerId="LiveId" clId="{108620F3-7C9B-4B7B-BDB5-71800E3BB158}" dt="2021-04-15T14:57:39.908" v="2890" actId="27803"/>
          <ac:spMkLst>
            <pc:docMk/>
            <pc:sldMk cId="462504928" sldId="357"/>
            <ac:spMk id="692" creationId="{DE7F14FC-BF6F-4D6E-91A7-CC09CECF466C}"/>
          </ac:spMkLst>
        </pc:spChg>
        <pc:spChg chg="mod">
          <ac:chgData name="One Skill" userId="8d49c830ac36a521" providerId="LiveId" clId="{108620F3-7C9B-4B7B-BDB5-71800E3BB158}" dt="2021-04-15T14:57:39.908" v="2890" actId="27803"/>
          <ac:spMkLst>
            <pc:docMk/>
            <pc:sldMk cId="462504928" sldId="357"/>
            <ac:spMk id="693" creationId="{A29C5014-14D3-4699-9A40-04EC30983C06}"/>
          </ac:spMkLst>
        </pc:spChg>
        <pc:spChg chg="mod">
          <ac:chgData name="One Skill" userId="8d49c830ac36a521" providerId="LiveId" clId="{108620F3-7C9B-4B7B-BDB5-71800E3BB158}" dt="2021-04-15T14:57:39.908" v="2890" actId="27803"/>
          <ac:spMkLst>
            <pc:docMk/>
            <pc:sldMk cId="462504928" sldId="357"/>
            <ac:spMk id="694" creationId="{AADC9D17-8FF5-47FB-A5CB-29F2C666B6EA}"/>
          </ac:spMkLst>
        </pc:spChg>
        <pc:spChg chg="mod">
          <ac:chgData name="One Skill" userId="8d49c830ac36a521" providerId="LiveId" clId="{108620F3-7C9B-4B7B-BDB5-71800E3BB158}" dt="2021-04-15T14:57:39.908" v="2890" actId="27803"/>
          <ac:spMkLst>
            <pc:docMk/>
            <pc:sldMk cId="462504928" sldId="357"/>
            <ac:spMk id="695" creationId="{341015BD-5E6C-4845-BCAF-C5FCD6BFA0E1}"/>
          </ac:spMkLst>
        </pc:spChg>
        <pc:spChg chg="mod">
          <ac:chgData name="One Skill" userId="8d49c830ac36a521" providerId="LiveId" clId="{108620F3-7C9B-4B7B-BDB5-71800E3BB158}" dt="2021-04-15T14:57:39.908" v="2890" actId="27803"/>
          <ac:spMkLst>
            <pc:docMk/>
            <pc:sldMk cId="462504928" sldId="357"/>
            <ac:spMk id="696" creationId="{9539CD25-530E-4FDE-B488-B00E6C27A7C8}"/>
          </ac:spMkLst>
        </pc:spChg>
        <pc:spChg chg="mod">
          <ac:chgData name="One Skill" userId="8d49c830ac36a521" providerId="LiveId" clId="{108620F3-7C9B-4B7B-BDB5-71800E3BB158}" dt="2021-04-15T14:57:39.908" v="2890" actId="27803"/>
          <ac:spMkLst>
            <pc:docMk/>
            <pc:sldMk cId="462504928" sldId="357"/>
            <ac:spMk id="697" creationId="{4422B08B-1064-460D-91B3-C5A4227B29B1}"/>
          </ac:spMkLst>
        </pc:spChg>
        <pc:spChg chg="mod">
          <ac:chgData name="One Skill" userId="8d49c830ac36a521" providerId="LiveId" clId="{108620F3-7C9B-4B7B-BDB5-71800E3BB158}" dt="2021-04-15T14:57:39.908" v="2890" actId="27803"/>
          <ac:spMkLst>
            <pc:docMk/>
            <pc:sldMk cId="462504928" sldId="357"/>
            <ac:spMk id="698" creationId="{F345029C-D156-4D9C-BCEF-168F31256578}"/>
          </ac:spMkLst>
        </pc:spChg>
        <pc:spChg chg="mod">
          <ac:chgData name="One Skill" userId="8d49c830ac36a521" providerId="LiveId" clId="{108620F3-7C9B-4B7B-BDB5-71800E3BB158}" dt="2021-04-15T14:57:39.908" v="2890" actId="27803"/>
          <ac:spMkLst>
            <pc:docMk/>
            <pc:sldMk cId="462504928" sldId="357"/>
            <ac:spMk id="699" creationId="{4B21264A-88D2-405A-B44D-E31677834EDB}"/>
          </ac:spMkLst>
        </pc:spChg>
        <pc:spChg chg="mod">
          <ac:chgData name="One Skill" userId="8d49c830ac36a521" providerId="LiveId" clId="{108620F3-7C9B-4B7B-BDB5-71800E3BB158}" dt="2021-04-15T14:57:50.953" v="2892" actId="27803"/>
          <ac:spMkLst>
            <pc:docMk/>
            <pc:sldMk cId="462504928" sldId="357"/>
            <ac:spMk id="701" creationId="{203FFC7B-11C1-4B84-B82A-BAA04BBDF262}"/>
          </ac:spMkLst>
        </pc:spChg>
        <pc:spChg chg="mod">
          <ac:chgData name="One Skill" userId="8d49c830ac36a521" providerId="LiveId" clId="{108620F3-7C9B-4B7B-BDB5-71800E3BB158}" dt="2021-04-15T14:57:50.953" v="2892" actId="27803"/>
          <ac:spMkLst>
            <pc:docMk/>
            <pc:sldMk cId="462504928" sldId="357"/>
            <ac:spMk id="703" creationId="{52A00635-B042-4378-A570-3B2D1A528E42}"/>
          </ac:spMkLst>
        </pc:spChg>
        <pc:spChg chg="mod">
          <ac:chgData name="One Skill" userId="8d49c830ac36a521" providerId="LiveId" clId="{108620F3-7C9B-4B7B-BDB5-71800E3BB158}" dt="2021-04-15T14:57:50.953" v="2892" actId="27803"/>
          <ac:spMkLst>
            <pc:docMk/>
            <pc:sldMk cId="462504928" sldId="357"/>
            <ac:spMk id="704" creationId="{C261B487-DA34-4000-9E0B-279376F16AED}"/>
          </ac:spMkLst>
        </pc:spChg>
        <pc:spChg chg="mod">
          <ac:chgData name="One Skill" userId="8d49c830ac36a521" providerId="LiveId" clId="{108620F3-7C9B-4B7B-BDB5-71800E3BB158}" dt="2021-04-15T14:57:50.953" v="2892" actId="27803"/>
          <ac:spMkLst>
            <pc:docMk/>
            <pc:sldMk cId="462504928" sldId="357"/>
            <ac:spMk id="705" creationId="{0E1A0787-D71A-46DE-9BAD-44EF42445E54}"/>
          </ac:spMkLst>
        </pc:spChg>
        <pc:spChg chg="mod">
          <ac:chgData name="One Skill" userId="8d49c830ac36a521" providerId="LiveId" clId="{108620F3-7C9B-4B7B-BDB5-71800E3BB158}" dt="2021-04-15T14:57:50.953" v="2892" actId="27803"/>
          <ac:spMkLst>
            <pc:docMk/>
            <pc:sldMk cId="462504928" sldId="357"/>
            <ac:spMk id="706" creationId="{2B482FF9-9D96-4374-BA49-F3DF637646D3}"/>
          </ac:spMkLst>
        </pc:spChg>
        <pc:spChg chg="mod">
          <ac:chgData name="One Skill" userId="8d49c830ac36a521" providerId="LiveId" clId="{108620F3-7C9B-4B7B-BDB5-71800E3BB158}" dt="2021-04-15T14:57:50.953" v="2892" actId="27803"/>
          <ac:spMkLst>
            <pc:docMk/>
            <pc:sldMk cId="462504928" sldId="357"/>
            <ac:spMk id="707" creationId="{7102746C-A925-4F07-A078-65B6C2CB271A}"/>
          </ac:spMkLst>
        </pc:spChg>
        <pc:spChg chg="mod">
          <ac:chgData name="One Skill" userId="8d49c830ac36a521" providerId="LiveId" clId="{108620F3-7C9B-4B7B-BDB5-71800E3BB158}" dt="2021-04-15T14:57:50.953" v="2892" actId="27803"/>
          <ac:spMkLst>
            <pc:docMk/>
            <pc:sldMk cId="462504928" sldId="357"/>
            <ac:spMk id="710" creationId="{8A373E98-545F-4CD4-BE6C-316F9C54A3CF}"/>
          </ac:spMkLst>
        </pc:spChg>
        <pc:spChg chg="mod">
          <ac:chgData name="One Skill" userId="8d49c830ac36a521" providerId="LiveId" clId="{108620F3-7C9B-4B7B-BDB5-71800E3BB158}" dt="2021-04-15T14:57:50.953" v="2892" actId="27803"/>
          <ac:spMkLst>
            <pc:docMk/>
            <pc:sldMk cId="462504928" sldId="357"/>
            <ac:spMk id="711" creationId="{3BD9D15F-A362-4AA8-9029-165831A208D6}"/>
          </ac:spMkLst>
        </pc:spChg>
        <pc:spChg chg="mod">
          <ac:chgData name="One Skill" userId="8d49c830ac36a521" providerId="LiveId" clId="{108620F3-7C9B-4B7B-BDB5-71800E3BB158}" dt="2021-04-15T14:57:50.953" v="2892" actId="27803"/>
          <ac:spMkLst>
            <pc:docMk/>
            <pc:sldMk cId="462504928" sldId="357"/>
            <ac:spMk id="712" creationId="{A5A57AD4-9388-4B60-BCD1-109BF4DBCCE0}"/>
          </ac:spMkLst>
        </pc:spChg>
        <pc:spChg chg="mod">
          <ac:chgData name="One Skill" userId="8d49c830ac36a521" providerId="LiveId" clId="{108620F3-7C9B-4B7B-BDB5-71800E3BB158}" dt="2021-04-15T14:57:50.953" v="2892" actId="27803"/>
          <ac:spMkLst>
            <pc:docMk/>
            <pc:sldMk cId="462504928" sldId="357"/>
            <ac:spMk id="713" creationId="{952FE22C-AB5E-48BE-A858-5E13DD045819}"/>
          </ac:spMkLst>
        </pc:spChg>
        <pc:spChg chg="mod">
          <ac:chgData name="One Skill" userId="8d49c830ac36a521" providerId="LiveId" clId="{108620F3-7C9B-4B7B-BDB5-71800E3BB158}" dt="2021-04-15T14:57:50.953" v="2892" actId="27803"/>
          <ac:spMkLst>
            <pc:docMk/>
            <pc:sldMk cId="462504928" sldId="357"/>
            <ac:spMk id="715" creationId="{4AE4B58D-E100-4EB8-A06B-7DE91B14B37E}"/>
          </ac:spMkLst>
        </pc:spChg>
        <pc:spChg chg="mod">
          <ac:chgData name="One Skill" userId="8d49c830ac36a521" providerId="LiveId" clId="{108620F3-7C9B-4B7B-BDB5-71800E3BB158}" dt="2021-04-15T14:57:50.953" v="2892" actId="27803"/>
          <ac:spMkLst>
            <pc:docMk/>
            <pc:sldMk cId="462504928" sldId="357"/>
            <ac:spMk id="716" creationId="{BF5A0085-C4A1-44BF-A610-6F0C8D224E69}"/>
          </ac:spMkLst>
        </pc:spChg>
        <pc:spChg chg="mod">
          <ac:chgData name="One Skill" userId="8d49c830ac36a521" providerId="LiveId" clId="{108620F3-7C9B-4B7B-BDB5-71800E3BB158}" dt="2021-04-15T14:57:50.953" v="2892" actId="27803"/>
          <ac:spMkLst>
            <pc:docMk/>
            <pc:sldMk cId="462504928" sldId="357"/>
            <ac:spMk id="717" creationId="{1105B539-1CD5-469D-BEFB-9ECEA6B8B1B5}"/>
          </ac:spMkLst>
        </pc:spChg>
        <pc:spChg chg="mod">
          <ac:chgData name="One Skill" userId="8d49c830ac36a521" providerId="LiveId" clId="{108620F3-7C9B-4B7B-BDB5-71800E3BB158}" dt="2021-04-15T14:57:50.953" v="2892" actId="27803"/>
          <ac:spMkLst>
            <pc:docMk/>
            <pc:sldMk cId="462504928" sldId="357"/>
            <ac:spMk id="718" creationId="{6219336B-A379-4571-AF89-C1839914135E}"/>
          </ac:spMkLst>
        </pc:spChg>
        <pc:spChg chg="mod">
          <ac:chgData name="One Skill" userId="8d49c830ac36a521" providerId="LiveId" clId="{108620F3-7C9B-4B7B-BDB5-71800E3BB158}" dt="2021-04-15T14:57:50.953" v="2892" actId="27803"/>
          <ac:spMkLst>
            <pc:docMk/>
            <pc:sldMk cId="462504928" sldId="357"/>
            <ac:spMk id="719" creationId="{ECCDDC7B-BB8E-447D-9E2D-88FDF4325A3A}"/>
          </ac:spMkLst>
        </pc:spChg>
        <pc:spChg chg="mod">
          <ac:chgData name="One Skill" userId="8d49c830ac36a521" providerId="LiveId" clId="{108620F3-7C9B-4B7B-BDB5-71800E3BB158}" dt="2021-04-15T14:57:50.953" v="2892" actId="27803"/>
          <ac:spMkLst>
            <pc:docMk/>
            <pc:sldMk cId="462504928" sldId="357"/>
            <ac:spMk id="720" creationId="{9E8754FD-B45E-4135-925E-67490AB845D1}"/>
          </ac:spMkLst>
        </pc:spChg>
        <pc:spChg chg="mod">
          <ac:chgData name="One Skill" userId="8d49c830ac36a521" providerId="LiveId" clId="{108620F3-7C9B-4B7B-BDB5-71800E3BB158}" dt="2021-04-15T14:57:50.953" v="2892" actId="27803"/>
          <ac:spMkLst>
            <pc:docMk/>
            <pc:sldMk cId="462504928" sldId="357"/>
            <ac:spMk id="721" creationId="{35BC769A-E026-471B-8C70-5D2A91A34317}"/>
          </ac:spMkLst>
        </pc:spChg>
        <pc:spChg chg="mod">
          <ac:chgData name="One Skill" userId="8d49c830ac36a521" providerId="LiveId" clId="{108620F3-7C9B-4B7B-BDB5-71800E3BB158}" dt="2021-04-15T14:57:50.953" v="2892" actId="27803"/>
          <ac:spMkLst>
            <pc:docMk/>
            <pc:sldMk cId="462504928" sldId="357"/>
            <ac:spMk id="723" creationId="{EA7798DC-6E3C-48E4-BD1A-E1ECAC449248}"/>
          </ac:spMkLst>
        </pc:spChg>
        <pc:spChg chg="mod">
          <ac:chgData name="One Skill" userId="8d49c830ac36a521" providerId="LiveId" clId="{108620F3-7C9B-4B7B-BDB5-71800E3BB158}" dt="2021-04-15T14:57:50.953" v="2892" actId="27803"/>
          <ac:spMkLst>
            <pc:docMk/>
            <pc:sldMk cId="462504928" sldId="357"/>
            <ac:spMk id="724" creationId="{E6BBF57C-F91C-44A5-92B1-93E553D82AE8}"/>
          </ac:spMkLst>
        </pc:spChg>
        <pc:spChg chg="mod">
          <ac:chgData name="One Skill" userId="8d49c830ac36a521" providerId="LiveId" clId="{108620F3-7C9B-4B7B-BDB5-71800E3BB158}" dt="2021-04-15T14:57:50.953" v="2892" actId="27803"/>
          <ac:spMkLst>
            <pc:docMk/>
            <pc:sldMk cId="462504928" sldId="357"/>
            <ac:spMk id="725" creationId="{CC2551D4-17F7-4854-A9E8-8D138D21547B}"/>
          </ac:spMkLst>
        </pc:spChg>
        <pc:spChg chg="mod">
          <ac:chgData name="One Skill" userId="8d49c830ac36a521" providerId="LiveId" clId="{108620F3-7C9B-4B7B-BDB5-71800E3BB158}" dt="2021-04-15T14:57:50.953" v="2892" actId="27803"/>
          <ac:spMkLst>
            <pc:docMk/>
            <pc:sldMk cId="462504928" sldId="357"/>
            <ac:spMk id="726" creationId="{258E48BE-A80E-488E-849D-120C341553F4}"/>
          </ac:spMkLst>
        </pc:spChg>
        <pc:spChg chg="mod">
          <ac:chgData name="One Skill" userId="8d49c830ac36a521" providerId="LiveId" clId="{108620F3-7C9B-4B7B-BDB5-71800E3BB158}" dt="2021-04-15T14:57:50.953" v="2892" actId="27803"/>
          <ac:spMkLst>
            <pc:docMk/>
            <pc:sldMk cId="462504928" sldId="357"/>
            <ac:spMk id="727" creationId="{61813888-C35B-408C-9E53-CE6B3B7CA25A}"/>
          </ac:spMkLst>
        </pc:spChg>
        <pc:spChg chg="mod">
          <ac:chgData name="One Skill" userId="8d49c830ac36a521" providerId="LiveId" clId="{108620F3-7C9B-4B7B-BDB5-71800E3BB158}" dt="2021-04-15T14:57:50.953" v="2892" actId="27803"/>
          <ac:spMkLst>
            <pc:docMk/>
            <pc:sldMk cId="462504928" sldId="357"/>
            <ac:spMk id="728" creationId="{E2082164-6FB5-4BA3-9277-53BF7579B098}"/>
          </ac:spMkLst>
        </pc:spChg>
        <pc:spChg chg="mod">
          <ac:chgData name="One Skill" userId="8d49c830ac36a521" providerId="LiveId" clId="{108620F3-7C9B-4B7B-BDB5-71800E3BB158}" dt="2021-04-15T14:57:50.953" v="2892" actId="27803"/>
          <ac:spMkLst>
            <pc:docMk/>
            <pc:sldMk cId="462504928" sldId="357"/>
            <ac:spMk id="729" creationId="{90AD7ADB-0627-4788-853B-D4EF4DAB6BDA}"/>
          </ac:spMkLst>
        </pc:spChg>
        <pc:spChg chg="mod">
          <ac:chgData name="One Skill" userId="8d49c830ac36a521" providerId="LiveId" clId="{108620F3-7C9B-4B7B-BDB5-71800E3BB158}" dt="2021-04-15T14:57:50.953" v="2892" actId="27803"/>
          <ac:spMkLst>
            <pc:docMk/>
            <pc:sldMk cId="462504928" sldId="357"/>
            <ac:spMk id="730" creationId="{6C8E4790-CB95-4D05-B355-2DC4EF4D5DA3}"/>
          </ac:spMkLst>
        </pc:spChg>
        <pc:spChg chg="mod">
          <ac:chgData name="One Skill" userId="8d49c830ac36a521" providerId="LiveId" clId="{108620F3-7C9B-4B7B-BDB5-71800E3BB158}" dt="2021-04-15T14:57:50.953" v="2892" actId="27803"/>
          <ac:spMkLst>
            <pc:docMk/>
            <pc:sldMk cId="462504928" sldId="357"/>
            <ac:spMk id="731" creationId="{45869794-C328-48CD-8CAB-443D90265FAD}"/>
          </ac:spMkLst>
        </pc:spChg>
        <pc:spChg chg="mod">
          <ac:chgData name="One Skill" userId="8d49c830ac36a521" providerId="LiveId" clId="{108620F3-7C9B-4B7B-BDB5-71800E3BB158}" dt="2021-04-15T14:57:50.953" v="2892" actId="27803"/>
          <ac:spMkLst>
            <pc:docMk/>
            <pc:sldMk cId="462504928" sldId="357"/>
            <ac:spMk id="732" creationId="{5F7E6733-483B-4FEE-92F6-AEEE925A9755}"/>
          </ac:spMkLst>
        </pc:spChg>
        <pc:spChg chg="mod">
          <ac:chgData name="One Skill" userId="8d49c830ac36a521" providerId="LiveId" clId="{108620F3-7C9B-4B7B-BDB5-71800E3BB158}" dt="2021-04-15T14:57:50.953" v="2892" actId="27803"/>
          <ac:spMkLst>
            <pc:docMk/>
            <pc:sldMk cId="462504928" sldId="357"/>
            <ac:spMk id="735" creationId="{AAED61D0-4455-4897-A01B-B347EA6D085E}"/>
          </ac:spMkLst>
        </pc:spChg>
        <pc:spChg chg="mod">
          <ac:chgData name="One Skill" userId="8d49c830ac36a521" providerId="LiveId" clId="{108620F3-7C9B-4B7B-BDB5-71800E3BB158}" dt="2021-04-15T14:57:50.953" v="2892" actId="27803"/>
          <ac:spMkLst>
            <pc:docMk/>
            <pc:sldMk cId="462504928" sldId="357"/>
            <ac:spMk id="736" creationId="{1ABF8009-C60E-4087-8BB1-A4955EB08D2C}"/>
          </ac:spMkLst>
        </pc:spChg>
        <pc:spChg chg="mod">
          <ac:chgData name="One Skill" userId="8d49c830ac36a521" providerId="LiveId" clId="{108620F3-7C9B-4B7B-BDB5-71800E3BB158}" dt="2021-04-15T14:57:50.953" v="2892" actId="27803"/>
          <ac:spMkLst>
            <pc:docMk/>
            <pc:sldMk cId="462504928" sldId="357"/>
            <ac:spMk id="738" creationId="{51FA9C55-BB27-4168-ACDD-9D6E0A70A3D9}"/>
          </ac:spMkLst>
        </pc:spChg>
        <pc:spChg chg="mod">
          <ac:chgData name="One Skill" userId="8d49c830ac36a521" providerId="LiveId" clId="{108620F3-7C9B-4B7B-BDB5-71800E3BB158}" dt="2021-04-15T14:57:50.953" v="2892" actId="27803"/>
          <ac:spMkLst>
            <pc:docMk/>
            <pc:sldMk cId="462504928" sldId="357"/>
            <ac:spMk id="739" creationId="{397E2C98-59AC-4F9F-A02C-5796BC8632A9}"/>
          </ac:spMkLst>
        </pc:spChg>
        <pc:spChg chg="mod">
          <ac:chgData name="One Skill" userId="8d49c830ac36a521" providerId="LiveId" clId="{108620F3-7C9B-4B7B-BDB5-71800E3BB158}" dt="2021-04-15T14:57:50.953" v="2892" actId="27803"/>
          <ac:spMkLst>
            <pc:docMk/>
            <pc:sldMk cId="462504928" sldId="357"/>
            <ac:spMk id="741" creationId="{7A0B0EF5-625D-4679-B37C-547861C03568}"/>
          </ac:spMkLst>
        </pc:spChg>
        <pc:spChg chg="mod">
          <ac:chgData name="One Skill" userId="8d49c830ac36a521" providerId="LiveId" clId="{108620F3-7C9B-4B7B-BDB5-71800E3BB158}" dt="2021-04-15T14:57:50.953" v="2892" actId="27803"/>
          <ac:spMkLst>
            <pc:docMk/>
            <pc:sldMk cId="462504928" sldId="357"/>
            <ac:spMk id="742" creationId="{2963E13A-1A0D-453C-B3BD-4598C2180CD1}"/>
          </ac:spMkLst>
        </pc:spChg>
        <pc:spChg chg="mod">
          <ac:chgData name="One Skill" userId="8d49c830ac36a521" providerId="LiveId" clId="{108620F3-7C9B-4B7B-BDB5-71800E3BB158}" dt="2021-04-15T14:57:50.953" v="2892" actId="27803"/>
          <ac:spMkLst>
            <pc:docMk/>
            <pc:sldMk cId="462504928" sldId="357"/>
            <ac:spMk id="743" creationId="{C82221B5-3336-43EF-9502-29A58B27F32A}"/>
          </ac:spMkLst>
        </pc:spChg>
        <pc:spChg chg="mod">
          <ac:chgData name="One Skill" userId="8d49c830ac36a521" providerId="LiveId" clId="{108620F3-7C9B-4B7B-BDB5-71800E3BB158}" dt="2021-04-15T14:57:50.953" v="2892" actId="27803"/>
          <ac:spMkLst>
            <pc:docMk/>
            <pc:sldMk cId="462504928" sldId="357"/>
            <ac:spMk id="744" creationId="{C802DBBB-6458-43E9-8BD6-457DE25B8986}"/>
          </ac:spMkLst>
        </pc:spChg>
        <pc:spChg chg="mod">
          <ac:chgData name="One Skill" userId="8d49c830ac36a521" providerId="LiveId" clId="{108620F3-7C9B-4B7B-BDB5-71800E3BB158}" dt="2021-04-15T14:57:50.953" v="2892" actId="27803"/>
          <ac:spMkLst>
            <pc:docMk/>
            <pc:sldMk cId="462504928" sldId="357"/>
            <ac:spMk id="745" creationId="{28316818-1FE3-45E0-8008-FBC8D688C2BE}"/>
          </ac:spMkLst>
        </pc:spChg>
        <pc:spChg chg="mod">
          <ac:chgData name="One Skill" userId="8d49c830ac36a521" providerId="LiveId" clId="{108620F3-7C9B-4B7B-BDB5-71800E3BB158}" dt="2021-04-15T14:57:50.953" v="2892" actId="27803"/>
          <ac:spMkLst>
            <pc:docMk/>
            <pc:sldMk cId="462504928" sldId="357"/>
            <ac:spMk id="746" creationId="{CE0A359E-E148-4A61-93CE-BB6088F48592}"/>
          </ac:spMkLst>
        </pc:spChg>
        <pc:spChg chg="mod">
          <ac:chgData name="One Skill" userId="8d49c830ac36a521" providerId="LiveId" clId="{108620F3-7C9B-4B7B-BDB5-71800E3BB158}" dt="2021-04-15T14:57:50.953" v="2892" actId="27803"/>
          <ac:spMkLst>
            <pc:docMk/>
            <pc:sldMk cId="462504928" sldId="357"/>
            <ac:spMk id="747" creationId="{70F865A8-B9FD-4694-8844-CA78A410BC04}"/>
          </ac:spMkLst>
        </pc:spChg>
        <pc:spChg chg="mod">
          <ac:chgData name="One Skill" userId="8d49c830ac36a521" providerId="LiveId" clId="{108620F3-7C9B-4B7B-BDB5-71800E3BB158}" dt="2021-04-15T14:57:50.953" v="2892" actId="27803"/>
          <ac:spMkLst>
            <pc:docMk/>
            <pc:sldMk cId="462504928" sldId="357"/>
            <ac:spMk id="748" creationId="{DA7324B8-F6D8-438B-A04E-E24F92C2DE5F}"/>
          </ac:spMkLst>
        </pc:spChg>
        <pc:spChg chg="mod">
          <ac:chgData name="One Skill" userId="8d49c830ac36a521" providerId="LiveId" clId="{108620F3-7C9B-4B7B-BDB5-71800E3BB158}" dt="2021-04-15T14:57:50.953" v="2892" actId="27803"/>
          <ac:spMkLst>
            <pc:docMk/>
            <pc:sldMk cId="462504928" sldId="357"/>
            <ac:spMk id="749" creationId="{73F01751-FA1B-4B3F-A759-0B560FAAFDA8}"/>
          </ac:spMkLst>
        </pc:spChg>
        <pc:spChg chg="mod">
          <ac:chgData name="One Skill" userId="8d49c830ac36a521" providerId="LiveId" clId="{108620F3-7C9B-4B7B-BDB5-71800E3BB158}" dt="2021-04-15T14:57:50.953" v="2892" actId="27803"/>
          <ac:spMkLst>
            <pc:docMk/>
            <pc:sldMk cId="462504928" sldId="357"/>
            <ac:spMk id="750" creationId="{FA338F19-80CB-4386-896E-09C74A0751B4}"/>
          </ac:spMkLst>
        </pc:spChg>
        <pc:spChg chg="mod">
          <ac:chgData name="One Skill" userId="8d49c830ac36a521" providerId="LiveId" clId="{108620F3-7C9B-4B7B-BDB5-71800E3BB158}" dt="2021-04-15T14:57:50.953" v="2892" actId="27803"/>
          <ac:spMkLst>
            <pc:docMk/>
            <pc:sldMk cId="462504928" sldId="357"/>
            <ac:spMk id="751" creationId="{F0D48167-C7C4-410C-8B3F-5B66FD2F2420}"/>
          </ac:spMkLst>
        </pc:spChg>
        <pc:spChg chg="mod">
          <ac:chgData name="One Skill" userId="8d49c830ac36a521" providerId="LiveId" clId="{108620F3-7C9B-4B7B-BDB5-71800E3BB158}" dt="2021-04-15T14:57:50.953" v="2892" actId="27803"/>
          <ac:spMkLst>
            <pc:docMk/>
            <pc:sldMk cId="462504928" sldId="357"/>
            <ac:spMk id="752" creationId="{4FB8487F-1864-469C-BF78-3133E6FC7FE5}"/>
          </ac:spMkLst>
        </pc:spChg>
        <pc:spChg chg="mod">
          <ac:chgData name="One Skill" userId="8d49c830ac36a521" providerId="LiveId" clId="{108620F3-7C9B-4B7B-BDB5-71800E3BB158}" dt="2021-04-15T14:57:50.953" v="2892" actId="27803"/>
          <ac:spMkLst>
            <pc:docMk/>
            <pc:sldMk cId="462504928" sldId="357"/>
            <ac:spMk id="753" creationId="{A3F4E571-6EB7-4A8E-BEE6-A7F8AA14A6FF}"/>
          </ac:spMkLst>
        </pc:spChg>
        <pc:spChg chg="mod">
          <ac:chgData name="One Skill" userId="8d49c830ac36a521" providerId="LiveId" clId="{108620F3-7C9B-4B7B-BDB5-71800E3BB158}" dt="2021-04-15T14:57:50.953" v="2892" actId="27803"/>
          <ac:spMkLst>
            <pc:docMk/>
            <pc:sldMk cId="462504928" sldId="357"/>
            <ac:spMk id="754" creationId="{9F31474A-B9B1-449D-B10E-27187297AD6E}"/>
          </ac:spMkLst>
        </pc:spChg>
        <pc:spChg chg="mod">
          <ac:chgData name="One Skill" userId="8d49c830ac36a521" providerId="LiveId" clId="{108620F3-7C9B-4B7B-BDB5-71800E3BB158}" dt="2021-04-15T14:57:50.953" v="2892" actId="27803"/>
          <ac:spMkLst>
            <pc:docMk/>
            <pc:sldMk cId="462504928" sldId="357"/>
            <ac:spMk id="755" creationId="{7E6501D5-2B40-4DF0-B164-F27AEBA8D140}"/>
          </ac:spMkLst>
        </pc:spChg>
        <pc:spChg chg="mod">
          <ac:chgData name="One Skill" userId="8d49c830ac36a521" providerId="LiveId" clId="{108620F3-7C9B-4B7B-BDB5-71800E3BB158}" dt="2021-04-15T14:57:50.953" v="2892" actId="27803"/>
          <ac:spMkLst>
            <pc:docMk/>
            <pc:sldMk cId="462504928" sldId="357"/>
            <ac:spMk id="756" creationId="{3EA004F7-ED76-43D9-AC76-B63FEDF78021}"/>
          </ac:spMkLst>
        </pc:spChg>
        <pc:spChg chg="mod">
          <ac:chgData name="One Skill" userId="8d49c830ac36a521" providerId="LiveId" clId="{108620F3-7C9B-4B7B-BDB5-71800E3BB158}" dt="2021-04-15T14:57:50.953" v="2892" actId="27803"/>
          <ac:spMkLst>
            <pc:docMk/>
            <pc:sldMk cId="462504928" sldId="357"/>
            <ac:spMk id="757" creationId="{6C7D5D89-9A15-43CF-923B-A616E108B4C5}"/>
          </ac:spMkLst>
        </pc:spChg>
        <pc:spChg chg="mod">
          <ac:chgData name="One Skill" userId="8d49c830ac36a521" providerId="LiveId" clId="{108620F3-7C9B-4B7B-BDB5-71800E3BB158}" dt="2021-04-15T14:57:50.953" v="2892" actId="27803"/>
          <ac:spMkLst>
            <pc:docMk/>
            <pc:sldMk cId="462504928" sldId="357"/>
            <ac:spMk id="758" creationId="{26EDA3E1-189C-4F6C-9145-E10BF9DEEDD0}"/>
          </ac:spMkLst>
        </pc:spChg>
        <pc:spChg chg="mod">
          <ac:chgData name="One Skill" userId="8d49c830ac36a521" providerId="LiveId" clId="{108620F3-7C9B-4B7B-BDB5-71800E3BB158}" dt="2021-04-15T14:57:50.953" v="2892" actId="27803"/>
          <ac:spMkLst>
            <pc:docMk/>
            <pc:sldMk cId="462504928" sldId="357"/>
            <ac:spMk id="759" creationId="{2E449416-DD8C-4F9D-8350-A86268B1CE58}"/>
          </ac:spMkLst>
        </pc:spChg>
        <pc:spChg chg="mod">
          <ac:chgData name="One Skill" userId="8d49c830ac36a521" providerId="LiveId" clId="{108620F3-7C9B-4B7B-BDB5-71800E3BB158}" dt="2021-04-15T14:57:50.953" v="2892" actId="27803"/>
          <ac:spMkLst>
            <pc:docMk/>
            <pc:sldMk cId="462504928" sldId="357"/>
            <ac:spMk id="760" creationId="{7D57C210-0406-4D2B-A0AE-F3C6B3C7BCE0}"/>
          </ac:spMkLst>
        </pc:spChg>
        <pc:spChg chg="mod">
          <ac:chgData name="One Skill" userId="8d49c830ac36a521" providerId="LiveId" clId="{108620F3-7C9B-4B7B-BDB5-71800E3BB158}" dt="2021-04-15T14:57:50.953" v="2892" actId="27803"/>
          <ac:spMkLst>
            <pc:docMk/>
            <pc:sldMk cId="462504928" sldId="357"/>
            <ac:spMk id="761" creationId="{A848F9C0-58C4-41DF-9686-D1D45128C92D}"/>
          </ac:spMkLst>
        </pc:spChg>
        <pc:spChg chg="mod">
          <ac:chgData name="One Skill" userId="8d49c830ac36a521" providerId="LiveId" clId="{108620F3-7C9B-4B7B-BDB5-71800E3BB158}" dt="2021-04-15T14:57:50.953" v="2892" actId="27803"/>
          <ac:spMkLst>
            <pc:docMk/>
            <pc:sldMk cId="462504928" sldId="357"/>
            <ac:spMk id="762" creationId="{B48ACD9D-8150-48F0-8C83-34A4537E94BF}"/>
          </ac:spMkLst>
        </pc:spChg>
        <pc:spChg chg="mod">
          <ac:chgData name="One Skill" userId="8d49c830ac36a521" providerId="LiveId" clId="{108620F3-7C9B-4B7B-BDB5-71800E3BB158}" dt="2021-04-15T14:57:50.953" v="2892" actId="27803"/>
          <ac:spMkLst>
            <pc:docMk/>
            <pc:sldMk cId="462504928" sldId="357"/>
            <ac:spMk id="763" creationId="{3504D8E8-8A7D-4665-8652-C97C4199A22E}"/>
          </ac:spMkLst>
        </pc:spChg>
        <pc:spChg chg="mod">
          <ac:chgData name="One Skill" userId="8d49c830ac36a521" providerId="LiveId" clId="{108620F3-7C9B-4B7B-BDB5-71800E3BB158}" dt="2021-04-15T14:57:50.953" v="2892" actId="27803"/>
          <ac:spMkLst>
            <pc:docMk/>
            <pc:sldMk cId="462504928" sldId="357"/>
            <ac:spMk id="764" creationId="{5E328E93-602C-40BC-B4A9-5C98D8CCDED4}"/>
          </ac:spMkLst>
        </pc:spChg>
        <pc:spChg chg="mod">
          <ac:chgData name="One Skill" userId="8d49c830ac36a521" providerId="LiveId" clId="{108620F3-7C9B-4B7B-BDB5-71800E3BB158}" dt="2021-04-15T14:57:50.953" v="2892" actId="27803"/>
          <ac:spMkLst>
            <pc:docMk/>
            <pc:sldMk cId="462504928" sldId="357"/>
            <ac:spMk id="765" creationId="{A1646009-45BF-4903-B35C-03647517E290}"/>
          </ac:spMkLst>
        </pc:spChg>
        <pc:spChg chg="mod">
          <ac:chgData name="One Skill" userId="8d49c830ac36a521" providerId="LiveId" clId="{108620F3-7C9B-4B7B-BDB5-71800E3BB158}" dt="2021-04-15T14:57:50.953" v="2892" actId="27803"/>
          <ac:spMkLst>
            <pc:docMk/>
            <pc:sldMk cId="462504928" sldId="357"/>
            <ac:spMk id="767" creationId="{23C638D4-463A-489D-A198-7A541EAFB090}"/>
          </ac:spMkLst>
        </pc:spChg>
        <pc:spChg chg="mod">
          <ac:chgData name="One Skill" userId="8d49c830ac36a521" providerId="LiveId" clId="{108620F3-7C9B-4B7B-BDB5-71800E3BB158}" dt="2021-04-15T14:57:50.953" v="2892" actId="27803"/>
          <ac:spMkLst>
            <pc:docMk/>
            <pc:sldMk cId="462504928" sldId="357"/>
            <ac:spMk id="768" creationId="{C92D5941-F96D-4188-9B59-3FC9AB298E66}"/>
          </ac:spMkLst>
        </pc:spChg>
        <pc:spChg chg="mod">
          <ac:chgData name="One Skill" userId="8d49c830ac36a521" providerId="LiveId" clId="{108620F3-7C9B-4B7B-BDB5-71800E3BB158}" dt="2021-04-15T14:57:50.953" v="2892" actId="27803"/>
          <ac:spMkLst>
            <pc:docMk/>
            <pc:sldMk cId="462504928" sldId="357"/>
            <ac:spMk id="769" creationId="{B70AF947-BA07-4EF7-A2A6-09E3173C3092}"/>
          </ac:spMkLst>
        </pc:spChg>
        <pc:spChg chg="mod">
          <ac:chgData name="One Skill" userId="8d49c830ac36a521" providerId="LiveId" clId="{108620F3-7C9B-4B7B-BDB5-71800E3BB158}" dt="2021-04-15T14:57:50.953" v="2892" actId="27803"/>
          <ac:spMkLst>
            <pc:docMk/>
            <pc:sldMk cId="462504928" sldId="357"/>
            <ac:spMk id="770" creationId="{5935E6EF-D74D-4B86-8360-8AC20BC1BF41}"/>
          </ac:spMkLst>
        </pc:spChg>
        <pc:spChg chg="mod">
          <ac:chgData name="One Skill" userId="8d49c830ac36a521" providerId="LiveId" clId="{108620F3-7C9B-4B7B-BDB5-71800E3BB158}" dt="2021-04-15T14:57:50.953" v="2892" actId="27803"/>
          <ac:spMkLst>
            <pc:docMk/>
            <pc:sldMk cId="462504928" sldId="357"/>
            <ac:spMk id="771" creationId="{36195B5C-417F-4AFA-A66C-A64DCDDFF8D0}"/>
          </ac:spMkLst>
        </pc:spChg>
        <pc:spChg chg="mod">
          <ac:chgData name="One Skill" userId="8d49c830ac36a521" providerId="LiveId" clId="{108620F3-7C9B-4B7B-BDB5-71800E3BB158}" dt="2021-04-15T14:57:50.953" v="2892" actId="27803"/>
          <ac:spMkLst>
            <pc:docMk/>
            <pc:sldMk cId="462504928" sldId="357"/>
            <ac:spMk id="772" creationId="{0E0BB763-C5D3-4D61-A855-622F7FDDCC29}"/>
          </ac:spMkLst>
        </pc:spChg>
        <pc:spChg chg="mod">
          <ac:chgData name="One Skill" userId="8d49c830ac36a521" providerId="LiveId" clId="{108620F3-7C9B-4B7B-BDB5-71800E3BB158}" dt="2021-04-15T14:57:50.953" v="2892" actId="27803"/>
          <ac:spMkLst>
            <pc:docMk/>
            <pc:sldMk cId="462504928" sldId="357"/>
            <ac:spMk id="773" creationId="{83A0FBD4-F96B-426B-92E5-5B2988E5383F}"/>
          </ac:spMkLst>
        </pc:spChg>
        <pc:spChg chg="mod">
          <ac:chgData name="One Skill" userId="8d49c830ac36a521" providerId="LiveId" clId="{108620F3-7C9B-4B7B-BDB5-71800E3BB158}" dt="2021-04-15T14:57:50.953" v="2892" actId="27803"/>
          <ac:spMkLst>
            <pc:docMk/>
            <pc:sldMk cId="462504928" sldId="357"/>
            <ac:spMk id="774" creationId="{67056D92-1FD9-412C-86B7-89592E3F01BC}"/>
          </ac:spMkLst>
        </pc:spChg>
        <pc:spChg chg="mod">
          <ac:chgData name="One Skill" userId="8d49c830ac36a521" providerId="LiveId" clId="{108620F3-7C9B-4B7B-BDB5-71800E3BB158}" dt="2021-04-15T14:57:50.953" v="2892" actId="27803"/>
          <ac:spMkLst>
            <pc:docMk/>
            <pc:sldMk cId="462504928" sldId="357"/>
            <ac:spMk id="775" creationId="{DF71A5D4-80B0-4D5A-9DB9-D4523806AD1A}"/>
          </ac:spMkLst>
        </pc:spChg>
        <pc:spChg chg="mod">
          <ac:chgData name="One Skill" userId="8d49c830ac36a521" providerId="LiveId" clId="{108620F3-7C9B-4B7B-BDB5-71800E3BB158}" dt="2021-04-15T14:57:50.953" v="2892" actId="27803"/>
          <ac:spMkLst>
            <pc:docMk/>
            <pc:sldMk cId="462504928" sldId="357"/>
            <ac:spMk id="776" creationId="{1480EDC3-62C7-4C8F-9386-7E215ED9BA3D}"/>
          </ac:spMkLst>
        </pc:spChg>
        <pc:spChg chg="mod">
          <ac:chgData name="One Skill" userId="8d49c830ac36a521" providerId="LiveId" clId="{108620F3-7C9B-4B7B-BDB5-71800E3BB158}" dt="2021-04-15T14:57:50.953" v="2892" actId="27803"/>
          <ac:spMkLst>
            <pc:docMk/>
            <pc:sldMk cId="462504928" sldId="357"/>
            <ac:spMk id="777" creationId="{BE2D3403-9837-4697-AFE7-1AF63E563BC6}"/>
          </ac:spMkLst>
        </pc:spChg>
        <pc:spChg chg="mod">
          <ac:chgData name="One Skill" userId="8d49c830ac36a521" providerId="LiveId" clId="{108620F3-7C9B-4B7B-BDB5-71800E3BB158}" dt="2021-04-15T14:57:50.953" v="2892" actId="27803"/>
          <ac:spMkLst>
            <pc:docMk/>
            <pc:sldMk cId="462504928" sldId="357"/>
            <ac:spMk id="778" creationId="{41F05303-F916-49C3-A131-C7E0BF06ACA0}"/>
          </ac:spMkLst>
        </pc:spChg>
        <pc:spChg chg="mod">
          <ac:chgData name="One Skill" userId="8d49c830ac36a521" providerId="LiveId" clId="{108620F3-7C9B-4B7B-BDB5-71800E3BB158}" dt="2021-04-15T14:57:50.953" v="2892" actId="27803"/>
          <ac:spMkLst>
            <pc:docMk/>
            <pc:sldMk cId="462504928" sldId="357"/>
            <ac:spMk id="779" creationId="{A20A1E17-52FE-40DF-8A71-C6CEE112F1A3}"/>
          </ac:spMkLst>
        </pc:spChg>
        <pc:spChg chg="mod">
          <ac:chgData name="One Skill" userId="8d49c830ac36a521" providerId="LiveId" clId="{108620F3-7C9B-4B7B-BDB5-71800E3BB158}" dt="2021-04-15T14:57:50.953" v="2892" actId="27803"/>
          <ac:spMkLst>
            <pc:docMk/>
            <pc:sldMk cId="462504928" sldId="357"/>
            <ac:spMk id="780" creationId="{AEAF3ECB-1072-469C-A559-84514FF2FDD7}"/>
          </ac:spMkLst>
        </pc:spChg>
        <pc:spChg chg="mod">
          <ac:chgData name="One Skill" userId="8d49c830ac36a521" providerId="LiveId" clId="{108620F3-7C9B-4B7B-BDB5-71800E3BB158}" dt="2021-04-15T14:57:50.953" v="2892" actId="27803"/>
          <ac:spMkLst>
            <pc:docMk/>
            <pc:sldMk cId="462504928" sldId="357"/>
            <ac:spMk id="781" creationId="{55D6AC54-AF0F-47F9-9551-48600BD407B6}"/>
          </ac:spMkLst>
        </pc:spChg>
        <pc:spChg chg="mod">
          <ac:chgData name="One Skill" userId="8d49c830ac36a521" providerId="LiveId" clId="{108620F3-7C9B-4B7B-BDB5-71800E3BB158}" dt="2021-04-15T14:57:50.953" v="2892" actId="27803"/>
          <ac:spMkLst>
            <pc:docMk/>
            <pc:sldMk cId="462504928" sldId="357"/>
            <ac:spMk id="782" creationId="{49274007-16C6-4E8F-9E79-4C6A51969016}"/>
          </ac:spMkLst>
        </pc:spChg>
        <pc:spChg chg="mod">
          <ac:chgData name="One Skill" userId="8d49c830ac36a521" providerId="LiveId" clId="{108620F3-7C9B-4B7B-BDB5-71800E3BB158}" dt="2021-04-15T14:57:50.953" v="2892" actId="27803"/>
          <ac:spMkLst>
            <pc:docMk/>
            <pc:sldMk cId="462504928" sldId="357"/>
            <ac:spMk id="783" creationId="{C936F061-CF18-42FD-9A15-7DB645A4A106}"/>
          </ac:spMkLst>
        </pc:spChg>
        <pc:spChg chg="mod">
          <ac:chgData name="One Skill" userId="8d49c830ac36a521" providerId="LiveId" clId="{108620F3-7C9B-4B7B-BDB5-71800E3BB158}" dt="2021-04-15T14:57:50.953" v="2892" actId="27803"/>
          <ac:spMkLst>
            <pc:docMk/>
            <pc:sldMk cId="462504928" sldId="357"/>
            <ac:spMk id="784" creationId="{40343375-A8B0-4D4C-B2E4-140D4915D6DB}"/>
          </ac:spMkLst>
        </pc:spChg>
        <pc:spChg chg="mod">
          <ac:chgData name="One Skill" userId="8d49c830ac36a521" providerId="LiveId" clId="{108620F3-7C9B-4B7B-BDB5-71800E3BB158}" dt="2021-04-15T14:57:50.953" v="2892" actId="27803"/>
          <ac:spMkLst>
            <pc:docMk/>
            <pc:sldMk cId="462504928" sldId="357"/>
            <ac:spMk id="785" creationId="{7E3F8C2B-E916-4CDE-A597-EDE1E4696F9E}"/>
          </ac:spMkLst>
        </pc:spChg>
        <pc:spChg chg="mod">
          <ac:chgData name="One Skill" userId="8d49c830ac36a521" providerId="LiveId" clId="{108620F3-7C9B-4B7B-BDB5-71800E3BB158}" dt="2021-04-15T14:57:50.953" v="2892" actId="27803"/>
          <ac:spMkLst>
            <pc:docMk/>
            <pc:sldMk cId="462504928" sldId="357"/>
            <ac:spMk id="786" creationId="{BA26604F-020D-423F-B599-002E09766941}"/>
          </ac:spMkLst>
        </pc:spChg>
        <pc:spChg chg="mod">
          <ac:chgData name="One Skill" userId="8d49c830ac36a521" providerId="LiveId" clId="{108620F3-7C9B-4B7B-BDB5-71800E3BB158}" dt="2021-04-15T14:57:50.953" v="2892" actId="27803"/>
          <ac:spMkLst>
            <pc:docMk/>
            <pc:sldMk cId="462504928" sldId="357"/>
            <ac:spMk id="787" creationId="{B745DE72-3D3A-4474-97B6-647120ED5C9C}"/>
          </ac:spMkLst>
        </pc:spChg>
        <pc:spChg chg="mod">
          <ac:chgData name="One Skill" userId="8d49c830ac36a521" providerId="LiveId" clId="{108620F3-7C9B-4B7B-BDB5-71800E3BB158}" dt="2021-04-15T14:57:50.953" v="2892" actId="27803"/>
          <ac:spMkLst>
            <pc:docMk/>
            <pc:sldMk cId="462504928" sldId="357"/>
            <ac:spMk id="789" creationId="{AAB2AFA7-A392-4064-9C43-4657ECE6DFFC}"/>
          </ac:spMkLst>
        </pc:spChg>
        <pc:spChg chg="mod">
          <ac:chgData name="One Skill" userId="8d49c830ac36a521" providerId="LiveId" clId="{108620F3-7C9B-4B7B-BDB5-71800E3BB158}" dt="2021-04-15T14:57:50.953" v="2892" actId="27803"/>
          <ac:spMkLst>
            <pc:docMk/>
            <pc:sldMk cId="462504928" sldId="357"/>
            <ac:spMk id="790" creationId="{EDF636A6-244F-43E5-890C-0135EB2B63FC}"/>
          </ac:spMkLst>
        </pc:spChg>
        <pc:spChg chg="mod">
          <ac:chgData name="One Skill" userId="8d49c830ac36a521" providerId="LiveId" clId="{108620F3-7C9B-4B7B-BDB5-71800E3BB158}" dt="2021-04-15T14:57:50.953" v="2892" actId="27803"/>
          <ac:spMkLst>
            <pc:docMk/>
            <pc:sldMk cId="462504928" sldId="357"/>
            <ac:spMk id="791" creationId="{BA110641-DC7E-49B8-9247-492FB3DED610}"/>
          </ac:spMkLst>
        </pc:spChg>
        <pc:spChg chg="mod">
          <ac:chgData name="One Skill" userId="8d49c830ac36a521" providerId="LiveId" clId="{108620F3-7C9B-4B7B-BDB5-71800E3BB158}" dt="2021-04-15T14:57:50.953" v="2892" actId="27803"/>
          <ac:spMkLst>
            <pc:docMk/>
            <pc:sldMk cId="462504928" sldId="357"/>
            <ac:spMk id="792" creationId="{BD5790F0-AAEA-4906-99C6-989BC04D3695}"/>
          </ac:spMkLst>
        </pc:spChg>
        <pc:spChg chg="mod">
          <ac:chgData name="One Skill" userId="8d49c830ac36a521" providerId="LiveId" clId="{108620F3-7C9B-4B7B-BDB5-71800E3BB158}" dt="2021-04-15T14:57:50.953" v="2892" actId="27803"/>
          <ac:spMkLst>
            <pc:docMk/>
            <pc:sldMk cId="462504928" sldId="357"/>
            <ac:spMk id="793" creationId="{1B33963C-4A8F-4EB9-9023-241E55BF9EB5}"/>
          </ac:spMkLst>
        </pc:spChg>
        <pc:spChg chg="mod">
          <ac:chgData name="One Skill" userId="8d49c830ac36a521" providerId="LiveId" clId="{108620F3-7C9B-4B7B-BDB5-71800E3BB158}" dt="2021-04-15T14:57:50.953" v="2892" actId="27803"/>
          <ac:spMkLst>
            <pc:docMk/>
            <pc:sldMk cId="462504928" sldId="357"/>
            <ac:spMk id="794" creationId="{74BE7611-F494-43B8-9478-3280A463E54E}"/>
          </ac:spMkLst>
        </pc:spChg>
        <pc:spChg chg="mod">
          <ac:chgData name="One Skill" userId="8d49c830ac36a521" providerId="LiveId" clId="{108620F3-7C9B-4B7B-BDB5-71800E3BB158}" dt="2021-04-15T14:57:50.953" v="2892" actId="27803"/>
          <ac:spMkLst>
            <pc:docMk/>
            <pc:sldMk cId="462504928" sldId="357"/>
            <ac:spMk id="795" creationId="{7670A41B-41B0-4BC3-8713-6F063103E948}"/>
          </ac:spMkLst>
        </pc:spChg>
        <pc:spChg chg="mod">
          <ac:chgData name="One Skill" userId="8d49c830ac36a521" providerId="LiveId" clId="{108620F3-7C9B-4B7B-BDB5-71800E3BB158}" dt="2021-04-15T14:57:50.953" v="2892" actId="27803"/>
          <ac:spMkLst>
            <pc:docMk/>
            <pc:sldMk cId="462504928" sldId="357"/>
            <ac:spMk id="796" creationId="{88936F96-A06C-45CC-AB38-C7604EBE9F62}"/>
          </ac:spMkLst>
        </pc:spChg>
        <pc:spChg chg="mod">
          <ac:chgData name="One Skill" userId="8d49c830ac36a521" providerId="LiveId" clId="{108620F3-7C9B-4B7B-BDB5-71800E3BB158}" dt="2021-04-15T14:57:50.953" v="2892" actId="27803"/>
          <ac:spMkLst>
            <pc:docMk/>
            <pc:sldMk cId="462504928" sldId="357"/>
            <ac:spMk id="797" creationId="{C15A7D03-CE16-46FD-BD1C-7E3FF2DBE429}"/>
          </ac:spMkLst>
        </pc:spChg>
        <pc:spChg chg="mod">
          <ac:chgData name="One Skill" userId="8d49c830ac36a521" providerId="LiveId" clId="{108620F3-7C9B-4B7B-BDB5-71800E3BB158}" dt="2021-04-15T14:57:50.953" v="2892" actId="27803"/>
          <ac:spMkLst>
            <pc:docMk/>
            <pc:sldMk cId="462504928" sldId="357"/>
            <ac:spMk id="798" creationId="{D7E58AFA-331D-4264-A5AF-652C4B0B568D}"/>
          </ac:spMkLst>
        </pc:spChg>
        <pc:spChg chg="mod">
          <ac:chgData name="One Skill" userId="8d49c830ac36a521" providerId="LiveId" clId="{108620F3-7C9B-4B7B-BDB5-71800E3BB158}" dt="2021-04-15T14:57:50.953" v="2892" actId="27803"/>
          <ac:spMkLst>
            <pc:docMk/>
            <pc:sldMk cId="462504928" sldId="357"/>
            <ac:spMk id="799" creationId="{95F65EFA-3129-4E8F-B350-FB79926B9C0C}"/>
          </ac:spMkLst>
        </pc:spChg>
        <pc:spChg chg="mod">
          <ac:chgData name="One Skill" userId="8d49c830ac36a521" providerId="LiveId" clId="{108620F3-7C9B-4B7B-BDB5-71800E3BB158}" dt="2021-04-15T14:57:50.953" v="2892" actId="27803"/>
          <ac:spMkLst>
            <pc:docMk/>
            <pc:sldMk cId="462504928" sldId="357"/>
            <ac:spMk id="800" creationId="{0DB2974F-9A0D-4433-89A4-1E986C4F761B}"/>
          </ac:spMkLst>
        </pc:spChg>
        <pc:spChg chg="mod">
          <ac:chgData name="One Skill" userId="8d49c830ac36a521" providerId="LiveId" clId="{108620F3-7C9B-4B7B-BDB5-71800E3BB158}" dt="2021-04-15T14:57:50.953" v="2892" actId="27803"/>
          <ac:spMkLst>
            <pc:docMk/>
            <pc:sldMk cId="462504928" sldId="357"/>
            <ac:spMk id="801" creationId="{DDF02318-B164-40C0-8B39-A914E9F24F49}"/>
          </ac:spMkLst>
        </pc:spChg>
        <pc:spChg chg="mod">
          <ac:chgData name="One Skill" userId="8d49c830ac36a521" providerId="LiveId" clId="{108620F3-7C9B-4B7B-BDB5-71800E3BB158}" dt="2021-04-15T14:57:50.953" v="2892" actId="27803"/>
          <ac:spMkLst>
            <pc:docMk/>
            <pc:sldMk cId="462504928" sldId="357"/>
            <ac:spMk id="802" creationId="{5CF8B930-5EA5-46BC-819F-DAD7C0989F30}"/>
          </ac:spMkLst>
        </pc:spChg>
        <pc:spChg chg="mod">
          <ac:chgData name="One Skill" userId="8d49c830ac36a521" providerId="LiveId" clId="{108620F3-7C9B-4B7B-BDB5-71800E3BB158}" dt="2021-04-15T14:57:50.953" v="2892" actId="27803"/>
          <ac:spMkLst>
            <pc:docMk/>
            <pc:sldMk cId="462504928" sldId="357"/>
            <ac:spMk id="803" creationId="{08E2C04C-DC7B-493C-87DD-97D4B284731A}"/>
          </ac:spMkLst>
        </pc:spChg>
        <pc:spChg chg="mod">
          <ac:chgData name="One Skill" userId="8d49c830ac36a521" providerId="LiveId" clId="{108620F3-7C9B-4B7B-BDB5-71800E3BB158}" dt="2021-04-15T14:57:50.953" v="2892" actId="27803"/>
          <ac:spMkLst>
            <pc:docMk/>
            <pc:sldMk cId="462504928" sldId="357"/>
            <ac:spMk id="804" creationId="{E995F992-AE05-4523-9B54-AD26F65AB746}"/>
          </ac:spMkLst>
        </pc:spChg>
        <pc:spChg chg="mod">
          <ac:chgData name="One Skill" userId="8d49c830ac36a521" providerId="LiveId" clId="{108620F3-7C9B-4B7B-BDB5-71800E3BB158}" dt="2021-04-15T14:57:50.953" v="2892" actId="27803"/>
          <ac:spMkLst>
            <pc:docMk/>
            <pc:sldMk cId="462504928" sldId="357"/>
            <ac:spMk id="805" creationId="{FD1DF269-D8DB-4F8F-A06C-5355375DC186}"/>
          </ac:spMkLst>
        </pc:spChg>
        <pc:spChg chg="mod">
          <ac:chgData name="One Skill" userId="8d49c830ac36a521" providerId="LiveId" clId="{108620F3-7C9B-4B7B-BDB5-71800E3BB158}" dt="2021-04-15T14:57:50.953" v="2892" actId="27803"/>
          <ac:spMkLst>
            <pc:docMk/>
            <pc:sldMk cId="462504928" sldId="357"/>
            <ac:spMk id="806" creationId="{A9B61BE3-5331-46C9-A96D-8B28E359AD60}"/>
          </ac:spMkLst>
        </pc:spChg>
        <pc:spChg chg="mod">
          <ac:chgData name="One Skill" userId="8d49c830ac36a521" providerId="LiveId" clId="{108620F3-7C9B-4B7B-BDB5-71800E3BB158}" dt="2021-04-15T14:57:50.953" v="2892" actId="27803"/>
          <ac:spMkLst>
            <pc:docMk/>
            <pc:sldMk cId="462504928" sldId="357"/>
            <ac:spMk id="807" creationId="{91135303-41B2-4AD4-AA8A-7A440C9F99CE}"/>
          </ac:spMkLst>
        </pc:spChg>
        <pc:spChg chg="mod">
          <ac:chgData name="One Skill" userId="8d49c830ac36a521" providerId="LiveId" clId="{108620F3-7C9B-4B7B-BDB5-71800E3BB158}" dt="2021-04-15T14:57:50.953" v="2892" actId="27803"/>
          <ac:spMkLst>
            <pc:docMk/>
            <pc:sldMk cId="462504928" sldId="357"/>
            <ac:spMk id="808" creationId="{1DA45AB1-9FF2-4E89-B81C-97C537B90DB8}"/>
          </ac:spMkLst>
        </pc:spChg>
        <pc:spChg chg="mod">
          <ac:chgData name="One Skill" userId="8d49c830ac36a521" providerId="LiveId" clId="{108620F3-7C9B-4B7B-BDB5-71800E3BB158}" dt="2021-04-15T14:57:50.953" v="2892" actId="27803"/>
          <ac:spMkLst>
            <pc:docMk/>
            <pc:sldMk cId="462504928" sldId="357"/>
            <ac:spMk id="809" creationId="{2708D5CD-DAD5-48C6-B938-C329C6901CC1}"/>
          </ac:spMkLst>
        </pc:spChg>
        <pc:spChg chg="mod">
          <ac:chgData name="One Skill" userId="8d49c830ac36a521" providerId="LiveId" clId="{108620F3-7C9B-4B7B-BDB5-71800E3BB158}" dt="2021-04-15T14:57:50.953" v="2892" actId="27803"/>
          <ac:spMkLst>
            <pc:docMk/>
            <pc:sldMk cId="462504928" sldId="357"/>
            <ac:spMk id="810" creationId="{B4320B0A-91C2-4DBF-8001-FC4BC33C7BBA}"/>
          </ac:spMkLst>
        </pc:spChg>
        <pc:spChg chg="mod">
          <ac:chgData name="One Skill" userId="8d49c830ac36a521" providerId="LiveId" clId="{108620F3-7C9B-4B7B-BDB5-71800E3BB158}" dt="2021-04-15T14:57:50.953" v="2892" actId="27803"/>
          <ac:spMkLst>
            <pc:docMk/>
            <pc:sldMk cId="462504928" sldId="357"/>
            <ac:spMk id="811" creationId="{6056D611-C8DC-416A-8466-36DE5EBD4606}"/>
          </ac:spMkLst>
        </pc:spChg>
        <pc:spChg chg="mod">
          <ac:chgData name="One Skill" userId="8d49c830ac36a521" providerId="LiveId" clId="{108620F3-7C9B-4B7B-BDB5-71800E3BB158}" dt="2021-04-15T14:57:50.953" v="2892" actId="27803"/>
          <ac:spMkLst>
            <pc:docMk/>
            <pc:sldMk cId="462504928" sldId="357"/>
            <ac:spMk id="812" creationId="{C8F5B282-5EC4-47BF-A816-10BE64D2345E}"/>
          </ac:spMkLst>
        </pc:spChg>
        <pc:spChg chg="mod">
          <ac:chgData name="One Skill" userId="8d49c830ac36a521" providerId="LiveId" clId="{108620F3-7C9B-4B7B-BDB5-71800E3BB158}" dt="2021-04-15T14:57:50.953" v="2892" actId="27803"/>
          <ac:spMkLst>
            <pc:docMk/>
            <pc:sldMk cId="462504928" sldId="357"/>
            <ac:spMk id="814" creationId="{E00E170D-3A3D-4D75-B3E8-94CF66724DC8}"/>
          </ac:spMkLst>
        </pc:spChg>
        <pc:spChg chg="mod">
          <ac:chgData name="One Skill" userId="8d49c830ac36a521" providerId="LiveId" clId="{108620F3-7C9B-4B7B-BDB5-71800E3BB158}" dt="2021-04-15T14:57:50.953" v="2892" actId="27803"/>
          <ac:spMkLst>
            <pc:docMk/>
            <pc:sldMk cId="462504928" sldId="357"/>
            <ac:spMk id="815" creationId="{1E1EE5B8-822F-401D-80F5-E8FFF7335833}"/>
          </ac:spMkLst>
        </pc:spChg>
        <pc:spChg chg="mod">
          <ac:chgData name="One Skill" userId="8d49c830ac36a521" providerId="LiveId" clId="{108620F3-7C9B-4B7B-BDB5-71800E3BB158}" dt="2021-04-15T14:57:50.953" v="2892" actId="27803"/>
          <ac:spMkLst>
            <pc:docMk/>
            <pc:sldMk cId="462504928" sldId="357"/>
            <ac:spMk id="816" creationId="{12027B13-CD9D-4925-BA8B-6B86500A67C1}"/>
          </ac:spMkLst>
        </pc:spChg>
        <pc:spChg chg="mod">
          <ac:chgData name="One Skill" userId="8d49c830ac36a521" providerId="LiveId" clId="{108620F3-7C9B-4B7B-BDB5-71800E3BB158}" dt="2021-04-15T14:57:50.953" v="2892" actId="27803"/>
          <ac:spMkLst>
            <pc:docMk/>
            <pc:sldMk cId="462504928" sldId="357"/>
            <ac:spMk id="817" creationId="{633D01E4-CB26-42D5-9DE6-88BD43D01B67}"/>
          </ac:spMkLst>
        </pc:spChg>
        <pc:spChg chg="mod">
          <ac:chgData name="One Skill" userId="8d49c830ac36a521" providerId="LiveId" clId="{108620F3-7C9B-4B7B-BDB5-71800E3BB158}" dt="2021-04-15T14:57:50.953" v="2892" actId="27803"/>
          <ac:spMkLst>
            <pc:docMk/>
            <pc:sldMk cId="462504928" sldId="357"/>
            <ac:spMk id="818" creationId="{327AA860-384B-4FA3-8C65-E6B786B112C5}"/>
          </ac:spMkLst>
        </pc:spChg>
        <pc:spChg chg="mod">
          <ac:chgData name="One Skill" userId="8d49c830ac36a521" providerId="LiveId" clId="{108620F3-7C9B-4B7B-BDB5-71800E3BB158}" dt="2021-04-15T14:57:50.953" v="2892" actId="27803"/>
          <ac:spMkLst>
            <pc:docMk/>
            <pc:sldMk cId="462504928" sldId="357"/>
            <ac:spMk id="819" creationId="{45C2FCFA-32FC-402A-8B9A-763794BE410F}"/>
          </ac:spMkLst>
        </pc:spChg>
        <pc:spChg chg="mod">
          <ac:chgData name="One Skill" userId="8d49c830ac36a521" providerId="LiveId" clId="{108620F3-7C9B-4B7B-BDB5-71800E3BB158}" dt="2021-04-15T14:57:50.953" v="2892" actId="27803"/>
          <ac:spMkLst>
            <pc:docMk/>
            <pc:sldMk cId="462504928" sldId="357"/>
            <ac:spMk id="820" creationId="{BEEE11FE-0CA6-41B0-BA8D-2A9088EF2452}"/>
          </ac:spMkLst>
        </pc:spChg>
        <pc:spChg chg="mod">
          <ac:chgData name="One Skill" userId="8d49c830ac36a521" providerId="LiveId" clId="{108620F3-7C9B-4B7B-BDB5-71800E3BB158}" dt="2021-04-15T14:57:50.953" v="2892" actId="27803"/>
          <ac:spMkLst>
            <pc:docMk/>
            <pc:sldMk cId="462504928" sldId="357"/>
            <ac:spMk id="821" creationId="{345F29F6-6105-42C4-8BE5-8BDB02404834}"/>
          </ac:spMkLst>
        </pc:spChg>
        <pc:spChg chg="mod">
          <ac:chgData name="One Skill" userId="8d49c830ac36a521" providerId="LiveId" clId="{108620F3-7C9B-4B7B-BDB5-71800E3BB158}" dt="2021-04-15T14:57:50.953" v="2892" actId="27803"/>
          <ac:spMkLst>
            <pc:docMk/>
            <pc:sldMk cId="462504928" sldId="357"/>
            <ac:spMk id="822" creationId="{22F1F3AC-CE64-424B-8DD6-3FA1E81132CE}"/>
          </ac:spMkLst>
        </pc:spChg>
        <pc:spChg chg="mod">
          <ac:chgData name="One Skill" userId="8d49c830ac36a521" providerId="LiveId" clId="{108620F3-7C9B-4B7B-BDB5-71800E3BB158}" dt="2021-04-15T14:57:50.953" v="2892" actId="27803"/>
          <ac:spMkLst>
            <pc:docMk/>
            <pc:sldMk cId="462504928" sldId="357"/>
            <ac:spMk id="823" creationId="{74672BFF-BB56-4313-8C15-41EC621C0C81}"/>
          </ac:spMkLst>
        </pc:spChg>
        <pc:spChg chg="mod">
          <ac:chgData name="One Skill" userId="8d49c830ac36a521" providerId="LiveId" clId="{108620F3-7C9B-4B7B-BDB5-71800E3BB158}" dt="2021-04-15T14:57:50.953" v="2892" actId="27803"/>
          <ac:spMkLst>
            <pc:docMk/>
            <pc:sldMk cId="462504928" sldId="357"/>
            <ac:spMk id="824" creationId="{E388A5A0-FC22-4B6B-A340-9B69894BFFF2}"/>
          </ac:spMkLst>
        </pc:spChg>
        <pc:spChg chg="mod">
          <ac:chgData name="One Skill" userId="8d49c830ac36a521" providerId="LiveId" clId="{108620F3-7C9B-4B7B-BDB5-71800E3BB158}" dt="2021-04-15T14:57:50.953" v="2892" actId="27803"/>
          <ac:spMkLst>
            <pc:docMk/>
            <pc:sldMk cId="462504928" sldId="357"/>
            <ac:spMk id="825" creationId="{DA9928C7-38EC-4497-A61A-56473C40B5DE}"/>
          </ac:spMkLst>
        </pc:spChg>
        <pc:spChg chg="mod">
          <ac:chgData name="One Skill" userId="8d49c830ac36a521" providerId="LiveId" clId="{108620F3-7C9B-4B7B-BDB5-71800E3BB158}" dt="2021-04-15T14:57:50.953" v="2892" actId="27803"/>
          <ac:spMkLst>
            <pc:docMk/>
            <pc:sldMk cId="462504928" sldId="357"/>
            <ac:spMk id="826" creationId="{1F87D7FF-962B-43B9-8BB1-26F9E4E54414}"/>
          </ac:spMkLst>
        </pc:spChg>
        <pc:spChg chg="mod">
          <ac:chgData name="One Skill" userId="8d49c830ac36a521" providerId="LiveId" clId="{108620F3-7C9B-4B7B-BDB5-71800E3BB158}" dt="2021-04-15T14:57:50.953" v="2892" actId="27803"/>
          <ac:spMkLst>
            <pc:docMk/>
            <pc:sldMk cId="462504928" sldId="357"/>
            <ac:spMk id="828" creationId="{98EEFD92-170F-459F-AF96-33C1583400BD}"/>
          </ac:spMkLst>
        </pc:spChg>
        <pc:spChg chg="mod">
          <ac:chgData name="One Skill" userId="8d49c830ac36a521" providerId="LiveId" clId="{108620F3-7C9B-4B7B-BDB5-71800E3BB158}" dt="2021-04-15T14:57:50.953" v="2892" actId="27803"/>
          <ac:spMkLst>
            <pc:docMk/>
            <pc:sldMk cId="462504928" sldId="357"/>
            <ac:spMk id="829" creationId="{94476315-8CD6-4A96-B5B5-CAF1DA7AABD0}"/>
          </ac:spMkLst>
        </pc:spChg>
        <pc:spChg chg="mod">
          <ac:chgData name="One Skill" userId="8d49c830ac36a521" providerId="LiveId" clId="{108620F3-7C9B-4B7B-BDB5-71800E3BB158}" dt="2021-04-15T14:57:50.953" v="2892" actId="27803"/>
          <ac:spMkLst>
            <pc:docMk/>
            <pc:sldMk cId="462504928" sldId="357"/>
            <ac:spMk id="830" creationId="{24B25926-52CD-43C3-8B4E-32881AA56AB7}"/>
          </ac:spMkLst>
        </pc:spChg>
        <pc:spChg chg="mod">
          <ac:chgData name="One Skill" userId="8d49c830ac36a521" providerId="LiveId" clId="{108620F3-7C9B-4B7B-BDB5-71800E3BB158}" dt="2021-04-15T14:57:50.953" v="2892" actId="27803"/>
          <ac:spMkLst>
            <pc:docMk/>
            <pc:sldMk cId="462504928" sldId="357"/>
            <ac:spMk id="831" creationId="{687ECB63-F586-40A4-9D28-2F9588474DE6}"/>
          </ac:spMkLst>
        </pc:spChg>
        <pc:spChg chg="mod">
          <ac:chgData name="One Skill" userId="8d49c830ac36a521" providerId="LiveId" clId="{108620F3-7C9B-4B7B-BDB5-71800E3BB158}" dt="2021-04-15T14:57:50.953" v="2892" actId="27803"/>
          <ac:spMkLst>
            <pc:docMk/>
            <pc:sldMk cId="462504928" sldId="357"/>
            <ac:spMk id="832" creationId="{632A01AF-690A-4879-BB6D-670385443934}"/>
          </ac:spMkLst>
        </pc:spChg>
        <pc:spChg chg="mod">
          <ac:chgData name="One Skill" userId="8d49c830ac36a521" providerId="LiveId" clId="{108620F3-7C9B-4B7B-BDB5-71800E3BB158}" dt="2021-04-15T14:57:50.953" v="2892" actId="27803"/>
          <ac:spMkLst>
            <pc:docMk/>
            <pc:sldMk cId="462504928" sldId="357"/>
            <ac:spMk id="833" creationId="{8122280B-CD67-4CA7-BB4E-AF87E00E92FE}"/>
          </ac:spMkLst>
        </pc:spChg>
        <pc:spChg chg="mod">
          <ac:chgData name="One Skill" userId="8d49c830ac36a521" providerId="LiveId" clId="{108620F3-7C9B-4B7B-BDB5-71800E3BB158}" dt="2021-04-15T14:57:50.953" v="2892" actId="27803"/>
          <ac:spMkLst>
            <pc:docMk/>
            <pc:sldMk cId="462504928" sldId="357"/>
            <ac:spMk id="834" creationId="{19558D41-A8FD-461D-A5FA-F4CC3731AECF}"/>
          </ac:spMkLst>
        </pc:spChg>
        <pc:spChg chg="mod">
          <ac:chgData name="One Skill" userId="8d49c830ac36a521" providerId="LiveId" clId="{108620F3-7C9B-4B7B-BDB5-71800E3BB158}" dt="2021-04-15T14:57:50.953" v="2892" actId="27803"/>
          <ac:spMkLst>
            <pc:docMk/>
            <pc:sldMk cId="462504928" sldId="357"/>
            <ac:spMk id="835" creationId="{D31127B4-8027-4BE1-B9EA-A44E7E1217DE}"/>
          </ac:spMkLst>
        </pc:spChg>
        <pc:spChg chg="mod">
          <ac:chgData name="One Skill" userId="8d49c830ac36a521" providerId="LiveId" clId="{108620F3-7C9B-4B7B-BDB5-71800E3BB158}" dt="2021-04-15T14:57:50.953" v="2892" actId="27803"/>
          <ac:spMkLst>
            <pc:docMk/>
            <pc:sldMk cId="462504928" sldId="357"/>
            <ac:spMk id="836" creationId="{50302F7F-B73F-4712-9620-FB4E03E945CF}"/>
          </ac:spMkLst>
        </pc:spChg>
        <pc:spChg chg="mod">
          <ac:chgData name="One Skill" userId="8d49c830ac36a521" providerId="LiveId" clId="{108620F3-7C9B-4B7B-BDB5-71800E3BB158}" dt="2021-04-15T14:57:50.953" v="2892" actId="27803"/>
          <ac:spMkLst>
            <pc:docMk/>
            <pc:sldMk cId="462504928" sldId="357"/>
            <ac:spMk id="838" creationId="{DA08604B-927B-4448-A584-BF5F99F26897}"/>
          </ac:spMkLst>
        </pc:spChg>
        <pc:spChg chg="mod">
          <ac:chgData name="One Skill" userId="8d49c830ac36a521" providerId="LiveId" clId="{108620F3-7C9B-4B7B-BDB5-71800E3BB158}" dt="2021-04-15T14:57:50.953" v="2892" actId="27803"/>
          <ac:spMkLst>
            <pc:docMk/>
            <pc:sldMk cId="462504928" sldId="357"/>
            <ac:spMk id="839" creationId="{770F7B5B-6BBD-4D07-A454-12BCA879B63C}"/>
          </ac:spMkLst>
        </pc:spChg>
        <pc:spChg chg="mod">
          <ac:chgData name="One Skill" userId="8d49c830ac36a521" providerId="LiveId" clId="{108620F3-7C9B-4B7B-BDB5-71800E3BB158}" dt="2021-04-15T14:57:50.953" v="2892" actId="27803"/>
          <ac:spMkLst>
            <pc:docMk/>
            <pc:sldMk cId="462504928" sldId="357"/>
            <ac:spMk id="840" creationId="{4F091058-C301-4286-AFDF-30B4E77173FE}"/>
          </ac:spMkLst>
        </pc:spChg>
        <pc:spChg chg="mod">
          <ac:chgData name="One Skill" userId="8d49c830ac36a521" providerId="LiveId" clId="{108620F3-7C9B-4B7B-BDB5-71800E3BB158}" dt="2021-04-15T14:57:50.953" v="2892" actId="27803"/>
          <ac:spMkLst>
            <pc:docMk/>
            <pc:sldMk cId="462504928" sldId="357"/>
            <ac:spMk id="841" creationId="{1A18B265-2DF1-49FB-B727-2F88B38D2A05}"/>
          </ac:spMkLst>
        </pc:spChg>
        <pc:spChg chg="mod">
          <ac:chgData name="One Skill" userId="8d49c830ac36a521" providerId="LiveId" clId="{108620F3-7C9B-4B7B-BDB5-71800E3BB158}" dt="2021-04-15T14:57:50.953" v="2892" actId="27803"/>
          <ac:spMkLst>
            <pc:docMk/>
            <pc:sldMk cId="462504928" sldId="357"/>
            <ac:spMk id="842" creationId="{38BBC1DB-9F23-4F2A-822B-0267175402DF}"/>
          </ac:spMkLst>
        </pc:spChg>
        <pc:spChg chg="mod">
          <ac:chgData name="One Skill" userId="8d49c830ac36a521" providerId="LiveId" clId="{108620F3-7C9B-4B7B-BDB5-71800E3BB158}" dt="2021-04-15T14:57:50.953" v="2892" actId="27803"/>
          <ac:spMkLst>
            <pc:docMk/>
            <pc:sldMk cId="462504928" sldId="357"/>
            <ac:spMk id="843" creationId="{FEEBEADD-6CEB-4621-BDB2-66CD5E81EFE0}"/>
          </ac:spMkLst>
        </pc:spChg>
        <pc:spChg chg="mod">
          <ac:chgData name="One Skill" userId="8d49c830ac36a521" providerId="LiveId" clId="{108620F3-7C9B-4B7B-BDB5-71800E3BB158}" dt="2021-04-15T14:57:50.953" v="2892" actId="27803"/>
          <ac:spMkLst>
            <pc:docMk/>
            <pc:sldMk cId="462504928" sldId="357"/>
            <ac:spMk id="844" creationId="{84A2DCBD-5E09-4DC5-9964-FD56CBC6A0C2}"/>
          </ac:spMkLst>
        </pc:spChg>
        <pc:spChg chg="mod">
          <ac:chgData name="One Skill" userId="8d49c830ac36a521" providerId="LiveId" clId="{108620F3-7C9B-4B7B-BDB5-71800E3BB158}" dt="2021-04-15T14:57:50.953" v="2892" actId="27803"/>
          <ac:spMkLst>
            <pc:docMk/>
            <pc:sldMk cId="462504928" sldId="357"/>
            <ac:spMk id="846" creationId="{2082CFDB-EC92-4201-B3BB-C733C244C827}"/>
          </ac:spMkLst>
        </pc:spChg>
        <pc:spChg chg="mod">
          <ac:chgData name="One Skill" userId="8d49c830ac36a521" providerId="LiveId" clId="{108620F3-7C9B-4B7B-BDB5-71800E3BB158}" dt="2021-04-15T14:57:50.953" v="2892" actId="27803"/>
          <ac:spMkLst>
            <pc:docMk/>
            <pc:sldMk cId="462504928" sldId="357"/>
            <ac:spMk id="847" creationId="{7AB76F1E-A39D-4F59-8694-E1EC574C8970}"/>
          </ac:spMkLst>
        </pc:spChg>
        <pc:spChg chg="mod">
          <ac:chgData name="One Skill" userId="8d49c830ac36a521" providerId="LiveId" clId="{108620F3-7C9B-4B7B-BDB5-71800E3BB158}" dt="2021-04-15T14:57:50.953" v="2892" actId="27803"/>
          <ac:spMkLst>
            <pc:docMk/>
            <pc:sldMk cId="462504928" sldId="357"/>
            <ac:spMk id="848" creationId="{A55A9BBA-355C-4848-9075-9F5E7929F456}"/>
          </ac:spMkLst>
        </pc:spChg>
        <pc:spChg chg="mod">
          <ac:chgData name="One Skill" userId="8d49c830ac36a521" providerId="LiveId" clId="{108620F3-7C9B-4B7B-BDB5-71800E3BB158}" dt="2021-04-15T14:57:50.953" v="2892" actId="27803"/>
          <ac:spMkLst>
            <pc:docMk/>
            <pc:sldMk cId="462504928" sldId="357"/>
            <ac:spMk id="849" creationId="{CEB0BCF7-36A0-458D-999B-60BADE5467F5}"/>
          </ac:spMkLst>
        </pc:spChg>
        <pc:spChg chg="mod">
          <ac:chgData name="One Skill" userId="8d49c830ac36a521" providerId="LiveId" clId="{108620F3-7C9B-4B7B-BDB5-71800E3BB158}" dt="2021-04-15T14:57:50.953" v="2892" actId="27803"/>
          <ac:spMkLst>
            <pc:docMk/>
            <pc:sldMk cId="462504928" sldId="357"/>
            <ac:spMk id="850" creationId="{8CF34621-BB0B-4E32-8BE9-73382E99A6B7}"/>
          </ac:spMkLst>
        </pc:spChg>
        <pc:spChg chg="mod">
          <ac:chgData name="One Skill" userId="8d49c830ac36a521" providerId="LiveId" clId="{108620F3-7C9B-4B7B-BDB5-71800E3BB158}" dt="2021-04-15T14:57:50.953" v="2892" actId="27803"/>
          <ac:spMkLst>
            <pc:docMk/>
            <pc:sldMk cId="462504928" sldId="357"/>
            <ac:spMk id="851" creationId="{501F6F76-260A-43CB-AD9B-1080104037E3}"/>
          </ac:spMkLst>
        </pc:spChg>
        <pc:spChg chg="mod">
          <ac:chgData name="One Skill" userId="8d49c830ac36a521" providerId="LiveId" clId="{108620F3-7C9B-4B7B-BDB5-71800E3BB158}" dt="2021-04-15T14:57:50.953" v="2892" actId="27803"/>
          <ac:spMkLst>
            <pc:docMk/>
            <pc:sldMk cId="462504928" sldId="357"/>
            <ac:spMk id="852" creationId="{B0DFC815-CCE0-483F-98CC-A216FE393DCD}"/>
          </ac:spMkLst>
        </pc:spChg>
        <pc:spChg chg="mod">
          <ac:chgData name="One Skill" userId="8d49c830ac36a521" providerId="LiveId" clId="{108620F3-7C9B-4B7B-BDB5-71800E3BB158}" dt="2021-04-15T14:57:50.953" v="2892" actId="27803"/>
          <ac:spMkLst>
            <pc:docMk/>
            <pc:sldMk cId="462504928" sldId="357"/>
            <ac:spMk id="853" creationId="{74742E33-06CB-4945-8E9D-A178D5E73B93}"/>
          </ac:spMkLst>
        </pc:spChg>
        <pc:spChg chg="mod">
          <ac:chgData name="One Skill" userId="8d49c830ac36a521" providerId="LiveId" clId="{108620F3-7C9B-4B7B-BDB5-71800E3BB158}" dt="2021-04-15T14:57:50.953" v="2892" actId="27803"/>
          <ac:spMkLst>
            <pc:docMk/>
            <pc:sldMk cId="462504928" sldId="357"/>
            <ac:spMk id="854" creationId="{C0FA4407-9A73-4969-A061-C234212D5851}"/>
          </ac:spMkLst>
        </pc:spChg>
        <pc:spChg chg="mod">
          <ac:chgData name="One Skill" userId="8d49c830ac36a521" providerId="LiveId" clId="{108620F3-7C9B-4B7B-BDB5-71800E3BB158}" dt="2021-04-15T14:57:50.953" v="2892" actId="27803"/>
          <ac:spMkLst>
            <pc:docMk/>
            <pc:sldMk cId="462504928" sldId="357"/>
            <ac:spMk id="855" creationId="{8457E828-9191-462F-9A8C-334654F67156}"/>
          </ac:spMkLst>
        </pc:spChg>
        <pc:spChg chg="mod">
          <ac:chgData name="One Skill" userId="8d49c830ac36a521" providerId="LiveId" clId="{108620F3-7C9B-4B7B-BDB5-71800E3BB158}" dt="2021-04-15T14:57:50.953" v="2892" actId="27803"/>
          <ac:spMkLst>
            <pc:docMk/>
            <pc:sldMk cId="462504928" sldId="357"/>
            <ac:spMk id="856" creationId="{274E192F-DC17-4E6A-8507-05C8EF4E7E12}"/>
          </ac:spMkLst>
        </pc:spChg>
        <pc:spChg chg="mod">
          <ac:chgData name="One Skill" userId="8d49c830ac36a521" providerId="LiveId" clId="{108620F3-7C9B-4B7B-BDB5-71800E3BB158}" dt="2021-04-15T14:57:50.953" v="2892" actId="27803"/>
          <ac:spMkLst>
            <pc:docMk/>
            <pc:sldMk cId="462504928" sldId="357"/>
            <ac:spMk id="857" creationId="{261D6EDA-A4CA-4255-BCDE-C056928736BC}"/>
          </ac:spMkLst>
        </pc:spChg>
        <pc:spChg chg="mod">
          <ac:chgData name="One Skill" userId="8d49c830ac36a521" providerId="LiveId" clId="{108620F3-7C9B-4B7B-BDB5-71800E3BB158}" dt="2021-04-15T14:57:50.953" v="2892" actId="27803"/>
          <ac:spMkLst>
            <pc:docMk/>
            <pc:sldMk cId="462504928" sldId="357"/>
            <ac:spMk id="858" creationId="{66BEA5F3-F35C-4A95-A412-A289760C1737}"/>
          </ac:spMkLst>
        </pc:spChg>
        <pc:spChg chg="mod">
          <ac:chgData name="One Skill" userId="8d49c830ac36a521" providerId="LiveId" clId="{108620F3-7C9B-4B7B-BDB5-71800E3BB158}" dt="2021-04-15T14:57:50.953" v="2892" actId="27803"/>
          <ac:spMkLst>
            <pc:docMk/>
            <pc:sldMk cId="462504928" sldId="357"/>
            <ac:spMk id="859" creationId="{6DF938DA-FF55-4C5B-B993-E4E206DE2280}"/>
          </ac:spMkLst>
        </pc:spChg>
        <pc:spChg chg="mod">
          <ac:chgData name="One Skill" userId="8d49c830ac36a521" providerId="LiveId" clId="{108620F3-7C9B-4B7B-BDB5-71800E3BB158}" dt="2021-04-15T14:57:50.953" v="2892" actId="27803"/>
          <ac:spMkLst>
            <pc:docMk/>
            <pc:sldMk cId="462504928" sldId="357"/>
            <ac:spMk id="860" creationId="{6664D66C-F177-4955-910D-64D34347DCDB}"/>
          </ac:spMkLst>
        </pc:spChg>
        <pc:spChg chg="mod">
          <ac:chgData name="One Skill" userId="8d49c830ac36a521" providerId="LiveId" clId="{108620F3-7C9B-4B7B-BDB5-71800E3BB158}" dt="2021-04-15T14:57:50.953" v="2892" actId="27803"/>
          <ac:spMkLst>
            <pc:docMk/>
            <pc:sldMk cId="462504928" sldId="357"/>
            <ac:spMk id="861" creationId="{6C1B9D31-11A4-482F-90E7-10FA53A64574}"/>
          </ac:spMkLst>
        </pc:spChg>
        <pc:spChg chg="mod">
          <ac:chgData name="One Skill" userId="8d49c830ac36a521" providerId="LiveId" clId="{108620F3-7C9B-4B7B-BDB5-71800E3BB158}" dt="2021-04-15T14:57:50.953" v="2892" actId="27803"/>
          <ac:spMkLst>
            <pc:docMk/>
            <pc:sldMk cId="462504928" sldId="357"/>
            <ac:spMk id="862" creationId="{D6574AE1-090C-4480-9100-D8EE1B1BA967}"/>
          </ac:spMkLst>
        </pc:spChg>
        <pc:spChg chg="mod">
          <ac:chgData name="One Skill" userId="8d49c830ac36a521" providerId="LiveId" clId="{108620F3-7C9B-4B7B-BDB5-71800E3BB158}" dt="2021-04-15T14:57:50.953" v="2892" actId="27803"/>
          <ac:spMkLst>
            <pc:docMk/>
            <pc:sldMk cId="462504928" sldId="357"/>
            <ac:spMk id="863" creationId="{2B2A2172-9172-4986-AD14-3E2EF1712363}"/>
          </ac:spMkLst>
        </pc:spChg>
        <pc:spChg chg="mod">
          <ac:chgData name="One Skill" userId="8d49c830ac36a521" providerId="LiveId" clId="{108620F3-7C9B-4B7B-BDB5-71800E3BB158}" dt="2021-04-15T14:57:50.953" v="2892" actId="27803"/>
          <ac:spMkLst>
            <pc:docMk/>
            <pc:sldMk cId="462504928" sldId="357"/>
            <ac:spMk id="864" creationId="{66E543A5-9874-4A4C-BD1E-39D451755C4B}"/>
          </ac:spMkLst>
        </pc:spChg>
        <pc:spChg chg="mod">
          <ac:chgData name="One Skill" userId="8d49c830ac36a521" providerId="LiveId" clId="{108620F3-7C9B-4B7B-BDB5-71800E3BB158}" dt="2021-04-15T14:57:50.953" v="2892" actId="27803"/>
          <ac:spMkLst>
            <pc:docMk/>
            <pc:sldMk cId="462504928" sldId="357"/>
            <ac:spMk id="865" creationId="{BE2119FB-BFF3-44B0-9F9F-E2E8AB12E511}"/>
          </ac:spMkLst>
        </pc:spChg>
        <pc:spChg chg="mod">
          <ac:chgData name="One Skill" userId="8d49c830ac36a521" providerId="LiveId" clId="{108620F3-7C9B-4B7B-BDB5-71800E3BB158}" dt="2021-04-15T14:57:50.953" v="2892" actId="27803"/>
          <ac:spMkLst>
            <pc:docMk/>
            <pc:sldMk cId="462504928" sldId="357"/>
            <ac:spMk id="866" creationId="{5A8A1684-342B-449A-A6CD-59927B670412}"/>
          </ac:spMkLst>
        </pc:spChg>
        <pc:spChg chg="mod">
          <ac:chgData name="One Skill" userId="8d49c830ac36a521" providerId="LiveId" clId="{108620F3-7C9B-4B7B-BDB5-71800E3BB158}" dt="2021-04-15T14:57:50.953" v="2892" actId="27803"/>
          <ac:spMkLst>
            <pc:docMk/>
            <pc:sldMk cId="462504928" sldId="357"/>
            <ac:spMk id="868" creationId="{77658FA2-8F60-4989-B499-9039387F73E2}"/>
          </ac:spMkLst>
        </pc:spChg>
        <pc:spChg chg="mod">
          <ac:chgData name="One Skill" userId="8d49c830ac36a521" providerId="LiveId" clId="{108620F3-7C9B-4B7B-BDB5-71800E3BB158}" dt="2021-04-15T14:57:50.953" v="2892" actId="27803"/>
          <ac:spMkLst>
            <pc:docMk/>
            <pc:sldMk cId="462504928" sldId="357"/>
            <ac:spMk id="869" creationId="{C43CC18A-59A1-4F4C-943F-D38FF145AF11}"/>
          </ac:spMkLst>
        </pc:spChg>
        <pc:spChg chg="mod">
          <ac:chgData name="One Skill" userId="8d49c830ac36a521" providerId="LiveId" clId="{108620F3-7C9B-4B7B-BDB5-71800E3BB158}" dt="2021-04-15T14:57:50.953" v="2892" actId="27803"/>
          <ac:spMkLst>
            <pc:docMk/>
            <pc:sldMk cId="462504928" sldId="357"/>
            <ac:spMk id="870" creationId="{F3E76D54-3047-495B-B8C4-D2694A52A1CA}"/>
          </ac:spMkLst>
        </pc:spChg>
        <pc:spChg chg="mod">
          <ac:chgData name="One Skill" userId="8d49c830ac36a521" providerId="LiveId" clId="{108620F3-7C9B-4B7B-BDB5-71800E3BB158}" dt="2021-04-15T14:57:50.953" v="2892" actId="27803"/>
          <ac:spMkLst>
            <pc:docMk/>
            <pc:sldMk cId="462504928" sldId="357"/>
            <ac:spMk id="871" creationId="{3493A5C0-A1E7-407D-B4C0-49138E8B28BB}"/>
          </ac:spMkLst>
        </pc:spChg>
        <pc:spChg chg="mod">
          <ac:chgData name="One Skill" userId="8d49c830ac36a521" providerId="LiveId" clId="{108620F3-7C9B-4B7B-BDB5-71800E3BB158}" dt="2021-04-15T14:57:50.953" v="2892" actId="27803"/>
          <ac:spMkLst>
            <pc:docMk/>
            <pc:sldMk cId="462504928" sldId="357"/>
            <ac:spMk id="872" creationId="{9F4D6EDB-9C1B-4291-AA4C-C7B6D796901F}"/>
          </ac:spMkLst>
        </pc:spChg>
        <pc:spChg chg="mod">
          <ac:chgData name="One Skill" userId="8d49c830ac36a521" providerId="LiveId" clId="{108620F3-7C9B-4B7B-BDB5-71800E3BB158}" dt="2021-04-15T14:57:50.953" v="2892" actId="27803"/>
          <ac:spMkLst>
            <pc:docMk/>
            <pc:sldMk cId="462504928" sldId="357"/>
            <ac:spMk id="873" creationId="{040BE2B2-7C24-4A63-9B3E-162DE604D3E3}"/>
          </ac:spMkLst>
        </pc:spChg>
        <pc:spChg chg="mod">
          <ac:chgData name="One Skill" userId="8d49c830ac36a521" providerId="LiveId" clId="{108620F3-7C9B-4B7B-BDB5-71800E3BB158}" dt="2021-04-15T14:57:50.953" v="2892" actId="27803"/>
          <ac:spMkLst>
            <pc:docMk/>
            <pc:sldMk cId="462504928" sldId="357"/>
            <ac:spMk id="874" creationId="{B766B065-6E38-4191-ACE8-B1D3185704E7}"/>
          </ac:spMkLst>
        </pc:spChg>
        <pc:spChg chg="mod">
          <ac:chgData name="One Skill" userId="8d49c830ac36a521" providerId="LiveId" clId="{108620F3-7C9B-4B7B-BDB5-71800E3BB158}" dt="2021-04-15T14:57:50.953" v="2892" actId="27803"/>
          <ac:spMkLst>
            <pc:docMk/>
            <pc:sldMk cId="462504928" sldId="357"/>
            <ac:spMk id="875" creationId="{6BCFEFD7-E795-48F4-BB41-F6C84BC2B5C2}"/>
          </ac:spMkLst>
        </pc:spChg>
        <pc:spChg chg="mod">
          <ac:chgData name="One Skill" userId="8d49c830ac36a521" providerId="LiveId" clId="{108620F3-7C9B-4B7B-BDB5-71800E3BB158}" dt="2021-04-15T14:57:50.953" v="2892" actId="27803"/>
          <ac:spMkLst>
            <pc:docMk/>
            <pc:sldMk cId="462504928" sldId="357"/>
            <ac:spMk id="876" creationId="{7F28A0E3-570E-4326-B7E0-E446AA64E18B}"/>
          </ac:spMkLst>
        </pc:spChg>
        <pc:spChg chg="mod">
          <ac:chgData name="One Skill" userId="8d49c830ac36a521" providerId="LiveId" clId="{108620F3-7C9B-4B7B-BDB5-71800E3BB158}" dt="2021-04-15T14:57:50.953" v="2892" actId="27803"/>
          <ac:spMkLst>
            <pc:docMk/>
            <pc:sldMk cId="462504928" sldId="357"/>
            <ac:spMk id="877" creationId="{DC59BFCA-BFCD-4E5F-8871-E8D4B48D2EF5}"/>
          </ac:spMkLst>
        </pc:spChg>
        <pc:spChg chg="mod">
          <ac:chgData name="One Skill" userId="8d49c830ac36a521" providerId="LiveId" clId="{108620F3-7C9B-4B7B-BDB5-71800E3BB158}" dt="2021-04-15T14:57:50.953" v="2892" actId="27803"/>
          <ac:spMkLst>
            <pc:docMk/>
            <pc:sldMk cId="462504928" sldId="357"/>
            <ac:spMk id="878" creationId="{3A81F926-2FAD-4F9A-BD33-753CD2D6EDD4}"/>
          </ac:spMkLst>
        </pc:spChg>
        <pc:spChg chg="mod">
          <ac:chgData name="One Skill" userId="8d49c830ac36a521" providerId="LiveId" clId="{108620F3-7C9B-4B7B-BDB5-71800E3BB158}" dt="2021-04-15T14:57:50.953" v="2892" actId="27803"/>
          <ac:spMkLst>
            <pc:docMk/>
            <pc:sldMk cId="462504928" sldId="357"/>
            <ac:spMk id="879" creationId="{BA498FB8-402B-491F-8C8A-8D0842ACC311}"/>
          </ac:spMkLst>
        </pc:spChg>
        <pc:spChg chg="mod">
          <ac:chgData name="One Skill" userId="8d49c830ac36a521" providerId="LiveId" clId="{108620F3-7C9B-4B7B-BDB5-71800E3BB158}" dt="2021-04-15T14:57:50.953" v="2892" actId="27803"/>
          <ac:spMkLst>
            <pc:docMk/>
            <pc:sldMk cId="462504928" sldId="357"/>
            <ac:spMk id="880" creationId="{620E7C1C-4F9C-4171-AF36-A348D4B6F68D}"/>
          </ac:spMkLst>
        </pc:spChg>
        <pc:spChg chg="mod">
          <ac:chgData name="One Skill" userId="8d49c830ac36a521" providerId="LiveId" clId="{108620F3-7C9B-4B7B-BDB5-71800E3BB158}" dt="2021-04-15T14:57:50.953" v="2892" actId="27803"/>
          <ac:spMkLst>
            <pc:docMk/>
            <pc:sldMk cId="462504928" sldId="357"/>
            <ac:spMk id="881" creationId="{7BAB5B83-BBAF-4FC4-B7BF-A89AF224A09F}"/>
          </ac:spMkLst>
        </pc:spChg>
        <pc:spChg chg="mod">
          <ac:chgData name="One Skill" userId="8d49c830ac36a521" providerId="LiveId" clId="{108620F3-7C9B-4B7B-BDB5-71800E3BB158}" dt="2021-04-15T14:57:50.953" v="2892" actId="27803"/>
          <ac:spMkLst>
            <pc:docMk/>
            <pc:sldMk cId="462504928" sldId="357"/>
            <ac:spMk id="882" creationId="{D6A8F42D-C342-4BA2-8C5C-EF6EED775B4C}"/>
          </ac:spMkLst>
        </pc:spChg>
        <pc:spChg chg="mod">
          <ac:chgData name="One Skill" userId="8d49c830ac36a521" providerId="LiveId" clId="{108620F3-7C9B-4B7B-BDB5-71800E3BB158}" dt="2021-04-15T14:57:50.953" v="2892" actId="27803"/>
          <ac:spMkLst>
            <pc:docMk/>
            <pc:sldMk cId="462504928" sldId="357"/>
            <ac:spMk id="883" creationId="{7F49DF11-B470-4CCE-9452-67C32AC8A0B4}"/>
          </ac:spMkLst>
        </pc:spChg>
        <pc:spChg chg="mod">
          <ac:chgData name="One Skill" userId="8d49c830ac36a521" providerId="LiveId" clId="{108620F3-7C9B-4B7B-BDB5-71800E3BB158}" dt="2021-04-15T14:57:50.953" v="2892" actId="27803"/>
          <ac:spMkLst>
            <pc:docMk/>
            <pc:sldMk cId="462504928" sldId="357"/>
            <ac:spMk id="884" creationId="{149F11DF-9D12-488E-8C1B-52DC6B96A604}"/>
          </ac:spMkLst>
        </pc:spChg>
        <pc:spChg chg="mod">
          <ac:chgData name="One Skill" userId="8d49c830ac36a521" providerId="LiveId" clId="{108620F3-7C9B-4B7B-BDB5-71800E3BB158}" dt="2021-04-15T14:57:50.953" v="2892" actId="27803"/>
          <ac:spMkLst>
            <pc:docMk/>
            <pc:sldMk cId="462504928" sldId="357"/>
            <ac:spMk id="885" creationId="{534D349D-F7FF-4DEB-8178-15F5403E7F43}"/>
          </ac:spMkLst>
        </pc:spChg>
        <pc:spChg chg="mod">
          <ac:chgData name="One Skill" userId="8d49c830ac36a521" providerId="LiveId" clId="{108620F3-7C9B-4B7B-BDB5-71800E3BB158}" dt="2021-04-15T14:57:50.953" v="2892" actId="27803"/>
          <ac:spMkLst>
            <pc:docMk/>
            <pc:sldMk cId="462504928" sldId="357"/>
            <ac:spMk id="886" creationId="{9C50F919-1650-493B-B133-25E559571319}"/>
          </ac:spMkLst>
        </pc:spChg>
        <pc:spChg chg="mod">
          <ac:chgData name="One Skill" userId="8d49c830ac36a521" providerId="LiveId" clId="{108620F3-7C9B-4B7B-BDB5-71800E3BB158}" dt="2021-04-15T14:57:50.953" v="2892" actId="27803"/>
          <ac:spMkLst>
            <pc:docMk/>
            <pc:sldMk cId="462504928" sldId="357"/>
            <ac:spMk id="887" creationId="{A7FD3DD6-AD33-49AE-ACCB-D053477D39BB}"/>
          </ac:spMkLst>
        </pc:spChg>
        <pc:spChg chg="mod">
          <ac:chgData name="One Skill" userId="8d49c830ac36a521" providerId="LiveId" clId="{108620F3-7C9B-4B7B-BDB5-71800E3BB158}" dt="2021-04-15T14:57:50.953" v="2892" actId="27803"/>
          <ac:spMkLst>
            <pc:docMk/>
            <pc:sldMk cId="462504928" sldId="357"/>
            <ac:spMk id="888" creationId="{80FB8FA9-2AD2-452E-9CE6-7FC12EA4C498}"/>
          </ac:spMkLst>
        </pc:spChg>
        <pc:spChg chg="mod">
          <ac:chgData name="One Skill" userId="8d49c830ac36a521" providerId="LiveId" clId="{108620F3-7C9B-4B7B-BDB5-71800E3BB158}" dt="2021-04-15T14:57:50.953" v="2892" actId="27803"/>
          <ac:spMkLst>
            <pc:docMk/>
            <pc:sldMk cId="462504928" sldId="357"/>
            <ac:spMk id="889" creationId="{C036283F-95C9-4484-9901-DCABC066FBBD}"/>
          </ac:spMkLst>
        </pc:spChg>
        <pc:spChg chg="mod">
          <ac:chgData name="One Skill" userId="8d49c830ac36a521" providerId="LiveId" clId="{108620F3-7C9B-4B7B-BDB5-71800E3BB158}" dt="2021-04-15T14:57:50.953" v="2892" actId="27803"/>
          <ac:spMkLst>
            <pc:docMk/>
            <pc:sldMk cId="462504928" sldId="357"/>
            <ac:spMk id="890" creationId="{094542B4-5B45-4B62-9096-33CA18586651}"/>
          </ac:spMkLst>
        </pc:spChg>
        <pc:spChg chg="mod">
          <ac:chgData name="One Skill" userId="8d49c830ac36a521" providerId="LiveId" clId="{108620F3-7C9B-4B7B-BDB5-71800E3BB158}" dt="2021-04-15T14:57:50.953" v="2892" actId="27803"/>
          <ac:spMkLst>
            <pc:docMk/>
            <pc:sldMk cId="462504928" sldId="357"/>
            <ac:spMk id="893" creationId="{407F4E6A-4C19-4F99-B972-BD112BBA9323}"/>
          </ac:spMkLst>
        </pc:spChg>
        <pc:spChg chg="mod">
          <ac:chgData name="One Skill" userId="8d49c830ac36a521" providerId="LiveId" clId="{108620F3-7C9B-4B7B-BDB5-71800E3BB158}" dt="2021-04-15T14:57:50.953" v="2892" actId="27803"/>
          <ac:spMkLst>
            <pc:docMk/>
            <pc:sldMk cId="462504928" sldId="357"/>
            <ac:spMk id="894" creationId="{6827059F-81ED-47B3-9BC2-885F95E53201}"/>
          </ac:spMkLst>
        </pc:spChg>
        <pc:spChg chg="mod">
          <ac:chgData name="One Skill" userId="8d49c830ac36a521" providerId="LiveId" clId="{108620F3-7C9B-4B7B-BDB5-71800E3BB158}" dt="2021-04-15T14:57:50.953" v="2892" actId="27803"/>
          <ac:spMkLst>
            <pc:docMk/>
            <pc:sldMk cId="462504928" sldId="357"/>
            <ac:spMk id="895" creationId="{C0DCC280-E9AE-41B0-9BD1-B9640EE6B084}"/>
          </ac:spMkLst>
        </pc:spChg>
        <pc:spChg chg="mod">
          <ac:chgData name="One Skill" userId="8d49c830ac36a521" providerId="LiveId" clId="{108620F3-7C9B-4B7B-BDB5-71800E3BB158}" dt="2021-04-15T14:57:50.953" v="2892" actId="27803"/>
          <ac:spMkLst>
            <pc:docMk/>
            <pc:sldMk cId="462504928" sldId="357"/>
            <ac:spMk id="896" creationId="{B7A47681-A252-4FF4-ACCD-BFE34DAC3761}"/>
          </ac:spMkLst>
        </pc:spChg>
        <pc:spChg chg="mod">
          <ac:chgData name="One Skill" userId="8d49c830ac36a521" providerId="LiveId" clId="{108620F3-7C9B-4B7B-BDB5-71800E3BB158}" dt="2021-04-15T14:57:50.953" v="2892" actId="27803"/>
          <ac:spMkLst>
            <pc:docMk/>
            <pc:sldMk cId="462504928" sldId="357"/>
            <ac:spMk id="897" creationId="{0D2AFA53-EABB-4C29-BBCF-802545C1C75D}"/>
          </ac:spMkLst>
        </pc:spChg>
        <pc:spChg chg="mod">
          <ac:chgData name="One Skill" userId="8d49c830ac36a521" providerId="LiveId" clId="{108620F3-7C9B-4B7B-BDB5-71800E3BB158}" dt="2021-04-15T14:57:50.953" v="2892" actId="27803"/>
          <ac:spMkLst>
            <pc:docMk/>
            <pc:sldMk cId="462504928" sldId="357"/>
            <ac:spMk id="898" creationId="{F299E9D9-271A-433C-9DC9-85AB4D200C6B}"/>
          </ac:spMkLst>
        </pc:spChg>
        <pc:spChg chg="mod">
          <ac:chgData name="One Skill" userId="8d49c830ac36a521" providerId="LiveId" clId="{108620F3-7C9B-4B7B-BDB5-71800E3BB158}" dt="2021-04-15T14:57:50.953" v="2892" actId="27803"/>
          <ac:spMkLst>
            <pc:docMk/>
            <pc:sldMk cId="462504928" sldId="357"/>
            <ac:spMk id="899" creationId="{53137431-F9C2-4BD2-8854-4ED074C188E5}"/>
          </ac:spMkLst>
        </pc:spChg>
        <pc:spChg chg="mod">
          <ac:chgData name="One Skill" userId="8d49c830ac36a521" providerId="LiveId" clId="{108620F3-7C9B-4B7B-BDB5-71800E3BB158}" dt="2021-04-15T14:57:50.953" v="2892" actId="27803"/>
          <ac:spMkLst>
            <pc:docMk/>
            <pc:sldMk cId="462504928" sldId="357"/>
            <ac:spMk id="901" creationId="{27EE57A1-5E32-42C8-99ED-01B03DA932C3}"/>
          </ac:spMkLst>
        </pc:spChg>
        <pc:spChg chg="mod">
          <ac:chgData name="One Skill" userId="8d49c830ac36a521" providerId="LiveId" clId="{108620F3-7C9B-4B7B-BDB5-71800E3BB158}" dt="2021-04-15T14:57:50.953" v="2892" actId="27803"/>
          <ac:spMkLst>
            <pc:docMk/>
            <pc:sldMk cId="462504928" sldId="357"/>
            <ac:spMk id="902" creationId="{2E0A1A09-9AEF-4680-BDF1-53E792464C61}"/>
          </ac:spMkLst>
        </pc:spChg>
        <pc:spChg chg="mod">
          <ac:chgData name="One Skill" userId="8d49c830ac36a521" providerId="LiveId" clId="{108620F3-7C9B-4B7B-BDB5-71800E3BB158}" dt="2021-04-15T14:57:50.953" v="2892" actId="27803"/>
          <ac:spMkLst>
            <pc:docMk/>
            <pc:sldMk cId="462504928" sldId="357"/>
            <ac:spMk id="903" creationId="{7B8DA85F-23FC-4264-AE58-87A627C57442}"/>
          </ac:spMkLst>
        </pc:spChg>
        <pc:spChg chg="mod">
          <ac:chgData name="One Skill" userId="8d49c830ac36a521" providerId="LiveId" clId="{108620F3-7C9B-4B7B-BDB5-71800E3BB158}" dt="2021-04-15T14:57:50.953" v="2892" actId="27803"/>
          <ac:spMkLst>
            <pc:docMk/>
            <pc:sldMk cId="462504928" sldId="357"/>
            <ac:spMk id="904" creationId="{BC225142-4FD3-40C2-83FF-CB98C1ADE678}"/>
          </ac:spMkLst>
        </pc:spChg>
        <pc:spChg chg="mod">
          <ac:chgData name="One Skill" userId="8d49c830ac36a521" providerId="LiveId" clId="{108620F3-7C9B-4B7B-BDB5-71800E3BB158}" dt="2021-04-15T14:57:50.953" v="2892" actId="27803"/>
          <ac:spMkLst>
            <pc:docMk/>
            <pc:sldMk cId="462504928" sldId="357"/>
            <ac:spMk id="905" creationId="{1B4E7B09-D8B6-4D3C-AED1-E547986FD9B3}"/>
          </ac:spMkLst>
        </pc:spChg>
        <pc:spChg chg="mod">
          <ac:chgData name="One Skill" userId="8d49c830ac36a521" providerId="LiveId" clId="{108620F3-7C9B-4B7B-BDB5-71800E3BB158}" dt="2021-04-15T14:57:50.953" v="2892" actId="27803"/>
          <ac:spMkLst>
            <pc:docMk/>
            <pc:sldMk cId="462504928" sldId="357"/>
            <ac:spMk id="906" creationId="{ACA1F6CF-499B-4F41-A767-EA964AB548DC}"/>
          </ac:spMkLst>
        </pc:spChg>
        <pc:spChg chg="mod">
          <ac:chgData name="One Skill" userId="8d49c830ac36a521" providerId="LiveId" clId="{108620F3-7C9B-4B7B-BDB5-71800E3BB158}" dt="2021-04-15T14:57:50.953" v="2892" actId="27803"/>
          <ac:spMkLst>
            <pc:docMk/>
            <pc:sldMk cId="462504928" sldId="357"/>
            <ac:spMk id="907" creationId="{575F19F6-0290-432C-B454-DD81D488664A}"/>
          </ac:spMkLst>
        </pc:spChg>
        <pc:spChg chg="mod">
          <ac:chgData name="One Skill" userId="8d49c830ac36a521" providerId="LiveId" clId="{108620F3-7C9B-4B7B-BDB5-71800E3BB158}" dt="2021-04-15T14:57:50.953" v="2892" actId="27803"/>
          <ac:spMkLst>
            <pc:docMk/>
            <pc:sldMk cId="462504928" sldId="357"/>
            <ac:spMk id="910" creationId="{B27B6638-25BB-4167-9EAD-F68F1A3D1256}"/>
          </ac:spMkLst>
        </pc:spChg>
        <pc:spChg chg="mod">
          <ac:chgData name="One Skill" userId="8d49c830ac36a521" providerId="LiveId" clId="{108620F3-7C9B-4B7B-BDB5-71800E3BB158}" dt="2021-04-15T14:57:50.953" v="2892" actId="27803"/>
          <ac:spMkLst>
            <pc:docMk/>
            <pc:sldMk cId="462504928" sldId="357"/>
            <ac:spMk id="911" creationId="{D98B918A-ED92-4516-9B2E-208FE1E6D1D5}"/>
          </ac:spMkLst>
        </pc:spChg>
        <pc:spChg chg="mod">
          <ac:chgData name="One Skill" userId="8d49c830ac36a521" providerId="LiveId" clId="{108620F3-7C9B-4B7B-BDB5-71800E3BB158}" dt="2021-04-15T14:57:50.953" v="2892" actId="27803"/>
          <ac:spMkLst>
            <pc:docMk/>
            <pc:sldMk cId="462504928" sldId="357"/>
            <ac:spMk id="912" creationId="{C797F296-59E0-498C-85B8-FA6F6B48A6B9}"/>
          </ac:spMkLst>
        </pc:spChg>
        <pc:spChg chg="mod">
          <ac:chgData name="One Skill" userId="8d49c830ac36a521" providerId="LiveId" clId="{108620F3-7C9B-4B7B-BDB5-71800E3BB158}" dt="2021-04-15T14:57:50.953" v="2892" actId="27803"/>
          <ac:spMkLst>
            <pc:docMk/>
            <pc:sldMk cId="462504928" sldId="357"/>
            <ac:spMk id="913" creationId="{23189269-5EE2-4452-9520-8445DF51BD57}"/>
          </ac:spMkLst>
        </pc:spChg>
        <pc:spChg chg="mod">
          <ac:chgData name="One Skill" userId="8d49c830ac36a521" providerId="LiveId" clId="{108620F3-7C9B-4B7B-BDB5-71800E3BB158}" dt="2021-04-15T14:57:50.953" v="2892" actId="27803"/>
          <ac:spMkLst>
            <pc:docMk/>
            <pc:sldMk cId="462504928" sldId="357"/>
            <ac:spMk id="914" creationId="{CA7B9343-D90E-43A4-9711-736AC8BA7C50}"/>
          </ac:spMkLst>
        </pc:spChg>
        <pc:spChg chg="mod">
          <ac:chgData name="One Skill" userId="8d49c830ac36a521" providerId="LiveId" clId="{108620F3-7C9B-4B7B-BDB5-71800E3BB158}" dt="2021-04-15T14:57:50.953" v="2892" actId="27803"/>
          <ac:spMkLst>
            <pc:docMk/>
            <pc:sldMk cId="462504928" sldId="357"/>
            <ac:spMk id="915" creationId="{75A5476C-5272-4595-BDF2-A3ACC895AB1E}"/>
          </ac:spMkLst>
        </pc:spChg>
        <pc:spChg chg="mod">
          <ac:chgData name="One Skill" userId="8d49c830ac36a521" providerId="LiveId" clId="{108620F3-7C9B-4B7B-BDB5-71800E3BB158}" dt="2021-04-15T14:57:50.953" v="2892" actId="27803"/>
          <ac:spMkLst>
            <pc:docMk/>
            <pc:sldMk cId="462504928" sldId="357"/>
            <ac:spMk id="916" creationId="{E0C2A8CD-42A3-4CCB-A91F-FA216F0E0B41}"/>
          </ac:spMkLst>
        </pc:spChg>
        <pc:spChg chg="mod">
          <ac:chgData name="One Skill" userId="8d49c830ac36a521" providerId="LiveId" clId="{108620F3-7C9B-4B7B-BDB5-71800E3BB158}" dt="2021-04-15T14:57:50.953" v="2892" actId="27803"/>
          <ac:spMkLst>
            <pc:docMk/>
            <pc:sldMk cId="462504928" sldId="357"/>
            <ac:spMk id="917" creationId="{3A0CF5EB-FDF5-477E-8AA4-2DB94564ED91}"/>
          </ac:spMkLst>
        </pc:spChg>
        <pc:spChg chg="mod">
          <ac:chgData name="One Skill" userId="8d49c830ac36a521" providerId="LiveId" clId="{108620F3-7C9B-4B7B-BDB5-71800E3BB158}" dt="2021-04-15T14:57:50.953" v="2892" actId="27803"/>
          <ac:spMkLst>
            <pc:docMk/>
            <pc:sldMk cId="462504928" sldId="357"/>
            <ac:spMk id="918" creationId="{3361FC3B-9DD8-4478-960A-CFCC7FA6BFA9}"/>
          </ac:spMkLst>
        </pc:spChg>
        <pc:spChg chg="mod">
          <ac:chgData name="One Skill" userId="8d49c830ac36a521" providerId="LiveId" clId="{108620F3-7C9B-4B7B-BDB5-71800E3BB158}" dt="2021-04-15T14:57:50.953" v="2892" actId="27803"/>
          <ac:spMkLst>
            <pc:docMk/>
            <pc:sldMk cId="462504928" sldId="357"/>
            <ac:spMk id="919" creationId="{1870633B-3AE6-47AD-8079-AE6B0E5D94C0}"/>
          </ac:spMkLst>
        </pc:spChg>
        <pc:spChg chg="mod">
          <ac:chgData name="One Skill" userId="8d49c830ac36a521" providerId="LiveId" clId="{108620F3-7C9B-4B7B-BDB5-71800E3BB158}" dt="2021-04-15T14:57:50.953" v="2892" actId="27803"/>
          <ac:spMkLst>
            <pc:docMk/>
            <pc:sldMk cId="462504928" sldId="357"/>
            <ac:spMk id="920" creationId="{9E7E8CD6-8185-49ED-8E0D-BE5C9E4895FE}"/>
          </ac:spMkLst>
        </pc:spChg>
        <pc:spChg chg="mod">
          <ac:chgData name="One Skill" userId="8d49c830ac36a521" providerId="LiveId" clId="{108620F3-7C9B-4B7B-BDB5-71800E3BB158}" dt="2021-04-15T14:57:50.953" v="2892" actId="27803"/>
          <ac:spMkLst>
            <pc:docMk/>
            <pc:sldMk cId="462504928" sldId="357"/>
            <ac:spMk id="921" creationId="{0AD62854-2F2F-4FB2-AC03-24A742DB71B0}"/>
          </ac:spMkLst>
        </pc:spChg>
        <pc:spChg chg="mod">
          <ac:chgData name="One Skill" userId="8d49c830ac36a521" providerId="LiveId" clId="{108620F3-7C9B-4B7B-BDB5-71800E3BB158}" dt="2021-04-15T14:57:50.953" v="2892" actId="27803"/>
          <ac:spMkLst>
            <pc:docMk/>
            <pc:sldMk cId="462504928" sldId="357"/>
            <ac:spMk id="923" creationId="{D150ABD1-80FD-4B36-BD2D-E175E4C5EF10}"/>
          </ac:spMkLst>
        </pc:spChg>
        <pc:spChg chg="mod">
          <ac:chgData name="One Skill" userId="8d49c830ac36a521" providerId="LiveId" clId="{108620F3-7C9B-4B7B-BDB5-71800E3BB158}" dt="2021-04-15T14:57:50.953" v="2892" actId="27803"/>
          <ac:spMkLst>
            <pc:docMk/>
            <pc:sldMk cId="462504928" sldId="357"/>
            <ac:spMk id="924" creationId="{6E78B963-1AE0-4910-8F4B-E7F491B01A98}"/>
          </ac:spMkLst>
        </pc:spChg>
        <pc:spChg chg="mod">
          <ac:chgData name="One Skill" userId="8d49c830ac36a521" providerId="LiveId" clId="{108620F3-7C9B-4B7B-BDB5-71800E3BB158}" dt="2021-04-15T14:57:50.953" v="2892" actId="27803"/>
          <ac:spMkLst>
            <pc:docMk/>
            <pc:sldMk cId="462504928" sldId="357"/>
            <ac:spMk id="925" creationId="{620D10E3-2637-4041-8EF1-A39F159BF91F}"/>
          </ac:spMkLst>
        </pc:spChg>
        <pc:spChg chg="mod">
          <ac:chgData name="One Skill" userId="8d49c830ac36a521" providerId="LiveId" clId="{108620F3-7C9B-4B7B-BDB5-71800E3BB158}" dt="2021-04-15T14:57:50.953" v="2892" actId="27803"/>
          <ac:spMkLst>
            <pc:docMk/>
            <pc:sldMk cId="462504928" sldId="357"/>
            <ac:spMk id="926" creationId="{C456D39B-73DE-45F4-8F28-9B513AFF3268}"/>
          </ac:spMkLst>
        </pc:spChg>
        <pc:spChg chg="mod">
          <ac:chgData name="One Skill" userId="8d49c830ac36a521" providerId="LiveId" clId="{108620F3-7C9B-4B7B-BDB5-71800E3BB158}" dt="2021-04-15T14:57:50.953" v="2892" actId="27803"/>
          <ac:spMkLst>
            <pc:docMk/>
            <pc:sldMk cId="462504928" sldId="357"/>
            <ac:spMk id="927" creationId="{6D7BE5D3-E7D4-43BE-B46F-9779B1C4D810}"/>
          </ac:spMkLst>
        </pc:spChg>
        <pc:spChg chg="mod">
          <ac:chgData name="One Skill" userId="8d49c830ac36a521" providerId="LiveId" clId="{108620F3-7C9B-4B7B-BDB5-71800E3BB158}" dt="2021-04-15T14:57:50.953" v="2892" actId="27803"/>
          <ac:spMkLst>
            <pc:docMk/>
            <pc:sldMk cId="462504928" sldId="357"/>
            <ac:spMk id="928" creationId="{5C0BE9C4-6553-45AE-ACE2-F1AC31A174A0}"/>
          </ac:spMkLst>
        </pc:spChg>
        <pc:spChg chg="mod">
          <ac:chgData name="One Skill" userId="8d49c830ac36a521" providerId="LiveId" clId="{108620F3-7C9B-4B7B-BDB5-71800E3BB158}" dt="2021-04-15T14:57:50.953" v="2892" actId="27803"/>
          <ac:spMkLst>
            <pc:docMk/>
            <pc:sldMk cId="462504928" sldId="357"/>
            <ac:spMk id="929" creationId="{6FE810A3-6903-4A6D-89C6-9A9CDED7AC22}"/>
          </ac:spMkLst>
        </pc:spChg>
        <pc:spChg chg="mod">
          <ac:chgData name="One Skill" userId="8d49c830ac36a521" providerId="LiveId" clId="{108620F3-7C9B-4B7B-BDB5-71800E3BB158}" dt="2021-04-15T14:57:50.953" v="2892" actId="27803"/>
          <ac:spMkLst>
            <pc:docMk/>
            <pc:sldMk cId="462504928" sldId="357"/>
            <ac:spMk id="930" creationId="{2689040A-5FF5-4683-B785-FB934C8A2C79}"/>
          </ac:spMkLst>
        </pc:spChg>
        <pc:spChg chg="mod">
          <ac:chgData name="One Skill" userId="8d49c830ac36a521" providerId="LiveId" clId="{108620F3-7C9B-4B7B-BDB5-71800E3BB158}" dt="2021-04-15T14:57:50.953" v="2892" actId="27803"/>
          <ac:spMkLst>
            <pc:docMk/>
            <pc:sldMk cId="462504928" sldId="357"/>
            <ac:spMk id="931" creationId="{02254E9B-D1C1-41A8-8218-9DF1F037EF2F}"/>
          </ac:spMkLst>
        </pc:spChg>
        <pc:spChg chg="mod">
          <ac:chgData name="One Skill" userId="8d49c830ac36a521" providerId="LiveId" clId="{108620F3-7C9B-4B7B-BDB5-71800E3BB158}" dt="2021-04-15T14:57:50.953" v="2892" actId="27803"/>
          <ac:spMkLst>
            <pc:docMk/>
            <pc:sldMk cId="462504928" sldId="357"/>
            <ac:spMk id="932" creationId="{D8E69C94-2D78-4EAC-AC6A-78303147CFCE}"/>
          </ac:spMkLst>
        </pc:spChg>
        <pc:spChg chg="mod">
          <ac:chgData name="One Skill" userId="8d49c830ac36a521" providerId="LiveId" clId="{108620F3-7C9B-4B7B-BDB5-71800E3BB158}" dt="2021-04-15T14:57:50.953" v="2892" actId="27803"/>
          <ac:spMkLst>
            <pc:docMk/>
            <pc:sldMk cId="462504928" sldId="357"/>
            <ac:spMk id="933" creationId="{8AFF9542-54BE-4416-BF5B-67626A0749E5}"/>
          </ac:spMkLst>
        </pc:spChg>
        <pc:spChg chg="mod">
          <ac:chgData name="One Skill" userId="8d49c830ac36a521" providerId="LiveId" clId="{108620F3-7C9B-4B7B-BDB5-71800E3BB158}" dt="2021-04-15T14:57:50.953" v="2892" actId="27803"/>
          <ac:spMkLst>
            <pc:docMk/>
            <pc:sldMk cId="462504928" sldId="357"/>
            <ac:spMk id="934" creationId="{4127E050-DE5D-4CDE-A0B0-EBC8164C7F46}"/>
          </ac:spMkLst>
        </pc:spChg>
        <pc:spChg chg="mod">
          <ac:chgData name="One Skill" userId="8d49c830ac36a521" providerId="LiveId" clId="{108620F3-7C9B-4B7B-BDB5-71800E3BB158}" dt="2021-04-15T14:57:50.953" v="2892" actId="27803"/>
          <ac:spMkLst>
            <pc:docMk/>
            <pc:sldMk cId="462504928" sldId="357"/>
            <ac:spMk id="935" creationId="{AB3DE8C4-15C0-4046-8703-EB756B02B9C1}"/>
          </ac:spMkLst>
        </pc:spChg>
        <pc:spChg chg="mod">
          <ac:chgData name="One Skill" userId="8d49c830ac36a521" providerId="LiveId" clId="{108620F3-7C9B-4B7B-BDB5-71800E3BB158}" dt="2021-04-15T14:57:50.953" v="2892" actId="27803"/>
          <ac:spMkLst>
            <pc:docMk/>
            <pc:sldMk cId="462504928" sldId="357"/>
            <ac:spMk id="936" creationId="{04126DDA-C47D-4C0F-B377-1432605F4881}"/>
          </ac:spMkLst>
        </pc:spChg>
        <pc:spChg chg="mod">
          <ac:chgData name="One Skill" userId="8d49c830ac36a521" providerId="LiveId" clId="{108620F3-7C9B-4B7B-BDB5-71800E3BB158}" dt="2021-04-15T14:57:50.953" v="2892" actId="27803"/>
          <ac:spMkLst>
            <pc:docMk/>
            <pc:sldMk cId="462504928" sldId="357"/>
            <ac:spMk id="937" creationId="{4961703D-F847-45C1-825E-A15F40F96BB8}"/>
          </ac:spMkLst>
        </pc:spChg>
        <pc:spChg chg="mod">
          <ac:chgData name="One Skill" userId="8d49c830ac36a521" providerId="LiveId" clId="{108620F3-7C9B-4B7B-BDB5-71800E3BB158}" dt="2021-04-15T14:57:50.953" v="2892" actId="27803"/>
          <ac:spMkLst>
            <pc:docMk/>
            <pc:sldMk cId="462504928" sldId="357"/>
            <ac:spMk id="938" creationId="{D074207D-80AD-4603-BD5D-D75DD7FB2BD7}"/>
          </ac:spMkLst>
        </pc:spChg>
        <pc:spChg chg="mod">
          <ac:chgData name="One Skill" userId="8d49c830ac36a521" providerId="LiveId" clId="{108620F3-7C9B-4B7B-BDB5-71800E3BB158}" dt="2021-04-15T14:57:50.953" v="2892" actId="27803"/>
          <ac:spMkLst>
            <pc:docMk/>
            <pc:sldMk cId="462504928" sldId="357"/>
            <ac:spMk id="939" creationId="{C4D64C03-70FA-422C-8D7B-5E4B6CD9C10E}"/>
          </ac:spMkLst>
        </pc:spChg>
        <pc:spChg chg="mod">
          <ac:chgData name="One Skill" userId="8d49c830ac36a521" providerId="LiveId" clId="{108620F3-7C9B-4B7B-BDB5-71800E3BB158}" dt="2021-04-15T14:57:50.953" v="2892" actId="27803"/>
          <ac:spMkLst>
            <pc:docMk/>
            <pc:sldMk cId="462504928" sldId="357"/>
            <ac:spMk id="940" creationId="{AB3C5BF3-A9BD-4D3F-8ED2-970EF3E039AC}"/>
          </ac:spMkLst>
        </pc:spChg>
        <pc:spChg chg="mod">
          <ac:chgData name="One Skill" userId="8d49c830ac36a521" providerId="LiveId" clId="{108620F3-7C9B-4B7B-BDB5-71800E3BB158}" dt="2021-04-15T14:57:50.953" v="2892" actId="27803"/>
          <ac:spMkLst>
            <pc:docMk/>
            <pc:sldMk cId="462504928" sldId="357"/>
            <ac:spMk id="941" creationId="{368AFB0A-91CF-445F-B84B-F764DF574E3C}"/>
          </ac:spMkLst>
        </pc:spChg>
        <pc:spChg chg="mod">
          <ac:chgData name="One Skill" userId="8d49c830ac36a521" providerId="LiveId" clId="{108620F3-7C9B-4B7B-BDB5-71800E3BB158}" dt="2021-04-15T14:57:50.953" v="2892" actId="27803"/>
          <ac:spMkLst>
            <pc:docMk/>
            <pc:sldMk cId="462504928" sldId="357"/>
            <ac:spMk id="942" creationId="{D97C154A-818F-4D37-AECE-A0414DE8C98C}"/>
          </ac:spMkLst>
        </pc:spChg>
        <pc:spChg chg="mod">
          <ac:chgData name="One Skill" userId="8d49c830ac36a521" providerId="LiveId" clId="{108620F3-7C9B-4B7B-BDB5-71800E3BB158}" dt="2021-04-15T14:57:50.953" v="2892" actId="27803"/>
          <ac:spMkLst>
            <pc:docMk/>
            <pc:sldMk cId="462504928" sldId="357"/>
            <ac:spMk id="943" creationId="{9E5B2ECC-5B21-426C-88F8-8A349AF17A19}"/>
          </ac:spMkLst>
        </pc:spChg>
        <pc:spChg chg="mod">
          <ac:chgData name="One Skill" userId="8d49c830ac36a521" providerId="LiveId" clId="{108620F3-7C9B-4B7B-BDB5-71800E3BB158}" dt="2021-04-15T14:57:50.953" v="2892" actId="27803"/>
          <ac:spMkLst>
            <pc:docMk/>
            <pc:sldMk cId="462504928" sldId="357"/>
            <ac:spMk id="944" creationId="{E277BEDE-EC6F-42DA-AD37-5B3269CEC54D}"/>
          </ac:spMkLst>
        </pc:spChg>
        <pc:spChg chg="mod">
          <ac:chgData name="One Skill" userId="8d49c830ac36a521" providerId="LiveId" clId="{108620F3-7C9B-4B7B-BDB5-71800E3BB158}" dt="2021-04-15T14:57:50.953" v="2892" actId="27803"/>
          <ac:spMkLst>
            <pc:docMk/>
            <pc:sldMk cId="462504928" sldId="357"/>
            <ac:spMk id="945" creationId="{81030ADD-2B60-480D-8B4B-F93ECB864C17}"/>
          </ac:spMkLst>
        </pc:spChg>
        <pc:spChg chg="mod">
          <ac:chgData name="One Skill" userId="8d49c830ac36a521" providerId="LiveId" clId="{108620F3-7C9B-4B7B-BDB5-71800E3BB158}" dt="2021-04-15T14:57:50.953" v="2892" actId="27803"/>
          <ac:spMkLst>
            <pc:docMk/>
            <pc:sldMk cId="462504928" sldId="357"/>
            <ac:spMk id="946" creationId="{80388788-4926-42C9-B5D0-D6C3342A8AB7}"/>
          </ac:spMkLst>
        </pc:spChg>
        <pc:spChg chg="mod">
          <ac:chgData name="One Skill" userId="8d49c830ac36a521" providerId="LiveId" clId="{108620F3-7C9B-4B7B-BDB5-71800E3BB158}" dt="2021-04-15T14:57:50.953" v="2892" actId="27803"/>
          <ac:spMkLst>
            <pc:docMk/>
            <pc:sldMk cId="462504928" sldId="357"/>
            <ac:spMk id="947" creationId="{731D35D8-A034-4E5F-8B7D-D800B1029B13}"/>
          </ac:spMkLst>
        </pc:spChg>
        <pc:spChg chg="mod">
          <ac:chgData name="One Skill" userId="8d49c830ac36a521" providerId="LiveId" clId="{108620F3-7C9B-4B7B-BDB5-71800E3BB158}" dt="2021-04-15T14:57:50.953" v="2892" actId="27803"/>
          <ac:spMkLst>
            <pc:docMk/>
            <pc:sldMk cId="462504928" sldId="357"/>
            <ac:spMk id="949" creationId="{124DDCB9-1ED4-497B-AC53-6F1CFED5BBA5}"/>
          </ac:spMkLst>
        </pc:spChg>
        <pc:spChg chg="mod">
          <ac:chgData name="One Skill" userId="8d49c830ac36a521" providerId="LiveId" clId="{108620F3-7C9B-4B7B-BDB5-71800E3BB158}" dt="2021-04-15T14:57:50.953" v="2892" actId="27803"/>
          <ac:spMkLst>
            <pc:docMk/>
            <pc:sldMk cId="462504928" sldId="357"/>
            <ac:spMk id="950" creationId="{B073B89E-E98B-4858-8792-459C97DE4C5D}"/>
          </ac:spMkLst>
        </pc:spChg>
        <pc:spChg chg="mod">
          <ac:chgData name="One Skill" userId="8d49c830ac36a521" providerId="LiveId" clId="{108620F3-7C9B-4B7B-BDB5-71800E3BB158}" dt="2021-04-15T14:57:50.953" v="2892" actId="27803"/>
          <ac:spMkLst>
            <pc:docMk/>
            <pc:sldMk cId="462504928" sldId="357"/>
            <ac:spMk id="951" creationId="{F9AC8180-C67F-4D6E-B48A-FEFD73C55C30}"/>
          </ac:spMkLst>
        </pc:spChg>
        <pc:spChg chg="mod">
          <ac:chgData name="One Skill" userId="8d49c830ac36a521" providerId="LiveId" clId="{108620F3-7C9B-4B7B-BDB5-71800E3BB158}" dt="2021-04-15T14:57:50.953" v="2892" actId="27803"/>
          <ac:spMkLst>
            <pc:docMk/>
            <pc:sldMk cId="462504928" sldId="357"/>
            <ac:spMk id="952" creationId="{39EF9E3B-78A0-4C06-A8E4-D4A25A34B701}"/>
          </ac:spMkLst>
        </pc:spChg>
        <pc:spChg chg="mod">
          <ac:chgData name="One Skill" userId="8d49c830ac36a521" providerId="LiveId" clId="{108620F3-7C9B-4B7B-BDB5-71800E3BB158}" dt="2021-04-15T14:57:50.953" v="2892" actId="27803"/>
          <ac:spMkLst>
            <pc:docMk/>
            <pc:sldMk cId="462504928" sldId="357"/>
            <ac:spMk id="953" creationId="{A6A5B478-385C-4F8A-BEBA-3AA40F72510F}"/>
          </ac:spMkLst>
        </pc:spChg>
        <pc:spChg chg="mod">
          <ac:chgData name="One Skill" userId="8d49c830ac36a521" providerId="LiveId" clId="{108620F3-7C9B-4B7B-BDB5-71800E3BB158}" dt="2021-04-15T14:57:50.953" v="2892" actId="27803"/>
          <ac:spMkLst>
            <pc:docMk/>
            <pc:sldMk cId="462504928" sldId="357"/>
            <ac:spMk id="954" creationId="{6233C2CB-242A-427A-8B56-3C3641D97AAC}"/>
          </ac:spMkLst>
        </pc:spChg>
        <pc:spChg chg="mod">
          <ac:chgData name="One Skill" userId="8d49c830ac36a521" providerId="LiveId" clId="{108620F3-7C9B-4B7B-BDB5-71800E3BB158}" dt="2021-04-15T14:57:50.953" v="2892" actId="27803"/>
          <ac:spMkLst>
            <pc:docMk/>
            <pc:sldMk cId="462504928" sldId="357"/>
            <ac:spMk id="955" creationId="{15641CB6-EC0D-4302-9294-70E8C0BB8F32}"/>
          </ac:spMkLst>
        </pc:spChg>
        <pc:spChg chg="mod">
          <ac:chgData name="One Skill" userId="8d49c830ac36a521" providerId="LiveId" clId="{108620F3-7C9B-4B7B-BDB5-71800E3BB158}" dt="2021-04-15T14:57:50.953" v="2892" actId="27803"/>
          <ac:spMkLst>
            <pc:docMk/>
            <pc:sldMk cId="462504928" sldId="357"/>
            <ac:spMk id="956" creationId="{FE6AC0A7-5EC5-4779-9BF1-327B16B5733D}"/>
          </ac:spMkLst>
        </pc:spChg>
        <pc:spChg chg="mod">
          <ac:chgData name="One Skill" userId="8d49c830ac36a521" providerId="LiveId" clId="{108620F3-7C9B-4B7B-BDB5-71800E3BB158}" dt="2021-04-15T14:57:50.953" v="2892" actId="27803"/>
          <ac:spMkLst>
            <pc:docMk/>
            <pc:sldMk cId="462504928" sldId="357"/>
            <ac:spMk id="957" creationId="{CE279232-971A-411E-953C-49B4D2191B51}"/>
          </ac:spMkLst>
        </pc:spChg>
        <pc:spChg chg="mod">
          <ac:chgData name="One Skill" userId="8d49c830ac36a521" providerId="LiveId" clId="{108620F3-7C9B-4B7B-BDB5-71800E3BB158}" dt="2021-04-15T14:57:50.953" v="2892" actId="27803"/>
          <ac:spMkLst>
            <pc:docMk/>
            <pc:sldMk cId="462504928" sldId="357"/>
            <ac:spMk id="958" creationId="{3FFB44F6-F75A-4E59-96FE-6D0C613A0954}"/>
          </ac:spMkLst>
        </pc:spChg>
        <pc:spChg chg="mod">
          <ac:chgData name="One Skill" userId="8d49c830ac36a521" providerId="LiveId" clId="{108620F3-7C9B-4B7B-BDB5-71800E3BB158}" dt="2021-04-15T14:57:50.953" v="2892" actId="27803"/>
          <ac:spMkLst>
            <pc:docMk/>
            <pc:sldMk cId="462504928" sldId="357"/>
            <ac:spMk id="959" creationId="{0E115BB2-5458-4A93-BCC0-C387ADFED1F0}"/>
          </ac:spMkLst>
        </pc:spChg>
        <pc:spChg chg="mod">
          <ac:chgData name="One Skill" userId="8d49c830ac36a521" providerId="LiveId" clId="{108620F3-7C9B-4B7B-BDB5-71800E3BB158}" dt="2021-04-15T14:57:50.953" v="2892" actId="27803"/>
          <ac:spMkLst>
            <pc:docMk/>
            <pc:sldMk cId="462504928" sldId="357"/>
            <ac:spMk id="960" creationId="{E63B3B98-473B-4DCD-A9E6-CF1748FE5575}"/>
          </ac:spMkLst>
        </pc:spChg>
        <pc:spChg chg="mod">
          <ac:chgData name="One Skill" userId="8d49c830ac36a521" providerId="LiveId" clId="{108620F3-7C9B-4B7B-BDB5-71800E3BB158}" dt="2021-04-15T14:57:50.953" v="2892" actId="27803"/>
          <ac:spMkLst>
            <pc:docMk/>
            <pc:sldMk cId="462504928" sldId="357"/>
            <ac:spMk id="961" creationId="{40D0F259-18D8-4535-9AF1-B534B3DE3B15}"/>
          </ac:spMkLst>
        </pc:spChg>
        <pc:spChg chg="mod">
          <ac:chgData name="One Skill" userId="8d49c830ac36a521" providerId="LiveId" clId="{108620F3-7C9B-4B7B-BDB5-71800E3BB158}" dt="2021-04-15T14:57:50.953" v="2892" actId="27803"/>
          <ac:spMkLst>
            <pc:docMk/>
            <pc:sldMk cId="462504928" sldId="357"/>
            <ac:spMk id="962" creationId="{3279CED1-A865-447F-8057-DF96E79EF08E}"/>
          </ac:spMkLst>
        </pc:spChg>
        <pc:spChg chg="mod">
          <ac:chgData name="One Skill" userId="8d49c830ac36a521" providerId="LiveId" clId="{108620F3-7C9B-4B7B-BDB5-71800E3BB158}" dt="2021-04-15T14:57:50.953" v="2892" actId="27803"/>
          <ac:spMkLst>
            <pc:docMk/>
            <pc:sldMk cId="462504928" sldId="357"/>
            <ac:spMk id="963" creationId="{DB183FEA-BE12-42DB-BEEC-E8878055E03A}"/>
          </ac:spMkLst>
        </pc:spChg>
        <pc:spChg chg="mod">
          <ac:chgData name="One Skill" userId="8d49c830ac36a521" providerId="LiveId" clId="{108620F3-7C9B-4B7B-BDB5-71800E3BB158}" dt="2021-04-15T14:57:50.953" v="2892" actId="27803"/>
          <ac:spMkLst>
            <pc:docMk/>
            <pc:sldMk cId="462504928" sldId="357"/>
            <ac:spMk id="964" creationId="{C6DC0399-6E7A-46E1-B623-4DD4B6445CB1}"/>
          </ac:spMkLst>
        </pc:spChg>
        <pc:spChg chg="mod">
          <ac:chgData name="One Skill" userId="8d49c830ac36a521" providerId="LiveId" clId="{108620F3-7C9B-4B7B-BDB5-71800E3BB158}" dt="2021-04-15T14:57:50.953" v="2892" actId="27803"/>
          <ac:spMkLst>
            <pc:docMk/>
            <pc:sldMk cId="462504928" sldId="357"/>
            <ac:spMk id="966" creationId="{759D4224-E641-445F-B39B-6BE12779C054}"/>
          </ac:spMkLst>
        </pc:spChg>
        <pc:spChg chg="mod">
          <ac:chgData name="One Skill" userId="8d49c830ac36a521" providerId="LiveId" clId="{108620F3-7C9B-4B7B-BDB5-71800E3BB158}" dt="2021-04-15T14:57:50.953" v="2892" actId="27803"/>
          <ac:spMkLst>
            <pc:docMk/>
            <pc:sldMk cId="462504928" sldId="357"/>
            <ac:spMk id="967" creationId="{419F2721-A4F1-4CFC-9E53-6244DD7832A0}"/>
          </ac:spMkLst>
        </pc:spChg>
        <pc:spChg chg="mod">
          <ac:chgData name="One Skill" userId="8d49c830ac36a521" providerId="LiveId" clId="{108620F3-7C9B-4B7B-BDB5-71800E3BB158}" dt="2021-04-15T14:57:50.953" v="2892" actId="27803"/>
          <ac:spMkLst>
            <pc:docMk/>
            <pc:sldMk cId="462504928" sldId="357"/>
            <ac:spMk id="968" creationId="{A41967D0-E3A5-476A-AB85-6BB895C8DD6D}"/>
          </ac:spMkLst>
        </pc:spChg>
        <pc:spChg chg="mod">
          <ac:chgData name="One Skill" userId="8d49c830ac36a521" providerId="LiveId" clId="{108620F3-7C9B-4B7B-BDB5-71800E3BB158}" dt="2021-04-15T14:57:50.953" v="2892" actId="27803"/>
          <ac:spMkLst>
            <pc:docMk/>
            <pc:sldMk cId="462504928" sldId="357"/>
            <ac:spMk id="969" creationId="{33A1C53B-10F8-4AB2-86B3-D5A9211F1897}"/>
          </ac:spMkLst>
        </pc:spChg>
        <pc:spChg chg="mod">
          <ac:chgData name="One Skill" userId="8d49c830ac36a521" providerId="LiveId" clId="{108620F3-7C9B-4B7B-BDB5-71800E3BB158}" dt="2021-04-15T14:57:50.953" v="2892" actId="27803"/>
          <ac:spMkLst>
            <pc:docMk/>
            <pc:sldMk cId="462504928" sldId="357"/>
            <ac:spMk id="970" creationId="{B551B13A-EA6B-4F75-B0D5-527827AC02EF}"/>
          </ac:spMkLst>
        </pc:spChg>
        <pc:spChg chg="mod">
          <ac:chgData name="One Skill" userId="8d49c830ac36a521" providerId="LiveId" clId="{108620F3-7C9B-4B7B-BDB5-71800E3BB158}" dt="2021-04-15T14:57:50.953" v="2892" actId="27803"/>
          <ac:spMkLst>
            <pc:docMk/>
            <pc:sldMk cId="462504928" sldId="357"/>
            <ac:spMk id="971" creationId="{A1C6B46C-3225-4287-A6DB-F2178620A3CA}"/>
          </ac:spMkLst>
        </pc:spChg>
        <pc:spChg chg="mod">
          <ac:chgData name="One Skill" userId="8d49c830ac36a521" providerId="LiveId" clId="{108620F3-7C9B-4B7B-BDB5-71800E3BB158}" dt="2021-04-15T14:57:50.953" v="2892" actId="27803"/>
          <ac:spMkLst>
            <pc:docMk/>
            <pc:sldMk cId="462504928" sldId="357"/>
            <ac:spMk id="972" creationId="{6B86D670-88A4-47F9-B237-6FAD7CF3B296}"/>
          </ac:spMkLst>
        </pc:spChg>
        <pc:spChg chg="mod">
          <ac:chgData name="One Skill" userId="8d49c830ac36a521" providerId="LiveId" clId="{108620F3-7C9B-4B7B-BDB5-71800E3BB158}" dt="2021-04-15T14:57:50.953" v="2892" actId="27803"/>
          <ac:spMkLst>
            <pc:docMk/>
            <pc:sldMk cId="462504928" sldId="357"/>
            <ac:spMk id="973" creationId="{824D3E17-49CF-4EF9-84A4-7C147F6A27A9}"/>
          </ac:spMkLst>
        </pc:spChg>
        <pc:spChg chg="mod">
          <ac:chgData name="One Skill" userId="8d49c830ac36a521" providerId="LiveId" clId="{108620F3-7C9B-4B7B-BDB5-71800E3BB158}" dt="2021-04-15T14:57:50.953" v="2892" actId="27803"/>
          <ac:spMkLst>
            <pc:docMk/>
            <pc:sldMk cId="462504928" sldId="357"/>
            <ac:spMk id="974" creationId="{D0A5C941-C891-4A5E-B04D-D092BD5347AF}"/>
          </ac:spMkLst>
        </pc:spChg>
        <pc:spChg chg="mod">
          <ac:chgData name="One Skill" userId="8d49c830ac36a521" providerId="LiveId" clId="{108620F3-7C9B-4B7B-BDB5-71800E3BB158}" dt="2021-04-15T14:57:50.953" v="2892" actId="27803"/>
          <ac:spMkLst>
            <pc:docMk/>
            <pc:sldMk cId="462504928" sldId="357"/>
            <ac:spMk id="975" creationId="{8FFA440B-0529-48E3-B206-65A408000E26}"/>
          </ac:spMkLst>
        </pc:spChg>
        <pc:spChg chg="mod">
          <ac:chgData name="One Skill" userId="8d49c830ac36a521" providerId="LiveId" clId="{108620F3-7C9B-4B7B-BDB5-71800E3BB158}" dt="2021-04-15T14:57:50.953" v="2892" actId="27803"/>
          <ac:spMkLst>
            <pc:docMk/>
            <pc:sldMk cId="462504928" sldId="357"/>
            <ac:spMk id="976" creationId="{BFFF375F-D417-4E00-80B9-5D175E0F4C86}"/>
          </ac:spMkLst>
        </pc:spChg>
        <pc:spChg chg="mod">
          <ac:chgData name="One Skill" userId="8d49c830ac36a521" providerId="LiveId" clId="{108620F3-7C9B-4B7B-BDB5-71800E3BB158}" dt="2021-04-15T14:57:50.953" v="2892" actId="27803"/>
          <ac:spMkLst>
            <pc:docMk/>
            <pc:sldMk cId="462504928" sldId="357"/>
            <ac:spMk id="977" creationId="{44E066A7-D7E0-46F4-8106-B4AEDAA69D03}"/>
          </ac:spMkLst>
        </pc:spChg>
        <pc:spChg chg="mod">
          <ac:chgData name="One Skill" userId="8d49c830ac36a521" providerId="LiveId" clId="{108620F3-7C9B-4B7B-BDB5-71800E3BB158}" dt="2021-04-15T14:57:50.953" v="2892" actId="27803"/>
          <ac:spMkLst>
            <pc:docMk/>
            <pc:sldMk cId="462504928" sldId="357"/>
            <ac:spMk id="978" creationId="{9371591C-1185-42A6-B8E5-237C19E45C3D}"/>
          </ac:spMkLst>
        </pc:spChg>
        <pc:spChg chg="mod">
          <ac:chgData name="One Skill" userId="8d49c830ac36a521" providerId="LiveId" clId="{108620F3-7C9B-4B7B-BDB5-71800E3BB158}" dt="2021-04-15T14:57:50.953" v="2892" actId="27803"/>
          <ac:spMkLst>
            <pc:docMk/>
            <pc:sldMk cId="462504928" sldId="357"/>
            <ac:spMk id="979" creationId="{B45DCBCD-B397-4235-A3B2-5777BCD5746A}"/>
          </ac:spMkLst>
        </pc:spChg>
        <pc:spChg chg="mod">
          <ac:chgData name="One Skill" userId="8d49c830ac36a521" providerId="LiveId" clId="{108620F3-7C9B-4B7B-BDB5-71800E3BB158}" dt="2021-04-15T14:57:50.953" v="2892" actId="27803"/>
          <ac:spMkLst>
            <pc:docMk/>
            <pc:sldMk cId="462504928" sldId="357"/>
            <ac:spMk id="980" creationId="{4BB695DD-427C-4341-BB98-18B8C131E3E0}"/>
          </ac:spMkLst>
        </pc:spChg>
        <pc:spChg chg="mod">
          <ac:chgData name="One Skill" userId="8d49c830ac36a521" providerId="LiveId" clId="{108620F3-7C9B-4B7B-BDB5-71800E3BB158}" dt="2021-04-15T14:57:50.953" v="2892" actId="27803"/>
          <ac:spMkLst>
            <pc:docMk/>
            <pc:sldMk cId="462504928" sldId="357"/>
            <ac:spMk id="981" creationId="{C2C0E503-A761-4216-BC16-4032AE729BF5}"/>
          </ac:spMkLst>
        </pc:spChg>
        <pc:spChg chg="mod">
          <ac:chgData name="One Skill" userId="8d49c830ac36a521" providerId="LiveId" clId="{108620F3-7C9B-4B7B-BDB5-71800E3BB158}" dt="2021-04-15T14:57:50.953" v="2892" actId="27803"/>
          <ac:spMkLst>
            <pc:docMk/>
            <pc:sldMk cId="462504928" sldId="357"/>
            <ac:spMk id="982" creationId="{1145B525-1775-43B1-87A7-EA2D63F77621}"/>
          </ac:spMkLst>
        </pc:spChg>
        <pc:spChg chg="mod">
          <ac:chgData name="One Skill" userId="8d49c830ac36a521" providerId="LiveId" clId="{108620F3-7C9B-4B7B-BDB5-71800E3BB158}" dt="2021-04-15T14:57:50.953" v="2892" actId="27803"/>
          <ac:spMkLst>
            <pc:docMk/>
            <pc:sldMk cId="462504928" sldId="357"/>
            <ac:spMk id="983" creationId="{90830B6B-E881-41DE-B620-8DA931DD496C}"/>
          </ac:spMkLst>
        </pc:spChg>
        <pc:spChg chg="mod">
          <ac:chgData name="One Skill" userId="8d49c830ac36a521" providerId="LiveId" clId="{108620F3-7C9B-4B7B-BDB5-71800E3BB158}" dt="2021-04-15T14:57:50.953" v="2892" actId="27803"/>
          <ac:spMkLst>
            <pc:docMk/>
            <pc:sldMk cId="462504928" sldId="357"/>
            <ac:spMk id="986" creationId="{955DCCFB-22FC-4CCA-913F-2542BE9BB070}"/>
          </ac:spMkLst>
        </pc:spChg>
        <pc:spChg chg="mod">
          <ac:chgData name="One Skill" userId="8d49c830ac36a521" providerId="LiveId" clId="{108620F3-7C9B-4B7B-BDB5-71800E3BB158}" dt="2021-04-15T14:57:50.953" v="2892" actId="27803"/>
          <ac:spMkLst>
            <pc:docMk/>
            <pc:sldMk cId="462504928" sldId="357"/>
            <ac:spMk id="987" creationId="{C56A4555-2103-4454-8E0F-45F81F9CE2AC}"/>
          </ac:spMkLst>
        </pc:spChg>
        <pc:spChg chg="mod">
          <ac:chgData name="One Skill" userId="8d49c830ac36a521" providerId="LiveId" clId="{108620F3-7C9B-4B7B-BDB5-71800E3BB158}" dt="2021-04-15T14:57:50.953" v="2892" actId="27803"/>
          <ac:spMkLst>
            <pc:docMk/>
            <pc:sldMk cId="462504928" sldId="357"/>
            <ac:spMk id="988" creationId="{7F9D0D15-C333-4BFA-AE4C-FFF259641549}"/>
          </ac:spMkLst>
        </pc:spChg>
        <pc:spChg chg="mod">
          <ac:chgData name="One Skill" userId="8d49c830ac36a521" providerId="LiveId" clId="{108620F3-7C9B-4B7B-BDB5-71800E3BB158}" dt="2021-04-15T14:57:50.953" v="2892" actId="27803"/>
          <ac:spMkLst>
            <pc:docMk/>
            <pc:sldMk cId="462504928" sldId="357"/>
            <ac:spMk id="989" creationId="{D83EEBAA-FE48-4973-B0DF-07A0EB118571}"/>
          </ac:spMkLst>
        </pc:spChg>
        <pc:spChg chg="mod">
          <ac:chgData name="One Skill" userId="8d49c830ac36a521" providerId="LiveId" clId="{108620F3-7C9B-4B7B-BDB5-71800E3BB158}" dt="2021-04-15T14:57:50.953" v="2892" actId="27803"/>
          <ac:spMkLst>
            <pc:docMk/>
            <pc:sldMk cId="462504928" sldId="357"/>
            <ac:spMk id="990" creationId="{58D1AB74-8CC6-4565-9071-50D57CEA6AD7}"/>
          </ac:spMkLst>
        </pc:spChg>
        <pc:spChg chg="mod">
          <ac:chgData name="One Skill" userId="8d49c830ac36a521" providerId="LiveId" clId="{108620F3-7C9B-4B7B-BDB5-71800E3BB158}" dt="2021-04-15T14:57:50.953" v="2892" actId="27803"/>
          <ac:spMkLst>
            <pc:docMk/>
            <pc:sldMk cId="462504928" sldId="357"/>
            <ac:spMk id="991" creationId="{4CA05141-3C07-4A83-A2A4-8BE8DEC05F14}"/>
          </ac:spMkLst>
        </pc:spChg>
        <pc:spChg chg="mod">
          <ac:chgData name="One Skill" userId="8d49c830ac36a521" providerId="LiveId" clId="{108620F3-7C9B-4B7B-BDB5-71800E3BB158}" dt="2021-04-15T14:57:50.953" v="2892" actId="27803"/>
          <ac:spMkLst>
            <pc:docMk/>
            <pc:sldMk cId="462504928" sldId="357"/>
            <ac:spMk id="992" creationId="{63FE0354-C0E8-41AB-A585-AA2E32F3C6AC}"/>
          </ac:spMkLst>
        </pc:spChg>
        <pc:spChg chg="mod">
          <ac:chgData name="One Skill" userId="8d49c830ac36a521" providerId="LiveId" clId="{108620F3-7C9B-4B7B-BDB5-71800E3BB158}" dt="2021-04-15T14:57:50.953" v="2892" actId="27803"/>
          <ac:spMkLst>
            <pc:docMk/>
            <pc:sldMk cId="462504928" sldId="357"/>
            <ac:spMk id="993" creationId="{A52FD3BB-D499-43D2-83C3-20805F437A0F}"/>
          </ac:spMkLst>
        </pc:spChg>
        <pc:spChg chg="mod">
          <ac:chgData name="One Skill" userId="8d49c830ac36a521" providerId="LiveId" clId="{108620F3-7C9B-4B7B-BDB5-71800E3BB158}" dt="2021-04-15T14:57:50.953" v="2892" actId="27803"/>
          <ac:spMkLst>
            <pc:docMk/>
            <pc:sldMk cId="462504928" sldId="357"/>
            <ac:spMk id="995" creationId="{D4E046BB-C752-4B94-900C-313DFA7B191F}"/>
          </ac:spMkLst>
        </pc:spChg>
        <pc:spChg chg="mod">
          <ac:chgData name="One Skill" userId="8d49c830ac36a521" providerId="LiveId" clId="{108620F3-7C9B-4B7B-BDB5-71800E3BB158}" dt="2021-04-15T14:57:50.953" v="2892" actId="27803"/>
          <ac:spMkLst>
            <pc:docMk/>
            <pc:sldMk cId="462504928" sldId="357"/>
            <ac:spMk id="996" creationId="{AF2CD2CC-49FB-4A1C-B7FF-D00A932089C0}"/>
          </ac:spMkLst>
        </pc:spChg>
        <pc:spChg chg="mod">
          <ac:chgData name="One Skill" userId="8d49c830ac36a521" providerId="LiveId" clId="{108620F3-7C9B-4B7B-BDB5-71800E3BB158}" dt="2021-04-15T14:57:50.953" v="2892" actId="27803"/>
          <ac:spMkLst>
            <pc:docMk/>
            <pc:sldMk cId="462504928" sldId="357"/>
            <ac:spMk id="997" creationId="{7ACB2750-93A3-4E7C-B9C9-FFD9C4385900}"/>
          </ac:spMkLst>
        </pc:spChg>
        <pc:spChg chg="mod">
          <ac:chgData name="One Skill" userId="8d49c830ac36a521" providerId="LiveId" clId="{108620F3-7C9B-4B7B-BDB5-71800E3BB158}" dt="2021-04-15T14:57:50.953" v="2892" actId="27803"/>
          <ac:spMkLst>
            <pc:docMk/>
            <pc:sldMk cId="462504928" sldId="357"/>
            <ac:spMk id="998" creationId="{95C7D97C-8350-4476-B599-F5DD004FAE8A}"/>
          </ac:spMkLst>
        </pc:spChg>
        <pc:spChg chg="mod">
          <ac:chgData name="One Skill" userId="8d49c830ac36a521" providerId="LiveId" clId="{108620F3-7C9B-4B7B-BDB5-71800E3BB158}" dt="2021-04-15T14:57:50.953" v="2892" actId="27803"/>
          <ac:spMkLst>
            <pc:docMk/>
            <pc:sldMk cId="462504928" sldId="357"/>
            <ac:spMk id="999" creationId="{7D5C180D-B41E-43AC-8326-225CF126A1E7}"/>
          </ac:spMkLst>
        </pc:spChg>
        <pc:spChg chg="mod">
          <ac:chgData name="One Skill" userId="8d49c830ac36a521" providerId="LiveId" clId="{108620F3-7C9B-4B7B-BDB5-71800E3BB158}" dt="2021-04-15T14:57:50.953" v="2892" actId="27803"/>
          <ac:spMkLst>
            <pc:docMk/>
            <pc:sldMk cId="462504928" sldId="357"/>
            <ac:spMk id="1000" creationId="{0E011EE5-F6D3-492B-943D-81FDFB759D10}"/>
          </ac:spMkLst>
        </pc:spChg>
        <pc:spChg chg="mod">
          <ac:chgData name="One Skill" userId="8d49c830ac36a521" providerId="LiveId" clId="{108620F3-7C9B-4B7B-BDB5-71800E3BB158}" dt="2021-04-15T14:57:50.953" v="2892" actId="27803"/>
          <ac:spMkLst>
            <pc:docMk/>
            <pc:sldMk cId="462504928" sldId="357"/>
            <ac:spMk id="1002" creationId="{C726E9B2-8532-49F0-B248-DE810D133B5B}"/>
          </ac:spMkLst>
        </pc:spChg>
        <pc:spChg chg="mod">
          <ac:chgData name="One Skill" userId="8d49c830ac36a521" providerId="LiveId" clId="{108620F3-7C9B-4B7B-BDB5-71800E3BB158}" dt="2021-04-15T14:57:50.953" v="2892" actId="27803"/>
          <ac:spMkLst>
            <pc:docMk/>
            <pc:sldMk cId="462504928" sldId="357"/>
            <ac:spMk id="1003" creationId="{4FA48760-BBEB-4BF6-9411-333D822CAF76}"/>
          </ac:spMkLst>
        </pc:spChg>
        <pc:spChg chg="mod">
          <ac:chgData name="One Skill" userId="8d49c830ac36a521" providerId="LiveId" clId="{108620F3-7C9B-4B7B-BDB5-71800E3BB158}" dt="2021-04-15T14:57:50.953" v="2892" actId="27803"/>
          <ac:spMkLst>
            <pc:docMk/>
            <pc:sldMk cId="462504928" sldId="357"/>
            <ac:spMk id="1004" creationId="{B7222F8D-7C43-4E1C-B500-5646F2F024AB}"/>
          </ac:spMkLst>
        </pc:spChg>
        <pc:spChg chg="mod">
          <ac:chgData name="One Skill" userId="8d49c830ac36a521" providerId="LiveId" clId="{108620F3-7C9B-4B7B-BDB5-71800E3BB158}" dt="2021-04-15T14:57:50.953" v="2892" actId="27803"/>
          <ac:spMkLst>
            <pc:docMk/>
            <pc:sldMk cId="462504928" sldId="357"/>
            <ac:spMk id="1005" creationId="{E8FC1F40-4B3E-4AEA-90A5-75C5187EF733}"/>
          </ac:spMkLst>
        </pc:spChg>
        <pc:spChg chg="mod">
          <ac:chgData name="One Skill" userId="8d49c830ac36a521" providerId="LiveId" clId="{108620F3-7C9B-4B7B-BDB5-71800E3BB158}" dt="2021-04-15T14:57:50.953" v="2892" actId="27803"/>
          <ac:spMkLst>
            <pc:docMk/>
            <pc:sldMk cId="462504928" sldId="357"/>
            <ac:spMk id="1006" creationId="{F96A15E7-B05A-4B85-956E-3F7C32AD071F}"/>
          </ac:spMkLst>
        </pc:spChg>
        <pc:spChg chg="mod">
          <ac:chgData name="One Skill" userId="8d49c830ac36a521" providerId="LiveId" clId="{108620F3-7C9B-4B7B-BDB5-71800E3BB158}" dt="2021-04-15T14:57:50.953" v="2892" actId="27803"/>
          <ac:spMkLst>
            <pc:docMk/>
            <pc:sldMk cId="462504928" sldId="357"/>
            <ac:spMk id="1007" creationId="{DF229D57-CB06-4B8F-92FA-3AECEE88C3FE}"/>
          </ac:spMkLst>
        </pc:spChg>
        <pc:spChg chg="mod">
          <ac:chgData name="One Skill" userId="8d49c830ac36a521" providerId="LiveId" clId="{108620F3-7C9B-4B7B-BDB5-71800E3BB158}" dt="2021-04-15T14:57:50.953" v="2892" actId="27803"/>
          <ac:spMkLst>
            <pc:docMk/>
            <pc:sldMk cId="462504928" sldId="357"/>
            <ac:spMk id="1008" creationId="{0C93E1A9-9C03-4A94-BC22-EA9866C3DB70}"/>
          </ac:spMkLst>
        </pc:spChg>
        <pc:spChg chg="mod">
          <ac:chgData name="One Skill" userId="8d49c830ac36a521" providerId="LiveId" clId="{108620F3-7C9B-4B7B-BDB5-71800E3BB158}" dt="2021-04-15T14:57:50.953" v="2892" actId="27803"/>
          <ac:spMkLst>
            <pc:docMk/>
            <pc:sldMk cId="462504928" sldId="357"/>
            <ac:spMk id="1009" creationId="{FC8BC7FF-5900-4F44-BBE5-139B1DD38A53}"/>
          </ac:spMkLst>
        </pc:spChg>
        <pc:spChg chg="mod">
          <ac:chgData name="One Skill" userId="8d49c830ac36a521" providerId="LiveId" clId="{108620F3-7C9B-4B7B-BDB5-71800E3BB158}" dt="2021-04-15T14:57:50.953" v="2892" actId="27803"/>
          <ac:spMkLst>
            <pc:docMk/>
            <pc:sldMk cId="462504928" sldId="357"/>
            <ac:spMk id="1010" creationId="{AFD19CAE-A9A5-4709-8664-98C7CF7366E5}"/>
          </ac:spMkLst>
        </pc:spChg>
        <pc:spChg chg="mod">
          <ac:chgData name="One Skill" userId="8d49c830ac36a521" providerId="LiveId" clId="{108620F3-7C9B-4B7B-BDB5-71800E3BB158}" dt="2021-04-15T14:57:50.953" v="2892" actId="27803"/>
          <ac:spMkLst>
            <pc:docMk/>
            <pc:sldMk cId="462504928" sldId="357"/>
            <ac:spMk id="1011" creationId="{5CDAC6B2-A55D-4BA0-B7D6-81B0793020BE}"/>
          </ac:spMkLst>
        </pc:spChg>
        <pc:spChg chg="mod">
          <ac:chgData name="One Skill" userId="8d49c830ac36a521" providerId="LiveId" clId="{108620F3-7C9B-4B7B-BDB5-71800E3BB158}" dt="2021-04-15T14:57:50.953" v="2892" actId="27803"/>
          <ac:spMkLst>
            <pc:docMk/>
            <pc:sldMk cId="462504928" sldId="357"/>
            <ac:spMk id="1012" creationId="{DBCF0564-7A41-447C-B58B-C0B3F31D3CD0}"/>
          </ac:spMkLst>
        </pc:spChg>
        <pc:spChg chg="mod">
          <ac:chgData name="One Skill" userId="8d49c830ac36a521" providerId="LiveId" clId="{108620F3-7C9B-4B7B-BDB5-71800E3BB158}" dt="2021-04-15T14:57:50.953" v="2892" actId="27803"/>
          <ac:spMkLst>
            <pc:docMk/>
            <pc:sldMk cId="462504928" sldId="357"/>
            <ac:spMk id="1013" creationId="{B306E84C-4BFE-4319-94D5-19639122B1BF}"/>
          </ac:spMkLst>
        </pc:spChg>
        <pc:spChg chg="mod">
          <ac:chgData name="One Skill" userId="8d49c830ac36a521" providerId="LiveId" clId="{108620F3-7C9B-4B7B-BDB5-71800E3BB158}" dt="2021-04-15T14:57:50.953" v="2892" actId="27803"/>
          <ac:spMkLst>
            <pc:docMk/>
            <pc:sldMk cId="462504928" sldId="357"/>
            <ac:spMk id="1014" creationId="{CC26E636-13CF-40C4-994E-F47366EC551F}"/>
          </ac:spMkLst>
        </pc:spChg>
        <pc:spChg chg="mod">
          <ac:chgData name="One Skill" userId="8d49c830ac36a521" providerId="LiveId" clId="{108620F3-7C9B-4B7B-BDB5-71800E3BB158}" dt="2021-04-15T14:57:50.953" v="2892" actId="27803"/>
          <ac:spMkLst>
            <pc:docMk/>
            <pc:sldMk cId="462504928" sldId="357"/>
            <ac:spMk id="1015" creationId="{CC015F5D-E5B9-4946-AC18-99CBB1338FEC}"/>
          </ac:spMkLst>
        </pc:spChg>
        <pc:spChg chg="mod">
          <ac:chgData name="One Skill" userId="8d49c830ac36a521" providerId="LiveId" clId="{108620F3-7C9B-4B7B-BDB5-71800E3BB158}" dt="2021-04-15T14:57:50.953" v="2892" actId="27803"/>
          <ac:spMkLst>
            <pc:docMk/>
            <pc:sldMk cId="462504928" sldId="357"/>
            <ac:spMk id="1016" creationId="{D84D775B-A306-4399-B1A0-58541B8568A1}"/>
          </ac:spMkLst>
        </pc:spChg>
        <pc:spChg chg="mod">
          <ac:chgData name="One Skill" userId="8d49c830ac36a521" providerId="LiveId" clId="{108620F3-7C9B-4B7B-BDB5-71800E3BB158}" dt="2021-04-15T14:57:50.953" v="2892" actId="27803"/>
          <ac:spMkLst>
            <pc:docMk/>
            <pc:sldMk cId="462504928" sldId="357"/>
            <ac:spMk id="1017" creationId="{55BD02DA-C8DD-4BAF-B1DE-2144D9709DC5}"/>
          </ac:spMkLst>
        </pc:spChg>
        <pc:spChg chg="mod">
          <ac:chgData name="One Skill" userId="8d49c830ac36a521" providerId="LiveId" clId="{108620F3-7C9B-4B7B-BDB5-71800E3BB158}" dt="2021-04-15T14:57:50.953" v="2892" actId="27803"/>
          <ac:spMkLst>
            <pc:docMk/>
            <pc:sldMk cId="462504928" sldId="357"/>
            <ac:spMk id="1018" creationId="{16C00B4A-B396-4FF3-8EB3-AD81250011AC}"/>
          </ac:spMkLst>
        </pc:spChg>
        <pc:spChg chg="mod">
          <ac:chgData name="One Skill" userId="8d49c830ac36a521" providerId="LiveId" clId="{108620F3-7C9B-4B7B-BDB5-71800E3BB158}" dt="2021-04-15T14:57:50.953" v="2892" actId="27803"/>
          <ac:spMkLst>
            <pc:docMk/>
            <pc:sldMk cId="462504928" sldId="357"/>
            <ac:spMk id="1019" creationId="{FAA83001-961A-4E2B-B58E-5029C28968C0}"/>
          </ac:spMkLst>
        </pc:spChg>
        <pc:spChg chg="mod">
          <ac:chgData name="One Skill" userId="8d49c830ac36a521" providerId="LiveId" clId="{108620F3-7C9B-4B7B-BDB5-71800E3BB158}" dt="2021-04-15T14:57:50.953" v="2892" actId="27803"/>
          <ac:spMkLst>
            <pc:docMk/>
            <pc:sldMk cId="462504928" sldId="357"/>
            <ac:spMk id="1020" creationId="{AB265F9F-2623-4C37-821D-526E0258EA3D}"/>
          </ac:spMkLst>
        </pc:spChg>
        <pc:spChg chg="mod">
          <ac:chgData name="One Skill" userId="8d49c830ac36a521" providerId="LiveId" clId="{108620F3-7C9B-4B7B-BDB5-71800E3BB158}" dt="2021-04-15T14:57:50.953" v="2892" actId="27803"/>
          <ac:spMkLst>
            <pc:docMk/>
            <pc:sldMk cId="462504928" sldId="357"/>
            <ac:spMk id="1021" creationId="{575BA29D-71B3-42D5-9349-070C5B2343B9}"/>
          </ac:spMkLst>
        </pc:spChg>
        <pc:spChg chg="mod">
          <ac:chgData name="One Skill" userId="8d49c830ac36a521" providerId="LiveId" clId="{108620F3-7C9B-4B7B-BDB5-71800E3BB158}" dt="2021-04-15T14:57:50.953" v="2892" actId="27803"/>
          <ac:spMkLst>
            <pc:docMk/>
            <pc:sldMk cId="462504928" sldId="357"/>
            <ac:spMk id="1023" creationId="{80522D2A-AE89-4CFE-8CA2-3288AA0B3C4C}"/>
          </ac:spMkLst>
        </pc:spChg>
        <pc:spChg chg="mod">
          <ac:chgData name="One Skill" userId="8d49c830ac36a521" providerId="LiveId" clId="{108620F3-7C9B-4B7B-BDB5-71800E3BB158}" dt="2021-04-15T14:57:50.953" v="2892" actId="27803"/>
          <ac:spMkLst>
            <pc:docMk/>
            <pc:sldMk cId="462504928" sldId="357"/>
            <ac:spMk id="1024" creationId="{EBFFEF68-1C4D-46DA-A630-E0708846AD56}"/>
          </ac:spMkLst>
        </pc:spChg>
        <pc:spChg chg="mod">
          <ac:chgData name="One Skill" userId="8d49c830ac36a521" providerId="LiveId" clId="{108620F3-7C9B-4B7B-BDB5-71800E3BB158}" dt="2021-04-15T14:57:50.953" v="2892" actId="27803"/>
          <ac:spMkLst>
            <pc:docMk/>
            <pc:sldMk cId="462504928" sldId="357"/>
            <ac:spMk id="1025" creationId="{0B19C3A6-C803-4661-B95A-45B0A7CA9D14}"/>
          </ac:spMkLst>
        </pc:spChg>
        <pc:spChg chg="mod">
          <ac:chgData name="One Skill" userId="8d49c830ac36a521" providerId="LiveId" clId="{108620F3-7C9B-4B7B-BDB5-71800E3BB158}" dt="2021-04-15T14:57:50.953" v="2892" actId="27803"/>
          <ac:spMkLst>
            <pc:docMk/>
            <pc:sldMk cId="462504928" sldId="357"/>
            <ac:spMk id="1026" creationId="{786C1932-CB4C-4A4E-A927-8C0136FE7748}"/>
          </ac:spMkLst>
        </pc:spChg>
        <pc:spChg chg="mod">
          <ac:chgData name="One Skill" userId="8d49c830ac36a521" providerId="LiveId" clId="{108620F3-7C9B-4B7B-BDB5-71800E3BB158}" dt="2021-04-15T14:57:50.953" v="2892" actId="27803"/>
          <ac:spMkLst>
            <pc:docMk/>
            <pc:sldMk cId="462504928" sldId="357"/>
            <ac:spMk id="1027" creationId="{DA6F03DD-73F4-4DC0-B4C8-D0456C64BC1D}"/>
          </ac:spMkLst>
        </pc:spChg>
        <pc:spChg chg="mod">
          <ac:chgData name="One Skill" userId="8d49c830ac36a521" providerId="LiveId" clId="{108620F3-7C9B-4B7B-BDB5-71800E3BB158}" dt="2021-04-15T14:57:50.953" v="2892" actId="27803"/>
          <ac:spMkLst>
            <pc:docMk/>
            <pc:sldMk cId="462504928" sldId="357"/>
            <ac:spMk id="1028" creationId="{DACEAF58-FD86-41B5-8583-732666FA6167}"/>
          </ac:spMkLst>
        </pc:spChg>
        <pc:spChg chg="mod">
          <ac:chgData name="One Skill" userId="8d49c830ac36a521" providerId="LiveId" clId="{108620F3-7C9B-4B7B-BDB5-71800E3BB158}" dt="2021-04-15T14:57:50.953" v="2892" actId="27803"/>
          <ac:spMkLst>
            <pc:docMk/>
            <pc:sldMk cId="462504928" sldId="357"/>
            <ac:spMk id="1029" creationId="{AE6858DD-8A77-4367-B3D2-6EE732B60F72}"/>
          </ac:spMkLst>
        </pc:spChg>
        <pc:spChg chg="mod">
          <ac:chgData name="One Skill" userId="8d49c830ac36a521" providerId="LiveId" clId="{108620F3-7C9B-4B7B-BDB5-71800E3BB158}" dt="2021-04-15T14:57:50.953" v="2892" actId="27803"/>
          <ac:spMkLst>
            <pc:docMk/>
            <pc:sldMk cId="462504928" sldId="357"/>
            <ac:spMk id="1030" creationId="{B7CBE352-D774-4D34-8430-A65DAE950CC1}"/>
          </ac:spMkLst>
        </pc:spChg>
        <pc:spChg chg="mod">
          <ac:chgData name="One Skill" userId="8d49c830ac36a521" providerId="LiveId" clId="{108620F3-7C9B-4B7B-BDB5-71800E3BB158}" dt="2021-04-15T14:57:50.953" v="2892" actId="27803"/>
          <ac:spMkLst>
            <pc:docMk/>
            <pc:sldMk cId="462504928" sldId="357"/>
            <ac:spMk id="1031" creationId="{AB5BBE9A-202D-4C67-9AD6-1B44EFBDD8BB}"/>
          </ac:spMkLst>
        </pc:spChg>
        <pc:spChg chg="mod">
          <ac:chgData name="One Skill" userId="8d49c830ac36a521" providerId="LiveId" clId="{108620F3-7C9B-4B7B-BDB5-71800E3BB158}" dt="2021-04-15T14:57:50.953" v="2892" actId="27803"/>
          <ac:spMkLst>
            <pc:docMk/>
            <pc:sldMk cId="462504928" sldId="357"/>
            <ac:spMk id="1032" creationId="{2A28EBBB-7E04-41DB-962C-6030CA103550}"/>
          </ac:spMkLst>
        </pc:spChg>
        <pc:spChg chg="mod">
          <ac:chgData name="One Skill" userId="8d49c830ac36a521" providerId="LiveId" clId="{108620F3-7C9B-4B7B-BDB5-71800E3BB158}" dt="2021-04-15T14:57:50.953" v="2892" actId="27803"/>
          <ac:spMkLst>
            <pc:docMk/>
            <pc:sldMk cId="462504928" sldId="357"/>
            <ac:spMk id="1033" creationId="{1FDE5146-44F2-4923-8543-B98BED876F47}"/>
          </ac:spMkLst>
        </pc:spChg>
        <pc:spChg chg="mod">
          <ac:chgData name="One Skill" userId="8d49c830ac36a521" providerId="LiveId" clId="{108620F3-7C9B-4B7B-BDB5-71800E3BB158}" dt="2021-04-15T14:57:50.953" v="2892" actId="27803"/>
          <ac:spMkLst>
            <pc:docMk/>
            <pc:sldMk cId="462504928" sldId="357"/>
            <ac:spMk id="1034" creationId="{B597CBCC-FC66-44A2-8497-78D088FB2621}"/>
          </ac:spMkLst>
        </pc:spChg>
        <pc:spChg chg="mod">
          <ac:chgData name="One Skill" userId="8d49c830ac36a521" providerId="LiveId" clId="{108620F3-7C9B-4B7B-BDB5-71800E3BB158}" dt="2021-04-15T14:57:50.953" v="2892" actId="27803"/>
          <ac:spMkLst>
            <pc:docMk/>
            <pc:sldMk cId="462504928" sldId="357"/>
            <ac:spMk id="1036" creationId="{A5AA1E49-F765-4F62-9827-12C9B586A589}"/>
          </ac:spMkLst>
        </pc:spChg>
        <pc:spChg chg="mod">
          <ac:chgData name="One Skill" userId="8d49c830ac36a521" providerId="LiveId" clId="{108620F3-7C9B-4B7B-BDB5-71800E3BB158}" dt="2021-04-15T14:57:50.953" v="2892" actId="27803"/>
          <ac:spMkLst>
            <pc:docMk/>
            <pc:sldMk cId="462504928" sldId="357"/>
            <ac:spMk id="1037" creationId="{F04F2970-87BE-4DF4-9E67-B161CE7F06ED}"/>
          </ac:spMkLst>
        </pc:spChg>
        <pc:spChg chg="mod">
          <ac:chgData name="One Skill" userId="8d49c830ac36a521" providerId="LiveId" clId="{108620F3-7C9B-4B7B-BDB5-71800E3BB158}" dt="2021-04-15T14:57:50.953" v="2892" actId="27803"/>
          <ac:spMkLst>
            <pc:docMk/>
            <pc:sldMk cId="462504928" sldId="357"/>
            <ac:spMk id="1038" creationId="{2E31B41D-9E61-4B51-B029-58F8FE0F6086}"/>
          </ac:spMkLst>
        </pc:spChg>
        <pc:spChg chg="mod">
          <ac:chgData name="One Skill" userId="8d49c830ac36a521" providerId="LiveId" clId="{108620F3-7C9B-4B7B-BDB5-71800E3BB158}" dt="2021-04-15T14:57:50.953" v="2892" actId="27803"/>
          <ac:spMkLst>
            <pc:docMk/>
            <pc:sldMk cId="462504928" sldId="357"/>
            <ac:spMk id="1039" creationId="{32FB7867-4E24-4900-BC91-00F44A7A4B8E}"/>
          </ac:spMkLst>
        </pc:spChg>
        <pc:spChg chg="mod">
          <ac:chgData name="One Skill" userId="8d49c830ac36a521" providerId="LiveId" clId="{108620F3-7C9B-4B7B-BDB5-71800E3BB158}" dt="2021-04-15T14:57:50.953" v="2892" actId="27803"/>
          <ac:spMkLst>
            <pc:docMk/>
            <pc:sldMk cId="462504928" sldId="357"/>
            <ac:spMk id="1040" creationId="{F9AB2E6A-67FD-4E23-AD82-CCBA930F4413}"/>
          </ac:spMkLst>
        </pc:spChg>
        <pc:spChg chg="mod">
          <ac:chgData name="One Skill" userId="8d49c830ac36a521" providerId="LiveId" clId="{108620F3-7C9B-4B7B-BDB5-71800E3BB158}" dt="2021-04-15T14:57:50.953" v="2892" actId="27803"/>
          <ac:spMkLst>
            <pc:docMk/>
            <pc:sldMk cId="462504928" sldId="357"/>
            <ac:spMk id="1041" creationId="{F72CE4A7-299C-44F4-9341-BE1D7A22F87A}"/>
          </ac:spMkLst>
        </pc:spChg>
        <pc:spChg chg="mod">
          <ac:chgData name="One Skill" userId="8d49c830ac36a521" providerId="LiveId" clId="{108620F3-7C9B-4B7B-BDB5-71800E3BB158}" dt="2021-04-15T14:57:50.953" v="2892" actId="27803"/>
          <ac:spMkLst>
            <pc:docMk/>
            <pc:sldMk cId="462504928" sldId="357"/>
            <ac:spMk id="1042" creationId="{442D9046-F3FD-4F8B-87A8-8702D6097111}"/>
          </ac:spMkLst>
        </pc:spChg>
        <pc:spChg chg="mod">
          <ac:chgData name="One Skill" userId="8d49c830ac36a521" providerId="LiveId" clId="{108620F3-7C9B-4B7B-BDB5-71800E3BB158}" dt="2021-04-15T14:57:50.953" v="2892" actId="27803"/>
          <ac:spMkLst>
            <pc:docMk/>
            <pc:sldMk cId="462504928" sldId="357"/>
            <ac:spMk id="1043" creationId="{7B816034-A84B-4D33-9149-AA82143BF199}"/>
          </ac:spMkLst>
        </pc:spChg>
        <pc:spChg chg="mod">
          <ac:chgData name="One Skill" userId="8d49c830ac36a521" providerId="LiveId" clId="{108620F3-7C9B-4B7B-BDB5-71800E3BB158}" dt="2021-04-15T14:57:50.953" v="2892" actId="27803"/>
          <ac:spMkLst>
            <pc:docMk/>
            <pc:sldMk cId="462504928" sldId="357"/>
            <ac:spMk id="1044" creationId="{2B22E9B7-1AD9-4D6D-8717-A8C1E12DA367}"/>
          </ac:spMkLst>
        </pc:spChg>
        <pc:spChg chg="mod">
          <ac:chgData name="One Skill" userId="8d49c830ac36a521" providerId="LiveId" clId="{108620F3-7C9B-4B7B-BDB5-71800E3BB158}" dt="2021-04-15T14:57:50.953" v="2892" actId="27803"/>
          <ac:spMkLst>
            <pc:docMk/>
            <pc:sldMk cId="462504928" sldId="357"/>
            <ac:spMk id="1045" creationId="{6DF57355-C2EB-425F-9880-E49FE764D758}"/>
          </ac:spMkLst>
        </pc:spChg>
        <pc:spChg chg="mod">
          <ac:chgData name="One Skill" userId="8d49c830ac36a521" providerId="LiveId" clId="{108620F3-7C9B-4B7B-BDB5-71800E3BB158}" dt="2021-04-15T14:57:50.953" v="2892" actId="27803"/>
          <ac:spMkLst>
            <pc:docMk/>
            <pc:sldMk cId="462504928" sldId="357"/>
            <ac:spMk id="1046" creationId="{F286444A-B59F-493A-B46E-8348772005AC}"/>
          </ac:spMkLst>
        </pc:spChg>
        <pc:spChg chg="mod">
          <ac:chgData name="One Skill" userId="8d49c830ac36a521" providerId="LiveId" clId="{108620F3-7C9B-4B7B-BDB5-71800E3BB158}" dt="2021-04-15T14:57:50.953" v="2892" actId="27803"/>
          <ac:spMkLst>
            <pc:docMk/>
            <pc:sldMk cId="462504928" sldId="357"/>
            <ac:spMk id="1047" creationId="{89E77C40-5ADC-406C-A69C-A44C85900673}"/>
          </ac:spMkLst>
        </pc:spChg>
        <pc:spChg chg="mod">
          <ac:chgData name="One Skill" userId="8d49c830ac36a521" providerId="LiveId" clId="{108620F3-7C9B-4B7B-BDB5-71800E3BB158}" dt="2021-04-15T14:57:50.953" v="2892" actId="27803"/>
          <ac:spMkLst>
            <pc:docMk/>
            <pc:sldMk cId="462504928" sldId="357"/>
            <ac:spMk id="1048" creationId="{47C46F19-A297-4868-84D7-6128EA4090AF}"/>
          </ac:spMkLst>
        </pc:spChg>
        <pc:spChg chg="mod">
          <ac:chgData name="One Skill" userId="8d49c830ac36a521" providerId="LiveId" clId="{108620F3-7C9B-4B7B-BDB5-71800E3BB158}" dt="2021-04-15T14:57:50.953" v="2892" actId="27803"/>
          <ac:spMkLst>
            <pc:docMk/>
            <pc:sldMk cId="462504928" sldId="357"/>
            <ac:spMk id="1049" creationId="{118935E3-F02E-4766-A9BA-67896B9D42B0}"/>
          </ac:spMkLst>
        </pc:spChg>
        <pc:spChg chg="mod">
          <ac:chgData name="One Skill" userId="8d49c830ac36a521" providerId="LiveId" clId="{108620F3-7C9B-4B7B-BDB5-71800E3BB158}" dt="2021-04-15T14:57:50.953" v="2892" actId="27803"/>
          <ac:spMkLst>
            <pc:docMk/>
            <pc:sldMk cId="462504928" sldId="357"/>
            <ac:spMk id="1050" creationId="{0595462F-4479-42BF-B987-68FE4B158512}"/>
          </ac:spMkLst>
        </pc:spChg>
        <pc:spChg chg="mod">
          <ac:chgData name="One Skill" userId="8d49c830ac36a521" providerId="LiveId" clId="{108620F3-7C9B-4B7B-BDB5-71800E3BB158}" dt="2021-04-15T14:57:50.953" v="2892" actId="27803"/>
          <ac:spMkLst>
            <pc:docMk/>
            <pc:sldMk cId="462504928" sldId="357"/>
            <ac:spMk id="1051" creationId="{F0B49E47-6B85-442D-9C3D-AD4B0E9C95FF}"/>
          </ac:spMkLst>
        </pc:spChg>
        <pc:spChg chg="mod">
          <ac:chgData name="One Skill" userId="8d49c830ac36a521" providerId="LiveId" clId="{108620F3-7C9B-4B7B-BDB5-71800E3BB158}" dt="2021-04-15T14:57:50.953" v="2892" actId="27803"/>
          <ac:spMkLst>
            <pc:docMk/>
            <pc:sldMk cId="462504928" sldId="357"/>
            <ac:spMk id="1052" creationId="{D708F05A-91B2-45FE-8050-EE2110F0C087}"/>
          </ac:spMkLst>
        </pc:spChg>
        <pc:spChg chg="mod">
          <ac:chgData name="One Skill" userId="8d49c830ac36a521" providerId="LiveId" clId="{108620F3-7C9B-4B7B-BDB5-71800E3BB158}" dt="2021-04-15T14:57:50.953" v="2892" actId="27803"/>
          <ac:spMkLst>
            <pc:docMk/>
            <pc:sldMk cId="462504928" sldId="357"/>
            <ac:spMk id="1053" creationId="{AE1F1313-F6DE-48E4-8CBF-672A1B306A67}"/>
          </ac:spMkLst>
        </pc:spChg>
        <pc:spChg chg="mod">
          <ac:chgData name="One Skill" userId="8d49c830ac36a521" providerId="LiveId" clId="{108620F3-7C9B-4B7B-BDB5-71800E3BB158}" dt="2021-04-15T14:57:50.953" v="2892" actId="27803"/>
          <ac:spMkLst>
            <pc:docMk/>
            <pc:sldMk cId="462504928" sldId="357"/>
            <ac:spMk id="1054" creationId="{059C52D6-E4BF-40FA-9FD8-9C2791258EE7}"/>
          </ac:spMkLst>
        </pc:spChg>
        <pc:spChg chg="mod">
          <ac:chgData name="One Skill" userId="8d49c830ac36a521" providerId="LiveId" clId="{108620F3-7C9B-4B7B-BDB5-71800E3BB158}" dt="2021-04-15T14:57:50.953" v="2892" actId="27803"/>
          <ac:spMkLst>
            <pc:docMk/>
            <pc:sldMk cId="462504928" sldId="357"/>
            <ac:spMk id="1055" creationId="{13499ECD-B442-4A55-A447-A6B639F6E15A}"/>
          </ac:spMkLst>
        </pc:spChg>
        <pc:spChg chg="mod">
          <ac:chgData name="One Skill" userId="8d49c830ac36a521" providerId="LiveId" clId="{108620F3-7C9B-4B7B-BDB5-71800E3BB158}" dt="2021-04-15T14:57:50.953" v="2892" actId="27803"/>
          <ac:spMkLst>
            <pc:docMk/>
            <pc:sldMk cId="462504928" sldId="357"/>
            <ac:spMk id="1056" creationId="{0051C521-FDEB-43B3-AA17-8CB892642B0C}"/>
          </ac:spMkLst>
        </pc:spChg>
        <pc:spChg chg="mod">
          <ac:chgData name="One Skill" userId="8d49c830ac36a521" providerId="LiveId" clId="{108620F3-7C9B-4B7B-BDB5-71800E3BB158}" dt="2021-04-15T14:57:50.953" v="2892" actId="27803"/>
          <ac:spMkLst>
            <pc:docMk/>
            <pc:sldMk cId="462504928" sldId="357"/>
            <ac:spMk id="1057" creationId="{7551AB35-3840-436C-8568-C5BF42A2A7E2}"/>
          </ac:spMkLst>
        </pc:spChg>
        <pc:spChg chg="mod">
          <ac:chgData name="One Skill" userId="8d49c830ac36a521" providerId="LiveId" clId="{108620F3-7C9B-4B7B-BDB5-71800E3BB158}" dt="2021-04-15T14:57:50.953" v="2892" actId="27803"/>
          <ac:spMkLst>
            <pc:docMk/>
            <pc:sldMk cId="462504928" sldId="357"/>
            <ac:spMk id="1058" creationId="{E8B6BBCB-87D5-4A6D-9708-F58DD78245E5}"/>
          </ac:spMkLst>
        </pc:spChg>
        <pc:spChg chg="mod">
          <ac:chgData name="One Skill" userId="8d49c830ac36a521" providerId="LiveId" clId="{108620F3-7C9B-4B7B-BDB5-71800E3BB158}" dt="2021-04-15T14:57:50.953" v="2892" actId="27803"/>
          <ac:spMkLst>
            <pc:docMk/>
            <pc:sldMk cId="462504928" sldId="357"/>
            <ac:spMk id="1059" creationId="{7857FE29-8E30-41C8-B443-36AD182C5386}"/>
          </ac:spMkLst>
        </pc:spChg>
        <pc:spChg chg="mod">
          <ac:chgData name="One Skill" userId="8d49c830ac36a521" providerId="LiveId" clId="{108620F3-7C9B-4B7B-BDB5-71800E3BB158}" dt="2021-04-15T14:57:50.953" v="2892" actId="27803"/>
          <ac:spMkLst>
            <pc:docMk/>
            <pc:sldMk cId="462504928" sldId="357"/>
            <ac:spMk id="1060" creationId="{85F1235B-72A9-4B8D-AFB7-2B29E65939D3}"/>
          </ac:spMkLst>
        </pc:spChg>
        <pc:spChg chg="mod">
          <ac:chgData name="One Skill" userId="8d49c830ac36a521" providerId="LiveId" clId="{108620F3-7C9B-4B7B-BDB5-71800E3BB158}" dt="2021-04-15T14:57:50.953" v="2892" actId="27803"/>
          <ac:spMkLst>
            <pc:docMk/>
            <pc:sldMk cId="462504928" sldId="357"/>
            <ac:spMk id="1061" creationId="{9B875D88-E344-4021-9AA1-3E0A4D5FC0E8}"/>
          </ac:spMkLst>
        </pc:spChg>
        <pc:spChg chg="mod">
          <ac:chgData name="One Skill" userId="8d49c830ac36a521" providerId="LiveId" clId="{108620F3-7C9B-4B7B-BDB5-71800E3BB158}" dt="2021-04-15T14:57:50.953" v="2892" actId="27803"/>
          <ac:spMkLst>
            <pc:docMk/>
            <pc:sldMk cId="462504928" sldId="357"/>
            <ac:spMk id="1062" creationId="{97D9C4AB-17CB-452D-AD75-8C03CFAC672C}"/>
          </ac:spMkLst>
        </pc:spChg>
        <pc:spChg chg="mod">
          <ac:chgData name="One Skill" userId="8d49c830ac36a521" providerId="LiveId" clId="{108620F3-7C9B-4B7B-BDB5-71800E3BB158}" dt="2021-04-15T14:57:50.953" v="2892" actId="27803"/>
          <ac:spMkLst>
            <pc:docMk/>
            <pc:sldMk cId="462504928" sldId="357"/>
            <ac:spMk id="1063" creationId="{05D84A1E-D4FB-463D-BDFC-548FD09668AD}"/>
          </ac:spMkLst>
        </pc:spChg>
        <pc:spChg chg="mod">
          <ac:chgData name="One Skill" userId="8d49c830ac36a521" providerId="LiveId" clId="{108620F3-7C9B-4B7B-BDB5-71800E3BB158}" dt="2021-04-15T14:57:50.953" v="2892" actId="27803"/>
          <ac:spMkLst>
            <pc:docMk/>
            <pc:sldMk cId="462504928" sldId="357"/>
            <ac:spMk id="1064" creationId="{908F5334-DE9E-4D4B-89B4-A2BFF1FC2EEA}"/>
          </ac:spMkLst>
        </pc:spChg>
        <pc:spChg chg="mod">
          <ac:chgData name="One Skill" userId="8d49c830ac36a521" providerId="LiveId" clId="{108620F3-7C9B-4B7B-BDB5-71800E3BB158}" dt="2021-04-15T14:57:50.953" v="2892" actId="27803"/>
          <ac:spMkLst>
            <pc:docMk/>
            <pc:sldMk cId="462504928" sldId="357"/>
            <ac:spMk id="1065" creationId="{2A982B17-30FE-4B25-B30E-3F8E274E4DB9}"/>
          </ac:spMkLst>
        </pc:spChg>
        <pc:spChg chg="mod">
          <ac:chgData name="One Skill" userId="8d49c830ac36a521" providerId="LiveId" clId="{108620F3-7C9B-4B7B-BDB5-71800E3BB158}" dt="2021-04-15T14:57:50.953" v="2892" actId="27803"/>
          <ac:spMkLst>
            <pc:docMk/>
            <pc:sldMk cId="462504928" sldId="357"/>
            <ac:spMk id="1066" creationId="{586B1145-9B70-4D6E-85C1-78379D910E87}"/>
          </ac:spMkLst>
        </pc:spChg>
        <pc:spChg chg="mod">
          <ac:chgData name="One Skill" userId="8d49c830ac36a521" providerId="LiveId" clId="{108620F3-7C9B-4B7B-BDB5-71800E3BB158}" dt="2021-04-15T14:57:50.953" v="2892" actId="27803"/>
          <ac:spMkLst>
            <pc:docMk/>
            <pc:sldMk cId="462504928" sldId="357"/>
            <ac:spMk id="1067" creationId="{AE9D306B-2181-4DD8-9C77-CE88D77CC5FF}"/>
          </ac:spMkLst>
        </pc:spChg>
        <pc:spChg chg="mod">
          <ac:chgData name="One Skill" userId="8d49c830ac36a521" providerId="LiveId" clId="{108620F3-7C9B-4B7B-BDB5-71800E3BB158}" dt="2021-04-15T14:57:50.953" v="2892" actId="27803"/>
          <ac:spMkLst>
            <pc:docMk/>
            <pc:sldMk cId="462504928" sldId="357"/>
            <ac:spMk id="1068" creationId="{E221090B-429D-4458-BF10-189CBFA6E236}"/>
          </ac:spMkLst>
        </pc:spChg>
        <pc:spChg chg="mod">
          <ac:chgData name="One Skill" userId="8d49c830ac36a521" providerId="LiveId" clId="{108620F3-7C9B-4B7B-BDB5-71800E3BB158}" dt="2021-04-15T14:57:50.953" v="2892" actId="27803"/>
          <ac:spMkLst>
            <pc:docMk/>
            <pc:sldMk cId="462504928" sldId="357"/>
            <ac:spMk id="1069" creationId="{9E5AFE05-EB4A-40BB-8EC6-C4F32DA572BF}"/>
          </ac:spMkLst>
        </pc:spChg>
        <pc:spChg chg="mod">
          <ac:chgData name="One Skill" userId="8d49c830ac36a521" providerId="LiveId" clId="{108620F3-7C9B-4B7B-BDB5-71800E3BB158}" dt="2021-04-15T14:57:50.953" v="2892" actId="27803"/>
          <ac:spMkLst>
            <pc:docMk/>
            <pc:sldMk cId="462504928" sldId="357"/>
            <ac:spMk id="1070" creationId="{2D2B39FA-B587-4B14-A44F-95CC75C61062}"/>
          </ac:spMkLst>
        </pc:spChg>
        <pc:spChg chg="mod">
          <ac:chgData name="One Skill" userId="8d49c830ac36a521" providerId="LiveId" clId="{108620F3-7C9B-4B7B-BDB5-71800E3BB158}" dt="2021-04-15T14:57:50.953" v="2892" actId="27803"/>
          <ac:spMkLst>
            <pc:docMk/>
            <pc:sldMk cId="462504928" sldId="357"/>
            <ac:spMk id="1071" creationId="{AA4E6988-2EF8-449C-B281-A5B20A74F4A4}"/>
          </ac:spMkLst>
        </pc:spChg>
        <pc:spChg chg="mod">
          <ac:chgData name="One Skill" userId="8d49c830ac36a521" providerId="LiveId" clId="{108620F3-7C9B-4B7B-BDB5-71800E3BB158}" dt="2021-04-15T14:57:50.953" v="2892" actId="27803"/>
          <ac:spMkLst>
            <pc:docMk/>
            <pc:sldMk cId="462504928" sldId="357"/>
            <ac:spMk id="1072" creationId="{714E2236-3AAC-4E1B-BA6D-86010A81A49C}"/>
          </ac:spMkLst>
        </pc:spChg>
        <pc:spChg chg="mod">
          <ac:chgData name="One Skill" userId="8d49c830ac36a521" providerId="LiveId" clId="{108620F3-7C9B-4B7B-BDB5-71800E3BB158}" dt="2021-04-15T14:57:50.953" v="2892" actId="27803"/>
          <ac:spMkLst>
            <pc:docMk/>
            <pc:sldMk cId="462504928" sldId="357"/>
            <ac:spMk id="1073" creationId="{B2A0165D-B342-4A94-B6DF-CF1576C26C25}"/>
          </ac:spMkLst>
        </pc:spChg>
        <pc:spChg chg="mod">
          <ac:chgData name="One Skill" userId="8d49c830ac36a521" providerId="LiveId" clId="{108620F3-7C9B-4B7B-BDB5-71800E3BB158}" dt="2021-04-15T14:57:50.953" v="2892" actId="27803"/>
          <ac:spMkLst>
            <pc:docMk/>
            <pc:sldMk cId="462504928" sldId="357"/>
            <ac:spMk id="1074" creationId="{896E86BF-CD4D-4A09-9908-FECE950C4ACB}"/>
          </ac:spMkLst>
        </pc:spChg>
        <pc:spChg chg="mod">
          <ac:chgData name="One Skill" userId="8d49c830ac36a521" providerId="LiveId" clId="{108620F3-7C9B-4B7B-BDB5-71800E3BB158}" dt="2021-04-15T14:57:50.953" v="2892" actId="27803"/>
          <ac:spMkLst>
            <pc:docMk/>
            <pc:sldMk cId="462504928" sldId="357"/>
            <ac:spMk id="1075" creationId="{815B0864-E9E3-4278-930F-EBCE89F69ECC}"/>
          </ac:spMkLst>
        </pc:spChg>
        <pc:spChg chg="mod">
          <ac:chgData name="One Skill" userId="8d49c830ac36a521" providerId="LiveId" clId="{108620F3-7C9B-4B7B-BDB5-71800E3BB158}" dt="2021-04-15T14:57:50.953" v="2892" actId="27803"/>
          <ac:spMkLst>
            <pc:docMk/>
            <pc:sldMk cId="462504928" sldId="357"/>
            <ac:spMk id="1076" creationId="{7700F7AA-4029-4FA0-9B30-FA4D5E072E71}"/>
          </ac:spMkLst>
        </pc:spChg>
        <pc:spChg chg="mod">
          <ac:chgData name="One Skill" userId="8d49c830ac36a521" providerId="LiveId" clId="{108620F3-7C9B-4B7B-BDB5-71800E3BB158}" dt="2021-04-15T14:57:50.953" v="2892" actId="27803"/>
          <ac:spMkLst>
            <pc:docMk/>
            <pc:sldMk cId="462504928" sldId="357"/>
            <ac:spMk id="1077" creationId="{43261DA2-A280-4A0A-9711-07B3454EF267}"/>
          </ac:spMkLst>
        </pc:spChg>
        <pc:spChg chg="mod">
          <ac:chgData name="One Skill" userId="8d49c830ac36a521" providerId="LiveId" clId="{108620F3-7C9B-4B7B-BDB5-71800E3BB158}" dt="2021-04-15T14:57:50.953" v="2892" actId="27803"/>
          <ac:spMkLst>
            <pc:docMk/>
            <pc:sldMk cId="462504928" sldId="357"/>
            <ac:spMk id="1078" creationId="{5CDEC0B3-B917-4976-80DA-76B00804BF00}"/>
          </ac:spMkLst>
        </pc:spChg>
        <pc:spChg chg="mod">
          <ac:chgData name="One Skill" userId="8d49c830ac36a521" providerId="LiveId" clId="{108620F3-7C9B-4B7B-BDB5-71800E3BB158}" dt="2021-04-15T14:57:50.953" v="2892" actId="27803"/>
          <ac:spMkLst>
            <pc:docMk/>
            <pc:sldMk cId="462504928" sldId="357"/>
            <ac:spMk id="1079" creationId="{8F0CA708-E58F-4712-9315-485E1D1DD360}"/>
          </ac:spMkLst>
        </pc:spChg>
        <pc:spChg chg="mod">
          <ac:chgData name="One Skill" userId="8d49c830ac36a521" providerId="LiveId" clId="{108620F3-7C9B-4B7B-BDB5-71800E3BB158}" dt="2021-04-15T14:57:50.953" v="2892" actId="27803"/>
          <ac:spMkLst>
            <pc:docMk/>
            <pc:sldMk cId="462504928" sldId="357"/>
            <ac:spMk id="1080" creationId="{E9178250-7D16-4EE2-9D64-8E3E0A0D82E9}"/>
          </ac:spMkLst>
        </pc:spChg>
        <pc:spChg chg="mod">
          <ac:chgData name="One Skill" userId="8d49c830ac36a521" providerId="LiveId" clId="{108620F3-7C9B-4B7B-BDB5-71800E3BB158}" dt="2021-04-15T14:57:50.953" v="2892" actId="27803"/>
          <ac:spMkLst>
            <pc:docMk/>
            <pc:sldMk cId="462504928" sldId="357"/>
            <ac:spMk id="1081" creationId="{F76D76F4-0C27-4669-B06A-9E51CF136423}"/>
          </ac:spMkLst>
        </pc:spChg>
        <pc:spChg chg="mod">
          <ac:chgData name="One Skill" userId="8d49c830ac36a521" providerId="LiveId" clId="{108620F3-7C9B-4B7B-BDB5-71800E3BB158}" dt="2021-04-15T14:57:50.953" v="2892" actId="27803"/>
          <ac:spMkLst>
            <pc:docMk/>
            <pc:sldMk cId="462504928" sldId="357"/>
            <ac:spMk id="1082" creationId="{B25E3B81-8A7A-49FF-A226-3FEDE164F260}"/>
          </ac:spMkLst>
        </pc:spChg>
        <pc:spChg chg="mod">
          <ac:chgData name="One Skill" userId="8d49c830ac36a521" providerId="LiveId" clId="{108620F3-7C9B-4B7B-BDB5-71800E3BB158}" dt="2021-04-15T14:57:50.953" v="2892" actId="27803"/>
          <ac:spMkLst>
            <pc:docMk/>
            <pc:sldMk cId="462504928" sldId="357"/>
            <ac:spMk id="1083" creationId="{7D0EA797-221F-4D7C-A34E-8ECD081C50BE}"/>
          </ac:spMkLst>
        </pc:spChg>
        <pc:spChg chg="mod">
          <ac:chgData name="One Skill" userId="8d49c830ac36a521" providerId="LiveId" clId="{108620F3-7C9B-4B7B-BDB5-71800E3BB158}" dt="2021-04-15T14:57:50.953" v="2892" actId="27803"/>
          <ac:spMkLst>
            <pc:docMk/>
            <pc:sldMk cId="462504928" sldId="357"/>
            <ac:spMk id="1084" creationId="{11C68625-031C-4240-99DB-21739E7D4D26}"/>
          </ac:spMkLst>
        </pc:spChg>
        <pc:spChg chg="mod">
          <ac:chgData name="One Skill" userId="8d49c830ac36a521" providerId="LiveId" clId="{108620F3-7C9B-4B7B-BDB5-71800E3BB158}" dt="2021-04-15T14:57:50.953" v="2892" actId="27803"/>
          <ac:spMkLst>
            <pc:docMk/>
            <pc:sldMk cId="462504928" sldId="357"/>
            <ac:spMk id="1085" creationId="{4AAA3583-A75D-43C5-947B-13E6C39474D3}"/>
          </ac:spMkLst>
        </pc:spChg>
        <pc:spChg chg="mod">
          <ac:chgData name="One Skill" userId="8d49c830ac36a521" providerId="LiveId" clId="{108620F3-7C9B-4B7B-BDB5-71800E3BB158}" dt="2021-04-15T14:57:50.953" v="2892" actId="27803"/>
          <ac:spMkLst>
            <pc:docMk/>
            <pc:sldMk cId="462504928" sldId="357"/>
            <ac:spMk id="1086" creationId="{9720EDA8-C79D-41DE-8EE2-C551B6209E88}"/>
          </ac:spMkLst>
        </pc:spChg>
        <pc:spChg chg="mod">
          <ac:chgData name="One Skill" userId="8d49c830ac36a521" providerId="LiveId" clId="{108620F3-7C9B-4B7B-BDB5-71800E3BB158}" dt="2021-04-15T14:57:50.953" v="2892" actId="27803"/>
          <ac:spMkLst>
            <pc:docMk/>
            <pc:sldMk cId="462504928" sldId="357"/>
            <ac:spMk id="1087" creationId="{5A7F257A-BFC2-47FE-A396-46E6B876926E}"/>
          </ac:spMkLst>
        </pc:spChg>
        <pc:spChg chg="mod">
          <ac:chgData name="One Skill" userId="8d49c830ac36a521" providerId="LiveId" clId="{108620F3-7C9B-4B7B-BDB5-71800E3BB158}" dt="2021-04-15T14:57:50.953" v="2892" actId="27803"/>
          <ac:spMkLst>
            <pc:docMk/>
            <pc:sldMk cId="462504928" sldId="357"/>
            <ac:spMk id="1088" creationId="{309EB70C-4700-48F2-846D-9AB18A4ACB94}"/>
          </ac:spMkLst>
        </pc:spChg>
        <pc:spChg chg="mod">
          <ac:chgData name="One Skill" userId="8d49c830ac36a521" providerId="LiveId" clId="{108620F3-7C9B-4B7B-BDB5-71800E3BB158}" dt="2021-04-15T14:57:50.953" v="2892" actId="27803"/>
          <ac:spMkLst>
            <pc:docMk/>
            <pc:sldMk cId="462504928" sldId="357"/>
            <ac:spMk id="1089" creationId="{09E29BF0-2F57-479A-822F-31825117BF12}"/>
          </ac:spMkLst>
        </pc:spChg>
        <pc:spChg chg="mod">
          <ac:chgData name="One Skill" userId="8d49c830ac36a521" providerId="LiveId" clId="{108620F3-7C9B-4B7B-BDB5-71800E3BB158}" dt="2021-04-15T14:57:50.953" v="2892" actId="27803"/>
          <ac:spMkLst>
            <pc:docMk/>
            <pc:sldMk cId="462504928" sldId="357"/>
            <ac:spMk id="1090" creationId="{51396F2B-2F0F-41BE-A965-C888A9C0B379}"/>
          </ac:spMkLst>
        </pc:spChg>
        <pc:spChg chg="mod">
          <ac:chgData name="One Skill" userId="8d49c830ac36a521" providerId="LiveId" clId="{108620F3-7C9B-4B7B-BDB5-71800E3BB158}" dt="2021-04-15T14:57:50.953" v="2892" actId="27803"/>
          <ac:spMkLst>
            <pc:docMk/>
            <pc:sldMk cId="462504928" sldId="357"/>
            <ac:spMk id="1091" creationId="{25A70F45-DFFE-4519-BE97-EDDADCC5B03D}"/>
          </ac:spMkLst>
        </pc:spChg>
        <pc:spChg chg="mod">
          <ac:chgData name="One Skill" userId="8d49c830ac36a521" providerId="LiveId" clId="{108620F3-7C9B-4B7B-BDB5-71800E3BB158}" dt="2021-04-15T14:57:50.953" v="2892" actId="27803"/>
          <ac:spMkLst>
            <pc:docMk/>
            <pc:sldMk cId="462504928" sldId="357"/>
            <ac:spMk id="1092" creationId="{F5F1B92B-3B93-4C46-8565-FCEFFB678B07}"/>
          </ac:spMkLst>
        </pc:spChg>
        <pc:spChg chg="mod">
          <ac:chgData name="One Skill" userId="8d49c830ac36a521" providerId="LiveId" clId="{108620F3-7C9B-4B7B-BDB5-71800E3BB158}" dt="2021-04-15T14:57:50.953" v="2892" actId="27803"/>
          <ac:spMkLst>
            <pc:docMk/>
            <pc:sldMk cId="462504928" sldId="357"/>
            <ac:spMk id="1093" creationId="{5A68855F-7638-449B-AD41-E62BDEBE39E5}"/>
          </ac:spMkLst>
        </pc:spChg>
        <pc:spChg chg="mod">
          <ac:chgData name="One Skill" userId="8d49c830ac36a521" providerId="LiveId" clId="{108620F3-7C9B-4B7B-BDB5-71800E3BB158}" dt="2021-04-15T14:57:50.953" v="2892" actId="27803"/>
          <ac:spMkLst>
            <pc:docMk/>
            <pc:sldMk cId="462504928" sldId="357"/>
            <ac:spMk id="1094" creationId="{3B292479-7A15-4F5F-B685-6C775B7ACB0C}"/>
          </ac:spMkLst>
        </pc:spChg>
        <pc:spChg chg="mod">
          <ac:chgData name="One Skill" userId="8d49c830ac36a521" providerId="LiveId" clId="{108620F3-7C9B-4B7B-BDB5-71800E3BB158}" dt="2021-04-15T14:57:50.953" v="2892" actId="27803"/>
          <ac:spMkLst>
            <pc:docMk/>
            <pc:sldMk cId="462504928" sldId="357"/>
            <ac:spMk id="1095" creationId="{FDDF74F8-A005-4E98-968E-5C388B54DFA1}"/>
          </ac:spMkLst>
        </pc:spChg>
        <pc:spChg chg="mod">
          <ac:chgData name="One Skill" userId="8d49c830ac36a521" providerId="LiveId" clId="{108620F3-7C9B-4B7B-BDB5-71800E3BB158}" dt="2021-04-15T14:57:50.953" v="2892" actId="27803"/>
          <ac:spMkLst>
            <pc:docMk/>
            <pc:sldMk cId="462504928" sldId="357"/>
            <ac:spMk id="1096" creationId="{530EE3DB-F079-4587-A758-5643B3743171}"/>
          </ac:spMkLst>
        </pc:spChg>
        <pc:spChg chg="mod">
          <ac:chgData name="One Skill" userId="8d49c830ac36a521" providerId="LiveId" clId="{108620F3-7C9B-4B7B-BDB5-71800E3BB158}" dt="2021-04-15T14:57:50.953" v="2892" actId="27803"/>
          <ac:spMkLst>
            <pc:docMk/>
            <pc:sldMk cId="462504928" sldId="357"/>
            <ac:spMk id="1097" creationId="{7FA429D4-B997-45F6-BC1A-CE91071AFA39}"/>
          </ac:spMkLst>
        </pc:spChg>
        <pc:spChg chg="mod">
          <ac:chgData name="One Skill" userId="8d49c830ac36a521" providerId="LiveId" clId="{108620F3-7C9B-4B7B-BDB5-71800E3BB158}" dt="2021-04-15T14:57:50.953" v="2892" actId="27803"/>
          <ac:spMkLst>
            <pc:docMk/>
            <pc:sldMk cId="462504928" sldId="357"/>
            <ac:spMk id="1098" creationId="{E17E5A67-5F1F-4196-9D9D-5B19AE556EF6}"/>
          </ac:spMkLst>
        </pc:spChg>
        <pc:spChg chg="mod">
          <ac:chgData name="One Skill" userId="8d49c830ac36a521" providerId="LiveId" clId="{108620F3-7C9B-4B7B-BDB5-71800E3BB158}" dt="2021-04-15T14:57:50.953" v="2892" actId="27803"/>
          <ac:spMkLst>
            <pc:docMk/>
            <pc:sldMk cId="462504928" sldId="357"/>
            <ac:spMk id="1099" creationId="{597FBCA9-0096-4FDF-A5C8-0C958EFA9D01}"/>
          </ac:spMkLst>
        </pc:spChg>
        <pc:spChg chg="mod">
          <ac:chgData name="One Skill" userId="8d49c830ac36a521" providerId="LiveId" clId="{108620F3-7C9B-4B7B-BDB5-71800E3BB158}" dt="2021-04-15T14:57:50.953" v="2892" actId="27803"/>
          <ac:spMkLst>
            <pc:docMk/>
            <pc:sldMk cId="462504928" sldId="357"/>
            <ac:spMk id="1100" creationId="{E3588598-0828-428D-BFBF-ECA7A04E45C3}"/>
          </ac:spMkLst>
        </pc:spChg>
        <pc:spChg chg="mod">
          <ac:chgData name="One Skill" userId="8d49c830ac36a521" providerId="LiveId" clId="{108620F3-7C9B-4B7B-BDB5-71800E3BB158}" dt="2021-04-15T14:57:50.953" v="2892" actId="27803"/>
          <ac:spMkLst>
            <pc:docMk/>
            <pc:sldMk cId="462504928" sldId="357"/>
            <ac:spMk id="1101" creationId="{8D4CB071-2B4E-407B-985B-E8B628FE444D}"/>
          </ac:spMkLst>
        </pc:spChg>
        <pc:spChg chg="mod">
          <ac:chgData name="One Skill" userId="8d49c830ac36a521" providerId="LiveId" clId="{108620F3-7C9B-4B7B-BDB5-71800E3BB158}" dt="2021-04-15T14:57:50.953" v="2892" actId="27803"/>
          <ac:spMkLst>
            <pc:docMk/>
            <pc:sldMk cId="462504928" sldId="357"/>
            <ac:spMk id="1102" creationId="{9B2B4691-D2D4-46AF-B590-185C5750A181}"/>
          </ac:spMkLst>
        </pc:spChg>
        <pc:spChg chg="mod">
          <ac:chgData name="One Skill" userId="8d49c830ac36a521" providerId="LiveId" clId="{108620F3-7C9B-4B7B-BDB5-71800E3BB158}" dt="2021-04-15T14:57:50.953" v="2892" actId="27803"/>
          <ac:spMkLst>
            <pc:docMk/>
            <pc:sldMk cId="462504928" sldId="357"/>
            <ac:spMk id="1103" creationId="{A4C9ACEF-EF06-4F94-9DEA-BC522E061094}"/>
          </ac:spMkLst>
        </pc:spChg>
        <pc:spChg chg="mod">
          <ac:chgData name="One Skill" userId="8d49c830ac36a521" providerId="LiveId" clId="{108620F3-7C9B-4B7B-BDB5-71800E3BB158}" dt="2021-04-15T14:57:50.953" v="2892" actId="27803"/>
          <ac:spMkLst>
            <pc:docMk/>
            <pc:sldMk cId="462504928" sldId="357"/>
            <ac:spMk id="1104" creationId="{D01581CF-077D-4D11-BB06-0A707691458C}"/>
          </ac:spMkLst>
        </pc:spChg>
        <pc:spChg chg="mod">
          <ac:chgData name="One Skill" userId="8d49c830ac36a521" providerId="LiveId" clId="{108620F3-7C9B-4B7B-BDB5-71800E3BB158}" dt="2021-04-15T14:57:50.953" v="2892" actId="27803"/>
          <ac:spMkLst>
            <pc:docMk/>
            <pc:sldMk cId="462504928" sldId="357"/>
            <ac:spMk id="1105" creationId="{13A96C52-D8CA-4BA7-940F-FFC9FE4D311E}"/>
          </ac:spMkLst>
        </pc:spChg>
        <pc:spChg chg="mod">
          <ac:chgData name="One Skill" userId="8d49c830ac36a521" providerId="LiveId" clId="{108620F3-7C9B-4B7B-BDB5-71800E3BB158}" dt="2021-04-15T14:57:50.953" v="2892" actId="27803"/>
          <ac:spMkLst>
            <pc:docMk/>
            <pc:sldMk cId="462504928" sldId="357"/>
            <ac:spMk id="1106" creationId="{30A2FF54-837C-4059-B752-E8A71DB81A84}"/>
          </ac:spMkLst>
        </pc:spChg>
        <pc:spChg chg="mod">
          <ac:chgData name="One Skill" userId="8d49c830ac36a521" providerId="LiveId" clId="{108620F3-7C9B-4B7B-BDB5-71800E3BB158}" dt="2021-04-15T14:57:50.953" v="2892" actId="27803"/>
          <ac:spMkLst>
            <pc:docMk/>
            <pc:sldMk cId="462504928" sldId="357"/>
            <ac:spMk id="1107" creationId="{89B8CF17-130A-4192-9B46-02A9F0FB07F7}"/>
          </ac:spMkLst>
        </pc:spChg>
        <pc:spChg chg="mod">
          <ac:chgData name="One Skill" userId="8d49c830ac36a521" providerId="LiveId" clId="{108620F3-7C9B-4B7B-BDB5-71800E3BB158}" dt="2021-04-15T14:57:50.953" v="2892" actId="27803"/>
          <ac:spMkLst>
            <pc:docMk/>
            <pc:sldMk cId="462504928" sldId="357"/>
            <ac:spMk id="1108" creationId="{B342125F-DD2D-4CAD-9D17-CF46D1C5763C}"/>
          </ac:spMkLst>
        </pc:spChg>
        <pc:spChg chg="mod">
          <ac:chgData name="One Skill" userId="8d49c830ac36a521" providerId="LiveId" clId="{108620F3-7C9B-4B7B-BDB5-71800E3BB158}" dt="2021-04-15T14:57:50.953" v="2892" actId="27803"/>
          <ac:spMkLst>
            <pc:docMk/>
            <pc:sldMk cId="462504928" sldId="357"/>
            <ac:spMk id="1109" creationId="{7716419B-35A8-4812-BDD1-57834AE46E6E}"/>
          </ac:spMkLst>
        </pc:spChg>
        <pc:spChg chg="mod">
          <ac:chgData name="One Skill" userId="8d49c830ac36a521" providerId="LiveId" clId="{108620F3-7C9B-4B7B-BDB5-71800E3BB158}" dt="2021-04-15T14:57:50.953" v="2892" actId="27803"/>
          <ac:spMkLst>
            <pc:docMk/>
            <pc:sldMk cId="462504928" sldId="357"/>
            <ac:spMk id="1110" creationId="{B32840CA-28A7-4701-BAA1-B26AACF8C7D1}"/>
          </ac:spMkLst>
        </pc:spChg>
        <pc:spChg chg="mod">
          <ac:chgData name="One Skill" userId="8d49c830ac36a521" providerId="LiveId" clId="{108620F3-7C9B-4B7B-BDB5-71800E3BB158}" dt="2021-04-15T14:57:50.953" v="2892" actId="27803"/>
          <ac:spMkLst>
            <pc:docMk/>
            <pc:sldMk cId="462504928" sldId="357"/>
            <ac:spMk id="1111" creationId="{A040C0DB-9C1D-46CA-91A4-177C52C3E4B2}"/>
          </ac:spMkLst>
        </pc:spChg>
        <pc:spChg chg="mod">
          <ac:chgData name="One Skill" userId="8d49c830ac36a521" providerId="LiveId" clId="{108620F3-7C9B-4B7B-BDB5-71800E3BB158}" dt="2021-04-15T14:57:50.953" v="2892" actId="27803"/>
          <ac:spMkLst>
            <pc:docMk/>
            <pc:sldMk cId="462504928" sldId="357"/>
            <ac:spMk id="1112" creationId="{0A8561F7-C1E5-4573-BE47-1D0EE88D8102}"/>
          </ac:spMkLst>
        </pc:spChg>
        <pc:spChg chg="mod">
          <ac:chgData name="One Skill" userId="8d49c830ac36a521" providerId="LiveId" clId="{108620F3-7C9B-4B7B-BDB5-71800E3BB158}" dt="2021-04-15T14:57:50.953" v="2892" actId="27803"/>
          <ac:spMkLst>
            <pc:docMk/>
            <pc:sldMk cId="462504928" sldId="357"/>
            <ac:spMk id="1113" creationId="{6F5BA6A0-5F9A-4010-84D6-7592936237ED}"/>
          </ac:spMkLst>
        </pc:spChg>
        <pc:spChg chg="mod">
          <ac:chgData name="One Skill" userId="8d49c830ac36a521" providerId="LiveId" clId="{108620F3-7C9B-4B7B-BDB5-71800E3BB158}" dt="2021-04-15T14:57:50.953" v="2892" actId="27803"/>
          <ac:spMkLst>
            <pc:docMk/>
            <pc:sldMk cId="462504928" sldId="357"/>
            <ac:spMk id="1114" creationId="{E571B762-E427-4D24-8C44-7D1982D6664E}"/>
          </ac:spMkLst>
        </pc:spChg>
        <pc:spChg chg="mod">
          <ac:chgData name="One Skill" userId="8d49c830ac36a521" providerId="LiveId" clId="{108620F3-7C9B-4B7B-BDB5-71800E3BB158}" dt="2021-04-15T14:57:50.953" v="2892" actId="27803"/>
          <ac:spMkLst>
            <pc:docMk/>
            <pc:sldMk cId="462504928" sldId="357"/>
            <ac:spMk id="1115" creationId="{51C67BB1-EDA6-4435-9EF5-EB5D06DE26EE}"/>
          </ac:spMkLst>
        </pc:spChg>
        <pc:spChg chg="mod">
          <ac:chgData name="One Skill" userId="8d49c830ac36a521" providerId="LiveId" clId="{108620F3-7C9B-4B7B-BDB5-71800E3BB158}" dt="2021-04-15T14:57:50.953" v="2892" actId="27803"/>
          <ac:spMkLst>
            <pc:docMk/>
            <pc:sldMk cId="462504928" sldId="357"/>
            <ac:spMk id="1116" creationId="{F7387019-3863-4A15-A9C6-00B88BF1D79E}"/>
          </ac:spMkLst>
        </pc:spChg>
        <pc:spChg chg="mod">
          <ac:chgData name="One Skill" userId="8d49c830ac36a521" providerId="LiveId" clId="{108620F3-7C9B-4B7B-BDB5-71800E3BB158}" dt="2021-04-15T14:57:50.953" v="2892" actId="27803"/>
          <ac:spMkLst>
            <pc:docMk/>
            <pc:sldMk cId="462504928" sldId="357"/>
            <ac:spMk id="1117" creationId="{DCEA4017-82A6-4854-B05B-D37A7C98032F}"/>
          </ac:spMkLst>
        </pc:spChg>
        <pc:spChg chg="mod">
          <ac:chgData name="One Skill" userId="8d49c830ac36a521" providerId="LiveId" clId="{108620F3-7C9B-4B7B-BDB5-71800E3BB158}" dt="2021-04-15T14:57:50.953" v="2892" actId="27803"/>
          <ac:spMkLst>
            <pc:docMk/>
            <pc:sldMk cId="462504928" sldId="357"/>
            <ac:spMk id="1119" creationId="{0A33A432-7F37-45BC-AE2E-359BE2329FD1}"/>
          </ac:spMkLst>
        </pc:spChg>
        <pc:spChg chg="mod">
          <ac:chgData name="One Skill" userId="8d49c830ac36a521" providerId="LiveId" clId="{108620F3-7C9B-4B7B-BDB5-71800E3BB158}" dt="2021-04-15T14:57:50.953" v="2892" actId="27803"/>
          <ac:spMkLst>
            <pc:docMk/>
            <pc:sldMk cId="462504928" sldId="357"/>
            <ac:spMk id="1121" creationId="{F719403D-D8C2-4DBD-9CEB-FCE7BD892AE8}"/>
          </ac:spMkLst>
        </pc:spChg>
        <pc:spChg chg="mod">
          <ac:chgData name="One Skill" userId="8d49c830ac36a521" providerId="LiveId" clId="{108620F3-7C9B-4B7B-BDB5-71800E3BB158}" dt="2021-04-15T14:57:50.953" v="2892" actId="27803"/>
          <ac:spMkLst>
            <pc:docMk/>
            <pc:sldMk cId="462504928" sldId="357"/>
            <ac:spMk id="1122" creationId="{6218F4AA-9ED4-4F0B-8431-3020DF7CB839}"/>
          </ac:spMkLst>
        </pc:spChg>
        <pc:spChg chg="mod">
          <ac:chgData name="One Skill" userId="8d49c830ac36a521" providerId="LiveId" clId="{108620F3-7C9B-4B7B-BDB5-71800E3BB158}" dt="2021-04-15T14:57:50.953" v="2892" actId="27803"/>
          <ac:spMkLst>
            <pc:docMk/>
            <pc:sldMk cId="462504928" sldId="357"/>
            <ac:spMk id="1123" creationId="{1F16A8FC-8C8A-4645-8520-CC02684F5B7C}"/>
          </ac:spMkLst>
        </pc:spChg>
        <pc:spChg chg="mod">
          <ac:chgData name="One Skill" userId="8d49c830ac36a521" providerId="LiveId" clId="{108620F3-7C9B-4B7B-BDB5-71800E3BB158}" dt="2021-04-15T14:57:50.953" v="2892" actId="27803"/>
          <ac:spMkLst>
            <pc:docMk/>
            <pc:sldMk cId="462504928" sldId="357"/>
            <ac:spMk id="1124" creationId="{B15A85B6-1338-459A-9789-2F94CDCFC232}"/>
          </ac:spMkLst>
        </pc:spChg>
        <pc:spChg chg="mod">
          <ac:chgData name="One Skill" userId="8d49c830ac36a521" providerId="LiveId" clId="{108620F3-7C9B-4B7B-BDB5-71800E3BB158}" dt="2021-04-15T14:57:50.953" v="2892" actId="27803"/>
          <ac:spMkLst>
            <pc:docMk/>
            <pc:sldMk cId="462504928" sldId="357"/>
            <ac:spMk id="1125" creationId="{7418767D-85AC-4BC7-A702-E840FFCB5146}"/>
          </ac:spMkLst>
        </pc:spChg>
        <pc:spChg chg="mod">
          <ac:chgData name="One Skill" userId="8d49c830ac36a521" providerId="LiveId" clId="{108620F3-7C9B-4B7B-BDB5-71800E3BB158}" dt="2021-04-15T14:57:50.953" v="2892" actId="27803"/>
          <ac:spMkLst>
            <pc:docMk/>
            <pc:sldMk cId="462504928" sldId="357"/>
            <ac:spMk id="1126" creationId="{6F5C2421-F20F-40D9-8238-71343BF47E03}"/>
          </ac:spMkLst>
        </pc:spChg>
        <pc:spChg chg="mod">
          <ac:chgData name="One Skill" userId="8d49c830ac36a521" providerId="LiveId" clId="{108620F3-7C9B-4B7B-BDB5-71800E3BB158}" dt="2021-04-15T14:57:50.953" v="2892" actId="27803"/>
          <ac:spMkLst>
            <pc:docMk/>
            <pc:sldMk cId="462504928" sldId="357"/>
            <ac:spMk id="1127" creationId="{8BE1EF79-440E-4EC2-9037-D0616FE9A76E}"/>
          </ac:spMkLst>
        </pc:spChg>
        <pc:spChg chg="mod">
          <ac:chgData name="One Skill" userId="8d49c830ac36a521" providerId="LiveId" clId="{108620F3-7C9B-4B7B-BDB5-71800E3BB158}" dt="2021-04-15T14:57:50.953" v="2892" actId="27803"/>
          <ac:spMkLst>
            <pc:docMk/>
            <pc:sldMk cId="462504928" sldId="357"/>
            <ac:spMk id="1128" creationId="{FAF8E3CD-AAD6-4A6B-8BD3-F893208351F6}"/>
          </ac:spMkLst>
        </pc:spChg>
        <pc:spChg chg="mod">
          <ac:chgData name="One Skill" userId="8d49c830ac36a521" providerId="LiveId" clId="{108620F3-7C9B-4B7B-BDB5-71800E3BB158}" dt="2021-04-15T14:57:50.953" v="2892" actId="27803"/>
          <ac:spMkLst>
            <pc:docMk/>
            <pc:sldMk cId="462504928" sldId="357"/>
            <ac:spMk id="1129" creationId="{14D97F69-8A5F-41BB-9991-A0C8423C07E4}"/>
          </ac:spMkLst>
        </pc:spChg>
        <pc:spChg chg="mod">
          <ac:chgData name="One Skill" userId="8d49c830ac36a521" providerId="LiveId" clId="{108620F3-7C9B-4B7B-BDB5-71800E3BB158}" dt="2021-04-15T14:57:50.953" v="2892" actId="27803"/>
          <ac:spMkLst>
            <pc:docMk/>
            <pc:sldMk cId="462504928" sldId="357"/>
            <ac:spMk id="1130" creationId="{082C8DD9-EC1E-43CB-99A4-06B70F510289}"/>
          </ac:spMkLst>
        </pc:spChg>
        <pc:spChg chg="mod">
          <ac:chgData name="One Skill" userId="8d49c830ac36a521" providerId="LiveId" clId="{108620F3-7C9B-4B7B-BDB5-71800E3BB158}" dt="2021-04-15T14:57:50.953" v="2892" actId="27803"/>
          <ac:spMkLst>
            <pc:docMk/>
            <pc:sldMk cId="462504928" sldId="357"/>
            <ac:spMk id="1131" creationId="{0D789038-A1F7-4023-B300-2CE753862391}"/>
          </ac:spMkLst>
        </pc:spChg>
        <pc:spChg chg="mod">
          <ac:chgData name="One Skill" userId="8d49c830ac36a521" providerId="LiveId" clId="{108620F3-7C9B-4B7B-BDB5-71800E3BB158}" dt="2021-04-15T14:57:50.953" v="2892" actId="27803"/>
          <ac:spMkLst>
            <pc:docMk/>
            <pc:sldMk cId="462504928" sldId="357"/>
            <ac:spMk id="1132" creationId="{53380FC9-BADF-461D-A01B-30FFD948AC53}"/>
          </ac:spMkLst>
        </pc:spChg>
        <pc:spChg chg="mod">
          <ac:chgData name="One Skill" userId="8d49c830ac36a521" providerId="LiveId" clId="{108620F3-7C9B-4B7B-BDB5-71800E3BB158}" dt="2021-04-15T14:57:50.953" v="2892" actId="27803"/>
          <ac:spMkLst>
            <pc:docMk/>
            <pc:sldMk cId="462504928" sldId="357"/>
            <ac:spMk id="1133" creationId="{43EE81D9-BEB1-4633-A518-B9956471A84A}"/>
          </ac:spMkLst>
        </pc:spChg>
        <pc:spChg chg="mod">
          <ac:chgData name="One Skill" userId="8d49c830ac36a521" providerId="LiveId" clId="{108620F3-7C9B-4B7B-BDB5-71800E3BB158}" dt="2021-04-15T14:57:50.953" v="2892" actId="27803"/>
          <ac:spMkLst>
            <pc:docMk/>
            <pc:sldMk cId="462504928" sldId="357"/>
            <ac:spMk id="1134" creationId="{DACEA6DB-1BE0-47D4-9765-9624102E04B8}"/>
          </ac:spMkLst>
        </pc:spChg>
        <pc:spChg chg="mod">
          <ac:chgData name="One Skill" userId="8d49c830ac36a521" providerId="LiveId" clId="{108620F3-7C9B-4B7B-BDB5-71800E3BB158}" dt="2021-04-15T14:57:50.953" v="2892" actId="27803"/>
          <ac:spMkLst>
            <pc:docMk/>
            <pc:sldMk cId="462504928" sldId="357"/>
            <ac:spMk id="1135" creationId="{8CCB4F74-9969-4751-B412-F8B8695B15EC}"/>
          </ac:spMkLst>
        </pc:spChg>
        <pc:spChg chg="mod">
          <ac:chgData name="One Skill" userId="8d49c830ac36a521" providerId="LiveId" clId="{108620F3-7C9B-4B7B-BDB5-71800E3BB158}" dt="2021-04-15T14:57:50.953" v="2892" actId="27803"/>
          <ac:spMkLst>
            <pc:docMk/>
            <pc:sldMk cId="462504928" sldId="357"/>
            <ac:spMk id="1136" creationId="{B8194A96-84CE-4568-8B44-B7D1AF544907}"/>
          </ac:spMkLst>
        </pc:spChg>
        <pc:spChg chg="mod">
          <ac:chgData name="One Skill" userId="8d49c830ac36a521" providerId="LiveId" clId="{108620F3-7C9B-4B7B-BDB5-71800E3BB158}" dt="2021-04-15T14:57:50.953" v="2892" actId="27803"/>
          <ac:spMkLst>
            <pc:docMk/>
            <pc:sldMk cId="462504928" sldId="357"/>
            <ac:spMk id="1137" creationId="{F8D4C1AA-BE90-4BCE-BEDD-5F279A53EB21}"/>
          </ac:spMkLst>
        </pc:spChg>
        <pc:spChg chg="mod">
          <ac:chgData name="One Skill" userId="8d49c830ac36a521" providerId="LiveId" clId="{108620F3-7C9B-4B7B-BDB5-71800E3BB158}" dt="2021-04-15T14:57:50.953" v="2892" actId="27803"/>
          <ac:spMkLst>
            <pc:docMk/>
            <pc:sldMk cId="462504928" sldId="357"/>
            <ac:spMk id="1138" creationId="{5880AF35-F832-47A1-BA0B-CDA1C3C7F8B6}"/>
          </ac:spMkLst>
        </pc:spChg>
        <pc:spChg chg="mod">
          <ac:chgData name="One Skill" userId="8d49c830ac36a521" providerId="LiveId" clId="{108620F3-7C9B-4B7B-BDB5-71800E3BB158}" dt="2021-04-15T14:57:50.953" v="2892" actId="27803"/>
          <ac:spMkLst>
            <pc:docMk/>
            <pc:sldMk cId="462504928" sldId="357"/>
            <ac:spMk id="1139" creationId="{C6A7F2FD-3A67-417B-B8B8-9C8E1C7161C6}"/>
          </ac:spMkLst>
        </pc:spChg>
        <pc:spChg chg="mod">
          <ac:chgData name="One Skill" userId="8d49c830ac36a521" providerId="LiveId" clId="{108620F3-7C9B-4B7B-BDB5-71800E3BB158}" dt="2021-04-15T14:57:50.953" v="2892" actId="27803"/>
          <ac:spMkLst>
            <pc:docMk/>
            <pc:sldMk cId="462504928" sldId="357"/>
            <ac:spMk id="1140" creationId="{FDDD1A03-F51D-402D-9B47-8FFE5A7F6891}"/>
          </ac:spMkLst>
        </pc:spChg>
        <pc:spChg chg="mod">
          <ac:chgData name="One Skill" userId="8d49c830ac36a521" providerId="LiveId" clId="{108620F3-7C9B-4B7B-BDB5-71800E3BB158}" dt="2021-04-15T14:57:50.953" v="2892" actId="27803"/>
          <ac:spMkLst>
            <pc:docMk/>
            <pc:sldMk cId="462504928" sldId="357"/>
            <ac:spMk id="1141" creationId="{7E820DEC-ECF0-4B47-8E26-AAD129D67B14}"/>
          </ac:spMkLst>
        </pc:spChg>
        <pc:spChg chg="mod">
          <ac:chgData name="One Skill" userId="8d49c830ac36a521" providerId="LiveId" clId="{108620F3-7C9B-4B7B-BDB5-71800E3BB158}" dt="2021-04-15T14:57:50.953" v="2892" actId="27803"/>
          <ac:spMkLst>
            <pc:docMk/>
            <pc:sldMk cId="462504928" sldId="357"/>
            <ac:spMk id="1142" creationId="{FE4C9229-90EE-40A6-A549-1ADD4951ACE5}"/>
          </ac:spMkLst>
        </pc:spChg>
        <pc:spChg chg="mod">
          <ac:chgData name="One Skill" userId="8d49c830ac36a521" providerId="LiveId" clId="{108620F3-7C9B-4B7B-BDB5-71800E3BB158}" dt="2021-04-15T14:57:50.953" v="2892" actId="27803"/>
          <ac:spMkLst>
            <pc:docMk/>
            <pc:sldMk cId="462504928" sldId="357"/>
            <ac:spMk id="1144" creationId="{8D920672-5F5C-4D23-97E0-BFE7E18731EB}"/>
          </ac:spMkLst>
        </pc:spChg>
        <pc:spChg chg="mod">
          <ac:chgData name="One Skill" userId="8d49c830ac36a521" providerId="LiveId" clId="{108620F3-7C9B-4B7B-BDB5-71800E3BB158}" dt="2021-04-15T14:57:50.953" v="2892" actId="27803"/>
          <ac:spMkLst>
            <pc:docMk/>
            <pc:sldMk cId="462504928" sldId="357"/>
            <ac:spMk id="1145" creationId="{762534BB-59EA-4747-9F8F-FD44C8B6E2CE}"/>
          </ac:spMkLst>
        </pc:spChg>
        <pc:spChg chg="mod">
          <ac:chgData name="One Skill" userId="8d49c830ac36a521" providerId="LiveId" clId="{108620F3-7C9B-4B7B-BDB5-71800E3BB158}" dt="2021-04-15T14:57:50.953" v="2892" actId="27803"/>
          <ac:spMkLst>
            <pc:docMk/>
            <pc:sldMk cId="462504928" sldId="357"/>
            <ac:spMk id="1146" creationId="{B6BAD65E-2692-4AE1-A47D-815AEBE6D51B}"/>
          </ac:spMkLst>
        </pc:spChg>
        <pc:spChg chg="mod">
          <ac:chgData name="One Skill" userId="8d49c830ac36a521" providerId="LiveId" clId="{108620F3-7C9B-4B7B-BDB5-71800E3BB158}" dt="2021-04-15T14:57:50.953" v="2892" actId="27803"/>
          <ac:spMkLst>
            <pc:docMk/>
            <pc:sldMk cId="462504928" sldId="357"/>
            <ac:spMk id="1147" creationId="{E16640EE-8680-437A-BE59-EBBEBB15A1C7}"/>
          </ac:spMkLst>
        </pc:spChg>
        <pc:spChg chg="mod">
          <ac:chgData name="One Skill" userId="8d49c830ac36a521" providerId="LiveId" clId="{108620F3-7C9B-4B7B-BDB5-71800E3BB158}" dt="2021-04-15T14:57:50.953" v="2892" actId="27803"/>
          <ac:spMkLst>
            <pc:docMk/>
            <pc:sldMk cId="462504928" sldId="357"/>
            <ac:spMk id="1148" creationId="{4CCA9E44-D3BC-40AE-96AB-B07380189445}"/>
          </ac:spMkLst>
        </pc:spChg>
        <pc:spChg chg="mod">
          <ac:chgData name="One Skill" userId="8d49c830ac36a521" providerId="LiveId" clId="{108620F3-7C9B-4B7B-BDB5-71800E3BB158}" dt="2021-04-15T14:57:50.953" v="2892" actId="27803"/>
          <ac:spMkLst>
            <pc:docMk/>
            <pc:sldMk cId="462504928" sldId="357"/>
            <ac:spMk id="1149" creationId="{9D2DFD10-AD60-4133-B661-BF6DAB6108C4}"/>
          </ac:spMkLst>
        </pc:spChg>
        <pc:spChg chg="mod">
          <ac:chgData name="One Skill" userId="8d49c830ac36a521" providerId="LiveId" clId="{108620F3-7C9B-4B7B-BDB5-71800E3BB158}" dt="2021-04-15T14:57:50.953" v="2892" actId="27803"/>
          <ac:spMkLst>
            <pc:docMk/>
            <pc:sldMk cId="462504928" sldId="357"/>
            <ac:spMk id="1150" creationId="{856E5C5E-ADB0-4AF3-A97D-B1F656E1F990}"/>
          </ac:spMkLst>
        </pc:spChg>
        <pc:spChg chg="mod">
          <ac:chgData name="One Skill" userId="8d49c830ac36a521" providerId="LiveId" clId="{108620F3-7C9B-4B7B-BDB5-71800E3BB158}" dt="2021-04-15T14:57:50.953" v="2892" actId="27803"/>
          <ac:spMkLst>
            <pc:docMk/>
            <pc:sldMk cId="462504928" sldId="357"/>
            <ac:spMk id="1151" creationId="{1703B797-C0D3-4F54-837D-381BB57D3A6B}"/>
          </ac:spMkLst>
        </pc:spChg>
        <pc:spChg chg="mod">
          <ac:chgData name="One Skill" userId="8d49c830ac36a521" providerId="LiveId" clId="{108620F3-7C9B-4B7B-BDB5-71800E3BB158}" dt="2021-04-15T14:57:50.953" v="2892" actId="27803"/>
          <ac:spMkLst>
            <pc:docMk/>
            <pc:sldMk cId="462504928" sldId="357"/>
            <ac:spMk id="1152" creationId="{A6468C89-10F9-4C99-B479-27D693FDB8F1}"/>
          </ac:spMkLst>
        </pc:spChg>
        <pc:spChg chg="mod">
          <ac:chgData name="One Skill" userId="8d49c830ac36a521" providerId="LiveId" clId="{108620F3-7C9B-4B7B-BDB5-71800E3BB158}" dt="2021-04-15T14:57:50.953" v="2892" actId="27803"/>
          <ac:spMkLst>
            <pc:docMk/>
            <pc:sldMk cId="462504928" sldId="357"/>
            <ac:spMk id="1153" creationId="{759E8E30-88A5-448B-B73A-81C7DBFC758E}"/>
          </ac:spMkLst>
        </pc:spChg>
        <pc:spChg chg="mod">
          <ac:chgData name="One Skill" userId="8d49c830ac36a521" providerId="LiveId" clId="{108620F3-7C9B-4B7B-BDB5-71800E3BB158}" dt="2021-04-15T14:57:50.953" v="2892" actId="27803"/>
          <ac:spMkLst>
            <pc:docMk/>
            <pc:sldMk cId="462504928" sldId="357"/>
            <ac:spMk id="1154" creationId="{4C61309E-90C7-4951-B5AC-556FCB439E65}"/>
          </ac:spMkLst>
        </pc:spChg>
        <pc:spChg chg="mod">
          <ac:chgData name="One Skill" userId="8d49c830ac36a521" providerId="LiveId" clId="{108620F3-7C9B-4B7B-BDB5-71800E3BB158}" dt="2021-04-15T14:57:50.953" v="2892" actId="27803"/>
          <ac:spMkLst>
            <pc:docMk/>
            <pc:sldMk cId="462504928" sldId="357"/>
            <ac:spMk id="1156" creationId="{F0544B5D-67F6-4551-B404-EB13F413C188}"/>
          </ac:spMkLst>
        </pc:spChg>
        <pc:spChg chg="mod">
          <ac:chgData name="One Skill" userId="8d49c830ac36a521" providerId="LiveId" clId="{108620F3-7C9B-4B7B-BDB5-71800E3BB158}" dt="2021-04-15T14:57:50.953" v="2892" actId="27803"/>
          <ac:spMkLst>
            <pc:docMk/>
            <pc:sldMk cId="462504928" sldId="357"/>
            <ac:spMk id="1158" creationId="{B6F3536C-F1C4-4038-9BAD-652A5EF7250F}"/>
          </ac:spMkLst>
        </pc:spChg>
        <pc:spChg chg="mod">
          <ac:chgData name="One Skill" userId="8d49c830ac36a521" providerId="LiveId" clId="{108620F3-7C9B-4B7B-BDB5-71800E3BB158}" dt="2021-04-15T14:57:50.953" v="2892" actId="27803"/>
          <ac:spMkLst>
            <pc:docMk/>
            <pc:sldMk cId="462504928" sldId="357"/>
            <ac:spMk id="1159" creationId="{C9A94CC1-4BFD-4669-B371-A0F690CD5537}"/>
          </ac:spMkLst>
        </pc:spChg>
        <pc:spChg chg="mod">
          <ac:chgData name="One Skill" userId="8d49c830ac36a521" providerId="LiveId" clId="{108620F3-7C9B-4B7B-BDB5-71800E3BB158}" dt="2021-04-15T14:57:50.953" v="2892" actId="27803"/>
          <ac:spMkLst>
            <pc:docMk/>
            <pc:sldMk cId="462504928" sldId="357"/>
            <ac:spMk id="1160" creationId="{8F0621CE-93AD-4650-BEA0-A137BB03CA10}"/>
          </ac:spMkLst>
        </pc:spChg>
        <pc:spChg chg="mod">
          <ac:chgData name="One Skill" userId="8d49c830ac36a521" providerId="LiveId" clId="{108620F3-7C9B-4B7B-BDB5-71800E3BB158}" dt="2021-04-15T14:57:50.953" v="2892" actId="27803"/>
          <ac:spMkLst>
            <pc:docMk/>
            <pc:sldMk cId="462504928" sldId="357"/>
            <ac:spMk id="1161" creationId="{82C57E18-23F0-4D28-A603-DA5D16F90A69}"/>
          </ac:spMkLst>
        </pc:spChg>
        <pc:spChg chg="mod">
          <ac:chgData name="One Skill" userId="8d49c830ac36a521" providerId="LiveId" clId="{108620F3-7C9B-4B7B-BDB5-71800E3BB158}" dt="2021-04-15T14:57:50.953" v="2892" actId="27803"/>
          <ac:spMkLst>
            <pc:docMk/>
            <pc:sldMk cId="462504928" sldId="357"/>
            <ac:spMk id="1162" creationId="{67D87013-1C6B-4CEE-AF38-9CAFA98491DD}"/>
          </ac:spMkLst>
        </pc:spChg>
        <pc:spChg chg="mod">
          <ac:chgData name="One Skill" userId="8d49c830ac36a521" providerId="LiveId" clId="{108620F3-7C9B-4B7B-BDB5-71800E3BB158}" dt="2021-04-15T14:57:50.953" v="2892" actId="27803"/>
          <ac:spMkLst>
            <pc:docMk/>
            <pc:sldMk cId="462504928" sldId="357"/>
            <ac:spMk id="1163" creationId="{EAEFD475-97FA-4F48-A094-3DEC10F67523}"/>
          </ac:spMkLst>
        </pc:spChg>
        <pc:spChg chg="mod">
          <ac:chgData name="One Skill" userId="8d49c830ac36a521" providerId="LiveId" clId="{108620F3-7C9B-4B7B-BDB5-71800E3BB158}" dt="2021-04-15T14:57:50.953" v="2892" actId="27803"/>
          <ac:spMkLst>
            <pc:docMk/>
            <pc:sldMk cId="462504928" sldId="357"/>
            <ac:spMk id="1164" creationId="{D65FB890-0AB2-4A03-8BAD-E4426D534377}"/>
          </ac:spMkLst>
        </pc:spChg>
        <pc:spChg chg="mod">
          <ac:chgData name="One Skill" userId="8d49c830ac36a521" providerId="LiveId" clId="{108620F3-7C9B-4B7B-BDB5-71800E3BB158}" dt="2021-04-15T14:57:50.953" v="2892" actId="27803"/>
          <ac:spMkLst>
            <pc:docMk/>
            <pc:sldMk cId="462504928" sldId="357"/>
            <ac:spMk id="1165" creationId="{8C7E46DC-7165-4AC6-992E-6B23EB7E51BD}"/>
          </ac:spMkLst>
        </pc:spChg>
        <pc:spChg chg="mod">
          <ac:chgData name="One Skill" userId="8d49c830ac36a521" providerId="LiveId" clId="{108620F3-7C9B-4B7B-BDB5-71800E3BB158}" dt="2021-04-15T14:57:50.953" v="2892" actId="27803"/>
          <ac:spMkLst>
            <pc:docMk/>
            <pc:sldMk cId="462504928" sldId="357"/>
            <ac:spMk id="1166" creationId="{F8757489-2DD2-45F6-A925-21AC3D72A51C}"/>
          </ac:spMkLst>
        </pc:spChg>
        <pc:spChg chg="mod">
          <ac:chgData name="One Skill" userId="8d49c830ac36a521" providerId="LiveId" clId="{108620F3-7C9B-4B7B-BDB5-71800E3BB158}" dt="2021-04-15T14:57:50.953" v="2892" actId="27803"/>
          <ac:spMkLst>
            <pc:docMk/>
            <pc:sldMk cId="462504928" sldId="357"/>
            <ac:spMk id="1167" creationId="{D1AF0B74-7ECF-4240-A459-843DE59406F6}"/>
          </ac:spMkLst>
        </pc:spChg>
        <pc:spChg chg="mod">
          <ac:chgData name="One Skill" userId="8d49c830ac36a521" providerId="LiveId" clId="{108620F3-7C9B-4B7B-BDB5-71800E3BB158}" dt="2021-04-15T14:57:50.953" v="2892" actId="27803"/>
          <ac:spMkLst>
            <pc:docMk/>
            <pc:sldMk cId="462504928" sldId="357"/>
            <ac:spMk id="1169" creationId="{358C499A-FDC7-4D47-8B80-B207FED06C67}"/>
          </ac:spMkLst>
        </pc:spChg>
        <pc:spChg chg="mod">
          <ac:chgData name="One Skill" userId="8d49c830ac36a521" providerId="LiveId" clId="{108620F3-7C9B-4B7B-BDB5-71800E3BB158}" dt="2021-04-15T14:57:50.953" v="2892" actId="27803"/>
          <ac:spMkLst>
            <pc:docMk/>
            <pc:sldMk cId="462504928" sldId="357"/>
            <ac:spMk id="1171" creationId="{0256E1A3-18EB-4E93-9A88-4A15B92C715C}"/>
          </ac:spMkLst>
        </pc:spChg>
        <pc:spChg chg="mod">
          <ac:chgData name="One Skill" userId="8d49c830ac36a521" providerId="LiveId" clId="{108620F3-7C9B-4B7B-BDB5-71800E3BB158}" dt="2021-04-15T14:57:50.953" v="2892" actId="27803"/>
          <ac:spMkLst>
            <pc:docMk/>
            <pc:sldMk cId="462504928" sldId="357"/>
            <ac:spMk id="1172" creationId="{305842F4-2C0F-48F7-BF99-37686749C79F}"/>
          </ac:spMkLst>
        </pc:spChg>
        <pc:spChg chg="mod">
          <ac:chgData name="One Skill" userId="8d49c830ac36a521" providerId="LiveId" clId="{108620F3-7C9B-4B7B-BDB5-71800E3BB158}" dt="2021-04-15T14:57:50.953" v="2892" actId="27803"/>
          <ac:spMkLst>
            <pc:docMk/>
            <pc:sldMk cId="462504928" sldId="357"/>
            <ac:spMk id="1173" creationId="{53393BAB-5F9A-42B3-A1F8-C8640FF35DBB}"/>
          </ac:spMkLst>
        </pc:spChg>
        <pc:spChg chg="mod">
          <ac:chgData name="One Skill" userId="8d49c830ac36a521" providerId="LiveId" clId="{108620F3-7C9B-4B7B-BDB5-71800E3BB158}" dt="2021-04-15T14:57:50.953" v="2892" actId="27803"/>
          <ac:spMkLst>
            <pc:docMk/>
            <pc:sldMk cId="462504928" sldId="357"/>
            <ac:spMk id="1174" creationId="{D441D90B-E849-446C-B592-83186FDF0020}"/>
          </ac:spMkLst>
        </pc:spChg>
        <pc:spChg chg="mod">
          <ac:chgData name="One Skill" userId="8d49c830ac36a521" providerId="LiveId" clId="{108620F3-7C9B-4B7B-BDB5-71800E3BB158}" dt="2021-04-15T14:57:50.953" v="2892" actId="27803"/>
          <ac:spMkLst>
            <pc:docMk/>
            <pc:sldMk cId="462504928" sldId="357"/>
            <ac:spMk id="1175" creationId="{7CD5F129-2B09-41C1-97AC-8A8F5FBDC0FF}"/>
          </ac:spMkLst>
        </pc:spChg>
        <pc:spChg chg="mod">
          <ac:chgData name="One Skill" userId="8d49c830ac36a521" providerId="LiveId" clId="{108620F3-7C9B-4B7B-BDB5-71800E3BB158}" dt="2021-04-15T14:57:50.953" v="2892" actId="27803"/>
          <ac:spMkLst>
            <pc:docMk/>
            <pc:sldMk cId="462504928" sldId="357"/>
            <ac:spMk id="1176" creationId="{B20B006B-EEB3-401E-9DFA-CA75A60E2B6C}"/>
          </ac:spMkLst>
        </pc:spChg>
        <pc:spChg chg="mod">
          <ac:chgData name="One Skill" userId="8d49c830ac36a521" providerId="LiveId" clId="{108620F3-7C9B-4B7B-BDB5-71800E3BB158}" dt="2021-04-15T14:57:50.953" v="2892" actId="27803"/>
          <ac:spMkLst>
            <pc:docMk/>
            <pc:sldMk cId="462504928" sldId="357"/>
            <ac:spMk id="1177" creationId="{477C3AD6-31F5-4029-84C8-2E73AA8BAA75}"/>
          </ac:spMkLst>
        </pc:spChg>
        <pc:spChg chg="mod">
          <ac:chgData name="One Skill" userId="8d49c830ac36a521" providerId="LiveId" clId="{108620F3-7C9B-4B7B-BDB5-71800E3BB158}" dt="2021-04-15T14:57:50.953" v="2892" actId="27803"/>
          <ac:spMkLst>
            <pc:docMk/>
            <pc:sldMk cId="462504928" sldId="357"/>
            <ac:spMk id="1178" creationId="{8DDB3368-08AD-4B36-ABA5-B6069D0A3F86}"/>
          </ac:spMkLst>
        </pc:spChg>
        <pc:spChg chg="mod">
          <ac:chgData name="One Skill" userId="8d49c830ac36a521" providerId="LiveId" clId="{108620F3-7C9B-4B7B-BDB5-71800E3BB158}" dt="2021-04-15T14:57:50.953" v="2892" actId="27803"/>
          <ac:spMkLst>
            <pc:docMk/>
            <pc:sldMk cId="462504928" sldId="357"/>
            <ac:spMk id="1179" creationId="{827B2732-C450-4102-9D93-62B8F98FCB33}"/>
          </ac:spMkLst>
        </pc:spChg>
        <pc:spChg chg="mod">
          <ac:chgData name="One Skill" userId="8d49c830ac36a521" providerId="LiveId" clId="{108620F3-7C9B-4B7B-BDB5-71800E3BB158}" dt="2021-04-15T14:57:50.953" v="2892" actId="27803"/>
          <ac:spMkLst>
            <pc:docMk/>
            <pc:sldMk cId="462504928" sldId="357"/>
            <ac:spMk id="1180" creationId="{637CAFDB-A9FE-4DD3-B83A-AC55C03CB832}"/>
          </ac:spMkLst>
        </pc:spChg>
        <pc:spChg chg="mod">
          <ac:chgData name="One Skill" userId="8d49c830ac36a521" providerId="LiveId" clId="{108620F3-7C9B-4B7B-BDB5-71800E3BB158}" dt="2021-04-15T14:57:50.953" v="2892" actId="27803"/>
          <ac:spMkLst>
            <pc:docMk/>
            <pc:sldMk cId="462504928" sldId="357"/>
            <ac:spMk id="1181" creationId="{FD3B8601-BD94-471A-9167-77E184ECD3F0}"/>
          </ac:spMkLst>
        </pc:spChg>
        <pc:spChg chg="mod">
          <ac:chgData name="One Skill" userId="8d49c830ac36a521" providerId="LiveId" clId="{108620F3-7C9B-4B7B-BDB5-71800E3BB158}" dt="2021-04-15T14:57:50.953" v="2892" actId="27803"/>
          <ac:spMkLst>
            <pc:docMk/>
            <pc:sldMk cId="462504928" sldId="357"/>
            <ac:spMk id="1182" creationId="{657D6CC8-4124-40D4-8047-D240708927D0}"/>
          </ac:spMkLst>
        </pc:spChg>
        <pc:spChg chg="mod">
          <ac:chgData name="One Skill" userId="8d49c830ac36a521" providerId="LiveId" clId="{108620F3-7C9B-4B7B-BDB5-71800E3BB158}" dt="2021-04-15T14:57:50.953" v="2892" actId="27803"/>
          <ac:spMkLst>
            <pc:docMk/>
            <pc:sldMk cId="462504928" sldId="357"/>
            <ac:spMk id="1183" creationId="{99DAE187-3386-4337-8572-76570C2FC544}"/>
          </ac:spMkLst>
        </pc:spChg>
        <pc:spChg chg="mod">
          <ac:chgData name="One Skill" userId="8d49c830ac36a521" providerId="LiveId" clId="{108620F3-7C9B-4B7B-BDB5-71800E3BB158}" dt="2021-04-15T14:57:50.953" v="2892" actId="27803"/>
          <ac:spMkLst>
            <pc:docMk/>
            <pc:sldMk cId="462504928" sldId="357"/>
            <ac:spMk id="1184" creationId="{32C96FE6-89BC-47D1-9D7D-46B43C1692E9}"/>
          </ac:spMkLst>
        </pc:spChg>
        <pc:spChg chg="mod">
          <ac:chgData name="One Skill" userId="8d49c830ac36a521" providerId="LiveId" clId="{108620F3-7C9B-4B7B-BDB5-71800E3BB158}" dt="2021-04-15T14:57:50.953" v="2892" actId="27803"/>
          <ac:spMkLst>
            <pc:docMk/>
            <pc:sldMk cId="462504928" sldId="357"/>
            <ac:spMk id="1185" creationId="{F980814A-8E11-499E-9851-9D511E6A6BCD}"/>
          </ac:spMkLst>
        </pc:spChg>
        <pc:spChg chg="mod">
          <ac:chgData name="One Skill" userId="8d49c830ac36a521" providerId="LiveId" clId="{108620F3-7C9B-4B7B-BDB5-71800E3BB158}" dt="2021-04-15T14:57:50.953" v="2892" actId="27803"/>
          <ac:spMkLst>
            <pc:docMk/>
            <pc:sldMk cId="462504928" sldId="357"/>
            <ac:spMk id="1186" creationId="{19CD236B-7F7A-40CF-8FD5-49F23DD76733}"/>
          </ac:spMkLst>
        </pc:spChg>
        <pc:spChg chg="mod">
          <ac:chgData name="One Skill" userId="8d49c830ac36a521" providerId="LiveId" clId="{108620F3-7C9B-4B7B-BDB5-71800E3BB158}" dt="2021-04-15T14:57:50.953" v="2892" actId="27803"/>
          <ac:spMkLst>
            <pc:docMk/>
            <pc:sldMk cId="462504928" sldId="357"/>
            <ac:spMk id="1187" creationId="{8AC51F5C-4A6A-4EB9-8792-C0565A1FD1EF}"/>
          </ac:spMkLst>
        </pc:spChg>
        <pc:spChg chg="mod">
          <ac:chgData name="One Skill" userId="8d49c830ac36a521" providerId="LiveId" clId="{108620F3-7C9B-4B7B-BDB5-71800E3BB158}" dt="2021-04-15T14:57:50.953" v="2892" actId="27803"/>
          <ac:spMkLst>
            <pc:docMk/>
            <pc:sldMk cId="462504928" sldId="357"/>
            <ac:spMk id="1189" creationId="{9BE3347F-6533-4B3E-AC5C-D01D58E14849}"/>
          </ac:spMkLst>
        </pc:spChg>
        <pc:spChg chg="mod">
          <ac:chgData name="One Skill" userId="8d49c830ac36a521" providerId="LiveId" clId="{108620F3-7C9B-4B7B-BDB5-71800E3BB158}" dt="2021-04-15T14:57:50.953" v="2892" actId="27803"/>
          <ac:spMkLst>
            <pc:docMk/>
            <pc:sldMk cId="462504928" sldId="357"/>
            <ac:spMk id="1190" creationId="{7EB58647-8405-4B85-BC17-E025A5413C3B}"/>
          </ac:spMkLst>
        </pc:spChg>
        <pc:spChg chg="mod">
          <ac:chgData name="One Skill" userId="8d49c830ac36a521" providerId="LiveId" clId="{108620F3-7C9B-4B7B-BDB5-71800E3BB158}" dt="2021-04-15T14:57:50.953" v="2892" actId="27803"/>
          <ac:spMkLst>
            <pc:docMk/>
            <pc:sldMk cId="462504928" sldId="357"/>
            <ac:spMk id="1191" creationId="{4102FDA9-1560-4590-916D-8293E8196A04}"/>
          </ac:spMkLst>
        </pc:spChg>
        <pc:spChg chg="mod">
          <ac:chgData name="One Skill" userId="8d49c830ac36a521" providerId="LiveId" clId="{108620F3-7C9B-4B7B-BDB5-71800E3BB158}" dt="2021-04-15T14:57:50.953" v="2892" actId="27803"/>
          <ac:spMkLst>
            <pc:docMk/>
            <pc:sldMk cId="462504928" sldId="357"/>
            <ac:spMk id="1192" creationId="{6C5324A1-4DD8-4575-A3B1-0C66E212EBE0}"/>
          </ac:spMkLst>
        </pc:spChg>
        <pc:spChg chg="mod">
          <ac:chgData name="One Skill" userId="8d49c830ac36a521" providerId="LiveId" clId="{108620F3-7C9B-4B7B-BDB5-71800E3BB158}" dt="2021-04-15T14:57:50.953" v="2892" actId="27803"/>
          <ac:spMkLst>
            <pc:docMk/>
            <pc:sldMk cId="462504928" sldId="357"/>
            <ac:spMk id="1194" creationId="{0ABC1B67-AFAD-47B7-ADF8-5B2BAD818CA9}"/>
          </ac:spMkLst>
        </pc:spChg>
        <pc:spChg chg="mod">
          <ac:chgData name="One Skill" userId="8d49c830ac36a521" providerId="LiveId" clId="{108620F3-7C9B-4B7B-BDB5-71800E3BB158}" dt="2021-04-15T14:57:50.953" v="2892" actId="27803"/>
          <ac:spMkLst>
            <pc:docMk/>
            <pc:sldMk cId="462504928" sldId="357"/>
            <ac:spMk id="1195" creationId="{47E9A4B3-D1E5-4800-B697-C06F62D64C4B}"/>
          </ac:spMkLst>
        </pc:spChg>
        <pc:spChg chg="mod">
          <ac:chgData name="One Skill" userId="8d49c830ac36a521" providerId="LiveId" clId="{108620F3-7C9B-4B7B-BDB5-71800E3BB158}" dt="2021-04-15T14:57:50.953" v="2892" actId="27803"/>
          <ac:spMkLst>
            <pc:docMk/>
            <pc:sldMk cId="462504928" sldId="357"/>
            <ac:spMk id="1196" creationId="{C09D7988-765E-4948-A5EE-20FD8059773B}"/>
          </ac:spMkLst>
        </pc:spChg>
        <pc:spChg chg="mod">
          <ac:chgData name="One Skill" userId="8d49c830ac36a521" providerId="LiveId" clId="{108620F3-7C9B-4B7B-BDB5-71800E3BB158}" dt="2021-04-15T14:57:50.953" v="2892" actId="27803"/>
          <ac:spMkLst>
            <pc:docMk/>
            <pc:sldMk cId="462504928" sldId="357"/>
            <ac:spMk id="1197" creationId="{9BF057F7-8020-4C51-96CC-357D8D73774E}"/>
          </ac:spMkLst>
        </pc:spChg>
        <pc:spChg chg="mod">
          <ac:chgData name="One Skill" userId="8d49c830ac36a521" providerId="LiveId" clId="{108620F3-7C9B-4B7B-BDB5-71800E3BB158}" dt="2021-04-15T14:57:50.953" v="2892" actId="27803"/>
          <ac:spMkLst>
            <pc:docMk/>
            <pc:sldMk cId="462504928" sldId="357"/>
            <ac:spMk id="1198" creationId="{4E99127D-A975-48B9-8786-3D40FE7E27E5}"/>
          </ac:spMkLst>
        </pc:spChg>
        <pc:spChg chg="mod">
          <ac:chgData name="One Skill" userId="8d49c830ac36a521" providerId="LiveId" clId="{108620F3-7C9B-4B7B-BDB5-71800E3BB158}" dt="2021-04-15T14:57:50.953" v="2892" actId="27803"/>
          <ac:spMkLst>
            <pc:docMk/>
            <pc:sldMk cId="462504928" sldId="357"/>
            <ac:spMk id="1199" creationId="{A4D09B55-554B-42CF-A13F-9BA0FE0A5DD7}"/>
          </ac:spMkLst>
        </pc:spChg>
        <pc:spChg chg="mod">
          <ac:chgData name="One Skill" userId="8d49c830ac36a521" providerId="LiveId" clId="{108620F3-7C9B-4B7B-BDB5-71800E3BB158}" dt="2021-04-15T14:57:50.953" v="2892" actId="27803"/>
          <ac:spMkLst>
            <pc:docMk/>
            <pc:sldMk cId="462504928" sldId="357"/>
            <ac:spMk id="1200" creationId="{E5AA8467-E247-4E4C-AFDE-825A6B47206A}"/>
          </ac:spMkLst>
        </pc:spChg>
        <pc:spChg chg="mod">
          <ac:chgData name="One Skill" userId="8d49c830ac36a521" providerId="LiveId" clId="{108620F3-7C9B-4B7B-BDB5-71800E3BB158}" dt="2021-04-15T14:57:50.953" v="2892" actId="27803"/>
          <ac:spMkLst>
            <pc:docMk/>
            <pc:sldMk cId="462504928" sldId="357"/>
            <ac:spMk id="1201" creationId="{024F9ED2-8A22-4521-A6F8-B80D93158A52}"/>
          </ac:spMkLst>
        </pc:spChg>
        <pc:spChg chg="mod">
          <ac:chgData name="One Skill" userId="8d49c830ac36a521" providerId="LiveId" clId="{108620F3-7C9B-4B7B-BDB5-71800E3BB158}" dt="2021-04-15T14:57:50.953" v="2892" actId="27803"/>
          <ac:spMkLst>
            <pc:docMk/>
            <pc:sldMk cId="462504928" sldId="357"/>
            <ac:spMk id="1202" creationId="{89606384-E049-4ED3-A9BD-8CC2BDD6B99A}"/>
          </ac:spMkLst>
        </pc:spChg>
        <pc:spChg chg="mod">
          <ac:chgData name="One Skill" userId="8d49c830ac36a521" providerId="LiveId" clId="{108620F3-7C9B-4B7B-BDB5-71800E3BB158}" dt="2021-04-15T14:57:50.953" v="2892" actId="27803"/>
          <ac:spMkLst>
            <pc:docMk/>
            <pc:sldMk cId="462504928" sldId="357"/>
            <ac:spMk id="1203" creationId="{B3E44D36-472B-421F-B2E7-FC5B78065A56}"/>
          </ac:spMkLst>
        </pc:spChg>
        <pc:spChg chg="mod">
          <ac:chgData name="One Skill" userId="8d49c830ac36a521" providerId="LiveId" clId="{108620F3-7C9B-4B7B-BDB5-71800E3BB158}" dt="2021-04-15T14:57:50.953" v="2892" actId="27803"/>
          <ac:spMkLst>
            <pc:docMk/>
            <pc:sldMk cId="462504928" sldId="357"/>
            <ac:spMk id="1204" creationId="{041B3578-A15C-4DC5-A82D-45B729062F8B}"/>
          </ac:spMkLst>
        </pc:spChg>
        <pc:spChg chg="mod">
          <ac:chgData name="One Skill" userId="8d49c830ac36a521" providerId="LiveId" clId="{108620F3-7C9B-4B7B-BDB5-71800E3BB158}" dt="2021-04-15T14:57:50.953" v="2892" actId="27803"/>
          <ac:spMkLst>
            <pc:docMk/>
            <pc:sldMk cId="462504928" sldId="357"/>
            <ac:spMk id="1205" creationId="{595EBDE1-8A9E-4A47-9AD1-1EF849A0C92C}"/>
          </ac:spMkLst>
        </pc:spChg>
        <pc:spChg chg="mod">
          <ac:chgData name="One Skill" userId="8d49c830ac36a521" providerId="LiveId" clId="{108620F3-7C9B-4B7B-BDB5-71800E3BB158}" dt="2021-04-15T14:57:50.953" v="2892" actId="27803"/>
          <ac:spMkLst>
            <pc:docMk/>
            <pc:sldMk cId="462504928" sldId="357"/>
            <ac:spMk id="1206" creationId="{C6C4FA86-E1E3-4541-8D0E-55AB07A08AD1}"/>
          </ac:spMkLst>
        </pc:spChg>
        <pc:spChg chg="mod">
          <ac:chgData name="One Skill" userId="8d49c830ac36a521" providerId="LiveId" clId="{108620F3-7C9B-4B7B-BDB5-71800E3BB158}" dt="2021-04-15T14:57:50.953" v="2892" actId="27803"/>
          <ac:spMkLst>
            <pc:docMk/>
            <pc:sldMk cId="462504928" sldId="357"/>
            <ac:spMk id="1207" creationId="{EC197326-4543-451C-80E4-B45124059AAD}"/>
          </ac:spMkLst>
        </pc:spChg>
        <pc:spChg chg="mod">
          <ac:chgData name="One Skill" userId="8d49c830ac36a521" providerId="LiveId" clId="{108620F3-7C9B-4B7B-BDB5-71800E3BB158}" dt="2021-04-15T14:57:50.953" v="2892" actId="27803"/>
          <ac:spMkLst>
            <pc:docMk/>
            <pc:sldMk cId="462504928" sldId="357"/>
            <ac:spMk id="1208" creationId="{A4B5F413-0F90-48F9-B7C8-B7E5A0FA89CF}"/>
          </ac:spMkLst>
        </pc:spChg>
        <pc:spChg chg="mod">
          <ac:chgData name="One Skill" userId="8d49c830ac36a521" providerId="LiveId" clId="{108620F3-7C9B-4B7B-BDB5-71800E3BB158}" dt="2021-04-15T14:57:50.953" v="2892" actId="27803"/>
          <ac:spMkLst>
            <pc:docMk/>
            <pc:sldMk cId="462504928" sldId="357"/>
            <ac:spMk id="1209" creationId="{668EAACD-37D1-4C1F-B537-B874458A07A7}"/>
          </ac:spMkLst>
        </pc:spChg>
        <pc:spChg chg="mod">
          <ac:chgData name="One Skill" userId="8d49c830ac36a521" providerId="LiveId" clId="{108620F3-7C9B-4B7B-BDB5-71800E3BB158}" dt="2021-04-15T14:57:50.953" v="2892" actId="27803"/>
          <ac:spMkLst>
            <pc:docMk/>
            <pc:sldMk cId="462504928" sldId="357"/>
            <ac:spMk id="1210" creationId="{054248FE-0D17-4717-B3A8-7E97E30ED48B}"/>
          </ac:spMkLst>
        </pc:spChg>
        <pc:spChg chg="mod">
          <ac:chgData name="One Skill" userId="8d49c830ac36a521" providerId="LiveId" clId="{108620F3-7C9B-4B7B-BDB5-71800E3BB158}" dt="2021-04-15T14:57:50.953" v="2892" actId="27803"/>
          <ac:spMkLst>
            <pc:docMk/>
            <pc:sldMk cId="462504928" sldId="357"/>
            <ac:spMk id="1211" creationId="{00B064ED-ABDA-48EE-BB16-1516263EA7AB}"/>
          </ac:spMkLst>
        </pc:spChg>
        <pc:spChg chg="mod">
          <ac:chgData name="One Skill" userId="8d49c830ac36a521" providerId="LiveId" clId="{108620F3-7C9B-4B7B-BDB5-71800E3BB158}" dt="2021-04-15T14:57:50.953" v="2892" actId="27803"/>
          <ac:spMkLst>
            <pc:docMk/>
            <pc:sldMk cId="462504928" sldId="357"/>
            <ac:spMk id="1212" creationId="{ACD185D3-8BB5-4DB7-8401-B77B4DC0AD66}"/>
          </ac:spMkLst>
        </pc:spChg>
        <pc:spChg chg="mod">
          <ac:chgData name="One Skill" userId="8d49c830ac36a521" providerId="LiveId" clId="{108620F3-7C9B-4B7B-BDB5-71800E3BB158}" dt="2021-04-15T14:57:50.953" v="2892" actId="27803"/>
          <ac:spMkLst>
            <pc:docMk/>
            <pc:sldMk cId="462504928" sldId="357"/>
            <ac:spMk id="1213" creationId="{9F559D0C-4A6D-418E-88D6-7D16FF7F6379}"/>
          </ac:spMkLst>
        </pc:spChg>
        <pc:spChg chg="mod">
          <ac:chgData name="One Skill" userId="8d49c830ac36a521" providerId="LiveId" clId="{108620F3-7C9B-4B7B-BDB5-71800E3BB158}" dt="2021-04-15T14:57:50.953" v="2892" actId="27803"/>
          <ac:spMkLst>
            <pc:docMk/>
            <pc:sldMk cId="462504928" sldId="357"/>
            <ac:spMk id="1214" creationId="{F3B53619-5459-41B4-A177-6D70186424B1}"/>
          </ac:spMkLst>
        </pc:spChg>
        <pc:spChg chg="mod">
          <ac:chgData name="One Skill" userId="8d49c830ac36a521" providerId="LiveId" clId="{108620F3-7C9B-4B7B-BDB5-71800E3BB158}" dt="2021-04-15T14:57:50.953" v="2892" actId="27803"/>
          <ac:spMkLst>
            <pc:docMk/>
            <pc:sldMk cId="462504928" sldId="357"/>
            <ac:spMk id="1215" creationId="{32FD937F-FA8B-4BCF-8A0C-ED1A763C22B4}"/>
          </ac:spMkLst>
        </pc:spChg>
        <pc:spChg chg="mod">
          <ac:chgData name="One Skill" userId="8d49c830ac36a521" providerId="LiveId" clId="{108620F3-7C9B-4B7B-BDB5-71800E3BB158}" dt="2021-04-15T14:57:50.953" v="2892" actId="27803"/>
          <ac:spMkLst>
            <pc:docMk/>
            <pc:sldMk cId="462504928" sldId="357"/>
            <ac:spMk id="1216" creationId="{2A6FF60B-2C3E-4636-817A-9D5A9B7648A1}"/>
          </ac:spMkLst>
        </pc:spChg>
        <pc:spChg chg="mod">
          <ac:chgData name="One Skill" userId="8d49c830ac36a521" providerId="LiveId" clId="{108620F3-7C9B-4B7B-BDB5-71800E3BB158}" dt="2021-04-15T14:57:50.953" v="2892" actId="27803"/>
          <ac:spMkLst>
            <pc:docMk/>
            <pc:sldMk cId="462504928" sldId="357"/>
            <ac:spMk id="1217" creationId="{C0FB0333-4882-4AB1-A387-32D9E63A9E72}"/>
          </ac:spMkLst>
        </pc:spChg>
        <pc:spChg chg="mod">
          <ac:chgData name="One Skill" userId="8d49c830ac36a521" providerId="LiveId" clId="{108620F3-7C9B-4B7B-BDB5-71800E3BB158}" dt="2021-04-15T14:57:50.953" v="2892" actId="27803"/>
          <ac:spMkLst>
            <pc:docMk/>
            <pc:sldMk cId="462504928" sldId="357"/>
            <ac:spMk id="1218" creationId="{C4C0886D-F07F-4CCE-9641-76B12AB94791}"/>
          </ac:spMkLst>
        </pc:spChg>
        <pc:spChg chg="mod">
          <ac:chgData name="One Skill" userId="8d49c830ac36a521" providerId="LiveId" clId="{108620F3-7C9B-4B7B-BDB5-71800E3BB158}" dt="2021-04-15T14:57:50.953" v="2892" actId="27803"/>
          <ac:spMkLst>
            <pc:docMk/>
            <pc:sldMk cId="462504928" sldId="357"/>
            <ac:spMk id="1219" creationId="{6A9BFD97-931A-425E-BE5F-CD69E4CF868D}"/>
          </ac:spMkLst>
        </pc:spChg>
        <pc:spChg chg="mod">
          <ac:chgData name="One Skill" userId="8d49c830ac36a521" providerId="LiveId" clId="{108620F3-7C9B-4B7B-BDB5-71800E3BB158}" dt="2021-04-15T14:57:50.953" v="2892" actId="27803"/>
          <ac:spMkLst>
            <pc:docMk/>
            <pc:sldMk cId="462504928" sldId="357"/>
            <ac:spMk id="1220" creationId="{49A50B14-06AE-4738-AEAF-A5E058E2DE9E}"/>
          </ac:spMkLst>
        </pc:spChg>
        <pc:spChg chg="mod">
          <ac:chgData name="One Skill" userId="8d49c830ac36a521" providerId="LiveId" clId="{108620F3-7C9B-4B7B-BDB5-71800E3BB158}" dt="2021-04-15T14:57:50.953" v="2892" actId="27803"/>
          <ac:spMkLst>
            <pc:docMk/>
            <pc:sldMk cId="462504928" sldId="357"/>
            <ac:spMk id="1221" creationId="{13554893-CF41-4531-996B-2B5053E5ACB7}"/>
          </ac:spMkLst>
        </pc:spChg>
        <pc:spChg chg="mod">
          <ac:chgData name="One Skill" userId="8d49c830ac36a521" providerId="LiveId" clId="{108620F3-7C9B-4B7B-BDB5-71800E3BB158}" dt="2021-04-15T14:57:50.953" v="2892" actId="27803"/>
          <ac:spMkLst>
            <pc:docMk/>
            <pc:sldMk cId="462504928" sldId="357"/>
            <ac:spMk id="1222" creationId="{D965D1BC-1DEA-484A-8761-3A5377B79414}"/>
          </ac:spMkLst>
        </pc:spChg>
        <pc:spChg chg="mod">
          <ac:chgData name="One Skill" userId="8d49c830ac36a521" providerId="LiveId" clId="{108620F3-7C9B-4B7B-BDB5-71800E3BB158}" dt="2021-04-15T14:57:50.953" v="2892" actId="27803"/>
          <ac:spMkLst>
            <pc:docMk/>
            <pc:sldMk cId="462504928" sldId="357"/>
            <ac:spMk id="1223" creationId="{1C28042F-6EA2-43D2-9F3A-A03B8FEECC49}"/>
          </ac:spMkLst>
        </pc:spChg>
        <pc:spChg chg="mod">
          <ac:chgData name="One Skill" userId="8d49c830ac36a521" providerId="LiveId" clId="{108620F3-7C9B-4B7B-BDB5-71800E3BB158}" dt="2021-04-15T14:57:50.953" v="2892" actId="27803"/>
          <ac:spMkLst>
            <pc:docMk/>
            <pc:sldMk cId="462504928" sldId="357"/>
            <ac:spMk id="1224" creationId="{AFE5E05C-723E-42BE-8A1D-D3D7DD16ED56}"/>
          </ac:spMkLst>
        </pc:spChg>
        <pc:spChg chg="mod">
          <ac:chgData name="One Skill" userId="8d49c830ac36a521" providerId="LiveId" clId="{108620F3-7C9B-4B7B-BDB5-71800E3BB158}" dt="2021-04-15T14:57:50.953" v="2892" actId="27803"/>
          <ac:spMkLst>
            <pc:docMk/>
            <pc:sldMk cId="462504928" sldId="357"/>
            <ac:spMk id="1225" creationId="{534F794B-A4E4-4BA2-958A-D51029DD4B54}"/>
          </ac:spMkLst>
        </pc:spChg>
        <pc:spChg chg="mod">
          <ac:chgData name="One Skill" userId="8d49c830ac36a521" providerId="LiveId" clId="{108620F3-7C9B-4B7B-BDB5-71800E3BB158}" dt="2021-04-15T14:57:50.953" v="2892" actId="27803"/>
          <ac:spMkLst>
            <pc:docMk/>
            <pc:sldMk cId="462504928" sldId="357"/>
            <ac:spMk id="1226" creationId="{3957C59A-04C2-4F3F-AB96-37B201430AA2}"/>
          </ac:spMkLst>
        </pc:spChg>
        <pc:spChg chg="mod">
          <ac:chgData name="One Skill" userId="8d49c830ac36a521" providerId="LiveId" clId="{108620F3-7C9B-4B7B-BDB5-71800E3BB158}" dt="2021-04-15T14:57:50.953" v="2892" actId="27803"/>
          <ac:spMkLst>
            <pc:docMk/>
            <pc:sldMk cId="462504928" sldId="357"/>
            <ac:spMk id="1227" creationId="{3AE0A799-5029-4763-B73F-57B2AFAC6D2A}"/>
          </ac:spMkLst>
        </pc:spChg>
        <pc:spChg chg="mod">
          <ac:chgData name="One Skill" userId="8d49c830ac36a521" providerId="LiveId" clId="{108620F3-7C9B-4B7B-BDB5-71800E3BB158}" dt="2021-04-15T14:57:50.953" v="2892" actId="27803"/>
          <ac:spMkLst>
            <pc:docMk/>
            <pc:sldMk cId="462504928" sldId="357"/>
            <ac:spMk id="1228" creationId="{002C2917-6441-47AF-B502-927624EDF640}"/>
          </ac:spMkLst>
        </pc:spChg>
        <pc:spChg chg="mod">
          <ac:chgData name="One Skill" userId="8d49c830ac36a521" providerId="LiveId" clId="{108620F3-7C9B-4B7B-BDB5-71800E3BB158}" dt="2021-04-15T14:57:50.953" v="2892" actId="27803"/>
          <ac:spMkLst>
            <pc:docMk/>
            <pc:sldMk cId="462504928" sldId="357"/>
            <ac:spMk id="1229" creationId="{BF57327B-B7C7-45DA-B8B5-7237896C3F46}"/>
          </ac:spMkLst>
        </pc:spChg>
        <pc:spChg chg="mod">
          <ac:chgData name="One Skill" userId="8d49c830ac36a521" providerId="LiveId" clId="{108620F3-7C9B-4B7B-BDB5-71800E3BB158}" dt="2021-04-15T14:57:50.953" v="2892" actId="27803"/>
          <ac:spMkLst>
            <pc:docMk/>
            <pc:sldMk cId="462504928" sldId="357"/>
            <ac:spMk id="1230" creationId="{33DCA544-0CBA-4BDB-A4FC-B02198350C52}"/>
          </ac:spMkLst>
        </pc:spChg>
        <pc:spChg chg="mod">
          <ac:chgData name="One Skill" userId="8d49c830ac36a521" providerId="LiveId" clId="{108620F3-7C9B-4B7B-BDB5-71800E3BB158}" dt="2021-04-15T14:57:50.953" v="2892" actId="27803"/>
          <ac:spMkLst>
            <pc:docMk/>
            <pc:sldMk cId="462504928" sldId="357"/>
            <ac:spMk id="1231" creationId="{13AA9F02-140C-4582-A2E9-4620F4D587B8}"/>
          </ac:spMkLst>
        </pc:spChg>
        <pc:spChg chg="mod">
          <ac:chgData name="One Skill" userId="8d49c830ac36a521" providerId="LiveId" clId="{108620F3-7C9B-4B7B-BDB5-71800E3BB158}" dt="2021-04-15T14:57:50.953" v="2892" actId="27803"/>
          <ac:spMkLst>
            <pc:docMk/>
            <pc:sldMk cId="462504928" sldId="357"/>
            <ac:spMk id="1232" creationId="{997F2099-3499-4476-A5DF-CB3F47B73FAF}"/>
          </ac:spMkLst>
        </pc:spChg>
        <pc:spChg chg="mod">
          <ac:chgData name="One Skill" userId="8d49c830ac36a521" providerId="LiveId" clId="{108620F3-7C9B-4B7B-BDB5-71800E3BB158}" dt="2021-04-15T14:57:50.953" v="2892" actId="27803"/>
          <ac:spMkLst>
            <pc:docMk/>
            <pc:sldMk cId="462504928" sldId="357"/>
            <ac:spMk id="1233" creationId="{2B3EF96F-A953-4A4F-83A1-76F6C9BFB87E}"/>
          </ac:spMkLst>
        </pc:spChg>
        <pc:spChg chg="mod">
          <ac:chgData name="One Skill" userId="8d49c830ac36a521" providerId="LiveId" clId="{108620F3-7C9B-4B7B-BDB5-71800E3BB158}" dt="2021-04-15T14:57:50.953" v="2892" actId="27803"/>
          <ac:spMkLst>
            <pc:docMk/>
            <pc:sldMk cId="462504928" sldId="357"/>
            <ac:spMk id="1234" creationId="{9DAB4672-F8F0-4CDF-A5E8-AC463AD7498F}"/>
          </ac:spMkLst>
        </pc:spChg>
        <pc:spChg chg="mod">
          <ac:chgData name="One Skill" userId="8d49c830ac36a521" providerId="LiveId" clId="{108620F3-7C9B-4B7B-BDB5-71800E3BB158}" dt="2021-04-15T14:57:50.953" v="2892" actId="27803"/>
          <ac:spMkLst>
            <pc:docMk/>
            <pc:sldMk cId="462504928" sldId="357"/>
            <ac:spMk id="1235" creationId="{11EC778E-E9D4-483B-8CD4-4E0580B7A4F9}"/>
          </ac:spMkLst>
        </pc:spChg>
        <pc:spChg chg="mod">
          <ac:chgData name="One Skill" userId="8d49c830ac36a521" providerId="LiveId" clId="{108620F3-7C9B-4B7B-BDB5-71800E3BB158}" dt="2021-04-15T14:57:50.953" v="2892" actId="27803"/>
          <ac:spMkLst>
            <pc:docMk/>
            <pc:sldMk cId="462504928" sldId="357"/>
            <ac:spMk id="1237" creationId="{AD984BCE-D64A-4288-B8EF-D8A4B97A9941}"/>
          </ac:spMkLst>
        </pc:spChg>
        <pc:spChg chg="mod">
          <ac:chgData name="One Skill" userId="8d49c830ac36a521" providerId="LiveId" clId="{108620F3-7C9B-4B7B-BDB5-71800E3BB158}" dt="2021-04-15T14:57:50.953" v="2892" actId="27803"/>
          <ac:spMkLst>
            <pc:docMk/>
            <pc:sldMk cId="462504928" sldId="357"/>
            <ac:spMk id="1238" creationId="{73473EC0-6EB2-4178-9A15-DE1B6FC884BC}"/>
          </ac:spMkLst>
        </pc:spChg>
        <pc:spChg chg="mod">
          <ac:chgData name="One Skill" userId="8d49c830ac36a521" providerId="LiveId" clId="{108620F3-7C9B-4B7B-BDB5-71800E3BB158}" dt="2021-04-15T14:57:50.953" v="2892" actId="27803"/>
          <ac:spMkLst>
            <pc:docMk/>
            <pc:sldMk cId="462504928" sldId="357"/>
            <ac:spMk id="1239" creationId="{56077AF6-1D42-4768-A229-6FAF37FCD87C}"/>
          </ac:spMkLst>
        </pc:spChg>
        <pc:spChg chg="mod">
          <ac:chgData name="One Skill" userId="8d49c830ac36a521" providerId="LiveId" clId="{108620F3-7C9B-4B7B-BDB5-71800E3BB158}" dt="2021-04-15T14:57:50.953" v="2892" actId="27803"/>
          <ac:spMkLst>
            <pc:docMk/>
            <pc:sldMk cId="462504928" sldId="357"/>
            <ac:spMk id="1240" creationId="{5B16AFF5-30C3-45E2-AEA4-1C1DCA3E5BD2}"/>
          </ac:spMkLst>
        </pc:spChg>
        <pc:spChg chg="mod">
          <ac:chgData name="One Skill" userId="8d49c830ac36a521" providerId="LiveId" clId="{108620F3-7C9B-4B7B-BDB5-71800E3BB158}" dt="2021-04-15T14:57:50.953" v="2892" actId="27803"/>
          <ac:spMkLst>
            <pc:docMk/>
            <pc:sldMk cId="462504928" sldId="357"/>
            <ac:spMk id="1241" creationId="{427F4FDB-82FE-40E6-A6A6-6C8AB8D278C7}"/>
          </ac:spMkLst>
        </pc:spChg>
        <pc:spChg chg="mod">
          <ac:chgData name="One Skill" userId="8d49c830ac36a521" providerId="LiveId" clId="{108620F3-7C9B-4B7B-BDB5-71800E3BB158}" dt="2021-04-15T14:57:50.953" v="2892" actId="27803"/>
          <ac:spMkLst>
            <pc:docMk/>
            <pc:sldMk cId="462504928" sldId="357"/>
            <ac:spMk id="1242" creationId="{494811FA-8218-49C7-878A-049B7797878F}"/>
          </ac:spMkLst>
        </pc:spChg>
        <pc:spChg chg="mod">
          <ac:chgData name="One Skill" userId="8d49c830ac36a521" providerId="LiveId" clId="{108620F3-7C9B-4B7B-BDB5-71800E3BB158}" dt="2021-04-15T14:57:50.953" v="2892" actId="27803"/>
          <ac:spMkLst>
            <pc:docMk/>
            <pc:sldMk cId="462504928" sldId="357"/>
            <ac:spMk id="1243" creationId="{087716D0-D863-457B-9F16-A8BE2219B09C}"/>
          </ac:spMkLst>
        </pc:spChg>
        <pc:spChg chg="mod">
          <ac:chgData name="One Skill" userId="8d49c830ac36a521" providerId="LiveId" clId="{108620F3-7C9B-4B7B-BDB5-71800E3BB158}" dt="2021-04-15T14:57:50.953" v="2892" actId="27803"/>
          <ac:spMkLst>
            <pc:docMk/>
            <pc:sldMk cId="462504928" sldId="357"/>
            <ac:spMk id="1244" creationId="{1FC5DC73-DEF2-4ADA-A97F-4E29724CA069}"/>
          </ac:spMkLst>
        </pc:spChg>
        <pc:spChg chg="mod">
          <ac:chgData name="One Skill" userId="8d49c830ac36a521" providerId="LiveId" clId="{108620F3-7C9B-4B7B-BDB5-71800E3BB158}" dt="2021-04-15T14:57:50.953" v="2892" actId="27803"/>
          <ac:spMkLst>
            <pc:docMk/>
            <pc:sldMk cId="462504928" sldId="357"/>
            <ac:spMk id="1245" creationId="{3986C8F6-3D68-470C-8F84-F9B5D9985369}"/>
          </ac:spMkLst>
        </pc:spChg>
        <pc:spChg chg="mod">
          <ac:chgData name="One Skill" userId="8d49c830ac36a521" providerId="LiveId" clId="{108620F3-7C9B-4B7B-BDB5-71800E3BB158}" dt="2021-04-15T14:57:50.953" v="2892" actId="27803"/>
          <ac:spMkLst>
            <pc:docMk/>
            <pc:sldMk cId="462504928" sldId="357"/>
            <ac:spMk id="1246" creationId="{8D4AD091-86B7-449A-83C7-21E95338E6B3}"/>
          </ac:spMkLst>
        </pc:spChg>
        <pc:spChg chg="mod">
          <ac:chgData name="One Skill" userId="8d49c830ac36a521" providerId="LiveId" clId="{108620F3-7C9B-4B7B-BDB5-71800E3BB158}" dt="2021-04-15T14:57:50.953" v="2892" actId="27803"/>
          <ac:spMkLst>
            <pc:docMk/>
            <pc:sldMk cId="462504928" sldId="357"/>
            <ac:spMk id="1247" creationId="{A6C2D883-C4BB-47C2-BDBE-7452C7B17E91}"/>
          </ac:spMkLst>
        </pc:spChg>
        <pc:spChg chg="mod">
          <ac:chgData name="One Skill" userId="8d49c830ac36a521" providerId="LiveId" clId="{108620F3-7C9B-4B7B-BDB5-71800E3BB158}" dt="2021-04-15T14:57:50.953" v="2892" actId="27803"/>
          <ac:spMkLst>
            <pc:docMk/>
            <pc:sldMk cId="462504928" sldId="357"/>
            <ac:spMk id="1250" creationId="{24441646-582F-4748-9F88-653F11B022A7}"/>
          </ac:spMkLst>
        </pc:spChg>
        <pc:spChg chg="mod">
          <ac:chgData name="One Skill" userId="8d49c830ac36a521" providerId="LiveId" clId="{108620F3-7C9B-4B7B-BDB5-71800E3BB158}" dt="2021-04-15T14:57:50.953" v="2892" actId="27803"/>
          <ac:spMkLst>
            <pc:docMk/>
            <pc:sldMk cId="462504928" sldId="357"/>
            <ac:spMk id="1251" creationId="{A79EDF66-FADC-40B8-A341-5263D68E47ED}"/>
          </ac:spMkLst>
        </pc:spChg>
        <pc:spChg chg="mod">
          <ac:chgData name="One Skill" userId="8d49c830ac36a521" providerId="LiveId" clId="{108620F3-7C9B-4B7B-BDB5-71800E3BB158}" dt="2021-04-15T14:57:50.953" v="2892" actId="27803"/>
          <ac:spMkLst>
            <pc:docMk/>
            <pc:sldMk cId="462504928" sldId="357"/>
            <ac:spMk id="1252" creationId="{D4C0BE2D-01EC-47A2-B9F8-C5C628A7DFB8}"/>
          </ac:spMkLst>
        </pc:spChg>
        <pc:spChg chg="mod">
          <ac:chgData name="One Skill" userId="8d49c830ac36a521" providerId="LiveId" clId="{108620F3-7C9B-4B7B-BDB5-71800E3BB158}" dt="2021-04-15T14:57:50.953" v="2892" actId="27803"/>
          <ac:spMkLst>
            <pc:docMk/>
            <pc:sldMk cId="462504928" sldId="357"/>
            <ac:spMk id="1253" creationId="{236A5203-0A10-4E4C-9918-881E558C8780}"/>
          </ac:spMkLst>
        </pc:spChg>
        <pc:spChg chg="mod">
          <ac:chgData name="One Skill" userId="8d49c830ac36a521" providerId="LiveId" clId="{108620F3-7C9B-4B7B-BDB5-71800E3BB158}" dt="2021-04-15T14:57:50.953" v="2892" actId="27803"/>
          <ac:spMkLst>
            <pc:docMk/>
            <pc:sldMk cId="462504928" sldId="357"/>
            <ac:spMk id="1254" creationId="{606C202E-C19C-46D8-8368-98594542377C}"/>
          </ac:spMkLst>
        </pc:spChg>
        <pc:spChg chg="mod">
          <ac:chgData name="One Skill" userId="8d49c830ac36a521" providerId="LiveId" clId="{108620F3-7C9B-4B7B-BDB5-71800E3BB158}" dt="2021-04-15T14:57:50.953" v="2892" actId="27803"/>
          <ac:spMkLst>
            <pc:docMk/>
            <pc:sldMk cId="462504928" sldId="357"/>
            <ac:spMk id="1255" creationId="{2A3502CE-EF0E-4D49-B65F-F4B825C832A8}"/>
          </ac:spMkLst>
        </pc:spChg>
        <pc:spChg chg="mod">
          <ac:chgData name="One Skill" userId="8d49c830ac36a521" providerId="LiveId" clId="{108620F3-7C9B-4B7B-BDB5-71800E3BB158}" dt="2021-04-15T14:57:50.953" v="2892" actId="27803"/>
          <ac:spMkLst>
            <pc:docMk/>
            <pc:sldMk cId="462504928" sldId="357"/>
            <ac:spMk id="1256" creationId="{7E998D34-C0FE-4F68-AFB1-7BBFA6E7707C}"/>
          </ac:spMkLst>
        </pc:spChg>
        <pc:spChg chg="mod">
          <ac:chgData name="One Skill" userId="8d49c830ac36a521" providerId="LiveId" clId="{108620F3-7C9B-4B7B-BDB5-71800E3BB158}" dt="2021-04-15T14:57:50.953" v="2892" actId="27803"/>
          <ac:spMkLst>
            <pc:docMk/>
            <pc:sldMk cId="462504928" sldId="357"/>
            <ac:spMk id="1257" creationId="{2D82F920-1991-48F7-B0E9-4321BEA1B7C4}"/>
          </ac:spMkLst>
        </pc:spChg>
        <pc:spChg chg="mod">
          <ac:chgData name="One Skill" userId="8d49c830ac36a521" providerId="LiveId" clId="{108620F3-7C9B-4B7B-BDB5-71800E3BB158}" dt="2021-04-15T14:57:50.953" v="2892" actId="27803"/>
          <ac:spMkLst>
            <pc:docMk/>
            <pc:sldMk cId="462504928" sldId="357"/>
            <ac:spMk id="1258" creationId="{C1D912E0-6EAB-4310-84F4-E4110E7B1A65}"/>
          </ac:spMkLst>
        </pc:spChg>
        <pc:spChg chg="mod">
          <ac:chgData name="One Skill" userId="8d49c830ac36a521" providerId="LiveId" clId="{108620F3-7C9B-4B7B-BDB5-71800E3BB158}" dt="2021-04-15T14:57:50.953" v="2892" actId="27803"/>
          <ac:spMkLst>
            <pc:docMk/>
            <pc:sldMk cId="462504928" sldId="357"/>
            <ac:spMk id="1259" creationId="{F50009B4-2753-47A5-BA2A-1851D2F8DEFC}"/>
          </ac:spMkLst>
        </pc:spChg>
        <pc:spChg chg="mod">
          <ac:chgData name="One Skill" userId="8d49c830ac36a521" providerId="LiveId" clId="{108620F3-7C9B-4B7B-BDB5-71800E3BB158}" dt="2021-04-15T14:57:50.953" v="2892" actId="27803"/>
          <ac:spMkLst>
            <pc:docMk/>
            <pc:sldMk cId="462504928" sldId="357"/>
            <ac:spMk id="1260" creationId="{A1D55C06-1D51-41D9-A534-B2E9920797BB}"/>
          </ac:spMkLst>
        </pc:spChg>
        <pc:spChg chg="mod">
          <ac:chgData name="One Skill" userId="8d49c830ac36a521" providerId="LiveId" clId="{108620F3-7C9B-4B7B-BDB5-71800E3BB158}" dt="2021-04-15T14:57:50.953" v="2892" actId="27803"/>
          <ac:spMkLst>
            <pc:docMk/>
            <pc:sldMk cId="462504928" sldId="357"/>
            <ac:spMk id="1261" creationId="{F082DE08-1B69-4037-9C6C-FF6F6008EE03}"/>
          </ac:spMkLst>
        </pc:spChg>
        <pc:spChg chg="mod">
          <ac:chgData name="One Skill" userId="8d49c830ac36a521" providerId="LiveId" clId="{108620F3-7C9B-4B7B-BDB5-71800E3BB158}" dt="2021-04-15T14:57:50.953" v="2892" actId="27803"/>
          <ac:spMkLst>
            <pc:docMk/>
            <pc:sldMk cId="462504928" sldId="357"/>
            <ac:spMk id="1262" creationId="{E16728A8-B038-439E-990B-0F53A9C8FF92}"/>
          </ac:spMkLst>
        </pc:spChg>
        <pc:spChg chg="mod">
          <ac:chgData name="One Skill" userId="8d49c830ac36a521" providerId="LiveId" clId="{108620F3-7C9B-4B7B-BDB5-71800E3BB158}" dt="2021-04-15T14:57:50.953" v="2892" actId="27803"/>
          <ac:spMkLst>
            <pc:docMk/>
            <pc:sldMk cId="462504928" sldId="357"/>
            <ac:spMk id="1263" creationId="{3024F178-690D-47F4-B6F9-5FB297B83C40}"/>
          </ac:spMkLst>
        </pc:spChg>
        <pc:spChg chg="mod">
          <ac:chgData name="One Skill" userId="8d49c830ac36a521" providerId="LiveId" clId="{108620F3-7C9B-4B7B-BDB5-71800E3BB158}" dt="2021-04-15T14:57:50.953" v="2892" actId="27803"/>
          <ac:spMkLst>
            <pc:docMk/>
            <pc:sldMk cId="462504928" sldId="357"/>
            <ac:spMk id="1264" creationId="{8F9413D4-9058-4E9B-B146-0F124722E116}"/>
          </ac:spMkLst>
        </pc:spChg>
        <pc:spChg chg="mod">
          <ac:chgData name="One Skill" userId="8d49c830ac36a521" providerId="LiveId" clId="{108620F3-7C9B-4B7B-BDB5-71800E3BB158}" dt="2021-04-15T14:57:50.953" v="2892" actId="27803"/>
          <ac:spMkLst>
            <pc:docMk/>
            <pc:sldMk cId="462504928" sldId="357"/>
            <ac:spMk id="1265" creationId="{9DEFD661-4788-4FFE-BDC9-0077D15445D2}"/>
          </ac:spMkLst>
        </pc:spChg>
        <pc:spChg chg="mod">
          <ac:chgData name="One Skill" userId="8d49c830ac36a521" providerId="LiveId" clId="{108620F3-7C9B-4B7B-BDB5-71800E3BB158}" dt="2021-04-15T14:57:50.953" v="2892" actId="27803"/>
          <ac:spMkLst>
            <pc:docMk/>
            <pc:sldMk cId="462504928" sldId="357"/>
            <ac:spMk id="1266" creationId="{979BD760-1CB8-4536-B158-E5F2FAF7B48E}"/>
          </ac:spMkLst>
        </pc:spChg>
        <pc:spChg chg="mod">
          <ac:chgData name="One Skill" userId="8d49c830ac36a521" providerId="LiveId" clId="{108620F3-7C9B-4B7B-BDB5-71800E3BB158}" dt="2021-04-15T14:57:50.953" v="2892" actId="27803"/>
          <ac:spMkLst>
            <pc:docMk/>
            <pc:sldMk cId="462504928" sldId="357"/>
            <ac:spMk id="1267" creationId="{70AEBACA-7AB3-4139-BDDC-87B68337AFA4}"/>
          </ac:spMkLst>
        </pc:spChg>
        <pc:spChg chg="mod">
          <ac:chgData name="One Skill" userId="8d49c830ac36a521" providerId="LiveId" clId="{108620F3-7C9B-4B7B-BDB5-71800E3BB158}" dt="2021-04-15T14:57:50.953" v="2892" actId="27803"/>
          <ac:spMkLst>
            <pc:docMk/>
            <pc:sldMk cId="462504928" sldId="357"/>
            <ac:spMk id="1269" creationId="{3ECE26F3-766A-4A0B-A1F3-DA8F373C39C2}"/>
          </ac:spMkLst>
        </pc:spChg>
        <pc:spChg chg="mod">
          <ac:chgData name="One Skill" userId="8d49c830ac36a521" providerId="LiveId" clId="{108620F3-7C9B-4B7B-BDB5-71800E3BB158}" dt="2021-04-15T14:57:50.953" v="2892" actId="27803"/>
          <ac:spMkLst>
            <pc:docMk/>
            <pc:sldMk cId="462504928" sldId="357"/>
            <ac:spMk id="1270" creationId="{773E4402-161E-4936-A5E5-9626C2A7D663}"/>
          </ac:spMkLst>
        </pc:spChg>
        <pc:spChg chg="mod">
          <ac:chgData name="One Skill" userId="8d49c830ac36a521" providerId="LiveId" clId="{108620F3-7C9B-4B7B-BDB5-71800E3BB158}" dt="2021-04-15T14:57:50.953" v="2892" actId="27803"/>
          <ac:spMkLst>
            <pc:docMk/>
            <pc:sldMk cId="462504928" sldId="357"/>
            <ac:spMk id="1271" creationId="{1ABA3AAB-649B-4C1A-A257-7066454D2EF9}"/>
          </ac:spMkLst>
        </pc:spChg>
        <pc:spChg chg="mod">
          <ac:chgData name="One Skill" userId="8d49c830ac36a521" providerId="LiveId" clId="{108620F3-7C9B-4B7B-BDB5-71800E3BB158}" dt="2021-04-15T14:57:50.953" v="2892" actId="27803"/>
          <ac:spMkLst>
            <pc:docMk/>
            <pc:sldMk cId="462504928" sldId="357"/>
            <ac:spMk id="1272" creationId="{AA07C91F-DE83-408F-8C17-66859687490E}"/>
          </ac:spMkLst>
        </pc:spChg>
        <pc:spChg chg="mod">
          <ac:chgData name="One Skill" userId="8d49c830ac36a521" providerId="LiveId" clId="{108620F3-7C9B-4B7B-BDB5-71800E3BB158}" dt="2021-04-15T14:57:50.953" v="2892" actId="27803"/>
          <ac:spMkLst>
            <pc:docMk/>
            <pc:sldMk cId="462504928" sldId="357"/>
            <ac:spMk id="1273" creationId="{E24A61A6-9511-47B2-B71E-89C0C181BFAE}"/>
          </ac:spMkLst>
        </pc:spChg>
        <pc:spChg chg="mod">
          <ac:chgData name="One Skill" userId="8d49c830ac36a521" providerId="LiveId" clId="{108620F3-7C9B-4B7B-BDB5-71800E3BB158}" dt="2021-04-15T14:57:50.953" v="2892" actId="27803"/>
          <ac:spMkLst>
            <pc:docMk/>
            <pc:sldMk cId="462504928" sldId="357"/>
            <ac:spMk id="1274" creationId="{2ED7FB34-52D9-44DE-A4A3-FF3A01F67488}"/>
          </ac:spMkLst>
        </pc:spChg>
        <pc:spChg chg="mod">
          <ac:chgData name="One Skill" userId="8d49c830ac36a521" providerId="LiveId" clId="{108620F3-7C9B-4B7B-BDB5-71800E3BB158}" dt="2021-04-15T14:57:50.953" v="2892" actId="27803"/>
          <ac:spMkLst>
            <pc:docMk/>
            <pc:sldMk cId="462504928" sldId="357"/>
            <ac:spMk id="1275" creationId="{F0D57236-A654-456E-AD4D-F9F0BD59D3C6}"/>
          </ac:spMkLst>
        </pc:spChg>
        <pc:spChg chg="mod">
          <ac:chgData name="One Skill" userId="8d49c830ac36a521" providerId="LiveId" clId="{108620F3-7C9B-4B7B-BDB5-71800E3BB158}" dt="2021-04-15T14:57:50.953" v="2892" actId="27803"/>
          <ac:spMkLst>
            <pc:docMk/>
            <pc:sldMk cId="462504928" sldId="357"/>
            <ac:spMk id="1276" creationId="{2597654F-CE45-46C4-B7E0-2BC83C30BF1C}"/>
          </ac:spMkLst>
        </pc:spChg>
        <pc:spChg chg="mod">
          <ac:chgData name="One Skill" userId="8d49c830ac36a521" providerId="LiveId" clId="{108620F3-7C9B-4B7B-BDB5-71800E3BB158}" dt="2021-04-15T14:57:50.953" v="2892" actId="27803"/>
          <ac:spMkLst>
            <pc:docMk/>
            <pc:sldMk cId="462504928" sldId="357"/>
            <ac:spMk id="1277" creationId="{2F7613D4-DDF6-4677-92FA-F541BA2F3E38}"/>
          </ac:spMkLst>
        </pc:spChg>
        <pc:spChg chg="mod">
          <ac:chgData name="One Skill" userId="8d49c830ac36a521" providerId="LiveId" clId="{108620F3-7C9B-4B7B-BDB5-71800E3BB158}" dt="2021-04-15T14:57:50.953" v="2892" actId="27803"/>
          <ac:spMkLst>
            <pc:docMk/>
            <pc:sldMk cId="462504928" sldId="357"/>
            <ac:spMk id="1278" creationId="{E1D1CE0F-79FC-4744-88BC-E853E401609E}"/>
          </ac:spMkLst>
        </pc:spChg>
        <pc:spChg chg="mod">
          <ac:chgData name="One Skill" userId="8d49c830ac36a521" providerId="LiveId" clId="{108620F3-7C9B-4B7B-BDB5-71800E3BB158}" dt="2021-04-15T14:57:50.953" v="2892" actId="27803"/>
          <ac:spMkLst>
            <pc:docMk/>
            <pc:sldMk cId="462504928" sldId="357"/>
            <ac:spMk id="1279" creationId="{D86FABAE-F06F-4A71-B71E-6B3B4CBA98ED}"/>
          </ac:spMkLst>
        </pc:spChg>
        <pc:spChg chg="mod">
          <ac:chgData name="One Skill" userId="8d49c830ac36a521" providerId="LiveId" clId="{108620F3-7C9B-4B7B-BDB5-71800E3BB158}" dt="2021-04-15T14:57:50.953" v="2892" actId="27803"/>
          <ac:spMkLst>
            <pc:docMk/>
            <pc:sldMk cId="462504928" sldId="357"/>
            <ac:spMk id="1280" creationId="{27645A00-7BE7-4BB7-9E2D-DFD7F52C8132}"/>
          </ac:spMkLst>
        </pc:spChg>
        <pc:spChg chg="mod">
          <ac:chgData name="One Skill" userId="8d49c830ac36a521" providerId="LiveId" clId="{108620F3-7C9B-4B7B-BDB5-71800E3BB158}" dt="2021-04-15T14:57:50.953" v="2892" actId="27803"/>
          <ac:spMkLst>
            <pc:docMk/>
            <pc:sldMk cId="462504928" sldId="357"/>
            <ac:spMk id="1281" creationId="{D6710179-CA08-4EDB-B7F2-91FE47F5C8C0}"/>
          </ac:spMkLst>
        </pc:spChg>
        <pc:spChg chg="mod">
          <ac:chgData name="One Skill" userId="8d49c830ac36a521" providerId="LiveId" clId="{108620F3-7C9B-4B7B-BDB5-71800E3BB158}" dt="2021-04-15T14:57:50.953" v="2892" actId="27803"/>
          <ac:spMkLst>
            <pc:docMk/>
            <pc:sldMk cId="462504928" sldId="357"/>
            <ac:spMk id="1282" creationId="{CDCC61E2-5301-4125-80A4-198E06C84002}"/>
          </ac:spMkLst>
        </pc:spChg>
        <pc:spChg chg="mod">
          <ac:chgData name="One Skill" userId="8d49c830ac36a521" providerId="LiveId" clId="{108620F3-7C9B-4B7B-BDB5-71800E3BB158}" dt="2021-04-15T14:57:50.953" v="2892" actId="27803"/>
          <ac:spMkLst>
            <pc:docMk/>
            <pc:sldMk cId="462504928" sldId="357"/>
            <ac:spMk id="1283" creationId="{77D61D3F-96A5-4A45-AA0E-94C8101CCA29}"/>
          </ac:spMkLst>
        </pc:spChg>
        <pc:spChg chg="mod topLvl">
          <ac:chgData name="One Skill" userId="8d49c830ac36a521" providerId="LiveId" clId="{108620F3-7C9B-4B7B-BDB5-71800E3BB158}" dt="2021-04-15T15:02:17.591" v="3311" actId="164"/>
          <ac:spMkLst>
            <pc:docMk/>
            <pc:sldMk cId="462504928" sldId="357"/>
            <ac:spMk id="1285" creationId="{8D4A6E37-373A-4002-9414-C7FFCF863D3E}"/>
          </ac:spMkLst>
        </pc:spChg>
        <pc:spChg chg="mod topLvl">
          <ac:chgData name="One Skill" userId="8d49c830ac36a521" providerId="LiveId" clId="{108620F3-7C9B-4B7B-BDB5-71800E3BB158}" dt="2021-04-15T15:02:17.591" v="3311" actId="164"/>
          <ac:spMkLst>
            <pc:docMk/>
            <pc:sldMk cId="462504928" sldId="357"/>
            <ac:spMk id="1287" creationId="{EEA5FA38-4BD1-4240-9B04-19EEA23EE0C5}"/>
          </ac:spMkLst>
        </pc:spChg>
        <pc:spChg chg="mod topLvl">
          <ac:chgData name="One Skill" userId="8d49c830ac36a521" providerId="LiveId" clId="{108620F3-7C9B-4B7B-BDB5-71800E3BB158}" dt="2021-04-15T15:00:40.028" v="3279" actId="164"/>
          <ac:spMkLst>
            <pc:docMk/>
            <pc:sldMk cId="462504928" sldId="357"/>
            <ac:spMk id="1288" creationId="{BA5D6A32-2C8A-41D2-A08E-C0A1EC7634A4}"/>
          </ac:spMkLst>
        </pc:spChg>
        <pc:spChg chg="del mod topLvl modVis">
          <ac:chgData name="One Skill" userId="8d49c830ac36a521" providerId="LiveId" clId="{108620F3-7C9B-4B7B-BDB5-71800E3BB158}" dt="2021-04-15T15:15:08.329" v="3347" actId="478"/>
          <ac:spMkLst>
            <pc:docMk/>
            <pc:sldMk cId="462504928" sldId="357"/>
            <ac:spMk id="1289" creationId="{5A250828-A286-47F3-B5D9-1D226623879F}"/>
          </ac:spMkLst>
        </pc:spChg>
        <pc:spChg chg="del mod topLvl modVis">
          <ac:chgData name="One Skill" userId="8d49c830ac36a521" providerId="LiveId" clId="{108620F3-7C9B-4B7B-BDB5-71800E3BB158}" dt="2021-04-15T15:15:08.329" v="3347" actId="478"/>
          <ac:spMkLst>
            <pc:docMk/>
            <pc:sldMk cId="462504928" sldId="357"/>
            <ac:spMk id="1290" creationId="{43B82523-C52A-4AEC-87FD-672BFC675522}"/>
          </ac:spMkLst>
        </pc:spChg>
        <pc:spChg chg="mod topLvl">
          <ac:chgData name="One Skill" userId="8d49c830ac36a521" providerId="LiveId" clId="{108620F3-7C9B-4B7B-BDB5-71800E3BB158}" dt="2021-04-15T15:01:12.561" v="3291" actId="164"/>
          <ac:spMkLst>
            <pc:docMk/>
            <pc:sldMk cId="462504928" sldId="357"/>
            <ac:spMk id="1291" creationId="{0F87BCD9-E69A-4989-8C9A-C1127820DEB2}"/>
          </ac:spMkLst>
        </pc:spChg>
        <pc:spChg chg="mod">
          <ac:chgData name="One Skill" userId="8d49c830ac36a521" providerId="LiveId" clId="{108620F3-7C9B-4B7B-BDB5-71800E3BB158}" dt="2021-04-15T15:02:15.130" v="3310" actId="164"/>
          <ac:spMkLst>
            <pc:docMk/>
            <pc:sldMk cId="462504928" sldId="357"/>
            <ac:spMk id="1294" creationId="{0F9896C5-367C-42A3-9AE0-11AEB5E3B286}"/>
          </ac:spMkLst>
        </pc:spChg>
        <pc:spChg chg="mod">
          <ac:chgData name="One Skill" userId="8d49c830ac36a521" providerId="LiveId" clId="{108620F3-7C9B-4B7B-BDB5-71800E3BB158}" dt="2021-04-15T15:02:15.130" v="3310" actId="164"/>
          <ac:spMkLst>
            <pc:docMk/>
            <pc:sldMk cId="462504928" sldId="357"/>
            <ac:spMk id="1295" creationId="{8BBD41A0-F230-4D40-9155-33036ACBCA8F}"/>
          </ac:spMkLst>
        </pc:spChg>
        <pc:spChg chg="mod">
          <ac:chgData name="One Skill" userId="8d49c830ac36a521" providerId="LiveId" clId="{108620F3-7C9B-4B7B-BDB5-71800E3BB158}" dt="2021-04-15T15:02:15.130" v="3310" actId="164"/>
          <ac:spMkLst>
            <pc:docMk/>
            <pc:sldMk cId="462504928" sldId="357"/>
            <ac:spMk id="1296" creationId="{8ED9408F-EA3D-4ED3-9BCA-E8195B4E4F8E}"/>
          </ac:spMkLst>
        </pc:spChg>
        <pc:spChg chg="mod">
          <ac:chgData name="One Skill" userId="8d49c830ac36a521" providerId="LiveId" clId="{108620F3-7C9B-4B7B-BDB5-71800E3BB158}" dt="2021-04-15T15:02:15.130" v="3310" actId="164"/>
          <ac:spMkLst>
            <pc:docMk/>
            <pc:sldMk cId="462504928" sldId="357"/>
            <ac:spMk id="1297" creationId="{828AD9DB-0099-447E-986E-D441F2C45C4A}"/>
          </ac:spMkLst>
        </pc:spChg>
        <pc:spChg chg="mod">
          <ac:chgData name="One Skill" userId="8d49c830ac36a521" providerId="LiveId" clId="{108620F3-7C9B-4B7B-BDB5-71800E3BB158}" dt="2021-04-15T15:02:15.130" v="3310" actId="164"/>
          <ac:spMkLst>
            <pc:docMk/>
            <pc:sldMk cId="462504928" sldId="357"/>
            <ac:spMk id="1299" creationId="{9921F9B7-BC1F-4688-9A32-F3E6CCC62F31}"/>
          </ac:spMkLst>
        </pc:spChg>
        <pc:spChg chg="mod">
          <ac:chgData name="One Skill" userId="8d49c830ac36a521" providerId="LiveId" clId="{108620F3-7C9B-4B7B-BDB5-71800E3BB158}" dt="2021-04-15T15:02:15.130" v="3310" actId="164"/>
          <ac:spMkLst>
            <pc:docMk/>
            <pc:sldMk cId="462504928" sldId="357"/>
            <ac:spMk id="1300" creationId="{1CF1BD99-9C23-4E83-9F3B-4D448B902534}"/>
          </ac:spMkLst>
        </pc:spChg>
        <pc:spChg chg="mod">
          <ac:chgData name="One Skill" userId="8d49c830ac36a521" providerId="LiveId" clId="{108620F3-7C9B-4B7B-BDB5-71800E3BB158}" dt="2021-04-15T15:02:15.130" v="3310" actId="164"/>
          <ac:spMkLst>
            <pc:docMk/>
            <pc:sldMk cId="462504928" sldId="357"/>
            <ac:spMk id="1301" creationId="{908E6D89-898B-4262-B39B-48D767B40756}"/>
          </ac:spMkLst>
        </pc:spChg>
        <pc:spChg chg="mod">
          <ac:chgData name="One Skill" userId="8d49c830ac36a521" providerId="LiveId" clId="{108620F3-7C9B-4B7B-BDB5-71800E3BB158}" dt="2021-04-15T15:02:15.130" v="3310" actId="164"/>
          <ac:spMkLst>
            <pc:docMk/>
            <pc:sldMk cId="462504928" sldId="357"/>
            <ac:spMk id="1302" creationId="{D99C6DC7-EA2E-4382-8A52-B64CFE3DD6A8}"/>
          </ac:spMkLst>
        </pc:spChg>
        <pc:spChg chg="mod">
          <ac:chgData name="One Skill" userId="8d49c830ac36a521" providerId="LiveId" clId="{108620F3-7C9B-4B7B-BDB5-71800E3BB158}" dt="2021-04-15T15:02:15.130" v="3310" actId="164"/>
          <ac:spMkLst>
            <pc:docMk/>
            <pc:sldMk cId="462504928" sldId="357"/>
            <ac:spMk id="1303" creationId="{F1CBC828-ECF4-4581-940D-D579313AABC1}"/>
          </ac:spMkLst>
        </pc:spChg>
        <pc:spChg chg="mod">
          <ac:chgData name="One Skill" userId="8d49c830ac36a521" providerId="LiveId" clId="{108620F3-7C9B-4B7B-BDB5-71800E3BB158}" dt="2021-04-15T15:02:15.130" v="3310" actId="164"/>
          <ac:spMkLst>
            <pc:docMk/>
            <pc:sldMk cId="462504928" sldId="357"/>
            <ac:spMk id="1304" creationId="{18121242-7C4A-4EB7-AAB6-4F8370ABAA51}"/>
          </ac:spMkLst>
        </pc:spChg>
        <pc:spChg chg="mod">
          <ac:chgData name="One Skill" userId="8d49c830ac36a521" providerId="LiveId" clId="{108620F3-7C9B-4B7B-BDB5-71800E3BB158}" dt="2021-04-15T15:02:15.130" v="3310" actId="164"/>
          <ac:spMkLst>
            <pc:docMk/>
            <pc:sldMk cId="462504928" sldId="357"/>
            <ac:spMk id="1305" creationId="{5BBF8F64-49CC-4408-A697-940FB6547595}"/>
          </ac:spMkLst>
        </pc:spChg>
        <pc:spChg chg="mod">
          <ac:chgData name="One Skill" userId="8d49c830ac36a521" providerId="LiveId" clId="{108620F3-7C9B-4B7B-BDB5-71800E3BB158}" dt="2021-04-15T15:02:15.130" v="3310" actId="164"/>
          <ac:spMkLst>
            <pc:docMk/>
            <pc:sldMk cId="462504928" sldId="357"/>
            <ac:spMk id="1307" creationId="{C3E7A5C3-5097-42AF-BD33-89FA8292E043}"/>
          </ac:spMkLst>
        </pc:spChg>
        <pc:spChg chg="mod">
          <ac:chgData name="One Skill" userId="8d49c830ac36a521" providerId="LiveId" clId="{108620F3-7C9B-4B7B-BDB5-71800E3BB158}" dt="2021-04-15T15:02:15.130" v="3310" actId="164"/>
          <ac:spMkLst>
            <pc:docMk/>
            <pc:sldMk cId="462504928" sldId="357"/>
            <ac:spMk id="1308" creationId="{01CF64F9-5775-4354-AAFF-BAF307C55924}"/>
          </ac:spMkLst>
        </pc:spChg>
        <pc:spChg chg="mod">
          <ac:chgData name="One Skill" userId="8d49c830ac36a521" providerId="LiveId" clId="{108620F3-7C9B-4B7B-BDB5-71800E3BB158}" dt="2021-04-15T15:02:15.130" v="3310" actId="164"/>
          <ac:spMkLst>
            <pc:docMk/>
            <pc:sldMk cId="462504928" sldId="357"/>
            <ac:spMk id="1309" creationId="{5C03BB6C-9537-4079-BDAD-25C6BC1C1E35}"/>
          </ac:spMkLst>
        </pc:spChg>
        <pc:spChg chg="mod">
          <ac:chgData name="One Skill" userId="8d49c830ac36a521" providerId="LiveId" clId="{108620F3-7C9B-4B7B-BDB5-71800E3BB158}" dt="2021-04-15T15:02:15.130" v="3310" actId="164"/>
          <ac:spMkLst>
            <pc:docMk/>
            <pc:sldMk cId="462504928" sldId="357"/>
            <ac:spMk id="1310" creationId="{7FEE18CD-2C6D-4D4D-B4D0-C341FC3918A6}"/>
          </ac:spMkLst>
        </pc:spChg>
        <pc:spChg chg="mod">
          <ac:chgData name="One Skill" userId="8d49c830ac36a521" providerId="LiveId" clId="{108620F3-7C9B-4B7B-BDB5-71800E3BB158}" dt="2021-04-15T15:02:15.130" v="3310" actId="164"/>
          <ac:spMkLst>
            <pc:docMk/>
            <pc:sldMk cId="462504928" sldId="357"/>
            <ac:spMk id="1311" creationId="{A9AA5657-A887-4D69-929A-5843073C05FF}"/>
          </ac:spMkLst>
        </pc:spChg>
        <pc:spChg chg="mod">
          <ac:chgData name="One Skill" userId="8d49c830ac36a521" providerId="LiveId" clId="{108620F3-7C9B-4B7B-BDB5-71800E3BB158}" dt="2021-04-15T15:02:15.130" v="3310" actId="164"/>
          <ac:spMkLst>
            <pc:docMk/>
            <pc:sldMk cId="462504928" sldId="357"/>
            <ac:spMk id="1312" creationId="{E48A2B0D-2D94-4B29-9F5B-1CF163DFEE0F}"/>
          </ac:spMkLst>
        </pc:spChg>
        <pc:spChg chg="mod">
          <ac:chgData name="One Skill" userId="8d49c830ac36a521" providerId="LiveId" clId="{108620F3-7C9B-4B7B-BDB5-71800E3BB158}" dt="2021-04-15T15:02:15.130" v="3310" actId="164"/>
          <ac:spMkLst>
            <pc:docMk/>
            <pc:sldMk cId="462504928" sldId="357"/>
            <ac:spMk id="1313" creationId="{0E4532FF-5F13-40A3-A1DF-3F5DCEEDE3D7}"/>
          </ac:spMkLst>
        </pc:spChg>
        <pc:spChg chg="mod">
          <ac:chgData name="One Skill" userId="8d49c830ac36a521" providerId="LiveId" clId="{108620F3-7C9B-4B7B-BDB5-71800E3BB158}" dt="2021-04-15T15:02:15.130" v="3310" actId="164"/>
          <ac:spMkLst>
            <pc:docMk/>
            <pc:sldMk cId="462504928" sldId="357"/>
            <ac:spMk id="1314" creationId="{657E39F8-418F-419D-9408-34C247790D75}"/>
          </ac:spMkLst>
        </pc:spChg>
        <pc:spChg chg="mod">
          <ac:chgData name="One Skill" userId="8d49c830ac36a521" providerId="LiveId" clId="{108620F3-7C9B-4B7B-BDB5-71800E3BB158}" dt="2021-04-15T15:02:15.130" v="3310" actId="164"/>
          <ac:spMkLst>
            <pc:docMk/>
            <pc:sldMk cId="462504928" sldId="357"/>
            <ac:spMk id="1315" creationId="{AAFF206A-0283-4F3F-B4B4-476948699BEB}"/>
          </ac:spMkLst>
        </pc:spChg>
        <pc:spChg chg="mod">
          <ac:chgData name="One Skill" userId="8d49c830ac36a521" providerId="LiveId" clId="{108620F3-7C9B-4B7B-BDB5-71800E3BB158}" dt="2021-04-15T15:02:15.130" v="3310" actId="164"/>
          <ac:spMkLst>
            <pc:docMk/>
            <pc:sldMk cId="462504928" sldId="357"/>
            <ac:spMk id="1316" creationId="{EBA7C939-04BE-40B2-BA23-C0D43D4862F6}"/>
          </ac:spMkLst>
        </pc:spChg>
        <pc:spChg chg="mod">
          <ac:chgData name="One Skill" userId="8d49c830ac36a521" providerId="LiveId" clId="{108620F3-7C9B-4B7B-BDB5-71800E3BB158}" dt="2021-04-15T14:58:04.264" v="2895" actId="165"/>
          <ac:spMkLst>
            <pc:docMk/>
            <pc:sldMk cId="462504928" sldId="357"/>
            <ac:spMk id="1319" creationId="{4A1CA3C7-266C-47E8-B7AC-A76C5B6FF243}"/>
          </ac:spMkLst>
        </pc:spChg>
        <pc:spChg chg="mod">
          <ac:chgData name="One Skill" userId="8d49c830ac36a521" providerId="LiveId" clId="{108620F3-7C9B-4B7B-BDB5-71800E3BB158}" dt="2021-04-15T14:58:04.264" v="2895" actId="165"/>
          <ac:spMkLst>
            <pc:docMk/>
            <pc:sldMk cId="462504928" sldId="357"/>
            <ac:spMk id="1320" creationId="{87EDC09C-C2F4-4B39-A0E2-31243059CDDA}"/>
          </ac:spMkLst>
        </pc:spChg>
        <pc:spChg chg="mod">
          <ac:chgData name="One Skill" userId="8d49c830ac36a521" providerId="LiveId" clId="{108620F3-7C9B-4B7B-BDB5-71800E3BB158}" dt="2021-04-15T14:58:04.264" v="2895" actId="165"/>
          <ac:spMkLst>
            <pc:docMk/>
            <pc:sldMk cId="462504928" sldId="357"/>
            <ac:spMk id="1322" creationId="{F9D146B5-D439-4980-9E81-C2DAD8FE36BC}"/>
          </ac:spMkLst>
        </pc:spChg>
        <pc:spChg chg="mod">
          <ac:chgData name="One Skill" userId="8d49c830ac36a521" providerId="LiveId" clId="{108620F3-7C9B-4B7B-BDB5-71800E3BB158}" dt="2021-04-15T14:58:04.264" v="2895" actId="165"/>
          <ac:spMkLst>
            <pc:docMk/>
            <pc:sldMk cId="462504928" sldId="357"/>
            <ac:spMk id="1323" creationId="{B283BD86-2E1D-40D7-A16B-5954187F2987}"/>
          </ac:spMkLst>
        </pc:spChg>
        <pc:spChg chg="mod">
          <ac:chgData name="One Skill" userId="8d49c830ac36a521" providerId="LiveId" clId="{108620F3-7C9B-4B7B-BDB5-71800E3BB158}" dt="2021-04-15T14:58:04.264" v="2895" actId="165"/>
          <ac:spMkLst>
            <pc:docMk/>
            <pc:sldMk cId="462504928" sldId="357"/>
            <ac:spMk id="1325" creationId="{89CD7A5B-2D61-4701-A1D0-0123313D4D65}"/>
          </ac:spMkLst>
        </pc:spChg>
        <pc:spChg chg="mod">
          <ac:chgData name="One Skill" userId="8d49c830ac36a521" providerId="LiveId" clId="{108620F3-7C9B-4B7B-BDB5-71800E3BB158}" dt="2021-04-15T14:58:04.264" v="2895" actId="165"/>
          <ac:spMkLst>
            <pc:docMk/>
            <pc:sldMk cId="462504928" sldId="357"/>
            <ac:spMk id="1326" creationId="{6A0DA057-E79C-44D8-BF92-33525F9AAF4E}"/>
          </ac:spMkLst>
        </pc:spChg>
        <pc:spChg chg="mod">
          <ac:chgData name="One Skill" userId="8d49c830ac36a521" providerId="LiveId" clId="{108620F3-7C9B-4B7B-BDB5-71800E3BB158}" dt="2021-04-15T14:58:04.264" v="2895" actId="165"/>
          <ac:spMkLst>
            <pc:docMk/>
            <pc:sldMk cId="462504928" sldId="357"/>
            <ac:spMk id="1327" creationId="{8D73AB66-66B9-4367-B044-87FBF7841A5A}"/>
          </ac:spMkLst>
        </pc:spChg>
        <pc:spChg chg="mod">
          <ac:chgData name="One Skill" userId="8d49c830ac36a521" providerId="LiveId" clId="{108620F3-7C9B-4B7B-BDB5-71800E3BB158}" dt="2021-04-15T14:58:04.264" v="2895" actId="165"/>
          <ac:spMkLst>
            <pc:docMk/>
            <pc:sldMk cId="462504928" sldId="357"/>
            <ac:spMk id="1328" creationId="{F3F29B71-E3BB-4837-AB1E-AA34277F9B25}"/>
          </ac:spMkLst>
        </pc:spChg>
        <pc:spChg chg="mod">
          <ac:chgData name="One Skill" userId="8d49c830ac36a521" providerId="LiveId" clId="{108620F3-7C9B-4B7B-BDB5-71800E3BB158}" dt="2021-04-15T14:58:04.264" v="2895" actId="165"/>
          <ac:spMkLst>
            <pc:docMk/>
            <pc:sldMk cId="462504928" sldId="357"/>
            <ac:spMk id="1329" creationId="{788B64C2-25B1-4B38-A834-B29E401446C0}"/>
          </ac:spMkLst>
        </pc:spChg>
        <pc:spChg chg="mod">
          <ac:chgData name="One Skill" userId="8d49c830ac36a521" providerId="LiveId" clId="{108620F3-7C9B-4B7B-BDB5-71800E3BB158}" dt="2021-04-15T14:58:04.264" v="2895" actId="165"/>
          <ac:spMkLst>
            <pc:docMk/>
            <pc:sldMk cId="462504928" sldId="357"/>
            <ac:spMk id="1330" creationId="{E257AA80-975F-4594-9762-339D7DA4A70A}"/>
          </ac:spMkLst>
        </pc:spChg>
        <pc:spChg chg="mod">
          <ac:chgData name="One Skill" userId="8d49c830ac36a521" providerId="LiveId" clId="{108620F3-7C9B-4B7B-BDB5-71800E3BB158}" dt="2021-04-15T14:58:04.264" v="2895" actId="165"/>
          <ac:spMkLst>
            <pc:docMk/>
            <pc:sldMk cId="462504928" sldId="357"/>
            <ac:spMk id="1331" creationId="{E43532D7-8844-46BE-9E71-C00A6E5F50F7}"/>
          </ac:spMkLst>
        </pc:spChg>
        <pc:spChg chg="mod">
          <ac:chgData name="One Skill" userId="8d49c830ac36a521" providerId="LiveId" clId="{108620F3-7C9B-4B7B-BDB5-71800E3BB158}" dt="2021-04-15T14:58:04.264" v="2895" actId="165"/>
          <ac:spMkLst>
            <pc:docMk/>
            <pc:sldMk cId="462504928" sldId="357"/>
            <ac:spMk id="1332" creationId="{392EC2AD-98C3-46DF-BC76-75AC2EA42AF1}"/>
          </ac:spMkLst>
        </pc:spChg>
        <pc:spChg chg="mod">
          <ac:chgData name="One Skill" userId="8d49c830ac36a521" providerId="LiveId" clId="{108620F3-7C9B-4B7B-BDB5-71800E3BB158}" dt="2021-04-15T14:58:04.264" v="2895" actId="165"/>
          <ac:spMkLst>
            <pc:docMk/>
            <pc:sldMk cId="462504928" sldId="357"/>
            <ac:spMk id="1333" creationId="{DE17F2CE-1312-4609-9000-2A732FBBC119}"/>
          </ac:spMkLst>
        </pc:spChg>
        <pc:spChg chg="mod">
          <ac:chgData name="One Skill" userId="8d49c830ac36a521" providerId="LiveId" clId="{108620F3-7C9B-4B7B-BDB5-71800E3BB158}" dt="2021-04-15T14:58:04.264" v="2895" actId="165"/>
          <ac:spMkLst>
            <pc:docMk/>
            <pc:sldMk cId="462504928" sldId="357"/>
            <ac:spMk id="1334" creationId="{F5226E80-24D8-4C3D-9F70-26192146BFDD}"/>
          </ac:spMkLst>
        </pc:spChg>
        <pc:spChg chg="mod">
          <ac:chgData name="One Skill" userId="8d49c830ac36a521" providerId="LiveId" clId="{108620F3-7C9B-4B7B-BDB5-71800E3BB158}" dt="2021-04-15T14:58:04.264" v="2895" actId="165"/>
          <ac:spMkLst>
            <pc:docMk/>
            <pc:sldMk cId="462504928" sldId="357"/>
            <ac:spMk id="1335" creationId="{FD75D052-4AF0-4CA8-B97F-230B87F1893B}"/>
          </ac:spMkLst>
        </pc:spChg>
        <pc:spChg chg="mod">
          <ac:chgData name="One Skill" userId="8d49c830ac36a521" providerId="LiveId" clId="{108620F3-7C9B-4B7B-BDB5-71800E3BB158}" dt="2021-04-15T14:58:04.264" v="2895" actId="165"/>
          <ac:spMkLst>
            <pc:docMk/>
            <pc:sldMk cId="462504928" sldId="357"/>
            <ac:spMk id="1336" creationId="{FC067943-5AC0-4432-A8EB-7610C632B0EF}"/>
          </ac:spMkLst>
        </pc:spChg>
        <pc:spChg chg="mod">
          <ac:chgData name="One Skill" userId="8d49c830ac36a521" providerId="LiveId" clId="{108620F3-7C9B-4B7B-BDB5-71800E3BB158}" dt="2021-04-15T14:58:04.264" v="2895" actId="165"/>
          <ac:spMkLst>
            <pc:docMk/>
            <pc:sldMk cId="462504928" sldId="357"/>
            <ac:spMk id="1337" creationId="{400B1591-499F-4B8D-87AB-27D55E9EACEC}"/>
          </ac:spMkLst>
        </pc:spChg>
        <pc:spChg chg="mod">
          <ac:chgData name="One Skill" userId="8d49c830ac36a521" providerId="LiveId" clId="{108620F3-7C9B-4B7B-BDB5-71800E3BB158}" dt="2021-04-15T14:58:04.264" v="2895" actId="165"/>
          <ac:spMkLst>
            <pc:docMk/>
            <pc:sldMk cId="462504928" sldId="357"/>
            <ac:spMk id="1338" creationId="{6342EA92-81B4-478A-9E8B-E1E21FDA1095}"/>
          </ac:spMkLst>
        </pc:spChg>
        <pc:spChg chg="mod">
          <ac:chgData name="One Skill" userId="8d49c830ac36a521" providerId="LiveId" clId="{108620F3-7C9B-4B7B-BDB5-71800E3BB158}" dt="2021-04-15T14:58:04.264" v="2895" actId="165"/>
          <ac:spMkLst>
            <pc:docMk/>
            <pc:sldMk cId="462504928" sldId="357"/>
            <ac:spMk id="1339" creationId="{D9DD66D1-FAB5-43CE-9CB5-990195DD423C}"/>
          </ac:spMkLst>
        </pc:spChg>
        <pc:spChg chg="mod">
          <ac:chgData name="One Skill" userId="8d49c830ac36a521" providerId="LiveId" clId="{108620F3-7C9B-4B7B-BDB5-71800E3BB158}" dt="2021-04-15T14:58:04.264" v="2895" actId="165"/>
          <ac:spMkLst>
            <pc:docMk/>
            <pc:sldMk cId="462504928" sldId="357"/>
            <ac:spMk id="1340" creationId="{DCF9EFCA-0EE0-48E8-BF8A-81E5AC5CB7BC}"/>
          </ac:spMkLst>
        </pc:spChg>
        <pc:spChg chg="mod">
          <ac:chgData name="One Skill" userId="8d49c830ac36a521" providerId="LiveId" clId="{108620F3-7C9B-4B7B-BDB5-71800E3BB158}" dt="2021-04-15T14:58:04.264" v="2895" actId="165"/>
          <ac:spMkLst>
            <pc:docMk/>
            <pc:sldMk cId="462504928" sldId="357"/>
            <ac:spMk id="1341" creationId="{1482BB76-5B24-4C96-A2EC-019D09B04023}"/>
          </ac:spMkLst>
        </pc:spChg>
        <pc:spChg chg="mod">
          <ac:chgData name="One Skill" userId="8d49c830ac36a521" providerId="LiveId" clId="{108620F3-7C9B-4B7B-BDB5-71800E3BB158}" dt="2021-04-15T14:58:04.264" v="2895" actId="165"/>
          <ac:spMkLst>
            <pc:docMk/>
            <pc:sldMk cId="462504928" sldId="357"/>
            <ac:spMk id="1342" creationId="{A5FC6EA3-2FF7-43BD-B9C5-388796166AF9}"/>
          </ac:spMkLst>
        </pc:spChg>
        <pc:spChg chg="mod">
          <ac:chgData name="One Skill" userId="8d49c830ac36a521" providerId="LiveId" clId="{108620F3-7C9B-4B7B-BDB5-71800E3BB158}" dt="2021-04-15T14:58:04.264" v="2895" actId="165"/>
          <ac:spMkLst>
            <pc:docMk/>
            <pc:sldMk cId="462504928" sldId="357"/>
            <ac:spMk id="1343" creationId="{F4CB1274-11DE-4288-89C3-3CB2914B6E06}"/>
          </ac:spMkLst>
        </pc:spChg>
        <pc:spChg chg="mod">
          <ac:chgData name="One Skill" userId="8d49c830ac36a521" providerId="LiveId" clId="{108620F3-7C9B-4B7B-BDB5-71800E3BB158}" dt="2021-04-15T14:58:04.264" v="2895" actId="165"/>
          <ac:spMkLst>
            <pc:docMk/>
            <pc:sldMk cId="462504928" sldId="357"/>
            <ac:spMk id="1344" creationId="{B5E6115F-38DE-4E66-B014-51922F1227FE}"/>
          </ac:spMkLst>
        </pc:spChg>
        <pc:spChg chg="mod">
          <ac:chgData name="One Skill" userId="8d49c830ac36a521" providerId="LiveId" clId="{108620F3-7C9B-4B7B-BDB5-71800E3BB158}" dt="2021-04-15T14:58:04.264" v="2895" actId="165"/>
          <ac:spMkLst>
            <pc:docMk/>
            <pc:sldMk cId="462504928" sldId="357"/>
            <ac:spMk id="1345" creationId="{5218B3D6-FD71-4881-A3DD-1E9B11704AEE}"/>
          </ac:spMkLst>
        </pc:spChg>
        <pc:spChg chg="mod">
          <ac:chgData name="One Skill" userId="8d49c830ac36a521" providerId="LiveId" clId="{108620F3-7C9B-4B7B-BDB5-71800E3BB158}" dt="2021-04-15T14:58:04.264" v="2895" actId="165"/>
          <ac:spMkLst>
            <pc:docMk/>
            <pc:sldMk cId="462504928" sldId="357"/>
            <ac:spMk id="1346" creationId="{0948C43C-C568-4207-8778-F792E1D3132B}"/>
          </ac:spMkLst>
        </pc:spChg>
        <pc:spChg chg="mod">
          <ac:chgData name="One Skill" userId="8d49c830ac36a521" providerId="LiveId" clId="{108620F3-7C9B-4B7B-BDB5-71800E3BB158}" dt="2021-04-15T14:58:04.264" v="2895" actId="165"/>
          <ac:spMkLst>
            <pc:docMk/>
            <pc:sldMk cId="462504928" sldId="357"/>
            <ac:spMk id="1347" creationId="{AD19E590-06D1-4A9B-A77E-F94479F0B6EB}"/>
          </ac:spMkLst>
        </pc:spChg>
        <pc:spChg chg="mod">
          <ac:chgData name="One Skill" userId="8d49c830ac36a521" providerId="LiveId" clId="{108620F3-7C9B-4B7B-BDB5-71800E3BB158}" dt="2021-04-15T14:58:04.264" v="2895" actId="165"/>
          <ac:spMkLst>
            <pc:docMk/>
            <pc:sldMk cId="462504928" sldId="357"/>
            <ac:spMk id="1348" creationId="{3FB8338E-57B1-4E0F-B744-3A08DC11EA9E}"/>
          </ac:spMkLst>
        </pc:spChg>
        <pc:spChg chg="mod">
          <ac:chgData name="One Skill" userId="8d49c830ac36a521" providerId="LiveId" clId="{108620F3-7C9B-4B7B-BDB5-71800E3BB158}" dt="2021-04-15T14:58:04.264" v="2895" actId="165"/>
          <ac:spMkLst>
            <pc:docMk/>
            <pc:sldMk cId="462504928" sldId="357"/>
            <ac:spMk id="1349" creationId="{2C4273A6-31BF-416E-8326-34D998398F33}"/>
          </ac:spMkLst>
        </pc:spChg>
        <pc:spChg chg="mod">
          <ac:chgData name="One Skill" userId="8d49c830ac36a521" providerId="LiveId" clId="{108620F3-7C9B-4B7B-BDB5-71800E3BB158}" dt="2021-04-15T14:58:04.264" v="2895" actId="165"/>
          <ac:spMkLst>
            <pc:docMk/>
            <pc:sldMk cId="462504928" sldId="357"/>
            <ac:spMk id="1351" creationId="{B6A32DFA-9068-49CD-9E59-898D1C734F68}"/>
          </ac:spMkLst>
        </pc:spChg>
        <pc:spChg chg="mod">
          <ac:chgData name="One Skill" userId="8d49c830ac36a521" providerId="LiveId" clId="{108620F3-7C9B-4B7B-BDB5-71800E3BB158}" dt="2021-04-15T14:58:04.264" v="2895" actId="165"/>
          <ac:spMkLst>
            <pc:docMk/>
            <pc:sldMk cId="462504928" sldId="357"/>
            <ac:spMk id="1352" creationId="{41CFD9DA-7785-4CC0-B928-40BD36008669}"/>
          </ac:spMkLst>
        </pc:spChg>
        <pc:spChg chg="mod">
          <ac:chgData name="One Skill" userId="8d49c830ac36a521" providerId="LiveId" clId="{108620F3-7C9B-4B7B-BDB5-71800E3BB158}" dt="2021-04-15T14:58:04.264" v="2895" actId="165"/>
          <ac:spMkLst>
            <pc:docMk/>
            <pc:sldMk cId="462504928" sldId="357"/>
            <ac:spMk id="1353" creationId="{AE36CD1A-B06D-4BFD-B5A8-BDB31E5BAEDA}"/>
          </ac:spMkLst>
        </pc:spChg>
        <pc:spChg chg="mod">
          <ac:chgData name="One Skill" userId="8d49c830ac36a521" providerId="LiveId" clId="{108620F3-7C9B-4B7B-BDB5-71800E3BB158}" dt="2021-04-15T14:58:04.264" v="2895" actId="165"/>
          <ac:spMkLst>
            <pc:docMk/>
            <pc:sldMk cId="462504928" sldId="357"/>
            <ac:spMk id="1354" creationId="{E5359E44-0B6D-48AB-B126-FC966B3BD7C2}"/>
          </ac:spMkLst>
        </pc:spChg>
        <pc:spChg chg="mod">
          <ac:chgData name="One Skill" userId="8d49c830ac36a521" providerId="LiveId" clId="{108620F3-7C9B-4B7B-BDB5-71800E3BB158}" dt="2021-04-15T14:58:04.264" v="2895" actId="165"/>
          <ac:spMkLst>
            <pc:docMk/>
            <pc:sldMk cId="462504928" sldId="357"/>
            <ac:spMk id="1355" creationId="{B75E6ADD-02E1-44BA-B043-EA225ACA452D}"/>
          </ac:spMkLst>
        </pc:spChg>
        <pc:spChg chg="mod">
          <ac:chgData name="One Skill" userId="8d49c830ac36a521" providerId="LiveId" clId="{108620F3-7C9B-4B7B-BDB5-71800E3BB158}" dt="2021-04-15T14:58:04.264" v="2895" actId="165"/>
          <ac:spMkLst>
            <pc:docMk/>
            <pc:sldMk cId="462504928" sldId="357"/>
            <ac:spMk id="1356" creationId="{526319E2-7E20-4286-95AE-4A93E5A8E61B}"/>
          </ac:spMkLst>
        </pc:spChg>
        <pc:spChg chg="mod">
          <ac:chgData name="One Skill" userId="8d49c830ac36a521" providerId="LiveId" clId="{108620F3-7C9B-4B7B-BDB5-71800E3BB158}" dt="2021-04-15T14:58:04.264" v="2895" actId="165"/>
          <ac:spMkLst>
            <pc:docMk/>
            <pc:sldMk cId="462504928" sldId="357"/>
            <ac:spMk id="1357" creationId="{8BEBA3C0-0AAA-4BFB-9E26-243C57FC7AFB}"/>
          </ac:spMkLst>
        </pc:spChg>
        <pc:spChg chg="mod">
          <ac:chgData name="One Skill" userId="8d49c830ac36a521" providerId="LiveId" clId="{108620F3-7C9B-4B7B-BDB5-71800E3BB158}" dt="2021-04-15T14:58:04.264" v="2895" actId="165"/>
          <ac:spMkLst>
            <pc:docMk/>
            <pc:sldMk cId="462504928" sldId="357"/>
            <ac:spMk id="1358" creationId="{7313F0A7-16C1-4B5D-81F6-8A9E135AA66E}"/>
          </ac:spMkLst>
        </pc:spChg>
        <pc:spChg chg="mod">
          <ac:chgData name="One Skill" userId="8d49c830ac36a521" providerId="LiveId" clId="{108620F3-7C9B-4B7B-BDB5-71800E3BB158}" dt="2021-04-15T14:58:04.264" v="2895" actId="165"/>
          <ac:spMkLst>
            <pc:docMk/>
            <pc:sldMk cId="462504928" sldId="357"/>
            <ac:spMk id="1359" creationId="{79EA7D54-FE23-4F19-9135-977F15DB8E87}"/>
          </ac:spMkLst>
        </pc:spChg>
        <pc:spChg chg="mod">
          <ac:chgData name="One Skill" userId="8d49c830ac36a521" providerId="LiveId" clId="{108620F3-7C9B-4B7B-BDB5-71800E3BB158}" dt="2021-04-15T14:58:04.264" v="2895" actId="165"/>
          <ac:spMkLst>
            <pc:docMk/>
            <pc:sldMk cId="462504928" sldId="357"/>
            <ac:spMk id="1360" creationId="{90BB6EDC-D1E4-4448-87E8-F9DB02A917B7}"/>
          </ac:spMkLst>
        </pc:spChg>
        <pc:spChg chg="mod">
          <ac:chgData name="One Skill" userId="8d49c830ac36a521" providerId="LiveId" clId="{108620F3-7C9B-4B7B-BDB5-71800E3BB158}" dt="2021-04-15T14:58:04.264" v="2895" actId="165"/>
          <ac:spMkLst>
            <pc:docMk/>
            <pc:sldMk cId="462504928" sldId="357"/>
            <ac:spMk id="1361" creationId="{327EEA02-6627-4EED-8293-7DDEDC29D5B9}"/>
          </ac:spMkLst>
        </pc:spChg>
        <pc:spChg chg="mod">
          <ac:chgData name="One Skill" userId="8d49c830ac36a521" providerId="LiveId" clId="{108620F3-7C9B-4B7B-BDB5-71800E3BB158}" dt="2021-04-15T14:58:04.264" v="2895" actId="165"/>
          <ac:spMkLst>
            <pc:docMk/>
            <pc:sldMk cId="462504928" sldId="357"/>
            <ac:spMk id="1362" creationId="{B7974702-BD35-40E7-8F4E-6B662D65C152}"/>
          </ac:spMkLst>
        </pc:spChg>
        <pc:spChg chg="mod">
          <ac:chgData name="One Skill" userId="8d49c830ac36a521" providerId="LiveId" clId="{108620F3-7C9B-4B7B-BDB5-71800E3BB158}" dt="2021-04-15T14:58:04.264" v="2895" actId="165"/>
          <ac:spMkLst>
            <pc:docMk/>
            <pc:sldMk cId="462504928" sldId="357"/>
            <ac:spMk id="1363" creationId="{595CD036-07CF-4725-8836-95206B87163D}"/>
          </ac:spMkLst>
        </pc:spChg>
        <pc:spChg chg="mod">
          <ac:chgData name="One Skill" userId="8d49c830ac36a521" providerId="LiveId" clId="{108620F3-7C9B-4B7B-BDB5-71800E3BB158}" dt="2021-04-15T14:58:04.264" v="2895" actId="165"/>
          <ac:spMkLst>
            <pc:docMk/>
            <pc:sldMk cId="462504928" sldId="357"/>
            <ac:spMk id="1364" creationId="{05FBCEB9-F18B-40CC-9098-7634328A774E}"/>
          </ac:spMkLst>
        </pc:spChg>
        <pc:spChg chg="mod">
          <ac:chgData name="One Skill" userId="8d49c830ac36a521" providerId="LiveId" clId="{108620F3-7C9B-4B7B-BDB5-71800E3BB158}" dt="2021-04-15T14:58:04.264" v="2895" actId="165"/>
          <ac:spMkLst>
            <pc:docMk/>
            <pc:sldMk cId="462504928" sldId="357"/>
            <ac:spMk id="1365" creationId="{26A922E8-76F7-484F-A824-257DBD0716BC}"/>
          </ac:spMkLst>
        </pc:spChg>
        <pc:spChg chg="mod">
          <ac:chgData name="One Skill" userId="8d49c830ac36a521" providerId="LiveId" clId="{108620F3-7C9B-4B7B-BDB5-71800E3BB158}" dt="2021-04-15T14:58:04.264" v="2895" actId="165"/>
          <ac:spMkLst>
            <pc:docMk/>
            <pc:sldMk cId="462504928" sldId="357"/>
            <ac:spMk id="1366" creationId="{3FB84646-1283-4EA7-9EAA-E5C84B352BE6}"/>
          </ac:spMkLst>
        </pc:spChg>
        <pc:spChg chg="mod">
          <ac:chgData name="One Skill" userId="8d49c830ac36a521" providerId="LiveId" clId="{108620F3-7C9B-4B7B-BDB5-71800E3BB158}" dt="2021-04-15T14:58:04.264" v="2895" actId="165"/>
          <ac:spMkLst>
            <pc:docMk/>
            <pc:sldMk cId="462504928" sldId="357"/>
            <ac:spMk id="1367" creationId="{E9230452-EC92-4168-A6CD-A7EF63F1D588}"/>
          </ac:spMkLst>
        </pc:spChg>
        <pc:spChg chg="mod">
          <ac:chgData name="One Skill" userId="8d49c830ac36a521" providerId="LiveId" clId="{108620F3-7C9B-4B7B-BDB5-71800E3BB158}" dt="2021-04-15T14:58:04.264" v="2895" actId="165"/>
          <ac:spMkLst>
            <pc:docMk/>
            <pc:sldMk cId="462504928" sldId="357"/>
            <ac:spMk id="1368" creationId="{242637A0-82C0-49CD-B4F1-FABA6B9D7607}"/>
          </ac:spMkLst>
        </pc:spChg>
        <pc:spChg chg="mod">
          <ac:chgData name="One Skill" userId="8d49c830ac36a521" providerId="LiveId" clId="{108620F3-7C9B-4B7B-BDB5-71800E3BB158}" dt="2021-04-15T14:58:04.264" v="2895" actId="165"/>
          <ac:spMkLst>
            <pc:docMk/>
            <pc:sldMk cId="462504928" sldId="357"/>
            <ac:spMk id="1369" creationId="{E7AE630D-1387-4E03-BA42-217BA4C524F8}"/>
          </ac:spMkLst>
        </pc:spChg>
        <pc:spChg chg="mod">
          <ac:chgData name="One Skill" userId="8d49c830ac36a521" providerId="LiveId" clId="{108620F3-7C9B-4B7B-BDB5-71800E3BB158}" dt="2021-04-15T14:58:04.264" v="2895" actId="165"/>
          <ac:spMkLst>
            <pc:docMk/>
            <pc:sldMk cId="462504928" sldId="357"/>
            <ac:spMk id="1370" creationId="{E90847B2-23A2-48A3-A406-25EBD0B74629}"/>
          </ac:spMkLst>
        </pc:spChg>
        <pc:spChg chg="mod">
          <ac:chgData name="One Skill" userId="8d49c830ac36a521" providerId="LiveId" clId="{108620F3-7C9B-4B7B-BDB5-71800E3BB158}" dt="2021-04-15T14:58:04.264" v="2895" actId="165"/>
          <ac:spMkLst>
            <pc:docMk/>
            <pc:sldMk cId="462504928" sldId="357"/>
            <ac:spMk id="1371" creationId="{D4FDD418-01E6-4638-8D84-140BF83FDE98}"/>
          </ac:spMkLst>
        </pc:spChg>
        <pc:spChg chg="mod">
          <ac:chgData name="One Skill" userId="8d49c830ac36a521" providerId="LiveId" clId="{108620F3-7C9B-4B7B-BDB5-71800E3BB158}" dt="2021-04-15T14:58:04.264" v="2895" actId="165"/>
          <ac:spMkLst>
            <pc:docMk/>
            <pc:sldMk cId="462504928" sldId="357"/>
            <ac:spMk id="1373" creationId="{2C9C57CC-1C92-434A-ADBF-4DCEE022D1D5}"/>
          </ac:spMkLst>
        </pc:spChg>
        <pc:spChg chg="mod">
          <ac:chgData name="One Skill" userId="8d49c830ac36a521" providerId="LiveId" clId="{108620F3-7C9B-4B7B-BDB5-71800E3BB158}" dt="2021-04-15T14:58:04.264" v="2895" actId="165"/>
          <ac:spMkLst>
            <pc:docMk/>
            <pc:sldMk cId="462504928" sldId="357"/>
            <ac:spMk id="1374" creationId="{BF8B01FA-0DC2-4E4E-9368-DD8C1F61CCB9}"/>
          </ac:spMkLst>
        </pc:spChg>
        <pc:spChg chg="mod">
          <ac:chgData name="One Skill" userId="8d49c830ac36a521" providerId="LiveId" clId="{108620F3-7C9B-4B7B-BDB5-71800E3BB158}" dt="2021-04-15T14:58:04.264" v="2895" actId="165"/>
          <ac:spMkLst>
            <pc:docMk/>
            <pc:sldMk cId="462504928" sldId="357"/>
            <ac:spMk id="1375" creationId="{71C86CF0-8693-428C-835F-A9C5F3D8371D}"/>
          </ac:spMkLst>
        </pc:spChg>
        <pc:spChg chg="mod">
          <ac:chgData name="One Skill" userId="8d49c830ac36a521" providerId="LiveId" clId="{108620F3-7C9B-4B7B-BDB5-71800E3BB158}" dt="2021-04-15T14:58:04.264" v="2895" actId="165"/>
          <ac:spMkLst>
            <pc:docMk/>
            <pc:sldMk cId="462504928" sldId="357"/>
            <ac:spMk id="1376" creationId="{0242B7AD-789B-42D2-9800-0B1DB246DF48}"/>
          </ac:spMkLst>
        </pc:spChg>
        <pc:spChg chg="mod">
          <ac:chgData name="One Skill" userId="8d49c830ac36a521" providerId="LiveId" clId="{108620F3-7C9B-4B7B-BDB5-71800E3BB158}" dt="2021-04-15T14:58:04.264" v="2895" actId="165"/>
          <ac:spMkLst>
            <pc:docMk/>
            <pc:sldMk cId="462504928" sldId="357"/>
            <ac:spMk id="1377" creationId="{D0E83C7E-3CC8-4C35-AFA2-9ECC91014DD3}"/>
          </ac:spMkLst>
        </pc:spChg>
        <pc:spChg chg="mod">
          <ac:chgData name="One Skill" userId="8d49c830ac36a521" providerId="LiveId" clId="{108620F3-7C9B-4B7B-BDB5-71800E3BB158}" dt="2021-04-15T14:58:04.264" v="2895" actId="165"/>
          <ac:spMkLst>
            <pc:docMk/>
            <pc:sldMk cId="462504928" sldId="357"/>
            <ac:spMk id="1378" creationId="{C9FDEBF5-14BC-49FA-9A99-20D009A30E76}"/>
          </ac:spMkLst>
        </pc:spChg>
        <pc:spChg chg="mod">
          <ac:chgData name="One Skill" userId="8d49c830ac36a521" providerId="LiveId" clId="{108620F3-7C9B-4B7B-BDB5-71800E3BB158}" dt="2021-04-15T14:58:04.264" v="2895" actId="165"/>
          <ac:spMkLst>
            <pc:docMk/>
            <pc:sldMk cId="462504928" sldId="357"/>
            <ac:spMk id="1379" creationId="{6BF76239-8456-499B-B16F-36DD95144B7F}"/>
          </ac:spMkLst>
        </pc:spChg>
        <pc:spChg chg="mod">
          <ac:chgData name="One Skill" userId="8d49c830ac36a521" providerId="LiveId" clId="{108620F3-7C9B-4B7B-BDB5-71800E3BB158}" dt="2021-04-15T14:58:04.264" v="2895" actId="165"/>
          <ac:spMkLst>
            <pc:docMk/>
            <pc:sldMk cId="462504928" sldId="357"/>
            <ac:spMk id="1380" creationId="{803C9BFF-ADE6-4754-8F29-E0E429DA53F3}"/>
          </ac:spMkLst>
        </pc:spChg>
        <pc:spChg chg="mod">
          <ac:chgData name="One Skill" userId="8d49c830ac36a521" providerId="LiveId" clId="{108620F3-7C9B-4B7B-BDB5-71800E3BB158}" dt="2021-04-15T14:58:04.264" v="2895" actId="165"/>
          <ac:spMkLst>
            <pc:docMk/>
            <pc:sldMk cId="462504928" sldId="357"/>
            <ac:spMk id="1381" creationId="{21B8C969-3B44-4AF9-A631-8958965F8C49}"/>
          </ac:spMkLst>
        </pc:spChg>
        <pc:spChg chg="mod">
          <ac:chgData name="One Skill" userId="8d49c830ac36a521" providerId="LiveId" clId="{108620F3-7C9B-4B7B-BDB5-71800E3BB158}" dt="2021-04-15T14:58:04.264" v="2895" actId="165"/>
          <ac:spMkLst>
            <pc:docMk/>
            <pc:sldMk cId="462504928" sldId="357"/>
            <ac:spMk id="1382" creationId="{6A804EDC-DF47-4A81-B71D-BEB0E77EBFDC}"/>
          </ac:spMkLst>
        </pc:spChg>
        <pc:spChg chg="mod">
          <ac:chgData name="One Skill" userId="8d49c830ac36a521" providerId="LiveId" clId="{108620F3-7C9B-4B7B-BDB5-71800E3BB158}" dt="2021-04-15T14:58:04.264" v="2895" actId="165"/>
          <ac:spMkLst>
            <pc:docMk/>
            <pc:sldMk cId="462504928" sldId="357"/>
            <ac:spMk id="1383" creationId="{1AE62C14-1A40-416C-9C41-B068CFB7C498}"/>
          </ac:spMkLst>
        </pc:spChg>
        <pc:spChg chg="mod">
          <ac:chgData name="One Skill" userId="8d49c830ac36a521" providerId="LiveId" clId="{108620F3-7C9B-4B7B-BDB5-71800E3BB158}" dt="2021-04-15T14:58:04.264" v="2895" actId="165"/>
          <ac:spMkLst>
            <pc:docMk/>
            <pc:sldMk cId="462504928" sldId="357"/>
            <ac:spMk id="1384" creationId="{8071948D-1FB5-476F-956B-21C4AE5B7494}"/>
          </ac:spMkLst>
        </pc:spChg>
        <pc:spChg chg="mod">
          <ac:chgData name="One Skill" userId="8d49c830ac36a521" providerId="LiveId" clId="{108620F3-7C9B-4B7B-BDB5-71800E3BB158}" dt="2021-04-15T14:58:04.264" v="2895" actId="165"/>
          <ac:spMkLst>
            <pc:docMk/>
            <pc:sldMk cId="462504928" sldId="357"/>
            <ac:spMk id="1385" creationId="{84D51AC5-E4CF-4B1B-8AEB-FDBCAE96B862}"/>
          </ac:spMkLst>
        </pc:spChg>
        <pc:spChg chg="mod">
          <ac:chgData name="One Skill" userId="8d49c830ac36a521" providerId="LiveId" clId="{108620F3-7C9B-4B7B-BDB5-71800E3BB158}" dt="2021-04-15T14:58:04.264" v="2895" actId="165"/>
          <ac:spMkLst>
            <pc:docMk/>
            <pc:sldMk cId="462504928" sldId="357"/>
            <ac:spMk id="1386" creationId="{AA6F7F30-C7E1-4447-A1C6-C6EA38FA979F}"/>
          </ac:spMkLst>
        </pc:spChg>
        <pc:spChg chg="mod">
          <ac:chgData name="One Skill" userId="8d49c830ac36a521" providerId="LiveId" clId="{108620F3-7C9B-4B7B-BDB5-71800E3BB158}" dt="2021-04-15T14:58:04.264" v="2895" actId="165"/>
          <ac:spMkLst>
            <pc:docMk/>
            <pc:sldMk cId="462504928" sldId="357"/>
            <ac:spMk id="1387" creationId="{960D49FC-3083-43C6-B7B8-D0B3F70E5578}"/>
          </ac:spMkLst>
        </pc:spChg>
        <pc:spChg chg="mod">
          <ac:chgData name="One Skill" userId="8d49c830ac36a521" providerId="LiveId" clId="{108620F3-7C9B-4B7B-BDB5-71800E3BB158}" dt="2021-04-15T14:58:04.264" v="2895" actId="165"/>
          <ac:spMkLst>
            <pc:docMk/>
            <pc:sldMk cId="462504928" sldId="357"/>
            <ac:spMk id="1388" creationId="{CC7D3AFD-EC28-49DB-AC04-7A25903C1325}"/>
          </ac:spMkLst>
        </pc:spChg>
        <pc:spChg chg="mod">
          <ac:chgData name="One Skill" userId="8d49c830ac36a521" providerId="LiveId" clId="{108620F3-7C9B-4B7B-BDB5-71800E3BB158}" dt="2021-04-15T14:58:04.264" v="2895" actId="165"/>
          <ac:spMkLst>
            <pc:docMk/>
            <pc:sldMk cId="462504928" sldId="357"/>
            <ac:spMk id="1389" creationId="{75C4F223-A081-43C9-BED7-A1EF008C1E4A}"/>
          </ac:spMkLst>
        </pc:spChg>
        <pc:spChg chg="mod">
          <ac:chgData name="One Skill" userId="8d49c830ac36a521" providerId="LiveId" clId="{108620F3-7C9B-4B7B-BDB5-71800E3BB158}" dt="2021-04-15T14:58:04.264" v="2895" actId="165"/>
          <ac:spMkLst>
            <pc:docMk/>
            <pc:sldMk cId="462504928" sldId="357"/>
            <ac:spMk id="1390" creationId="{7DB26D12-416C-4080-A6FF-453129BFF193}"/>
          </ac:spMkLst>
        </pc:spChg>
        <pc:spChg chg="mod">
          <ac:chgData name="One Skill" userId="8d49c830ac36a521" providerId="LiveId" clId="{108620F3-7C9B-4B7B-BDB5-71800E3BB158}" dt="2021-04-15T14:58:04.264" v="2895" actId="165"/>
          <ac:spMkLst>
            <pc:docMk/>
            <pc:sldMk cId="462504928" sldId="357"/>
            <ac:spMk id="1391" creationId="{2341E51F-47AD-429C-89B9-D75771A936BB}"/>
          </ac:spMkLst>
        </pc:spChg>
        <pc:spChg chg="mod">
          <ac:chgData name="One Skill" userId="8d49c830ac36a521" providerId="LiveId" clId="{108620F3-7C9B-4B7B-BDB5-71800E3BB158}" dt="2021-04-15T14:58:04.264" v="2895" actId="165"/>
          <ac:spMkLst>
            <pc:docMk/>
            <pc:sldMk cId="462504928" sldId="357"/>
            <ac:spMk id="1392" creationId="{6FF0BBA0-6A08-4AC8-AEAF-FA5275E2A968}"/>
          </ac:spMkLst>
        </pc:spChg>
        <pc:spChg chg="mod">
          <ac:chgData name="One Skill" userId="8d49c830ac36a521" providerId="LiveId" clId="{108620F3-7C9B-4B7B-BDB5-71800E3BB158}" dt="2021-04-15T14:58:04.264" v="2895" actId="165"/>
          <ac:spMkLst>
            <pc:docMk/>
            <pc:sldMk cId="462504928" sldId="357"/>
            <ac:spMk id="1393" creationId="{8D58CC96-899F-4D57-AEC1-38603FB7D39C}"/>
          </ac:spMkLst>
        </pc:spChg>
        <pc:spChg chg="mod">
          <ac:chgData name="One Skill" userId="8d49c830ac36a521" providerId="LiveId" clId="{108620F3-7C9B-4B7B-BDB5-71800E3BB158}" dt="2021-04-15T14:58:04.264" v="2895" actId="165"/>
          <ac:spMkLst>
            <pc:docMk/>
            <pc:sldMk cId="462504928" sldId="357"/>
            <ac:spMk id="1394" creationId="{26004E47-4B9C-452A-B5EC-21C62BA672A5}"/>
          </ac:spMkLst>
        </pc:spChg>
        <pc:spChg chg="mod">
          <ac:chgData name="One Skill" userId="8d49c830ac36a521" providerId="LiveId" clId="{108620F3-7C9B-4B7B-BDB5-71800E3BB158}" dt="2021-04-15T14:58:04.264" v="2895" actId="165"/>
          <ac:spMkLst>
            <pc:docMk/>
            <pc:sldMk cId="462504928" sldId="357"/>
            <ac:spMk id="1395" creationId="{FA394BB8-E8A7-4992-A2F7-347031D75255}"/>
          </ac:spMkLst>
        </pc:spChg>
        <pc:spChg chg="mod">
          <ac:chgData name="One Skill" userId="8d49c830ac36a521" providerId="LiveId" clId="{108620F3-7C9B-4B7B-BDB5-71800E3BB158}" dt="2021-04-15T14:58:04.264" v="2895" actId="165"/>
          <ac:spMkLst>
            <pc:docMk/>
            <pc:sldMk cId="462504928" sldId="357"/>
            <ac:spMk id="1396" creationId="{91972E67-C263-479A-BB72-395FA04DFD9C}"/>
          </ac:spMkLst>
        </pc:spChg>
        <pc:spChg chg="mod">
          <ac:chgData name="One Skill" userId="8d49c830ac36a521" providerId="LiveId" clId="{108620F3-7C9B-4B7B-BDB5-71800E3BB158}" dt="2021-04-15T14:58:04.264" v="2895" actId="165"/>
          <ac:spMkLst>
            <pc:docMk/>
            <pc:sldMk cId="462504928" sldId="357"/>
            <ac:spMk id="1398" creationId="{3B416BC8-5577-482B-B5A9-3DD916FADB16}"/>
          </ac:spMkLst>
        </pc:spChg>
        <pc:spChg chg="mod">
          <ac:chgData name="One Skill" userId="8d49c830ac36a521" providerId="LiveId" clId="{108620F3-7C9B-4B7B-BDB5-71800E3BB158}" dt="2021-04-15T14:58:04.264" v="2895" actId="165"/>
          <ac:spMkLst>
            <pc:docMk/>
            <pc:sldMk cId="462504928" sldId="357"/>
            <ac:spMk id="1399" creationId="{0CCDD401-A9DA-426F-A418-AB2B1DB9A434}"/>
          </ac:spMkLst>
        </pc:spChg>
        <pc:spChg chg="mod">
          <ac:chgData name="One Skill" userId="8d49c830ac36a521" providerId="LiveId" clId="{108620F3-7C9B-4B7B-BDB5-71800E3BB158}" dt="2021-04-15T14:58:04.264" v="2895" actId="165"/>
          <ac:spMkLst>
            <pc:docMk/>
            <pc:sldMk cId="462504928" sldId="357"/>
            <ac:spMk id="1400" creationId="{F5704080-B4A7-4343-BE15-414CA5A9FABB}"/>
          </ac:spMkLst>
        </pc:spChg>
        <pc:spChg chg="mod">
          <ac:chgData name="One Skill" userId="8d49c830ac36a521" providerId="LiveId" clId="{108620F3-7C9B-4B7B-BDB5-71800E3BB158}" dt="2021-04-15T14:58:04.264" v="2895" actId="165"/>
          <ac:spMkLst>
            <pc:docMk/>
            <pc:sldMk cId="462504928" sldId="357"/>
            <ac:spMk id="1401" creationId="{8727D12D-3BE8-4987-9B91-90526062CEA6}"/>
          </ac:spMkLst>
        </pc:spChg>
        <pc:spChg chg="mod">
          <ac:chgData name="One Skill" userId="8d49c830ac36a521" providerId="LiveId" clId="{108620F3-7C9B-4B7B-BDB5-71800E3BB158}" dt="2021-04-15T14:58:04.264" v="2895" actId="165"/>
          <ac:spMkLst>
            <pc:docMk/>
            <pc:sldMk cId="462504928" sldId="357"/>
            <ac:spMk id="1402" creationId="{1C79BBAA-90ED-4532-98A3-FBC00B69AA62}"/>
          </ac:spMkLst>
        </pc:spChg>
        <pc:spChg chg="mod">
          <ac:chgData name="One Skill" userId="8d49c830ac36a521" providerId="LiveId" clId="{108620F3-7C9B-4B7B-BDB5-71800E3BB158}" dt="2021-04-15T14:58:04.264" v="2895" actId="165"/>
          <ac:spMkLst>
            <pc:docMk/>
            <pc:sldMk cId="462504928" sldId="357"/>
            <ac:spMk id="1403" creationId="{03977D94-F905-4D93-81C2-230BB91098CE}"/>
          </ac:spMkLst>
        </pc:spChg>
        <pc:spChg chg="mod">
          <ac:chgData name="One Skill" userId="8d49c830ac36a521" providerId="LiveId" clId="{108620F3-7C9B-4B7B-BDB5-71800E3BB158}" dt="2021-04-15T14:58:04.264" v="2895" actId="165"/>
          <ac:spMkLst>
            <pc:docMk/>
            <pc:sldMk cId="462504928" sldId="357"/>
            <ac:spMk id="1404" creationId="{65838FA8-F51A-4443-A7B7-5CC5258AB048}"/>
          </ac:spMkLst>
        </pc:spChg>
        <pc:spChg chg="mod">
          <ac:chgData name="One Skill" userId="8d49c830ac36a521" providerId="LiveId" clId="{108620F3-7C9B-4B7B-BDB5-71800E3BB158}" dt="2021-04-15T14:58:04.264" v="2895" actId="165"/>
          <ac:spMkLst>
            <pc:docMk/>
            <pc:sldMk cId="462504928" sldId="357"/>
            <ac:spMk id="1405" creationId="{F62AC84C-8C8A-4FFE-9E35-6ACE65E43408}"/>
          </ac:spMkLst>
        </pc:spChg>
        <pc:spChg chg="mod">
          <ac:chgData name="One Skill" userId="8d49c830ac36a521" providerId="LiveId" clId="{108620F3-7C9B-4B7B-BDB5-71800E3BB158}" dt="2021-04-15T14:58:04.264" v="2895" actId="165"/>
          <ac:spMkLst>
            <pc:docMk/>
            <pc:sldMk cId="462504928" sldId="357"/>
            <ac:spMk id="1406" creationId="{24B840B1-23BA-4039-BCF3-428132B25E50}"/>
          </ac:spMkLst>
        </pc:spChg>
        <pc:spChg chg="mod">
          <ac:chgData name="One Skill" userId="8d49c830ac36a521" providerId="LiveId" clId="{108620F3-7C9B-4B7B-BDB5-71800E3BB158}" dt="2021-04-15T14:58:04.264" v="2895" actId="165"/>
          <ac:spMkLst>
            <pc:docMk/>
            <pc:sldMk cId="462504928" sldId="357"/>
            <ac:spMk id="1407" creationId="{E23E9B2F-8037-4CB2-B3ED-3DB84FED9F19}"/>
          </ac:spMkLst>
        </pc:spChg>
        <pc:spChg chg="mod">
          <ac:chgData name="One Skill" userId="8d49c830ac36a521" providerId="LiveId" clId="{108620F3-7C9B-4B7B-BDB5-71800E3BB158}" dt="2021-04-15T14:58:04.264" v="2895" actId="165"/>
          <ac:spMkLst>
            <pc:docMk/>
            <pc:sldMk cId="462504928" sldId="357"/>
            <ac:spMk id="1408" creationId="{7911A28E-78BB-4A8D-A23E-4F06F02E3F78}"/>
          </ac:spMkLst>
        </pc:spChg>
        <pc:spChg chg="mod">
          <ac:chgData name="One Skill" userId="8d49c830ac36a521" providerId="LiveId" clId="{108620F3-7C9B-4B7B-BDB5-71800E3BB158}" dt="2021-04-15T14:58:04.264" v="2895" actId="165"/>
          <ac:spMkLst>
            <pc:docMk/>
            <pc:sldMk cId="462504928" sldId="357"/>
            <ac:spMk id="1409" creationId="{5AA2B104-ED90-4A7A-A736-21C8E86A5080}"/>
          </ac:spMkLst>
        </pc:spChg>
        <pc:spChg chg="mod">
          <ac:chgData name="One Skill" userId="8d49c830ac36a521" providerId="LiveId" clId="{108620F3-7C9B-4B7B-BDB5-71800E3BB158}" dt="2021-04-15T14:58:04.264" v="2895" actId="165"/>
          <ac:spMkLst>
            <pc:docMk/>
            <pc:sldMk cId="462504928" sldId="357"/>
            <ac:spMk id="1410" creationId="{C44F438D-6165-476D-B946-D2AEA065E1F1}"/>
          </ac:spMkLst>
        </pc:spChg>
        <pc:spChg chg="mod">
          <ac:chgData name="One Skill" userId="8d49c830ac36a521" providerId="LiveId" clId="{108620F3-7C9B-4B7B-BDB5-71800E3BB158}" dt="2021-04-15T14:58:04.264" v="2895" actId="165"/>
          <ac:spMkLst>
            <pc:docMk/>
            <pc:sldMk cId="462504928" sldId="357"/>
            <ac:spMk id="1412" creationId="{6B531C9D-E9C3-4AD4-80E4-9AD3540C4C85}"/>
          </ac:spMkLst>
        </pc:spChg>
        <pc:spChg chg="mod">
          <ac:chgData name="One Skill" userId="8d49c830ac36a521" providerId="LiveId" clId="{108620F3-7C9B-4B7B-BDB5-71800E3BB158}" dt="2021-04-15T14:58:04.264" v="2895" actId="165"/>
          <ac:spMkLst>
            <pc:docMk/>
            <pc:sldMk cId="462504928" sldId="357"/>
            <ac:spMk id="1413" creationId="{38DE5724-D622-4D3D-8AA4-AA5A776C136F}"/>
          </ac:spMkLst>
        </pc:spChg>
        <pc:spChg chg="mod">
          <ac:chgData name="One Skill" userId="8d49c830ac36a521" providerId="LiveId" clId="{108620F3-7C9B-4B7B-BDB5-71800E3BB158}" dt="2021-04-15T14:58:04.264" v="2895" actId="165"/>
          <ac:spMkLst>
            <pc:docMk/>
            <pc:sldMk cId="462504928" sldId="357"/>
            <ac:spMk id="1414" creationId="{EDB4C6BB-8771-4FF2-8E2F-0C1434EE8846}"/>
          </ac:spMkLst>
        </pc:spChg>
        <pc:spChg chg="mod">
          <ac:chgData name="One Skill" userId="8d49c830ac36a521" providerId="LiveId" clId="{108620F3-7C9B-4B7B-BDB5-71800E3BB158}" dt="2021-04-15T14:58:04.264" v="2895" actId="165"/>
          <ac:spMkLst>
            <pc:docMk/>
            <pc:sldMk cId="462504928" sldId="357"/>
            <ac:spMk id="1415" creationId="{B259B8EA-3FE0-4D1F-9D03-6C697E92951B}"/>
          </ac:spMkLst>
        </pc:spChg>
        <pc:spChg chg="mod">
          <ac:chgData name="One Skill" userId="8d49c830ac36a521" providerId="LiveId" clId="{108620F3-7C9B-4B7B-BDB5-71800E3BB158}" dt="2021-04-15T14:58:04.264" v="2895" actId="165"/>
          <ac:spMkLst>
            <pc:docMk/>
            <pc:sldMk cId="462504928" sldId="357"/>
            <ac:spMk id="1416" creationId="{849A1CB4-F055-4F43-8DF0-7A4B409DDEE6}"/>
          </ac:spMkLst>
        </pc:spChg>
        <pc:spChg chg="mod">
          <ac:chgData name="One Skill" userId="8d49c830ac36a521" providerId="LiveId" clId="{108620F3-7C9B-4B7B-BDB5-71800E3BB158}" dt="2021-04-15T14:58:04.264" v="2895" actId="165"/>
          <ac:spMkLst>
            <pc:docMk/>
            <pc:sldMk cId="462504928" sldId="357"/>
            <ac:spMk id="1417" creationId="{A625188B-ACEF-491A-AB72-2C1509AFF79F}"/>
          </ac:spMkLst>
        </pc:spChg>
        <pc:spChg chg="mod">
          <ac:chgData name="One Skill" userId="8d49c830ac36a521" providerId="LiveId" clId="{108620F3-7C9B-4B7B-BDB5-71800E3BB158}" dt="2021-04-15T14:58:04.264" v="2895" actId="165"/>
          <ac:spMkLst>
            <pc:docMk/>
            <pc:sldMk cId="462504928" sldId="357"/>
            <ac:spMk id="1418" creationId="{FDAA9AEF-5B89-487E-AA61-A07A71418F17}"/>
          </ac:spMkLst>
        </pc:spChg>
        <pc:spChg chg="mod">
          <ac:chgData name="One Skill" userId="8d49c830ac36a521" providerId="LiveId" clId="{108620F3-7C9B-4B7B-BDB5-71800E3BB158}" dt="2021-04-15T14:58:04.264" v="2895" actId="165"/>
          <ac:spMkLst>
            <pc:docMk/>
            <pc:sldMk cId="462504928" sldId="357"/>
            <ac:spMk id="1419" creationId="{0A1B0ED7-A686-4AB1-AF08-843C5942E74C}"/>
          </ac:spMkLst>
        </pc:spChg>
        <pc:spChg chg="mod">
          <ac:chgData name="One Skill" userId="8d49c830ac36a521" providerId="LiveId" clId="{108620F3-7C9B-4B7B-BDB5-71800E3BB158}" dt="2021-04-15T14:58:04.264" v="2895" actId="165"/>
          <ac:spMkLst>
            <pc:docMk/>
            <pc:sldMk cId="462504928" sldId="357"/>
            <ac:spMk id="1420" creationId="{874C8051-C39B-424A-A0DE-6C2A23E14B10}"/>
          </ac:spMkLst>
        </pc:spChg>
        <pc:spChg chg="mod">
          <ac:chgData name="One Skill" userId="8d49c830ac36a521" providerId="LiveId" clId="{108620F3-7C9B-4B7B-BDB5-71800E3BB158}" dt="2021-04-15T14:58:04.264" v="2895" actId="165"/>
          <ac:spMkLst>
            <pc:docMk/>
            <pc:sldMk cId="462504928" sldId="357"/>
            <ac:spMk id="1422" creationId="{1F9ED722-6FE8-4BE6-8C49-F953462E1FF6}"/>
          </ac:spMkLst>
        </pc:spChg>
        <pc:spChg chg="mod">
          <ac:chgData name="One Skill" userId="8d49c830ac36a521" providerId="LiveId" clId="{108620F3-7C9B-4B7B-BDB5-71800E3BB158}" dt="2021-04-15T14:58:04.264" v="2895" actId="165"/>
          <ac:spMkLst>
            <pc:docMk/>
            <pc:sldMk cId="462504928" sldId="357"/>
            <ac:spMk id="1423" creationId="{CF0C37E4-3711-433B-9E8A-535754C49AAD}"/>
          </ac:spMkLst>
        </pc:spChg>
        <pc:spChg chg="mod">
          <ac:chgData name="One Skill" userId="8d49c830ac36a521" providerId="LiveId" clId="{108620F3-7C9B-4B7B-BDB5-71800E3BB158}" dt="2021-04-15T14:58:04.264" v="2895" actId="165"/>
          <ac:spMkLst>
            <pc:docMk/>
            <pc:sldMk cId="462504928" sldId="357"/>
            <ac:spMk id="1424" creationId="{3FC7441B-ED6F-435C-A1D1-DBAF406C44C4}"/>
          </ac:spMkLst>
        </pc:spChg>
        <pc:spChg chg="mod">
          <ac:chgData name="One Skill" userId="8d49c830ac36a521" providerId="LiveId" clId="{108620F3-7C9B-4B7B-BDB5-71800E3BB158}" dt="2021-04-15T14:58:04.264" v="2895" actId="165"/>
          <ac:spMkLst>
            <pc:docMk/>
            <pc:sldMk cId="462504928" sldId="357"/>
            <ac:spMk id="1425" creationId="{E4783C11-F742-43C2-AD26-A6D84607540C}"/>
          </ac:spMkLst>
        </pc:spChg>
        <pc:spChg chg="mod">
          <ac:chgData name="One Skill" userId="8d49c830ac36a521" providerId="LiveId" clId="{108620F3-7C9B-4B7B-BDB5-71800E3BB158}" dt="2021-04-15T14:58:04.264" v="2895" actId="165"/>
          <ac:spMkLst>
            <pc:docMk/>
            <pc:sldMk cId="462504928" sldId="357"/>
            <ac:spMk id="1426" creationId="{5FAF1787-6C98-414F-9073-50011F98EA6D}"/>
          </ac:spMkLst>
        </pc:spChg>
        <pc:spChg chg="mod">
          <ac:chgData name="One Skill" userId="8d49c830ac36a521" providerId="LiveId" clId="{108620F3-7C9B-4B7B-BDB5-71800E3BB158}" dt="2021-04-15T14:58:04.264" v="2895" actId="165"/>
          <ac:spMkLst>
            <pc:docMk/>
            <pc:sldMk cId="462504928" sldId="357"/>
            <ac:spMk id="1427" creationId="{5D9102B9-F060-4F1A-8BC0-1520170A904B}"/>
          </ac:spMkLst>
        </pc:spChg>
        <pc:spChg chg="mod">
          <ac:chgData name="One Skill" userId="8d49c830ac36a521" providerId="LiveId" clId="{108620F3-7C9B-4B7B-BDB5-71800E3BB158}" dt="2021-04-15T14:58:04.264" v="2895" actId="165"/>
          <ac:spMkLst>
            <pc:docMk/>
            <pc:sldMk cId="462504928" sldId="357"/>
            <ac:spMk id="1428" creationId="{23B9F13B-3E3A-4D65-8728-DE0F9BFB89B5}"/>
          </ac:spMkLst>
        </pc:spChg>
        <pc:spChg chg="mod">
          <ac:chgData name="One Skill" userId="8d49c830ac36a521" providerId="LiveId" clId="{108620F3-7C9B-4B7B-BDB5-71800E3BB158}" dt="2021-04-15T14:58:04.264" v="2895" actId="165"/>
          <ac:spMkLst>
            <pc:docMk/>
            <pc:sldMk cId="462504928" sldId="357"/>
            <ac:spMk id="1430" creationId="{8FC93FE8-63B3-4526-831C-2E9B63C9AED4}"/>
          </ac:spMkLst>
        </pc:spChg>
        <pc:spChg chg="mod">
          <ac:chgData name="One Skill" userId="8d49c830ac36a521" providerId="LiveId" clId="{108620F3-7C9B-4B7B-BDB5-71800E3BB158}" dt="2021-04-15T14:58:04.264" v="2895" actId="165"/>
          <ac:spMkLst>
            <pc:docMk/>
            <pc:sldMk cId="462504928" sldId="357"/>
            <ac:spMk id="1431" creationId="{6473256C-79F7-4E15-94DB-CC859BCC4C68}"/>
          </ac:spMkLst>
        </pc:spChg>
        <pc:spChg chg="mod">
          <ac:chgData name="One Skill" userId="8d49c830ac36a521" providerId="LiveId" clId="{108620F3-7C9B-4B7B-BDB5-71800E3BB158}" dt="2021-04-15T14:58:04.264" v="2895" actId="165"/>
          <ac:spMkLst>
            <pc:docMk/>
            <pc:sldMk cId="462504928" sldId="357"/>
            <ac:spMk id="1432" creationId="{3CD46B35-4A95-4C20-A54A-D4CCDC5A6236}"/>
          </ac:spMkLst>
        </pc:spChg>
        <pc:spChg chg="mod">
          <ac:chgData name="One Skill" userId="8d49c830ac36a521" providerId="LiveId" clId="{108620F3-7C9B-4B7B-BDB5-71800E3BB158}" dt="2021-04-15T14:58:04.264" v="2895" actId="165"/>
          <ac:spMkLst>
            <pc:docMk/>
            <pc:sldMk cId="462504928" sldId="357"/>
            <ac:spMk id="1433" creationId="{307B9B73-BC6D-4959-A71B-06D3AF7A5A6E}"/>
          </ac:spMkLst>
        </pc:spChg>
        <pc:spChg chg="mod">
          <ac:chgData name="One Skill" userId="8d49c830ac36a521" providerId="LiveId" clId="{108620F3-7C9B-4B7B-BDB5-71800E3BB158}" dt="2021-04-15T14:58:04.264" v="2895" actId="165"/>
          <ac:spMkLst>
            <pc:docMk/>
            <pc:sldMk cId="462504928" sldId="357"/>
            <ac:spMk id="1434" creationId="{220C6788-AB33-4E82-8681-A56F4E21A59B}"/>
          </ac:spMkLst>
        </pc:spChg>
        <pc:spChg chg="mod">
          <ac:chgData name="One Skill" userId="8d49c830ac36a521" providerId="LiveId" clId="{108620F3-7C9B-4B7B-BDB5-71800E3BB158}" dt="2021-04-15T14:58:04.264" v="2895" actId="165"/>
          <ac:spMkLst>
            <pc:docMk/>
            <pc:sldMk cId="462504928" sldId="357"/>
            <ac:spMk id="1435" creationId="{1DDC71A1-A1EC-49C3-8D67-66B5C8EF3938}"/>
          </ac:spMkLst>
        </pc:spChg>
        <pc:spChg chg="mod">
          <ac:chgData name="One Skill" userId="8d49c830ac36a521" providerId="LiveId" clId="{108620F3-7C9B-4B7B-BDB5-71800E3BB158}" dt="2021-04-15T14:58:04.264" v="2895" actId="165"/>
          <ac:spMkLst>
            <pc:docMk/>
            <pc:sldMk cId="462504928" sldId="357"/>
            <ac:spMk id="1436" creationId="{23069148-848D-4A4F-8962-07FDF289D865}"/>
          </ac:spMkLst>
        </pc:spChg>
        <pc:spChg chg="mod">
          <ac:chgData name="One Skill" userId="8d49c830ac36a521" providerId="LiveId" clId="{108620F3-7C9B-4B7B-BDB5-71800E3BB158}" dt="2021-04-15T14:58:04.264" v="2895" actId="165"/>
          <ac:spMkLst>
            <pc:docMk/>
            <pc:sldMk cId="462504928" sldId="357"/>
            <ac:spMk id="1437" creationId="{BC680967-A573-4464-8502-E49ACFF9BCE7}"/>
          </ac:spMkLst>
        </pc:spChg>
        <pc:spChg chg="mod">
          <ac:chgData name="One Skill" userId="8d49c830ac36a521" providerId="LiveId" clId="{108620F3-7C9B-4B7B-BDB5-71800E3BB158}" dt="2021-04-15T14:58:04.264" v="2895" actId="165"/>
          <ac:spMkLst>
            <pc:docMk/>
            <pc:sldMk cId="462504928" sldId="357"/>
            <ac:spMk id="1438" creationId="{97C01037-DC0F-4D37-97DD-49997A50FC97}"/>
          </ac:spMkLst>
        </pc:spChg>
        <pc:spChg chg="mod">
          <ac:chgData name="One Skill" userId="8d49c830ac36a521" providerId="LiveId" clId="{108620F3-7C9B-4B7B-BDB5-71800E3BB158}" dt="2021-04-15T14:58:04.264" v="2895" actId="165"/>
          <ac:spMkLst>
            <pc:docMk/>
            <pc:sldMk cId="462504928" sldId="357"/>
            <ac:spMk id="1439" creationId="{2B9150C0-8641-45CE-91F0-892FD2608868}"/>
          </ac:spMkLst>
        </pc:spChg>
        <pc:spChg chg="mod">
          <ac:chgData name="One Skill" userId="8d49c830ac36a521" providerId="LiveId" clId="{108620F3-7C9B-4B7B-BDB5-71800E3BB158}" dt="2021-04-15T14:58:04.264" v="2895" actId="165"/>
          <ac:spMkLst>
            <pc:docMk/>
            <pc:sldMk cId="462504928" sldId="357"/>
            <ac:spMk id="1440" creationId="{0267CDB0-FC7E-4007-AC15-5B5A437BD345}"/>
          </ac:spMkLst>
        </pc:spChg>
        <pc:spChg chg="mod">
          <ac:chgData name="One Skill" userId="8d49c830ac36a521" providerId="LiveId" clId="{108620F3-7C9B-4B7B-BDB5-71800E3BB158}" dt="2021-04-15T14:58:04.264" v="2895" actId="165"/>
          <ac:spMkLst>
            <pc:docMk/>
            <pc:sldMk cId="462504928" sldId="357"/>
            <ac:spMk id="1441" creationId="{4199C6F0-2B78-414A-80B6-FBD87FAC5DED}"/>
          </ac:spMkLst>
        </pc:spChg>
        <pc:spChg chg="mod">
          <ac:chgData name="One Skill" userId="8d49c830ac36a521" providerId="LiveId" clId="{108620F3-7C9B-4B7B-BDB5-71800E3BB158}" dt="2021-04-15T14:58:04.264" v="2895" actId="165"/>
          <ac:spMkLst>
            <pc:docMk/>
            <pc:sldMk cId="462504928" sldId="357"/>
            <ac:spMk id="1442" creationId="{7BDB9D6B-1911-48D4-8B79-C257B4396874}"/>
          </ac:spMkLst>
        </pc:spChg>
        <pc:spChg chg="mod">
          <ac:chgData name="One Skill" userId="8d49c830ac36a521" providerId="LiveId" clId="{108620F3-7C9B-4B7B-BDB5-71800E3BB158}" dt="2021-04-15T14:58:04.264" v="2895" actId="165"/>
          <ac:spMkLst>
            <pc:docMk/>
            <pc:sldMk cId="462504928" sldId="357"/>
            <ac:spMk id="1443" creationId="{0EADDE42-ACFA-40F1-9BB5-F77AC409DDC3}"/>
          </ac:spMkLst>
        </pc:spChg>
        <pc:spChg chg="mod">
          <ac:chgData name="One Skill" userId="8d49c830ac36a521" providerId="LiveId" clId="{108620F3-7C9B-4B7B-BDB5-71800E3BB158}" dt="2021-04-15T14:58:04.264" v="2895" actId="165"/>
          <ac:spMkLst>
            <pc:docMk/>
            <pc:sldMk cId="462504928" sldId="357"/>
            <ac:spMk id="1444" creationId="{EF24712C-AA05-4E03-B51A-6851BD9FC702}"/>
          </ac:spMkLst>
        </pc:spChg>
        <pc:spChg chg="mod">
          <ac:chgData name="One Skill" userId="8d49c830ac36a521" providerId="LiveId" clId="{108620F3-7C9B-4B7B-BDB5-71800E3BB158}" dt="2021-04-15T14:58:04.264" v="2895" actId="165"/>
          <ac:spMkLst>
            <pc:docMk/>
            <pc:sldMk cId="462504928" sldId="357"/>
            <ac:spMk id="1445" creationId="{191FDFF2-7742-4855-87F8-F272D4746E9F}"/>
          </ac:spMkLst>
        </pc:spChg>
        <pc:spChg chg="mod">
          <ac:chgData name="One Skill" userId="8d49c830ac36a521" providerId="LiveId" clId="{108620F3-7C9B-4B7B-BDB5-71800E3BB158}" dt="2021-04-15T14:58:04.264" v="2895" actId="165"/>
          <ac:spMkLst>
            <pc:docMk/>
            <pc:sldMk cId="462504928" sldId="357"/>
            <ac:spMk id="1446" creationId="{E0D180B1-057A-4069-85A1-91FA9C6D2628}"/>
          </ac:spMkLst>
        </pc:spChg>
        <pc:spChg chg="mod">
          <ac:chgData name="One Skill" userId="8d49c830ac36a521" providerId="LiveId" clId="{108620F3-7C9B-4B7B-BDB5-71800E3BB158}" dt="2021-04-15T14:58:04.264" v="2895" actId="165"/>
          <ac:spMkLst>
            <pc:docMk/>
            <pc:sldMk cId="462504928" sldId="357"/>
            <ac:spMk id="1447" creationId="{C36CB4AC-3147-423D-95A3-623B2DAB5B99}"/>
          </ac:spMkLst>
        </pc:spChg>
        <pc:spChg chg="mod">
          <ac:chgData name="One Skill" userId="8d49c830ac36a521" providerId="LiveId" clId="{108620F3-7C9B-4B7B-BDB5-71800E3BB158}" dt="2021-04-15T14:58:04.264" v="2895" actId="165"/>
          <ac:spMkLst>
            <pc:docMk/>
            <pc:sldMk cId="462504928" sldId="357"/>
            <ac:spMk id="1448" creationId="{53393FF1-6F64-47BE-9955-864A12D1DE02}"/>
          </ac:spMkLst>
        </pc:spChg>
        <pc:spChg chg="mod">
          <ac:chgData name="One Skill" userId="8d49c830ac36a521" providerId="LiveId" clId="{108620F3-7C9B-4B7B-BDB5-71800E3BB158}" dt="2021-04-15T14:58:04.264" v="2895" actId="165"/>
          <ac:spMkLst>
            <pc:docMk/>
            <pc:sldMk cId="462504928" sldId="357"/>
            <ac:spMk id="1449" creationId="{45E30785-8B2B-4C93-929F-3B56D8FA9E6B}"/>
          </ac:spMkLst>
        </pc:spChg>
        <pc:spChg chg="mod">
          <ac:chgData name="One Skill" userId="8d49c830ac36a521" providerId="LiveId" clId="{108620F3-7C9B-4B7B-BDB5-71800E3BB158}" dt="2021-04-15T14:58:04.264" v="2895" actId="165"/>
          <ac:spMkLst>
            <pc:docMk/>
            <pc:sldMk cId="462504928" sldId="357"/>
            <ac:spMk id="1450" creationId="{E3FE7B0A-677C-4C72-B4A0-5E288A238B42}"/>
          </ac:spMkLst>
        </pc:spChg>
        <pc:spChg chg="mod">
          <ac:chgData name="One Skill" userId="8d49c830ac36a521" providerId="LiveId" clId="{108620F3-7C9B-4B7B-BDB5-71800E3BB158}" dt="2021-04-15T14:58:04.264" v="2895" actId="165"/>
          <ac:spMkLst>
            <pc:docMk/>
            <pc:sldMk cId="462504928" sldId="357"/>
            <ac:spMk id="1452" creationId="{3D1DFF1A-E8E7-47E9-8931-A38CABB94726}"/>
          </ac:spMkLst>
        </pc:spChg>
        <pc:spChg chg="mod">
          <ac:chgData name="One Skill" userId="8d49c830ac36a521" providerId="LiveId" clId="{108620F3-7C9B-4B7B-BDB5-71800E3BB158}" dt="2021-04-15T14:58:04.264" v="2895" actId="165"/>
          <ac:spMkLst>
            <pc:docMk/>
            <pc:sldMk cId="462504928" sldId="357"/>
            <ac:spMk id="1453" creationId="{F85D88A9-647A-4CC8-A29B-709543C944F4}"/>
          </ac:spMkLst>
        </pc:spChg>
        <pc:spChg chg="mod">
          <ac:chgData name="One Skill" userId="8d49c830ac36a521" providerId="LiveId" clId="{108620F3-7C9B-4B7B-BDB5-71800E3BB158}" dt="2021-04-15T14:58:04.264" v="2895" actId="165"/>
          <ac:spMkLst>
            <pc:docMk/>
            <pc:sldMk cId="462504928" sldId="357"/>
            <ac:spMk id="1454" creationId="{33340574-616E-415E-86C3-3A23C2CE87C0}"/>
          </ac:spMkLst>
        </pc:spChg>
        <pc:spChg chg="mod">
          <ac:chgData name="One Skill" userId="8d49c830ac36a521" providerId="LiveId" clId="{108620F3-7C9B-4B7B-BDB5-71800E3BB158}" dt="2021-04-15T14:58:04.264" v="2895" actId="165"/>
          <ac:spMkLst>
            <pc:docMk/>
            <pc:sldMk cId="462504928" sldId="357"/>
            <ac:spMk id="1455" creationId="{A3299798-66ED-43D0-9536-1C401FC00DDE}"/>
          </ac:spMkLst>
        </pc:spChg>
        <pc:spChg chg="mod">
          <ac:chgData name="One Skill" userId="8d49c830ac36a521" providerId="LiveId" clId="{108620F3-7C9B-4B7B-BDB5-71800E3BB158}" dt="2021-04-15T14:58:04.264" v="2895" actId="165"/>
          <ac:spMkLst>
            <pc:docMk/>
            <pc:sldMk cId="462504928" sldId="357"/>
            <ac:spMk id="1456" creationId="{8022432E-684F-4397-BC4B-5234A9A77266}"/>
          </ac:spMkLst>
        </pc:spChg>
        <pc:spChg chg="mod">
          <ac:chgData name="One Skill" userId="8d49c830ac36a521" providerId="LiveId" clId="{108620F3-7C9B-4B7B-BDB5-71800E3BB158}" dt="2021-04-15T14:58:04.264" v="2895" actId="165"/>
          <ac:spMkLst>
            <pc:docMk/>
            <pc:sldMk cId="462504928" sldId="357"/>
            <ac:spMk id="1457" creationId="{4849715B-F300-4171-8142-F7EBA9FA10DB}"/>
          </ac:spMkLst>
        </pc:spChg>
        <pc:spChg chg="mod">
          <ac:chgData name="One Skill" userId="8d49c830ac36a521" providerId="LiveId" clId="{108620F3-7C9B-4B7B-BDB5-71800E3BB158}" dt="2021-04-15T14:58:04.264" v="2895" actId="165"/>
          <ac:spMkLst>
            <pc:docMk/>
            <pc:sldMk cId="462504928" sldId="357"/>
            <ac:spMk id="1458" creationId="{71B8BAE4-25CC-493A-B25E-347BD4A8411D}"/>
          </ac:spMkLst>
        </pc:spChg>
        <pc:spChg chg="mod">
          <ac:chgData name="One Skill" userId="8d49c830ac36a521" providerId="LiveId" clId="{108620F3-7C9B-4B7B-BDB5-71800E3BB158}" dt="2021-04-15T14:58:04.264" v="2895" actId="165"/>
          <ac:spMkLst>
            <pc:docMk/>
            <pc:sldMk cId="462504928" sldId="357"/>
            <ac:spMk id="1459" creationId="{C69DC205-82CE-4F64-A784-E852EC96D119}"/>
          </ac:spMkLst>
        </pc:spChg>
        <pc:spChg chg="mod">
          <ac:chgData name="One Skill" userId="8d49c830ac36a521" providerId="LiveId" clId="{108620F3-7C9B-4B7B-BDB5-71800E3BB158}" dt="2021-04-15T14:58:04.264" v="2895" actId="165"/>
          <ac:spMkLst>
            <pc:docMk/>
            <pc:sldMk cId="462504928" sldId="357"/>
            <ac:spMk id="1460" creationId="{4B09B672-BACA-48F6-92E0-831221248D3A}"/>
          </ac:spMkLst>
        </pc:spChg>
        <pc:spChg chg="mod">
          <ac:chgData name="One Skill" userId="8d49c830ac36a521" providerId="LiveId" clId="{108620F3-7C9B-4B7B-BDB5-71800E3BB158}" dt="2021-04-15T14:58:04.264" v="2895" actId="165"/>
          <ac:spMkLst>
            <pc:docMk/>
            <pc:sldMk cId="462504928" sldId="357"/>
            <ac:spMk id="1461" creationId="{6A7A5A55-52D4-41C3-9D60-4C9985BE5773}"/>
          </ac:spMkLst>
        </pc:spChg>
        <pc:spChg chg="mod">
          <ac:chgData name="One Skill" userId="8d49c830ac36a521" providerId="LiveId" clId="{108620F3-7C9B-4B7B-BDB5-71800E3BB158}" dt="2021-04-15T14:58:04.264" v="2895" actId="165"/>
          <ac:spMkLst>
            <pc:docMk/>
            <pc:sldMk cId="462504928" sldId="357"/>
            <ac:spMk id="1462" creationId="{D4A056E5-2964-4C9D-8292-DFEC59EDAB88}"/>
          </ac:spMkLst>
        </pc:spChg>
        <pc:spChg chg="mod">
          <ac:chgData name="One Skill" userId="8d49c830ac36a521" providerId="LiveId" clId="{108620F3-7C9B-4B7B-BDB5-71800E3BB158}" dt="2021-04-15T14:58:04.264" v="2895" actId="165"/>
          <ac:spMkLst>
            <pc:docMk/>
            <pc:sldMk cId="462504928" sldId="357"/>
            <ac:spMk id="1463" creationId="{389F05DF-5119-4C02-925D-7BA3F19B09FD}"/>
          </ac:spMkLst>
        </pc:spChg>
        <pc:spChg chg="mod">
          <ac:chgData name="One Skill" userId="8d49c830ac36a521" providerId="LiveId" clId="{108620F3-7C9B-4B7B-BDB5-71800E3BB158}" dt="2021-04-15T14:58:04.264" v="2895" actId="165"/>
          <ac:spMkLst>
            <pc:docMk/>
            <pc:sldMk cId="462504928" sldId="357"/>
            <ac:spMk id="1464" creationId="{4D16024D-A3D0-4CC3-9763-E202F876D492}"/>
          </ac:spMkLst>
        </pc:spChg>
        <pc:spChg chg="mod">
          <ac:chgData name="One Skill" userId="8d49c830ac36a521" providerId="LiveId" clId="{108620F3-7C9B-4B7B-BDB5-71800E3BB158}" dt="2021-04-15T14:58:04.264" v="2895" actId="165"/>
          <ac:spMkLst>
            <pc:docMk/>
            <pc:sldMk cId="462504928" sldId="357"/>
            <ac:spMk id="1465" creationId="{2BFBD400-1CB7-4DC1-9B69-039265E41F79}"/>
          </ac:spMkLst>
        </pc:spChg>
        <pc:spChg chg="mod">
          <ac:chgData name="One Skill" userId="8d49c830ac36a521" providerId="LiveId" clId="{108620F3-7C9B-4B7B-BDB5-71800E3BB158}" dt="2021-04-15T14:58:04.264" v="2895" actId="165"/>
          <ac:spMkLst>
            <pc:docMk/>
            <pc:sldMk cId="462504928" sldId="357"/>
            <ac:spMk id="1466" creationId="{A5C385A4-1252-4A62-83C1-E98D7A55B47E}"/>
          </ac:spMkLst>
        </pc:spChg>
        <pc:spChg chg="mod">
          <ac:chgData name="One Skill" userId="8d49c830ac36a521" providerId="LiveId" clId="{108620F3-7C9B-4B7B-BDB5-71800E3BB158}" dt="2021-04-15T14:58:04.264" v="2895" actId="165"/>
          <ac:spMkLst>
            <pc:docMk/>
            <pc:sldMk cId="462504928" sldId="357"/>
            <ac:spMk id="1467" creationId="{BE915F52-8527-44D9-98F9-454C0AD1DB84}"/>
          </ac:spMkLst>
        </pc:spChg>
        <pc:spChg chg="mod">
          <ac:chgData name="One Skill" userId="8d49c830ac36a521" providerId="LiveId" clId="{108620F3-7C9B-4B7B-BDB5-71800E3BB158}" dt="2021-04-15T14:58:04.264" v="2895" actId="165"/>
          <ac:spMkLst>
            <pc:docMk/>
            <pc:sldMk cId="462504928" sldId="357"/>
            <ac:spMk id="1468" creationId="{10399926-9A9F-4F8B-883A-A3EAA1840C18}"/>
          </ac:spMkLst>
        </pc:spChg>
        <pc:spChg chg="mod">
          <ac:chgData name="One Skill" userId="8d49c830ac36a521" providerId="LiveId" clId="{108620F3-7C9B-4B7B-BDB5-71800E3BB158}" dt="2021-04-15T14:58:04.264" v="2895" actId="165"/>
          <ac:spMkLst>
            <pc:docMk/>
            <pc:sldMk cId="462504928" sldId="357"/>
            <ac:spMk id="1469" creationId="{02B3B007-5E5C-44EC-9CA7-CB3499160AA5}"/>
          </ac:spMkLst>
        </pc:spChg>
        <pc:spChg chg="mod">
          <ac:chgData name="One Skill" userId="8d49c830ac36a521" providerId="LiveId" clId="{108620F3-7C9B-4B7B-BDB5-71800E3BB158}" dt="2021-04-15T14:58:04.264" v="2895" actId="165"/>
          <ac:spMkLst>
            <pc:docMk/>
            <pc:sldMk cId="462504928" sldId="357"/>
            <ac:spMk id="1470" creationId="{104DE760-4EDF-4ADE-A346-77255E36ABEB}"/>
          </ac:spMkLst>
        </pc:spChg>
        <pc:spChg chg="mod">
          <ac:chgData name="One Skill" userId="8d49c830ac36a521" providerId="LiveId" clId="{108620F3-7C9B-4B7B-BDB5-71800E3BB158}" dt="2021-04-15T14:58:04.264" v="2895" actId="165"/>
          <ac:spMkLst>
            <pc:docMk/>
            <pc:sldMk cId="462504928" sldId="357"/>
            <ac:spMk id="1471" creationId="{EC7C9A10-AF9E-41C9-8D3A-B7784912AEFC}"/>
          </ac:spMkLst>
        </pc:spChg>
        <pc:spChg chg="mod">
          <ac:chgData name="One Skill" userId="8d49c830ac36a521" providerId="LiveId" clId="{108620F3-7C9B-4B7B-BDB5-71800E3BB158}" dt="2021-04-15T14:58:04.264" v="2895" actId="165"/>
          <ac:spMkLst>
            <pc:docMk/>
            <pc:sldMk cId="462504928" sldId="357"/>
            <ac:spMk id="1472" creationId="{3796FE5E-14D6-4C82-B84D-3AAEF7E1FEE4}"/>
          </ac:spMkLst>
        </pc:spChg>
        <pc:spChg chg="mod">
          <ac:chgData name="One Skill" userId="8d49c830ac36a521" providerId="LiveId" clId="{108620F3-7C9B-4B7B-BDB5-71800E3BB158}" dt="2021-04-15T14:58:04.264" v="2895" actId="165"/>
          <ac:spMkLst>
            <pc:docMk/>
            <pc:sldMk cId="462504928" sldId="357"/>
            <ac:spMk id="1473" creationId="{6F998E01-8880-45F0-AC9D-EF8FE068F8ED}"/>
          </ac:spMkLst>
        </pc:spChg>
        <pc:spChg chg="mod">
          <ac:chgData name="One Skill" userId="8d49c830ac36a521" providerId="LiveId" clId="{108620F3-7C9B-4B7B-BDB5-71800E3BB158}" dt="2021-04-15T14:58:04.264" v="2895" actId="165"/>
          <ac:spMkLst>
            <pc:docMk/>
            <pc:sldMk cId="462504928" sldId="357"/>
            <ac:spMk id="1474" creationId="{EB6E0AB3-ED0C-4E9D-8C97-E62F1E123E36}"/>
          </ac:spMkLst>
        </pc:spChg>
        <pc:spChg chg="mod">
          <ac:chgData name="One Skill" userId="8d49c830ac36a521" providerId="LiveId" clId="{108620F3-7C9B-4B7B-BDB5-71800E3BB158}" dt="2021-04-15T14:58:04.264" v="2895" actId="165"/>
          <ac:spMkLst>
            <pc:docMk/>
            <pc:sldMk cId="462504928" sldId="357"/>
            <ac:spMk id="1477" creationId="{E8191D80-618A-41A9-906B-76E3B01479AA}"/>
          </ac:spMkLst>
        </pc:spChg>
        <pc:spChg chg="mod">
          <ac:chgData name="One Skill" userId="8d49c830ac36a521" providerId="LiveId" clId="{108620F3-7C9B-4B7B-BDB5-71800E3BB158}" dt="2021-04-15T14:58:04.264" v="2895" actId="165"/>
          <ac:spMkLst>
            <pc:docMk/>
            <pc:sldMk cId="462504928" sldId="357"/>
            <ac:spMk id="1478" creationId="{3D0AEF99-1CCD-42BD-A260-9A6298E76326}"/>
          </ac:spMkLst>
        </pc:spChg>
        <pc:spChg chg="mod">
          <ac:chgData name="One Skill" userId="8d49c830ac36a521" providerId="LiveId" clId="{108620F3-7C9B-4B7B-BDB5-71800E3BB158}" dt="2021-04-15T14:58:04.264" v="2895" actId="165"/>
          <ac:spMkLst>
            <pc:docMk/>
            <pc:sldMk cId="462504928" sldId="357"/>
            <ac:spMk id="1479" creationId="{FF45F2D8-31E3-4EF8-8387-DEAC3CE5967F}"/>
          </ac:spMkLst>
        </pc:spChg>
        <pc:spChg chg="mod">
          <ac:chgData name="One Skill" userId="8d49c830ac36a521" providerId="LiveId" clId="{108620F3-7C9B-4B7B-BDB5-71800E3BB158}" dt="2021-04-15T14:58:04.264" v="2895" actId="165"/>
          <ac:spMkLst>
            <pc:docMk/>
            <pc:sldMk cId="462504928" sldId="357"/>
            <ac:spMk id="1480" creationId="{EB6F87BF-2419-41BA-AB0C-CF222C3F0210}"/>
          </ac:spMkLst>
        </pc:spChg>
        <pc:spChg chg="mod">
          <ac:chgData name="One Skill" userId="8d49c830ac36a521" providerId="LiveId" clId="{108620F3-7C9B-4B7B-BDB5-71800E3BB158}" dt="2021-04-15T14:58:04.264" v="2895" actId="165"/>
          <ac:spMkLst>
            <pc:docMk/>
            <pc:sldMk cId="462504928" sldId="357"/>
            <ac:spMk id="1481" creationId="{6769A0AB-5742-46F5-888E-3764588DF4B2}"/>
          </ac:spMkLst>
        </pc:spChg>
        <pc:spChg chg="mod">
          <ac:chgData name="One Skill" userId="8d49c830ac36a521" providerId="LiveId" clId="{108620F3-7C9B-4B7B-BDB5-71800E3BB158}" dt="2021-04-15T14:58:04.264" v="2895" actId="165"/>
          <ac:spMkLst>
            <pc:docMk/>
            <pc:sldMk cId="462504928" sldId="357"/>
            <ac:spMk id="1482" creationId="{2DCCE41A-A3AB-4165-8586-648D039D1609}"/>
          </ac:spMkLst>
        </pc:spChg>
        <pc:spChg chg="mod">
          <ac:chgData name="One Skill" userId="8d49c830ac36a521" providerId="LiveId" clId="{108620F3-7C9B-4B7B-BDB5-71800E3BB158}" dt="2021-04-15T14:58:04.264" v="2895" actId="165"/>
          <ac:spMkLst>
            <pc:docMk/>
            <pc:sldMk cId="462504928" sldId="357"/>
            <ac:spMk id="1483" creationId="{3A56951C-F221-4225-8AB8-894C11E915B3}"/>
          </ac:spMkLst>
        </pc:spChg>
        <pc:spChg chg="mod">
          <ac:chgData name="One Skill" userId="8d49c830ac36a521" providerId="LiveId" clId="{108620F3-7C9B-4B7B-BDB5-71800E3BB158}" dt="2021-04-15T14:58:04.264" v="2895" actId="165"/>
          <ac:spMkLst>
            <pc:docMk/>
            <pc:sldMk cId="462504928" sldId="357"/>
            <ac:spMk id="1485" creationId="{E2B46FDC-2ED4-47D0-9422-F9017A20B908}"/>
          </ac:spMkLst>
        </pc:spChg>
        <pc:spChg chg="mod">
          <ac:chgData name="One Skill" userId="8d49c830ac36a521" providerId="LiveId" clId="{108620F3-7C9B-4B7B-BDB5-71800E3BB158}" dt="2021-04-15T14:58:04.264" v="2895" actId="165"/>
          <ac:spMkLst>
            <pc:docMk/>
            <pc:sldMk cId="462504928" sldId="357"/>
            <ac:spMk id="1486" creationId="{CF5722A1-A9BB-4907-A3C0-754A925DC51B}"/>
          </ac:spMkLst>
        </pc:spChg>
        <pc:spChg chg="mod">
          <ac:chgData name="One Skill" userId="8d49c830ac36a521" providerId="LiveId" clId="{108620F3-7C9B-4B7B-BDB5-71800E3BB158}" dt="2021-04-15T14:58:04.264" v="2895" actId="165"/>
          <ac:spMkLst>
            <pc:docMk/>
            <pc:sldMk cId="462504928" sldId="357"/>
            <ac:spMk id="1487" creationId="{2F801291-4649-4335-822B-11959664C255}"/>
          </ac:spMkLst>
        </pc:spChg>
        <pc:spChg chg="mod">
          <ac:chgData name="One Skill" userId="8d49c830ac36a521" providerId="LiveId" clId="{108620F3-7C9B-4B7B-BDB5-71800E3BB158}" dt="2021-04-15T14:58:04.264" v="2895" actId="165"/>
          <ac:spMkLst>
            <pc:docMk/>
            <pc:sldMk cId="462504928" sldId="357"/>
            <ac:spMk id="1488" creationId="{C71D0EED-0E4E-46BA-9961-8E70D10ED76E}"/>
          </ac:spMkLst>
        </pc:spChg>
        <pc:spChg chg="mod">
          <ac:chgData name="One Skill" userId="8d49c830ac36a521" providerId="LiveId" clId="{108620F3-7C9B-4B7B-BDB5-71800E3BB158}" dt="2021-04-15T14:58:04.264" v="2895" actId="165"/>
          <ac:spMkLst>
            <pc:docMk/>
            <pc:sldMk cId="462504928" sldId="357"/>
            <ac:spMk id="1489" creationId="{884009C2-A6F1-40EB-BF3C-752EBA33B64C}"/>
          </ac:spMkLst>
        </pc:spChg>
        <pc:spChg chg="mod">
          <ac:chgData name="One Skill" userId="8d49c830ac36a521" providerId="LiveId" clId="{108620F3-7C9B-4B7B-BDB5-71800E3BB158}" dt="2021-04-15T14:58:04.264" v="2895" actId="165"/>
          <ac:spMkLst>
            <pc:docMk/>
            <pc:sldMk cId="462504928" sldId="357"/>
            <ac:spMk id="1490" creationId="{CC720132-7FBA-47F3-8A56-C554BA2DC1C0}"/>
          </ac:spMkLst>
        </pc:spChg>
        <pc:spChg chg="mod">
          <ac:chgData name="One Skill" userId="8d49c830ac36a521" providerId="LiveId" clId="{108620F3-7C9B-4B7B-BDB5-71800E3BB158}" dt="2021-04-15T14:58:04.264" v="2895" actId="165"/>
          <ac:spMkLst>
            <pc:docMk/>
            <pc:sldMk cId="462504928" sldId="357"/>
            <ac:spMk id="1491" creationId="{BBEA6278-8006-42B5-85F7-305E8E7A627C}"/>
          </ac:spMkLst>
        </pc:spChg>
        <pc:spChg chg="mod">
          <ac:chgData name="One Skill" userId="8d49c830ac36a521" providerId="LiveId" clId="{108620F3-7C9B-4B7B-BDB5-71800E3BB158}" dt="2021-04-15T14:58:04.264" v="2895" actId="165"/>
          <ac:spMkLst>
            <pc:docMk/>
            <pc:sldMk cId="462504928" sldId="357"/>
            <ac:spMk id="1494" creationId="{3441EECC-B701-4855-8438-157F7B7BC80F}"/>
          </ac:spMkLst>
        </pc:spChg>
        <pc:spChg chg="mod">
          <ac:chgData name="One Skill" userId="8d49c830ac36a521" providerId="LiveId" clId="{108620F3-7C9B-4B7B-BDB5-71800E3BB158}" dt="2021-04-15T14:58:04.264" v="2895" actId="165"/>
          <ac:spMkLst>
            <pc:docMk/>
            <pc:sldMk cId="462504928" sldId="357"/>
            <ac:spMk id="1495" creationId="{E58A737B-9851-4D4A-B190-7317B96460A8}"/>
          </ac:spMkLst>
        </pc:spChg>
        <pc:spChg chg="mod">
          <ac:chgData name="One Skill" userId="8d49c830ac36a521" providerId="LiveId" clId="{108620F3-7C9B-4B7B-BDB5-71800E3BB158}" dt="2021-04-15T14:58:04.264" v="2895" actId="165"/>
          <ac:spMkLst>
            <pc:docMk/>
            <pc:sldMk cId="462504928" sldId="357"/>
            <ac:spMk id="1496" creationId="{2B0C2DF4-0B91-4586-8FAD-080B6C0A6C36}"/>
          </ac:spMkLst>
        </pc:spChg>
        <pc:spChg chg="mod">
          <ac:chgData name="One Skill" userId="8d49c830ac36a521" providerId="LiveId" clId="{108620F3-7C9B-4B7B-BDB5-71800E3BB158}" dt="2021-04-15T14:58:04.264" v="2895" actId="165"/>
          <ac:spMkLst>
            <pc:docMk/>
            <pc:sldMk cId="462504928" sldId="357"/>
            <ac:spMk id="1497" creationId="{F974E721-57A3-47E7-AF9D-C60AB518ECD5}"/>
          </ac:spMkLst>
        </pc:spChg>
        <pc:spChg chg="mod">
          <ac:chgData name="One Skill" userId="8d49c830ac36a521" providerId="LiveId" clId="{108620F3-7C9B-4B7B-BDB5-71800E3BB158}" dt="2021-04-15T14:58:04.264" v="2895" actId="165"/>
          <ac:spMkLst>
            <pc:docMk/>
            <pc:sldMk cId="462504928" sldId="357"/>
            <ac:spMk id="1498" creationId="{BF7A4369-46F9-4393-9DFE-B14E771CED1C}"/>
          </ac:spMkLst>
        </pc:spChg>
        <pc:spChg chg="mod">
          <ac:chgData name="One Skill" userId="8d49c830ac36a521" providerId="LiveId" clId="{108620F3-7C9B-4B7B-BDB5-71800E3BB158}" dt="2021-04-15T14:58:04.264" v="2895" actId="165"/>
          <ac:spMkLst>
            <pc:docMk/>
            <pc:sldMk cId="462504928" sldId="357"/>
            <ac:spMk id="1499" creationId="{6945E207-9AD3-4432-8F09-61A5B7A4F11D}"/>
          </ac:spMkLst>
        </pc:spChg>
        <pc:spChg chg="mod">
          <ac:chgData name="One Skill" userId="8d49c830ac36a521" providerId="LiveId" clId="{108620F3-7C9B-4B7B-BDB5-71800E3BB158}" dt="2021-04-15T14:58:04.264" v="2895" actId="165"/>
          <ac:spMkLst>
            <pc:docMk/>
            <pc:sldMk cId="462504928" sldId="357"/>
            <ac:spMk id="1500" creationId="{4D81E0AF-F2C2-4624-B441-DFD905B0B0F0}"/>
          </ac:spMkLst>
        </pc:spChg>
        <pc:spChg chg="mod">
          <ac:chgData name="One Skill" userId="8d49c830ac36a521" providerId="LiveId" clId="{108620F3-7C9B-4B7B-BDB5-71800E3BB158}" dt="2021-04-15T14:58:04.264" v="2895" actId="165"/>
          <ac:spMkLst>
            <pc:docMk/>
            <pc:sldMk cId="462504928" sldId="357"/>
            <ac:spMk id="1501" creationId="{949E03BF-AF6D-4CB3-AF28-E975D3963E8F}"/>
          </ac:spMkLst>
        </pc:spChg>
        <pc:spChg chg="mod">
          <ac:chgData name="One Skill" userId="8d49c830ac36a521" providerId="LiveId" clId="{108620F3-7C9B-4B7B-BDB5-71800E3BB158}" dt="2021-04-15T14:58:04.264" v="2895" actId="165"/>
          <ac:spMkLst>
            <pc:docMk/>
            <pc:sldMk cId="462504928" sldId="357"/>
            <ac:spMk id="1502" creationId="{F5D4AEDA-5345-4CF3-8C90-694947622F53}"/>
          </ac:spMkLst>
        </pc:spChg>
        <pc:spChg chg="mod">
          <ac:chgData name="One Skill" userId="8d49c830ac36a521" providerId="LiveId" clId="{108620F3-7C9B-4B7B-BDB5-71800E3BB158}" dt="2021-04-15T14:58:04.264" v="2895" actId="165"/>
          <ac:spMkLst>
            <pc:docMk/>
            <pc:sldMk cId="462504928" sldId="357"/>
            <ac:spMk id="1503" creationId="{251F6C45-C524-4101-8D28-07E2C9230941}"/>
          </ac:spMkLst>
        </pc:spChg>
        <pc:spChg chg="mod">
          <ac:chgData name="One Skill" userId="8d49c830ac36a521" providerId="LiveId" clId="{108620F3-7C9B-4B7B-BDB5-71800E3BB158}" dt="2021-04-15T14:58:04.264" v="2895" actId="165"/>
          <ac:spMkLst>
            <pc:docMk/>
            <pc:sldMk cId="462504928" sldId="357"/>
            <ac:spMk id="1504" creationId="{8487C1A4-07BB-4668-995B-79BCBD39DFDE}"/>
          </ac:spMkLst>
        </pc:spChg>
        <pc:spChg chg="mod">
          <ac:chgData name="One Skill" userId="8d49c830ac36a521" providerId="LiveId" clId="{108620F3-7C9B-4B7B-BDB5-71800E3BB158}" dt="2021-04-15T14:58:04.264" v="2895" actId="165"/>
          <ac:spMkLst>
            <pc:docMk/>
            <pc:sldMk cId="462504928" sldId="357"/>
            <ac:spMk id="1505" creationId="{DE34E1CA-8BC4-4D2D-BCCC-EB761AF87994}"/>
          </ac:spMkLst>
        </pc:spChg>
        <pc:spChg chg="mod">
          <ac:chgData name="One Skill" userId="8d49c830ac36a521" providerId="LiveId" clId="{108620F3-7C9B-4B7B-BDB5-71800E3BB158}" dt="2021-04-15T14:58:04.264" v="2895" actId="165"/>
          <ac:spMkLst>
            <pc:docMk/>
            <pc:sldMk cId="462504928" sldId="357"/>
            <ac:spMk id="1507" creationId="{22E83AAC-AA0E-4A5D-B9C7-B6608382038C}"/>
          </ac:spMkLst>
        </pc:spChg>
        <pc:spChg chg="mod">
          <ac:chgData name="One Skill" userId="8d49c830ac36a521" providerId="LiveId" clId="{108620F3-7C9B-4B7B-BDB5-71800E3BB158}" dt="2021-04-15T14:58:04.264" v="2895" actId="165"/>
          <ac:spMkLst>
            <pc:docMk/>
            <pc:sldMk cId="462504928" sldId="357"/>
            <ac:spMk id="1508" creationId="{006C19A2-FAF1-45A8-B9C1-A04742C1A835}"/>
          </ac:spMkLst>
        </pc:spChg>
        <pc:spChg chg="mod">
          <ac:chgData name="One Skill" userId="8d49c830ac36a521" providerId="LiveId" clId="{108620F3-7C9B-4B7B-BDB5-71800E3BB158}" dt="2021-04-15T14:58:04.264" v="2895" actId="165"/>
          <ac:spMkLst>
            <pc:docMk/>
            <pc:sldMk cId="462504928" sldId="357"/>
            <ac:spMk id="1509" creationId="{6F586701-2E5F-4A19-BAE5-1C49F73D7E52}"/>
          </ac:spMkLst>
        </pc:spChg>
        <pc:spChg chg="mod">
          <ac:chgData name="One Skill" userId="8d49c830ac36a521" providerId="LiveId" clId="{108620F3-7C9B-4B7B-BDB5-71800E3BB158}" dt="2021-04-15T14:58:04.264" v="2895" actId="165"/>
          <ac:spMkLst>
            <pc:docMk/>
            <pc:sldMk cId="462504928" sldId="357"/>
            <ac:spMk id="1510" creationId="{9486BA47-7660-4F4E-AC99-A09BCCE461E4}"/>
          </ac:spMkLst>
        </pc:spChg>
        <pc:spChg chg="mod">
          <ac:chgData name="One Skill" userId="8d49c830ac36a521" providerId="LiveId" clId="{108620F3-7C9B-4B7B-BDB5-71800E3BB158}" dt="2021-04-15T14:58:04.264" v="2895" actId="165"/>
          <ac:spMkLst>
            <pc:docMk/>
            <pc:sldMk cId="462504928" sldId="357"/>
            <ac:spMk id="1511" creationId="{D538B724-68B7-4402-BF49-28905E0348C3}"/>
          </ac:spMkLst>
        </pc:spChg>
        <pc:spChg chg="mod">
          <ac:chgData name="One Skill" userId="8d49c830ac36a521" providerId="LiveId" clId="{108620F3-7C9B-4B7B-BDB5-71800E3BB158}" dt="2021-04-15T14:58:04.264" v="2895" actId="165"/>
          <ac:spMkLst>
            <pc:docMk/>
            <pc:sldMk cId="462504928" sldId="357"/>
            <ac:spMk id="1512" creationId="{6F05ED2E-8D8F-4BAE-9076-1DEEF34EEC67}"/>
          </ac:spMkLst>
        </pc:spChg>
        <pc:spChg chg="mod">
          <ac:chgData name="One Skill" userId="8d49c830ac36a521" providerId="LiveId" clId="{108620F3-7C9B-4B7B-BDB5-71800E3BB158}" dt="2021-04-15T14:58:04.264" v="2895" actId="165"/>
          <ac:spMkLst>
            <pc:docMk/>
            <pc:sldMk cId="462504928" sldId="357"/>
            <ac:spMk id="1513" creationId="{7A053796-6AA8-4445-BB0B-85B28B4E9D83}"/>
          </ac:spMkLst>
        </pc:spChg>
        <pc:spChg chg="mod">
          <ac:chgData name="One Skill" userId="8d49c830ac36a521" providerId="LiveId" clId="{108620F3-7C9B-4B7B-BDB5-71800E3BB158}" dt="2021-04-15T14:58:04.264" v="2895" actId="165"/>
          <ac:spMkLst>
            <pc:docMk/>
            <pc:sldMk cId="462504928" sldId="357"/>
            <ac:spMk id="1514" creationId="{47A7A4E9-65D2-45A3-AB5A-65D4022B5E01}"/>
          </ac:spMkLst>
        </pc:spChg>
        <pc:spChg chg="mod">
          <ac:chgData name="One Skill" userId="8d49c830ac36a521" providerId="LiveId" clId="{108620F3-7C9B-4B7B-BDB5-71800E3BB158}" dt="2021-04-15T14:58:04.264" v="2895" actId="165"/>
          <ac:spMkLst>
            <pc:docMk/>
            <pc:sldMk cId="462504928" sldId="357"/>
            <ac:spMk id="1515" creationId="{F358528A-8747-4DD2-9984-D000DF98B6E7}"/>
          </ac:spMkLst>
        </pc:spChg>
        <pc:spChg chg="mod">
          <ac:chgData name="One Skill" userId="8d49c830ac36a521" providerId="LiveId" clId="{108620F3-7C9B-4B7B-BDB5-71800E3BB158}" dt="2021-04-15T14:58:04.264" v="2895" actId="165"/>
          <ac:spMkLst>
            <pc:docMk/>
            <pc:sldMk cId="462504928" sldId="357"/>
            <ac:spMk id="1516" creationId="{E404569B-D507-4476-AF5C-A53C66120976}"/>
          </ac:spMkLst>
        </pc:spChg>
        <pc:spChg chg="mod">
          <ac:chgData name="One Skill" userId="8d49c830ac36a521" providerId="LiveId" clId="{108620F3-7C9B-4B7B-BDB5-71800E3BB158}" dt="2021-04-15T14:58:04.264" v="2895" actId="165"/>
          <ac:spMkLst>
            <pc:docMk/>
            <pc:sldMk cId="462504928" sldId="357"/>
            <ac:spMk id="1517" creationId="{BECBD5F7-0383-4549-9DC9-1F370B1450F9}"/>
          </ac:spMkLst>
        </pc:spChg>
        <pc:spChg chg="mod">
          <ac:chgData name="One Skill" userId="8d49c830ac36a521" providerId="LiveId" clId="{108620F3-7C9B-4B7B-BDB5-71800E3BB158}" dt="2021-04-15T14:58:04.264" v="2895" actId="165"/>
          <ac:spMkLst>
            <pc:docMk/>
            <pc:sldMk cId="462504928" sldId="357"/>
            <ac:spMk id="1518" creationId="{019AC477-9F48-46C7-9F79-698F0E619B1B}"/>
          </ac:spMkLst>
        </pc:spChg>
        <pc:spChg chg="mod">
          <ac:chgData name="One Skill" userId="8d49c830ac36a521" providerId="LiveId" clId="{108620F3-7C9B-4B7B-BDB5-71800E3BB158}" dt="2021-04-15T14:58:04.264" v="2895" actId="165"/>
          <ac:spMkLst>
            <pc:docMk/>
            <pc:sldMk cId="462504928" sldId="357"/>
            <ac:spMk id="1519" creationId="{4C07AB48-8773-4A03-A9FF-14B5292A1655}"/>
          </ac:spMkLst>
        </pc:spChg>
        <pc:spChg chg="mod">
          <ac:chgData name="One Skill" userId="8d49c830ac36a521" providerId="LiveId" clId="{108620F3-7C9B-4B7B-BDB5-71800E3BB158}" dt="2021-04-15T14:58:04.264" v="2895" actId="165"/>
          <ac:spMkLst>
            <pc:docMk/>
            <pc:sldMk cId="462504928" sldId="357"/>
            <ac:spMk id="1520" creationId="{A23DD101-7D78-41B1-A36A-0D3D4CE5361C}"/>
          </ac:spMkLst>
        </pc:spChg>
        <pc:spChg chg="mod">
          <ac:chgData name="One Skill" userId="8d49c830ac36a521" providerId="LiveId" clId="{108620F3-7C9B-4B7B-BDB5-71800E3BB158}" dt="2021-04-15T14:58:04.264" v="2895" actId="165"/>
          <ac:spMkLst>
            <pc:docMk/>
            <pc:sldMk cId="462504928" sldId="357"/>
            <ac:spMk id="1521" creationId="{650E30BD-B40C-4520-971C-4713A0BFD034}"/>
          </ac:spMkLst>
        </pc:spChg>
        <pc:spChg chg="mod">
          <ac:chgData name="One Skill" userId="8d49c830ac36a521" providerId="LiveId" clId="{108620F3-7C9B-4B7B-BDB5-71800E3BB158}" dt="2021-04-15T14:58:04.264" v="2895" actId="165"/>
          <ac:spMkLst>
            <pc:docMk/>
            <pc:sldMk cId="462504928" sldId="357"/>
            <ac:spMk id="1522" creationId="{E1C5A900-1E5C-4FA0-883C-6A891A399334}"/>
          </ac:spMkLst>
        </pc:spChg>
        <pc:spChg chg="mod">
          <ac:chgData name="One Skill" userId="8d49c830ac36a521" providerId="LiveId" clId="{108620F3-7C9B-4B7B-BDB5-71800E3BB158}" dt="2021-04-15T14:58:04.264" v="2895" actId="165"/>
          <ac:spMkLst>
            <pc:docMk/>
            <pc:sldMk cId="462504928" sldId="357"/>
            <ac:spMk id="1523" creationId="{15F68736-F2A0-415F-BF80-376085DA9489}"/>
          </ac:spMkLst>
        </pc:spChg>
        <pc:spChg chg="mod">
          <ac:chgData name="One Skill" userId="8d49c830ac36a521" providerId="LiveId" clId="{108620F3-7C9B-4B7B-BDB5-71800E3BB158}" dt="2021-04-15T14:58:04.264" v="2895" actId="165"/>
          <ac:spMkLst>
            <pc:docMk/>
            <pc:sldMk cId="462504928" sldId="357"/>
            <ac:spMk id="1524" creationId="{2EA6BC42-A492-49BB-8B30-B9983569D7D3}"/>
          </ac:spMkLst>
        </pc:spChg>
        <pc:spChg chg="mod">
          <ac:chgData name="One Skill" userId="8d49c830ac36a521" providerId="LiveId" clId="{108620F3-7C9B-4B7B-BDB5-71800E3BB158}" dt="2021-04-15T14:58:04.264" v="2895" actId="165"/>
          <ac:spMkLst>
            <pc:docMk/>
            <pc:sldMk cId="462504928" sldId="357"/>
            <ac:spMk id="1525" creationId="{3F4A4B4E-697F-4F11-80B6-F6B5339C458F}"/>
          </ac:spMkLst>
        </pc:spChg>
        <pc:spChg chg="mod">
          <ac:chgData name="One Skill" userId="8d49c830ac36a521" providerId="LiveId" clId="{108620F3-7C9B-4B7B-BDB5-71800E3BB158}" dt="2021-04-15T14:58:04.264" v="2895" actId="165"/>
          <ac:spMkLst>
            <pc:docMk/>
            <pc:sldMk cId="462504928" sldId="357"/>
            <ac:spMk id="1526" creationId="{B1C089F6-FCEF-4828-84F6-6E8D8F677849}"/>
          </ac:spMkLst>
        </pc:spChg>
        <pc:spChg chg="mod">
          <ac:chgData name="One Skill" userId="8d49c830ac36a521" providerId="LiveId" clId="{108620F3-7C9B-4B7B-BDB5-71800E3BB158}" dt="2021-04-15T14:58:04.264" v="2895" actId="165"/>
          <ac:spMkLst>
            <pc:docMk/>
            <pc:sldMk cId="462504928" sldId="357"/>
            <ac:spMk id="1527" creationId="{963E5DFF-C471-41E7-AB21-9CA4C3049AC0}"/>
          </ac:spMkLst>
        </pc:spChg>
        <pc:spChg chg="mod">
          <ac:chgData name="One Skill" userId="8d49c830ac36a521" providerId="LiveId" clId="{108620F3-7C9B-4B7B-BDB5-71800E3BB158}" dt="2021-04-15T14:58:04.264" v="2895" actId="165"/>
          <ac:spMkLst>
            <pc:docMk/>
            <pc:sldMk cId="462504928" sldId="357"/>
            <ac:spMk id="1528" creationId="{15E4EA64-2BF5-4B15-AB66-F914EA34ACBF}"/>
          </ac:spMkLst>
        </pc:spChg>
        <pc:spChg chg="mod">
          <ac:chgData name="One Skill" userId="8d49c830ac36a521" providerId="LiveId" clId="{108620F3-7C9B-4B7B-BDB5-71800E3BB158}" dt="2021-04-15T14:58:04.264" v="2895" actId="165"/>
          <ac:spMkLst>
            <pc:docMk/>
            <pc:sldMk cId="462504928" sldId="357"/>
            <ac:spMk id="1529" creationId="{F8467BE7-DE20-47B7-9549-9E8716CF57EF}"/>
          </ac:spMkLst>
        </pc:spChg>
        <pc:spChg chg="mod">
          <ac:chgData name="One Skill" userId="8d49c830ac36a521" providerId="LiveId" clId="{108620F3-7C9B-4B7B-BDB5-71800E3BB158}" dt="2021-04-15T14:58:04.264" v="2895" actId="165"/>
          <ac:spMkLst>
            <pc:docMk/>
            <pc:sldMk cId="462504928" sldId="357"/>
            <ac:spMk id="1530" creationId="{2AEF6FFB-A627-4011-9BB9-46FD2D1415A2}"/>
          </ac:spMkLst>
        </pc:spChg>
        <pc:spChg chg="mod">
          <ac:chgData name="One Skill" userId="8d49c830ac36a521" providerId="LiveId" clId="{108620F3-7C9B-4B7B-BDB5-71800E3BB158}" dt="2021-04-15T14:58:04.264" v="2895" actId="165"/>
          <ac:spMkLst>
            <pc:docMk/>
            <pc:sldMk cId="462504928" sldId="357"/>
            <ac:spMk id="1531" creationId="{6FF58553-8E74-4745-ADF6-DDEC09694A43}"/>
          </ac:spMkLst>
        </pc:spChg>
        <pc:spChg chg="mod">
          <ac:chgData name="One Skill" userId="8d49c830ac36a521" providerId="LiveId" clId="{108620F3-7C9B-4B7B-BDB5-71800E3BB158}" dt="2021-04-15T14:58:04.264" v="2895" actId="165"/>
          <ac:spMkLst>
            <pc:docMk/>
            <pc:sldMk cId="462504928" sldId="357"/>
            <ac:spMk id="1533" creationId="{F878442E-BDBF-45ED-A2C8-A9045FDCBC78}"/>
          </ac:spMkLst>
        </pc:spChg>
        <pc:spChg chg="mod">
          <ac:chgData name="One Skill" userId="8d49c830ac36a521" providerId="LiveId" clId="{108620F3-7C9B-4B7B-BDB5-71800E3BB158}" dt="2021-04-15T14:58:04.264" v="2895" actId="165"/>
          <ac:spMkLst>
            <pc:docMk/>
            <pc:sldMk cId="462504928" sldId="357"/>
            <ac:spMk id="1534" creationId="{140825F0-6098-4F2F-8BB3-357A18BC417D}"/>
          </ac:spMkLst>
        </pc:spChg>
        <pc:spChg chg="mod">
          <ac:chgData name="One Skill" userId="8d49c830ac36a521" providerId="LiveId" clId="{108620F3-7C9B-4B7B-BDB5-71800E3BB158}" dt="2021-04-15T14:58:04.264" v="2895" actId="165"/>
          <ac:spMkLst>
            <pc:docMk/>
            <pc:sldMk cId="462504928" sldId="357"/>
            <ac:spMk id="1535" creationId="{32AB7EEF-AEAA-4543-8FB0-0EF0B69F71BA}"/>
          </ac:spMkLst>
        </pc:spChg>
        <pc:spChg chg="mod">
          <ac:chgData name="One Skill" userId="8d49c830ac36a521" providerId="LiveId" clId="{108620F3-7C9B-4B7B-BDB5-71800E3BB158}" dt="2021-04-15T14:58:04.264" v="2895" actId="165"/>
          <ac:spMkLst>
            <pc:docMk/>
            <pc:sldMk cId="462504928" sldId="357"/>
            <ac:spMk id="1536" creationId="{BA71BF71-57A0-4F30-8065-B5327168345F}"/>
          </ac:spMkLst>
        </pc:spChg>
        <pc:spChg chg="mod">
          <ac:chgData name="One Skill" userId="8d49c830ac36a521" providerId="LiveId" clId="{108620F3-7C9B-4B7B-BDB5-71800E3BB158}" dt="2021-04-15T14:58:04.264" v="2895" actId="165"/>
          <ac:spMkLst>
            <pc:docMk/>
            <pc:sldMk cId="462504928" sldId="357"/>
            <ac:spMk id="1537" creationId="{5E5AC9CF-F8C2-4D6F-B02E-BB04152AD2C0}"/>
          </ac:spMkLst>
        </pc:spChg>
        <pc:spChg chg="mod">
          <ac:chgData name="One Skill" userId="8d49c830ac36a521" providerId="LiveId" clId="{108620F3-7C9B-4B7B-BDB5-71800E3BB158}" dt="2021-04-15T14:58:04.264" v="2895" actId="165"/>
          <ac:spMkLst>
            <pc:docMk/>
            <pc:sldMk cId="462504928" sldId="357"/>
            <ac:spMk id="1538" creationId="{113F5E29-2020-4331-8367-A215912A5A9A}"/>
          </ac:spMkLst>
        </pc:spChg>
        <pc:spChg chg="mod">
          <ac:chgData name="One Skill" userId="8d49c830ac36a521" providerId="LiveId" clId="{108620F3-7C9B-4B7B-BDB5-71800E3BB158}" dt="2021-04-15T14:58:04.264" v="2895" actId="165"/>
          <ac:spMkLst>
            <pc:docMk/>
            <pc:sldMk cId="462504928" sldId="357"/>
            <ac:spMk id="1539" creationId="{D4495494-EB7D-40F3-8837-2D80F68DC2BB}"/>
          </ac:spMkLst>
        </pc:spChg>
        <pc:spChg chg="mod">
          <ac:chgData name="One Skill" userId="8d49c830ac36a521" providerId="LiveId" clId="{108620F3-7C9B-4B7B-BDB5-71800E3BB158}" dt="2021-04-15T14:58:04.264" v="2895" actId="165"/>
          <ac:spMkLst>
            <pc:docMk/>
            <pc:sldMk cId="462504928" sldId="357"/>
            <ac:spMk id="1540" creationId="{5DF13A83-DAC0-49C5-8480-DE82B9BE6073}"/>
          </ac:spMkLst>
        </pc:spChg>
        <pc:spChg chg="mod">
          <ac:chgData name="One Skill" userId="8d49c830ac36a521" providerId="LiveId" clId="{108620F3-7C9B-4B7B-BDB5-71800E3BB158}" dt="2021-04-15T14:58:04.264" v="2895" actId="165"/>
          <ac:spMkLst>
            <pc:docMk/>
            <pc:sldMk cId="462504928" sldId="357"/>
            <ac:spMk id="1541" creationId="{C1494B54-5216-40A7-90B1-0CBEDC65C9E3}"/>
          </ac:spMkLst>
        </pc:spChg>
        <pc:spChg chg="mod">
          <ac:chgData name="One Skill" userId="8d49c830ac36a521" providerId="LiveId" clId="{108620F3-7C9B-4B7B-BDB5-71800E3BB158}" dt="2021-04-15T14:58:04.264" v="2895" actId="165"/>
          <ac:spMkLst>
            <pc:docMk/>
            <pc:sldMk cId="462504928" sldId="357"/>
            <ac:spMk id="1542" creationId="{EFCFF14B-36D1-4445-83C5-49325CD4A491}"/>
          </ac:spMkLst>
        </pc:spChg>
        <pc:spChg chg="mod">
          <ac:chgData name="One Skill" userId="8d49c830ac36a521" providerId="LiveId" clId="{108620F3-7C9B-4B7B-BDB5-71800E3BB158}" dt="2021-04-15T14:58:04.264" v="2895" actId="165"/>
          <ac:spMkLst>
            <pc:docMk/>
            <pc:sldMk cId="462504928" sldId="357"/>
            <ac:spMk id="1543" creationId="{30B9A5A1-1D0C-4D12-BF53-1C40D9D5472C}"/>
          </ac:spMkLst>
        </pc:spChg>
        <pc:spChg chg="mod">
          <ac:chgData name="One Skill" userId="8d49c830ac36a521" providerId="LiveId" clId="{108620F3-7C9B-4B7B-BDB5-71800E3BB158}" dt="2021-04-15T14:58:04.264" v="2895" actId="165"/>
          <ac:spMkLst>
            <pc:docMk/>
            <pc:sldMk cId="462504928" sldId="357"/>
            <ac:spMk id="1544" creationId="{58969AE9-E875-4698-94D3-04D4BF7C657A}"/>
          </ac:spMkLst>
        </pc:spChg>
        <pc:spChg chg="mod">
          <ac:chgData name="One Skill" userId="8d49c830ac36a521" providerId="LiveId" clId="{108620F3-7C9B-4B7B-BDB5-71800E3BB158}" dt="2021-04-15T14:58:04.264" v="2895" actId="165"/>
          <ac:spMkLst>
            <pc:docMk/>
            <pc:sldMk cId="462504928" sldId="357"/>
            <ac:spMk id="1545" creationId="{FA1CA636-7F4E-4B3D-AC35-2E13BC2656CA}"/>
          </ac:spMkLst>
        </pc:spChg>
        <pc:spChg chg="mod">
          <ac:chgData name="One Skill" userId="8d49c830ac36a521" providerId="LiveId" clId="{108620F3-7C9B-4B7B-BDB5-71800E3BB158}" dt="2021-04-15T14:58:04.264" v="2895" actId="165"/>
          <ac:spMkLst>
            <pc:docMk/>
            <pc:sldMk cId="462504928" sldId="357"/>
            <ac:spMk id="1546" creationId="{28A8F5B8-AA48-44A2-BCCF-E37AA265B7F7}"/>
          </ac:spMkLst>
        </pc:spChg>
        <pc:spChg chg="mod">
          <ac:chgData name="One Skill" userId="8d49c830ac36a521" providerId="LiveId" clId="{108620F3-7C9B-4B7B-BDB5-71800E3BB158}" dt="2021-04-15T14:58:04.264" v="2895" actId="165"/>
          <ac:spMkLst>
            <pc:docMk/>
            <pc:sldMk cId="462504928" sldId="357"/>
            <ac:spMk id="1547" creationId="{A31285E1-10FB-4CC2-B78B-C0FF2EA4CAF4}"/>
          </ac:spMkLst>
        </pc:spChg>
        <pc:spChg chg="mod">
          <ac:chgData name="One Skill" userId="8d49c830ac36a521" providerId="LiveId" clId="{108620F3-7C9B-4B7B-BDB5-71800E3BB158}" dt="2021-04-15T14:58:04.264" v="2895" actId="165"/>
          <ac:spMkLst>
            <pc:docMk/>
            <pc:sldMk cId="462504928" sldId="357"/>
            <ac:spMk id="1548" creationId="{4A45AF37-4F9C-41E1-8D03-5E79069A0AF8}"/>
          </ac:spMkLst>
        </pc:spChg>
        <pc:spChg chg="mod">
          <ac:chgData name="One Skill" userId="8d49c830ac36a521" providerId="LiveId" clId="{108620F3-7C9B-4B7B-BDB5-71800E3BB158}" dt="2021-04-15T14:58:04.264" v="2895" actId="165"/>
          <ac:spMkLst>
            <pc:docMk/>
            <pc:sldMk cId="462504928" sldId="357"/>
            <ac:spMk id="1550" creationId="{FDE978B7-773A-4F67-995A-E46B2BF414CD}"/>
          </ac:spMkLst>
        </pc:spChg>
        <pc:spChg chg="mod">
          <ac:chgData name="One Skill" userId="8d49c830ac36a521" providerId="LiveId" clId="{108620F3-7C9B-4B7B-BDB5-71800E3BB158}" dt="2021-04-15T14:58:04.264" v="2895" actId="165"/>
          <ac:spMkLst>
            <pc:docMk/>
            <pc:sldMk cId="462504928" sldId="357"/>
            <ac:spMk id="1551" creationId="{2198CF5A-5BDD-41B9-A1D7-9C4FE9963B2D}"/>
          </ac:spMkLst>
        </pc:spChg>
        <pc:spChg chg="mod">
          <ac:chgData name="One Skill" userId="8d49c830ac36a521" providerId="LiveId" clId="{108620F3-7C9B-4B7B-BDB5-71800E3BB158}" dt="2021-04-15T14:58:04.264" v="2895" actId="165"/>
          <ac:spMkLst>
            <pc:docMk/>
            <pc:sldMk cId="462504928" sldId="357"/>
            <ac:spMk id="1552" creationId="{0DB3E6ED-3685-4E54-9E0A-545BA3E74EB6}"/>
          </ac:spMkLst>
        </pc:spChg>
        <pc:spChg chg="mod">
          <ac:chgData name="One Skill" userId="8d49c830ac36a521" providerId="LiveId" clId="{108620F3-7C9B-4B7B-BDB5-71800E3BB158}" dt="2021-04-15T14:58:04.264" v="2895" actId="165"/>
          <ac:spMkLst>
            <pc:docMk/>
            <pc:sldMk cId="462504928" sldId="357"/>
            <ac:spMk id="1553" creationId="{FEEA355D-5A32-44D0-A2D8-CC5BAAFCEC63}"/>
          </ac:spMkLst>
        </pc:spChg>
        <pc:spChg chg="mod">
          <ac:chgData name="One Skill" userId="8d49c830ac36a521" providerId="LiveId" clId="{108620F3-7C9B-4B7B-BDB5-71800E3BB158}" dt="2021-04-15T14:58:04.264" v="2895" actId="165"/>
          <ac:spMkLst>
            <pc:docMk/>
            <pc:sldMk cId="462504928" sldId="357"/>
            <ac:spMk id="1554" creationId="{E503821E-627F-40B2-AAA8-18049D8B8F95}"/>
          </ac:spMkLst>
        </pc:spChg>
        <pc:spChg chg="mod">
          <ac:chgData name="One Skill" userId="8d49c830ac36a521" providerId="LiveId" clId="{108620F3-7C9B-4B7B-BDB5-71800E3BB158}" dt="2021-04-15T14:58:04.264" v="2895" actId="165"/>
          <ac:spMkLst>
            <pc:docMk/>
            <pc:sldMk cId="462504928" sldId="357"/>
            <ac:spMk id="1555" creationId="{C4D7956F-28A0-4B0D-BBD0-7775E5342879}"/>
          </ac:spMkLst>
        </pc:spChg>
        <pc:spChg chg="mod">
          <ac:chgData name="One Skill" userId="8d49c830ac36a521" providerId="LiveId" clId="{108620F3-7C9B-4B7B-BDB5-71800E3BB158}" dt="2021-04-15T14:58:04.264" v="2895" actId="165"/>
          <ac:spMkLst>
            <pc:docMk/>
            <pc:sldMk cId="462504928" sldId="357"/>
            <ac:spMk id="1556" creationId="{C02515AF-03AA-451D-90AD-BFA88938A644}"/>
          </ac:spMkLst>
        </pc:spChg>
        <pc:spChg chg="mod">
          <ac:chgData name="One Skill" userId="8d49c830ac36a521" providerId="LiveId" clId="{108620F3-7C9B-4B7B-BDB5-71800E3BB158}" dt="2021-04-15T14:58:04.264" v="2895" actId="165"/>
          <ac:spMkLst>
            <pc:docMk/>
            <pc:sldMk cId="462504928" sldId="357"/>
            <ac:spMk id="1557" creationId="{3E70F898-C896-4FBB-B161-EAAE9964AF66}"/>
          </ac:spMkLst>
        </pc:spChg>
        <pc:spChg chg="mod">
          <ac:chgData name="One Skill" userId="8d49c830ac36a521" providerId="LiveId" clId="{108620F3-7C9B-4B7B-BDB5-71800E3BB158}" dt="2021-04-15T14:58:04.264" v="2895" actId="165"/>
          <ac:spMkLst>
            <pc:docMk/>
            <pc:sldMk cId="462504928" sldId="357"/>
            <ac:spMk id="1558" creationId="{9EEAB5D7-DCDA-4BBA-B03D-35657BD85FED}"/>
          </ac:spMkLst>
        </pc:spChg>
        <pc:spChg chg="mod">
          <ac:chgData name="One Skill" userId="8d49c830ac36a521" providerId="LiveId" clId="{108620F3-7C9B-4B7B-BDB5-71800E3BB158}" dt="2021-04-15T14:58:04.264" v="2895" actId="165"/>
          <ac:spMkLst>
            <pc:docMk/>
            <pc:sldMk cId="462504928" sldId="357"/>
            <ac:spMk id="1559" creationId="{BB350E5A-2383-4B9E-BC3C-28B5AF77C851}"/>
          </ac:spMkLst>
        </pc:spChg>
        <pc:spChg chg="mod">
          <ac:chgData name="One Skill" userId="8d49c830ac36a521" providerId="LiveId" clId="{108620F3-7C9B-4B7B-BDB5-71800E3BB158}" dt="2021-04-15T14:58:04.264" v="2895" actId="165"/>
          <ac:spMkLst>
            <pc:docMk/>
            <pc:sldMk cId="462504928" sldId="357"/>
            <ac:spMk id="1560" creationId="{60652068-8244-4A99-892C-C458A3687CB1}"/>
          </ac:spMkLst>
        </pc:spChg>
        <pc:spChg chg="mod">
          <ac:chgData name="One Skill" userId="8d49c830ac36a521" providerId="LiveId" clId="{108620F3-7C9B-4B7B-BDB5-71800E3BB158}" dt="2021-04-15T14:58:04.264" v="2895" actId="165"/>
          <ac:spMkLst>
            <pc:docMk/>
            <pc:sldMk cId="462504928" sldId="357"/>
            <ac:spMk id="1561" creationId="{43044AF5-6EAB-480B-9EF2-93F8318F72FD}"/>
          </ac:spMkLst>
        </pc:spChg>
        <pc:spChg chg="mod">
          <ac:chgData name="One Skill" userId="8d49c830ac36a521" providerId="LiveId" clId="{108620F3-7C9B-4B7B-BDB5-71800E3BB158}" dt="2021-04-15T14:58:04.264" v="2895" actId="165"/>
          <ac:spMkLst>
            <pc:docMk/>
            <pc:sldMk cId="462504928" sldId="357"/>
            <ac:spMk id="1562" creationId="{C0354928-F594-4762-A4F9-1BD74A297144}"/>
          </ac:spMkLst>
        </pc:spChg>
        <pc:spChg chg="mod">
          <ac:chgData name="One Skill" userId="8d49c830ac36a521" providerId="LiveId" clId="{108620F3-7C9B-4B7B-BDB5-71800E3BB158}" dt="2021-04-15T14:58:04.264" v="2895" actId="165"/>
          <ac:spMkLst>
            <pc:docMk/>
            <pc:sldMk cId="462504928" sldId="357"/>
            <ac:spMk id="1563" creationId="{2755987D-0EC5-42F0-9802-B91313E18CB3}"/>
          </ac:spMkLst>
        </pc:spChg>
        <pc:spChg chg="mod">
          <ac:chgData name="One Skill" userId="8d49c830ac36a521" providerId="LiveId" clId="{108620F3-7C9B-4B7B-BDB5-71800E3BB158}" dt="2021-04-15T14:58:04.264" v="2895" actId="165"/>
          <ac:spMkLst>
            <pc:docMk/>
            <pc:sldMk cId="462504928" sldId="357"/>
            <ac:spMk id="1564" creationId="{A463DCF9-12B3-4463-BA73-A38DD5F69792}"/>
          </ac:spMkLst>
        </pc:spChg>
        <pc:spChg chg="mod">
          <ac:chgData name="One Skill" userId="8d49c830ac36a521" providerId="LiveId" clId="{108620F3-7C9B-4B7B-BDB5-71800E3BB158}" dt="2021-04-15T14:58:04.264" v="2895" actId="165"/>
          <ac:spMkLst>
            <pc:docMk/>
            <pc:sldMk cId="462504928" sldId="357"/>
            <ac:spMk id="1565" creationId="{CDF1DFAA-C192-4DC7-8C38-6513F3BFF8BC}"/>
          </ac:spMkLst>
        </pc:spChg>
        <pc:spChg chg="mod">
          <ac:chgData name="One Skill" userId="8d49c830ac36a521" providerId="LiveId" clId="{108620F3-7C9B-4B7B-BDB5-71800E3BB158}" dt="2021-04-15T14:58:04.264" v="2895" actId="165"/>
          <ac:spMkLst>
            <pc:docMk/>
            <pc:sldMk cId="462504928" sldId="357"/>
            <ac:spMk id="1566" creationId="{958F4761-2C59-46C6-BCB1-9B6954F0C79B}"/>
          </ac:spMkLst>
        </pc:spChg>
        <pc:spChg chg="mod">
          <ac:chgData name="One Skill" userId="8d49c830ac36a521" providerId="LiveId" clId="{108620F3-7C9B-4B7B-BDB5-71800E3BB158}" dt="2021-04-15T14:58:39.186" v="2958" actId="207"/>
          <ac:spMkLst>
            <pc:docMk/>
            <pc:sldMk cId="462504928" sldId="357"/>
            <ac:spMk id="1567" creationId="{5CC8FCDC-4E8B-40A4-BE2B-87B7E3AF9294}"/>
          </ac:spMkLst>
        </pc:spChg>
        <pc:spChg chg="mod">
          <ac:chgData name="One Skill" userId="8d49c830ac36a521" providerId="LiveId" clId="{108620F3-7C9B-4B7B-BDB5-71800E3BB158}" dt="2021-04-15T14:58:04.264" v="2895" actId="165"/>
          <ac:spMkLst>
            <pc:docMk/>
            <pc:sldMk cId="462504928" sldId="357"/>
            <ac:spMk id="1570" creationId="{50F9E83D-2023-4AA2-8CAB-9309ED5B7976}"/>
          </ac:spMkLst>
        </pc:spChg>
        <pc:spChg chg="mod">
          <ac:chgData name="One Skill" userId="8d49c830ac36a521" providerId="LiveId" clId="{108620F3-7C9B-4B7B-BDB5-71800E3BB158}" dt="2021-04-15T14:58:04.264" v="2895" actId="165"/>
          <ac:spMkLst>
            <pc:docMk/>
            <pc:sldMk cId="462504928" sldId="357"/>
            <ac:spMk id="1571" creationId="{286F9AD4-3093-4BD8-A92B-33059C09E522}"/>
          </ac:spMkLst>
        </pc:spChg>
        <pc:spChg chg="mod">
          <ac:chgData name="One Skill" userId="8d49c830ac36a521" providerId="LiveId" clId="{108620F3-7C9B-4B7B-BDB5-71800E3BB158}" dt="2021-04-15T14:58:04.264" v="2895" actId="165"/>
          <ac:spMkLst>
            <pc:docMk/>
            <pc:sldMk cId="462504928" sldId="357"/>
            <ac:spMk id="1572" creationId="{0F4A5675-1EBA-478C-A06C-F65F531C38C9}"/>
          </ac:spMkLst>
        </pc:spChg>
        <pc:spChg chg="mod">
          <ac:chgData name="One Skill" userId="8d49c830ac36a521" providerId="LiveId" clId="{108620F3-7C9B-4B7B-BDB5-71800E3BB158}" dt="2021-04-15T14:58:04.264" v="2895" actId="165"/>
          <ac:spMkLst>
            <pc:docMk/>
            <pc:sldMk cId="462504928" sldId="357"/>
            <ac:spMk id="1573" creationId="{695DCB43-DD28-4E24-A96E-BC58F697B6B7}"/>
          </ac:spMkLst>
        </pc:spChg>
        <pc:spChg chg="mod">
          <ac:chgData name="One Skill" userId="8d49c830ac36a521" providerId="LiveId" clId="{108620F3-7C9B-4B7B-BDB5-71800E3BB158}" dt="2021-04-15T14:58:04.264" v="2895" actId="165"/>
          <ac:spMkLst>
            <pc:docMk/>
            <pc:sldMk cId="462504928" sldId="357"/>
            <ac:spMk id="1574" creationId="{217E387F-FC4A-471F-B8C4-BF2E52CE4A3C}"/>
          </ac:spMkLst>
        </pc:spChg>
        <pc:spChg chg="mod">
          <ac:chgData name="One Skill" userId="8d49c830ac36a521" providerId="LiveId" clId="{108620F3-7C9B-4B7B-BDB5-71800E3BB158}" dt="2021-04-15T14:58:04.264" v="2895" actId="165"/>
          <ac:spMkLst>
            <pc:docMk/>
            <pc:sldMk cId="462504928" sldId="357"/>
            <ac:spMk id="1575" creationId="{3A5480E2-2BB0-4785-B74D-5455B92D2421}"/>
          </ac:spMkLst>
        </pc:spChg>
        <pc:spChg chg="mod">
          <ac:chgData name="One Skill" userId="8d49c830ac36a521" providerId="LiveId" clId="{108620F3-7C9B-4B7B-BDB5-71800E3BB158}" dt="2021-04-15T14:58:04.264" v="2895" actId="165"/>
          <ac:spMkLst>
            <pc:docMk/>
            <pc:sldMk cId="462504928" sldId="357"/>
            <ac:spMk id="1576" creationId="{03759016-76A7-4BD2-84F9-D1C133EB53E5}"/>
          </ac:spMkLst>
        </pc:spChg>
        <pc:spChg chg="mod">
          <ac:chgData name="One Skill" userId="8d49c830ac36a521" providerId="LiveId" clId="{108620F3-7C9B-4B7B-BDB5-71800E3BB158}" dt="2021-04-15T14:58:04.264" v="2895" actId="165"/>
          <ac:spMkLst>
            <pc:docMk/>
            <pc:sldMk cId="462504928" sldId="357"/>
            <ac:spMk id="1577" creationId="{D5E5371E-F904-4FDF-9E73-D3C221F508B5}"/>
          </ac:spMkLst>
        </pc:spChg>
        <pc:spChg chg="mod">
          <ac:chgData name="One Skill" userId="8d49c830ac36a521" providerId="LiveId" clId="{108620F3-7C9B-4B7B-BDB5-71800E3BB158}" dt="2021-04-15T14:58:04.264" v="2895" actId="165"/>
          <ac:spMkLst>
            <pc:docMk/>
            <pc:sldMk cId="462504928" sldId="357"/>
            <ac:spMk id="1579" creationId="{B73A218B-6A5B-4A51-8208-FC85B5A70612}"/>
          </ac:spMkLst>
        </pc:spChg>
        <pc:spChg chg="mod">
          <ac:chgData name="One Skill" userId="8d49c830ac36a521" providerId="LiveId" clId="{108620F3-7C9B-4B7B-BDB5-71800E3BB158}" dt="2021-04-15T14:58:04.264" v="2895" actId="165"/>
          <ac:spMkLst>
            <pc:docMk/>
            <pc:sldMk cId="462504928" sldId="357"/>
            <ac:spMk id="1580" creationId="{27697161-B93F-4CC4-AE3F-5D08D2581450}"/>
          </ac:spMkLst>
        </pc:spChg>
        <pc:spChg chg="mod">
          <ac:chgData name="One Skill" userId="8d49c830ac36a521" providerId="LiveId" clId="{108620F3-7C9B-4B7B-BDB5-71800E3BB158}" dt="2021-04-15T14:58:04.264" v="2895" actId="165"/>
          <ac:spMkLst>
            <pc:docMk/>
            <pc:sldMk cId="462504928" sldId="357"/>
            <ac:spMk id="1581" creationId="{CF030B95-1315-463C-914B-E415D986D638}"/>
          </ac:spMkLst>
        </pc:spChg>
        <pc:spChg chg="mod">
          <ac:chgData name="One Skill" userId="8d49c830ac36a521" providerId="LiveId" clId="{108620F3-7C9B-4B7B-BDB5-71800E3BB158}" dt="2021-04-15T14:58:04.264" v="2895" actId="165"/>
          <ac:spMkLst>
            <pc:docMk/>
            <pc:sldMk cId="462504928" sldId="357"/>
            <ac:spMk id="1582" creationId="{FFD7A6CF-0338-464A-A334-7E32513F3F99}"/>
          </ac:spMkLst>
        </pc:spChg>
        <pc:spChg chg="mod">
          <ac:chgData name="One Skill" userId="8d49c830ac36a521" providerId="LiveId" clId="{108620F3-7C9B-4B7B-BDB5-71800E3BB158}" dt="2021-04-15T14:58:04.264" v="2895" actId="165"/>
          <ac:spMkLst>
            <pc:docMk/>
            <pc:sldMk cId="462504928" sldId="357"/>
            <ac:spMk id="1583" creationId="{92D75898-8DC4-4F8A-B023-FC7B84813F07}"/>
          </ac:spMkLst>
        </pc:spChg>
        <pc:spChg chg="mod">
          <ac:chgData name="One Skill" userId="8d49c830ac36a521" providerId="LiveId" clId="{108620F3-7C9B-4B7B-BDB5-71800E3BB158}" dt="2021-04-15T14:58:04.264" v="2895" actId="165"/>
          <ac:spMkLst>
            <pc:docMk/>
            <pc:sldMk cId="462504928" sldId="357"/>
            <ac:spMk id="1584" creationId="{13E4A412-ECFB-4BDE-B1DC-CBE62B6CF679}"/>
          </ac:spMkLst>
        </pc:spChg>
        <pc:spChg chg="mod">
          <ac:chgData name="One Skill" userId="8d49c830ac36a521" providerId="LiveId" clId="{108620F3-7C9B-4B7B-BDB5-71800E3BB158}" dt="2021-04-15T14:58:04.264" v="2895" actId="165"/>
          <ac:spMkLst>
            <pc:docMk/>
            <pc:sldMk cId="462504928" sldId="357"/>
            <ac:spMk id="1586" creationId="{B6B835B2-D121-4F93-A8FF-7779BAC3C79D}"/>
          </ac:spMkLst>
        </pc:spChg>
        <pc:spChg chg="mod">
          <ac:chgData name="One Skill" userId="8d49c830ac36a521" providerId="LiveId" clId="{108620F3-7C9B-4B7B-BDB5-71800E3BB158}" dt="2021-04-15T14:58:04.264" v="2895" actId="165"/>
          <ac:spMkLst>
            <pc:docMk/>
            <pc:sldMk cId="462504928" sldId="357"/>
            <ac:spMk id="1587" creationId="{A4C4662D-6A69-419B-8466-F493546FB291}"/>
          </ac:spMkLst>
        </pc:spChg>
        <pc:spChg chg="mod">
          <ac:chgData name="One Skill" userId="8d49c830ac36a521" providerId="LiveId" clId="{108620F3-7C9B-4B7B-BDB5-71800E3BB158}" dt="2021-04-15T14:59:12.490" v="3132" actId="207"/>
          <ac:spMkLst>
            <pc:docMk/>
            <pc:sldMk cId="462504928" sldId="357"/>
            <ac:spMk id="1588" creationId="{A4CA4B2C-70E3-4BE6-9296-53EE819BDB9B}"/>
          </ac:spMkLst>
        </pc:spChg>
        <pc:spChg chg="mod">
          <ac:chgData name="One Skill" userId="8d49c830ac36a521" providerId="LiveId" clId="{108620F3-7C9B-4B7B-BDB5-71800E3BB158}" dt="2021-04-15T14:58:04.264" v="2895" actId="165"/>
          <ac:spMkLst>
            <pc:docMk/>
            <pc:sldMk cId="462504928" sldId="357"/>
            <ac:spMk id="1589" creationId="{5B2CDB3B-E4CB-47E4-84B8-D1E3ED7B854D}"/>
          </ac:spMkLst>
        </pc:spChg>
        <pc:spChg chg="mod">
          <ac:chgData name="One Skill" userId="8d49c830ac36a521" providerId="LiveId" clId="{108620F3-7C9B-4B7B-BDB5-71800E3BB158}" dt="2021-04-15T14:58:04.264" v="2895" actId="165"/>
          <ac:spMkLst>
            <pc:docMk/>
            <pc:sldMk cId="462504928" sldId="357"/>
            <ac:spMk id="1590" creationId="{DE90C240-086C-45AA-973B-FC8CBDAD8F37}"/>
          </ac:spMkLst>
        </pc:spChg>
        <pc:spChg chg="mod">
          <ac:chgData name="One Skill" userId="8d49c830ac36a521" providerId="LiveId" clId="{108620F3-7C9B-4B7B-BDB5-71800E3BB158}" dt="2021-04-15T14:58:04.264" v="2895" actId="165"/>
          <ac:spMkLst>
            <pc:docMk/>
            <pc:sldMk cId="462504928" sldId="357"/>
            <ac:spMk id="1591" creationId="{94698850-AD8D-487F-BF89-2A2851AD177B}"/>
          </ac:spMkLst>
        </pc:spChg>
        <pc:spChg chg="mod">
          <ac:chgData name="One Skill" userId="8d49c830ac36a521" providerId="LiveId" clId="{108620F3-7C9B-4B7B-BDB5-71800E3BB158}" dt="2021-04-15T14:58:04.264" v="2895" actId="165"/>
          <ac:spMkLst>
            <pc:docMk/>
            <pc:sldMk cId="462504928" sldId="357"/>
            <ac:spMk id="1592" creationId="{686E594F-2FAD-4448-9923-AA6F0DBC64A0}"/>
          </ac:spMkLst>
        </pc:spChg>
        <pc:spChg chg="mod">
          <ac:chgData name="One Skill" userId="8d49c830ac36a521" providerId="LiveId" clId="{108620F3-7C9B-4B7B-BDB5-71800E3BB158}" dt="2021-04-15T14:59:19.583" v="3192" actId="207"/>
          <ac:spMkLst>
            <pc:docMk/>
            <pc:sldMk cId="462504928" sldId="357"/>
            <ac:spMk id="1593" creationId="{0F5ACA64-7FAF-472A-B097-58378610A869}"/>
          </ac:spMkLst>
        </pc:spChg>
        <pc:spChg chg="mod">
          <ac:chgData name="One Skill" userId="8d49c830ac36a521" providerId="LiveId" clId="{108620F3-7C9B-4B7B-BDB5-71800E3BB158}" dt="2021-04-15T14:58:04.264" v="2895" actId="165"/>
          <ac:spMkLst>
            <pc:docMk/>
            <pc:sldMk cId="462504928" sldId="357"/>
            <ac:spMk id="1594" creationId="{9E53AA6D-66A6-4A8F-853F-E5ADFA412106}"/>
          </ac:spMkLst>
        </pc:spChg>
        <pc:spChg chg="mod">
          <ac:chgData name="One Skill" userId="8d49c830ac36a521" providerId="LiveId" clId="{108620F3-7C9B-4B7B-BDB5-71800E3BB158}" dt="2021-04-15T14:58:04.264" v="2895" actId="165"/>
          <ac:spMkLst>
            <pc:docMk/>
            <pc:sldMk cId="462504928" sldId="357"/>
            <ac:spMk id="1595" creationId="{04D146FD-A4D6-4238-81B2-3723623E2D74}"/>
          </ac:spMkLst>
        </pc:spChg>
        <pc:spChg chg="mod">
          <ac:chgData name="One Skill" userId="8d49c830ac36a521" providerId="LiveId" clId="{108620F3-7C9B-4B7B-BDB5-71800E3BB158}" dt="2021-04-15T14:59:15.843" v="3169" actId="207"/>
          <ac:spMkLst>
            <pc:docMk/>
            <pc:sldMk cId="462504928" sldId="357"/>
            <ac:spMk id="1596" creationId="{EF354DFF-128B-4C2D-8895-17C83CFDD6CE}"/>
          </ac:spMkLst>
        </pc:spChg>
        <pc:spChg chg="mod">
          <ac:chgData name="One Skill" userId="8d49c830ac36a521" providerId="LiveId" clId="{108620F3-7C9B-4B7B-BDB5-71800E3BB158}" dt="2021-04-15T14:58:04.264" v="2895" actId="165"/>
          <ac:spMkLst>
            <pc:docMk/>
            <pc:sldMk cId="462504928" sldId="357"/>
            <ac:spMk id="1597" creationId="{D7F4B19F-5786-431F-AF82-2C0767BC90AB}"/>
          </ac:spMkLst>
        </pc:spChg>
        <pc:spChg chg="mod">
          <ac:chgData name="One Skill" userId="8d49c830ac36a521" providerId="LiveId" clId="{108620F3-7C9B-4B7B-BDB5-71800E3BB158}" dt="2021-04-15T14:58:04.264" v="2895" actId="165"/>
          <ac:spMkLst>
            <pc:docMk/>
            <pc:sldMk cId="462504928" sldId="357"/>
            <ac:spMk id="1598" creationId="{449BA4DB-1011-4191-8829-3AF6BD8ED282}"/>
          </ac:spMkLst>
        </pc:spChg>
        <pc:spChg chg="mod">
          <ac:chgData name="One Skill" userId="8d49c830ac36a521" providerId="LiveId" clId="{108620F3-7C9B-4B7B-BDB5-71800E3BB158}" dt="2021-04-15T14:58:04.264" v="2895" actId="165"/>
          <ac:spMkLst>
            <pc:docMk/>
            <pc:sldMk cId="462504928" sldId="357"/>
            <ac:spMk id="1599" creationId="{2FEA31FE-2D1F-462B-943F-A8D27F856057}"/>
          </ac:spMkLst>
        </pc:spChg>
        <pc:spChg chg="mod">
          <ac:chgData name="One Skill" userId="8d49c830ac36a521" providerId="LiveId" clId="{108620F3-7C9B-4B7B-BDB5-71800E3BB158}" dt="2021-04-15T14:58:04.264" v="2895" actId="165"/>
          <ac:spMkLst>
            <pc:docMk/>
            <pc:sldMk cId="462504928" sldId="357"/>
            <ac:spMk id="1600" creationId="{65C25E49-FAC4-4A3C-810A-9F772DB42987}"/>
          </ac:spMkLst>
        </pc:spChg>
        <pc:spChg chg="mod">
          <ac:chgData name="One Skill" userId="8d49c830ac36a521" providerId="LiveId" clId="{108620F3-7C9B-4B7B-BDB5-71800E3BB158}" dt="2021-04-15T14:58:04.264" v="2895" actId="165"/>
          <ac:spMkLst>
            <pc:docMk/>
            <pc:sldMk cId="462504928" sldId="357"/>
            <ac:spMk id="1601" creationId="{8F5D0A0B-DAB7-4CA6-8976-327DD56AB7FD}"/>
          </ac:spMkLst>
        </pc:spChg>
        <pc:spChg chg="mod">
          <ac:chgData name="One Skill" userId="8d49c830ac36a521" providerId="LiveId" clId="{108620F3-7C9B-4B7B-BDB5-71800E3BB158}" dt="2021-04-15T14:58:04.264" v="2895" actId="165"/>
          <ac:spMkLst>
            <pc:docMk/>
            <pc:sldMk cId="462504928" sldId="357"/>
            <ac:spMk id="1602" creationId="{0B45612B-450B-493D-8C9B-BA9CB04370F9}"/>
          </ac:spMkLst>
        </pc:spChg>
        <pc:spChg chg="mod">
          <ac:chgData name="One Skill" userId="8d49c830ac36a521" providerId="LiveId" clId="{108620F3-7C9B-4B7B-BDB5-71800E3BB158}" dt="2021-04-15T14:58:04.264" v="2895" actId="165"/>
          <ac:spMkLst>
            <pc:docMk/>
            <pc:sldMk cId="462504928" sldId="357"/>
            <ac:spMk id="1603" creationId="{2834E742-36D8-4B3A-85F4-CBD6898C24A4}"/>
          </ac:spMkLst>
        </pc:spChg>
        <pc:spChg chg="mod">
          <ac:chgData name="One Skill" userId="8d49c830ac36a521" providerId="LiveId" clId="{108620F3-7C9B-4B7B-BDB5-71800E3BB158}" dt="2021-04-15T14:58:04.264" v="2895" actId="165"/>
          <ac:spMkLst>
            <pc:docMk/>
            <pc:sldMk cId="462504928" sldId="357"/>
            <ac:spMk id="1604" creationId="{CB9BD755-A7CF-48A2-B640-54856938D77D}"/>
          </ac:spMkLst>
        </pc:spChg>
        <pc:spChg chg="mod">
          <ac:chgData name="One Skill" userId="8d49c830ac36a521" providerId="LiveId" clId="{108620F3-7C9B-4B7B-BDB5-71800E3BB158}" dt="2021-04-15T14:58:04.264" v="2895" actId="165"/>
          <ac:spMkLst>
            <pc:docMk/>
            <pc:sldMk cId="462504928" sldId="357"/>
            <ac:spMk id="1605" creationId="{FF30DBD4-442E-4376-8308-28B2C584C435}"/>
          </ac:spMkLst>
        </pc:spChg>
        <pc:spChg chg="mod">
          <ac:chgData name="One Skill" userId="8d49c830ac36a521" providerId="LiveId" clId="{108620F3-7C9B-4B7B-BDB5-71800E3BB158}" dt="2021-04-15T14:58:04.264" v="2895" actId="165"/>
          <ac:spMkLst>
            <pc:docMk/>
            <pc:sldMk cId="462504928" sldId="357"/>
            <ac:spMk id="1607" creationId="{5F78CD85-D2BA-48A0-88FD-1EC710BADF32}"/>
          </ac:spMkLst>
        </pc:spChg>
        <pc:spChg chg="mod">
          <ac:chgData name="One Skill" userId="8d49c830ac36a521" providerId="LiveId" clId="{108620F3-7C9B-4B7B-BDB5-71800E3BB158}" dt="2021-04-15T14:58:04.264" v="2895" actId="165"/>
          <ac:spMkLst>
            <pc:docMk/>
            <pc:sldMk cId="462504928" sldId="357"/>
            <ac:spMk id="1608" creationId="{023FCB89-2997-4AB9-9973-7C6680775B8A}"/>
          </ac:spMkLst>
        </pc:spChg>
        <pc:spChg chg="mod">
          <ac:chgData name="One Skill" userId="8d49c830ac36a521" providerId="LiveId" clId="{108620F3-7C9B-4B7B-BDB5-71800E3BB158}" dt="2021-04-15T14:58:04.264" v="2895" actId="165"/>
          <ac:spMkLst>
            <pc:docMk/>
            <pc:sldMk cId="462504928" sldId="357"/>
            <ac:spMk id="1609" creationId="{40B40DB0-7FC2-49CA-B878-DB2824C826EC}"/>
          </ac:spMkLst>
        </pc:spChg>
        <pc:spChg chg="mod">
          <ac:chgData name="One Skill" userId="8d49c830ac36a521" providerId="LiveId" clId="{108620F3-7C9B-4B7B-BDB5-71800E3BB158}" dt="2021-04-15T14:58:04.264" v="2895" actId="165"/>
          <ac:spMkLst>
            <pc:docMk/>
            <pc:sldMk cId="462504928" sldId="357"/>
            <ac:spMk id="1610" creationId="{6660A22D-2A15-454A-8D67-688D564A9B98}"/>
          </ac:spMkLst>
        </pc:spChg>
        <pc:spChg chg="mod">
          <ac:chgData name="One Skill" userId="8d49c830ac36a521" providerId="LiveId" clId="{108620F3-7C9B-4B7B-BDB5-71800E3BB158}" dt="2021-04-15T14:58:04.264" v="2895" actId="165"/>
          <ac:spMkLst>
            <pc:docMk/>
            <pc:sldMk cId="462504928" sldId="357"/>
            <ac:spMk id="1611" creationId="{285842BA-ADFB-421A-A73D-977B6995724F}"/>
          </ac:spMkLst>
        </pc:spChg>
        <pc:spChg chg="mod">
          <ac:chgData name="One Skill" userId="8d49c830ac36a521" providerId="LiveId" clId="{108620F3-7C9B-4B7B-BDB5-71800E3BB158}" dt="2021-04-15T14:58:04.264" v="2895" actId="165"/>
          <ac:spMkLst>
            <pc:docMk/>
            <pc:sldMk cId="462504928" sldId="357"/>
            <ac:spMk id="1612" creationId="{ED474706-9D38-4D4B-9800-0B01743CA4AA}"/>
          </ac:spMkLst>
        </pc:spChg>
        <pc:spChg chg="mod">
          <ac:chgData name="One Skill" userId="8d49c830ac36a521" providerId="LiveId" clId="{108620F3-7C9B-4B7B-BDB5-71800E3BB158}" dt="2021-04-15T14:58:04.264" v="2895" actId="165"/>
          <ac:spMkLst>
            <pc:docMk/>
            <pc:sldMk cId="462504928" sldId="357"/>
            <ac:spMk id="1613" creationId="{8B2F9238-7959-49F6-BF92-D0CD3E2DD0EF}"/>
          </ac:spMkLst>
        </pc:spChg>
        <pc:spChg chg="mod">
          <ac:chgData name="One Skill" userId="8d49c830ac36a521" providerId="LiveId" clId="{108620F3-7C9B-4B7B-BDB5-71800E3BB158}" dt="2021-04-15T14:58:04.264" v="2895" actId="165"/>
          <ac:spMkLst>
            <pc:docMk/>
            <pc:sldMk cId="462504928" sldId="357"/>
            <ac:spMk id="1614" creationId="{4898EB1B-5AB8-420D-9F80-3B54441128BC}"/>
          </ac:spMkLst>
        </pc:spChg>
        <pc:spChg chg="mod">
          <ac:chgData name="One Skill" userId="8d49c830ac36a521" providerId="LiveId" clId="{108620F3-7C9B-4B7B-BDB5-71800E3BB158}" dt="2021-04-15T14:58:04.264" v="2895" actId="165"/>
          <ac:spMkLst>
            <pc:docMk/>
            <pc:sldMk cId="462504928" sldId="357"/>
            <ac:spMk id="1615" creationId="{B0FD65F1-2B9B-40BD-8D44-E100F1A3C52C}"/>
          </ac:spMkLst>
        </pc:spChg>
        <pc:spChg chg="mod">
          <ac:chgData name="One Skill" userId="8d49c830ac36a521" providerId="LiveId" clId="{108620F3-7C9B-4B7B-BDB5-71800E3BB158}" dt="2021-04-15T14:58:04.264" v="2895" actId="165"/>
          <ac:spMkLst>
            <pc:docMk/>
            <pc:sldMk cId="462504928" sldId="357"/>
            <ac:spMk id="1616" creationId="{E451F30C-4CB6-47F9-A5FC-8098E1E23CCF}"/>
          </ac:spMkLst>
        </pc:spChg>
        <pc:spChg chg="mod">
          <ac:chgData name="One Skill" userId="8d49c830ac36a521" providerId="LiveId" clId="{108620F3-7C9B-4B7B-BDB5-71800E3BB158}" dt="2021-04-15T14:58:04.264" v="2895" actId="165"/>
          <ac:spMkLst>
            <pc:docMk/>
            <pc:sldMk cId="462504928" sldId="357"/>
            <ac:spMk id="1617" creationId="{725C844B-86F7-4C3A-87F6-BD357BB3B97E}"/>
          </ac:spMkLst>
        </pc:spChg>
        <pc:spChg chg="mod">
          <ac:chgData name="One Skill" userId="8d49c830ac36a521" providerId="LiveId" clId="{108620F3-7C9B-4B7B-BDB5-71800E3BB158}" dt="2021-04-15T14:58:04.264" v="2895" actId="165"/>
          <ac:spMkLst>
            <pc:docMk/>
            <pc:sldMk cId="462504928" sldId="357"/>
            <ac:spMk id="1618" creationId="{AD591D31-FA76-4B0E-8A62-EFC12E904982}"/>
          </ac:spMkLst>
        </pc:spChg>
        <pc:spChg chg="mod">
          <ac:chgData name="One Skill" userId="8d49c830ac36a521" providerId="LiveId" clId="{108620F3-7C9B-4B7B-BDB5-71800E3BB158}" dt="2021-04-15T14:58:04.264" v="2895" actId="165"/>
          <ac:spMkLst>
            <pc:docMk/>
            <pc:sldMk cId="462504928" sldId="357"/>
            <ac:spMk id="1620" creationId="{73A57D35-861B-46F5-9971-DC4FD30CBEB0}"/>
          </ac:spMkLst>
        </pc:spChg>
        <pc:spChg chg="mod">
          <ac:chgData name="One Skill" userId="8d49c830ac36a521" providerId="LiveId" clId="{108620F3-7C9B-4B7B-BDB5-71800E3BB158}" dt="2021-04-15T14:58:04.264" v="2895" actId="165"/>
          <ac:spMkLst>
            <pc:docMk/>
            <pc:sldMk cId="462504928" sldId="357"/>
            <ac:spMk id="1621" creationId="{34BD915F-6FE3-49A4-A82F-6BBFA5B3AA33}"/>
          </ac:spMkLst>
        </pc:spChg>
        <pc:spChg chg="mod">
          <ac:chgData name="One Skill" userId="8d49c830ac36a521" providerId="LiveId" clId="{108620F3-7C9B-4B7B-BDB5-71800E3BB158}" dt="2021-04-15T14:58:04.264" v="2895" actId="165"/>
          <ac:spMkLst>
            <pc:docMk/>
            <pc:sldMk cId="462504928" sldId="357"/>
            <ac:spMk id="1622" creationId="{D5566108-EB1F-4DE9-AA35-1DCB3A2B7C6E}"/>
          </ac:spMkLst>
        </pc:spChg>
        <pc:spChg chg="mod">
          <ac:chgData name="One Skill" userId="8d49c830ac36a521" providerId="LiveId" clId="{108620F3-7C9B-4B7B-BDB5-71800E3BB158}" dt="2021-04-15T14:58:04.264" v="2895" actId="165"/>
          <ac:spMkLst>
            <pc:docMk/>
            <pc:sldMk cId="462504928" sldId="357"/>
            <ac:spMk id="1623" creationId="{B1AE4C3F-42BD-4ABC-BDDB-4F095E0E8F9A}"/>
          </ac:spMkLst>
        </pc:spChg>
        <pc:spChg chg="mod">
          <ac:chgData name="One Skill" userId="8d49c830ac36a521" providerId="LiveId" clId="{108620F3-7C9B-4B7B-BDB5-71800E3BB158}" dt="2021-04-15T14:58:04.264" v="2895" actId="165"/>
          <ac:spMkLst>
            <pc:docMk/>
            <pc:sldMk cId="462504928" sldId="357"/>
            <ac:spMk id="1624" creationId="{959F3538-3C27-44CF-90BC-AC0B6BAD3245}"/>
          </ac:spMkLst>
        </pc:spChg>
        <pc:spChg chg="mod">
          <ac:chgData name="One Skill" userId="8d49c830ac36a521" providerId="LiveId" clId="{108620F3-7C9B-4B7B-BDB5-71800E3BB158}" dt="2021-04-15T14:58:04.264" v="2895" actId="165"/>
          <ac:spMkLst>
            <pc:docMk/>
            <pc:sldMk cId="462504928" sldId="357"/>
            <ac:spMk id="1625" creationId="{3F276017-A689-4E6C-BFFA-82E8F423C5FC}"/>
          </ac:spMkLst>
        </pc:spChg>
        <pc:spChg chg="mod">
          <ac:chgData name="One Skill" userId="8d49c830ac36a521" providerId="LiveId" clId="{108620F3-7C9B-4B7B-BDB5-71800E3BB158}" dt="2021-04-15T14:58:04.264" v="2895" actId="165"/>
          <ac:spMkLst>
            <pc:docMk/>
            <pc:sldMk cId="462504928" sldId="357"/>
            <ac:spMk id="1626" creationId="{1D1A8204-4655-4D32-9509-4E1CB432E903}"/>
          </ac:spMkLst>
        </pc:spChg>
        <pc:spChg chg="mod">
          <ac:chgData name="One Skill" userId="8d49c830ac36a521" providerId="LiveId" clId="{108620F3-7C9B-4B7B-BDB5-71800E3BB158}" dt="2021-04-15T14:58:04.264" v="2895" actId="165"/>
          <ac:spMkLst>
            <pc:docMk/>
            <pc:sldMk cId="462504928" sldId="357"/>
            <ac:spMk id="1627" creationId="{AA0CBFA9-A6BB-4CBE-A2CF-B9111F5D6862}"/>
          </ac:spMkLst>
        </pc:spChg>
        <pc:spChg chg="mod">
          <ac:chgData name="One Skill" userId="8d49c830ac36a521" providerId="LiveId" clId="{108620F3-7C9B-4B7B-BDB5-71800E3BB158}" dt="2021-04-15T14:58:04.264" v="2895" actId="165"/>
          <ac:spMkLst>
            <pc:docMk/>
            <pc:sldMk cId="462504928" sldId="357"/>
            <ac:spMk id="1628" creationId="{46E9C2C2-69C6-4D55-BD83-7728AEE66081}"/>
          </ac:spMkLst>
        </pc:spChg>
        <pc:spChg chg="mod">
          <ac:chgData name="One Skill" userId="8d49c830ac36a521" providerId="LiveId" clId="{108620F3-7C9B-4B7B-BDB5-71800E3BB158}" dt="2021-04-15T14:58:04.264" v="2895" actId="165"/>
          <ac:spMkLst>
            <pc:docMk/>
            <pc:sldMk cId="462504928" sldId="357"/>
            <ac:spMk id="1629" creationId="{183F321E-105C-428C-A3B8-D5E9AAF753FB}"/>
          </ac:spMkLst>
        </pc:spChg>
        <pc:spChg chg="mod">
          <ac:chgData name="One Skill" userId="8d49c830ac36a521" providerId="LiveId" clId="{108620F3-7C9B-4B7B-BDB5-71800E3BB158}" dt="2021-04-15T14:58:04.264" v="2895" actId="165"/>
          <ac:spMkLst>
            <pc:docMk/>
            <pc:sldMk cId="462504928" sldId="357"/>
            <ac:spMk id="1630" creationId="{64186F1B-B3D4-4861-92CE-EC8079582525}"/>
          </ac:spMkLst>
        </pc:spChg>
        <pc:spChg chg="mod">
          <ac:chgData name="One Skill" userId="8d49c830ac36a521" providerId="LiveId" clId="{108620F3-7C9B-4B7B-BDB5-71800E3BB158}" dt="2021-04-15T14:58:04.264" v="2895" actId="165"/>
          <ac:spMkLst>
            <pc:docMk/>
            <pc:sldMk cId="462504928" sldId="357"/>
            <ac:spMk id="1631" creationId="{6BF701D5-AE3B-4B84-AE27-22316847C02C}"/>
          </ac:spMkLst>
        </pc:spChg>
        <pc:spChg chg="mod">
          <ac:chgData name="One Skill" userId="8d49c830ac36a521" providerId="LiveId" clId="{108620F3-7C9B-4B7B-BDB5-71800E3BB158}" dt="2021-04-15T14:58:04.264" v="2895" actId="165"/>
          <ac:spMkLst>
            <pc:docMk/>
            <pc:sldMk cId="462504928" sldId="357"/>
            <ac:spMk id="1632" creationId="{77616E77-88AA-4B41-862E-A5FAE98E539D}"/>
          </ac:spMkLst>
        </pc:spChg>
        <pc:spChg chg="mod">
          <ac:chgData name="One Skill" userId="8d49c830ac36a521" providerId="LiveId" clId="{108620F3-7C9B-4B7B-BDB5-71800E3BB158}" dt="2021-04-15T14:58:04.264" v="2895" actId="165"/>
          <ac:spMkLst>
            <pc:docMk/>
            <pc:sldMk cId="462504928" sldId="357"/>
            <ac:spMk id="1633" creationId="{46121B47-C53B-4AEB-A4DE-B610C23081C5}"/>
          </ac:spMkLst>
        </pc:spChg>
        <pc:spChg chg="mod">
          <ac:chgData name="One Skill" userId="8d49c830ac36a521" providerId="LiveId" clId="{108620F3-7C9B-4B7B-BDB5-71800E3BB158}" dt="2021-04-15T14:58:04.264" v="2895" actId="165"/>
          <ac:spMkLst>
            <pc:docMk/>
            <pc:sldMk cId="462504928" sldId="357"/>
            <ac:spMk id="1634" creationId="{233E31E2-E490-4EB8-946B-403EA78989E8}"/>
          </ac:spMkLst>
        </pc:spChg>
        <pc:spChg chg="mod">
          <ac:chgData name="One Skill" userId="8d49c830ac36a521" providerId="LiveId" clId="{108620F3-7C9B-4B7B-BDB5-71800E3BB158}" dt="2021-04-15T14:58:04.264" v="2895" actId="165"/>
          <ac:spMkLst>
            <pc:docMk/>
            <pc:sldMk cId="462504928" sldId="357"/>
            <ac:spMk id="1635" creationId="{83C7BFE3-A9DD-460B-B43C-48A9E6E8A849}"/>
          </ac:spMkLst>
        </pc:spChg>
        <pc:spChg chg="mod">
          <ac:chgData name="One Skill" userId="8d49c830ac36a521" providerId="LiveId" clId="{108620F3-7C9B-4B7B-BDB5-71800E3BB158}" dt="2021-04-15T14:58:04.264" v="2895" actId="165"/>
          <ac:spMkLst>
            <pc:docMk/>
            <pc:sldMk cId="462504928" sldId="357"/>
            <ac:spMk id="1636" creationId="{882A82FA-F33D-4C02-B93E-BE720D82D7BE}"/>
          </ac:spMkLst>
        </pc:spChg>
        <pc:spChg chg="mod">
          <ac:chgData name="One Skill" userId="8d49c830ac36a521" providerId="LiveId" clId="{108620F3-7C9B-4B7B-BDB5-71800E3BB158}" dt="2021-04-15T14:58:04.264" v="2895" actId="165"/>
          <ac:spMkLst>
            <pc:docMk/>
            <pc:sldMk cId="462504928" sldId="357"/>
            <ac:spMk id="1637" creationId="{24E3216D-8204-47A3-B383-FB935ADB516A}"/>
          </ac:spMkLst>
        </pc:spChg>
        <pc:spChg chg="mod">
          <ac:chgData name="One Skill" userId="8d49c830ac36a521" providerId="LiveId" clId="{108620F3-7C9B-4B7B-BDB5-71800E3BB158}" dt="2021-04-15T14:58:04.264" v="2895" actId="165"/>
          <ac:spMkLst>
            <pc:docMk/>
            <pc:sldMk cId="462504928" sldId="357"/>
            <ac:spMk id="1638" creationId="{876F1C60-F87C-45CC-B434-994018A6D316}"/>
          </ac:spMkLst>
        </pc:spChg>
        <pc:spChg chg="mod">
          <ac:chgData name="One Skill" userId="8d49c830ac36a521" providerId="LiveId" clId="{108620F3-7C9B-4B7B-BDB5-71800E3BB158}" dt="2021-04-15T14:58:04.264" v="2895" actId="165"/>
          <ac:spMkLst>
            <pc:docMk/>
            <pc:sldMk cId="462504928" sldId="357"/>
            <ac:spMk id="1639" creationId="{1E797618-E56D-4289-A7BE-20CDF4C1E9D8}"/>
          </ac:spMkLst>
        </pc:spChg>
        <pc:spChg chg="mod">
          <ac:chgData name="One Skill" userId="8d49c830ac36a521" providerId="LiveId" clId="{108620F3-7C9B-4B7B-BDB5-71800E3BB158}" dt="2021-04-15T14:58:04.264" v="2895" actId="165"/>
          <ac:spMkLst>
            <pc:docMk/>
            <pc:sldMk cId="462504928" sldId="357"/>
            <ac:spMk id="1640" creationId="{C80CA51A-3976-40CB-A1ED-A3A4AF5C69E8}"/>
          </ac:spMkLst>
        </pc:spChg>
        <pc:spChg chg="mod">
          <ac:chgData name="One Skill" userId="8d49c830ac36a521" providerId="LiveId" clId="{108620F3-7C9B-4B7B-BDB5-71800E3BB158}" dt="2021-04-15T14:58:04.264" v="2895" actId="165"/>
          <ac:spMkLst>
            <pc:docMk/>
            <pc:sldMk cId="462504928" sldId="357"/>
            <ac:spMk id="1641" creationId="{DBCEE382-C4DF-4A6C-8B37-61CC84ABDB52}"/>
          </ac:spMkLst>
        </pc:spChg>
        <pc:spChg chg="mod">
          <ac:chgData name="One Skill" userId="8d49c830ac36a521" providerId="LiveId" clId="{108620F3-7C9B-4B7B-BDB5-71800E3BB158}" dt="2021-04-15T14:58:04.264" v="2895" actId="165"/>
          <ac:spMkLst>
            <pc:docMk/>
            <pc:sldMk cId="462504928" sldId="357"/>
            <ac:spMk id="1642" creationId="{120C1BD1-CF6C-4544-BE99-AD0AAD521BFD}"/>
          </ac:spMkLst>
        </pc:spChg>
        <pc:spChg chg="mod">
          <ac:chgData name="One Skill" userId="8d49c830ac36a521" providerId="LiveId" clId="{108620F3-7C9B-4B7B-BDB5-71800E3BB158}" dt="2021-04-15T14:58:04.264" v="2895" actId="165"/>
          <ac:spMkLst>
            <pc:docMk/>
            <pc:sldMk cId="462504928" sldId="357"/>
            <ac:spMk id="1643" creationId="{4452DBB7-579C-45DF-BA17-4C28376D70BC}"/>
          </ac:spMkLst>
        </pc:spChg>
        <pc:spChg chg="mod">
          <ac:chgData name="One Skill" userId="8d49c830ac36a521" providerId="LiveId" clId="{108620F3-7C9B-4B7B-BDB5-71800E3BB158}" dt="2021-04-15T14:58:04.264" v="2895" actId="165"/>
          <ac:spMkLst>
            <pc:docMk/>
            <pc:sldMk cId="462504928" sldId="357"/>
            <ac:spMk id="1644" creationId="{38382AA8-DCC5-4190-9621-48EF700B58FD}"/>
          </ac:spMkLst>
        </pc:spChg>
        <pc:spChg chg="mod">
          <ac:chgData name="One Skill" userId="8d49c830ac36a521" providerId="LiveId" clId="{108620F3-7C9B-4B7B-BDB5-71800E3BB158}" dt="2021-04-15T14:58:04.264" v="2895" actId="165"/>
          <ac:spMkLst>
            <pc:docMk/>
            <pc:sldMk cId="462504928" sldId="357"/>
            <ac:spMk id="1645" creationId="{544B3898-914B-4C43-AD0D-ABA9AF042121}"/>
          </ac:spMkLst>
        </pc:spChg>
        <pc:spChg chg="mod">
          <ac:chgData name="One Skill" userId="8d49c830ac36a521" providerId="LiveId" clId="{108620F3-7C9B-4B7B-BDB5-71800E3BB158}" dt="2021-04-15T14:58:04.264" v="2895" actId="165"/>
          <ac:spMkLst>
            <pc:docMk/>
            <pc:sldMk cId="462504928" sldId="357"/>
            <ac:spMk id="1646" creationId="{7C9349F9-5667-4CA5-867F-4C5D826A0856}"/>
          </ac:spMkLst>
        </pc:spChg>
        <pc:spChg chg="mod">
          <ac:chgData name="One Skill" userId="8d49c830ac36a521" providerId="LiveId" clId="{108620F3-7C9B-4B7B-BDB5-71800E3BB158}" dt="2021-04-15T14:58:04.264" v="2895" actId="165"/>
          <ac:spMkLst>
            <pc:docMk/>
            <pc:sldMk cId="462504928" sldId="357"/>
            <ac:spMk id="1647" creationId="{C2CF60F9-672A-44A7-A7BA-969836E71DBE}"/>
          </ac:spMkLst>
        </pc:spChg>
        <pc:spChg chg="mod">
          <ac:chgData name="One Skill" userId="8d49c830ac36a521" providerId="LiveId" clId="{108620F3-7C9B-4B7B-BDB5-71800E3BB158}" dt="2021-04-15T14:58:04.264" v="2895" actId="165"/>
          <ac:spMkLst>
            <pc:docMk/>
            <pc:sldMk cId="462504928" sldId="357"/>
            <ac:spMk id="1648" creationId="{592A7F89-0379-43A1-AFAD-4401258016A7}"/>
          </ac:spMkLst>
        </pc:spChg>
        <pc:spChg chg="mod">
          <ac:chgData name="One Skill" userId="8d49c830ac36a521" providerId="LiveId" clId="{108620F3-7C9B-4B7B-BDB5-71800E3BB158}" dt="2021-04-15T14:58:04.264" v="2895" actId="165"/>
          <ac:spMkLst>
            <pc:docMk/>
            <pc:sldMk cId="462504928" sldId="357"/>
            <ac:spMk id="1649" creationId="{66929344-88A3-4163-A013-7D7C8CD59B7A}"/>
          </ac:spMkLst>
        </pc:spChg>
        <pc:spChg chg="mod">
          <ac:chgData name="One Skill" userId="8d49c830ac36a521" providerId="LiveId" clId="{108620F3-7C9B-4B7B-BDB5-71800E3BB158}" dt="2021-04-15T14:58:04.264" v="2895" actId="165"/>
          <ac:spMkLst>
            <pc:docMk/>
            <pc:sldMk cId="462504928" sldId="357"/>
            <ac:spMk id="1650" creationId="{E2D12ADF-0C63-40D6-B207-8DBE1C3D1EF4}"/>
          </ac:spMkLst>
        </pc:spChg>
        <pc:spChg chg="mod">
          <ac:chgData name="One Skill" userId="8d49c830ac36a521" providerId="LiveId" clId="{108620F3-7C9B-4B7B-BDB5-71800E3BB158}" dt="2021-04-15T14:58:04.264" v="2895" actId="165"/>
          <ac:spMkLst>
            <pc:docMk/>
            <pc:sldMk cId="462504928" sldId="357"/>
            <ac:spMk id="1651" creationId="{11E335A8-CEFF-4195-A0E7-9509EC5F44B9}"/>
          </ac:spMkLst>
        </pc:spChg>
        <pc:spChg chg="mod">
          <ac:chgData name="One Skill" userId="8d49c830ac36a521" providerId="LiveId" clId="{108620F3-7C9B-4B7B-BDB5-71800E3BB158}" dt="2021-04-15T14:58:04.264" v="2895" actId="165"/>
          <ac:spMkLst>
            <pc:docMk/>
            <pc:sldMk cId="462504928" sldId="357"/>
            <ac:spMk id="1652" creationId="{6A4B01BA-A140-48F2-B0FE-E874B6379895}"/>
          </ac:spMkLst>
        </pc:spChg>
        <pc:spChg chg="mod">
          <ac:chgData name="One Skill" userId="8d49c830ac36a521" providerId="LiveId" clId="{108620F3-7C9B-4B7B-BDB5-71800E3BB158}" dt="2021-04-15T14:58:04.264" v="2895" actId="165"/>
          <ac:spMkLst>
            <pc:docMk/>
            <pc:sldMk cId="462504928" sldId="357"/>
            <ac:spMk id="1653" creationId="{31CC188C-468C-41B5-AE8C-D90CA0CF50A7}"/>
          </ac:spMkLst>
        </pc:spChg>
        <pc:spChg chg="mod">
          <ac:chgData name="One Skill" userId="8d49c830ac36a521" providerId="LiveId" clId="{108620F3-7C9B-4B7B-BDB5-71800E3BB158}" dt="2021-04-15T14:58:04.264" v="2895" actId="165"/>
          <ac:spMkLst>
            <pc:docMk/>
            <pc:sldMk cId="462504928" sldId="357"/>
            <ac:spMk id="1654" creationId="{CF41CA29-8279-42F9-B177-53FC960EE94D}"/>
          </ac:spMkLst>
        </pc:spChg>
        <pc:spChg chg="mod">
          <ac:chgData name="One Skill" userId="8d49c830ac36a521" providerId="LiveId" clId="{108620F3-7C9B-4B7B-BDB5-71800E3BB158}" dt="2021-04-15T14:58:04.264" v="2895" actId="165"/>
          <ac:spMkLst>
            <pc:docMk/>
            <pc:sldMk cId="462504928" sldId="357"/>
            <ac:spMk id="1655" creationId="{6ECDCE85-682B-42D2-8838-EAE867FF0B67}"/>
          </ac:spMkLst>
        </pc:spChg>
        <pc:spChg chg="mod">
          <ac:chgData name="One Skill" userId="8d49c830ac36a521" providerId="LiveId" clId="{108620F3-7C9B-4B7B-BDB5-71800E3BB158}" dt="2021-04-15T14:58:04.264" v="2895" actId="165"/>
          <ac:spMkLst>
            <pc:docMk/>
            <pc:sldMk cId="462504928" sldId="357"/>
            <ac:spMk id="1656" creationId="{2786F8FD-F0F4-4729-B26E-8B8BA9D53CF4}"/>
          </ac:spMkLst>
        </pc:spChg>
        <pc:spChg chg="mod">
          <ac:chgData name="One Skill" userId="8d49c830ac36a521" providerId="LiveId" clId="{108620F3-7C9B-4B7B-BDB5-71800E3BB158}" dt="2021-04-15T14:58:04.264" v="2895" actId="165"/>
          <ac:spMkLst>
            <pc:docMk/>
            <pc:sldMk cId="462504928" sldId="357"/>
            <ac:spMk id="1657" creationId="{A93A5367-BDA7-49B5-8D08-609DC1F10544}"/>
          </ac:spMkLst>
        </pc:spChg>
        <pc:spChg chg="mod">
          <ac:chgData name="One Skill" userId="8d49c830ac36a521" providerId="LiveId" clId="{108620F3-7C9B-4B7B-BDB5-71800E3BB158}" dt="2021-04-15T14:58:04.264" v="2895" actId="165"/>
          <ac:spMkLst>
            <pc:docMk/>
            <pc:sldMk cId="462504928" sldId="357"/>
            <ac:spMk id="1658" creationId="{D58EFD62-F39C-4829-9BA5-C942924B8DAA}"/>
          </ac:spMkLst>
        </pc:spChg>
        <pc:spChg chg="mod">
          <ac:chgData name="One Skill" userId="8d49c830ac36a521" providerId="LiveId" clId="{108620F3-7C9B-4B7B-BDB5-71800E3BB158}" dt="2021-04-15T14:58:04.264" v="2895" actId="165"/>
          <ac:spMkLst>
            <pc:docMk/>
            <pc:sldMk cId="462504928" sldId="357"/>
            <ac:spMk id="1659" creationId="{55E7B106-1EA1-463B-AE8A-EE8F03DBEC26}"/>
          </ac:spMkLst>
        </pc:spChg>
        <pc:spChg chg="mod">
          <ac:chgData name="One Skill" userId="8d49c830ac36a521" providerId="LiveId" clId="{108620F3-7C9B-4B7B-BDB5-71800E3BB158}" dt="2021-04-15T14:58:04.264" v="2895" actId="165"/>
          <ac:spMkLst>
            <pc:docMk/>
            <pc:sldMk cId="462504928" sldId="357"/>
            <ac:spMk id="1660" creationId="{E6BD6D37-033A-4C16-9D4F-E348CD519FFE}"/>
          </ac:spMkLst>
        </pc:spChg>
        <pc:spChg chg="mod">
          <ac:chgData name="One Skill" userId="8d49c830ac36a521" providerId="LiveId" clId="{108620F3-7C9B-4B7B-BDB5-71800E3BB158}" dt="2021-04-15T14:58:04.264" v="2895" actId="165"/>
          <ac:spMkLst>
            <pc:docMk/>
            <pc:sldMk cId="462504928" sldId="357"/>
            <ac:spMk id="1661" creationId="{1BAE5195-F73C-4FD7-9DA6-330891741C42}"/>
          </ac:spMkLst>
        </pc:spChg>
        <pc:spChg chg="mod">
          <ac:chgData name="One Skill" userId="8d49c830ac36a521" providerId="LiveId" clId="{108620F3-7C9B-4B7B-BDB5-71800E3BB158}" dt="2021-04-15T14:58:04.264" v="2895" actId="165"/>
          <ac:spMkLst>
            <pc:docMk/>
            <pc:sldMk cId="462504928" sldId="357"/>
            <ac:spMk id="1662" creationId="{A532872A-563B-4F55-90E4-1B2EB2E121C1}"/>
          </ac:spMkLst>
        </pc:spChg>
        <pc:spChg chg="mod">
          <ac:chgData name="One Skill" userId="8d49c830ac36a521" providerId="LiveId" clId="{108620F3-7C9B-4B7B-BDB5-71800E3BB158}" dt="2021-04-15T14:58:04.264" v="2895" actId="165"/>
          <ac:spMkLst>
            <pc:docMk/>
            <pc:sldMk cId="462504928" sldId="357"/>
            <ac:spMk id="1663" creationId="{8805EF5D-CA9D-447C-B831-F998E847C2D1}"/>
          </ac:spMkLst>
        </pc:spChg>
        <pc:spChg chg="mod">
          <ac:chgData name="One Skill" userId="8d49c830ac36a521" providerId="LiveId" clId="{108620F3-7C9B-4B7B-BDB5-71800E3BB158}" dt="2021-04-15T14:58:04.264" v="2895" actId="165"/>
          <ac:spMkLst>
            <pc:docMk/>
            <pc:sldMk cId="462504928" sldId="357"/>
            <ac:spMk id="1664" creationId="{FF687E74-DBC0-498F-B250-B8862425A61C}"/>
          </ac:spMkLst>
        </pc:spChg>
        <pc:spChg chg="mod">
          <ac:chgData name="One Skill" userId="8d49c830ac36a521" providerId="LiveId" clId="{108620F3-7C9B-4B7B-BDB5-71800E3BB158}" dt="2021-04-15T14:58:04.264" v="2895" actId="165"/>
          <ac:spMkLst>
            <pc:docMk/>
            <pc:sldMk cId="462504928" sldId="357"/>
            <ac:spMk id="1665" creationId="{F2BAFFF6-454C-4EE2-81FA-C749F66284E2}"/>
          </ac:spMkLst>
        </pc:spChg>
        <pc:spChg chg="mod">
          <ac:chgData name="One Skill" userId="8d49c830ac36a521" providerId="LiveId" clId="{108620F3-7C9B-4B7B-BDB5-71800E3BB158}" dt="2021-04-15T14:58:04.264" v="2895" actId="165"/>
          <ac:spMkLst>
            <pc:docMk/>
            <pc:sldMk cId="462504928" sldId="357"/>
            <ac:spMk id="1666" creationId="{D9458937-378B-4AA9-AABA-611C2B8ED0B2}"/>
          </ac:spMkLst>
        </pc:spChg>
        <pc:spChg chg="mod">
          <ac:chgData name="One Skill" userId="8d49c830ac36a521" providerId="LiveId" clId="{108620F3-7C9B-4B7B-BDB5-71800E3BB158}" dt="2021-04-15T14:58:04.264" v="2895" actId="165"/>
          <ac:spMkLst>
            <pc:docMk/>
            <pc:sldMk cId="462504928" sldId="357"/>
            <ac:spMk id="1667" creationId="{88F5D1C5-7DB8-4767-90E0-DCAA1E74F9B5}"/>
          </ac:spMkLst>
        </pc:spChg>
        <pc:spChg chg="mod">
          <ac:chgData name="One Skill" userId="8d49c830ac36a521" providerId="LiveId" clId="{108620F3-7C9B-4B7B-BDB5-71800E3BB158}" dt="2021-04-15T14:58:04.264" v="2895" actId="165"/>
          <ac:spMkLst>
            <pc:docMk/>
            <pc:sldMk cId="462504928" sldId="357"/>
            <ac:spMk id="1668" creationId="{9B10622B-8084-477A-81B6-CF0AB123A2D5}"/>
          </ac:spMkLst>
        </pc:spChg>
        <pc:spChg chg="mod">
          <ac:chgData name="One Skill" userId="8d49c830ac36a521" providerId="LiveId" clId="{108620F3-7C9B-4B7B-BDB5-71800E3BB158}" dt="2021-04-15T14:58:04.264" v="2895" actId="165"/>
          <ac:spMkLst>
            <pc:docMk/>
            <pc:sldMk cId="462504928" sldId="357"/>
            <ac:spMk id="1669" creationId="{7C1D0721-92FC-4950-B839-74CD5677BC4D}"/>
          </ac:spMkLst>
        </pc:spChg>
        <pc:spChg chg="mod">
          <ac:chgData name="One Skill" userId="8d49c830ac36a521" providerId="LiveId" clId="{108620F3-7C9B-4B7B-BDB5-71800E3BB158}" dt="2021-04-15T14:58:04.264" v="2895" actId="165"/>
          <ac:spMkLst>
            <pc:docMk/>
            <pc:sldMk cId="462504928" sldId="357"/>
            <ac:spMk id="1670" creationId="{171B2372-D998-40AD-80FC-257858C2DFAF}"/>
          </ac:spMkLst>
        </pc:spChg>
        <pc:spChg chg="mod">
          <ac:chgData name="One Skill" userId="8d49c830ac36a521" providerId="LiveId" clId="{108620F3-7C9B-4B7B-BDB5-71800E3BB158}" dt="2021-04-15T14:58:04.264" v="2895" actId="165"/>
          <ac:spMkLst>
            <pc:docMk/>
            <pc:sldMk cId="462504928" sldId="357"/>
            <ac:spMk id="1671" creationId="{7444DC7E-B894-4B0C-A693-0A8E2567F5CE}"/>
          </ac:spMkLst>
        </pc:spChg>
        <pc:spChg chg="mod">
          <ac:chgData name="One Skill" userId="8d49c830ac36a521" providerId="LiveId" clId="{108620F3-7C9B-4B7B-BDB5-71800E3BB158}" dt="2021-04-15T14:58:04.264" v="2895" actId="165"/>
          <ac:spMkLst>
            <pc:docMk/>
            <pc:sldMk cId="462504928" sldId="357"/>
            <ac:spMk id="1672" creationId="{5884ED0F-043E-4A3E-A493-4EA00BAEB1F1}"/>
          </ac:spMkLst>
        </pc:spChg>
        <pc:spChg chg="mod">
          <ac:chgData name="One Skill" userId="8d49c830ac36a521" providerId="LiveId" clId="{108620F3-7C9B-4B7B-BDB5-71800E3BB158}" dt="2021-04-15T14:58:04.264" v="2895" actId="165"/>
          <ac:spMkLst>
            <pc:docMk/>
            <pc:sldMk cId="462504928" sldId="357"/>
            <ac:spMk id="1673" creationId="{C0B8454A-BD75-4521-9D09-A498BFB57E20}"/>
          </ac:spMkLst>
        </pc:spChg>
        <pc:spChg chg="mod">
          <ac:chgData name="One Skill" userId="8d49c830ac36a521" providerId="LiveId" clId="{108620F3-7C9B-4B7B-BDB5-71800E3BB158}" dt="2021-04-15T14:58:04.264" v="2895" actId="165"/>
          <ac:spMkLst>
            <pc:docMk/>
            <pc:sldMk cId="462504928" sldId="357"/>
            <ac:spMk id="1674" creationId="{3BE76AA6-63A4-4EB3-86D5-FF4E30A99BE0}"/>
          </ac:spMkLst>
        </pc:spChg>
        <pc:spChg chg="mod">
          <ac:chgData name="One Skill" userId="8d49c830ac36a521" providerId="LiveId" clId="{108620F3-7C9B-4B7B-BDB5-71800E3BB158}" dt="2021-04-15T14:58:04.264" v="2895" actId="165"/>
          <ac:spMkLst>
            <pc:docMk/>
            <pc:sldMk cId="462504928" sldId="357"/>
            <ac:spMk id="1675" creationId="{3882F09E-8085-462E-885D-FB25FBC8029D}"/>
          </ac:spMkLst>
        </pc:spChg>
        <pc:spChg chg="mod">
          <ac:chgData name="One Skill" userId="8d49c830ac36a521" providerId="LiveId" clId="{108620F3-7C9B-4B7B-BDB5-71800E3BB158}" dt="2021-04-15T14:58:04.264" v="2895" actId="165"/>
          <ac:spMkLst>
            <pc:docMk/>
            <pc:sldMk cId="462504928" sldId="357"/>
            <ac:spMk id="1676" creationId="{6AB2BC24-7529-4477-8803-6E84ACE54ECE}"/>
          </ac:spMkLst>
        </pc:spChg>
        <pc:spChg chg="mod">
          <ac:chgData name="One Skill" userId="8d49c830ac36a521" providerId="LiveId" clId="{108620F3-7C9B-4B7B-BDB5-71800E3BB158}" dt="2021-04-15T14:58:04.264" v="2895" actId="165"/>
          <ac:spMkLst>
            <pc:docMk/>
            <pc:sldMk cId="462504928" sldId="357"/>
            <ac:spMk id="1677" creationId="{2EB92A85-B4CC-4BED-8F86-B9EFC1A1E4BE}"/>
          </ac:spMkLst>
        </pc:spChg>
        <pc:spChg chg="mod">
          <ac:chgData name="One Skill" userId="8d49c830ac36a521" providerId="LiveId" clId="{108620F3-7C9B-4B7B-BDB5-71800E3BB158}" dt="2021-04-15T14:58:04.264" v="2895" actId="165"/>
          <ac:spMkLst>
            <pc:docMk/>
            <pc:sldMk cId="462504928" sldId="357"/>
            <ac:spMk id="1678" creationId="{9A7FAEE3-9028-48D8-AD42-58E38D3C6CD6}"/>
          </ac:spMkLst>
        </pc:spChg>
        <pc:spChg chg="mod">
          <ac:chgData name="One Skill" userId="8d49c830ac36a521" providerId="LiveId" clId="{108620F3-7C9B-4B7B-BDB5-71800E3BB158}" dt="2021-04-15T14:58:04.264" v="2895" actId="165"/>
          <ac:spMkLst>
            <pc:docMk/>
            <pc:sldMk cId="462504928" sldId="357"/>
            <ac:spMk id="1679" creationId="{E24068A7-A12D-4710-B910-4094047A5A85}"/>
          </ac:spMkLst>
        </pc:spChg>
        <pc:spChg chg="mod">
          <ac:chgData name="One Skill" userId="8d49c830ac36a521" providerId="LiveId" clId="{108620F3-7C9B-4B7B-BDB5-71800E3BB158}" dt="2021-04-15T14:58:04.264" v="2895" actId="165"/>
          <ac:spMkLst>
            <pc:docMk/>
            <pc:sldMk cId="462504928" sldId="357"/>
            <ac:spMk id="1680" creationId="{849F0D63-4D1B-4B23-8106-1C44C64105EC}"/>
          </ac:spMkLst>
        </pc:spChg>
        <pc:spChg chg="mod">
          <ac:chgData name="One Skill" userId="8d49c830ac36a521" providerId="LiveId" clId="{108620F3-7C9B-4B7B-BDB5-71800E3BB158}" dt="2021-04-15T14:58:04.264" v="2895" actId="165"/>
          <ac:spMkLst>
            <pc:docMk/>
            <pc:sldMk cId="462504928" sldId="357"/>
            <ac:spMk id="1681" creationId="{06A97CC0-0297-40E2-B7BB-AA9542084C7E}"/>
          </ac:spMkLst>
        </pc:spChg>
        <pc:spChg chg="mod">
          <ac:chgData name="One Skill" userId="8d49c830ac36a521" providerId="LiveId" clId="{108620F3-7C9B-4B7B-BDB5-71800E3BB158}" dt="2021-04-15T14:58:04.264" v="2895" actId="165"/>
          <ac:spMkLst>
            <pc:docMk/>
            <pc:sldMk cId="462504928" sldId="357"/>
            <ac:spMk id="1682" creationId="{4EC06207-CAEC-49CB-B501-53562DCF6B01}"/>
          </ac:spMkLst>
        </pc:spChg>
        <pc:spChg chg="mod">
          <ac:chgData name="One Skill" userId="8d49c830ac36a521" providerId="LiveId" clId="{108620F3-7C9B-4B7B-BDB5-71800E3BB158}" dt="2021-04-15T14:58:04.264" v="2895" actId="165"/>
          <ac:spMkLst>
            <pc:docMk/>
            <pc:sldMk cId="462504928" sldId="357"/>
            <ac:spMk id="1683" creationId="{CEE5B4A7-659C-4087-BC68-C626A96F1B51}"/>
          </ac:spMkLst>
        </pc:spChg>
        <pc:spChg chg="mod">
          <ac:chgData name="One Skill" userId="8d49c830ac36a521" providerId="LiveId" clId="{108620F3-7C9B-4B7B-BDB5-71800E3BB158}" dt="2021-04-15T14:58:04.264" v="2895" actId="165"/>
          <ac:spMkLst>
            <pc:docMk/>
            <pc:sldMk cId="462504928" sldId="357"/>
            <ac:spMk id="1684" creationId="{CCAEC2AD-CE49-4643-A509-D28DF587E4E2}"/>
          </ac:spMkLst>
        </pc:spChg>
        <pc:spChg chg="mod">
          <ac:chgData name="One Skill" userId="8d49c830ac36a521" providerId="LiveId" clId="{108620F3-7C9B-4B7B-BDB5-71800E3BB158}" dt="2021-04-15T14:58:04.264" v="2895" actId="165"/>
          <ac:spMkLst>
            <pc:docMk/>
            <pc:sldMk cId="462504928" sldId="357"/>
            <ac:spMk id="1685" creationId="{427AFCE2-94FE-44EE-9AE4-C2C7BB52799A}"/>
          </ac:spMkLst>
        </pc:spChg>
        <pc:spChg chg="mod">
          <ac:chgData name="One Skill" userId="8d49c830ac36a521" providerId="LiveId" clId="{108620F3-7C9B-4B7B-BDB5-71800E3BB158}" dt="2021-04-15T14:58:04.264" v="2895" actId="165"/>
          <ac:spMkLst>
            <pc:docMk/>
            <pc:sldMk cId="462504928" sldId="357"/>
            <ac:spMk id="1686" creationId="{5E51413D-9326-4642-9979-024DFC071ED9}"/>
          </ac:spMkLst>
        </pc:spChg>
        <pc:spChg chg="mod">
          <ac:chgData name="One Skill" userId="8d49c830ac36a521" providerId="LiveId" clId="{108620F3-7C9B-4B7B-BDB5-71800E3BB158}" dt="2021-04-15T14:58:04.264" v="2895" actId="165"/>
          <ac:spMkLst>
            <pc:docMk/>
            <pc:sldMk cId="462504928" sldId="357"/>
            <ac:spMk id="1687" creationId="{B66129B7-2510-4BFF-B1EB-513B14AD412D}"/>
          </ac:spMkLst>
        </pc:spChg>
        <pc:spChg chg="mod">
          <ac:chgData name="One Skill" userId="8d49c830ac36a521" providerId="LiveId" clId="{108620F3-7C9B-4B7B-BDB5-71800E3BB158}" dt="2021-04-15T14:58:04.264" v="2895" actId="165"/>
          <ac:spMkLst>
            <pc:docMk/>
            <pc:sldMk cId="462504928" sldId="357"/>
            <ac:spMk id="1688" creationId="{BDC5C9EC-1188-4A6D-B2F8-893565821239}"/>
          </ac:spMkLst>
        </pc:spChg>
        <pc:spChg chg="mod">
          <ac:chgData name="One Skill" userId="8d49c830ac36a521" providerId="LiveId" clId="{108620F3-7C9B-4B7B-BDB5-71800E3BB158}" dt="2021-04-15T14:58:04.264" v="2895" actId="165"/>
          <ac:spMkLst>
            <pc:docMk/>
            <pc:sldMk cId="462504928" sldId="357"/>
            <ac:spMk id="1689" creationId="{93ACE58F-EAE8-44DC-A819-651D2265CCC0}"/>
          </ac:spMkLst>
        </pc:spChg>
        <pc:spChg chg="mod">
          <ac:chgData name="One Skill" userId="8d49c830ac36a521" providerId="LiveId" clId="{108620F3-7C9B-4B7B-BDB5-71800E3BB158}" dt="2021-04-15T14:58:04.264" v="2895" actId="165"/>
          <ac:spMkLst>
            <pc:docMk/>
            <pc:sldMk cId="462504928" sldId="357"/>
            <ac:spMk id="1690" creationId="{C16CD600-95F3-4AF3-95B3-7951521459AD}"/>
          </ac:spMkLst>
        </pc:spChg>
        <pc:spChg chg="mod">
          <ac:chgData name="One Skill" userId="8d49c830ac36a521" providerId="LiveId" clId="{108620F3-7C9B-4B7B-BDB5-71800E3BB158}" dt="2021-04-15T14:58:04.264" v="2895" actId="165"/>
          <ac:spMkLst>
            <pc:docMk/>
            <pc:sldMk cId="462504928" sldId="357"/>
            <ac:spMk id="1691" creationId="{38710328-35B6-4BC3-A756-FBFEE96E1445}"/>
          </ac:spMkLst>
        </pc:spChg>
        <pc:spChg chg="mod">
          <ac:chgData name="One Skill" userId="8d49c830ac36a521" providerId="LiveId" clId="{108620F3-7C9B-4B7B-BDB5-71800E3BB158}" dt="2021-04-15T14:58:04.264" v="2895" actId="165"/>
          <ac:spMkLst>
            <pc:docMk/>
            <pc:sldMk cId="462504928" sldId="357"/>
            <ac:spMk id="1692" creationId="{EB81638F-F47C-4BB7-9DD0-35644756BA02}"/>
          </ac:spMkLst>
        </pc:spChg>
        <pc:spChg chg="mod">
          <ac:chgData name="One Skill" userId="8d49c830ac36a521" providerId="LiveId" clId="{108620F3-7C9B-4B7B-BDB5-71800E3BB158}" dt="2021-04-15T14:58:04.264" v="2895" actId="165"/>
          <ac:spMkLst>
            <pc:docMk/>
            <pc:sldMk cId="462504928" sldId="357"/>
            <ac:spMk id="1693" creationId="{D3AAF010-2A24-4CC3-9939-B53AF4BF7A0F}"/>
          </ac:spMkLst>
        </pc:spChg>
        <pc:spChg chg="mod">
          <ac:chgData name="One Skill" userId="8d49c830ac36a521" providerId="LiveId" clId="{108620F3-7C9B-4B7B-BDB5-71800E3BB158}" dt="2021-04-15T14:58:04.264" v="2895" actId="165"/>
          <ac:spMkLst>
            <pc:docMk/>
            <pc:sldMk cId="462504928" sldId="357"/>
            <ac:spMk id="1694" creationId="{EFD967F8-9FBD-46D2-926E-8B15DBC9F18A}"/>
          </ac:spMkLst>
        </pc:spChg>
        <pc:spChg chg="mod">
          <ac:chgData name="One Skill" userId="8d49c830ac36a521" providerId="LiveId" clId="{108620F3-7C9B-4B7B-BDB5-71800E3BB158}" dt="2021-04-15T14:58:04.264" v="2895" actId="165"/>
          <ac:spMkLst>
            <pc:docMk/>
            <pc:sldMk cId="462504928" sldId="357"/>
            <ac:spMk id="1695" creationId="{00F7D641-CC9C-4F09-B986-4B44A095A118}"/>
          </ac:spMkLst>
        </pc:spChg>
        <pc:spChg chg="mod">
          <ac:chgData name="One Skill" userId="8d49c830ac36a521" providerId="LiveId" clId="{108620F3-7C9B-4B7B-BDB5-71800E3BB158}" dt="2021-04-15T14:58:04.264" v="2895" actId="165"/>
          <ac:spMkLst>
            <pc:docMk/>
            <pc:sldMk cId="462504928" sldId="357"/>
            <ac:spMk id="1696" creationId="{D9FDE092-1FF4-469F-8B13-18C0561E64AF}"/>
          </ac:spMkLst>
        </pc:spChg>
        <pc:spChg chg="mod">
          <ac:chgData name="One Skill" userId="8d49c830ac36a521" providerId="LiveId" clId="{108620F3-7C9B-4B7B-BDB5-71800E3BB158}" dt="2021-04-15T14:58:04.264" v="2895" actId="165"/>
          <ac:spMkLst>
            <pc:docMk/>
            <pc:sldMk cId="462504928" sldId="357"/>
            <ac:spMk id="1697" creationId="{1824AFE9-0B92-40F5-8AAC-7F841A5F789A}"/>
          </ac:spMkLst>
        </pc:spChg>
        <pc:spChg chg="mod">
          <ac:chgData name="One Skill" userId="8d49c830ac36a521" providerId="LiveId" clId="{108620F3-7C9B-4B7B-BDB5-71800E3BB158}" dt="2021-04-15T14:58:04.264" v="2895" actId="165"/>
          <ac:spMkLst>
            <pc:docMk/>
            <pc:sldMk cId="462504928" sldId="357"/>
            <ac:spMk id="1698" creationId="{6B345E32-1AA3-4C8D-8A40-26F89723C4FA}"/>
          </ac:spMkLst>
        </pc:spChg>
        <pc:spChg chg="mod">
          <ac:chgData name="One Skill" userId="8d49c830ac36a521" providerId="LiveId" clId="{108620F3-7C9B-4B7B-BDB5-71800E3BB158}" dt="2021-04-15T14:58:04.264" v="2895" actId="165"/>
          <ac:spMkLst>
            <pc:docMk/>
            <pc:sldMk cId="462504928" sldId="357"/>
            <ac:spMk id="1699" creationId="{1A74755B-2E64-4D70-A896-490A4FB92B40}"/>
          </ac:spMkLst>
        </pc:spChg>
        <pc:spChg chg="mod">
          <ac:chgData name="One Skill" userId="8d49c830ac36a521" providerId="LiveId" clId="{108620F3-7C9B-4B7B-BDB5-71800E3BB158}" dt="2021-04-15T14:58:04.264" v="2895" actId="165"/>
          <ac:spMkLst>
            <pc:docMk/>
            <pc:sldMk cId="462504928" sldId="357"/>
            <ac:spMk id="1700" creationId="{2269D60A-46BE-409B-B264-A34257AE00E9}"/>
          </ac:spMkLst>
        </pc:spChg>
        <pc:spChg chg="mod">
          <ac:chgData name="One Skill" userId="8d49c830ac36a521" providerId="LiveId" clId="{108620F3-7C9B-4B7B-BDB5-71800E3BB158}" dt="2021-04-15T14:58:04.264" v="2895" actId="165"/>
          <ac:spMkLst>
            <pc:docMk/>
            <pc:sldMk cId="462504928" sldId="357"/>
            <ac:spMk id="1701" creationId="{046345E8-D77F-4686-ACD4-6AB53ADC8F02}"/>
          </ac:spMkLst>
        </pc:spChg>
        <pc:spChg chg="mod">
          <ac:chgData name="One Skill" userId="8d49c830ac36a521" providerId="LiveId" clId="{108620F3-7C9B-4B7B-BDB5-71800E3BB158}" dt="2021-04-15T14:58:04.264" v="2895" actId="165"/>
          <ac:spMkLst>
            <pc:docMk/>
            <pc:sldMk cId="462504928" sldId="357"/>
            <ac:spMk id="1703" creationId="{5C16E051-1109-4BA5-BEAF-3BE199A0D51E}"/>
          </ac:spMkLst>
        </pc:spChg>
        <pc:spChg chg="mod">
          <ac:chgData name="One Skill" userId="8d49c830ac36a521" providerId="LiveId" clId="{108620F3-7C9B-4B7B-BDB5-71800E3BB158}" dt="2021-04-15T14:58:04.264" v="2895" actId="165"/>
          <ac:spMkLst>
            <pc:docMk/>
            <pc:sldMk cId="462504928" sldId="357"/>
            <ac:spMk id="1705" creationId="{0B6D7E79-7961-4E6D-8994-BF307DEF0482}"/>
          </ac:spMkLst>
        </pc:spChg>
        <pc:spChg chg="mod">
          <ac:chgData name="One Skill" userId="8d49c830ac36a521" providerId="LiveId" clId="{108620F3-7C9B-4B7B-BDB5-71800E3BB158}" dt="2021-04-15T14:58:04.264" v="2895" actId="165"/>
          <ac:spMkLst>
            <pc:docMk/>
            <pc:sldMk cId="462504928" sldId="357"/>
            <ac:spMk id="1706" creationId="{A09A3A6C-899F-4F8C-ACBC-3BC4B09EDAE7}"/>
          </ac:spMkLst>
        </pc:spChg>
        <pc:spChg chg="mod">
          <ac:chgData name="One Skill" userId="8d49c830ac36a521" providerId="LiveId" clId="{108620F3-7C9B-4B7B-BDB5-71800E3BB158}" dt="2021-04-15T14:58:04.264" v="2895" actId="165"/>
          <ac:spMkLst>
            <pc:docMk/>
            <pc:sldMk cId="462504928" sldId="357"/>
            <ac:spMk id="1707" creationId="{79F3A257-AC15-4D88-ABCC-D07FA035CEC5}"/>
          </ac:spMkLst>
        </pc:spChg>
        <pc:spChg chg="mod">
          <ac:chgData name="One Skill" userId="8d49c830ac36a521" providerId="LiveId" clId="{108620F3-7C9B-4B7B-BDB5-71800E3BB158}" dt="2021-04-15T14:58:04.264" v="2895" actId="165"/>
          <ac:spMkLst>
            <pc:docMk/>
            <pc:sldMk cId="462504928" sldId="357"/>
            <ac:spMk id="1708" creationId="{77542A33-D74B-4004-8134-DB10EE1CB10E}"/>
          </ac:spMkLst>
        </pc:spChg>
        <pc:spChg chg="mod">
          <ac:chgData name="One Skill" userId="8d49c830ac36a521" providerId="LiveId" clId="{108620F3-7C9B-4B7B-BDB5-71800E3BB158}" dt="2021-04-15T14:58:04.264" v="2895" actId="165"/>
          <ac:spMkLst>
            <pc:docMk/>
            <pc:sldMk cId="462504928" sldId="357"/>
            <ac:spMk id="1709" creationId="{F55EC727-9BC7-4BF7-BA01-141962289AFF}"/>
          </ac:spMkLst>
        </pc:spChg>
        <pc:spChg chg="mod">
          <ac:chgData name="One Skill" userId="8d49c830ac36a521" providerId="LiveId" clId="{108620F3-7C9B-4B7B-BDB5-71800E3BB158}" dt="2021-04-15T14:58:04.264" v="2895" actId="165"/>
          <ac:spMkLst>
            <pc:docMk/>
            <pc:sldMk cId="462504928" sldId="357"/>
            <ac:spMk id="1710" creationId="{C08D05E0-3351-4133-9FB2-3FF32E381696}"/>
          </ac:spMkLst>
        </pc:spChg>
        <pc:spChg chg="mod">
          <ac:chgData name="One Skill" userId="8d49c830ac36a521" providerId="LiveId" clId="{108620F3-7C9B-4B7B-BDB5-71800E3BB158}" dt="2021-04-15T14:58:04.264" v="2895" actId="165"/>
          <ac:spMkLst>
            <pc:docMk/>
            <pc:sldMk cId="462504928" sldId="357"/>
            <ac:spMk id="1711" creationId="{13E705BC-CE56-49FB-8126-8BB08F01D288}"/>
          </ac:spMkLst>
        </pc:spChg>
        <pc:spChg chg="mod">
          <ac:chgData name="One Skill" userId="8d49c830ac36a521" providerId="LiveId" clId="{108620F3-7C9B-4B7B-BDB5-71800E3BB158}" dt="2021-04-15T14:58:04.264" v="2895" actId="165"/>
          <ac:spMkLst>
            <pc:docMk/>
            <pc:sldMk cId="462504928" sldId="357"/>
            <ac:spMk id="1712" creationId="{600F9C42-E407-4FD0-84CB-11380D642444}"/>
          </ac:spMkLst>
        </pc:spChg>
        <pc:spChg chg="mod">
          <ac:chgData name="One Skill" userId="8d49c830ac36a521" providerId="LiveId" clId="{108620F3-7C9B-4B7B-BDB5-71800E3BB158}" dt="2021-04-15T14:58:04.264" v="2895" actId="165"/>
          <ac:spMkLst>
            <pc:docMk/>
            <pc:sldMk cId="462504928" sldId="357"/>
            <ac:spMk id="1713" creationId="{F33DE0D6-91D6-49E3-A6BA-2EDE3AE228E8}"/>
          </ac:spMkLst>
        </pc:spChg>
        <pc:spChg chg="mod">
          <ac:chgData name="One Skill" userId="8d49c830ac36a521" providerId="LiveId" clId="{108620F3-7C9B-4B7B-BDB5-71800E3BB158}" dt="2021-04-15T14:58:04.264" v="2895" actId="165"/>
          <ac:spMkLst>
            <pc:docMk/>
            <pc:sldMk cId="462504928" sldId="357"/>
            <ac:spMk id="1714" creationId="{E1B45895-FDF8-432E-B3D7-A1B3CEE75523}"/>
          </ac:spMkLst>
        </pc:spChg>
        <pc:spChg chg="mod">
          <ac:chgData name="One Skill" userId="8d49c830ac36a521" providerId="LiveId" clId="{108620F3-7C9B-4B7B-BDB5-71800E3BB158}" dt="2021-04-15T14:58:04.264" v="2895" actId="165"/>
          <ac:spMkLst>
            <pc:docMk/>
            <pc:sldMk cId="462504928" sldId="357"/>
            <ac:spMk id="1715" creationId="{3204AB60-E7AE-472A-8935-699712E87141}"/>
          </ac:spMkLst>
        </pc:spChg>
        <pc:spChg chg="mod">
          <ac:chgData name="One Skill" userId="8d49c830ac36a521" providerId="LiveId" clId="{108620F3-7C9B-4B7B-BDB5-71800E3BB158}" dt="2021-04-15T14:58:04.264" v="2895" actId="165"/>
          <ac:spMkLst>
            <pc:docMk/>
            <pc:sldMk cId="462504928" sldId="357"/>
            <ac:spMk id="1716" creationId="{30691812-D715-406E-94D1-CFA3D0204E01}"/>
          </ac:spMkLst>
        </pc:spChg>
        <pc:spChg chg="mod">
          <ac:chgData name="One Skill" userId="8d49c830ac36a521" providerId="LiveId" clId="{108620F3-7C9B-4B7B-BDB5-71800E3BB158}" dt="2021-04-15T14:58:04.264" v="2895" actId="165"/>
          <ac:spMkLst>
            <pc:docMk/>
            <pc:sldMk cId="462504928" sldId="357"/>
            <ac:spMk id="1717" creationId="{B107B363-2B46-4C7E-BB83-1D2BCEB7281B}"/>
          </ac:spMkLst>
        </pc:spChg>
        <pc:spChg chg="mod">
          <ac:chgData name="One Skill" userId="8d49c830ac36a521" providerId="LiveId" clId="{108620F3-7C9B-4B7B-BDB5-71800E3BB158}" dt="2021-04-15T14:58:04.264" v="2895" actId="165"/>
          <ac:spMkLst>
            <pc:docMk/>
            <pc:sldMk cId="462504928" sldId="357"/>
            <ac:spMk id="1718" creationId="{3CB64BDC-F768-4882-B61B-B659535E4726}"/>
          </ac:spMkLst>
        </pc:spChg>
        <pc:spChg chg="mod">
          <ac:chgData name="One Skill" userId="8d49c830ac36a521" providerId="LiveId" clId="{108620F3-7C9B-4B7B-BDB5-71800E3BB158}" dt="2021-04-15T14:58:04.264" v="2895" actId="165"/>
          <ac:spMkLst>
            <pc:docMk/>
            <pc:sldMk cId="462504928" sldId="357"/>
            <ac:spMk id="1719" creationId="{0F0C6DE3-B10E-4A18-AE64-301BA8A3A3A7}"/>
          </ac:spMkLst>
        </pc:spChg>
        <pc:spChg chg="mod">
          <ac:chgData name="One Skill" userId="8d49c830ac36a521" providerId="LiveId" clId="{108620F3-7C9B-4B7B-BDB5-71800E3BB158}" dt="2021-04-15T14:58:04.264" v="2895" actId="165"/>
          <ac:spMkLst>
            <pc:docMk/>
            <pc:sldMk cId="462504928" sldId="357"/>
            <ac:spMk id="1720" creationId="{9D2C1701-CFC8-4402-B69D-632FA6541303}"/>
          </ac:spMkLst>
        </pc:spChg>
        <pc:spChg chg="mod">
          <ac:chgData name="One Skill" userId="8d49c830ac36a521" providerId="LiveId" clId="{108620F3-7C9B-4B7B-BDB5-71800E3BB158}" dt="2021-04-15T14:58:04.264" v="2895" actId="165"/>
          <ac:spMkLst>
            <pc:docMk/>
            <pc:sldMk cId="462504928" sldId="357"/>
            <ac:spMk id="1721" creationId="{572B36BA-D8AF-4263-935C-2DED98787DC6}"/>
          </ac:spMkLst>
        </pc:spChg>
        <pc:spChg chg="mod">
          <ac:chgData name="One Skill" userId="8d49c830ac36a521" providerId="LiveId" clId="{108620F3-7C9B-4B7B-BDB5-71800E3BB158}" dt="2021-04-15T14:58:04.264" v="2895" actId="165"/>
          <ac:spMkLst>
            <pc:docMk/>
            <pc:sldMk cId="462504928" sldId="357"/>
            <ac:spMk id="1722" creationId="{E48FE87F-0498-4165-9ABD-490585FB2860}"/>
          </ac:spMkLst>
        </pc:spChg>
        <pc:spChg chg="mod">
          <ac:chgData name="One Skill" userId="8d49c830ac36a521" providerId="LiveId" clId="{108620F3-7C9B-4B7B-BDB5-71800E3BB158}" dt="2021-04-15T14:58:04.264" v="2895" actId="165"/>
          <ac:spMkLst>
            <pc:docMk/>
            <pc:sldMk cId="462504928" sldId="357"/>
            <ac:spMk id="1723" creationId="{31370CDA-27CE-4502-9902-07B2AFF5B665}"/>
          </ac:spMkLst>
        </pc:spChg>
        <pc:spChg chg="mod">
          <ac:chgData name="One Skill" userId="8d49c830ac36a521" providerId="LiveId" clId="{108620F3-7C9B-4B7B-BDB5-71800E3BB158}" dt="2021-04-15T14:58:04.264" v="2895" actId="165"/>
          <ac:spMkLst>
            <pc:docMk/>
            <pc:sldMk cId="462504928" sldId="357"/>
            <ac:spMk id="1724" creationId="{25519EC3-EB4A-4DC2-8CCF-0B672EF9E4C9}"/>
          </ac:spMkLst>
        </pc:spChg>
        <pc:spChg chg="mod">
          <ac:chgData name="One Skill" userId="8d49c830ac36a521" providerId="LiveId" clId="{108620F3-7C9B-4B7B-BDB5-71800E3BB158}" dt="2021-04-15T14:58:04.264" v="2895" actId="165"/>
          <ac:spMkLst>
            <pc:docMk/>
            <pc:sldMk cId="462504928" sldId="357"/>
            <ac:spMk id="1725" creationId="{FD468ACE-36AD-4E1D-B48A-C8FD98906B89}"/>
          </ac:spMkLst>
        </pc:spChg>
        <pc:spChg chg="mod">
          <ac:chgData name="One Skill" userId="8d49c830ac36a521" providerId="LiveId" clId="{108620F3-7C9B-4B7B-BDB5-71800E3BB158}" dt="2021-04-15T14:58:04.264" v="2895" actId="165"/>
          <ac:spMkLst>
            <pc:docMk/>
            <pc:sldMk cId="462504928" sldId="357"/>
            <ac:spMk id="1726" creationId="{CFEA3981-212C-4294-AB46-95E57143A396}"/>
          </ac:spMkLst>
        </pc:spChg>
        <pc:spChg chg="mod">
          <ac:chgData name="One Skill" userId="8d49c830ac36a521" providerId="LiveId" clId="{108620F3-7C9B-4B7B-BDB5-71800E3BB158}" dt="2021-04-15T14:58:04.264" v="2895" actId="165"/>
          <ac:spMkLst>
            <pc:docMk/>
            <pc:sldMk cId="462504928" sldId="357"/>
            <ac:spMk id="1728" creationId="{79C2B6F4-8FB4-4798-9DD9-C15E26C1B4C2}"/>
          </ac:spMkLst>
        </pc:spChg>
        <pc:spChg chg="mod">
          <ac:chgData name="One Skill" userId="8d49c830ac36a521" providerId="LiveId" clId="{108620F3-7C9B-4B7B-BDB5-71800E3BB158}" dt="2021-04-15T14:58:04.264" v="2895" actId="165"/>
          <ac:spMkLst>
            <pc:docMk/>
            <pc:sldMk cId="462504928" sldId="357"/>
            <ac:spMk id="1729" creationId="{5D468A69-D292-43CC-8881-1B792DC03F33}"/>
          </ac:spMkLst>
        </pc:spChg>
        <pc:spChg chg="mod">
          <ac:chgData name="One Skill" userId="8d49c830ac36a521" providerId="LiveId" clId="{108620F3-7C9B-4B7B-BDB5-71800E3BB158}" dt="2021-04-15T14:58:04.264" v="2895" actId="165"/>
          <ac:spMkLst>
            <pc:docMk/>
            <pc:sldMk cId="462504928" sldId="357"/>
            <ac:spMk id="1730" creationId="{C50E9B35-84C7-4711-8DCA-1A5147AFA509}"/>
          </ac:spMkLst>
        </pc:spChg>
        <pc:spChg chg="mod">
          <ac:chgData name="One Skill" userId="8d49c830ac36a521" providerId="LiveId" clId="{108620F3-7C9B-4B7B-BDB5-71800E3BB158}" dt="2021-04-15T14:58:04.264" v="2895" actId="165"/>
          <ac:spMkLst>
            <pc:docMk/>
            <pc:sldMk cId="462504928" sldId="357"/>
            <ac:spMk id="1731" creationId="{7DE39298-4FE5-40B4-914B-AC2493155D65}"/>
          </ac:spMkLst>
        </pc:spChg>
        <pc:spChg chg="mod">
          <ac:chgData name="One Skill" userId="8d49c830ac36a521" providerId="LiveId" clId="{108620F3-7C9B-4B7B-BDB5-71800E3BB158}" dt="2021-04-15T14:58:04.264" v="2895" actId="165"/>
          <ac:spMkLst>
            <pc:docMk/>
            <pc:sldMk cId="462504928" sldId="357"/>
            <ac:spMk id="1732" creationId="{86177BEE-0AA2-4357-A9E8-3DD4EB5A728E}"/>
          </ac:spMkLst>
        </pc:spChg>
        <pc:spChg chg="mod">
          <ac:chgData name="One Skill" userId="8d49c830ac36a521" providerId="LiveId" clId="{108620F3-7C9B-4B7B-BDB5-71800E3BB158}" dt="2021-04-15T14:58:04.264" v="2895" actId="165"/>
          <ac:spMkLst>
            <pc:docMk/>
            <pc:sldMk cId="462504928" sldId="357"/>
            <ac:spMk id="1733" creationId="{FD208C3B-A4D1-4E04-B73C-3879CB948A21}"/>
          </ac:spMkLst>
        </pc:spChg>
        <pc:spChg chg="mod">
          <ac:chgData name="One Skill" userId="8d49c830ac36a521" providerId="LiveId" clId="{108620F3-7C9B-4B7B-BDB5-71800E3BB158}" dt="2021-04-15T14:58:04.264" v="2895" actId="165"/>
          <ac:spMkLst>
            <pc:docMk/>
            <pc:sldMk cId="462504928" sldId="357"/>
            <ac:spMk id="1734" creationId="{C9F2490E-7E92-4ED8-800A-8511E4E34C6E}"/>
          </ac:spMkLst>
        </pc:spChg>
        <pc:spChg chg="mod">
          <ac:chgData name="One Skill" userId="8d49c830ac36a521" providerId="LiveId" clId="{108620F3-7C9B-4B7B-BDB5-71800E3BB158}" dt="2021-04-15T14:58:04.264" v="2895" actId="165"/>
          <ac:spMkLst>
            <pc:docMk/>
            <pc:sldMk cId="462504928" sldId="357"/>
            <ac:spMk id="1735" creationId="{49DEA2C5-4484-4C14-8604-194D541C90BA}"/>
          </ac:spMkLst>
        </pc:spChg>
        <pc:spChg chg="mod">
          <ac:chgData name="One Skill" userId="8d49c830ac36a521" providerId="LiveId" clId="{108620F3-7C9B-4B7B-BDB5-71800E3BB158}" dt="2021-04-15T14:58:04.264" v="2895" actId="165"/>
          <ac:spMkLst>
            <pc:docMk/>
            <pc:sldMk cId="462504928" sldId="357"/>
            <ac:spMk id="1736" creationId="{48C7522E-9231-414F-9309-E50F85621154}"/>
          </ac:spMkLst>
        </pc:spChg>
        <pc:spChg chg="mod">
          <ac:chgData name="One Skill" userId="8d49c830ac36a521" providerId="LiveId" clId="{108620F3-7C9B-4B7B-BDB5-71800E3BB158}" dt="2021-04-15T14:58:04.264" v="2895" actId="165"/>
          <ac:spMkLst>
            <pc:docMk/>
            <pc:sldMk cId="462504928" sldId="357"/>
            <ac:spMk id="1737" creationId="{26B84E50-B695-41F7-BA03-A4F0A4D350BF}"/>
          </ac:spMkLst>
        </pc:spChg>
        <pc:spChg chg="mod">
          <ac:chgData name="One Skill" userId="8d49c830ac36a521" providerId="LiveId" clId="{108620F3-7C9B-4B7B-BDB5-71800E3BB158}" dt="2021-04-15T14:58:04.264" v="2895" actId="165"/>
          <ac:spMkLst>
            <pc:docMk/>
            <pc:sldMk cId="462504928" sldId="357"/>
            <ac:spMk id="1738" creationId="{948F6FF7-0EB2-466A-8982-5827774CEEB4}"/>
          </ac:spMkLst>
        </pc:spChg>
        <pc:spChg chg="mod">
          <ac:chgData name="One Skill" userId="8d49c830ac36a521" providerId="LiveId" clId="{108620F3-7C9B-4B7B-BDB5-71800E3BB158}" dt="2021-04-15T14:58:04.264" v="2895" actId="165"/>
          <ac:spMkLst>
            <pc:docMk/>
            <pc:sldMk cId="462504928" sldId="357"/>
            <ac:spMk id="1740" creationId="{1803FE3E-08AA-4334-9B8D-E4A04DDA046A}"/>
          </ac:spMkLst>
        </pc:spChg>
        <pc:spChg chg="mod">
          <ac:chgData name="One Skill" userId="8d49c830ac36a521" providerId="LiveId" clId="{108620F3-7C9B-4B7B-BDB5-71800E3BB158}" dt="2021-04-15T14:58:04.264" v="2895" actId="165"/>
          <ac:spMkLst>
            <pc:docMk/>
            <pc:sldMk cId="462504928" sldId="357"/>
            <ac:spMk id="1742" creationId="{B4F0A7C4-8E5C-47FD-807E-D5F1C2EC8C4D}"/>
          </ac:spMkLst>
        </pc:spChg>
        <pc:spChg chg="mod">
          <ac:chgData name="One Skill" userId="8d49c830ac36a521" providerId="LiveId" clId="{108620F3-7C9B-4B7B-BDB5-71800E3BB158}" dt="2021-04-15T14:58:04.264" v="2895" actId="165"/>
          <ac:spMkLst>
            <pc:docMk/>
            <pc:sldMk cId="462504928" sldId="357"/>
            <ac:spMk id="1743" creationId="{0F394CC6-6EEA-4EBE-9493-9EAA9B76C0E4}"/>
          </ac:spMkLst>
        </pc:spChg>
        <pc:spChg chg="mod">
          <ac:chgData name="One Skill" userId="8d49c830ac36a521" providerId="LiveId" clId="{108620F3-7C9B-4B7B-BDB5-71800E3BB158}" dt="2021-04-15T14:58:04.264" v="2895" actId="165"/>
          <ac:spMkLst>
            <pc:docMk/>
            <pc:sldMk cId="462504928" sldId="357"/>
            <ac:spMk id="1744" creationId="{E9B09D59-8C1C-4710-85A5-890F138B4532}"/>
          </ac:spMkLst>
        </pc:spChg>
        <pc:spChg chg="mod">
          <ac:chgData name="One Skill" userId="8d49c830ac36a521" providerId="LiveId" clId="{108620F3-7C9B-4B7B-BDB5-71800E3BB158}" dt="2021-04-15T14:58:04.264" v="2895" actId="165"/>
          <ac:spMkLst>
            <pc:docMk/>
            <pc:sldMk cId="462504928" sldId="357"/>
            <ac:spMk id="1745" creationId="{0B850EBB-C7C9-4345-BB6A-B1DFCA82478C}"/>
          </ac:spMkLst>
        </pc:spChg>
        <pc:spChg chg="mod">
          <ac:chgData name="One Skill" userId="8d49c830ac36a521" providerId="LiveId" clId="{108620F3-7C9B-4B7B-BDB5-71800E3BB158}" dt="2021-04-15T14:58:04.264" v="2895" actId="165"/>
          <ac:spMkLst>
            <pc:docMk/>
            <pc:sldMk cId="462504928" sldId="357"/>
            <ac:spMk id="1746" creationId="{4A994543-390A-41CC-A444-027021B17E79}"/>
          </ac:spMkLst>
        </pc:spChg>
        <pc:spChg chg="mod">
          <ac:chgData name="One Skill" userId="8d49c830ac36a521" providerId="LiveId" clId="{108620F3-7C9B-4B7B-BDB5-71800E3BB158}" dt="2021-04-15T14:58:04.264" v="2895" actId="165"/>
          <ac:spMkLst>
            <pc:docMk/>
            <pc:sldMk cId="462504928" sldId="357"/>
            <ac:spMk id="1747" creationId="{D3AEE94D-E5D6-4A7D-BD93-92E115600BB6}"/>
          </ac:spMkLst>
        </pc:spChg>
        <pc:spChg chg="mod">
          <ac:chgData name="One Skill" userId="8d49c830ac36a521" providerId="LiveId" clId="{108620F3-7C9B-4B7B-BDB5-71800E3BB158}" dt="2021-04-15T14:58:04.264" v="2895" actId="165"/>
          <ac:spMkLst>
            <pc:docMk/>
            <pc:sldMk cId="462504928" sldId="357"/>
            <ac:spMk id="1748" creationId="{094E0C74-970F-4105-94A0-E145D447AA4F}"/>
          </ac:spMkLst>
        </pc:spChg>
        <pc:spChg chg="mod">
          <ac:chgData name="One Skill" userId="8d49c830ac36a521" providerId="LiveId" clId="{108620F3-7C9B-4B7B-BDB5-71800E3BB158}" dt="2021-04-15T14:58:04.264" v="2895" actId="165"/>
          <ac:spMkLst>
            <pc:docMk/>
            <pc:sldMk cId="462504928" sldId="357"/>
            <ac:spMk id="1749" creationId="{4FDEA261-7E91-4E41-9354-310F6742EB22}"/>
          </ac:spMkLst>
        </pc:spChg>
        <pc:spChg chg="mod">
          <ac:chgData name="One Skill" userId="8d49c830ac36a521" providerId="LiveId" clId="{108620F3-7C9B-4B7B-BDB5-71800E3BB158}" dt="2021-04-15T14:58:04.264" v="2895" actId="165"/>
          <ac:spMkLst>
            <pc:docMk/>
            <pc:sldMk cId="462504928" sldId="357"/>
            <ac:spMk id="1750" creationId="{38A262B1-DB60-4BFF-A1B4-7A2015902067}"/>
          </ac:spMkLst>
        </pc:spChg>
        <pc:spChg chg="mod">
          <ac:chgData name="One Skill" userId="8d49c830ac36a521" providerId="LiveId" clId="{108620F3-7C9B-4B7B-BDB5-71800E3BB158}" dt="2021-04-15T14:58:04.264" v="2895" actId="165"/>
          <ac:spMkLst>
            <pc:docMk/>
            <pc:sldMk cId="462504928" sldId="357"/>
            <ac:spMk id="1751" creationId="{6078C17B-43F2-47D4-AAA0-0494C818BDFF}"/>
          </ac:spMkLst>
        </pc:spChg>
        <pc:spChg chg="mod">
          <ac:chgData name="One Skill" userId="8d49c830ac36a521" providerId="LiveId" clId="{108620F3-7C9B-4B7B-BDB5-71800E3BB158}" dt="2021-04-15T14:58:04.264" v="2895" actId="165"/>
          <ac:spMkLst>
            <pc:docMk/>
            <pc:sldMk cId="462504928" sldId="357"/>
            <ac:spMk id="1753" creationId="{55909826-AB07-40DE-9793-5A0DA5FDBABF}"/>
          </ac:spMkLst>
        </pc:spChg>
        <pc:spChg chg="mod">
          <ac:chgData name="One Skill" userId="8d49c830ac36a521" providerId="LiveId" clId="{108620F3-7C9B-4B7B-BDB5-71800E3BB158}" dt="2021-04-15T14:58:04.264" v="2895" actId="165"/>
          <ac:spMkLst>
            <pc:docMk/>
            <pc:sldMk cId="462504928" sldId="357"/>
            <ac:spMk id="1755" creationId="{9253661A-E50C-4847-9DF6-887CB55A30CD}"/>
          </ac:spMkLst>
        </pc:spChg>
        <pc:spChg chg="mod">
          <ac:chgData name="One Skill" userId="8d49c830ac36a521" providerId="LiveId" clId="{108620F3-7C9B-4B7B-BDB5-71800E3BB158}" dt="2021-04-15T14:58:04.264" v="2895" actId="165"/>
          <ac:spMkLst>
            <pc:docMk/>
            <pc:sldMk cId="462504928" sldId="357"/>
            <ac:spMk id="1756" creationId="{90FA3ADC-DD94-42A2-B3AA-6A24C08812D3}"/>
          </ac:spMkLst>
        </pc:spChg>
        <pc:spChg chg="mod">
          <ac:chgData name="One Skill" userId="8d49c830ac36a521" providerId="LiveId" clId="{108620F3-7C9B-4B7B-BDB5-71800E3BB158}" dt="2021-04-15T14:58:04.264" v="2895" actId="165"/>
          <ac:spMkLst>
            <pc:docMk/>
            <pc:sldMk cId="462504928" sldId="357"/>
            <ac:spMk id="1757" creationId="{296869C0-E742-4F8E-8830-22F036B311B5}"/>
          </ac:spMkLst>
        </pc:spChg>
        <pc:spChg chg="mod">
          <ac:chgData name="One Skill" userId="8d49c830ac36a521" providerId="LiveId" clId="{108620F3-7C9B-4B7B-BDB5-71800E3BB158}" dt="2021-04-15T14:58:04.264" v="2895" actId="165"/>
          <ac:spMkLst>
            <pc:docMk/>
            <pc:sldMk cId="462504928" sldId="357"/>
            <ac:spMk id="1758" creationId="{B50AFF7A-99CF-46C2-BA36-ADA72D18CC56}"/>
          </ac:spMkLst>
        </pc:spChg>
        <pc:spChg chg="mod">
          <ac:chgData name="One Skill" userId="8d49c830ac36a521" providerId="LiveId" clId="{108620F3-7C9B-4B7B-BDB5-71800E3BB158}" dt="2021-04-15T14:58:04.264" v="2895" actId="165"/>
          <ac:spMkLst>
            <pc:docMk/>
            <pc:sldMk cId="462504928" sldId="357"/>
            <ac:spMk id="1759" creationId="{3A2B7046-C344-4BDE-A5E2-94507C46BDC3}"/>
          </ac:spMkLst>
        </pc:spChg>
        <pc:spChg chg="mod">
          <ac:chgData name="One Skill" userId="8d49c830ac36a521" providerId="LiveId" clId="{108620F3-7C9B-4B7B-BDB5-71800E3BB158}" dt="2021-04-15T14:58:04.264" v="2895" actId="165"/>
          <ac:spMkLst>
            <pc:docMk/>
            <pc:sldMk cId="462504928" sldId="357"/>
            <ac:spMk id="1760" creationId="{82316643-EA5D-469B-8BCF-83C31AAA3224}"/>
          </ac:spMkLst>
        </pc:spChg>
        <pc:spChg chg="mod">
          <ac:chgData name="One Skill" userId="8d49c830ac36a521" providerId="LiveId" clId="{108620F3-7C9B-4B7B-BDB5-71800E3BB158}" dt="2021-04-15T14:58:04.264" v="2895" actId="165"/>
          <ac:spMkLst>
            <pc:docMk/>
            <pc:sldMk cId="462504928" sldId="357"/>
            <ac:spMk id="1761" creationId="{0850B228-9C7B-4E97-AEE2-D70B3026901F}"/>
          </ac:spMkLst>
        </pc:spChg>
        <pc:spChg chg="mod">
          <ac:chgData name="One Skill" userId="8d49c830ac36a521" providerId="LiveId" clId="{108620F3-7C9B-4B7B-BDB5-71800E3BB158}" dt="2021-04-15T14:58:04.264" v="2895" actId="165"/>
          <ac:spMkLst>
            <pc:docMk/>
            <pc:sldMk cId="462504928" sldId="357"/>
            <ac:spMk id="1762" creationId="{65EC1A67-BA61-4888-8F22-BADAAB2522E2}"/>
          </ac:spMkLst>
        </pc:spChg>
        <pc:spChg chg="mod">
          <ac:chgData name="One Skill" userId="8d49c830ac36a521" providerId="LiveId" clId="{108620F3-7C9B-4B7B-BDB5-71800E3BB158}" dt="2021-04-15T14:58:04.264" v="2895" actId="165"/>
          <ac:spMkLst>
            <pc:docMk/>
            <pc:sldMk cId="462504928" sldId="357"/>
            <ac:spMk id="1763" creationId="{3C3FED3B-52AB-48D5-A139-67D547E5B86D}"/>
          </ac:spMkLst>
        </pc:spChg>
        <pc:spChg chg="mod">
          <ac:chgData name="One Skill" userId="8d49c830ac36a521" providerId="LiveId" clId="{108620F3-7C9B-4B7B-BDB5-71800E3BB158}" dt="2021-04-15T14:58:04.264" v="2895" actId="165"/>
          <ac:spMkLst>
            <pc:docMk/>
            <pc:sldMk cId="462504928" sldId="357"/>
            <ac:spMk id="1764" creationId="{7A8D7D7B-15FF-499C-A55B-BE5A17EB1FE1}"/>
          </ac:spMkLst>
        </pc:spChg>
        <pc:spChg chg="mod">
          <ac:chgData name="One Skill" userId="8d49c830ac36a521" providerId="LiveId" clId="{108620F3-7C9B-4B7B-BDB5-71800E3BB158}" dt="2021-04-15T14:58:04.264" v="2895" actId="165"/>
          <ac:spMkLst>
            <pc:docMk/>
            <pc:sldMk cId="462504928" sldId="357"/>
            <ac:spMk id="1765" creationId="{4FB6AEDD-EDDC-45D7-986C-3D42208D43A7}"/>
          </ac:spMkLst>
        </pc:spChg>
        <pc:spChg chg="mod">
          <ac:chgData name="One Skill" userId="8d49c830ac36a521" providerId="LiveId" clId="{108620F3-7C9B-4B7B-BDB5-71800E3BB158}" dt="2021-04-15T14:58:04.264" v="2895" actId="165"/>
          <ac:spMkLst>
            <pc:docMk/>
            <pc:sldMk cId="462504928" sldId="357"/>
            <ac:spMk id="1766" creationId="{D1F7DC65-A0EC-4912-A514-B037C607266F}"/>
          </ac:spMkLst>
        </pc:spChg>
        <pc:spChg chg="mod">
          <ac:chgData name="One Skill" userId="8d49c830ac36a521" providerId="LiveId" clId="{108620F3-7C9B-4B7B-BDB5-71800E3BB158}" dt="2021-04-15T14:58:04.264" v="2895" actId="165"/>
          <ac:spMkLst>
            <pc:docMk/>
            <pc:sldMk cId="462504928" sldId="357"/>
            <ac:spMk id="1767" creationId="{F3CB66EB-C758-4025-BA0E-4EDF8CAE9F9D}"/>
          </ac:spMkLst>
        </pc:spChg>
        <pc:spChg chg="mod">
          <ac:chgData name="One Skill" userId="8d49c830ac36a521" providerId="LiveId" clId="{108620F3-7C9B-4B7B-BDB5-71800E3BB158}" dt="2021-04-15T14:58:04.264" v="2895" actId="165"/>
          <ac:spMkLst>
            <pc:docMk/>
            <pc:sldMk cId="462504928" sldId="357"/>
            <ac:spMk id="1768" creationId="{AA0988ED-BFFF-4392-BEB9-E29FEE6675F2}"/>
          </ac:spMkLst>
        </pc:spChg>
        <pc:spChg chg="mod">
          <ac:chgData name="One Skill" userId="8d49c830ac36a521" providerId="LiveId" clId="{108620F3-7C9B-4B7B-BDB5-71800E3BB158}" dt="2021-04-15T14:58:04.264" v="2895" actId="165"/>
          <ac:spMkLst>
            <pc:docMk/>
            <pc:sldMk cId="462504928" sldId="357"/>
            <ac:spMk id="1769" creationId="{CADF4CA7-3877-4AC9-9721-6D4975AC4C59}"/>
          </ac:spMkLst>
        </pc:spChg>
        <pc:spChg chg="mod">
          <ac:chgData name="One Skill" userId="8d49c830ac36a521" providerId="LiveId" clId="{108620F3-7C9B-4B7B-BDB5-71800E3BB158}" dt="2021-04-15T14:58:04.264" v="2895" actId="165"/>
          <ac:spMkLst>
            <pc:docMk/>
            <pc:sldMk cId="462504928" sldId="357"/>
            <ac:spMk id="1770" creationId="{3E57510C-43B8-47A0-8F68-2763DAF17FA1}"/>
          </ac:spMkLst>
        </pc:spChg>
        <pc:spChg chg="mod">
          <ac:chgData name="One Skill" userId="8d49c830ac36a521" providerId="LiveId" clId="{108620F3-7C9B-4B7B-BDB5-71800E3BB158}" dt="2021-04-15T14:58:04.264" v="2895" actId="165"/>
          <ac:spMkLst>
            <pc:docMk/>
            <pc:sldMk cId="462504928" sldId="357"/>
            <ac:spMk id="1771" creationId="{B52E88F3-E8AA-43AE-9DAB-9307C0BB8EC4}"/>
          </ac:spMkLst>
        </pc:spChg>
        <pc:spChg chg="mod">
          <ac:chgData name="One Skill" userId="8d49c830ac36a521" providerId="LiveId" clId="{108620F3-7C9B-4B7B-BDB5-71800E3BB158}" dt="2021-04-15T14:58:04.264" v="2895" actId="165"/>
          <ac:spMkLst>
            <pc:docMk/>
            <pc:sldMk cId="462504928" sldId="357"/>
            <ac:spMk id="1773" creationId="{4CA80FC1-A2CE-425B-B9CC-E021718C35B5}"/>
          </ac:spMkLst>
        </pc:spChg>
        <pc:spChg chg="mod">
          <ac:chgData name="One Skill" userId="8d49c830ac36a521" providerId="LiveId" clId="{108620F3-7C9B-4B7B-BDB5-71800E3BB158}" dt="2021-04-15T14:58:04.264" v="2895" actId="165"/>
          <ac:spMkLst>
            <pc:docMk/>
            <pc:sldMk cId="462504928" sldId="357"/>
            <ac:spMk id="1774" creationId="{8C71ED09-2C66-49C7-ACE8-F0AC52776CAC}"/>
          </ac:spMkLst>
        </pc:spChg>
        <pc:spChg chg="mod">
          <ac:chgData name="One Skill" userId="8d49c830ac36a521" providerId="LiveId" clId="{108620F3-7C9B-4B7B-BDB5-71800E3BB158}" dt="2021-04-15T14:58:04.264" v="2895" actId="165"/>
          <ac:spMkLst>
            <pc:docMk/>
            <pc:sldMk cId="462504928" sldId="357"/>
            <ac:spMk id="1775" creationId="{21615482-2D82-4F4B-B9F8-78E745287FAB}"/>
          </ac:spMkLst>
        </pc:spChg>
        <pc:spChg chg="mod">
          <ac:chgData name="One Skill" userId="8d49c830ac36a521" providerId="LiveId" clId="{108620F3-7C9B-4B7B-BDB5-71800E3BB158}" dt="2021-04-15T14:58:04.264" v="2895" actId="165"/>
          <ac:spMkLst>
            <pc:docMk/>
            <pc:sldMk cId="462504928" sldId="357"/>
            <ac:spMk id="1776" creationId="{2477C8DE-A6D6-44C5-8F1C-E8B950A2A677}"/>
          </ac:spMkLst>
        </pc:spChg>
        <pc:spChg chg="mod">
          <ac:chgData name="One Skill" userId="8d49c830ac36a521" providerId="LiveId" clId="{108620F3-7C9B-4B7B-BDB5-71800E3BB158}" dt="2021-04-15T14:58:04.264" v="2895" actId="165"/>
          <ac:spMkLst>
            <pc:docMk/>
            <pc:sldMk cId="462504928" sldId="357"/>
            <ac:spMk id="1778" creationId="{2F6F0CBF-5CA6-4A83-9B0B-A987D7E2BD6C}"/>
          </ac:spMkLst>
        </pc:spChg>
        <pc:spChg chg="mod">
          <ac:chgData name="One Skill" userId="8d49c830ac36a521" providerId="LiveId" clId="{108620F3-7C9B-4B7B-BDB5-71800E3BB158}" dt="2021-04-15T14:58:04.264" v="2895" actId="165"/>
          <ac:spMkLst>
            <pc:docMk/>
            <pc:sldMk cId="462504928" sldId="357"/>
            <ac:spMk id="1779" creationId="{3D19C4C3-233F-4C80-8A60-FBA7B369171E}"/>
          </ac:spMkLst>
        </pc:spChg>
        <pc:spChg chg="mod">
          <ac:chgData name="One Skill" userId="8d49c830ac36a521" providerId="LiveId" clId="{108620F3-7C9B-4B7B-BDB5-71800E3BB158}" dt="2021-04-15T14:58:04.264" v="2895" actId="165"/>
          <ac:spMkLst>
            <pc:docMk/>
            <pc:sldMk cId="462504928" sldId="357"/>
            <ac:spMk id="1780" creationId="{52F3574B-413D-48C6-A1C4-05BB7AF14C0C}"/>
          </ac:spMkLst>
        </pc:spChg>
        <pc:spChg chg="mod">
          <ac:chgData name="One Skill" userId="8d49c830ac36a521" providerId="LiveId" clId="{108620F3-7C9B-4B7B-BDB5-71800E3BB158}" dt="2021-04-15T14:58:04.264" v="2895" actId="165"/>
          <ac:spMkLst>
            <pc:docMk/>
            <pc:sldMk cId="462504928" sldId="357"/>
            <ac:spMk id="1781" creationId="{F043DDA2-9300-4B01-BECF-D5CC1CCDF5E0}"/>
          </ac:spMkLst>
        </pc:spChg>
        <pc:spChg chg="mod">
          <ac:chgData name="One Skill" userId="8d49c830ac36a521" providerId="LiveId" clId="{108620F3-7C9B-4B7B-BDB5-71800E3BB158}" dt="2021-04-15T14:58:04.264" v="2895" actId="165"/>
          <ac:spMkLst>
            <pc:docMk/>
            <pc:sldMk cId="462504928" sldId="357"/>
            <ac:spMk id="1782" creationId="{1F2104D6-9BCB-4D58-B939-F178EF64A2B2}"/>
          </ac:spMkLst>
        </pc:spChg>
        <pc:spChg chg="mod">
          <ac:chgData name="One Skill" userId="8d49c830ac36a521" providerId="LiveId" clId="{108620F3-7C9B-4B7B-BDB5-71800E3BB158}" dt="2021-04-15T14:58:04.264" v="2895" actId="165"/>
          <ac:spMkLst>
            <pc:docMk/>
            <pc:sldMk cId="462504928" sldId="357"/>
            <ac:spMk id="1783" creationId="{30531324-8CC4-4DED-AF98-2BFC33AD6B07}"/>
          </ac:spMkLst>
        </pc:spChg>
        <pc:spChg chg="mod">
          <ac:chgData name="One Skill" userId="8d49c830ac36a521" providerId="LiveId" clId="{108620F3-7C9B-4B7B-BDB5-71800E3BB158}" dt="2021-04-15T14:58:04.264" v="2895" actId="165"/>
          <ac:spMkLst>
            <pc:docMk/>
            <pc:sldMk cId="462504928" sldId="357"/>
            <ac:spMk id="1784" creationId="{CDA95533-2B1A-4FDB-95CE-AC26B60D3F03}"/>
          </ac:spMkLst>
        </pc:spChg>
        <pc:spChg chg="mod">
          <ac:chgData name="One Skill" userId="8d49c830ac36a521" providerId="LiveId" clId="{108620F3-7C9B-4B7B-BDB5-71800E3BB158}" dt="2021-04-15T14:58:04.264" v="2895" actId="165"/>
          <ac:spMkLst>
            <pc:docMk/>
            <pc:sldMk cId="462504928" sldId="357"/>
            <ac:spMk id="1785" creationId="{546A583F-37B9-4F04-A130-074398A5C236}"/>
          </ac:spMkLst>
        </pc:spChg>
        <pc:spChg chg="mod">
          <ac:chgData name="One Skill" userId="8d49c830ac36a521" providerId="LiveId" clId="{108620F3-7C9B-4B7B-BDB5-71800E3BB158}" dt="2021-04-15T14:58:04.264" v="2895" actId="165"/>
          <ac:spMkLst>
            <pc:docMk/>
            <pc:sldMk cId="462504928" sldId="357"/>
            <ac:spMk id="1786" creationId="{A3E9CB1D-0197-413B-9521-7DF7E88BC891}"/>
          </ac:spMkLst>
        </pc:spChg>
        <pc:spChg chg="mod">
          <ac:chgData name="One Skill" userId="8d49c830ac36a521" providerId="LiveId" clId="{108620F3-7C9B-4B7B-BDB5-71800E3BB158}" dt="2021-04-15T14:58:04.264" v="2895" actId="165"/>
          <ac:spMkLst>
            <pc:docMk/>
            <pc:sldMk cId="462504928" sldId="357"/>
            <ac:spMk id="1787" creationId="{B9CFC610-513E-4B66-B64D-378162D75FB0}"/>
          </ac:spMkLst>
        </pc:spChg>
        <pc:spChg chg="mod">
          <ac:chgData name="One Skill" userId="8d49c830ac36a521" providerId="LiveId" clId="{108620F3-7C9B-4B7B-BDB5-71800E3BB158}" dt="2021-04-15T14:58:04.264" v="2895" actId="165"/>
          <ac:spMkLst>
            <pc:docMk/>
            <pc:sldMk cId="462504928" sldId="357"/>
            <ac:spMk id="1788" creationId="{E5483E51-199A-4978-9A69-B0883EF537AF}"/>
          </ac:spMkLst>
        </pc:spChg>
        <pc:spChg chg="mod">
          <ac:chgData name="One Skill" userId="8d49c830ac36a521" providerId="LiveId" clId="{108620F3-7C9B-4B7B-BDB5-71800E3BB158}" dt="2021-04-15T14:58:04.264" v="2895" actId="165"/>
          <ac:spMkLst>
            <pc:docMk/>
            <pc:sldMk cId="462504928" sldId="357"/>
            <ac:spMk id="1789" creationId="{FECE0865-2A34-424E-9F7B-6B5A3DE74946}"/>
          </ac:spMkLst>
        </pc:spChg>
        <pc:spChg chg="mod">
          <ac:chgData name="One Skill" userId="8d49c830ac36a521" providerId="LiveId" clId="{108620F3-7C9B-4B7B-BDB5-71800E3BB158}" dt="2021-04-15T14:58:04.264" v="2895" actId="165"/>
          <ac:spMkLst>
            <pc:docMk/>
            <pc:sldMk cId="462504928" sldId="357"/>
            <ac:spMk id="1790" creationId="{8FCA1562-86BC-4863-B03E-87DDED415DB6}"/>
          </ac:spMkLst>
        </pc:spChg>
        <pc:spChg chg="mod">
          <ac:chgData name="One Skill" userId="8d49c830ac36a521" providerId="LiveId" clId="{108620F3-7C9B-4B7B-BDB5-71800E3BB158}" dt="2021-04-15T14:58:04.264" v="2895" actId="165"/>
          <ac:spMkLst>
            <pc:docMk/>
            <pc:sldMk cId="462504928" sldId="357"/>
            <ac:spMk id="1791" creationId="{469E07F1-EEF4-4CCF-AAE2-B65F7C733C22}"/>
          </ac:spMkLst>
        </pc:spChg>
        <pc:spChg chg="mod">
          <ac:chgData name="One Skill" userId="8d49c830ac36a521" providerId="LiveId" clId="{108620F3-7C9B-4B7B-BDB5-71800E3BB158}" dt="2021-04-15T14:58:04.264" v="2895" actId="165"/>
          <ac:spMkLst>
            <pc:docMk/>
            <pc:sldMk cId="462504928" sldId="357"/>
            <ac:spMk id="1792" creationId="{A2E4490B-A818-49F7-A315-3ECBC1F6668D}"/>
          </ac:spMkLst>
        </pc:spChg>
        <pc:spChg chg="mod">
          <ac:chgData name="One Skill" userId="8d49c830ac36a521" providerId="LiveId" clId="{108620F3-7C9B-4B7B-BDB5-71800E3BB158}" dt="2021-04-15T14:58:04.264" v="2895" actId="165"/>
          <ac:spMkLst>
            <pc:docMk/>
            <pc:sldMk cId="462504928" sldId="357"/>
            <ac:spMk id="1793" creationId="{02DF5E4D-F4A6-475F-A9AF-9A46E0A45984}"/>
          </ac:spMkLst>
        </pc:spChg>
        <pc:spChg chg="mod">
          <ac:chgData name="One Skill" userId="8d49c830ac36a521" providerId="LiveId" clId="{108620F3-7C9B-4B7B-BDB5-71800E3BB158}" dt="2021-04-15T14:58:04.264" v="2895" actId="165"/>
          <ac:spMkLst>
            <pc:docMk/>
            <pc:sldMk cId="462504928" sldId="357"/>
            <ac:spMk id="1794" creationId="{9D721FB9-856C-4E17-A23C-3E228CC04A8B}"/>
          </ac:spMkLst>
        </pc:spChg>
        <pc:spChg chg="mod">
          <ac:chgData name="One Skill" userId="8d49c830ac36a521" providerId="LiveId" clId="{108620F3-7C9B-4B7B-BDB5-71800E3BB158}" dt="2021-04-15T14:58:04.264" v="2895" actId="165"/>
          <ac:spMkLst>
            <pc:docMk/>
            <pc:sldMk cId="462504928" sldId="357"/>
            <ac:spMk id="1795" creationId="{315A1C7E-6916-4FDC-91B0-E292EDB24998}"/>
          </ac:spMkLst>
        </pc:spChg>
        <pc:spChg chg="mod">
          <ac:chgData name="One Skill" userId="8d49c830ac36a521" providerId="LiveId" clId="{108620F3-7C9B-4B7B-BDB5-71800E3BB158}" dt="2021-04-15T14:58:04.264" v="2895" actId="165"/>
          <ac:spMkLst>
            <pc:docMk/>
            <pc:sldMk cId="462504928" sldId="357"/>
            <ac:spMk id="1796" creationId="{FD114A4F-0394-4E26-94B7-9AB3A4595362}"/>
          </ac:spMkLst>
        </pc:spChg>
        <pc:spChg chg="mod">
          <ac:chgData name="One Skill" userId="8d49c830ac36a521" providerId="LiveId" clId="{108620F3-7C9B-4B7B-BDB5-71800E3BB158}" dt="2021-04-15T14:58:04.264" v="2895" actId="165"/>
          <ac:spMkLst>
            <pc:docMk/>
            <pc:sldMk cId="462504928" sldId="357"/>
            <ac:spMk id="1797" creationId="{7DF04076-B6F4-4D98-B804-493B10FC6180}"/>
          </ac:spMkLst>
        </pc:spChg>
        <pc:spChg chg="mod">
          <ac:chgData name="One Skill" userId="8d49c830ac36a521" providerId="LiveId" clId="{108620F3-7C9B-4B7B-BDB5-71800E3BB158}" dt="2021-04-15T14:58:04.264" v="2895" actId="165"/>
          <ac:spMkLst>
            <pc:docMk/>
            <pc:sldMk cId="462504928" sldId="357"/>
            <ac:spMk id="1798" creationId="{F7CEE680-DA3C-46CC-9505-52BA08807FC9}"/>
          </ac:spMkLst>
        </pc:spChg>
        <pc:spChg chg="mod">
          <ac:chgData name="One Skill" userId="8d49c830ac36a521" providerId="LiveId" clId="{108620F3-7C9B-4B7B-BDB5-71800E3BB158}" dt="2021-04-15T14:58:04.264" v="2895" actId="165"/>
          <ac:spMkLst>
            <pc:docMk/>
            <pc:sldMk cId="462504928" sldId="357"/>
            <ac:spMk id="1799" creationId="{ABD01723-D765-41CF-97F0-76705CB757F1}"/>
          </ac:spMkLst>
        </pc:spChg>
        <pc:spChg chg="mod">
          <ac:chgData name="One Skill" userId="8d49c830ac36a521" providerId="LiveId" clId="{108620F3-7C9B-4B7B-BDB5-71800E3BB158}" dt="2021-04-15T14:58:04.264" v="2895" actId="165"/>
          <ac:spMkLst>
            <pc:docMk/>
            <pc:sldMk cId="462504928" sldId="357"/>
            <ac:spMk id="1800" creationId="{D1D739BF-8BBA-4FA9-9AD5-0B5B2B8D834F}"/>
          </ac:spMkLst>
        </pc:spChg>
        <pc:spChg chg="mod">
          <ac:chgData name="One Skill" userId="8d49c830ac36a521" providerId="LiveId" clId="{108620F3-7C9B-4B7B-BDB5-71800E3BB158}" dt="2021-04-15T14:58:04.264" v="2895" actId="165"/>
          <ac:spMkLst>
            <pc:docMk/>
            <pc:sldMk cId="462504928" sldId="357"/>
            <ac:spMk id="1801" creationId="{E1E0BD3D-D618-4F35-85D0-2997D062E3D4}"/>
          </ac:spMkLst>
        </pc:spChg>
        <pc:spChg chg="mod">
          <ac:chgData name="One Skill" userId="8d49c830ac36a521" providerId="LiveId" clId="{108620F3-7C9B-4B7B-BDB5-71800E3BB158}" dt="2021-04-15T14:58:04.264" v="2895" actId="165"/>
          <ac:spMkLst>
            <pc:docMk/>
            <pc:sldMk cId="462504928" sldId="357"/>
            <ac:spMk id="1802" creationId="{8129DF7A-D741-49A1-B720-00450C8A65B1}"/>
          </ac:spMkLst>
        </pc:spChg>
        <pc:spChg chg="mod">
          <ac:chgData name="One Skill" userId="8d49c830ac36a521" providerId="LiveId" clId="{108620F3-7C9B-4B7B-BDB5-71800E3BB158}" dt="2021-04-15T14:58:04.264" v="2895" actId="165"/>
          <ac:spMkLst>
            <pc:docMk/>
            <pc:sldMk cId="462504928" sldId="357"/>
            <ac:spMk id="1803" creationId="{0BC65AF1-1395-4120-B55A-901AFF00E030}"/>
          </ac:spMkLst>
        </pc:spChg>
        <pc:spChg chg="mod">
          <ac:chgData name="One Skill" userId="8d49c830ac36a521" providerId="LiveId" clId="{108620F3-7C9B-4B7B-BDB5-71800E3BB158}" dt="2021-04-15T14:58:04.264" v="2895" actId="165"/>
          <ac:spMkLst>
            <pc:docMk/>
            <pc:sldMk cId="462504928" sldId="357"/>
            <ac:spMk id="1804" creationId="{73A734C1-1157-4D4C-B029-0E07DEC07613}"/>
          </ac:spMkLst>
        </pc:spChg>
        <pc:spChg chg="mod">
          <ac:chgData name="One Skill" userId="8d49c830ac36a521" providerId="LiveId" clId="{108620F3-7C9B-4B7B-BDB5-71800E3BB158}" dt="2021-04-15T14:58:04.264" v="2895" actId="165"/>
          <ac:spMkLst>
            <pc:docMk/>
            <pc:sldMk cId="462504928" sldId="357"/>
            <ac:spMk id="1805" creationId="{27C3879C-51CB-460D-B4C3-27B496C8D850}"/>
          </ac:spMkLst>
        </pc:spChg>
        <pc:spChg chg="mod">
          <ac:chgData name="One Skill" userId="8d49c830ac36a521" providerId="LiveId" clId="{108620F3-7C9B-4B7B-BDB5-71800E3BB158}" dt="2021-04-15T14:58:04.264" v="2895" actId="165"/>
          <ac:spMkLst>
            <pc:docMk/>
            <pc:sldMk cId="462504928" sldId="357"/>
            <ac:spMk id="1806" creationId="{1867A9F3-65CD-4A24-963C-4F16E5396B3D}"/>
          </ac:spMkLst>
        </pc:spChg>
        <pc:spChg chg="mod">
          <ac:chgData name="One Skill" userId="8d49c830ac36a521" providerId="LiveId" clId="{108620F3-7C9B-4B7B-BDB5-71800E3BB158}" dt="2021-04-15T14:58:04.264" v="2895" actId="165"/>
          <ac:spMkLst>
            <pc:docMk/>
            <pc:sldMk cId="462504928" sldId="357"/>
            <ac:spMk id="1807" creationId="{41F50FE6-3455-443F-A03B-D9ADA8811304}"/>
          </ac:spMkLst>
        </pc:spChg>
        <pc:spChg chg="mod">
          <ac:chgData name="One Skill" userId="8d49c830ac36a521" providerId="LiveId" clId="{108620F3-7C9B-4B7B-BDB5-71800E3BB158}" dt="2021-04-15T14:58:04.264" v="2895" actId="165"/>
          <ac:spMkLst>
            <pc:docMk/>
            <pc:sldMk cId="462504928" sldId="357"/>
            <ac:spMk id="1808" creationId="{B4047C3F-5A99-4EAB-883C-720081CE9289}"/>
          </ac:spMkLst>
        </pc:spChg>
        <pc:spChg chg="mod">
          <ac:chgData name="One Skill" userId="8d49c830ac36a521" providerId="LiveId" clId="{108620F3-7C9B-4B7B-BDB5-71800E3BB158}" dt="2021-04-15T14:58:04.264" v="2895" actId="165"/>
          <ac:spMkLst>
            <pc:docMk/>
            <pc:sldMk cId="462504928" sldId="357"/>
            <ac:spMk id="1809" creationId="{9DA42F18-0819-4083-B0CF-566FCCD2670D}"/>
          </ac:spMkLst>
        </pc:spChg>
        <pc:spChg chg="mod">
          <ac:chgData name="One Skill" userId="8d49c830ac36a521" providerId="LiveId" clId="{108620F3-7C9B-4B7B-BDB5-71800E3BB158}" dt="2021-04-15T14:58:04.264" v="2895" actId="165"/>
          <ac:spMkLst>
            <pc:docMk/>
            <pc:sldMk cId="462504928" sldId="357"/>
            <ac:spMk id="1810" creationId="{7F302615-45DE-4740-BAA0-1B4B7C84BA22}"/>
          </ac:spMkLst>
        </pc:spChg>
        <pc:spChg chg="mod">
          <ac:chgData name="One Skill" userId="8d49c830ac36a521" providerId="LiveId" clId="{108620F3-7C9B-4B7B-BDB5-71800E3BB158}" dt="2021-04-15T14:58:04.264" v="2895" actId="165"/>
          <ac:spMkLst>
            <pc:docMk/>
            <pc:sldMk cId="462504928" sldId="357"/>
            <ac:spMk id="1811" creationId="{FC302F36-1A92-41A1-9B16-D9A6AD2CF2F0}"/>
          </ac:spMkLst>
        </pc:spChg>
        <pc:spChg chg="mod">
          <ac:chgData name="One Skill" userId="8d49c830ac36a521" providerId="LiveId" clId="{108620F3-7C9B-4B7B-BDB5-71800E3BB158}" dt="2021-04-15T14:58:04.264" v="2895" actId="165"/>
          <ac:spMkLst>
            <pc:docMk/>
            <pc:sldMk cId="462504928" sldId="357"/>
            <ac:spMk id="1812" creationId="{EB17069C-3FC8-4724-A975-468E748356AB}"/>
          </ac:spMkLst>
        </pc:spChg>
        <pc:spChg chg="mod">
          <ac:chgData name="One Skill" userId="8d49c830ac36a521" providerId="LiveId" clId="{108620F3-7C9B-4B7B-BDB5-71800E3BB158}" dt="2021-04-15T14:58:04.264" v="2895" actId="165"/>
          <ac:spMkLst>
            <pc:docMk/>
            <pc:sldMk cId="462504928" sldId="357"/>
            <ac:spMk id="1813" creationId="{C6A73C6F-03A9-4439-A152-787AE048C54E}"/>
          </ac:spMkLst>
        </pc:spChg>
        <pc:spChg chg="mod">
          <ac:chgData name="One Skill" userId="8d49c830ac36a521" providerId="LiveId" clId="{108620F3-7C9B-4B7B-BDB5-71800E3BB158}" dt="2021-04-15T14:58:04.264" v="2895" actId="165"/>
          <ac:spMkLst>
            <pc:docMk/>
            <pc:sldMk cId="462504928" sldId="357"/>
            <ac:spMk id="1814" creationId="{5D1EF6D0-9803-4548-8D65-E771280D5EF8}"/>
          </ac:spMkLst>
        </pc:spChg>
        <pc:spChg chg="mod">
          <ac:chgData name="One Skill" userId="8d49c830ac36a521" providerId="LiveId" clId="{108620F3-7C9B-4B7B-BDB5-71800E3BB158}" dt="2021-04-15T14:58:04.264" v="2895" actId="165"/>
          <ac:spMkLst>
            <pc:docMk/>
            <pc:sldMk cId="462504928" sldId="357"/>
            <ac:spMk id="1815" creationId="{C20E018A-5890-42D6-85BE-43431EB269A0}"/>
          </ac:spMkLst>
        </pc:spChg>
        <pc:spChg chg="mod">
          <ac:chgData name="One Skill" userId="8d49c830ac36a521" providerId="LiveId" clId="{108620F3-7C9B-4B7B-BDB5-71800E3BB158}" dt="2021-04-15T14:58:04.264" v="2895" actId="165"/>
          <ac:spMkLst>
            <pc:docMk/>
            <pc:sldMk cId="462504928" sldId="357"/>
            <ac:spMk id="1816" creationId="{E942DB3E-0748-4849-910D-ECA74656300F}"/>
          </ac:spMkLst>
        </pc:spChg>
        <pc:spChg chg="mod">
          <ac:chgData name="One Skill" userId="8d49c830ac36a521" providerId="LiveId" clId="{108620F3-7C9B-4B7B-BDB5-71800E3BB158}" dt="2021-04-15T14:58:04.264" v="2895" actId="165"/>
          <ac:spMkLst>
            <pc:docMk/>
            <pc:sldMk cId="462504928" sldId="357"/>
            <ac:spMk id="1817" creationId="{2751B058-023D-465B-8890-3FD846FA8C23}"/>
          </ac:spMkLst>
        </pc:spChg>
        <pc:spChg chg="mod">
          <ac:chgData name="One Skill" userId="8d49c830ac36a521" providerId="LiveId" clId="{108620F3-7C9B-4B7B-BDB5-71800E3BB158}" dt="2021-04-15T14:58:04.264" v="2895" actId="165"/>
          <ac:spMkLst>
            <pc:docMk/>
            <pc:sldMk cId="462504928" sldId="357"/>
            <ac:spMk id="1818" creationId="{C9012DD2-AA36-4433-BB22-BBF6CE40F756}"/>
          </ac:spMkLst>
        </pc:spChg>
        <pc:spChg chg="mod">
          <ac:chgData name="One Skill" userId="8d49c830ac36a521" providerId="LiveId" clId="{108620F3-7C9B-4B7B-BDB5-71800E3BB158}" dt="2021-04-15T14:58:04.264" v="2895" actId="165"/>
          <ac:spMkLst>
            <pc:docMk/>
            <pc:sldMk cId="462504928" sldId="357"/>
            <ac:spMk id="1819" creationId="{67A99CE2-F25D-4411-A15F-9D90295E24D8}"/>
          </ac:spMkLst>
        </pc:spChg>
        <pc:spChg chg="mod">
          <ac:chgData name="One Skill" userId="8d49c830ac36a521" providerId="LiveId" clId="{108620F3-7C9B-4B7B-BDB5-71800E3BB158}" dt="2021-04-15T14:58:04.264" v="2895" actId="165"/>
          <ac:spMkLst>
            <pc:docMk/>
            <pc:sldMk cId="462504928" sldId="357"/>
            <ac:spMk id="1821" creationId="{AD0771ED-42AB-468F-8486-B71294F2B3D2}"/>
          </ac:spMkLst>
        </pc:spChg>
        <pc:spChg chg="mod">
          <ac:chgData name="One Skill" userId="8d49c830ac36a521" providerId="LiveId" clId="{108620F3-7C9B-4B7B-BDB5-71800E3BB158}" dt="2021-04-15T14:58:04.264" v="2895" actId="165"/>
          <ac:spMkLst>
            <pc:docMk/>
            <pc:sldMk cId="462504928" sldId="357"/>
            <ac:spMk id="1822" creationId="{550F3208-42C2-4522-9257-0DA37E4B6700}"/>
          </ac:spMkLst>
        </pc:spChg>
        <pc:spChg chg="mod">
          <ac:chgData name="One Skill" userId="8d49c830ac36a521" providerId="LiveId" clId="{108620F3-7C9B-4B7B-BDB5-71800E3BB158}" dt="2021-04-15T14:58:04.264" v="2895" actId="165"/>
          <ac:spMkLst>
            <pc:docMk/>
            <pc:sldMk cId="462504928" sldId="357"/>
            <ac:spMk id="1823" creationId="{3D6D0AC3-ED8B-4AFA-A0C5-E5D3E57785E4}"/>
          </ac:spMkLst>
        </pc:spChg>
        <pc:spChg chg="mod">
          <ac:chgData name="One Skill" userId="8d49c830ac36a521" providerId="LiveId" clId="{108620F3-7C9B-4B7B-BDB5-71800E3BB158}" dt="2021-04-15T14:58:04.264" v="2895" actId="165"/>
          <ac:spMkLst>
            <pc:docMk/>
            <pc:sldMk cId="462504928" sldId="357"/>
            <ac:spMk id="1824" creationId="{76EA85DB-BCBA-47C5-968C-E66A53BEC8CA}"/>
          </ac:spMkLst>
        </pc:spChg>
        <pc:spChg chg="mod">
          <ac:chgData name="One Skill" userId="8d49c830ac36a521" providerId="LiveId" clId="{108620F3-7C9B-4B7B-BDB5-71800E3BB158}" dt="2021-04-15T14:58:04.264" v="2895" actId="165"/>
          <ac:spMkLst>
            <pc:docMk/>
            <pc:sldMk cId="462504928" sldId="357"/>
            <ac:spMk id="1825" creationId="{21CC9781-CBEE-4601-8D0F-B4CADAA5509A}"/>
          </ac:spMkLst>
        </pc:spChg>
        <pc:spChg chg="mod">
          <ac:chgData name="One Skill" userId="8d49c830ac36a521" providerId="LiveId" clId="{108620F3-7C9B-4B7B-BDB5-71800E3BB158}" dt="2021-04-15T14:58:04.264" v="2895" actId="165"/>
          <ac:spMkLst>
            <pc:docMk/>
            <pc:sldMk cId="462504928" sldId="357"/>
            <ac:spMk id="1826" creationId="{B687F855-E0B2-4A93-82B0-C0E68587FBD7}"/>
          </ac:spMkLst>
        </pc:spChg>
        <pc:spChg chg="mod">
          <ac:chgData name="One Skill" userId="8d49c830ac36a521" providerId="LiveId" clId="{108620F3-7C9B-4B7B-BDB5-71800E3BB158}" dt="2021-04-15T14:58:04.264" v="2895" actId="165"/>
          <ac:spMkLst>
            <pc:docMk/>
            <pc:sldMk cId="462504928" sldId="357"/>
            <ac:spMk id="1827" creationId="{2F1D6450-461D-4DE2-ADC9-3761EC1A322E}"/>
          </ac:spMkLst>
        </pc:spChg>
        <pc:spChg chg="mod">
          <ac:chgData name="One Skill" userId="8d49c830ac36a521" providerId="LiveId" clId="{108620F3-7C9B-4B7B-BDB5-71800E3BB158}" dt="2021-04-15T14:58:04.264" v="2895" actId="165"/>
          <ac:spMkLst>
            <pc:docMk/>
            <pc:sldMk cId="462504928" sldId="357"/>
            <ac:spMk id="1828" creationId="{4CDEAF31-8EC4-41AC-B954-A6B1F8ED56CC}"/>
          </ac:spMkLst>
        </pc:spChg>
        <pc:spChg chg="mod">
          <ac:chgData name="One Skill" userId="8d49c830ac36a521" providerId="LiveId" clId="{108620F3-7C9B-4B7B-BDB5-71800E3BB158}" dt="2021-04-15T14:58:04.264" v="2895" actId="165"/>
          <ac:spMkLst>
            <pc:docMk/>
            <pc:sldMk cId="462504928" sldId="357"/>
            <ac:spMk id="1829" creationId="{04F522D2-A262-4C04-A99C-B58B614BBCC0}"/>
          </ac:spMkLst>
        </pc:spChg>
        <pc:spChg chg="mod">
          <ac:chgData name="One Skill" userId="8d49c830ac36a521" providerId="LiveId" clId="{108620F3-7C9B-4B7B-BDB5-71800E3BB158}" dt="2021-04-15T14:58:04.264" v="2895" actId="165"/>
          <ac:spMkLst>
            <pc:docMk/>
            <pc:sldMk cId="462504928" sldId="357"/>
            <ac:spMk id="1830" creationId="{1BC2D393-494A-45D4-9DFD-1B6C2E14E75E}"/>
          </ac:spMkLst>
        </pc:spChg>
        <pc:spChg chg="mod">
          <ac:chgData name="One Skill" userId="8d49c830ac36a521" providerId="LiveId" clId="{108620F3-7C9B-4B7B-BDB5-71800E3BB158}" dt="2021-04-15T14:58:04.264" v="2895" actId="165"/>
          <ac:spMkLst>
            <pc:docMk/>
            <pc:sldMk cId="462504928" sldId="357"/>
            <ac:spMk id="1831" creationId="{6C3CA1FD-0281-469A-A0E1-2C429EC45927}"/>
          </ac:spMkLst>
        </pc:spChg>
        <pc:spChg chg="mod">
          <ac:chgData name="One Skill" userId="8d49c830ac36a521" providerId="LiveId" clId="{108620F3-7C9B-4B7B-BDB5-71800E3BB158}" dt="2021-04-15T14:58:04.264" v="2895" actId="165"/>
          <ac:spMkLst>
            <pc:docMk/>
            <pc:sldMk cId="462504928" sldId="357"/>
            <ac:spMk id="1834" creationId="{B1EC8314-32A8-444E-9C7A-9EB1893A6987}"/>
          </ac:spMkLst>
        </pc:spChg>
        <pc:spChg chg="mod">
          <ac:chgData name="One Skill" userId="8d49c830ac36a521" providerId="LiveId" clId="{108620F3-7C9B-4B7B-BDB5-71800E3BB158}" dt="2021-04-15T14:58:04.264" v="2895" actId="165"/>
          <ac:spMkLst>
            <pc:docMk/>
            <pc:sldMk cId="462504928" sldId="357"/>
            <ac:spMk id="1835" creationId="{ECC0D92A-12FC-4754-A69A-1726DBCB74DE}"/>
          </ac:spMkLst>
        </pc:spChg>
        <pc:spChg chg="mod">
          <ac:chgData name="One Skill" userId="8d49c830ac36a521" providerId="LiveId" clId="{108620F3-7C9B-4B7B-BDB5-71800E3BB158}" dt="2021-04-15T14:58:04.264" v="2895" actId="165"/>
          <ac:spMkLst>
            <pc:docMk/>
            <pc:sldMk cId="462504928" sldId="357"/>
            <ac:spMk id="1836" creationId="{5C408099-7911-4182-BC95-3999E545D0F6}"/>
          </ac:spMkLst>
        </pc:spChg>
        <pc:spChg chg="mod">
          <ac:chgData name="One Skill" userId="8d49c830ac36a521" providerId="LiveId" clId="{108620F3-7C9B-4B7B-BDB5-71800E3BB158}" dt="2021-04-15T14:58:04.264" v="2895" actId="165"/>
          <ac:spMkLst>
            <pc:docMk/>
            <pc:sldMk cId="462504928" sldId="357"/>
            <ac:spMk id="1837" creationId="{31707701-F14C-4F1D-AA94-3D25A321B74E}"/>
          </ac:spMkLst>
        </pc:spChg>
        <pc:spChg chg="mod">
          <ac:chgData name="One Skill" userId="8d49c830ac36a521" providerId="LiveId" clId="{108620F3-7C9B-4B7B-BDB5-71800E3BB158}" dt="2021-04-15T14:58:04.264" v="2895" actId="165"/>
          <ac:spMkLst>
            <pc:docMk/>
            <pc:sldMk cId="462504928" sldId="357"/>
            <ac:spMk id="1838" creationId="{8019D58E-7395-4D10-9141-1E9A24D26730}"/>
          </ac:spMkLst>
        </pc:spChg>
        <pc:spChg chg="mod">
          <ac:chgData name="One Skill" userId="8d49c830ac36a521" providerId="LiveId" clId="{108620F3-7C9B-4B7B-BDB5-71800E3BB158}" dt="2021-04-15T14:58:04.264" v="2895" actId="165"/>
          <ac:spMkLst>
            <pc:docMk/>
            <pc:sldMk cId="462504928" sldId="357"/>
            <ac:spMk id="1839" creationId="{40479180-6FCA-4DED-90B6-69314C8D53DC}"/>
          </ac:spMkLst>
        </pc:spChg>
        <pc:spChg chg="mod">
          <ac:chgData name="One Skill" userId="8d49c830ac36a521" providerId="LiveId" clId="{108620F3-7C9B-4B7B-BDB5-71800E3BB158}" dt="2021-04-15T14:58:04.264" v="2895" actId="165"/>
          <ac:spMkLst>
            <pc:docMk/>
            <pc:sldMk cId="462504928" sldId="357"/>
            <ac:spMk id="1840" creationId="{EA4689ED-3201-4AD7-A10C-1276AC931BDE}"/>
          </ac:spMkLst>
        </pc:spChg>
        <pc:spChg chg="mod">
          <ac:chgData name="One Skill" userId="8d49c830ac36a521" providerId="LiveId" clId="{108620F3-7C9B-4B7B-BDB5-71800E3BB158}" dt="2021-04-15T14:59:29.106" v="3265" actId="207"/>
          <ac:spMkLst>
            <pc:docMk/>
            <pc:sldMk cId="462504928" sldId="357"/>
            <ac:spMk id="1841" creationId="{AD1CE038-10A9-49A5-B2B2-3BA0F68193F8}"/>
          </ac:spMkLst>
        </pc:spChg>
        <pc:spChg chg="mod">
          <ac:chgData name="One Skill" userId="8d49c830ac36a521" providerId="LiveId" clId="{108620F3-7C9B-4B7B-BDB5-71800E3BB158}" dt="2021-04-15T14:58:04.264" v="2895" actId="165"/>
          <ac:spMkLst>
            <pc:docMk/>
            <pc:sldMk cId="462504928" sldId="357"/>
            <ac:spMk id="1842" creationId="{9E573F70-EB8A-4E84-ADD0-563681DB7253}"/>
          </ac:spMkLst>
        </pc:spChg>
        <pc:spChg chg="mod">
          <ac:chgData name="One Skill" userId="8d49c830ac36a521" providerId="LiveId" clId="{108620F3-7C9B-4B7B-BDB5-71800E3BB158}" dt="2021-04-15T14:58:04.264" v="2895" actId="165"/>
          <ac:spMkLst>
            <pc:docMk/>
            <pc:sldMk cId="462504928" sldId="357"/>
            <ac:spMk id="1843" creationId="{12BB2306-2699-4ED9-99F3-698C7AE9F7E1}"/>
          </ac:spMkLst>
        </pc:spChg>
        <pc:spChg chg="mod">
          <ac:chgData name="One Skill" userId="8d49c830ac36a521" providerId="LiveId" clId="{108620F3-7C9B-4B7B-BDB5-71800E3BB158}" dt="2021-04-15T14:58:04.264" v="2895" actId="165"/>
          <ac:spMkLst>
            <pc:docMk/>
            <pc:sldMk cId="462504928" sldId="357"/>
            <ac:spMk id="1844" creationId="{6128981D-DB2A-4FE6-B279-36CA5D397368}"/>
          </ac:spMkLst>
        </pc:spChg>
        <pc:spChg chg="mod">
          <ac:chgData name="One Skill" userId="8d49c830ac36a521" providerId="LiveId" clId="{108620F3-7C9B-4B7B-BDB5-71800E3BB158}" dt="2021-04-15T14:58:04.264" v="2895" actId="165"/>
          <ac:spMkLst>
            <pc:docMk/>
            <pc:sldMk cId="462504928" sldId="357"/>
            <ac:spMk id="1845" creationId="{DAA4FD55-571E-455E-BBDA-007102D5A2FC}"/>
          </ac:spMkLst>
        </pc:spChg>
        <pc:spChg chg="mod">
          <ac:chgData name="One Skill" userId="8d49c830ac36a521" providerId="LiveId" clId="{108620F3-7C9B-4B7B-BDB5-71800E3BB158}" dt="2021-04-15T14:58:04.264" v="2895" actId="165"/>
          <ac:spMkLst>
            <pc:docMk/>
            <pc:sldMk cId="462504928" sldId="357"/>
            <ac:spMk id="1846" creationId="{3FB2AB14-634A-4706-82EE-9CE85ABBAE92}"/>
          </ac:spMkLst>
        </pc:spChg>
        <pc:spChg chg="mod">
          <ac:chgData name="One Skill" userId="8d49c830ac36a521" providerId="LiveId" clId="{108620F3-7C9B-4B7B-BDB5-71800E3BB158}" dt="2021-04-15T14:58:04.264" v="2895" actId="165"/>
          <ac:spMkLst>
            <pc:docMk/>
            <pc:sldMk cId="462504928" sldId="357"/>
            <ac:spMk id="1847" creationId="{C99DD2D2-E033-44B4-A726-348927B530B5}"/>
          </ac:spMkLst>
        </pc:spChg>
        <pc:spChg chg="mod">
          <ac:chgData name="One Skill" userId="8d49c830ac36a521" providerId="LiveId" clId="{108620F3-7C9B-4B7B-BDB5-71800E3BB158}" dt="2021-04-15T14:58:04.264" v="2895" actId="165"/>
          <ac:spMkLst>
            <pc:docMk/>
            <pc:sldMk cId="462504928" sldId="357"/>
            <ac:spMk id="1848" creationId="{8A2FB040-DCF9-47AC-92CE-E6F054A407A3}"/>
          </ac:spMkLst>
        </pc:spChg>
        <pc:spChg chg="mod">
          <ac:chgData name="One Skill" userId="8d49c830ac36a521" providerId="LiveId" clId="{108620F3-7C9B-4B7B-BDB5-71800E3BB158}" dt="2021-04-15T14:58:04.264" v="2895" actId="165"/>
          <ac:spMkLst>
            <pc:docMk/>
            <pc:sldMk cId="462504928" sldId="357"/>
            <ac:spMk id="1849" creationId="{BA91F143-2A26-4346-8393-A5E67E55DDE3}"/>
          </ac:spMkLst>
        </pc:spChg>
        <pc:spChg chg="mod">
          <ac:chgData name="One Skill" userId="8d49c830ac36a521" providerId="LiveId" clId="{108620F3-7C9B-4B7B-BDB5-71800E3BB158}" dt="2021-04-15T14:58:04.264" v="2895" actId="165"/>
          <ac:spMkLst>
            <pc:docMk/>
            <pc:sldMk cId="462504928" sldId="357"/>
            <ac:spMk id="1850" creationId="{6BDA47F8-B103-4C9E-BB21-AD4E7A80953C}"/>
          </ac:spMkLst>
        </pc:spChg>
        <pc:spChg chg="mod">
          <ac:chgData name="One Skill" userId="8d49c830ac36a521" providerId="LiveId" clId="{108620F3-7C9B-4B7B-BDB5-71800E3BB158}" dt="2021-04-15T14:58:04.264" v="2895" actId="165"/>
          <ac:spMkLst>
            <pc:docMk/>
            <pc:sldMk cId="462504928" sldId="357"/>
            <ac:spMk id="1851" creationId="{56FE5841-5F8E-4DA5-889A-66137FC0A753}"/>
          </ac:spMkLst>
        </pc:spChg>
        <pc:spChg chg="mod">
          <ac:chgData name="One Skill" userId="8d49c830ac36a521" providerId="LiveId" clId="{108620F3-7C9B-4B7B-BDB5-71800E3BB158}" dt="2021-04-15T14:58:04.264" v="2895" actId="165"/>
          <ac:spMkLst>
            <pc:docMk/>
            <pc:sldMk cId="462504928" sldId="357"/>
            <ac:spMk id="1853" creationId="{12E98DB6-E56B-4304-8775-44CD53EE7E25}"/>
          </ac:spMkLst>
        </pc:spChg>
        <pc:spChg chg="mod">
          <ac:chgData name="One Skill" userId="8d49c830ac36a521" providerId="LiveId" clId="{108620F3-7C9B-4B7B-BDB5-71800E3BB158}" dt="2021-04-15T14:58:55.636" v="3052" actId="207"/>
          <ac:spMkLst>
            <pc:docMk/>
            <pc:sldMk cId="462504928" sldId="357"/>
            <ac:spMk id="1854" creationId="{9D6F05C4-5F1A-4D06-8DDD-73D4DC039940}"/>
          </ac:spMkLst>
        </pc:spChg>
        <pc:spChg chg="mod">
          <ac:chgData name="One Skill" userId="8d49c830ac36a521" providerId="LiveId" clId="{108620F3-7C9B-4B7B-BDB5-71800E3BB158}" dt="2021-04-15T14:58:04.264" v="2895" actId="165"/>
          <ac:spMkLst>
            <pc:docMk/>
            <pc:sldMk cId="462504928" sldId="357"/>
            <ac:spMk id="1855" creationId="{6ACC3AC3-954F-4F02-8138-A3E63F9CFA92}"/>
          </ac:spMkLst>
        </pc:spChg>
        <pc:spChg chg="mod">
          <ac:chgData name="One Skill" userId="8d49c830ac36a521" providerId="LiveId" clId="{108620F3-7C9B-4B7B-BDB5-71800E3BB158}" dt="2021-04-15T14:58:58.552" v="3097" actId="207"/>
          <ac:spMkLst>
            <pc:docMk/>
            <pc:sldMk cId="462504928" sldId="357"/>
            <ac:spMk id="1856" creationId="{88ACD92D-A152-46BB-A85D-D115799AA5BE}"/>
          </ac:spMkLst>
        </pc:spChg>
        <pc:spChg chg="mod">
          <ac:chgData name="One Skill" userId="8d49c830ac36a521" providerId="LiveId" clId="{108620F3-7C9B-4B7B-BDB5-71800E3BB158}" dt="2021-04-15T14:58:04.264" v="2895" actId="165"/>
          <ac:spMkLst>
            <pc:docMk/>
            <pc:sldMk cId="462504928" sldId="357"/>
            <ac:spMk id="1857" creationId="{AA7B8A2F-BEF5-401F-9BC5-140CF5A6B95B}"/>
          </ac:spMkLst>
        </pc:spChg>
        <pc:spChg chg="mod">
          <ac:chgData name="One Skill" userId="8d49c830ac36a521" providerId="LiveId" clId="{108620F3-7C9B-4B7B-BDB5-71800E3BB158}" dt="2021-04-15T14:58:04.264" v="2895" actId="165"/>
          <ac:spMkLst>
            <pc:docMk/>
            <pc:sldMk cId="462504928" sldId="357"/>
            <ac:spMk id="1858" creationId="{DE1D1D77-E152-4131-B304-B7BCC24C2E2C}"/>
          </ac:spMkLst>
        </pc:spChg>
        <pc:spChg chg="mod">
          <ac:chgData name="One Skill" userId="8d49c830ac36a521" providerId="LiveId" clId="{108620F3-7C9B-4B7B-BDB5-71800E3BB158}" dt="2021-04-15T14:58:04.264" v="2895" actId="165"/>
          <ac:spMkLst>
            <pc:docMk/>
            <pc:sldMk cId="462504928" sldId="357"/>
            <ac:spMk id="1859" creationId="{44184091-ACCB-436C-B370-B3AD41F48FB1}"/>
          </ac:spMkLst>
        </pc:spChg>
        <pc:spChg chg="mod">
          <ac:chgData name="One Skill" userId="8d49c830ac36a521" providerId="LiveId" clId="{108620F3-7C9B-4B7B-BDB5-71800E3BB158}" dt="2021-04-15T14:58:04.264" v="2895" actId="165"/>
          <ac:spMkLst>
            <pc:docMk/>
            <pc:sldMk cId="462504928" sldId="357"/>
            <ac:spMk id="1860" creationId="{B8AE8F17-BDA7-472E-A07F-227D8F4341DE}"/>
          </ac:spMkLst>
        </pc:spChg>
        <pc:spChg chg="mod">
          <ac:chgData name="One Skill" userId="8d49c830ac36a521" providerId="LiveId" clId="{108620F3-7C9B-4B7B-BDB5-71800E3BB158}" dt="2021-04-15T14:58:49.059" v="2995" actId="207"/>
          <ac:spMkLst>
            <pc:docMk/>
            <pc:sldMk cId="462504928" sldId="357"/>
            <ac:spMk id="1861" creationId="{F506CB83-204F-44EE-B54C-723489916D57}"/>
          </ac:spMkLst>
        </pc:spChg>
        <pc:spChg chg="mod">
          <ac:chgData name="One Skill" userId="8d49c830ac36a521" providerId="LiveId" clId="{108620F3-7C9B-4B7B-BDB5-71800E3BB158}" dt="2021-04-15T14:58:04.264" v="2895" actId="165"/>
          <ac:spMkLst>
            <pc:docMk/>
            <pc:sldMk cId="462504928" sldId="357"/>
            <ac:spMk id="1862" creationId="{E2FC2F77-1798-407D-8BB3-5962A608BF10}"/>
          </ac:spMkLst>
        </pc:spChg>
        <pc:spChg chg="mod">
          <ac:chgData name="One Skill" userId="8d49c830ac36a521" providerId="LiveId" clId="{108620F3-7C9B-4B7B-BDB5-71800E3BB158}" dt="2021-04-15T14:58:04.264" v="2895" actId="165"/>
          <ac:spMkLst>
            <pc:docMk/>
            <pc:sldMk cId="462504928" sldId="357"/>
            <ac:spMk id="1863" creationId="{2666A2C5-6C24-4A76-AED4-E98DAE2CA2D8}"/>
          </ac:spMkLst>
        </pc:spChg>
        <pc:spChg chg="mod">
          <ac:chgData name="One Skill" userId="8d49c830ac36a521" providerId="LiveId" clId="{108620F3-7C9B-4B7B-BDB5-71800E3BB158}" dt="2021-04-15T14:58:04.264" v="2895" actId="165"/>
          <ac:spMkLst>
            <pc:docMk/>
            <pc:sldMk cId="462504928" sldId="357"/>
            <ac:spMk id="1864" creationId="{FF9506CF-0787-481B-A87D-CB3D03764B0A}"/>
          </ac:spMkLst>
        </pc:spChg>
        <pc:spChg chg="mod">
          <ac:chgData name="One Skill" userId="8d49c830ac36a521" providerId="LiveId" clId="{108620F3-7C9B-4B7B-BDB5-71800E3BB158}" dt="2021-04-15T14:58:04.264" v="2895" actId="165"/>
          <ac:spMkLst>
            <pc:docMk/>
            <pc:sldMk cId="462504928" sldId="357"/>
            <ac:spMk id="1865" creationId="{0DC779FA-23FC-47CD-8C9C-FF8BE61A4FF6}"/>
          </ac:spMkLst>
        </pc:spChg>
        <pc:spChg chg="mod">
          <ac:chgData name="One Skill" userId="8d49c830ac36a521" providerId="LiveId" clId="{108620F3-7C9B-4B7B-BDB5-71800E3BB158}" dt="2021-04-15T14:58:04.264" v="2895" actId="165"/>
          <ac:spMkLst>
            <pc:docMk/>
            <pc:sldMk cId="462504928" sldId="357"/>
            <ac:spMk id="1866" creationId="{AA4D9E15-5C97-4D39-BF59-C44510A84637}"/>
          </ac:spMkLst>
        </pc:spChg>
        <pc:spChg chg="mod">
          <ac:chgData name="One Skill" userId="8d49c830ac36a521" providerId="LiveId" clId="{108620F3-7C9B-4B7B-BDB5-71800E3BB158}" dt="2021-04-15T14:58:51.704" v="3017" actId="207"/>
          <ac:spMkLst>
            <pc:docMk/>
            <pc:sldMk cId="462504928" sldId="357"/>
            <ac:spMk id="1867" creationId="{26830EB7-8AB1-4A2B-BDD4-77C4C200301C}"/>
          </ac:spMkLst>
        </pc:spChg>
        <pc:spChg chg="mod">
          <ac:chgData name="One Skill" userId="8d49c830ac36a521" providerId="LiveId" clId="{108620F3-7C9B-4B7B-BDB5-71800E3BB158}" dt="2021-04-15T15:15:14.051" v="3348"/>
          <ac:spMkLst>
            <pc:docMk/>
            <pc:sldMk cId="462504928" sldId="357"/>
            <ac:spMk id="1873" creationId="{2F641301-5EFF-4161-8044-60BA4F41FCF7}"/>
          </ac:spMkLst>
        </pc:spChg>
        <pc:spChg chg="mod">
          <ac:chgData name="One Skill" userId="8d49c830ac36a521" providerId="LiveId" clId="{108620F3-7C9B-4B7B-BDB5-71800E3BB158}" dt="2021-04-15T15:15:14.051" v="3348"/>
          <ac:spMkLst>
            <pc:docMk/>
            <pc:sldMk cId="462504928" sldId="357"/>
            <ac:spMk id="1874" creationId="{4D7C2478-D84A-4A56-A3DE-7A9C17DB9673}"/>
          </ac:spMkLst>
        </pc:spChg>
        <pc:spChg chg="mod">
          <ac:chgData name="One Skill" userId="8d49c830ac36a521" providerId="LiveId" clId="{108620F3-7C9B-4B7B-BDB5-71800E3BB158}" dt="2021-04-15T15:15:14.051" v="3348"/>
          <ac:spMkLst>
            <pc:docMk/>
            <pc:sldMk cId="462504928" sldId="357"/>
            <ac:spMk id="1875" creationId="{11FBDE82-FFA3-45A9-A660-A3D0CF31251A}"/>
          </ac:spMkLst>
        </pc:spChg>
        <pc:spChg chg="mod">
          <ac:chgData name="One Skill" userId="8d49c830ac36a521" providerId="LiveId" clId="{108620F3-7C9B-4B7B-BDB5-71800E3BB158}" dt="2021-04-15T15:16:00.953" v="3369" actId="165"/>
          <ac:spMkLst>
            <pc:docMk/>
            <pc:sldMk cId="462504928" sldId="357"/>
            <ac:spMk id="1884" creationId="{433BB52F-ABAA-4727-AC28-80C3F0570885}"/>
          </ac:spMkLst>
        </pc:spChg>
        <pc:spChg chg="mod">
          <ac:chgData name="One Skill" userId="8d49c830ac36a521" providerId="LiveId" clId="{108620F3-7C9B-4B7B-BDB5-71800E3BB158}" dt="2021-04-15T15:16:00.953" v="3369" actId="165"/>
          <ac:spMkLst>
            <pc:docMk/>
            <pc:sldMk cId="462504928" sldId="357"/>
            <ac:spMk id="1885" creationId="{AE500105-0A46-43A1-8F61-A81E8C1D34F3}"/>
          </ac:spMkLst>
        </pc:spChg>
        <pc:spChg chg="mod">
          <ac:chgData name="One Skill" userId="8d49c830ac36a521" providerId="LiveId" clId="{108620F3-7C9B-4B7B-BDB5-71800E3BB158}" dt="2021-04-15T15:16:00.953" v="3369" actId="165"/>
          <ac:spMkLst>
            <pc:docMk/>
            <pc:sldMk cId="462504928" sldId="357"/>
            <ac:spMk id="1887" creationId="{BE3E151A-BF3E-4CCA-A6A4-F890FA5C9831}"/>
          </ac:spMkLst>
        </pc:spChg>
        <pc:spChg chg="mod">
          <ac:chgData name="One Skill" userId="8d49c830ac36a521" providerId="LiveId" clId="{108620F3-7C9B-4B7B-BDB5-71800E3BB158}" dt="2021-04-15T15:16:00.953" v="3369" actId="165"/>
          <ac:spMkLst>
            <pc:docMk/>
            <pc:sldMk cId="462504928" sldId="357"/>
            <ac:spMk id="1888" creationId="{4072EE91-3236-4738-B764-E81FDFA3364C}"/>
          </ac:spMkLst>
        </pc:spChg>
        <pc:spChg chg="mod">
          <ac:chgData name="One Skill" userId="8d49c830ac36a521" providerId="LiveId" clId="{108620F3-7C9B-4B7B-BDB5-71800E3BB158}" dt="2021-04-15T15:16:00.953" v="3369" actId="165"/>
          <ac:spMkLst>
            <pc:docMk/>
            <pc:sldMk cId="462504928" sldId="357"/>
            <ac:spMk id="1889" creationId="{3B206D4A-21B0-43B4-88D5-570C326E8558}"/>
          </ac:spMkLst>
        </pc:spChg>
        <pc:spChg chg="mod topLvl">
          <ac:chgData name="One Skill" userId="8d49c830ac36a521" providerId="LiveId" clId="{108620F3-7C9B-4B7B-BDB5-71800E3BB158}" dt="2021-04-15T15:16:46.319" v="3384" actId="164"/>
          <ac:spMkLst>
            <pc:docMk/>
            <pc:sldMk cId="462504928" sldId="357"/>
            <ac:spMk id="1891" creationId="{176F3042-B211-4930-B8CB-9096FC72511C}"/>
          </ac:spMkLst>
        </pc:spChg>
        <pc:spChg chg="del mod topLvl">
          <ac:chgData name="One Skill" userId="8d49c830ac36a521" providerId="LiveId" clId="{108620F3-7C9B-4B7B-BDB5-71800E3BB158}" dt="2021-04-15T15:17:00.803" v="3389" actId="478"/>
          <ac:spMkLst>
            <pc:docMk/>
            <pc:sldMk cId="462504928" sldId="357"/>
            <ac:spMk id="1892" creationId="{0007D0C1-6DCF-4DFB-918A-4A9F242B5BF5}"/>
          </ac:spMkLst>
        </pc:spChg>
        <pc:spChg chg="del mod topLvl">
          <ac:chgData name="One Skill" userId="8d49c830ac36a521" providerId="LiveId" clId="{108620F3-7C9B-4B7B-BDB5-71800E3BB158}" dt="2021-04-15T15:16:58.838" v="3388" actId="478"/>
          <ac:spMkLst>
            <pc:docMk/>
            <pc:sldMk cId="462504928" sldId="357"/>
            <ac:spMk id="1893" creationId="{A6B0AC09-E46C-4928-B246-9BF602ABA032}"/>
          </ac:spMkLst>
        </pc:spChg>
        <pc:spChg chg="del mod topLvl">
          <ac:chgData name="One Skill" userId="8d49c830ac36a521" providerId="LiveId" clId="{108620F3-7C9B-4B7B-BDB5-71800E3BB158}" dt="2021-04-15T15:17:03.824" v="3390" actId="478"/>
          <ac:spMkLst>
            <pc:docMk/>
            <pc:sldMk cId="462504928" sldId="357"/>
            <ac:spMk id="1894" creationId="{B4C1494A-56C7-4AE2-99FD-6E4B0EDEEBD7}"/>
          </ac:spMkLst>
        </pc:spChg>
        <pc:spChg chg="mod topLvl">
          <ac:chgData name="One Skill" userId="8d49c830ac36a521" providerId="LiveId" clId="{108620F3-7C9B-4B7B-BDB5-71800E3BB158}" dt="2021-04-15T15:16:46.319" v="3384" actId="164"/>
          <ac:spMkLst>
            <pc:docMk/>
            <pc:sldMk cId="462504928" sldId="357"/>
            <ac:spMk id="1895" creationId="{86576DE2-F44E-4D0A-824E-A6D45F78A931}"/>
          </ac:spMkLst>
        </pc:spChg>
        <pc:spChg chg="mod topLvl">
          <ac:chgData name="One Skill" userId="8d49c830ac36a521" providerId="LiveId" clId="{108620F3-7C9B-4B7B-BDB5-71800E3BB158}" dt="2021-04-15T15:16:46.319" v="3384" actId="164"/>
          <ac:spMkLst>
            <pc:docMk/>
            <pc:sldMk cId="462504928" sldId="357"/>
            <ac:spMk id="1896" creationId="{38586E92-62FA-4E2A-88B1-A2478761C8E2}"/>
          </ac:spMkLst>
        </pc:spChg>
        <pc:spChg chg="mod topLvl">
          <ac:chgData name="One Skill" userId="8d49c830ac36a521" providerId="LiveId" clId="{108620F3-7C9B-4B7B-BDB5-71800E3BB158}" dt="2021-04-15T15:16:46.319" v="3384" actId="164"/>
          <ac:spMkLst>
            <pc:docMk/>
            <pc:sldMk cId="462504928" sldId="357"/>
            <ac:spMk id="1897" creationId="{3E13F892-535E-45E6-9D0E-E86D612020E8}"/>
          </ac:spMkLst>
        </pc:spChg>
        <pc:spChg chg="mod topLvl">
          <ac:chgData name="One Skill" userId="8d49c830ac36a521" providerId="LiveId" clId="{108620F3-7C9B-4B7B-BDB5-71800E3BB158}" dt="2021-04-15T15:16:46.319" v="3384" actId="164"/>
          <ac:spMkLst>
            <pc:docMk/>
            <pc:sldMk cId="462504928" sldId="357"/>
            <ac:spMk id="1898" creationId="{DB48F54C-C0CD-4D39-A529-E9E61637088B}"/>
          </ac:spMkLst>
        </pc:spChg>
        <pc:spChg chg="mod topLvl">
          <ac:chgData name="One Skill" userId="8d49c830ac36a521" providerId="LiveId" clId="{108620F3-7C9B-4B7B-BDB5-71800E3BB158}" dt="2021-04-15T15:16:46.319" v="3384" actId="164"/>
          <ac:spMkLst>
            <pc:docMk/>
            <pc:sldMk cId="462504928" sldId="357"/>
            <ac:spMk id="1899" creationId="{7B158273-AC16-497C-880F-92D553F46638}"/>
          </ac:spMkLst>
        </pc:spChg>
        <pc:spChg chg="mod topLvl">
          <ac:chgData name="One Skill" userId="8d49c830ac36a521" providerId="LiveId" clId="{108620F3-7C9B-4B7B-BDB5-71800E3BB158}" dt="2021-04-15T15:16:46.319" v="3384" actId="164"/>
          <ac:spMkLst>
            <pc:docMk/>
            <pc:sldMk cId="462504928" sldId="357"/>
            <ac:spMk id="1900" creationId="{5F52D28D-115C-4B3B-9D97-6270868B348B}"/>
          </ac:spMkLst>
        </pc:spChg>
        <pc:spChg chg="mod topLvl">
          <ac:chgData name="One Skill" userId="8d49c830ac36a521" providerId="LiveId" clId="{108620F3-7C9B-4B7B-BDB5-71800E3BB158}" dt="2021-04-15T15:16:46.319" v="3384" actId="164"/>
          <ac:spMkLst>
            <pc:docMk/>
            <pc:sldMk cId="462504928" sldId="357"/>
            <ac:spMk id="1901" creationId="{6E1FFCF6-8117-4365-8066-71780A3EE93A}"/>
          </ac:spMkLst>
        </pc:spChg>
        <pc:spChg chg="mod topLvl">
          <ac:chgData name="One Skill" userId="8d49c830ac36a521" providerId="LiveId" clId="{108620F3-7C9B-4B7B-BDB5-71800E3BB158}" dt="2021-04-15T15:17:21.685" v="3464" actId="207"/>
          <ac:spMkLst>
            <pc:docMk/>
            <pc:sldMk cId="462504928" sldId="357"/>
            <ac:spMk id="1902" creationId="{9DCA1325-3561-45B0-8699-9F76D5781538}"/>
          </ac:spMkLst>
        </pc:spChg>
        <pc:spChg chg="mod topLvl">
          <ac:chgData name="One Skill" userId="8d49c830ac36a521" providerId="LiveId" clId="{108620F3-7C9B-4B7B-BDB5-71800E3BB158}" dt="2021-04-15T15:16:29.396" v="3383" actId="164"/>
          <ac:spMkLst>
            <pc:docMk/>
            <pc:sldMk cId="462504928" sldId="357"/>
            <ac:spMk id="1903" creationId="{284E7FEE-435F-4B37-B65C-1E959CC72AA1}"/>
          </ac:spMkLst>
        </pc:spChg>
        <pc:spChg chg="mod topLvl">
          <ac:chgData name="One Skill" userId="8d49c830ac36a521" providerId="LiveId" clId="{108620F3-7C9B-4B7B-BDB5-71800E3BB158}" dt="2021-04-15T15:16:46.319" v="3384" actId="164"/>
          <ac:spMkLst>
            <pc:docMk/>
            <pc:sldMk cId="462504928" sldId="357"/>
            <ac:spMk id="1904" creationId="{D2F04D81-09A0-4404-BF6C-49A78833DE28}"/>
          </ac:spMkLst>
        </pc:spChg>
        <pc:spChg chg="mod topLvl">
          <ac:chgData name="One Skill" userId="8d49c830ac36a521" providerId="LiveId" clId="{108620F3-7C9B-4B7B-BDB5-71800E3BB158}" dt="2021-04-15T15:16:46.319" v="3384" actId="164"/>
          <ac:spMkLst>
            <pc:docMk/>
            <pc:sldMk cId="462504928" sldId="357"/>
            <ac:spMk id="1905" creationId="{09A8828B-2576-45A0-A650-FF97F3B4AE1C}"/>
          </ac:spMkLst>
        </pc:spChg>
        <pc:spChg chg="mod topLvl">
          <ac:chgData name="One Skill" userId="8d49c830ac36a521" providerId="LiveId" clId="{108620F3-7C9B-4B7B-BDB5-71800E3BB158}" dt="2021-04-15T15:16:46.319" v="3384" actId="164"/>
          <ac:spMkLst>
            <pc:docMk/>
            <pc:sldMk cId="462504928" sldId="357"/>
            <ac:spMk id="1906" creationId="{2A6C649F-D076-48D0-8202-6CA59E013A20}"/>
          </ac:spMkLst>
        </pc:spChg>
        <pc:spChg chg="mod topLvl">
          <ac:chgData name="One Skill" userId="8d49c830ac36a521" providerId="LiveId" clId="{108620F3-7C9B-4B7B-BDB5-71800E3BB158}" dt="2021-04-15T15:16:46.319" v="3384" actId="164"/>
          <ac:spMkLst>
            <pc:docMk/>
            <pc:sldMk cId="462504928" sldId="357"/>
            <ac:spMk id="1907" creationId="{33F23FDB-E5F5-423E-A6F8-CC0994A527FC}"/>
          </ac:spMkLst>
        </pc:spChg>
        <pc:spChg chg="mod topLvl">
          <ac:chgData name="One Skill" userId="8d49c830ac36a521" providerId="LiveId" clId="{108620F3-7C9B-4B7B-BDB5-71800E3BB158}" dt="2021-04-15T15:16:46.319" v="3384" actId="164"/>
          <ac:spMkLst>
            <pc:docMk/>
            <pc:sldMk cId="462504928" sldId="357"/>
            <ac:spMk id="1908" creationId="{04C4ED75-B0A5-4BF0-92E3-4AA781899A02}"/>
          </ac:spMkLst>
        </pc:spChg>
        <pc:spChg chg="mod topLvl">
          <ac:chgData name="One Skill" userId="8d49c830ac36a521" providerId="LiveId" clId="{108620F3-7C9B-4B7B-BDB5-71800E3BB158}" dt="2021-04-15T15:16:46.319" v="3384" actId="164"/>
          <ac:spMkLst>
            <pc:docMk/>
            <pc:sldMk cId="462504928" sldId="357"/>
            <ac:spMk id="1909" creationId="{46B5AAAB-D3F3-4E86-BB15-6B4C83826F09}"/>
          </ac:spMkLst>
        </pc:spChg>
        <pc:spChg chg="mod topLvl">
          <ac:chgData name="One Skill" userId="8d49c830ac36a521" providerId="LiveId" clId="{108620F3-7C9B-4B7B-BDB5-71800E3BB158}" dt="2021-04-15T15:16:46.319" v="3384" actId="164"/>
          <ac:spMkLst>
            <pc:docMk/>
            <pc:sldMk cId="462504928" sldId="357"/>
            <ac:spMk id="1910" creationId="{F711AB8E-CDD8-4D8D-991E-13708E5E6DAB}"/>
          </ac:spMkLst>
        </pc:spChg>
        <pc:spChg chg="mod topLvl">
          <ac:chgData name="One Skill" userId="8d49c830ac36a521" providerId="LiveId" clId="{108620F3-7C9B-4B7B-BDB5-71800E3BB158}" dt="2021-04-15T15:16:46.319" v="3384" actId="164"/>
          <ac:spMkLst>
            <pc:docMk/>
            <pc:sldMk cId="462504928" sldId="357"/>
            <ac:spMk id="1911" creationId="{379AE06B-2EF3-4696-BD07-1970D4A441B9}"/>
          </ac:spMkLst>
        </pc:spChg>
        <pc:spChg chg="mod topLvl">
          <ac:chgData name="One Skill" userId="8d49c830ac36a521" providerId="LiveId" clId="{108620F3-7C9B-4B7B-BDB5-71800E3BB158}" dt="2021-04-15T15:16:46.319" v="3384" actId="164"/>
          <ac:spMkLst>
            <pc:docMk/>
            <pc:sldMk cId="462504928" sldId="357"/>
            <ac:spMk id="1912" creationId="{512608E8-45DA-4EAB-BDB3-80FD98BABCDA}"/>
          </ac:spMkLst>
        </pc:spChg>
        <pc:spChg chg="mod topLvl">
          <ac:chgData name="One Skill" userId="8d49c830ac36a521" providerId="LiveId" clId="{108620F3-7C9B-4B7B-BDB5-71800E3BB158}" dt="2021-04-15T15:16:46.319" v="3384" actId="164"/>
          <ac:spMkLst>
            <pc:docMk/>
            <pc:sldMk cId="462504928" sldId="357"/>
            <ac:spMk id="1913" creationId="{8245300A-3940-4FF1-81D3-D1E7B8B94185}"/>
          </ac:spMkLst>
        </pc:spChg>
        <pc:spChg chg="mod topLvl">
          <ac:chgData name="One Skill" userId="8d49c830ac36a521" providerId="LiveId" clId="{108620F3-7C9B-4B7B-BDB5-71800E3BB158}" dt="2021-04-15T15:16:46.319" v="3384" actId="164"/>
          <ac:spMkLst>
            <pc:docMk/>
            <pc:sldMk cId="462504928" sldId="357"/>
            <ac:spMk id="1914" creationId="{ED943088-C00E-486A-9B71-40F21DA9B544}"/>
          </ac:spMkLst>
        </pc:spChg>
        <pc:spChg chg="mod topLvl">
          <ac:chgData name="One Skill" userId="8d49c830ac36a521" providerId="LiveId" clId="{108620F3-7C9B-4B7B-BDB5-71800E3BB158}" dt="2021-04-15T15:16:46.319" v="3384" actId="164"/>
          <ac:spMkLst>
            <pc:docMk/>
            <pc:sldMk cId="462504928" sldId="357"/>
            <ac:spMk id="1915" creationId="{66353C66-C039-48BB-8D1C-C83F70F98EB1}"/>
          </ac:spMkLst>
        </pc:spChg>
        <pc:spChg chg="mod topLvl">
          <ac:chgData name="One Skill" userId="8d49c830ac36a521" providerId="LiveId" clId="{108620F3-7C9B-4B7B-BDB5-71800E3BB158}" dt="2021-04-15T15:16:46.319" v="3384" actId="164"/>
          <ac:spMkLst>
            <pc:docMk/>
            <pc:sldMk cId="462504928" sldId="357"/>
            <ac:spMk id="1916" creationId="{4C768C87-90CB-4652-99BA-34D4AF24D6D4}"/>
          </ac:spMkLst>
        </pc:spChg>
        <pc:spChg chg="mod topLvl">
          <ac:chgData name="One Skill" userId="8d49c830ac36a521" providerId="LiveId" clId="{108620F3-7C9B-4B7B-BDB5-71800E3BB158}" dt="2021-04-15T15:16:46.319" v="3384" actId="164"/>
          <ac:spMkLst>
            <pc:docMk/>
            <pc:sldMk cId="462504928" sldId="357"/>
            <ac:spMk id="1917" creationId="{157AC6F1-2E4D-4771-9114-E84DE87F7472}"/>
          </ac:spMkLst>
        </pc:spChg>
        <pc:spChg chg="mod topLvl">
          <ac:chgData name="One Skill" userId="8d49c830ac36a521" providerId="LiveId" clId="{108620F3-7C9B-4B7B-BDB5-71800E3BB158}" dt="2021-04-15T15:16:46.319" v="3384" actId="164"/>
          <ac:spMkLst>
            <pc:docMk/>
            <pc:sldMk cId="462504928" sldId="357"/>
            <ac:spMk id="1918" creationId="{EEC6749B-4E48-4850-B1D8-40D955F2F82A}"/>
          </ac:spMkLst>
        </pc:spChg>
        <pc:spChg chg="mod topLvl">
          <ac:chgData name="One Skill" userId="8d49c830ac36a521" providerId="LiveId" clId="{108620F3-7C9B-4B7B-BDB5-71800E3BB158}" dt="2021-04-15T15:16:46.319" v="3384" actId="164"/>
          <ac:spMkLst>
            <pc:docMk/>
            <pc:sldMk cId="462504928" sldId="357"/>
            <ac:spMk id="1919" creationId="{376FFF4A-2A23-4411-B2B0-6B13851C787B}"/>
          </ac:spMkLst>
        </pc:spChg>
        <pc:spChg chg="mod topLvl">
          <ac:chgData name="One Skill" userId="8d49c830ac36a521" providerId="LiveId" clId="{108620F3-7C9B-4B7B-BDB5-71800E3BB158}" dt="2021-04-15T15:16:46.319" v="3384" actId="164"/>
          <ac:spMkLst>
            <pc:docMk/>
            <pc:sldMk cId="462504928" sldId="357"/>
            <ac:spMk id="1920" creationId="{8E2401B7-A7C3-4AE9-9900-BB84659613B4}"/>
          </ac:spMkLst>
        </pc:spChg>
        <pc:spChg chg="mod topLvl">
          <ac:chgData name="One Skill" userId="8d49c830ac36a521" providerId="LiveId" clId="{108620F3-7C9B-4B7B-BDB5-71800E3BB158}" dt="2021-04-15T15:16:46.319" v="3384" actId="164"/>
          <ac:spMkLst>
            <pc:docMk/>
            <pc:sldMk cId="462504928" sldId="357"/>
            <ac:spMk id="1921" creationId="{840F0D82-D078-4347-A890-5FEE8BC21B6A}"/>
          </ac:spMkLst>
        </pc:spChg>
        <pc:spChg chg="mod topLvl">
          <ac:chgData name="One Skill" userId="8d49c830ac36a521" providerId="LiveId" clId="{108620F3-7C9B-4B7B-BDB5-71800E3BB158}" dt="2021-04-15T15:16:46.319" v="3384" actId="164"/>
          <ac:spMkLst>
            <pc:docMk/>
            <pc:sldMk cId="462504928" sldId="357"/>
            <ac:spMk id="1922" creationId="{D4666E58-255E-4020-B7BB-2351459F8FE3}"/>
          </ac:spMkLst>
        </pc:spChg>
        <pc:spChg chg="mod topLvl">
          <ac:chgData name="One Skill" userId="8d49c830ac36a521" providerId="LiveId" clId="{108620F3-7C9B-4B7B-BDB5-71800E3BB158}" dt="2021-04-15T15:16:46.319" v="3384" actId="164"/>
          <ac:spMkLst>
            <pc:docMk/>
            <pc:sldMk cId="462504928" sldId="357"/>
            <ac:spMk id="1923" creationId="{F7742B2C-EFD5-4091-8350-62ECFA1348E5}"/>
          </ac:spMkLst>
        </pc:spChg>
        <pc:spChg chg="mod topLvl">
          <ac:chgData name="One Skill" userId="8d49c830ac36a521" providerId="LiveId" clId="{108620F3-7C9B-4B7B-BDB5-71800E3BB158}" dt="2021-04-15T15:16:46.319" v="3384" actId="164"/>
          <ac:spMkLst>
            <pc:docMk/>
            <pc:sldMk cId="462504928" sldId="357"/>
            <ac:spMk id="1924" creationId="{9574096E-FC4C-49A7-8349-B7F68D93B572}"/>
          </ac:spMkLst>
        </pc:spChg>
        <pc:spChg chg="mod topLvl">
          <ac:chgData name="One Skill" userId="8d49c830ac36a521" providerId="LiveId" clId="{108620F3-7C9B-4B7B-BDB5-71800E3BB158}" dt="2021-04-15T15:16:46.319" v="3384" actId="164"/>
          <ac:spMkLst>
            <pc:docMk/>
            <pc:sldMk cId="462504928" sldId="357"/>
            <ac:spMk id="1925" creationId="{0D166C72-FE46-4C97-ACA2-ABE4D4337562}"/>
          </ac:spMkLst>
        </pc:spChg>
        <pc:spChg chg="mod topLvl">
          <ac:chgData name="One Skill" userId="8d49c830ac36a521" providerId="LiveId" clId="{108620F3-7C9B-4B7B-BDB5-71800E3BB158}" dt="2021-04-15T15:16:46.319" v="3384" actId="164"/>
          <ac:spMkLst>
            <pc:docMk/>
            <pc:sldMk cId="462504928" sldId="357"/>
            <ac:spMk id="1926" creationId="{937893C3-9CDD-4534-9146-AF32D97C2986}"/>
          </ac:spMkLst>
        </pc:spChg>
        <pc:spChg chg="mod topLvl">
          <ac:chgData name="One Skill" userId="8d49c830ac36a521" providerId="LiveId" clId="{108620F3-7C9B-4B7B-BDB5-71800E3BB158}" dt="2021-04-15T15:16:46.319" v="3384" actId="164"/>
          <ac:spMkLst>
            <pc:docMk/>
            <pc:sldMk cId="462504928" sldId="357"/>
            <ac:spMk id="1927" creationId="{5AAA7FC7-E30A-4CB7-A203-171C555E846B}"/>
          </ac:spMkLst>
        </pc:spChg>
        <pc:spChg chg="mod">
          <ac:chgData name="One Skill" userId="8d49c830ac36a521" providerId="LiveId" clId="{108620F3-7C9B-4B7B-BDB5-71800E3BB158}" dt="2021-04-15T15:16:00.953" v="3369" actId="165"/>
          <ac:spMkLst>
            <pc:docMk/>
            <pc:sldMk cId="462504928" sldId="357"/>
            <ac:spMk id="1929" creationId="{247FF524-A91E-4994-87AD-0C4B4B520FF1}"/>
          </ac:spMkLst>
        </pc:spChg>
        <pc:spChg chg="mod">
          <ac:chgData name="One Skill" userId="8d49c830ac36a521" providerId="LiveId" clId="{108620F3-7C9B-4B7B-BDB5-71800E3BB158}" dt="2021-04-15T15:16:00.953" v="3369" actId="165"/>
          <ac:spMkLst>
            <pc:docMk/>
            <pc:sldMk cId="462504928" sldId="357"/>
            <ac:spMk id="1930" creationId="{05792CA8-8829-4703-A14B-FEC0E5D22DA3}"/>
          </ac:spMkLst>
        </pc:spChg>
        <pc:spChg chg="mod">
          <ac:chgData name="One Skill" userId="8d49c830ac36a521" providerId="LiveId" clId="{108620F3-7C9B-4B7B-BDB5-71800E3BB158}" dt="2021-04-15T15:16:00.953" v="3369" actId="165"/>
          <ac:spMkLst>
            <pc:docMk/>
            <pc:sldMk cId="462504928" sldId="357"/>
            <ac:spMk id="1931" creationId="{BFA72B9C-FA1F-44B7-A2AD-5EDD131C193C}"/>
          </ac:spMkLst>
        </pc:spChg>
        <pc:spChg chg="mod">
          <ac:chgData name="One Skill" userId="8d49c830ac36a521" providerId="LiveId" clId="{108620F3-7C9B-4B7B-BDB5-71800E3BB158}" dt="2021-04-15T15:16:00.953" v="3369" actId="165"/>
          <ac:spMkLst>
            <pc:docMk/>
            <pc:sldMk cId="462504928" sldId="357"/>
            <ac:spMk id="1932" creationId="{F77BB4CE-F74A-4D78-8C55-9BCDA1F3AD8F}"/>
          </ac:spMkLst>
        </pc:spChg>
        <pc:spChg chg="mod">
          <ac:chgData name="One Skill" userId="8d49c830ac36a521" providerId="LiveId" clId="{108620F3-7C9B-4B7B-BDB5-71800E3BB158}" dt="2021-04-15T15:16:00.953" v="3369" actId="165"/>
          <ac:spMkLst>
            <pc:docMk/>
            <pc:sldMk cId="462504928" sldId="357"/>
            <ac:spMk id="1933" creationId="{9D53E9D5-22E1-4903-BF5C-D2B91203181D}"/>
          </ac:spMkLst>
        </pc:spChg>
        <pc:spChg chg="mod">
          <ac:chgData name="One Skill" userId="8d49c830ac36a521" providerId="LiveId" clId="{108620F3-7C9B-4B7B-BDB5-71800E3BB158}" dt="2021-04-15T15:16:00.953" v="3369" actId="165"/>
          <ac:spMkLst>
            <pc:docMk/>
            <pc:sldMk cId="462504928" sldId="357"/>
            <ac:spMk id="1934" creationId="{F47876EB-AA17-4A33-A199-B68C79E3C65B}"/>
          </ac:spMkLst>
        </pc:spChg>
        <pc:spChg chg="mod">
          <ac:chgData name="One Skill" userId="8d49c830ac36a521" providerId="LiveId" clId="{108620F3-7C9B-4B7B-BDB5-71800E3BB158}" dt="2021-04-15T15:16:00.953" v="3369" actId="165"/>
          <ac:spMkLst>
            <pc:docMk/>
            <pc:sldMk cId="462504928" sldId="357"/>
            <ac:spMk id="1935" creationId="{5F7C48DF-04DF-4961-8C9F-7929367E088A}"/>
          </ac:spMkLst>
        </pc:spChg>
        <pc:spChg chg="mod">
          <ac:chgData name="One Skill" userId="8d49c830ac36a521" providerId="LiveId" clId="{108620F3-7C9B-4B7B-BDB5-71800E3BB158}" dt="2021-04-15T15:16:00.953" v="3369" actId="165"/>
          <ac:spMkLst>
            <pc:docMk/>
            <pc:sldMk cId="462504928" sldId="357"/>
            <ac:spMk id="1936" creationId="{307AAC4E-F2AC-4EC7-BF68-F017DC00A097}"/>
          </ac:spMkLst>
        </pc:spChg>
        <pc:spChg chg="mod">
          <ac:chgData name="One Skill" userId="8d49c830ac36a521" providerId="LiveId" clId="{108620F3-7C9B-4B7B-BDB5-71800E3BB158}" dt="2021-04-15T15:16:00.953" v="3369" actId="165"/>
          <ac:spMkLst>
            <pc:docMk/>
            <pc:sldMk cId="462504928" sldId="357"/>
            <ac:spMk id="1937" creationId="{C3B1493C-800D-4212-AD08-5EFB3E69883A}"/>
          </ac:spMkLst>
        </pc:spChg>
        <pc:spChg chg="mod">
          <ac:chgData name="One Skill" userId="8d49c830ac36a521" providerId="LiveId" clId="{108620F3-7C9B-4B7B-BDB5-71800E3BB158}" dt="2021-04-15T15:16:00.953" v="3369" actId="165"/>
          <ac:spMkLst>
            <pc:docMk/>
            <pc:sldMk cId="462504928" sldId="357"/>
            <ac:spMk id="1938" creationId="{1DA09738-B593-4832-B86F-D523B1CD972E}"/>
          </ac:spMkLst>
        </pc:spChg>
        <pc:spChg chg="mod">
          <ac:chgData name="One Skill" userId="8d49c830ac36a521" providerId="LiveId" clId="{108620F3-7C9B-4B7B-BDB5-71800E3BB158}" dt="2021-04-15T15:16:00.953" v="3369" actId="165"/>
          <ac:spMkLst>
            <pc:docMk/>
            <pc:sldMk cId="462504928" sldId="357"/>
            <ac:spMk id="1939" creationId="{D30363F1-EE4F-4FAC-84AD-CA8FE42CD296}"/>
          </ac:spMkLst>
        </pc:spChg>
        <pc:spChg chg="mod">
          <ac:chgData name="One Skill" userId="8d49c830ac36a521" providerId="LiveId" clId="{108620F3-7C9B-4B7B-BDB5-71800E3BB158}" dt="2021-04-15T15:16:00.953" v="3369" actId="165"/>
          <ac:spMkLst>
            <pc:docMk/>
            <pc:sldMk cId="462504928" sldId="357"/>
            <ac:spMk id="1941" creationId="{BF73AECA-826F-4605-A3E0-A37BC4B0D898}"/>
          </ac:spMkLst>
        </pc:spChg>
        <pc:spChg chg="mod">
          <ac:chgData name="One Skill" userId="8d49c830ac36a521" providerId="LiveId" clId="{108620F3-7C9B-4B7B-BDB5-71800E3BB158}" dt="2021-04-15T15:16:00.953" v="3369" actId="165"/>
          <ac:spMkLst>
            <pc:docMk/>
            <pc:sldMk cId="462504928" sldId="357"/>
            <ac:spMk id="1942" creationId="{78495848-04CC-4303-A742-3795D626E7AF}"/>
          </ac:spMkLst>
        </pc:spChg>
        <pc:spChg chg="mod">
          <ac:chgData name="One Skill" userId="8d49c830ac36a521" providerId="LiveId" clId="{108620F3-7C9B-4B7B-BDB5-71800E3BB158}" dt="2021-04-15T15:16:00.953" v="3369" actId="165"/>
          <ac:spMkLst>
            <pc:docMk/>
            <pc:sldMk cId="462504928" sldId="357"/>
            <ac:spMk id="1943" creationId="{C2E5C7CE-56B2-4862-8047-D5DD342A8025}"/>
          </ac:spMkLst>
        </pc:spChg>
        <pc:spChg chg="mod">
          <ac:chgData name="One Skill" userId="8d49c830ac36a521" providerId="LiveId" clId="{108620F3-7C9B-4B7B-BDB5-71800E3BB158}" dt="2021-04-15T15:16:00.953" v="3369" actId="165"/>
          <ac:spMkLst>
            <pc:docMk/>
            <pc:sldMk cId="462504928" sldId="357"/>
            <ac:spMk id="1944" creationId="{5E0407DC-8A96-4DD0-99C0-15CF9FEBA8BB}"/>
          </ac:spMkLst>
        </pc:spChg>
        <pc:spChg chg="mod">
          <ac:chgData name="One Skill" userId="8d49c830ac36a521" providerId="LiveId" clId="{108620F3-7C9B-4B7B-BDB5-71800E3BB158}" dt="2021-04-15T15:16:00.953" v="3369" actId="165"/>
          <ac:spMkLst>
            <pc:docMk/>
            <pc:sldMk cId="462504928" sldId="357"/>
            <ac:spMk id="1945" creationId="{4534003E-E4D3-45E7-AF4A-F3A8FAB33CF1}"/>
          </ac:spMkLst>
        </pc:spChg>
        <pc:spChg chg="mod">
          <ac:chgData name="One Skill" userId="8d49c830ac36a521" providerId="LiveId" clId="{108620F3-7C9B-4B7B-BDB5-71800E3BB158}" dt="2021-04-15T15:16:00.953" v="3369" actId="165"/>
          <ac:spMkLst>
            <pc:docMk/>
            <pc:sldMk cId="462504928" sldId="357"/>
            <ac:spMk id="1947" creationId="{7ECF4612-C059-4D5D-BC9A-F97AF5D60231}"/>
          </ac:spMkLst>
        </pc:spChg>
        <pc:spChg chg="mod">
          <ac:chgData name="One Skill" userId="8d49c830ac36a521" providerId="LiveId" clId="{108620F3-7C9B-4B7B-BDB5-71800E3BB158}" dt="2021-04-15T15:16:00.953" v="3369" actId="165"/>
          <ac:spMkLst>
            <pc:docMk/>
            <pc:sldMk cId="462504928" sldId="357"/>
            <ac:spMk id="1948" creationId="{588720AD-99C5-4614-B4B8-7DBF8CB17D42}"/>
          </ac:spMkLst>
        </pc:spChg>
        <pc:spChg chg="mod">
          <ac:chgData name="One Skill" userId="8d49c830ac36a521" providerId="LiveId" clId="{108620F3-7C9B-4B7B-BDB5-71800E3BB158}" dt="2021-04-15T15:16:00.953" v="3369" actId="165"/>
          <ac:spMkLst>
            <pc:docMk/>
            <pc:sldMk cId="462504928" sldId="357"/>
            <ac:spMk id="1949" creationId="{C911F827-3758-4FAF-82B8-D32754B7AC75}"/>
          </ac:spMkLst>
        </pc:spChg>
        <pc:spChg chg="mod">
          <ac:chgData name="One Skill" userId="8d49c830ac36a521" providerId="LiveId" clId="{108620F3-7C9B-4B7B-BDB5-71800E3BB158}" dt="2021-04-15T15:16:00.953" v="3369" actId="165"/>
          <ac:spMkLst>
            <pc:docMk/>
            <pc:sldMk cId="462504928" sldId="357"/>
            <ac:spMk id="1950" creationId="{359C7E2E-27BB-4B62-8F03-B0089B1BA716}"/>
          </ac:spMkLst>
        </pc:spChg>
        <pc:spChg chg="mod">
          <ac:chgData name="One Skill" userId="8d49c830ac36a521" providerId="LiveId" clId="{108620F3-7C9B-4B7B-BDB5-71800E3BB158}" dt="2021-04-15T15:16:00.953" v="3369" actId="165"/>
          <ac:spMkLst>
            <pc:docMk/>
            <pc:sldMk cId="462504928" sldId="357"/>
            <ac:spMk id="1951" creationId="{F1C0D4AF-B3EB-4F49-B0A1-CABE153D650E}"/>
          </ac:spMkLst>
        </pc:spChg>
        <pc:spChg chg="mod">
          <ac:chgData name="One Skill" userId="8d49c830ac36a521" providerId="LiveId" clId="{108620F3-7C9B-4B7B-BDB5-71800E3BB158}" dt="2021-04-15T15:16:00.953" v="3369" actId="165"/>
          <ac:spMkLst>
            <pc:docMk/>
            <pc:sldMk cId="462504928" sldId="357"/>
            <ac:spMk id="1952" creationId="{E257F0E1-BE4E-410C-A2F2-B1E34458B693}"/>
          </ac:spMkLst>
        </pc:spChg>
        <pc:spChg chg="mod">
          <ac:chgData name="One Skill" userId="8d49c830ac36a521" providerId="LiveId" clId="{108620F3-7C9B-4B7B-BDB5-71800E3BB158}" dt="2021-04-15T15:16:00.953" v="3369" actId="165"/>
          <ac:spMkLst>
            <pc:docMk/>
            <pc:sldMk cId="462504928" sldId="357"/>
            <ac:spMk id="1953" creationId="{CAE2E995-18A9-421D-B141-D4838F17FCBB}"/>
          </ac:spMkLst>
        </pc:spChg>
        <pc:spChg chg="mod">
          <ac:chgData name="One Skill" userId="8d49c830ac36a521" providerId="LiveId" clId="{108620F3-7C9B-4B7B-BDB5-71800E3BB158}" dt="2021-04-15T15:16:00.953" v="3369" actId="165"/>
          <ac:spMkLst>
            <pc:docMk/>
            <pc:sldMk cId="462504928" sldId="357"/>
            <ac:spMk id="1954" creationId="{47DC48FD-4DAB-4CCF-882B-FC27BECE6A19}"/>
          </ac:spMkLst>
        </pc:spChg>
        <pc:spChg chg="mod">
          <ac:chgData name="One Skill" userId="8d49c830ac36a521" providerId="LiveId" clId="{108620F3-7C9B-4B7B-BDB5-71800E3BB158}" dt="2021-04-15T15:16:00.953" v="3369" actId="165"/>
          <ac:spMkLst>
            <pc:docMk/>
            <pc:sldMk cId="462504928" sldId="357"/>
            <ac:spMk id="1956" creationId="{C1BDF1BB-D04C-4D47-AB2F-002870073108}"/>
          </ac:spMkLst>
        </pc:spChg>
        <pc:spChg chg="mod">
          <ac:chgData name="One Skill" userId="8d49c830ac36a521" providerId="LiveId" clId="{108620F3-7C9B-4B7B-BDB5-71800E3BB158}" dt="2021-04-15T15:16:00.953" v="3369" actId="165"/>
          <ac:spMkLst>
            <pc:docMk/>
            <pc:sldMk cId="462504928" sldId="357"/>
            <ac:spMk id="1957" creationId="{0D4A1F54-525F-442E-94C2-EF0CE7627730}"/>
          </ac:spMkLst>
        </pc:spChg>
        <pc:spChg chg="mod">
          <ac:chgData name="One Skill" userId="8d49c830ac36a521" providerId="LiveId" clId="{108620F3-7C9B-4B7B-BDB5-71800E3BB158}" dt="2021-04-15T15:16:00.953" v="3369" actId="165"/>
          <ac:spMkLst>
            <pc:docMk/>
            <pc:sldMk cId="462504928" sldId="357"/>
            <ac:spMk id="1958" creationId="{E0260257-E96C-4D1F-8DF2-4BF53BFE9B24}"/>
          </ac:spMkLst>
        </pc:spChg>
        <pc:spChg chg="mod">
          <ac:chgData name="One Skill" userId="8d49c830ac36a521" providerId="LiveId" clId="{108620F3-7C9B-4B7B-BDB5-71800E3BB158}" dt="2021-04-15T15:16:00.953" v="3369" actId="165"/>
          <ac:spMkLst>
            <pc:docMk/>
            <pc:sldMk cId="462504928" sldId="357"/>
            <ac:spMk id="1959" creationId="{FD803184-00E3-4762-B1BF-931D8C2C9C39}"/>
          </ac:spMkLst>
        </pc:spChg>
        <pc:spChg chg="mod">
          <ac:chgData name="One Skill" userId="8d49c830ac36a521" providerId="LiveId" clId="{108620F3-7C9B-4B7B-BDB5-71800E3BB158}" dt="2021-04-15T15:16:00.953" v="3369" actId="165"/>
          <ac:spMkLst>
            <pc:docMk/>
            <pc:sldMk cId="462504928" sldId="357"/>
            <ac:spMk id="1960" creationId="{3C0F355C-6A53-4567-94F9-E27F60A56095}"/>
          </ac:spMkLst>
        </pc:spChg>
        <pc:spChg chg="mod">
          <ac:chgData name="One Skill" userId="8d49c830ac36a521" providerId="LiveId" clId="{108620F3-7C9B-4B7B-BDB5-71800E3BB158}" dt="2021-04-15T15:16:00.953" v="3369" actId="165"/>
          <ac:spMkLst>
            <pc:docMk/>
            <pc:sldMk cId="462504928" sldId="357"/>
            <ac:spMk id="1961" creationId="{3EF33CF0-C2C3-4120-B762-788364BAB910}"/>
          </ac:spMkLst>
        </pc:spChg>
        <pc:spChg chg="mod">
          <ac:chgData name="One Skill" userId="8d49c830ac36a521" providerId="LiveId" clId="{108620F3-7C9B-4B7B-BDB5-71800E3BB158}" dt="2021-04-15T15:16:00.953" v="3369" actId="165"/>
          <ac:spMkLst>
            <pc:docMk/>
            <pc:sldMk cId="462504928" sldId="357"/>
            <ac:spMk id="1962" creationId="{FF117718-7D30-45D9-B2A6-5FD9B99D7778}"/>
          </ac:spMkLst>
        </pc:spChg>
        <pc:spChg chg="mod">
          <ac:chgData name="One Skill" userId="8d49c830ac36a521" providerId="LiveId" clId="{108620F3-7C9B-4B7B-BDB5-71800E3BB158}" dt="2021-04-15T15:16:00.953" v="3369" actId="165"/>
          <ac:spMkLst>
            <pc:docMk/>
            <pc:sldMk cId="462504928" sldId="357"/>
            <ac:spMk id="1963" creationId="{100FF699-6392-492E-BB9F-FBEB1252499A}"/>
          </ac:spMkLst>
        </pc:spChg>
        <pc:spChg chg="mod">
          <ac:chgData name="One Skill" userId="8d49c830ac36a521" providerId="LiveId" clId="{108620F3-7C9B-4B7B-BDB5-71800E3BB158}" dt="2021-04-15T15:16:00.953" v="3369" actId="165"/>
          <ac:spMkLst>
            <pc:docMk/>
            <pc:sldMk cId="462504928" sldId="357"/>
            <ac:spMk id="1965" creationId="{587F2C17-7D39-46C3-97D1-FB95C43B47B1}"/>
          </ac:spMkLst>
        </pc:spChg>
        <pc:spChg chg="mod">
          <ac:chgData name="One Skill" userId="8d49c830ac36a521" providerId="LiveId" clId="{108620F3-7C9B-4B7B-BDB5-71800E3BB158}" dt="2021-04-15T15:16:00.953" v="3369" actId="165"/>
          <ac:spMkLst>
            <pc:docMk/>
            <pc:sldMk cId="462504928" sldId="357"/>
            <ac:spMk id="1966" creationId="{CDBF9F50-5FB5-43AD-8389-B77F6FA1358D}"/>
          </ac:spMkLst>
        </pc:spChg>
        <pc:spChg chg="mod">
          <ac:chgData name="One Skill" userId="8d49c830ac36a521" providerId="LiveId" clId="{108620F3-7C9B-4B7B-BDB5-71800E3BB158}" dt="2021-04-15T15:16:00.953" v="3369" actId="165"/>
          <ac:spMkLst>
            <pc:docMk/>
            <pc:sldMk cId="462504928" sldId="357"/>
            <ac:spMk id="1967" creationId="{C87A6B86-B57F-41C7-9D20-3838EF997958}"/>
          </ac:spMkLst>
        </pc:spChg>
        <pc:spChg chg="mod">
          <ac:chgData name="One Skill" userId="8d49c830ac36a521" providerId="LiveId" clId="{108620F3-7C9B-4B7B-BDB5-71800E3BB158}" dt="2021-04-15T15:16:00.953" v="3369" actId="165"/>
          <ac:spMkLst>
            <pc:docMk/>
            <pc:sldMk cId="462504928" sldId="357"/>
            <ac:spMk id="1968" creationId="{38710D58-082B-461C-96EA-F57CFFBED79A}"/>
          </ac:spMkLst>
        </pc:spChg>
        <pc:spChg chg="mod">
          <ac:chgData name="One Skill" userId="8d49c830ac36a521" providerId="LiveId" clId="{108620F3-7C9B-4B7B-BDB5-71800E3BB158}" dt="2021-04-15T15:16:00.953" v="3369" actId="165"/>
          <ac:spMkLst>
            <pc:docMk/>
            <pc:sldMk cId="462504928" sldId="357"/>
            <ac:spMk id="1969" creationId="{D761E750-3A18-45FB-94DC-9D083B91D868}"/>
          </ac:spMkLst>
        </pc:spChg>
        <pc:spChg chg="mod">
          <ac:chgData name="One Skill" userId="8d49c830ac36a521" providerId="LiveId" clId="{108620F3-7C9B-4B7B-BDB5-71800E3BB158}" dt="2021-04-15T15:16:00.953" v="3369" actId="165"/>
          <ac:spMkLst>
            <pc:docMk/>
            <pc:sldMk cId="462504928" sldId="357"/>
            <ac:spMk id="1970" creationId="{F5058ABC-996E-4496-A8F4-D292F33E666D}"/>
          </ac:spMkLst>
        </pc:spChg>
        <pc:spChg chg="mod">
          <ac:chgData name="One Skill" userId="8d49c830ac36a521" providerId="LiveId" clId="{108620F3-7C9B-4B7B-BDB5-71800E3BB158}" dt="2021-04-15T15:16:00.953" v="3369" actId="165"/>
          <ac:spMkLst>
            <pc:docMk/>
            <pc:sldMk cId="462504928" sldId="357"/>
            <ac:spMk id="1971" creationId="{71BE9F02-FC71-42FE-88BD-EB471D0D4589}"/>
          </ac:spMkLst>
        </pc:spChg>
        <pc:spChg chg="mod">
          <ac:chgData name="One Skill" userId="8d49c830ac36a521" providerId="LiveId" clId="{108620F3-7C9B-4B7B-BDB5-71800E3BB158}" dt="2021-04-15T15:16:00.953" v="3369" actId="165"/>
          <ac:spMkLst>
            <pc:docMk/>
            <pc:sldMk cId="462504928" sldId="357"/>
            <ac:spMk id="1972" creationId="{9790510C-F7D6-4904-AE9E-8AFDABD9F3EE}"/>
          </ac:spMkLst>
        </pc:spChg>
        <pc:spChg chg="mod">
          <ac:chgData name="One Skill" userId="8d49c830ac36a521" providerId="LiveId" clId="{108620F3-7C9B-4B7B-BDB5-71800E3BB158}" dt="2021-04-15T15:16:00.953" v="3369" actId="165"/>
          <ac:spMkLst>
            <pc:docMk/>
            <pc:sldMk cId="462504928" sldId="357"/>
            <ac:spMk id="1973" creationId="{9C3E98EC-A982-4329-8220-B094BC03C055}"/>
          </ac:spMkLst>
        </pc:spChg>
        <pc:spChg chg="mod">
          <ac:chgData name="One Skill" userId="8d49c830ac36a521" providerId="LiveId" clId="{108620F3-7C9B-4B7B-BDB5-71800E3BB158}" dt="2021-04-15T15:16:00.953" v="3369" actId="165"/>
          <ac:spMkLst>
            <pc:docMk/>
            <pc:sldMk cId="462504928" sldId="357"/>
            <ac:spMk id="1974" creationId="{D0C238A0-C37B-4B7A-BE5C-E6BB7BE84EF8}"/>
          </ac:spMkLst>
        </pc:spChg>
        <pc:spChg chg="mod">
          <ac:chgData name="One Skill" userId="8d49c830ac36a521" providerId="LiveId" clId="{108620F3-7C9B-4B7B-BDB5-71800E3BB158}" dt="2021-04-15T15:16:00.953" v="3369" actId="165"/>
          <ac:spMkLst>
            <pc:docMk/>
            <pc:sldMk cId="462504928" sldId="357"/>
            <ac:spMk id="1975" creationId="{D9E65621-F57D-4D86-A014-356C4353FA95}"/>
          </ac:spMkLst>
        </pc:spChg>
        <pc:spChg chg="mod">
          <ac:chgData name="One Skill" userId="8d49c830ac36a521" providerId="LiveId" clId="{108620F3-7C9B-4B7B-BDB5-71800E3BB158}" dt="2021-04-15T15:16:00.953" v="3369" actId="165"/>
          <ac:spMkLst>
            <pc:docMk/>
            <pc:sldMk cId="462504928" sldId="357"/>
            <ac:spMk id="1976" creationId="{E4E77D60-4AF1-4AE9-9037-A133F66F11FB}"/>
          </ac:spMkLst>
        </pc:spChg>
        <pc:spChg chg="mod">
          <ac:chgData name="One Skill" userId="8d49c830ac36a521" providerId="LiveId" clId="{108620F3-7C9B-4B7B-BDB5-71800E3BB158}" dt="2021-04-15T15:16:00.953" v="3369" actId="165"/>
          <ac:spMkLst>
            <pc:docMk/>
            <pc:sldMk cId="462504928" sldId="357"/>
            <ac:spMk id="1977" creationId="{3443D86B-C6F0-4D1A-ADA1-7B6E43AFF5B7}"/>
          </ac:spMkLst>
        </pc:spChg>
        <pc:spChg chg="mod">
          <ac:chgData name="One Skill" userId="8d49c830ac36a521" providerId="LiveId" clId="{108620F3-7C9B-4B7B-BDB5-71800E3BB158}" dt="2021-04-15T15:16:00.953" v="3369" actId="165"/>
          <ac:spMkLst>
            <pc:docMk/>
            <pc:sldMk cId="462504928" sldId="357"/>
            <ac:spMk id="1978" creationId="{78FA2056-8362-4CCC-B3FD-09F3816B2163}"/>
          </ac:spMkLst>
        </pc:spChg>
        <pc:spChg chg="mod">
          <ac:chgData name="One Skill" userId="8d49c830ac36a521" providerId="LiveId" clId="{108620F3-7C9B-4B7B-BDB5-71800E3BB158}" dt="2021-04-15T15:16:00.953" v="3369" actId="165"/>
          <ac:spMkLst>
            <pc:docMk/>
            <pc:sldMk cId="462504928" sldId="357"/>
            <ac:spMk id="1979" creationId="{1C7EC02B-318B-4338-B501-50DC1FC34215}"/>
          </ac:spMkLst>
        </pc:spChg>
        <pc:spChg chg="mod">
          <ac:chgData name="One Skill" userId="8d49c830ac36a521" providerId="LiveId" clId="{108620F3-7C9B-4B7B-BDB5-71800E3BB158}" dt="2021-04-15T15:16:00.953" v="3369" actId="165"/>
          <ac:spMkLst>
            <pc:docMk/>
            <pc:sldMk cId="462504928" sldId="357"/>
            <ac:spMk id="1980" creationId="{E1616374-7340-45D9-A2A4-9BDEEAB713EA}"/>
          </ac:spMkLst>
        </pc:spChg>
        <pc:spChg chg="mod">
          <ac:chgData name="One Skill" userId="8d49c830ac36a521" providerId="LiveId" clId="{108620F3-7C9B-4B7B-BDB5-71800E3BB158}" dt="2021-04-15T15:16:00.953" v="3369" actId="165"/>
          <ac:spMkLst>
            <pc:docMk/>
            <pc:sldMk cId="462504928" sldId="357"/>
            <ac:spMk id="1981" creationId="{5FAC2682-81F3-4C53-97DF-23E867BB3BEA}"/>
          </ac:spMkLst>
        </pc:spChg>
        <pc:spChg chg="mod">
          <ac:chgData name="One Skill" userId="8d49c830ac36a521" providerId="LiveId" clId="{108620F3-7C9B-4B7B-BDB5-71800E3BB158}" dt="2021-04-15T15:16:00.953" v="3369" actId="165"/>
          <ac:spMkLst>
            <pc:docMk/>
            <pc:sldMk cId="462504928" sldId="357"/>
            <ac:spMk id="1982" creationId="{1DB26C49-403A-4C3A-B504-65C4C2B206EA}"/>
          </ac:spMkLst>
        </pc:spChg>
        <pc:spChg chg="mod">
          <ac:chgData name="One Skill" userId="8d49c830ac36a521" providerId="LiveId" clId="{108620F3-7C9B-4B7B-BDB5-71800E3BB158}" dt="2021-04-15T15:16:00.953" v="3369" actId="165"/>
          <ac:spMkLst>
            <pc:docMk/>
            <pc:sldMk cId="462504928" sldId="357"/>
            <ac:spMk id="1983" creationId="{44A17ACB-DC33-4C7A-A13F-CBF5668825F0}"/>
          </ac:spMkLst>
        </pc:spChg>
        <pc:spChg chg="mod">
          <ac:chgData name="One Skill" userId="8d49c830ac36a521" providerId="LiveId" clId="{108620F3-7C9B-4B7B-BDB5-71800E3BB158}" dt="2021-04-15T15:16:00.953" v="3369" actId="165"/>
          <ac:spMkLst>
            <pc:docMk/>
            <pc:sldMk cId="462504928" sldId="357"/>
            <ac:spMk id="1984" creationId="{C125C4A7-A91E-48A0-936B-6FFE4A2D32D0}"/>
          </ac:spMkLst>
        </pc:spChg>
        <pc:spChg chg="mod">
          <ac:chgData name="One Skill" userId="8d49c830ac36a521" providerId="LiveId" clId="{108620F3-7C9B-4B7B-BDB5-71800E3BB158}" dt="2021-04-15T15:16:00.953" v="3369" actId="165"/>
          <ac:spMkLst>
            <pc:docMk/>
            <pc:sldMk cId="462504928" sldId="357"/>
            <ac:spMk id="1985" creationId="{74A1ED8A-46AD-48DB-BE5A-874198CC7603}"/>
          </ac:spMkLst>
        </pc:spChg>
        <pc:spChg chg="mod">
          <ac:chgData name="One Skill" userId="8d49c830ac36a521" providerId="LiveId" clId="{108620F3-7C9B-4B7B-BDB5-71800E3BB158}" dt="2021-04-15T15:16:00.953" v="3369" actId="165"/>
          <ac:spMkLst>
            <pc:docMk/>
            <pc:sldMk cId="462504928" sldId="357"/>
            <ac:spMk id="1986" creationId="{EF475E58-26BE-4472-B541-BDB4EDD45B5B}"/>
          </ac:spMkLst>
        </pc:spChg>
        <pc:spChg chg="mod">
          <ac:chgData name="One Skill" userId="8d49c830ac36a521" providerId="LiveId" clId="{108620F3-7C9B-4B7B-BDB5-71800E3BB158}" dt="2021-04-15T15:16:00.953" v="3369" actId="165"/>
          <ac:spMkLst>
            <pc:docMk/>
            <pc:sldMk cId="462504928" sldId="357"/>
            <ac:spMk id="1987" creationId="{AA9D664E-CCF4-4D77-9E04-B24ABE2B5F13}"/>
          </ac:spMkLst>
        </pc:spChg>
        <pc:spChg chg="mod">
          <ac:chgData name="One Skill" userId="8d49c830ac36a521" providerId="LiveId" clId="{108620F3-7C9B-4B7B-BDB5-71800E3BB158}" dt="2021-04-15T15:16:00.953" v="3369" actId="165"/>
          <ac:spMkLst>
            <pc:docMk/>
            <pc:sldMk cId="462504928" sldId="357"/>
            <ac:spMk id="1988" creationId="{892E5E67-F9B7-4922-9613-61D59BF22221}"/>
          </ac:spMkLst>
        </pc:spChg>
        <pc:spChg chg="mod">
          <ac:chgData name="One Skill" userId="8d49c830ac36a521" providerId="LiveId" clId="{108620F3-7C9B-4B7B-BDB5-71800E3BB158}" dt="2021-04-15T15:16:00.953" v="3369" actId="165"/>
          <ac:spMkLst>
            <pc:docMk/>
            <pc:sldMk cId="462504928" sldId="357"/>
            <ac:spMk id="1989" creationId="{09087CE3-6149-4D95-B893-18BEE006D0B6}"/>
          </ac:spMkLst>
        </pc:spChg>
        <pc:spChg chg="mod">
          <ac:chgData name="One Skill" userId="8d49c830ac36a521" providerId="LiveId" clId="{108620F3-7C9B-4B7B-BDB5-71800E3BB158}" dt="2021-04-15T15:16:00.953" v="3369" actId="165"/>
          <ac:spMkLst>
            <pc:docMk/>
            <pc:sldMk cId="462504928" sldId="357"/>
            <ac:spMk id="1991" creationId="{C9B94C5B-3620-4877-9ABF-D5AEAD98BEB8}"/>
          </ac:spMkLst>
        </pc:spChg>
        <pc:spChg chg="mod">
          <ac:chgData name="One Skill" userId="8d49c830ac36a521" providerId="LiveId" clId="{108620F3-7C9B-4B7B-BDB5-71800E3BB158}" dt="2021-04-15T15:16:00.953" v="3369" actId="165"/>
          <ac:spMkLst>
            <pc:docMk/>
            <pc:sldMk cId="462504928" sldId="357"/>
            <ac:spMk id="1992" creationId="{AF51DA16-4BDA-403A-896A-B72BF5A683A5}"/>
          </ac:spMkLst>
        </pc:spChg>
        <pc:spChg chg="mod">
          <ac:chgData name="One Skill" userId="8d49c830ac36a521" providerId="LiveId" clId="{108620F3-7C9B-4B7B-BDB5-71800E3BB158}" dt="2021-04-15T15:16:00.953" v="3369" actId="165"/>
          <ac:spMkLst>
            <pc:docMk/>
            <pc:sldMk cId="462504928" sldId="357"/>
            <ac:spMk id="1993" creationId="{6F2CA4EA-A187-42E8-8A49-46D2A9796D8F}"/>
          </ac:spMkLst>
        </pc:spChg>
        <pc:spChg chg="mod">
          <ac:chgData name="One Skill" userId="8d49c830ac36a521" providerId="LiveId" clId="{108620F3-7C9B-4B7B-BDB5-71800E3BB158}" dt="2021-04-15T15:16:00.953" v="3369" actId="165"/>
          <ac:spMkLst>
            <pc:docMk/>
            <pc:sldMk cId="462504928" sldId="357"/>
            <ac:spMk id="1994" creationId="{6334EFC6-DE01-4AA2-849A-2B20CC5393A9}"/>
          </ac:spMkLst>
        </pc:spChg>
        <pc:spChg chg="mod">
          <ac:chgData name="One Skill" userId="8d49c830ac36a521" providerId="LiveId" clId="{108620F3-7C9B-4B7B-BDB5-71800E3BB158}" dt="2021-04-15T15:16:00.953" v="3369" actId="165"/>
          <ac:spMkLst>
            <pc:docMk/>
            <pc:sldMk cId="462504928" sldId="357"/>
            <ac:spMk id="1995" creationId="{ECF2F5C5-1BC6-4C72-BFBD-DBAFAF75A312}"/>
          </ac:spMkLst>
        </pc:spChg>
        <pc:spChg chg="mod">
          <ac:chgData name="One Skill" userId="8d49c830ac36a521" providerId="LiveId" clId="{108620F3-7C9B-4B7B-BDB5-71800E3BB158}" dt="2021-04-15T15:16:00.953" v="3369" actId="165"/>
          <ac:spMkLst>
            <pc:docMk/>
            <pc:sldMk cId="462504928" sldId="357"/>
            <ac:spMk id="1996" creationId="{6AAC4435-056B-4932-85E0-E9051320563B}"/>
          </ac:spMkLst>
        </pc:spChg>
        <pc:spChg chg="mod">
          <ac:chgData name="One Skill" userId="8d49c830ac36a521" providerId="LiveId" clId="{108620F3-7C9B-4B7B-BDB5-71800E3BB158}" dt="2021-04-15T15:16:00.953" v="3369" actId="165"/>
          <ac:spMkLst>
            <pc:docMk/>
            <pc:sldMk cId="462504928" sldId="357"/>
            <ac:spMk id="1997" creationId="{0E319A7C-4667-4429-82A0-1F9C82A63D7D}"/>
          </ac:spMkLst>
        </pc:spChg>
        <pc:spChg chg="mod">
          <ac:chgData name="One Skill" userId="8d49c830ac36a521" providerId="LiveId" clId="{108620F3-7C9B-4B7B-BDB5-71800E3BB158}" dt="2021-04-15T15:16:00.953" v="3369" actId="165"/>
          <ac:spMkLst>
            <pc:docMk/>
            <pc:sldMk cId="462504928" sldId="357"/>
            <ac:spMk id="1998" creationId="{B162F593-46FC-4DCF-B940-5BACED57D5AE}"/>
          </ac:spMkLst>
        </pc:spChg>
        <pc:spChg chg="mod">
          <ac:chgData name="One Skill" userId="8d49c830ac36a521" providerId="LiveId" clId="{108620F3-7C9B-4B7B-BDB5-71800E3BB158}" dt="2021-04-15T15:16:00.953" v="3369" actId="165"/>
          <ac:spMkLst>
            <pc:docMk/>
            <pc:sldMk cId="462504928" sldId="357"/>
            <ac:spMk id="1999" creationId="{9C306D13-6B39-4F47-ADAB-67C34AF66522}"/>
          </ac:spMkLst>
        </pc:spChg>
        <pc:spChg chg="mod">
          <ac:chgData name="One Skill" userId="8d49c830ac36a521" providerId="LiveId" clId="{108620F3-7C9B-4B7B-BDB5-71800E3BB158}" dt="2021-04-15T15:16:00.953" v="3369" actId="165"/>
          <ac:spMkLst>
            <pc:docMk/>
            <pc:sldMk cId="462504928" sldId="357"/>
            <ac:spMk id="2000" creationId="{BF542A8E-BFE4-4C22-9A5D-0080DD2A19A2}"/>
          </ac:spMkLst>
        </pc:spChg>
        <pc:spChg chg="mod">
          <ac:chgData name="One Skill" userId="8d49c830ac36a521" providerId="LiveId" clId="{108620F3-7C9B-4B7B-BDB5-71800E3BB158}" dt="2021-04-15T15:16:00.953" v="3369" actId="165"/>
          <ac:spMkLst>
            <pc:docMk/>
            <pc:sldMk cId="462504928" sldId="357"/>
            <ac:spMk id="2001" creationId="{8886E447-9147-45B8-82BD-4A8C9F63C6ED}"/>
          </ac:spMkLst>
        </pc:spChg>
        <pc:spChg chg="mod">
          <ac:chgData name="One Skill" userId="8d49c830ac36a521" providerId="LiveId" clId="{108620F3-7C9B-4B7B-BDB5-71800E3BB158}" dt="2021-04-15T15:16:00.953" v="3369" actId="165"/>
          <ac:spMkLst>
            <pc:docMk/>
            <pc:sldMk cId="462504928" sldId="357"/>
            <ac:spMk id="2002" creationId="{95BD9A01-785B-431B-BB96-2B75C4E8EF22}"/>
          </ac:spMkLst>
        </pc:spChg>
        <pc:spChg chg="mod">
          <ac:chgData name="One Skill" userId="8d49c830ac36a521" providerId="LiveId" clId="{108620F3-7C9B-4B7B-BDB5-71800E3BB158}" dt="2021-04-15T15:16:00.953" v="3369" actId="165"/>
          <ac:spMkLst>
            <pc:docMk/>
            <pc:sldMk cId="462504928" sldId="357"/>
            <ac:spMk id="2003" creationId="{F4476AE8-1229-43E0-ABB9-7650BA6A56C6}"/>
          </ac:spMkLst>
        </pc:spChg>
        <pc:spChg chg="mod">
          <ac:chgData name="One Skill" userId="8d49c830ac36a521" providerId="LiveId" clId="{108620F3-7C9B-4B7B-BDB5-71800E3BB158}" dt="2021-04-15T15:16:00.953" v="3369" actId="165"/>
          <ac:spMkLst>
            <pc:docMk/>
            <pc:sldMk cId="462504928" sldId="357"/>
            <ac:spMk id="2004" creationId="{B6CFEB30-7F14-4B5A-BED0-BF7C8037491F}"/>
          </ac:spMkLst>
        </pc:spChg>
        <pc:spChg chg="mod">
          <ac:chgData name="One Skill" userId="8d49c830ac36a521" providerId="LiveId" clId="{108620F3-7C9B-4B7B-BDB5-71800E3BB158}" dt="2021-04-15T15:16:00.953" v="3369" actId="165"/>
          <ac:spMkLst>
            <pc:docMk/>
            <pc:sldMk cId="462504928" sldId="357"/>
            <ac:spMk id="2005" creationId="{2033284A-337C-43B0-901F-206C03CF539B}"/>
          </ac:spMkLst>
        </pc:spChg>
        <pc:spChg chg="mod">
          <ac:chgData name="One Skill" userId="8d49c830ac36a521" providerId="LiveId" clId="{108620F3-7C9B-4B7B-BDB5-71800E3BB158}" dt="2021-04-15T15:16:00.953" v="3369" actId="165"/>
          <ac:spMkLst>
            <pc:docMk/>
            <pc:sldMk cId="462504928" sldId="357"/>
            <ac:spMk id="2006" creationId="{7EDC09CE-3932-489B-BC0E-7EB7FDD350E7}"/>
          </ac:spMkLst>
        </pc:spChg>
        <pc:spChg chg="mod">
          <ac:chgData name="One Skill" userId="8d49c830ac36a521" providerId="LiveId" clId="{108620F3-7C9B-4B7B-BDB5-71800E3BB158}" dt="2021-04-15T15:16:00.953" v="3369" actId="165"/>
          <ac:spMkLst>
            <pc:docMk/>
            <pc:sldMk cId="462504928" sldId="357"/>
            <ac:spMk id="2007" creationId="{1C6F8970-378F-40F5-A56F-8E3F958BB1BA}"/>
          </ac:spMkLst>
        </pc:spChg>
        <pc:spChg chg="mod">
          <ac:chgData name="One Skill" userId="8d49c830ac36a521" providerId="LiveId" clId="{108620F3-7C9B-4B7B-BDB5-71800E3BB158}" dt="2021-04-15T15:16:00.953" v="3369" actId="165"/>
          <ac:spMkLst>
            <pc:docMk/>
            <pc:sldMk cId="462504928" sldId="357"/>
            <ac:spMk id="2008" creationId="{19324F0B-F695-432C-AD0E-AAF2E37F76DE}"/>
          </ac:spMkLst>
        </pc:spChg>
        <pc:spChg chg="mod">
          <ac:chgData name="One Skill" userId="8d49c830ac36a521" providerId="LiveId" clId="{108620F3-7C9B-4B7B-BDB5-71800E3BB158}" dt="2021-04-15T15:16:00.953" v="3369" actId="165"/>
          <ac:spMkLst>
            <pc:docMk/>
            <pc:sldMk cId="462504928" sldId="357"/>
            <ac:spMk id="2009" creationId="{5C2883A8-1994-445C-9AD4-DCA534234A9F}"/>
          </ac:spMkLst>
        </pc:spChg>
        <pc:spChg chg="mod">
          <ac:chgData name="One Skill" userId="8d49c830ac36a521" providerId="LiveId" clId="{108620F3-7C9B-4B7B-BDB5-71800E3BB158}" dt="2021-04-15T15:16:00.953" v="3369" actId="165"/>
          <ac:spMkLst>
            <pc:docMk/>
            <pc:sldMk cId="462504928" sldId="357"/>
            <ac:spMk id="2010" creationId="{770039A0-526B-4742-84CB-8AF2CEE31C3F}"/>
          </ac:spMkLst>
        </pc:spChg>
        <pc:spChg chg="mod">
          <ac:chgData name="One Skill" userId="8d49c830ac36a521" providerId="LiveId" clId="{108620F3-7C9B-4B7B-BDB5-71800E3BB158}" dt="2021-04-15T15:16:00.953" v="3369" actId="165"/>
          <ac:spMkLst>
            <pc:docMk/>
            <pc:sldMk cId="462504928" sldId="357"/>
            <ac:spMk id="2012" creationId="{C8AD9B2D-350E-4B6A-B3B4-3EDD13FD492F}"/>
          </ac:spMkLst>
        </pc:spChg>
        <pc:spChg chg="mod">
          <ac:chgData name="One Skill" userId="8d49c830ac36a521" providerId="LiveId" clId="{108620F3-7C9B-4B7B-BDB5-71800E3BB158}" dt="2021-04-15T15:16:00.953" v="3369" actId="165"/>
          <ac:spMkLst>
            <pc:docMk/>
            <pc:sldMk cId="462504928" sldId="357"/>
            <ac:spMk id="2013" creationId="{7EDF782C-44B5-4B39-A524-D08A9F977E02}"/>
          </ac:spMkLst>
        </pc:spChg>
        <pc:spChg chg="mod">
          <ac:chgData name="One Skill" userId="8d49c830ac36a521" providerId="LiveId" clId="{108620F3-7C9B-4B7B-BDB5-71800E3BB158}" dt="2021-04-15T15:16:00.953" v="3369" actId="165"/>
          <ac:spMkLst>
            <pc:docMk/>
            <pc:sldMk cId="462504928" sldId="357"/>
            <ac:spMk id="2014" creationId="{68815244-6326-411F-A1BA-AD13B4DEC09C}"/>
          </ac:spMkLst>
        </pc:spChg>
        <pc:spChg chg="mod">
          <ac:chgData name="One Skill" userId="8d49c830ac36a521" providerId="LiveId" clId="{108620F3-7C9B-4B7B-BDB5-71800E3BB158}" dt="2021-04-15T15:16:00.953" v="3369" actId="165"/>
          <ac:spMkLst>
            <pc:docMk/>
            <pc:sldMk cId="462504928" sldId="357"/>
            <ac:spMk id="2015" creationId="{628D333D-AEC2-44E9-8C21-F6E898551A6B}"/>
          </ac:spMkLst>
        </pc:spChg>
        <pc:spChg chg="mod">
          <ac:chgData name="One Skill" userId="8d49c830ac36a521" providerId="LiveId" clId="{108620F3-7C9B-4B7B-BDB5-71800E3BB158}" dt="2021-04-15T15:16:00.953" v="3369" actId="165"/>
          <ac:spMkLst>
            <pc:docMk/>
            <pc:sldMk cId="462504928" sldId="357"/>
            <ac:spMk id="2016" creationId="{2D291383-0A00-432C-AED0-4C554BD98765}"/>
          </ac:spMkLst>
        </pc:spChg>
        <pc:spChg chg="mod">
          <ac:chgData name="One Skill" userId="8d49c830ac36a521" providerId="LiveId" clId="{108620F3-7C9B-4B7B-BDB5-71800E3BB158}" dt="2021-04-15T15:16:00.953" v="3369" actId="165"/>
          <ac:spMkLst>
            <pc:docMk/>
            <pc:sldMk cId="462504928" sldId="357"/>
            <ac:spMk id="2017" creationId="{B8D61B5E-A109-41F2-84EF-5AB3128B4437}"/>
          </ac:spMkLst>
        </pc:spChg>
        <pc:spChg chg="mod">
          <ac:chgData name="One Skill" userId="8d49c830ac36a521" providerId="LiveId" clId="{108620F3-7C9B-4B7B-BDB5-71800E3BB158}" dt="2021-04-15T15:16:00.953" v="3369" actId="165"/>
          <ac:spMkLst>
            <pc:docMk/>
            <pc:sldMk cId="462504928" sldId="357"/>
            <ac:spMk id="2018" creationId="{A5972A69-38A9-4C7B-9BA6-5E1C2B320D4E}"/>
          </ac:spMkLst>
        </pc:spChg>
        <pc:spChg chg="mod">
          <ac:chgData name="One Skill" userId="8d49c830ac36a521" providerId="LiveId" clId="{108620F3-7C9B-4B7B-BDB5-71800E3BB158}" dt="2021-04-15T15:16:00.953" v="3369" actId="165"/>
          <ac:spMkLst>
            <pc:docMk/>
            <pc:sldMk cId="462504928" sldId="357"/>
            <ac:spMk id="2019" creationId="{D46CB13D-8A2D-4B08-9B6D-4E96444168EB}"/>
          </ac:spMkLst>
        </pc:spChg>
        <pc:spChg chg="mod">
          <ac:chgData name="One Skill" userId="8d49c830ac36a521" providerId="LiveId" clId="{108620F3-7C9B-4B7B-BDB5-71800E3BB158}" dt="2021-04-15T15:16:00.953" v="3369" actId="165"/>
          <ac:spMkLst>
            <pc:docMk/>
            <pc:sldMk cId="462504928" sldId="357"/>
            <ac:spMk id="2020" creationId="{046F7446-1328-4E4B-8786-CC46849442FA}"/>
          </ac:spMkLst>
        </pc:spChg>
        <pc:spChg chg="mod">
          <ac:chgData name="One Skill" userId="8d49c830ac36a521" providerId="LiveId" clId="{108620F3-7C9B-4B7B-BDB5-71800E3BB158}" dt="2021-04-15T15:16:00.953" v="3369" actId="165"/>
          <ac:spMkLst>
            <pc:docMk/>
            <pc:sldMk cId="462504928" sldId="357"/>
            <ac:spMk id="2021" creationId="{1126F367-04E9-4119-89B9-8CA6E5E21D6A}"/>
          </ac:spMkLst>
        </pc:spChg>
        <pc:spChg chg="mod">
          <ac:chgData name="One Skill" userId="8d49c830ac36a521" providerId="LiveId" clId="{108620F3-7C9B-4B7B-BDB5-71800E3BB158}" dt="2021-04-15T15:16:00.953" v="3369" actId="165"/>
          <ac:spMkLst>
            <pc:docMk/>
            <pc:sldMk cId="462504928" sldId="357"/>
            <ac:spMk id="2022" creationId="{848AB504-1E5D-4AFF-9BE2-CC89314987A3}"/>
          </ac:spMkLst>
        </pc:spChg>
        <pc:spChg chg="mod">
          <ac:chgData name="One Skill" userId="8d49c830ac36a521" providerId="LiveId" clId="{108620F3-7C9B-4B7B-BDB5-71800E3BB158}" dt="2021-04-15T15:16:00.953" v="3369" actId="165"/>
          <ac:spMkLst>
            <pc:docMk/>
            <pc:sldMk cId="462504928" sldId="357"/>
            <ac:spMk id="2023" creationId="{5A81C492-0659-4B36-BEC4-6EA42527FDF2}"/>
          </ac:spMkLst>
        </pc:spChg>
        <pc:spChg chg="mod">
          <ac:chgData name="One Skill" userId="8d49c830ac36a521" providerId="LiveId" clId="{108620F3-7C9B-4B7B-BDB5-71800E3BB158}" dt="2021-04-15T15:16:00.953" v="3369" actId="165"/>
          <ac:spMkLst>
            <pc:docMk/>
            <pc:sldMk cId="462504928" sldId="357"/>
            <ac:spMk id="2024" creationId="{A6C5D543-9E7C-4476-903B-F7E48FAB8C5C}"/>
          </ac:spMkLst>
        </pc:spChg>
        <pc:spChg chg="mod">
          <ac:chgData name="One Skill" userId="8d49c830ac36a521" providerId="LiveId" clId="{108620F3-7C9B-4B7B-BDB5-71800E3BB158}" dt="2021-04-15T15:16:00.953" v="3369" actId="165"/>
          <ac:spMkLst>
            <pc:docMk/>
            <pc:sldMk cId="462504928" sldId="357"/>
            <ac:spMk id="2025" creationId="{7940E173-B4E5-4CF8-B2F4-6EE1254AFD0B}"/>
          </ac:spMkLst>
        </pc:spChg>
        <pc:spChg chg="mod">
          <ac:chgData name="One Skill" userId="8d49c830ac36a521" providerId="LiveId" clId="{108620F3-7C9B-4B7B-BDB5-71800E3BB158}" dt="2021-04-15T15:16:00.953" v="3369" actId="165"/>
          <ac:spMkLst>
            <pc:docMk/>
            <pc:sldMk cId="462504928" sldId="357"/>
            <ac:spMk id="2026" creationId="{4F049D6C-335C-4668-87B6-C60D6B73F4A1}"/>
          </ac:spMkLst>
        </pc:spChg>
        <pc:spChg chg="mod">
          <ac:chgData name="One Skill" userId="8d49c830ac36a521" providerId="LiveId" clId="{108620F3-7C9B-4B7B-BDB5-71800E3BB158}" dt="2021-04-15T15:16:00.953" v="3369" actId="165"/>
          <ac:spMkLst>
            <pc:docMk/>
            <pc:sldMk cId="462504928" sldId="357"/>
            <ac:spMk id="2027" creationId="{F8C33D81-B4D4-4A0C-8B97-03545C5171CC}"/>
          </ac:spMkLst>
        </pc:spChg>
        <pc:spChg chg="mod">
          <ac:chgData name="One Skill" userId="8d49c830ac36a521" providerId="LiveId" clId="{108620F3-7C9B-4B7B-BDB5-71800E3BB158}" dt="2021-04-15T15:16:00.953" v="3369" actId="165"/>
          <ac:spMkLst>
            <pc:docMk/>
            <pc:sldMk cId="462504928" sldId="357"/>
            <ac:spMk id="2028" creationId="{C4C997C6-F82A-4E38-92C1-032A44804650}"/>
          </ac:spMkLst>
        </pc:spChg>
        <pc:spChg chg="mod">
          <ac:chgData name="One Skill" userId="8d49c830ac36a521" providerId="LiveId" clId="{108620F3-7C9B-4B7B-BDB5-71800E3BB158}" dt="2021-04-15T15:16:00.953" v="3369" actId="165"/>
          <ac:spMkLst>
            <pc:docMk/>
            <pc:sldMk cId="462504928" sldId="357"/>
            <ac:spMk id="2029" creationId="{C32D39CA-8895-4A68-9CA3-363F559201E2}"/>
          </ac:spMkLst>
        </pc:spChg>
        <pc:spChg chg="mod">
          <ac:chgData name="One Skill" userId="8d49c830ac36a521" providerId="LiveId" clId="{108620F3-7C9B-4B7B-BDB5-71800E3BB158}" dt="2021-04-15T15:16:00.953" v="3369" actId="165"/>
          <ac:spMkLst>
            <pc:docMk/>
            <pc:sldMk cId="462504928" sldId="357"/>
            <ac:spMk id="2030" creationId="{7B522E1E-1BA4-4A58-872A-D6E01FCC92FF}"/>
          </ac:spMkLst>
        </pc:spChg>
        <pc:spChg chg="mod">
          <ac:chgData name="One Skill" userId="8d49c830ac36a521" providerId="LiveId" clId="{108620F3-7C9B-4B7B-BDB5-71800E3BB158}" dt="2021-04-15T15:16:00.953" v="3369" actId="165"/>
          <ac:spMkLst>
            <pc:docMk/>
            <pc:sldMk cId="462504928" sldId="357"/>
            <ac:spMk id="2031" creationId="{9F9C5CC8-D841-4BFE-8FAC-B77B767E86F5}"/>
          </ac:spMkLst>
        </pc:spChg>
        <pc:spChg chg="mod">
          <ac:chgData name="One Skill" userId="8d49c830ac36a521" providerId="LiveId" clId="{108620F3-7C9B-4B7B-BDB5-71800E3BB158}" dt="2021-04-15T15:16:00.953" v="3369" actId="165"/>
          <ac:spMkLst>
            <pc:docMk/>
            <pc:sldMk cId="462504928" sldId="357"/>
            <ac:spMk id="2032" creationId="{8B8ECE25-C551-493C-854A-C94405CEBD27}"/>
          </ac:spMkLst>
        </pc:spChg>
        <pc:spChg chg="mod">
          <ac:chgData name="One Skill" userId="8d49c830ac36a521" providerId="LiveId" clId="{108620F3-7C9B-4B7B-BDB5-71800E3BB158}" dt="2021-04-15T15:16:00.953" v="3369" actId="165"/>
          <ac:spMkLst>
            <pc:docMk/>
            <pc:sldMk cId="462504928" sldId="357"/>
            <ac:spMk id="2033" creationId="{41CBDB02-4C41-4388-AD88-877127996D43}"/>
          </ac:spMkLst>
        </pc:spChg>
        <pc:spChg chg="mod">
          <ac:chgData name="One Skill" userId="8d49c830ac36a521" providerId="LiveId" clId="{108620F3-7C9B-4B7B-BDB5-71800E3BB158}" dt="2021-04-15T15:16:00.953" v="3369" actId="165"/>
          <ac:spMkLst>
            <pc:docMk/>
            <pc:sldMk cId="462504928" sldId="357"/>
            <ac:spMk id="2034" creationId="{98666280-F141-4E66-8D64-289D0E4317BA}"/>
          </ac:spMkLst>
        </pc:spChg>
        <pc:spChg chg="mod">
          <ac:chgData name="One Skill" userId="8d49c830ac36a521" providerId="LiveId" clId="{108620F3-7C9B-4B7B-BDB5-71800E3BB158}" dt="2021-04-15T15:16:00.953" v="3369" actId="165"/>
          <ac:spMkLst>
            <pc:docMk/>
            <pc:sldMk cId="462504928" sldId="357"/>
            <ac:spMk id="2035" creationId="{CB816A73-7FDA-48FE-957D-7D77B7CBA48A}"/>
          </ac:spMkLst>
        </pc:spChg>
        <pc:spChg chg="mod">
          <ac:chgData name="One Skill" userId="8d49c830ac36a521" providerId="LiveId" clId="{108620F3-7C9B-4B7B-BDB5-71800E3BB158}" dt="2021-04-15T15:16:00.953" v="3369" actId="165"/>
          <ac:spMkLst>
            <pc:docMk/>
            <pc:sldMk cId="462504928" sldId="357"/>
            <ac:spMk id="2036" creationId="{767980BC-FC0A-4EAD-A331-764AA03348DB}"/>
          </ac:spMkLst>
        </pc:spChg>
        <pc:grpChg chg="add del mod">
          <ac:chgData name="One Skill" userId="8d49c830ac36a521" providerId="LiveId" clId="{108620F3-7C9B-4B7B-BDB5-71800E3BB158}" dt="2021-04-15T14:56:30.729" v="2880" actId="478"/>
          <ac:grpSpMkLst>
            <pc:docMk/>
            <pc:sldMk cId="462504928" sldId="357"/>
            <ac:grpSpMk id="4" creationId="{CCF0B653-253F-4337-9D9E-C25B1F39AB76}"/>
          </ac:grpSpMkLst>
        </pc:grpChg>
        <pc:grpChg chg="del mod">
          <ac:chgData name="One Skill" userId="8d49c830ac36a521" providerId="LiveId" clId="{108620F3-7C9B-4B7B-BDB5-71800E3BB158}" dt="2021-04-15T14:52:22.698" v="2865" actId="165"/>
          <ac:grpSpMkLst>
            <pc:docMk/>
            <pc:sldMk cId="462504928" sldId="357"/>
            <ac:grpSpMk id="10" creationId="{C415DC7C-724A-46E5-B859-1E0A388DF965}"/>
          </ac:grpSpMkLst>
        </pc:grpChg>
        <pc:grpChg chg="del mod topLvl">
          <ac:chgData name="One Skill" userId="8d49c830ac36a521" providerId="LiveId" clId="{108620F3-7C9B-4B7B-BDB5-71800E3BB158}" dt="2021-04-15T14:56:30.729" v="2880" actId="478"/>
          <ac:grpSpMkLst>
            <pc:docMk/>
            <pc:sldMk cId="462504928" sldId="357"/>
            <ac:grpSpMk id="11" creationId="{C415DC7C-724A-46E5-B859-1E0A388DF965}"/>
          </ac:grpSpMkLst>
        </pc:grpChg>
        <pc:grpChg chg="del mod topLvl">
          <ac:chgData name="One Skill" userId="8d49c830ac36a521" providerId="LiveId" clId="{108620F3-7C9B-4B7B-BDB5-71800E3BB158}" dt="2021-04-15T14:56:30.729" v="2880" actId="478"/>
          <ac:grpSpMkLst>
            <pc:docMk/>
            <pc:sldMk cId="462504928" sldId="357"/>
            <ac:grpSpMk id="14" creationId="{C415DC7C-724A-46E5-B859-1E0A388DF965}"/>
          </ac:grpSpMkLst>
        </pc:grpChg>
        <pc:grpChg chg="mod">
          <ac:chgData name="One Skill" userId="8d49c830ac36a521" providerId="LiveId" clId="{108620F3-7C9B-4B7B-BDB5-71800E3BB158}" dt="2021-04-15T14:52:22.698" v="2865" actId="165"/>
          <ac:grpSpMkLst>
            <pc:docMk/>
            <pc:sldMk cId="462504928" sldId="357"/>
            <ac:grpSpMk id="17" creationId="{C415DC7C-724A-46E5-B859-1E0A388DF965}"/>
          </ac:grpSpMkLst>
        </pc:grpChg>
        <pc:grpChg chg="mod">
          <ac:chgData name="One Skill" userId="8d49c830ac36a521" providerId="LiveId" clId="{108620F3-7C9B-4B7B-BDB5-71800E3BB158}" dt="2021-04-15T14:52:22.698" v="2865" actId="165"/>
          <ac:grpSpMkLst>
            <pc:docMk/>
            <pc:sldMk cId="462504928" sldId="357"/>
            <ac:grpSpMk id="28" creationId="{C415DC7C-724A-46E5-B859-1E0A388DF965}"/>
          </ac:grpSpMkLst>
        </pc:grpChg>
        <pc:grpChg chg="mod">
          <ac:chgData name="One Skill" userId="8d49c830ac36a521" providerId="LiveId" clId="{108620F3-7C9B-4B7B-BDB5-71800E3BB158}" dt="2021-04-15T14:52:22.698" v="2865" actId="165"/>
          <ac:grpSpMkLst>
            <pc:docMk/>
            <pc:sldMk cId="462504928" sldId="357"/>
            <ac:grpSpMk id="34" creationId="{C415DC7C-724A-46E5-B859-1E0A388DF965}"/>
          </ac:grpSpMkLst>
        </pc:grpChg>
        <pc:grpChg chg="del mod topLvl">
          <ac:chgData name="One Skill" userId="8d49c830ac36a521" providerId="LiveId" clId="{108620F3-7C9B-4B7B-BDB5-71800E3BB158}" dt="2021-04-15T14:56:30.729" v="2880" actId="478"/>
          <ac:grpSpMkLst>
            <pc:docMk/>
            <pc:sldMk cId="462504928" sldId="357"/>
            <ac:grpSpMk id="40" creationId="{C415DC7C-724A-46E5-B859-1E0A388DF965}"/>
          </ac:grpSpMkLst>
        </pc:grpChg>
        <pc:grpChg chg="mod">
          <ac:chgData name="One Skill" userId="8d49c830ac36a521" providerId="LiveId" clId="{108620F3-7C9B-4B7B-BDB5-71800E3BB158}" dt="2021-04-15T14:52:22.698" v="2865" actId="165"/>
          <ac:grpSpMkLst>
            <pc:docMk/>
            <pc:sldMk cId="462504928" sldId="357"/>
            <ac:grpSpMk id="43" creationId="{C415DC7C-724A-46E5-B859-1E0A388DF965}"/>
          </ac:grpSpMkLst>
        </pc:grpChg>
        <pc:grpChg chg="mod">
          <ac:chgData name="One Skill" userId="8d49c830ac36a521" providerId="LiveId" clId="{108620F3-7C9B-4B7B-BDB5-71800E3BB158}" dt="2021-04-15T14:52:22.698" v="2865" actId="165"/>
          <ac:grpSpMkLst>
            <pc:docMk/>
            <pc:sldMk cId="462504928" sldId="357"/>
            <ac:grpSpMk id="56" creationId="{C415DC7C-724A-46E5-B859-1E0A388DF965}"/>
          </ac:grpSpMkLst>
        </pc:grpChg>
        <pc:grpChg chg="mod">
          <ac:chgData name="One Skill" userId="8d49c830ac36a521" providerId="LiveId" clId="{108620F3-7C9B-4B7B-BDB5-71800E3BB158}" dt="2021-04-15T14:52:22.698" v="2865" actId="165"/>
          <ac:grpSpMkLst>
            <pc:docMk/>
            <pc:sldMk cId="462504928" sldId="357"/>
            <ac:grpSpMk id="65" creationId="{C415DC7C-724A-46E5-B859-1E0A388DF965}"/>
          </ac:grpSpMkLst>
        </pc:grpChg>
        <pc:grpChg chg="mod">
          <ac:chgData name="One Skill" userId="8d49c830ac36a521" providerId="LiveId" clId="{108620F3-7C9B-4B7B-BDB5-71800E3BB158}" dt="2021-04-15T14:52:22.698" v="2865" actId="165"/>
          <ac:grpSpMkLst>
            <pc:docMk/>
            <pc:sldMk cId="462504928" sldId="357"/>
            <ac:grpSpMk id="70" creationId="{C415DC7C-724A-46E5-B859-1E0A388DF965}"/>
          </ac:grpSpMkLst>
        </pc:grpChg>
        <pc:grpChg chg="mod">
          <ac:chgData name="One Skill" userId="8d49c830ac36a521" providerId="LiveId" clId="{108620F3-7C9B-4B7B-BDB5-71800E3BB158}" dt="2021-04-15T14:52:22.698" v="2865" actId="165"/>
          <ac:grpSpMkLst>
            <pc:docMk/>
            <pc:sldMk cId="462504928" sldId="357"/>
            <ac:grpSpMk id="79" creationId="{C415DC7C-724A-46E5-B859-1E0A388DF965}"/>
          </ac:grpSpMkLst>
        </pc:grpChg>
        <pc:grpChg chg="mod">
          <ac:chgData name="One Skill" userId="8d49c830ac36a521" providerId="LiveId" clId="{108620F3-7C9B-4B7B-BDB5-71800E3BB158}" dt="2021-04-15T14:52:22.698" v="2865" actId="165"/>
          <ac:grpSpMkLst>
            <pc:docMk/>
            <pc:sldMk cId="462504928" sldId="357"/>
            <ac:grpSpMk id="91" creationId="{C415DC7C-724A-46E5-B859-1E0A388DF965}"/>
          </ac:grpSpMkLst>
        </pc:grpChg>
        <pc:grpChg chg="mod">
          <ac:chgData name="One Skill" userId="8d49c830ac36a521" providerId="LiveId" clId="{108620F3-7C9B-4B7B-BDB5-71800E3BB158}" dt="2021-04-15T14:52:22.698" v="2865" actId="165"/>
          <ac:grpSpMkLst>
            <pc:docMk/>
            <pc:sldMk cId="462504928" sldId="357"/>
            <ac:grpSpMk id="100" creationId="{C415DC7C-724A-46E5-B859-1E0A388DF965}"/>
          </ac:grpSpMkLst>
        </pc:grpChg>
        <pc:grpChg chg="add del mod modVis">
          <ac:chgData name="One Skill" userId="8d49c830ac36a521" providerId="LiveId" clId="{108620F3-7C9B-4B7B-BDB5-71800E3BB158}" dt="2021-04-15T15:15:08.329" v="3347" actId="478"/>
          <ac:grpSpMkLst>
            <pc:docMk/>
            <pc:sldMk cId="462504928" sldId="357"/>
            <ac:grpSpMk id="110" creationId="{3211B604-72AE-4F4F-9A56-609BE328AC75}"/>
          </ac:grpSpMkLst>
        </pc:grpChg>
        <pc:grpChg chg="mod">
          <ac:chgData name="One Skill" userId="8d49c830ac36a521" providerId="LiveId" clId="{108620F3-7C9B-4B7B-BDB5-71800E3BB158}" dt="2021-04-15T14:57:39.908" v="2890" actId="27803"/>
          <ac:grpSpMkLst>
            <pc:docMk/>
            <pc:sldMk cId="462504928" sldId="357"/>
            <ac:grpSpMk id="116" creationId="{55E27CAD-1D86-4A3C-B026-D057B25C0810}"/>
          </ac:grpSpMkLst>
        </pc:grpChg>
        <pc:grpChg chg="mod">
          <ac:chgData name="One Skill" userId="8d49c830ac36a521" providerId="LiveId" clId="{108620F3-7C9B-4B7B-BDB5-71800E3BB158}" dt="2021-04-15T14:57:39.908" v="2890" actId="27803"/>
          <ac:grpSpMkLst>
            <pc:docMk/>
            <pc:sldMk cId="462504928" sldId="357"/>
            <ac:grpSpMk id="118" creationId="{55E27CAD-1D86-4A3C-B026-D057B25C0810}"/>
          </ac:grpSpMkLst>
        </pc:grpChg>
        <pc:grpChg chg="mod">
          <ac:chgData name="One Skill" userId="8d49c830ac36a521" providerId="LiveId" clId="{108620F3-7C9B-4B7B-BDB5-71800E3BB158}" dt="2021-04-15T14:57:39.908" v="2890" actId="27803"/>
          <ac:grpSpMkLst>
            <pc:docMk/>
            <pc:sldMk cId="462504928" sldId="357"/>
            <ac:grpSpMk id="124" creationId="{55E27CAD-1D86-4A3C-B026-D057B25C0810}"/>
          </ac:grpSpMkLst>
        </pc:grpChg>
        <pc:grpChg chg="mod">
          <ac:chgData name="One Skill" userId="8d49c830ac36a521" providerId="LiveId" clId="{108620F3-7C9B-4B7B-BDB5-71800E3BB158}" dt="2021-04-15T14:57:39.908" v="2890" actId="27803"/>
          <ac:grpSpMkLst>
            <pc:docMk/>
            <pc:sldMk cId="462504928" sldId="357"/>
            <ac:grpSpMk id="125" creationId="{55E27CAD-1D86-4A3C-B026-D057B25C0810}"/>
          </ac:grpSpMkLst>
        </pc:grpChg>
        <pc:grpChg chg="mod">
          <ac:chgData name="One Skill" userId="8d49c830ac36a521" providerId="LiveId" clId="{108620F3-7C9B-4B7B-BDB5-71800E3BB158}" dt="2021-04-15T14:57:39.908" v="2890" actId="27803"/>
          <ac:grpSpMkLst>
            <pc:docMk/>
            <pc:sldMk cId="462504928" sldId="357"/>
            <ac:grpSpMk id="130" creationId="{55E27CAD-1D86-4A3C-B026-D057B25C0810}"/>
          </ac:grpSpMkLst>
        </pc:grpChg>
        <pc:grpChg chg="mod">
          <ac:chgData name="One Skill" userId="8d49c830ac36a521" providerId="LiveId" clId="{108620F3-7C9B-4B7B-BDB5-71800E3BB158}" dt="2021-04-15T14:57:39.908" v="2890" actId="27803"/>
          <ac:grpSpMkLst>
            <pc:docMk/>
            <pc:sldMk cId="462504928" sldId="357"/>
            <ac:grpSpMk id="138" creationId="{55E27CAD-1D86-4A3C-B026-D057B25C0810}"/>
          </ac:grpSpMkLst>
        </pc:grpChg>
        <pc:grpChg chg="mod">
          <ac:chgData name="One Skill" userId="8d49c830ac36a521" providerId="LiveId" clId="{108620F3-7C9B-4B7B-BDB5-71800E3BB158}" dt="2021-04-15T14:57:39.908" v="2890" actId="27803"/>
          <ac:grpSpMkLst>
            <pc:docMk/>
            <pc:sldMk cId="462504928" sldId="357"/>
            <ac:grpSpMk id="149" creationId="{55E27CAD-1D86-4A3C-B026-D057B25C0810}"/>
          </ac:grpSpMkLst>
        </pc:grpChg>
        <pc:grpChg chg="mod">
          <ac:chgData name="One Skill" userId="8d49c830ac36a521" providerId="LiveId" clId="{108620F3-7C9B-4B7B-BDB5-71800E3BB158}" dt="2021-04-15T14:57:39.908" v="2890" actId="27803"/>
          <ac:grpSpMkLst>
            <pc:docMk/>
            <pc:sldMk cId="462504928" sldId="357"/>
            <ac:grpSpMk id="150" creationId="{55E27CAD-1D86-4A3C-B026-D057B25C0810}"/>
          </ac:grpSpMkLst>
        </pc:grpChg>
        <pc:grpChg chg="mod">
          <ac:chgData name="One Skill" userId="8d49c830ac36a521" providerId="LiveId" clId="{108620F3-7C9B-4B7B-BDB5-71800E3BB158}" dt="2021-04-15T14:57:39.908" v="2890" actId="27803"/>
          <ac:grpSpMkLst>
            <pc:docMk/>
            <pc:sldMk cId="462504928" sldId="357"/>
            <ac:grpSpMk id="153" creationId="{55E27CAD-1D86-4A3C-B026-D057B25C0810}"/>
          </ac:grpSpMkLst>
        </pc:grpChg>
        <pc:grpChg chg="mod">
          <ac:chgData name="One Skill" userId="8d49c830ac36a521" providerId="LiveId" clId="{108620F3-7C9B-4B7B-BDB5-71800E3BB158}" dt="2021-04-15T14:57:39.908" v="2890" actId="27803"/>
          <ac:grpSpMkLst>
            <pc:docMk/>
            <pc:sldMk cId="462504928" sldId="357"/>
            <ac:grpSpMk id="156" creationId="{55E27CAD-1D86-4A3C-B026-D057B25C0810}"/>
          </ac:grpSpMkLst>
        </pc:grpChg>
        <pc:grpChg chg="mod">
          <ac:chgData name="One Skill" userId="8d49c830ac36a521" providerId="LiveId" clId="{108620F3-7C9B-4B7B-BDB5-71800E3BB158}" dt="2021-04-15T14:57:39.908" v="2890" actId="27803"/>
          <ac:grpSpMkLst>
            <pc:docMk/>
            <pc:sldMk cId="462504928" sldId="357"/>
            <ac:grpSpMk id="182" creationId="{55E27CAD-1D86-4A3C-B026-D057B25C0810}"/>
          </ac:grpSpMkLst>
        </pc:grpChg>
        <pc:grpChg chg="mod">
          <ac:chgData name="One Skill" userId="8d49c830ac36a521" providerId="LiveId" clId="{108620F3-7C9B-4B7B-BDB5-71800E3BB158}" dt="2021-04-15T14:57:39.908" v="2890" actId="27803"/>
          <ac:grpSpMkLst>
            <pc:docMk/>
            <pc:sldMk cId="462504928" sldId="357"/>
            <ac:grpSpMk id="204" creationId="{55E27CAD-1D86-4A3C-B026-D057B25C0810}"/>
          </ac:grpSpMkLst>
        </pc:grpChg>
        <pc:grpChg chg="mod">
          <ac:chgData name="One Skill" userId="8d49c830ac36a521" providerId="LiveId" clId="{108620F3-7C9B-4B7B-BDB5-71800E3BB158}" dt="2021-04-15T14:57:39.908" v="2890" actId="27803"/>
          <ac:grpSpMkLst>
            <pc:docMk/>
            <pc:sldMk cId="462504928" sldId="357"/>
            <ac:grpSpMk id="229" creationId="{55E27CAD-1D86-4A3C-B026-D057B25C0810}"/>
          </ac:grpSpMkLst>
        </pc:grpChg>
        <pc:grpChg chg="mod">
          <ac:chgData name="One Skill" userId="8d49c830ac36a521" providerId="LiveId" clId="{108620F3-7C9B-4B7B-BDB5-71800E3BB158}" dt="2021-04-15T14:57:39.908" v="2890" actId="27803"/>
          <ac:grpSpMkLst>
            <pc:docMk/>
            <pc:sldMk cId="462504928" sldId="357"/>
            <ac:grpSpMk id="243" creationId="{55E27CAD-1D86-4A3C-B026-D057B25C0810}"/>
          </ac:grpSpMkLst>
        </pc:grpChg>
        <pc:grpChg chg="mod">
          <ac:chgData name="One Skill" userId="8d49c830ac36a521" providerId="LiveId" clId="{108620F3-7C9B-4B7B-BDB5-71800E3BB158}" dt="2021-04-15T14:57:39.908" v="2890" actId="27803"/>
          <ac:grpSpMkLst>
            <pc:docMk/>
            <pc:sldMk cId="462504928" sldId="357"/>
            <ac:grpSpMk id="253" creationId="{55E27CAD-1D86-4A3C-B026-D057B25C0810}"/>
          </ac:grpSpMkLst>
        </pc:grpChg>
        <pc:grpChg chg="mod">
          <ac:chgData name="One Skill" userId="8d49c830ac36a521" providerId="LiveId" clId="{108620F3-7C9B-4B7B-BDB5-71800E3BB158}" dt="2021-04-15T14:57:39.908" v="2890" actId="27803"/>
          <ac:grpSpMkLst>
            <pc:docMk/>
            <pc:sldMk cId="462504928" sldId="357"/>
            <ac:grpSpMk id="261" creationId="{55E27CAD-1D86-4A3C-B026-D057B25C0810}"/>
          </ac:grpSpMkLst>
        </pc:grpChg>
        <pc:grpChg chg="mod">
          <ac:chgData name="One Skill" userId="8d49c830ac36a521" providerId="LiveId" clId="{108620F3-7C9B-4B7B-BDB5-71800E3BB158}" dt="2021-04-15T14:57:39.908" v="2890" actId="27803"/>
          <ac:grpSpMkLst>
            <pc:docMk/>
            <pc:sldMk cId="462504928" sldId="357"/>
            <ac:grpSpMk id="283" creationId="{55E27CAD-1D86-4A3C-B026-D057B25C0810}"/>
          </ac:grpSpMkLst>
        </pc:grpChg>
        <pc:grpChg chg="mod">
          <ac:chgData name="One Skill" userId="8d49c830ac36a521" providerId="LiveId" clId="{108620F3-7C9B-4B7B-BDB5-71800E3BB158}" dt="2021-04-15T14:57:39.908" v="2890" actId="27803"/>
          <ac:grpSpMkLst>
            <pc:docMk/>
            <pc:sldMk cId="462504928" sldId="357"/>
            <ac:grpSpMk id="307" creationId="{55E27CAD-1D86-4A3C-B026-D057B25C0810}"/>
          </ac:grpSpMkLst>
        </pc:grpChg>
        <pc:grpChg chg="mod">
          <ac:chgData name="One Skill" userId="8d49c830ac36a521" providerId="LiveId" clId="{108620F3-7C9B-4B7B-BDB5-71800E3BB158}" dt="2021-04-15T14:57:39.908" v="2890" actId="27803"/>
          <ac:grpSpMkLst>
            <pc:docMk/>
            <pc:sldMk cId="462504928" sldId="357"/>
            <ac:grpSpMk id="308" creationId="{55E27CAD-1D86-4A3C-B026-D057B25C0810}"/>
          </ac:grpSpMkLst>
        </pc:grpChg>
        <pc:grpChg chg="mod">
          <ac:chgData name="One Skill" userId="8d49c830ac36a521" providerId="LiveId" clId="{108620F3-7C9B-4B7B-BDB5-71800E3BB158}" dt="2021-04-15T14:57:39.908" v="2890" actId="27803"/>
          <ac:grpSpMkLst>
            <pc:docMk/>
            <pc:sldMk cId="462504928" sldId="357"/>
            <ac:grpSpMk id="316" creationId="{55E27CAD-1D86-4A3C-B026-D057B25C0810}"/>
          </ac:grpSpMkLst>
        </pc:grpChg>
        <pc:grpChg chg="mod">
          <ac:chgData name="One Skill" userId="8d49c830ac36a521" providerId="LiveId" clId="{108620F3-7C9B-4B7B-BDB5-71800E3BB158}" dt="2021-04-15T14:57:39.908" v="2890" actId="27803"/>
          <ac:grpSpMkLst>
            <pc:docMk/>
            <pc:sldMk cId="462504928" sldId="357"/>
            <ac:grpSpMk id="324" creationId="{55E27CAD-1D86-4A3C-B026-D057B25C0810}"/>
          </ac:grpSpMkLst>
        </pc:grpChg>
        <pc:grpChg chg="mod">
          <ac:chgData name="One Skill" userId="8d49c830ac36a521" providerId="LiveId" clId="{108620F3-7C9B-4B7B-BDB5-71800E3BB158}" dt="2021-04-15T14:57:39.908" v="2890" actId="27803"/>
          <ac:grpSpMkLst>
            <pc:docMk/>
            <pc:sldMk cId="462504928" sldId="357"/>
            <ac:grpSpMk id="325" creationId="{55E27CAD-1D86-4A3C-B026-D057B25C0810}"/>
          </ac:grpSpMkLst>
        </pc:grpChg>
        <pc:grpChg chg="mod">
          <ac:chgData name="One Skill" userId="8d49c830ac36a521" providerId="LiveId" clId="{108620F3-7C9B-4B7B-BDB5-71800E3BB158}" dt="2021-04-15T14:57:39.908" v="2890" actId="27803"/>
          <ac:grpSpMkLst>
            <pc:docMk/>
            <pc:sldMk cId="462504928" sldId="357"/>
            <ac:grpSpMk id="338" creationId="{55E27CAD-1D86-4A3C-B026-D057B25C0810}"/>
          </ac:grpSpMkLst>
        </pc:grpChg>
        <pc:grpChg chg="mod">
          <ac:chgData name="One Skill" userId="8d49c830ac36a521" providerId="LiveId" clId="{108620F3-7C9B-4B7B-BDB5-71800E3BB158}" dt="2021-04-15T14:57:39.908" v="2890" actId="27803"/>
          <ac:grpSpMkLst>
            <pc:docMk/>
            <pc:sldMk cId="462504928" sldId="357"/>
            <ac:grpSpMk id="364" creationId="{55E27CAD-1D86-4A3C-B026-D057B25C0810}"/>
          </ac:grpSpMkLst>
        </pc:grpChg>
        <pc:grpChg chg="mod">
          <ac:chgData name="One Skill" userId="8d49c830ac36a521" providerId="LiveId" clId="{108620F3-7C9B-4B7B-BDB5-71800E3BB158}" dt="2021-04-15T14:57:39.908" v="2890" actId="27803"/>
          <ac:grpSpMkLst>
            <pc:docMk/>
            <pc:sldMk cId="462504928" sldId="357"/>
            <ac:grpSpMk id="381" creationId="{55E27CAD-1D86-4A3C-B026-D057B25C0810}"/>
          </ac:grpSpMkLst>
        </pc:grpChg>
        <pc:grpChg chg="mod">
          <ac:chgData name="One Skill" userId="8d49c830ac36a521" providerId="LiveId" clId="{108620F3-7C9B-4B7B-BDB5-71800E3BB158}" dt="2021-04-15T14:57:39.908" v="2890" actId="27803"/>
          <ac:grpSpMkLst>
            <pc:docMk/>
            <pc:sldMk cId="462504928" sldId="357"/>
            <ac:grpSpMk id="400" creationId="{55E27CAD-1D86-4A3C-B026-D057B25C0810}"/>
          </ac:grpSpMkLst>
        </pc:grpChg>
        <pc:grpChg chg="mod">
          <ac:chgData name="One Skill" userId="8d49c830ac36a521" providerId="LiveId" clId="{108620F3-7C9B-4B7B-BDB5-71800E3BB158}" dt="2021-04-15T14:57:39.908" v="2890" actId="27803"/>
          <ac:grpSpMkLst>
            <pc:docMk/>
            <pc:sldMk cId="462504928" sldId="357"/>
            <ac:grpSpMk id="401" creationId="{55E27CAD-1D86-4A3C-B026-D057B25C0810}"/>
          </ac:grpSpMkLst>
        </pc:grpChg>
        <pc:grpChg chg="mod">
          <ac:chgData name="One Skill" userId="8d49c830ac36a521" providerId="LiveId" clId="{108620F3-7C9B-4B7B-BDB5-71800E3BB158}" dt="2021-04-15T14:57:39.908" v="2890" actId="27803"/>
          <ac:grpSpMkLst>
            <pc:docMk/>
            <pc:sldMk cId="462504928" sldId="357"/>
            <ac:grpSpMk id="410" creationId="{55E27CAD-1D86-4A3C-B026-D057B25C0810}"/>
          </ac:grpSpMkLst>
        </pc:grpChg>
        <pc:grpChg chg="mod">
          <ac:chgData name="One Skill" userId="8d49c830ac36a521" providerId="LiveId" clId="{108620F3-7C9B-4B7B-BDB5-71800E3BB158}" dt="2021-04-15T14:57:39.908" v="2890" actId="27803"/>
          <ac:grpSpMkLst>
            <pc:docMk/>
            <pc:sldMk cId="462504928" sldId="357"/>
            <ac:grpSpMk id="417" creationId="{55E27CAD-1D86-4A3C-B026-D057B25C0810}"/>
          </ac:grpSpMkLst>
        </pc:grpChg>
        <pc:grpChg chg="mod">
          <ac:chgData name="One Skill" userId="8d49c830ac36a521" providerId="LiveId" clId="{108620F3-7C9B-4B7B-BDB5-71800E3BB158}" dt="2021-04-15T14:57:39.908" v="2890" actId="27803"/>
          <ac:grpSpMkLst>
            <pc:docMk/>
            <pc:sldMk cId="462504928" sldId="357"/>
            <ac:grpSpMk id="438" creationId="{55E27CAD-1D86-4A3C-B026-D057B25C0810}"/>
          </ac:grpSpMkLst>
        </pc:grpChg>
        <pc:grpChg chg="mod">
          <ac:chgData name="One Skill" userId="8d49c830ac36a521" providerId="LiveId" clId="{108620F3-7C9B-4B7B-BDB5-71800E3BB158}" dt="2021-04-15T14:57:39.908" v="2890" actId="27803"/>
          <ac:grpSpMkLst>
            <pc:docMk/>
            <pc:sldMk cId="462504928" sldId="357"/>
            <ac:grpSpMk id="451" creationId="{55E27CAD-1D86-4A3C-B026-D057B25C0810}"/>
          </ac:grpSpMkLst>
        </pc:grpChg>
        <pc:grpChg chg="mod">
          <ac:chgData name="One Skill" userId="8d49c830ac36a521" providerId="LiveId" clId="{108620F3-7C9B-4B7B-BDB5-71800E3BB158}" dt="2021-04-15T14:57:39.908" v="2890" actId="27803"/>
          <ac:grpSpMkLst>
            <pc:docMk/>
            <pc:sldMk cId="462504928" sldId="357"/>
            <ac:grpSpMk id="534" creationId="{55E27CAD-1D86-4A3C-B026-D057B25C0810}"/>
          </ac:grpSpMkLst>
        </pc:grpChg>
        <pc:grpChg chg="mod">
          <ac:chgData name="One Skill" userId="8d49c830ac36a521" providerId="LiveId" clId="{108620F3-7C9B-4B7B-BDB5-71800E3BB158}" dt="2021-04-15T14:57:39.908" v="2890" actId="27803"/>
          <ac:grpSpMkLst>
            <pc:docMk/>
            <pc:sldMk cId="462504928" sldId="357"/>
            <ac:grpSpMk id="536" creationId="{55E27CAD-1D86-4A3C-B026-D057B25C0810}"/>
          </ac:grpSpMkLst>
        </pc:grpChg>
        <pc:grpChg chg="mod">
          <ac:chgData name="One Skill" userId="8d49c830ac36a521" providerId="LiveId" clId="{108620F3-7C9B-4B7B-BDB5-71800E3BB158}" dt="2021-04-15T14:57:39.908" v="2890" actId="27803"/>
          <ac:grpSpMkLst>
            <pc:docMk/>
            <pc:sldMk cId="462504928" sldId="357"/>
            <ac:grpSpMk id="559" creationId="{55E27CAD-1D86-4A3C-B026-D057B25C0810}"/>
          </ac:grpSpMkLst>
        </pc:grpChg>
        <pc:grpChg chg="mod">
          <ac:chgData name="One Skill" userId="8d49c830ac36a521" providerId="LiveId" clId="{108620F3-7C9B-4B7B-BDB5-71800E3BB158}" dt="2021-04-15T14:57:39.908" v="2890" actId="27803"/>
          <ac:grpSpMkLst>
            <pc:docMk/>
            <pc:sldMk cId="462504928" sldId="357"/>
            <ac:grpSpMk id="571" creationId="{55E27CAD-1D86-4A3C-B026-D057B25C0810}"/>
          </ac:grpSpMkLst>
        </pc:grpChg>
        <pc:grpChg chg="mod">
          <ac:chgData name="One Skill" userId="8d49c830ac36a521" providerId="LiveId" clId="{108620F3-7C9B-4B7B-BDB5-71800E3BB158}" dt="2021-04-15T14:57:39.908" v="2890" actId="27803"/>
          <ac:grpSpMkLst>
            <pc:docMk/>
            <pc:sldMk cId="462504928" sldId="357"/>
            <ac:grpSpMk id="573" creationId="{55E27CAD-1D86-4A3C-B026-D057B25C0810}"/>
          </ac:grpSpMkLst>
        </pc:grpChg>
        <pc:grpChg chg="mod">
          <ac:chgData name="One Skill" userId="8d49c830ac36a521" providerId="LiveId" clId="{108620F3-7C9B-4B7B-BDB5-71800E3BB158}" dt="2021-04-15T14:57:39.908" v="2890" actId="27803"/>
          <ac:grpSpMkLst>
            <pc:docMk/>
            <pc:sldMk cId="462504928" sldId="357"/>
            <ac:grpSpMk id="584" creationId="{55E27CAD-1D86-4A3C-B026-D057B25C0810}"/>
          </ac:grpSpMkLst>
        </pc:grpChg>
        <pc:grpChg chg="mod">
          <ac:chgData name="One Skill" userId="8d49c830ac36a521" providerId="LiveId" clId="{108620F3-7C9B-4B7B-BDB5-71800E3BB158}" dt="2021-04-15T14:57:39.908" v="2890" actId="27803"/>
          <ac:grpSpMkLst>
            <pc:docMk/>
            <pc:sldMk cId="462504928" sldId="357"/>
            <ac:grpSpMk id="586" creationId="{55E27CAD-1D86-4A3C-B026-D057B25C0810}"/>
          </ac:grpSpMkLst>
        </pc:grpChg>
        <pc:grpChg chg="mod">
          <ac:chgData name="One Skill" userId="8d49c830ac36a521" providerId="LiveId" clId="{108620F3-7C9B-4B7B-BDB5-71800E3BB158}" dt="2021-04-15T14:57:39.908" v="2890" actId="27803"/>
          <ac:grpSpMkLst>
            <pc:docMk/>
            <pc:sldMk cId="462504928" sldId="357"/>
            <ac:grpSpMk id="604" creationId="{55E27CAD-1D86-4A3C-B026-D057B25C0810}"/>
          </ac:grpSpMkLst>
        </pc:grpChg>
        <pc:grpChg chg="mod">
          <ac:chgData name="One Skill" userId="8d49c830ac36a521" providerId="LiveId" clId="{108620F3-7C9B-4B7B-BDB5-71800E3BB158}" dt="2021-04-15T14:57:39.908" v="2890" actId="27803"/>
          <ac:grpSpMkLst>
            <pc:docMk/>
            <pc:sldMk cId="462504928" sldId="357"/>
            <ac:grpSpMk id="609" creationId="{55E27CAD-1D86-4A3C-B026-D057B25C0810}"/>
          </ac:grpSpMkLst>
        </pc:grpChg>
        <pc:grpChg chg="mod">
          <ac:chgData name="One Skill" userId="8d49c830ac36a521" providerId="LiveId" clId="{108620F3-7C9B-4B7B-BDB5-71800E3BB158}" dt="2021-04-15T14:57:39.908" v="2890" actId="27803"/>
          <ac:grpSpMkLst>
            <pc:docMk/>
            <pc:sldMk cId="462504928" sldId="357"/>
            <ac:grpSpMk id="652" creationId="{55E27CAD-1D86-4A3C-B026-D057B25C0810}"/>
          </ac:grpSpMkLst>
        </pc:grpChg>
        <pc:grpChg chg="mod">
          <ac:chgData name="One Skill" userId="8d49c830ac36a521" providerId="LiveId" clId="{108620F3-7C9B-4B7B-BDB5-71800E3BB158}" dt="2021-04-15T14:57:39.908" v="2890" actId="27803"/>
          <ac:grpSpMkLst>
            <pc:docMk/>
            <pc:sldMk cId="462504928" sldId="357"/>
            <ac:grpSpMk id="664" creationId="{55E27CAD-1D86-4A3C-B026-D057B25C0810}"/>
          </ac:grpSpMkLst>
        </pc:grpChg>
        <pc:grpChg chg="mod">
          <ac:chgData name="One Skill" userId="8d49c830ac36a521" providerId="LiveId" clId="{108620F3-7C9B-4B7B-BDB5-71800E3BB158}" dt="2021-04-15T14:57:39.908" v="2890" actId="27803"/>
          <ac:grpSpMkLst>
            <pc:docMk/>
            <pc:sldMk cId="462504928" sldId="357"/>
            <ac:grpSpMk id="665" creationId="{55E27CAD-1D86-4A3C-B026-D057B25C0810}"/>
          </ac:grpSpMkLst>
        </pc:grpChg>
        <pc:grpChg chg="mod">
          <ac:chgData name="One Skill" userId="8d49c830ac36a521" providerId="LiveId" clId="{108620F3-7C9B-4B7B-BDB5-71800E3BB158}" dt="2021-04-15T14:57:39.908" v="2890" actId="27803"/>
          <ac:grpSpMkLst>
            <pc:docMk/>
            <pc:sldMk cId="462504928" sldId="357"/>
            <ac:grpSpMk id="684" creationId="{55E27CAD-1D86-4A3C-B026-D057B25C0810}"/>
          </ac:grpSpMkLst>
        </pc:grpChg>
        <pc:grpChg chg="mod">
          <ac:chgData name="One Skill" userId="8d49c830ac36a521" providerId="LiveId" clId="{108620F3-7C9B-4B7B-BDB5-71800E3BB158}" dt="2021-04-15T14:57:50.953" v="2892" actId="27803"/>
          <ac:grpSpMkLst>
            <pc:docMk/>
            <pc:sldMk cId="462504928" sldId="357"/>
            <ac:grpSpMk id="700" creationId="{55E27CAD-1D86-4A3C-B026-D057B25C0810}"/>
          </ac:grpSpMkLst>
        </pc:grpChg>
        <pc:grpChg chg="mod">
          <ac:chgData name="One Skill" userId="8d49c830ac36a521" providerId="LiveId" clId="{108620F3-7C9B-4B7B-BDB5-71800E3BB158}" dt="2021-04-15T14:57:50.953" v="2892" actId="27803"/>
          <ac:grpSpMkLst>
            <pc:docMk/>
            <pc:sldMk cId="462504928" sldId="357"/>
            <ac:grpSpMk id="702" creationId="{55E27CAD-1D86-4A3C-B026-D057B25C0810}"/>
          </ac:grpSpMkLst>
        </pc:grpChg>
        <pc:grpChg chg="mod">
          <ac:chgData name="One Skill" userId="8d49c830ac36a521" providerId="LiveId" clId="{108620F3-7C9B-4B7B-BDB5-71800E3BB158}" dt="2021-04-15T14:57:50.953" v="2892" actId="27803"/>
          <ac:grpSpMkLst>
            <pc:docMk/>
            <pc:sldMk cId="462504928" sldId="357"/>
            <ac:grpSpMk id="708" creationId="{55E27CAD-1D86-4A3C-B026-D057B25C0810}"/>
          </ac:grpSpMkLst>
        </pc:grpChg>
        <pc:grpChg chg="mod">
          <ac:chgData name="One Skill" userId="8d49c830ac36a521" providerId="LiveId" clId="{108620F3-7C9B-4B7B-BDB5-71800E3BB158}" dt="2021-04-15T14:57:50.953" v="2892" actId="27803"/>
          <ac:grpSpMkLst>
            <pc:docMk/>
            <pc:sldMk cId="462504928" sldId="357"/>
            <ac:grpSpMk id="709" creationId="{55E27CAD-1D86-4A3C-B026-D057B25C0810}"/>
          </ac:grpSpMkLst>
        </pc:grpChg>
        <pc:grpChg chg="mod">
          <ac:chgData name="One Skill" userId="8d49c830ac36a521" providerId="LiveId" clId="{108620F3-7C9B-4B7B-BDB5-71800E3BB158}" dt="2021-04-15T14:57:50.953" v="2892" actId="27803"/>
          <ac:grpSpMkLst>
            <pc:docMk/>
            <pc:sldMk cId="462504928" sldId="357"/>
            <ac:grpSpMk id="714" creationId="{55E27CAD-1D86-4A3C-B026-D057B25C0810}"/>
          </ac:grpSpMkLst>
        </pc:grpChg>
        <pc:grpChg chg="mod">
          <ac:chgData name="One Skill" userId="8d49c830ac36a521" providerId="LiveId" clId="{108620F3-7C9B-4B7B-BDB5-71800E3BB158}" dt="2021-04-15T14:57:50.953" v="2892" actId="27803"/>
          <ac:grpSpMkLst>
            <pc:docMk/>
            <pc:sldMk cId="462504928" sldId="357"/>
            <ac:grpSpMk id="722" creationId="{55E27CAD-1D86-4A3C-B026-D057B25C0810}"/>
          </ac:grpSpMkLst>
        </pc:grpChg>
        <pc:grpChg chg="mod">
          <ac:chgData name="One Skill" userId="8d49c830ac36a521" providerId="LiveId" clId="{108620F3-7C9B-4B7B-BDB5-71800E3BB158}" dt="2021-04-15T14:57:50.953" v="2892" actId="27803"/>
          <ac:grpSpMkLst>
            <pc:docMk/>
            <pc:sldMk cId="462504928" sldId="357"/>
            <ac:grpSpMk id="733" creationId="{55E27CAD-1D86-4A3C-B026-D057B25C0810}"/>
          </ac:grpSpMkLst>
        </pc:grpChg>
        <pc:grpChg chg="mod">
          <ac:chgData name="One Skill" userId="8d49c830ac36a521" providerId="LiveId" clId="{108620F3-7C9B-4B7B-BDB5-71800E3BB158}" dt="2021-04-15T14:57:50.953" v="2892" actId="27803"/>
          <ac:grpSpMkLst>
            <pc:docMk/>
            <pc:sldMk cId="462504928" sldId="357"/>
            <ac:grpSpMk id="734" creationId="{55E27CAD-1D86-4A3C-B026-D057B25C0810}"/>
          </ac:grpSpMkLst>
        </pc:grpChg>
        <pc:grpChg chg="mod">
          <ac:chgData name="One Skill" userId="8d49c830ac36a521" providerId="LiveId" clId="{108620F3-7C9B-4B7B-BDB5-71800E3BB158}" dt="2021-04-15T14:57:50.953" v="2892" actId="27803"/>
          <ac:grpSpMkLst>
            <pc:docMk/>
            <pc:sldMk cId="462504928" sldId="357"/>
            <ac:grpSpMk id="737" creationId="{55E27CAD-1D86-4A3C-B026-D057B25C0810}"/>
          </ac:grpSpMkLst>
        </pc:grpChg>
        <pc:grpChg chg="mod">
          <ac:chgData name="One Skill" userId="8d49c830ac36a521" providerId="LiveId" clId="{108620F3-7C9B-4B7B-BDB5-71800E3BB158}" dt="2021-04-15T14:57:50.953" v="2892" actId="27803"/>
          <ac:grpSpMkLst>
            <pc:docMk/>
            <pc:sldMk cId="462504928" sldId="357"/>
            <ac:grpSpMk id="740" creationId="{55E27CAD-1D86-4A3C-B026-D057B25C0810}"/>
          </ac:grpSpMkLst>
        </pc:grpChg>
        <pc:grpChg chg="mod">
          <ac:chgData name="One Skill" userId="8d49c830ac36a521" providerId="LiveId" clId="{108620F3-7C9B-4B7B-BDB5-71800E3BB158}" dt="2021-04-15T14:57:50.953" v="2892" actId="27803"/>
          <ac:grpSpMkLst>
            <pc:docMk/>
            <pc:sldMk cId="462504928" sldId="357"/>
            <ac:grpSpMk id="766" creationId="{55E27CAD-1D86-4A3C-B026-D057B25C0810}"/>
          </ac:grpSpMkLst>
        </pc:grpChg>
        <pc:grpChg chg="mod">
          <ac:chgData name="One Skill" userId="8d49c830ac36a521" providerId="LiveId" clId="{108620F3-7C9B-4B7B-BDB5-71800E3BB158}" dt="2021-04-15T14:57:50.953" v="2892" actId="27803"/>
          <ac:grpSpMkLst>
            <pc:docMk/>
            <pc:sldMk cId="462504928" sldId="357"/>
            <ac:grpSpMk id="788" creationId="{55E27CAD-1D86-4A3C-B026-D057B25C0810}"/>
          </ac:grpSpMkLst>
        </pc:grpChg>
        <pc:grpChg chg="mod">
          <ac:chgData name="One Skill" userId="8d49c830ac36a521" providerId="LiveId" clId="{108620F3-7C9B-4B7B-BDB5-71800E3BB158}" dt="2021-04-15T14:57:50.953" v="2892" actId="27803"/>
          <ac:grpSpMkLst>
            <pc:docMk/>
            <pc:sldMk cId="462504928" sldId="357"/>
            <ac:grpSpMk id="813" creationId="{55E27CAD-1D86-4A3C-B026-D057B25C0810}"/>
          </ac:grpSpMkLst>
        </pc:grpChg>
        <pc:grpChg chg="mod">
          <ac:chgData name="One Skill" userId="8d49c830ac36a521" providerId="LiveId" clId="{108620F3-7C9B-4B7B-BDB5-71800E3BB158}" dt="2021-04-15T14:57:50.953" v="2892" actId="27803"/>
          <ac:grpSpMkLst>
            <pc:docMk/>
            <pc:sldMk cId="462504928" sldId="357"/>
            <ac:grpSpMk id="827" creationId="{55E27CAD-1D86-4A3C-B026-D057B25C0810}"/>
          </ac:grpSpMkLst>
        </pc:grpChg>
        <pc:grpChg chg="mod">
          <ac:chgData name="One Skill" userId="8d49c830ac36a521" providerId="LiveId" clId="{108620F3-7C9B-4B7B-BDB5-71800E3BB158}" dt="2021-04-15T14:57:50.953" v="2892" actId="27803"/>
          <ac:grpSpMkLst>
            <pc:docMk/>
            <pc:sldMk cId="462504928" sldId="357"/>
            <ac:grpSpMk id="837" creationId="{55E27CAD-1D86-4A3C-B026-D057B25C0810}"/>
          </ac:grpSpMkLst>
        </pc:grpChg>
        <pc:grpChg chg="mod">
          <ac:chgData name="One Skill" userId="8d49c830ac36a521" providerId="LiveId" clId="{108620F3-7C9B-4B7B-BDB5-71800E3BB158}" dt="2021-04-15T14:57:50.953" v="2892" actId="27803"/>
          <ac:grpSpMkLst>
            <pc:docMk/>
            <pc:sldMk cId="462504928" sldId="357"/>
            <ac:grpSpMk id="845" creationId="{55E27CAD-1D86-4A3C-B026-D057B25C0810}"/>
          </ac:grpSpMkLst>
        </pc:grpChg>
        <pc:grpChg chg="mod">
          <ac:chgData name="One Skill" userId="8d49c830ac36a521" providerId="LiveId" clId="{108620F3-7C9B-4B7B-BDB5-71800E3BB158}" dt="2021-04-15T14:57:50.953" v="2892" actId="27803"/>
          <ac:grpSpMkLst>
            <pc:docMk/>
            <pc:sldMk cId="462504928" sldId="357"/>
            <ac:grpSpMk id="867" creationId="{55E27CAD-1D86-4A3C-B026-D057B25C0810}"/>
          </ac:grpSpMkLst>
        </pc:grpChg>
        <pc:grpChg chg="mod">
          <ac:chgData name="One Skill" userId="8d49c830ac36a521" providerId="LiveId" clId="{108620F3-7C9B-4B7B-BDB5-71800E3BB158}" dt="2021-04-15T14:57:50.953" v="2892" actId="27803"/>
          <ac:grpSpMkLst>
            <pc:docMk/>
            <pc:sldMk cId="462504928" sldId="357"/>
            <ac:grpSpMk id="891" creationId="{55E27CAD-1D86-4A3C-B026-D057B25C0810}"/>
          </ac:grpSpMkLst>
        </pc:grpChg>
        <pc:grpChg chg="mod">
          <ac:chgData name="One Skill" userId="8d49c830ac36a521" providerId="LiveId" clId="{108620F3-7C9B-4B7B-BDB5-71800E3BB158}" dt="2021-04-15T14:57:50.953" v="2892" actId="27803"/>
          <ac:grpSpMkLst>
            <pc:docMk/>
            <pc:sldMk cId="462504928" sldId="357"/>
            <ac:grpSpMk id="892" creationId="{55E27CAD-1D86-4A3C-B026-D057B25C0810}"/>
          </ac:grpSpMkLst>
        </pc:grpChg>
        <pc:grpChg chg="mod">
          <ac:chgData name="One Skill" userId="8d49c830ac36a521" providerId="LiveId" clId="{108620F3-7C9B-4B7B-BDB5-71800E3BB158}" dt="2021-04-15T14:57:50.953" v="2892" actId="27803"/>
          <ac:grpSpMkLst>
            <pc:docMk/>
            <pc:sldMk cId="462504928" sldId="357"/>
            <ac:grpSpMk id="900" creationId="{55E27CAD-1D86-4A3C-B026-D057B25C0810}"/>
          </ac:grpSpMkLst>
        </pc:grpChg>
        <pc:grpChg chg="mod">
          <ac:chgData name="One Skill" userId="8d49c830ac36a521" providerId="LiveId" clId="{108620F3-7C9B-4B7B-BDB5-71800E3BB158}" dt="2021-04-15T14:57:50.953" v="2892" actId="27803"/>
          <ac:grpSpMkLst>
            <pc:docMk/>
            <pc:sldMk cId="462504928" sldId="357"/>
            <ac:grpSpMk id="908" creationId="{55E27CAD-1D86-4A3C-B026-D057B25C0810}"/>
          </ac:grpSpMkLst>
        </pc:grpChg>
        <pc:grpChg chg="mod">
          <ac:chgData name="One Skill" userId="8d49c830ac36a521" providerId="LiveId" clId="{108620F3-7C9B-4B7B-BDB5-71800E3BB158}" dt="2021-04-15T14:57:50.953" v="2892" actId="27803"/>
          <ac:grpSpMkLst>
            <pc:docMk/>
            <pc:sldMk cId="462504928" sldId="357"/>
            <ac:grpSpMk id="909" creationId="{55E27CAD-1D86-4A3C-B026-D057B25C0810}"/>
          </ac:grpSpMkLst>
        </pc:grpChg>
        <pc:grpChg chg="mod">
          <ac:chgData name="One Skill" userId="8d49c830ac36a521" providerId="LiveId" clId="{108620F3-7C9B-4B7B-BDB5-71800E3BB158}" dt="2021-04-15T14:57:50.953" v="2892" actId="27803"/>
          <ac:grpSpMkLst>
            <pc:docMk/>
            <pc:sldMk cId="462504928" sldId="357"/>
            <ac:grpSpMk id="922" creationId="{55E27CAD-1D86-4A3C-B026-D057B25C0810}"/>
          </ac:grpSpMkLst>
        </pc:grpChg>
        <pc:grpChg chg="mod">
          <ac:chgData name="One Skill" userId="8d49c830ac36a521" providerId="LiveId" clId="{108620F3-7C9B-4B7B-BDB5-71800E3BB158}" dt="2021-04-15T14:57:50.953" v="2892" actId="27803"/>
          <ac:grpSpMkLst>
            <pc:docMk/>
            <pc:sldMk cId="462504928" sldId="357"/>
            <ac:grpSpMk id="948" creationId="{55E27CAD-1D86-4A3C-B026-D057B25C0810}"/>
          </ac:grpSpMkLst>
        </pc:grpChg>
        <pc:grpChg chg="mod">
          <ac:chgData name="One Skill" userId="8d49c830ac36a521" providerId="LiveId" clId="{108620F3-7C9B-4B7B-BDB5-71800E3BB158}" dt="2021-04-15T14:57:50.953" v="2892" actId="27803"/>
          <ac:grpSpMkLst>
            <pc:docMk/>
            <pc:sldMk cId="462504928" sldId="357"/>
            <ac:grpSpMk id="965" creationId="{55E27CAD-1D86-4A3C-B026-D057B25C0810}"/>
          </ac:grpSpMkLst>
        </pc:grpChg>
        <pc:grpChg chg="mod">
          <ac:chgData name="One Skill" userId="8d49c830ac36a521" providerId="LiveId" clId="{108620F3-7C9B-4B7B-BDB5-71800E3BB158}" dt="2021-04-15T14:57:50.953" v="2892" actId="27803"/>
          <ac:grpSpMkLst>
            <pc:docMk/>
            <pc:sldMk cId="462504928" sldId="357"/>
            <ac:grpSpMk id="984" creationId="{55E27CAD-1D86-4A3C-B026-D057B25C0810}"/>
          </ac:grpSpMkLst>
        </pc:grpChg>
        <pc:grpChg chg="mod">
          <ac:chgData name="One Skill" userId="8d49c830ac36a521" providerId="LiveId" clId="{108620F3-7C9B-4B7B-BDB5-71800E3BB158}" dt="2021-04-15T14:57:50.953" v="2892" actId="27803"/>
          <ac:grpSpMkLst>
            <pc:docMk/>
            <pc:sldMk cId="462504928" sldId="357"/>
            <ac:grpSpMk id="985" creationId="{55E27CAD-1D86-4A3C-B026-D057B25C0810}"/>
          </ac:grpSpMkLst>
        </pc:grpChg>
        <pc:grpChg chg="mod">
          <ac:chgData name="One Skill" userId="8d49c830ac36a521" providerId="LiveId" clId="{108620F3-7C9B-4B7B-BDB5-71800E3BB158}" dt="2021-04-15T14:57:50.953" v="2892" actId="27803"/>
          <ac:grpSpMkLst>
            <pc:docMk/>
            <pc:sldMk cId="462504928" sldId="357"/>
            <ac:grpSpMk id="994" creationId="{55E27CAD-1D86-4A3C-B026-D057B25C0810}"/>
          </ac:grpSpMkLst>
        </pc:grpChg>
        <pc:grpChg chg="mod">
          <ac:chgData name="One Skill" userId="8d49c830ac36a521" providerId="LiveId" clId="{108620F3-7C9B-4B7B-BDB5-71800E3BB158}" dt="2021-04-15T14:57:50.953" v="2892" actId="27803"/>
          <ac:grpSpMkLst>
            <pc:docMk/>
            <pc:sldMk cId="462504928" sldId="357"/>
            <ac:grpSpMk id="1001" creationId="{55E27CAD-1D86-4A3C-B026-D057B25C0810}"/>
          </ac:grpSpMkLst>
        </pc:grpChg>
        <pc:grpChg chg="mod">
          <ac:chgData name="One Skill" userId="8d49c830ac36a521" providerId="LiveId" clId="{108620F3-7C9B-4B7B-BDB5-71800E3BB158}" dt="2021-04-15T14:57:50.953" v="2892" actId="27803"/>
          <ac:grpSpMkLst>
            <pc:docMk/>
            <pc:sldMk cId="462504928" sldId="357"/>
            <ac:grpSpMk id="1022" creationId="{55E27CAD-1D86-4A3C-B026-D057B25C0810}"/>
          </ac:grpSpMkLst>
        </pc:grpChg>
        <pc:grpChg chg="mod">
          <ac:chgData name="One Skill" userId="8d49c830ac36a521" providerId="LiveId" clId="{108620F3-7C9B-4B7B-BDB5-71800E3BB158}" dt="2021-04-15T14:57:50.953" v="2892" actId="27803"/>
          <ac:grpSpMkLst>
            <pc:docMk/>
            <pc:sldMk cId="462504928" sldId="357"/>
            <ac:grpSpMk id="1035" creationId="{55E27CAD-1D86-4A3C-B026-D057B25C0810}"/>
          </ac:grpSpMkLst>
        </pc:grpChg>
        <pc:grpChg chg="mod">
          <ac:chgData name="One Skill" userId="8d49c830ac36a521" providerId="LiveId" clId="{108620F3-7C9B-4B7B-BDB5-71800E3BB158}" dt="2021-04-15T14:57:50.953" v="2892" actId="27803"/>
          <ac:grpSpMkLst>
            <pc:docMk/>
            <pc:sldMk cId="462504928" sldId="357"/>
            <ac:grpSpMk id="1118" creationId="{55E27CAD-1D86-4A3C-B026-D057B25C0810}"/>
          </ac:grpSpMkLst>
        </pc:grpChg>
        <pc:grpChg chg="mod">
          <ac:chgData name="One Skill" userId="8d49c830ac36a521" providerId="LiveId" clId="{108620F3-7C9B-4B7B-BDB5-71800E3BB158}" dt="2021-04-15T14:57:50.953" v="2892" actId="27803"/>
          <ac:grpSpMkLst>
            <pc:docMk/>
            <pc:sldMk cId="462504928" sldId="357"/>
            <ac:grpSpMk id="1120" creationId="{55E27CAD-1D86-4A3C-B026-D057B25C0810}"/>
          </ac:grpSpMkLst>
        </pc:grpChg>
        <pc:grpChg chg="mod">
          <ac:chgData name="One Skill" userId="8d49c830ac36a521" providerId="LiveId" clId="{108620F3-7C9B-4B7B-BDB5-71800E3BB158}" dt="2021-04-15T14:57:50.953" v="2892" actId="27803"/>
          <ac:grpSpMkLst>
            <pc:docMk/>
            <pc:sldMk cId="462504928" sldId="357"/>
            <ac:grpSpMk id="1143" creationId="{55E27CAD-1D86-4A3C-B026-D057B25C0810}"/>
          </ac:grpSpMkLst>
        </pc:grpChg>
        <pc:grpChg chg="mod">
          <ac:chgData name="One Skill" userId="8d49c830ac36a521" providerId="LiveId" clId="{108620F3-7C9B-4B7B-BDB5-71800E3BB158}" dt="2021-04-15T14:57:50.953" v="2892" actId="27803"/>
          <ac:grpSpMkLst>
            <pc:docMk/>
            <pc:sldMk cId="462504928" sldId="357"/>
            <ac:grpSpMk id="1155" creationId="{55E27CAD-1D86-4A3C-B026-D057B25C0810}"/>
          </ac:grpSpMkLst>
        </pc:grpChg>
        <pc:grpChg chg="mod">
          <ac:chgData name="One Skill" userId="8d49c830ac36a521" providerId="LiveId" clId="{108620F3-7C9B-4B7B-BDB5-71800E3BB158}" dt="2021-04-15T14:57:50.953" v="2892" actId="27803"/>
          <ac:grpSpMkLst>
            <pc:docMk/>
            <pc:sldMk cId="462504928" sldId="357"/>
            <ac:grpSpMk id="1157" creationId="{55E27CAD-1D86-4A3C-B026-D057B25C0810}"/>
          </ac:grpSpMkLst>
        </pc:grpChg>
        <pc:grpChg chg="mod">
          <ac:chgData name="One Skill" userId="8d49c830ac36a521" providerId="LiveId" clId="{108620F3-7C9B-4B7B-BDB5-71800E3BB158}" dt="2021-04-15T14:57:50.953" v="2892" actId="27803"/>
          <ac:grpSpMkLst>
            <pc:docMk/>
            <pc:sldMk cId="462504928" sldId="357"/>
            <ac:grpSpMk id="1168" creationId="{55E27CAD-1D86-4A3C-B026-D057B25C0810}"/>
          </ac:grpSpMkLst>
        </pc:grpChg>
        <pc:grpChg chg="mod">
          <ac:chgData name="One Skill" userId="8d49c830ac36a521" providerId="LiveId" clId="{108620F3-7C9B-4B7B-BDB5-71800E3BB158}" dt="2021-04-15T14:57:50.953" v="2892" actId="27803"/>
          <ac:grpSpMkLst>
            <pc:docMk/>
            <pc:sldMk cId="462504928" sldId="357"/>
            <ac:grpSpMk id="1170" creationId="{55E27CAD-1D86-4A3C-B026-D057B25C0810}"/>
          </ac:grpSpMkLst>
        </pc:grpChg>
        <pc:grpChg chg="mod">
          <ac:chgData name="One Skill" userId="8d49c830ac36a521" providerId="LiveId" clId="{108620F3-7C9B-4B7B-BDB5-71800E3BB158}" dt="2021-04-15T14:57:50.953" v="2892" actId="27803"/>
          <ac:grpSpMkLst>
            <pc:docMk/>
            <pc:sldMk cId="462504928" sldId="357"/>
            <ac:grpSpMk id="1188" creationId="{55E27CAD-1D86-4A3C-B026-D057B25C0810}"/>
          </ac:grpSpMkLst>
        </pc:grpChg>
        <pc:grpChg chg="mod">
          <ac:chgData name="One Skill" userId="8d49c830ac36a521" providerId="LiveId" clId="{108620F3-7C9B-4B7B-BDB5-71800E3BB158}" dt="2021-04-15T14:57:50.953" v="2892" actId="27803"/>
          <ac:grpSpMkLst>
            <pc:docMk/>
            <pc:sldMk cId="462504928" sldId="357"/>
            <ac:grpSpMk id="1193" creationId="{55E27CAD-1D86-4A3C-B026-D057B25C0810}"/>
          </ac:grpSpMkLst>
        </pc:grpChg>
        <pc:grpChg chg="mod">
          <ac:chgData name="One Skill" userId="8d49c830ac36a521" providerId="LiveId" clId="{108620F3-7C9B-4B7B-BDB5-71800E3BB158}" dt="2021-04-15T14:57:50.953" v="2892" actId="27803"/>
          <ac:grpSpMkLst>
            <pc:docMk/>
            <pc:sldMk cId="462504928" sldId="357"/>
            <ac:grpSpMk id="1236" creationId="{55E27CAD-1D86-4A3C-B026-D057B25C0810}"/>
          </ac:grpSpMkLst>
        </pc:grpChg>
        <pc:grpChg chg="mod">
          <ac:chgData name="One Skill" userId="8d49c830ac36a521" providerId="LiveId" clId="{108620F3-7C9B-4B7B-BDB5-71800E3BB158}" dt="2021-04-15T14:57:50.953" v="2892" actId="27803"/>
          <ac:grpSpMkLst>
            <pc:docMk/>
            <pc:sldMk cId="462504928" sldId="357"/>
            <ac:grpSpMk id="1248" creationId="{55E27CAD-1D86-4A3C-B026-D057B25C0810}"/>
          </ac:grpSpMkLst>
        </pc:grpChg>
        <pc:grpChg chg="mod">
          <ac:chgData name="One Skill" userId="8d49c830ac36a521" providerId="LiveId" clId="{108620F3-7C9B-4B7B-BDB5-71800E3BB158}" dt="2021-04-15T14:57:50.953" v="2892" actId="27803"/>
          <ac:grpSpMkLst>
            <pc:docMk/>
            <pc:sldMk cId="462504928" sldId="357"/>
            <ac:grpSpMk id="1249" creationId="{55E27CAD-1D86-4A3C-B026-D057B25C0810}"/>
          </ac:grpSpMkLst>
        </pc:grpChg>
        <pc:grpChg chg="mod">
          <ac:chgData name="One Skill" userId="8d49c830ac36a521" providerId="LiveId" clId="{108620F3-7C9B-4B7B-BDB5-71800E3BB158}" dt="2021-04-15T14:57:50.953" v="2892" actId="27803"/>
          <ac:grpSpMkLst>
            <pc:docMk/>
            <pc:sldMk cId="462504928" sldId="357"/>
            <ac:grpSpMk id="1268" creationId="{55E27CAD-1D86-4A3C-B026-D057B25C0810}"/>
          </ac:grpSpMkLst>
        </pc:grpChg>
        <pc:grpChg chg="del mod">
          <ac:chgData name="One Skill" userId="8d49c830ac36a521" providerId="LiveId" clId="{108620F3-7C9B-4B7B-BDB5-71800E3BB158}" dt="2021-04-15T14:58:04.264" v="2895" actId="165"/>
          <ac:grpSpMkLst>
            <pc:docMk/>
            <pc:sldMk cId="462504928" sldId="357"/>
            <ac:grpSpMk id="1284" creationId="{55E27CAD-1D86-4A3C-B026-D057B25C0810}"/>
          </ac:grpSpMkLst>
        </pc:grpChg>
        <pc:grpChg chg="del mod topLvl">
          <ac:chgData name="One Skill" userId="8d49c830ac36a521" providerId="LiveId" clId="{108620F3-7C9B-4B7B-BDB5-71800E3BB158}" dt="2021-04-15T15:00:33.123" v="3278" actId="165"/>
          <ac:grpSpMkLst>
            <pc:docMk/>
            <pc:sldMk cId="462504928" sldId="357"/>
            <ac:grpSpMk id="1286" creationId="{55E27CAD-1D86-4A3C-B026-D057B25C0810}"/>
          </ac:grpSpMkLst>
        </pc:grpChg>
        <pc:grpChg chg="mod topLvl">
          <ac:chgData name="One Skill" userId="8d49c830ac36a521" providerId="LiveId" clId="{108620F3-7C9B-4B7B-BDB5-71800E3BB158}" dt="2021-04-15T15:02:17.591" v="3311" actId="164"/>
          <ac:grpSpMkLst>
            <pc:docMk/>
            <pc:sldMk cId="462504928" sldId="357"/>
            <ac:grpSpMk id="1292" creationId="{55E27CAD-1D86-4A3C-B026-D057B25C0810}"/>
          </ac:grpSpMkLst>
        </pc:grpChg>
        <pc:grpChg chg="mod">
          <ac:chgData name="One Skill" userId="8d49c830ac36a521" providerId="LiveId" clId="{108620F3-7C9B-4B7B-BDB5-71800E3BB158}" dt="2021-04-15T15:02:15.130" v="3310" actId="164"/>
          <ac:grpSpMkLst>
            <pc:docMk/>
            <pc:sldMk cId="462504928" sldId="357"/>
            <ac:grpSpMk id="1293" creationId="{55E27CAD-1D86-4A3C-B026-D057B25C0810}"/>
          </ac:grpSpMkLst>
        </pc:grpChg>
        <pc:grpChg chg="mod">
          <ac:chgData name="One Skill" userId="8d49c830ac36a521" providerId="LiveId" clId="{108620F3-7C9B-4B7B-BDB5-71800E3BB158}" dt="2021-04-15T15:02:15.130" v="3310" actId="164"/>
          <ac:grpSpMkLst>
            <pc:docMk/>
            <pc:sldMk cId="462504928" sldId="357"/>
            <ac:grpSpMk id="1298" creationId="{55E27CAD-1D86-4A3C-B026-D057B25C0810}"/>
          </ac:grpSpMkLst>
        </pc:grpChg>
        <pc:grpChg chg="mod topLvl">
          <ac:chgData name="One Skill" userId="8d49c830ac36a521" providerId="LiveId" clId="{108620F3-7C9B-4B7B-BDB5-71800E3BB158}" dt="2021-04-15T15:02:17.591" v="3311" actId="164"/>
          <ac:grpSpMkLst>
            <pc:docMk/>
            <pc:sldMk cId="462504928" sldId="357"/>
            <ac:grpSpMk id="1306" creationId="{55E27CAD-1D86-4A3C-B026-D057B25C0810}"/>
          </ac:grpSpMkLst>
        </pc:grpChg>
        <pc:grpChg chg="del mod topLvl modVis">
          <ac:chgData name="One Skill" userId="8d49c830ac36a521" providerId="LiveId" clId="{108620F3-7C9B-4B7B-BDB5-71800E3BB158}" dt="2021-04-15T15:15:08.329" v="3347" actId="478"/>
          <ac:grpSpMkLst>
            <pc:docMk/>
            <pc:sldMk cId="462504928" sldId="357"/>
            <ac:grpSpMk id="1317" creationId="{55E27CAD-1D86-4A3C-B026-D057B25C0810}"/>
          </ac:grpSpMkLst>
        </pc:grpChg>
        <pc:grpChg chg="mod">
          <ac:chgData name="One Skill" userId="8d49c830ac36a521" providerId="LiveId" clId="{108620F3-7C9B-4B7B-BDB5-71800E3BB158}" dt="2021-04-15T14:58:04.264" v="2895" actId="165"/>
          <ac:grpSpMkLst>
            <pc:docMk/>
            <pc:sldMk cId="462504928" sldId="357"/>
            <ac:grpSpMk id="1318" creationId="{55E27CAD-1D86-4A3C-B026-D057B25C0810}"/>
          </ac:grpSpMkLst>
        </pc:grpChg>
        <pc:grpChg chg="mod">
          <ac:chgData name="One Skill" userId="8d49c830ac36a521" providerId="LiveId" clId="{108620F3-7C9B-4B7B-BDB5-71800E3BB158}" dt="2021-04-15T14:58:04.264" v="2895" actId="165"/>
          <ac:grpSpMkLst>
            <pc:docMk/>
            <pc:sldMk cId="462504928" sldId="357"/>
            <ac:grpSpMk id="1321" creationId="{55E27CAD-1D86-4A3C-B026-D057B25C0810}"/>
          </ac:grpSpMkLst>
        </pc:grpChg>
        <pc:grpChg chg="mod">
          <ac:chgData name="One Skill" userId="8d49c830ac36a521" providerId="LiveId" clId="{108620F3-7C9B-4B7B-BDB5-71800E3BB158}" dt="2021-04-15T14:58:04.264" v="2895" actId="165"/>
          <ac:grpSpMkLst>
            <pc:docMk/>
            <pc:sldMk cId="462504928" sldId="357"/>
            <ac:grpSpMk id="1324" creationId="{55E27CAD-1D86-4A3C-B026-D057B25C0810}"/>
          </ac:grpSpMkLst>
        </pc:grpChg>
        <pc:grpChg chg="mod">
          <ac:chgData name="One Skill" userId="8d49c830ac36a521" providerId="LiveId" clId="{108620F3-7C9B-4B7B-BDB5-71800E3BB158}" dt="2021-04-15T14:58:04.264" v="2895" actId="165"/>
          <ac:grpSpMkLst>
            <pc:docMk/>
            <pc:sldMk cId="462504928" sldId="357"/>
            <ac:grpSpMk id="1350" creationId="{55E27CAD-1D86-4A3C-B026-D057B25C0810}"/>
          </ac:grpSpMkLst>
        </pc:grpChg>
        <pc:grpChg chg="mod">
          <ac:chgData name="One Skill" userId="8d49c830ac36a521" providerId="LiveId" clId="{108620F3-7C9B-4B7B-BDB5-71800E3BB158}" dt="2021-04-15T14:58:04.264" v="2895" actId="165"/>
          <ac:grpSpMkLst>
            <pc:docMk/>
            <pc:sldMk cId="462504928" sldId="357"/>
            <ac:grpSpMk id="1372" creationId="{55E27CAD-1D86-4A3C-B026-D057B25C0810}"/>
          </ac:grpSpMkLst>
        </pc:grpChg>
        <pc:grpChg chg="mod">
          <ac:chgData name="One Skill" userId="8d49c830ac36a521" providerId="LiveId" clId="{108620F3-7C9B-4B7B-BDB5-71800E3BB158}" dt="2021-04-15T14:58:04.264" v="2895" actId="165"/>
          <ac:grpSpMkLst>
            <pc:docMk/>
            <pc:sldMk cId="462504928" sldId="357"/>
            <ac:grpSpMk id="1397" creationId="{55E27CAD-1D86-4A3C-B026-D057B25C0810}"/>
          </ac:grpSpMkLst>
        </pc:grpChg>
        <pc:grpChg chg="mod">
          <ac:chgData name="One Skill" userId="8d49c830ac36a521" providerId="LiveId" clId="{108620F3-7C9B-4B7B-BDB5-71800E3BB158}" dt="2021-04-15T14:58:04.264" v="2895" actId="165"/>
          <ac:grpSpMkLst>
            <pc:docMk/>
            <pc:sldMk cId="462504928" sldId="357"/>
            <ac:grpSpMk id="1411" creationId="{55E27CAD-1D86-4A3C-B026-D057B25C0810}"/>
          </ac:grpSpMkLst>
        </pc:grpChg>
        <pc:grpChg chg="mod">
          <ac:chgData name="One Skill" userId="8d49c830ac36a521" providerId="LiveId" clId="{108620F3-7C9B-4B7B-BDB5-71800E3BB158}" dt="2021-04-15T14:58:04.264" v="2895" actId="165"/>
          <ac:grpSpMkLst>
            <pc:docMk/>
            <pc:sldMk cId="462504928" sldId="357"/>
            <ac:grpSpMk id="1421" creationId="{55E27CAD-1D86-4A3C-B026-D057B25C0810}"/>
          </ac:grpSpMkLst>
        </pc:grpChg>
        <pc:grpChg chg="mod">
          <ac:chgData name="One Skill" userId="8d49c830ac36a521" providerId="LiveId" clId="{108620F3-7C9B-4B7B-BDB5-71800E3BB158}" dt="2021-04-15T14:58:04.264" v="2895" actId="165"/>
          <ac:grpSpMkLst>
            <pc:docMk/>
            <pc:sldMk cId="462504928" sldId="357"/>
            <ac:grpSpMk id="1429" creationId="{55E27CAD-1D86-4A3C-B026-D057B25C0810}"/>
          </ac:grpSpMkLst>
        </pc:grpChg>
        <pc:grpChg chg="mod">
          <ac:chgData name="One Skill" userId="8d49c830ac36a521" providerId="LiveId" clId="{108620F3-7C9B-4B7B-BDB5-71800E3BB158}" dt="2021-04-15T14:58:04.264" v="2895" actId="165"/>
          <ac:grpSpMkLst>
            <pc:docMk/>
            <pc:sldMk cId="462504928" sldId="357"/>
            <ac:grpSpMk id="1451" creationId="{55E27CAD-1D86-4A3C-B026-D057B25C0810}"/>
          </ac:grpSpMkLst>
        </pc:grpChg>
        <pc:grpChg chg="del mod topLvl modVis">
          <ac:chgData name="One Skill" userId="8d49c830ac36a521" providerId="LiveId" clId="{108620F3-7C9B-4B7B-BDB5-71800E3BB158}" dt="2021-04-15T15:15:08.329" v="3347" actId="478"/>
          <ac:grpSpMkLst>
            <pc:docMk/>
            <pc:sldMk cId="462504928" sldId="357"/>
            <ac:grpSpMk id="1475" creationId="{55E27CAD-1D86-4A3C-B026-D057B25C0810}"/>
          </ac:grpSpMkLst>
        </pc:grpChg>
        <pc:grpChg chg="mod">
          <ac:chgData name="One Skill" userId="8d49c830ac36a521" providerId="LiveId" clId="{108620F3-7C9B-4B7B-BDB5-71800E3BB158}" dt="2021-04-15T14:58:04.264" v="2895" actId="165"/>
          <ac:grpSpMkLst>
            <pc:docMk/>
            <pc:sldMk cId="462504928" sldId="357"/>
            <ac:grpSpMk id="1476" creationId="{55E27CAD-1D86-4A3C-B026-D057B25C0810}"/>
          </ac:grpSpMkLst>
        </pc:grpChg>
        <pc:grpChg chg="mod">
          <ac:chgData name="One Skill" userId="8d49c830ac36a521" providerId="LiveId" clId="{108620F3-7C9B-4B7B-BDB5-71800E3BB158}" dt="2021-04-15T14:58:04.264" v="2895" actId="165"/>
          <ac:grpSpMkLst>
            <pc:docMk/>
            <pc:sldMk cId="462504928" sldId="357"/>
            <ac:grpSpMk id="1484" creationId="{55E27CAD-1D86-4A3C-B026-D057B25C0810}"/>
          </ac:grpSpMkLst>
        </pc:grpChg>
        <pc:grpChg chg="mod">
          <ac:chgData name="One Skill" userId="8d49c830ac36a521" providerId="LiveId" clId="{108620F3-7C9B-4B7B-BDB5-71800E3BB158}" dt="2021-04-15T14:58:04.264" v="2895" actId="165"/>
          <ac:grpSpMkLst>
            <pc:docMk/>
            <pc:sldMk cId="462504928" sldId="357"/>
            <ac:grpSpMk id="1492" creationId="{55E27CAD-1D86-4A3C-B026-D057B25C0810}"/>
          </ac:grpSpMkLst>
        </pc:grpChg>
        <pc:grpChg chg="mod">
          <ac:chgData name="One Skill" userId="8d49c830ac36a521" providerId="LiveId" clId="{108620F3-7C9B-4B7B-BDB5-71800E3BB158}" dt="2021-04-15T14:58:04.264" v="2895" actId="165"/>
          <ac:grpSpMkLst>
            <pc:docMk/>
            <pc:sldMk cId="462504928" sldId="357"/>
            <ac:grpSpMk id="1493" creationId="{55E27CAD-1D86-4A3C-B026-D057B25C0810}"/>
          </ac:grpSpMkLst>
        </pc:grpChg>
        <pc:grpChg chg="mod">
          <ac:chgData name="One Skill" userId="8d49c830ac36a521" providerId="LiveId" clId="{108620F3-7C9B-4B7B-BDB5-71800E3BB158}" dt="2021-04-15T14:58:04.264" v="2895" actId="165"/>
          <ac:grpSpMkLst>
            <pc:docMk/>
            <pc:sldMk cId="462504928" sldId="357"/>
            <ac:grpSpMk id="1506" creationId="{55E27CAD-1D86-4A3C-B026-D057B25C0810}"/>
          </ac:grpSpMkLst>
        </pc:grpChg>
        <pc:grpChg chg="mod">
          <ac:chgData name="One Skill" userId="8d49c830ac36a521" providerId="LiveId" clId="{108620F3-7C9B-4B7B-BDB5-71800E3BB158}" dt="2021-04-15T14:58:04.264" v="2895" actId="165"/>
          <ac:grpSpMkLst>
            <pc:docMk/>
            <pc:sldMk cId="462504928" sldId="357"/>
            <ac:grpSpMk id="1532" creationId="{55E27CAD-1D86-4A3C-B026-D057B25C0810}"/>
          </ac:grpSpMkLst>
        </pc:grpChg>
        <pc:grpChg chg="mod topLvl">
          <ac:chgData name="One Skill" userId="8d49c830ac36a521" providerId="LiveId" clId="{108620F3-7C9B-4B7B-BDB5-71800E3BB158}" dt="2021-04-15T15:01:12.561" v="3291" actId="164"/>
          <ac:grpSpMkLst>
            <pc:docMk/>
            <pc:sldMk cId="462504928" sldId="357"/>
            <ac:grpSpMk id="1549" creationId="{55E27CAD-1D86-4A3C-B026-D057B25C0810}"/>
          </ac:grpSpMkLst>
        </pc:grpChg>
        <pc:grpChg chg="del mod topLvl modVis">
          <ac:chgData name="One Skill" userId="8d49c830ac36a521" providerId="LiveId" clId="{108620F3-7C9B-4B7B-BDB5-71800E3BB158}" dt="2021-04-15T15:15:08.329" v="3347" actId="478"/>
          <ac:grpSpMkLst>
            <pc:docMk/>
            <pc:sldMk cId="462504928" sldId="357"/>
            <ac:grpSpMk id="1568" creationId="{55E27CAD-1D86-4A3C-B026-D057B25C0810}"/>
          </ac:grpSpMkLst>
        </pc:grpChg>
        <pc:grpChg chg="mod">
          <ac:chgData name="One Skill" userId="8d49c830ac36a521" providerId="LiveId" clId="{108620F3-7C9B-4B7B-BDB5-71800E3BB158}" dt="2021-04-15T14:58:04.264" v="2895" actId="165"/>
          <ac:grpSpMkLst>
            <pc:docMk/>
            <pc:sldMk cId="462504928" sldId="357"/>
            <ac:grpSpMk id="1569" creationId="{55E27CAD-1D86-4A3C-B026-D057B25C0810}"/>
          </ac:grpSpMkLst>
        </pc:grpChg>
        <pc:grpChg chg="mod">
          <ac:chgData name="One Skill" userId="8d49c830ac36a521" providerId="LiveId" clId="{108620F3-7C9B-4B7B-BDB5-71800E3BB158}" dt="2021-04-15T14:58:04.264" v="2895" actId="165"/>
          <ac:grpSpMkLst>
            <pc:docMk/>
            <pc:sldMk cId="462504928" sldId="357"/>
            <ac:grpSpMk id="1578" creationId="{55E27CAD-1D86-4A3C-B026-D057B25C0810}"/>
          </ac:grpSpMkLst>
        </pc:grpChg>
        <pc:grpChg chg="mod">
          <ac:chgData name="One Skill" userId="8d49c830ac36a521" providerId="LiveId" clId="{108620F3-7C9B-4B7B-BDB5-71800E3BB158}" dt="2021-04-15T14:58:04.264" v="2895" actId="165"/>
          <ac:grpSpMkLst>
            <pc:docMk/>
            <pc:sldMk cId="462504928" sldId="357"/>
            <ac:grpSpMk id="1585" creationId="{55E27CAD-1D86-4A3C-B026-D057B25C0810}"/>
          </ac:grpSpMkLst>
        </pc:grpChg>
        <pc:grpChg chg="mod">
          <ac:chgData name="One Skill" userId="8d49c830ac36a521" providerId="LiveId" clId="{108620F3-7C9B-4B7B-BDB5-71800E3BB158}" dt="2021-04-15T14:58:04.264" v="2895" actId="165"/>
          <ac:grpSpMkLst>
            <pc:docMk/>
            <pc:sldMk cId="462504928" sldId="357"/>
            <ac:grpSpMk id="1606" creationId="{55E27CAD-1D86-4A3C-B026-D057B25C0810}"/>
          </ac:grpSpMkLst>
        </pc:grpChg>
        <pc:grpChg chg="mod">
          <ac:chgData name="One Skill" userId="8d49c830ac36a521" providerId="LiveId" clId="{108620F3-7C9B-4B7B-BDB5-71800E3BB158}" dt="2021-04-15T14:58:04.264" v="2895" actId="165"/>
          <ac:grpSpMkLst>
            <pc:docMk/>
            <pc:sldMk cId="462504928" sldId="357"/>
            <ac:grpSpMk id="1619" creationId="{55E27CAD-1D86-4A3C-B026-D057B25C0810}"/>
          </ac:grpSpMkLst>
        </pc:grpChg>
        <pc:grpChg chg="mod">
          <ac:chgData name="One Skill" userId="8d49c830ac36a521" providerId="LiveId" clId="{108620F3-7C9B-4B7B-BDB5-71800E3BB158}" dt="2021-04-15T14:58:04.264" v="2895" actId="165"/>
          <ac:grpSpMkLst>
            <pc:docMk/>
            <pc:sldMk cId="462504928" sldId="357"/>
            <ac:grpSpMk id="1702" creationId="{55E27CAD-1D86-4A3C-B026-D057B25C0810}"/>
          </ac:grpSpMkLst>
        </pc:grpChg>
        <pc:grpChg chg="mod">
          <ac:chgData name="One Skill" userId="8d49c830ac36a521" providerId="LiveId" clId="{108620F3-7C9B-4B7B-BDB5-71800E3BB158}" dt="2021-04-15T14:58:04.264" v="2895" actId="165"/>
          <ac:grpSpMkLst>
            <pc:docMk/>
            <pc:sldMk cId="462504928" sldId="357"/>
            <ac:grpSpMk id="1704" creationId="{55E27CAD-1D86-4A3C-B026-D057B25C0810}"/>
          </ac:grpSpMkLst>
        </pc:grpChg>
        <pc:grpChg chg="mod">
          <ac:chgData name="One Skill" userId="8d49c830ac36a521" providerId="LiveId" clId="{108620F3-7C9B-4B7B-BDB5-71800E3BB158}" dt="2021-04-15T14:58:04.264" v="2895" actId="165"/>
          <ac:grpSpMkLst>
            <pc:docMk/>
            <pc:sldMk cId="462504928" sldId="357"/>
            <ac:grpSpMk id="1727" creationId="{55E27CAD-1D86-4A3C-B026-D057B25C0810}"/>
          </ac:grpSpMkLst>
        </pc:grpChg>
        <pc:grpChg chg="mod">
          <ac:chgData name="One Skill" userId="8d49c830ac36a521" providerId="LiveId" clId="{108620F3-7C9B-4B7B-BDB5-71800E3BB158}" dt="2021-04-15T14:58:04.264" v="2895" actId="165"/>
          <ac:grpSpMkLst>
            <pc:docMk/>
            <pc:sldMk cId="462504928" sldId="357"/>
            <ac:grpSpMk id="1739" creationId="{55E27CAD-1D86-4A3C-B026-D057B25C0810}"/>
          </ac:grpSpMkLst>
        </pc:grpChg>
        <pc:grpChg chg="mod">
          <ac:chgData name="One Skill" userId="8d49c830ac36a521" providerId="LiveId" clId="{108620F3-7C9B-4B7B-BDB5-71800E3BB158}" dt="2021-04-15T14:58:04.264" v="2895" actId="165"/>
          <ac:grpSpMkLst>
            <pc:docMk/>
            <pc:sldMk cId="462504928" sldId="357"/>
            <ac:grpSpMk id="1741" creationId="{55E27CAD-1D86-4A3C-B026-D057B25C0810}"/>
          </ac:grpSpMkLst>
        </pc:grpChg>
        <pc:grpChg chg="mod">
          <ac:chgData name="One Skill" userId="8d49c830ac36a521" providerId="LiveId" clId="{108620F3-7C9B-4B7B-BDB5-71800E3BB158}" dt="2021-04-15T14:58:04.264" v="2895" actId="165"/>
          <ac:grpSpMkLst>
            <pc:docMk/>
            <pc:sldMk cId="462504928" sldId="357"/>
            <ac:grpSpMk id="1752" creationId="{55E27CAD-1D86-4A3C-B026-D057B25C0810}"/>
          </ac:grpSpMkLst>
        </pc:grpChg>
        <pc:grpChg chg="mod">
          <ac:chgData name="One Skill" userId="8d49c830ac36a521" providerId="LiveId" clId="{108620F3-7C9B-4B7B-BDB5-71800E3BB158}" dt="2021-04-15T14:58:04.264" v="2895" actId="165"/>
          <ac:grpSpMkLst>
            <pc:docMk/>
            <pc:sldMk cId="462504928" sldId="357"/>
            <ac:grpSpMk id="1754" creationId="{55E27CAD-1D86-4A3C-B026-D057B25C0810}"/>
          </ac:grpSpMkLst>
        </pc:grpChg>
        <pc:grpChg chg="mod">
          <ac:chgData name="One Skill" userId="8d49c830ac36a521" providerId="LiveId" clId="{108620F3-7C9B-4B7B-BDB5-71800E3BB158}" dt="2021-04-15T14:58:04.264" v="2895" actId="165"/>
          <ac:grpSpMkLst>
            <pc:docMk/>
            <pc:sldMk cId="462504928" sldId="357"/>
            <ac:grpSpMk id="1772" creationId="{55E27CAD-1D86-4A3C-B026-D057B25C0810}"/>
          </ac:grpSpMkLst>
        </pc:grpChg>
        <pc:grpChg chg="mod">
          <ac:chgData name="One Skill" userId="8d49c830ac36a521" providerId="LiveId" clId="{108620F3-7C9B-4B7B-BDB5-71800E3BB158}" dt="2021-04-15T14:58:04.264" v="2895" actId="165"/>
          <ac:grpSpMkLst>
            <pc:docMk/>
            <pc:sldMk cId="462504928" sldId="357"/>
            <ac:grpSpMk id="1777" creationId="{55E27CAD-1D86-4A3C-B026-D057B25C0810}"/>
          </ac:grpSpMkLst>
        </pc:grpChg>
        <pc:grpChg chg="mod">
          <ac:chgData name="One Skill" userId="8d49c830ac36a521" providerId="LiveId" clId="{108620F3-7C9B-4B7B-BDB5-71800E3BB158}" dt="2021-04-15T14:58:04.264" v="2895" actId="165"/>
          <ac:grpSpMkLst>
            <pc:docMk/>
            <pc:sldMk cId="462504928" sldId="357"/>
            <ac:grpSpMk id="1820" creationId="{55E27CAD-1D86-4A3C-B026-D057B25C0810}"/>
          </ac:grpSpMkLst>
        </pc:grpChg>
        <pc:grpChg chg="del mod topLvl modVis">
          <ac:chgData name="One Skill" userId="8d49c830ac36a521" providerId="LiveId" clId="{108620F3-7C9B-4B7B-BDB5-71800E3BB158}" dt="2021-04-15T15:15:08.329" v="3347" actId="478"/>
          <ac:grpSpMkLst>
            <pc:docMk/>
            <pc:sldMk cId="462504928" sldId="357"/>
            <ac:grpSpMk id="1832" creationId="{55E27CAD-1D86-4A3C-B026-D057B25C0810}"/>
          </ac:grpSpMkLst>
        </pc:grpChg>
        <pc:grpChg chg="mod">
          <ac:chgData name="One Skill" userId="8d49c830ac36a521" providerId="LiveId" clId="{108620F3-7C9B-4B7B-BDB5-71800E3BB158}" dt="2021-04-15T14:58:04.264" v="2895" actId="165"/>
          <ac:grpSpMkLst>
            <pc:docMk/>
            <pc:sldMk cId="462504928" sldId="357"/>
            <ac:grpSpMk id="1833" creationId="{55E27CAD-1D86-4A3C-B026-D057B25C0810}"/>
          </ac:grpSpMkLst>
        </pc:grpChg>
        <pc:grpChg chg="mod topLvl modVis">
          <ac:chgData name="One Skill" userId="8d49c830ac36a521" providerId="LiveId" clId="{108620F3-7C9B-4B7B-BDB5-71800E3BB158}" dt="2021-04-15T15:00:40.028" v="3279" actId="164"/>
          <ac:grpSpMkLst>
            <pc:docMk/>
            <pc:sldMk cId="462504928" sldId="357"/>
            <ac:grpSpMk id="1852" creationId="{55E27CAD-1D86-4A3C-B026-D057B25C0810}"/>
          </ac:grpSpMkLst>
        </pc:grpChg>
        <pc:grpChg chg="add del mod modVis">
          <ac:chgData name="One Skill" userId="8d49c830ac36a521" providerId="LiveId" clId="{108620F3-7C9B-4B7B-BDB5-71800E3BB158}" dt="2021-04-15T15:15:08.329" v="3347" actId="478"/>
          <ac:grpSpMkLst>
            <pc:docMk/>
            <pc:sldMk cId="462504928" sldId="357"/>
            <ac:grpSpMk id="1868" creationId="{F2CE792F-049C-4267-AFC5-8128A73392DE}"/>
          </ac:grpSpMkLst>
        </pc:grpChg>
        <pc:grpChg chg="add del mod modVis">
          <ac:chgData name="One Skill" userId="8d49c830ac36a521" providerId="LiveId" clId="{108620F3-7C9B-4B7B-BDB5-71800E3BB158}" dt="2021-04-15T15:15:08.329" v="3347" actId="478"/>
          <ac:grpSpMkLst>
            <pc:docMk/>
            <pc:sldMk cId="462504928" sldId="357"/>
            <ac:grpSpMk id="1869" creationId="{C2FB32D1-055C-4033-B678-4A9186F95860}"/>
          </ac:grpSpMkLst>
        </pc:grpChg>
        <pc:grpChg chg="add mod modVis">
          <ac:chgData name="One Skill" userId="8d49c830ac36a521" providerId="LiveId" clId="{108620F3-7C9B-4B7B-BDB5-71800E3BB158}" dt="2021-04-15T15:02:15.130" v="3310" actId="164"/>
          <ac:grpSpMkLst>
            <pc:docMk/>
            <pc:sldMk cId="462504928" sldId="357"/>
            <ac:grpSpMk id="1870" creationId="{9244B1C4-0210-4C79-9095-DDD021AD16D1}"/>
          </ac:grpSpMkLst>
        </pc:grpChg>
        <pc:grpChg chg="add del mod ord modVis">
          <ac:chgData name="One Skill" userId="8d49c830ac36a521" providerId="LiveId" clId="{108620F3-7C9B-4B7B-BDB5-71800E3BB158}" dt="2021-04-15T15:15:08.329" v="3347" actId="478"/>
          <ac:grpSpMkLst>
            <pc:docMk/>
            <pc:sldMk cId="462504928" sldId="357"/>
            <ac:grpSpMk id="1871" creationId="{6E80182A-DA52-4C90-98B0-038E52584DC9}"/>
          </ac:grpSpMkLst>
        </pc:grpChg>
        <pc:grpChg chg="add mod">
          <ac:chgData name="One Skill" userId="8d49c830ac36a521" providerId="LiveId" clId="{108620F3-7C9B-4B7B-BDB5-71800E3BB158}" dt="2021-04-15T15:15:14.051" v="3348"/>
          <ac:grpSpMkLst>
            <pc:docMk/>
            <pc:sldMk cId="462504928" sldId="357"/>
            <ac:grpSpMk id="1872" creationId="{3643518B-3CB5-4FAC-9E49-8F8EC5457284}"/>
          </ac:grpSpMkLst>
        </pc:grpChg>
        <pc:grpChg chg="del mod">
          <ac:chgData name="One Skill" userId="8d49c830ac36a521" providerId="LiveId" clId="{108620F3-7C9B-4B7B-BDB5-71800E3BB158}" dt="2021-04-15T15:16:00.953" v="3369" actId="165"/>
          <ac:grpSpMkLst>
            <pc:docMk/>
            <pc:sldMk cId="462504928" sldId="357"/>
            <ac:grpSpMk id="1882" creationId="{21A46705-3475-4414-B03A-D7E702D0FB24}"/>
          </ac:grpSpMkLst>
        </pc:grpChg>
        <pc:grpChg chg="mod topLvl">
          <ac:chgData name="One Skill" userId="8d49c830ac36a521" providerId="LiveId" clId="{108620F3-7C9B-4B7B-BDB5-71800E3BB158}" dt="2021-04-15T15:16:46.319" v="3384" actId="164"/>
          <ac:grpSpMkLst>
            <pc:docMk/>
            <pc:sldMk cId="462504928" sldId="357"/>
            <ac:grpSpMk id="1883" creationId="{21A46705-3475-4414-B03A-D7E702D0FB24}"/>
          </ac:grpSpMkLst>
        </pc:grpChg>
        <pc:grpChg chg="mod topLvl">
          <ac:chgData name="One Skill" userId="8d49c830ac36a521" providerId="LiveId" clId="{108620F3-7C9B-4B7B-BDB5-71800E3BB158}" dt="2021-04-15T15:16:46.319" v="3384" actId="164"/>
          <ac:grpSpMkLst>
            <pc:docMk/>
            <pc:sldMk cId="462504928" sldId="357"/>
            <ac:grpSpMk id="1886" creationId="{21A46705-3475-4414-B03A-D7E702D0FB24}"/>
          </ac:grpSpMkLst>
        </pc:grpChg>
        <pc:grpChg chg="del mod topLvl">
          <ac:chgData name="One Skill" userId="8d49c830ac36a521" providerId="LiveId" clId="{108620F3-7C9B-4B7B-BDB5-71800E3BB158}" dt="2021-04-15T15:16:18.336" v="3378" actId="165"/>
          <ac:grpSpMkLst>
            <pc:docMk/>
            <pc:sldMk cId="462504928" sldId="357"/>
            <ac:grpSpMk id="1890" creationId="{21A46705-3475-4414-B03A-D7E702D0FB24}"/>
          </ac:grpSpMkLst>
        </pc:grpChg>
        <pc:grpChg chg="mod topLvl">
          <ac:chgData name="One Skill" userId="8d49c830ac36a521" providerId="LiveId" clId="{108620F3-7C9B-4B7B-BDB5-71800E3BB158}" dt="2021-04-15T15:16:46.319" v="3384" actId="164"/>
          <ac:grpSpMkLst>
            <pc:docMk/>
            <pc:sldMk cId="462504928" sldId="357"/>
            <ac:grpSpMk id="1928" creationId="{21A46705-3475-4414-B03A-D7E702D0FB24}"/>
          </ac:grpSpMkLst>
        </pc:grpChg>
        <pc:grpChg chg="mod topLvl">
          <ac:chgData name="One Skill" userId="8d49c830ac36a521" providerId="LiveId" clId="{108620F3-7C9B-4B7B-BDB5-71800E3BB158}" dt="2021-04-15T15:16:46.319" v="3384" actId="164"/>
          <ac:grpSpMkLst>
            <pc:docMk/>
            <pc:sldMk cId="462504928" sldId="357"/>
            <ac:grpSpMk id="1940" creationId="{21A46705-3475-4414-B03A-D7E702D0FB24}"/>
          </ac:grpSpMkLst>
        </pc:grpChg>
        <pc:grpChg chg="mod topLvl">
          <ac:chgData name="One Skill" userId="8d49c830ac36a521" providerId="LiveId" clId="{108620F3-7C9B-4B7B-BDB5-71800E3BB158}" dt="2021-04-15T15:16:46.319" v="3384" actId="164"/>
          <ac:grpSpMkLst>
            <pc:docMk/>
            <pc:sldMk cId="462504928" sldId="357"/>
            <ac:grpSpMk id="1946" creationId="{21A46705-3475-4414-B03A-D7E702D0FB24}"/>
          </ac:grpSpMkLst>
        </pc:grpChg>
        <pc:grpChg chg="mod topLvl">
          <ac:chgData name="One Skill" userId="8d49c830ac36a521" providerId="LiveId" clId="{108620F3-7C9B-4B7B-BDB5-71800E3BB158}" dt="2021-04-15T15:16:46.319" v="3384" actId="164"/>
          <ac:grpSpMkLst>
            <pc:docMk/>
            <pc:sldMk cId="462504928" sldId="357"/>
            <ac:grpSpMk id="1955" creationId="{21A46705-3475-4414-B03A-D7E702D0FB24}"/>
          </ac:grpSpMkLst>
        </pc:grpChg>
        <pc:grpChg chg="mod topLvl">
          <ac:chgData name="One Skill" userId="8d49c830ac36a521" providerId="LiveId" clId="{108620F3-7C9B-4B7B-BDB5-71800E3BB158}" dt="2021-04-15T15:16:07.936" v="3373" actId="1076"/>
          <ac:grpSpMkLst>
            <pc:docMk/>
            <pc:sldMk cId="462504928" sldId="357"/>
            <ac:grpSpMk id="1964" creationId="{21A46705-3475-4414-B03A-D7E702D0FB24}"/>
          </ac:grpSpMkLst>
        </pc:grpChg>
        <pc:grpChg chg="mod topLvl">
          <ac:chgData name="One Skill" userId="8d49c830ac36a521" providerId="LiveId" clId="{108620F3-7C9B-4B7B-BDB5-71800E3BB158}" dt="2021-04-15T15:16:06.431" v="3371" actId="1076"/>
          <ac:grpSpMkLst>
            <pc:docMk/>
            <pc:sldMk cId="462504928" sldId="357"/>
            <ac:grpSpMk id="1990" creationId="{21A46705-3475-4414-B03A-D7E702D0FB24}"/>
          </ac:grpSpMkLst>
        </pc:grpChg>
        <pc:grpChg chg="mod topLvl">
          <ac:chgData name="One Skill" userId="8d49c830ac36a521" providerId="LiveId" clId="{108620F3-7C9B-4B7B-BDB5-71800E3BB158}" dt="2021-04-15T15:16:09.651" v="3375" actId="1076"/>
          <ac:grpSpMkLst>
            <pc:docMk/>
            <pc:sldMk cId="462504928" sldId="357"/>
            <ac:grpSpMk id="2011" creationId="{21A46705-3475-4414-B03A-D7E702D0FB24}"/>
          </ac:grpSpMkLst>
        </pc:grpChg>
        <pc:grpChg chg="add mod">
          <ac:chgData name="One Skill" userId="8d49c830ac36a521" providerId="LiveId" clId="{108620F3-7C9B-4B7B-BDB5-71800E3BB158}" dt="2021-04-15T15:16:29.396" v="3383" actId="164"/>
          <ac:grpSpMkLst>
            <pc:docMk/>
            <pc:sldMk cId="462504928" sldId="357"/>
            <ac:grpSpMk id="2037" creationId="{96279764-0576-49CE-9ED7-6A2A78B1660C}"/>
          </ac:grpSpMkLst>
        </pc:grpChg>
        <pc:grpChg chg="add mod ord">
          <ac:chgData name="One Skill" userId="8d49c830ac36a521" providerId="LiveId" clId="{108620F3-7C9B-4B7B-BDB5-71800E3BB158}" dt="2021-04-15T15:17:07.522" v="3392" actId="1076"/>
          <ac:grpSpMkLst>
            <pc:docMk/>
            <pc:sldMk cId="462504928" sldId="357"/>
            <ac:grpSpMk id="2038" creationId="{DA7EA9ED-113F-4FA9-8A63-9DFB6FCA73CE}"/>
          </ac:grpSpMkLst>
        </pc:grpChg>
        <pc:picChg chg="add del mod">
          <ac:chgData name="One Skill" userId="8d49c830ac36a521" providerId="LiveId" clId="{108620F3-7C9B-4B7B-BDB5-71800E3BB158}" dt="2021-04-15T14:52:09.317" v="2864" actId="27803"/>
          <ac:picMkLst>
            <pc:docMk/>
            <pc:sldMk cId="462504928" sldId="357"/>
            <ac:picMk id="9" creationId="{C415DC7C-724A-46E5-B859-1E0A388DF965}"/>
          </ac:picMkLst>
        </pc:picChg>
        <pc:picChg chg="add del mod">
          <ac:chgData name="One Skill" userId="8d49c830ac36a521" providerId="LiveId" clId="{108620F3-7C9B-4B7B-BDB5-71800E3BB158}" dt="2021-04-15T14:57:58.055" v="2894" actId="27803"/>
          <ac:picMkLst>
            <pc:docMk/>
            <pc:sldMk cId="462504928" sldId="357"/>
            <ac:picMk id="115" creationId="{55E27CAD-1D86-4A3C-B026-D057B25C0810}"/>
          </ac:picMkLst>
        </pc:picChg>
        <pc:picChg chg="add del mod">
          <ac:chgData name="One Skill" userId="8d49c830ac36a521" providerId="LiveId" clId="{108620F3-7C9B-4B7B-BDB5-71800E3BB158}" dt="2021-04-15T15:15:36.801" v="3355" actId="478"/>
          <ac:picMkLst>
            <pc:docMk/>
            <pc:sldMk cId="462504928" sldId="357"/>
            <ac:picMk id="1877" creationId="{37720E72-0A42-4EF9-AD30-D4649C2D5BC8}"/>
          </ac:picMkLst>
        </pc:picChg>
        <pc:picChg chg="add del mod">
          <ac:chgData name="One Skill" userId="8d49c830ac36a521" providerId="LiveId" clId="{108620F3-7C9B-4B7B-BDB5-71800E3BB158}" dt="2021-04-15T15:15:44.670" v="3359" actId="478"/>
          <ac:picMkLst>
            <pc:docMk/>
            <pc:sldMk cId="462504928" sldId="357"/>
            <ac:picMk id="1879" creationId="{62E12795-B508-48CF-ADE5-54C70FA4485D}"/>
          </ac:picMkLst>
        </pc:picChg>
        <pc:picChg chg="add del mod">
          <ac:chgData name="One Skill" userId="8d49c830ac36a521" providerId="LiveId" clId="{108620F3-7C9B-4B7B-BDB5-71800E3BB158}" dt="2021-04-15T15:15:58.819" v="3368" actId="27803"/>
          <ac:picMkLst>
            <pc:docMk/>
            <pc:sldMk cId="462504928" sldId="357"/>
            <ac:picMk id="1881" creationId="{21A46705-3475-4414-B03A-D7E702D0FB24}"/>
          </ac:picMkLst>
        </pc:picChg>
      </pc:sldChg>
      <pc:sldChg chg="addSp delSp modSp new mod modAnim">
        <pc:chgData name="One Skill" userId="8d49c830ac36a521" providerId="LiveId" clId="{108620F3-7C9B-4B7B-BDB5-71800E3BB158}" dt="2021-04-15T15:52:14.968" v="3765"/>
        <pc:sldMkLst>
          <pc:docMk/>
          <pc:sldMk cId="3595623050" sldId="357"/>
        </pc:sldMkLst>
        <pc:spChg chg="mod">
          <ac:chgData name="One Skill" userId="8d49c830ac36a521" providerId="LiveId" clId="{108620F3-7C9B-4B7B-BDB5-71800E3BB158}" dt="2021-04-15T15:23:11.966" v="3490"/>
          <ac:spMkLst>
            <pc:docMk/>
            <pc:sldMk cId="3595623050" sldId="357"/>
            <ac:spMk id="5" creationId="{38E7CDC0-0BC5-465A-979E-C889FCB4B6A8}"/>
          </ac:spMkLst>
        </pc:spChg>
        <pc:spChg chg="mod">
          <ac:chgData name="One Skill" userId="8d49c830ac36a521" providerId="LiveId" clId="{108620F3-7C9B-4B7B-BDB5-71800E3BB158}" dt="2021-04-15T15:23:11.966" v="3490"/>
          <ac:spMkLst>
            <pc:docMk/>
            <pc:sldMk cId="3595623050" sldId="357"/>
            <ac:spMk id="6" creationId="{D3DC1E9D-4B08-4039-B3B0-8C0862CEB414}"/>
          </ac:spMkLst>
        </pc:spChg>
        <pc:spChg chg="mod">
          <ac:chgData name="One Skill" userId="8d49c830ac36a521" providerId="LiveId" clId="{108620F3-7C9B-4B7B-BDB5-71800E3BB158}" dt="2021-04-15T15:23:11.966" v="3490"/>
          <ac:spMkLst>
            <pc:docMk/>
            <pc:sldMk cId="3595623050" sldId="357"/>
            <ac:spMk id="7" creationId="{9DBCC2DF-9489-44FC-A945-1495CD73882D}"/>
          </ac:spMkLst>
        </pc:spChg>
        <pc:spChg chg="mod">
          <ac:chgData name="One Skill" userId="8d49c830ac36a521" providerId="LiveId" clId="{108620F3-7C9B-4B7B-BDB5-71800E3BB158}" dt="2021-04-15T15:44:15.756" v="3506" actId="27803"/>
          <ac:spMkLst>
            <pc:docMk/>
            <pc:sldMk cId="3595623050" sldId="357"/>
            <ac:spMk id="12" creationId="{B050B24C-DF59-4C15-ACE0-0C5580DD5E23}"/>
          </ac:spMkLst>
        </pc:spChg>
        <pc:spChg chg="mod">
          <ac:chgData name="One Skill" userId="8d49c830ac36a521" providerId="LiveId" clId="{108620F3-7C9B-4B7B-BDB5-71800E3BB158}" dt="2021-04-15T15:44:15.756" v="3506" actId="27803"/>
          <ac:spMkLst>
            <pc:docMk/>
            <pc:sldMk cId="3595623050" sldId="357"/>
            <ac:spMk id="13" creationId="{B84DA003-9F87-4FFB-9192-B33EF3457C4C}"/>
          </ac:spMkLst>
        </pc:spChg>
        <pc:spChg chg="mod">
          <ac:chgData name="One Skill" userId="8d49c830ac36a521" providerId="LiveId" clId="{108620F3-7C9B-4B7B-BDB5-71800E3BB158}" dt="2021-04-15T15:44:15.756" v="3506" actId="27803"/>
          <ac:spMkLst>
            <pc:docMk/>
            <pc:sldMk cId="3595623050" sldId="357"/>
            <ac:spMk id="15" creationId="{98A25341-2E2B-4651-9826-89BB372A82CC}"/>
          </ac:spMkLst>
        </pc:spChg>
        <pc:spChg chg="mod">
          <ac:chgData name="One Skill" userId="8d49c830ac36a521" providerId="LiveId" clId="{108620F3-7C9B-4B7B-BDB5-71800E3BB158}" dt="2021-04-15T15:44:15.756" v="3506" actId="27803"/>
          <ac:spMkLst>
            <pc:docMk/>
            <pc:sldMk cId="3595623050" sldId="357"/>
            <ac:spMk id="16" creationId="{ADF7A7ED-A83A-4918-8B27-B327DE7F14B6}"/>
          </ac:spMkLst>
        </pc:spChg>
        <pc:spChg chg="mod">
          <ac:chgData name="One Skill" userId="8d49c830ac36a521" providerId="LiveId" clId="{108620F3-7C9B-4B7B-BDB5-71800E3BB158}" dt="2021-04-15T15:44:15.756" v="3506" actId="27803"/>
          <ac:spMkLst>
            <pc:docMk/>
            <pc:sldMk cId="3595623050" sldId="357"/>
            <ac:spMk id="18" creationId="{74E95447-6493-448B-BA1A-87161C28B3ED}"/>
          </ac:spMkLst>
        </pc:spChg>
        <pc:spChg chg="mod">
          <ac:chgData name="One Skill" userId="8d49c830ac36a521" providerId="LiveId" clId="{108620F3-7C9B-4B7B-BDB5-71800E3BB158}" dt="2021-04-15T15:44:15.756" v="3506" actId="27803"/>
          <ac:spMkLst>
            <pc:docMk/>
            <pc:sldMk cId="3595623050" sldId="357"/>
            <ac:spMk id="19" creationId="{8C92AC56-DEA5-41BE-9332-4173413CB647}"/>
          </ac:spMkLst>
        </pc:spChg>
        <pc:spChg chg="mod">
          <ac:chgData name="One Skill" userId="8d49c830ac36a521" providerId="LiveId" clId="{108620F3-7C9B-4B7B-BDB5-71800E3BB158}" dt="2021-04-15T15:44:15.756" v="3506" actId="27803"/>
          <ac:spMkLst>
            <pc:docMk/>
            <pc:sldMk cId="3595623050" sldId="357"/>
            <ac:spMk id="20" creationId="{03C7446A-F168-4BCA-8CF6-AB73132793DB}"/>
          </ac:spMkLst>
        </pc:spChg>
        <pc:spChg chg="mod">
          <ac:chgData name="One Skill" userId="8d49c830ac36a521" providerId="LiveId" clId="{108620F3-7C9B-4B7B-BDB5-71800E3BB158}" dt="2021-04-15T15:44:15.756" v="3506" actId="27803"/>
          <ac:spMkLst>
            <pc:docMk/>
            <pc:sldMk cId="3595623050" sldId="357"/>
            <ac:spMk id="21" creationId="{1D6D6E68-49B7-4D6C-AAB7-C7A443A5BDB7}"/>
          </ac:spMkLst>
        </pc:spChg>
        <pc:spChg chg="mod">
          <ac:chgData name="One Skill" userId="8d49c830ac36a521" providerId="LiveId" clId="{108620F3-7C9B-4B7B-BDB5-71800E3BB158}" dt="2021-04-15T15:44:15.756" v="3506" actId="27803"/>
          <ac:spMkLst>
            <pc:docMk/>
            <pc:sldMk cId="3595623050" sldId="357"/>
            <ac:spMk id="22" creationId="{9FBDB98E-338E-40CB-A962-5489CC00E085}"/>
          </ac:spMkLst>
        </pc:spChg>
        <pc:spChg chg="mod">
          <ac:chgData name="One Skill" userId="8d49c830ac36a521" providerId="LiveId" clId="{108620F3-7C9B-4B7B-BDB5-71800E3BB158}" dt="2021-04-15T15:44:15.756" v="3506" actId="27803"/>
          <ac:spMkLst>
            <pc:docMk/>
            <pc:sldMk cId="3595623050" sldId="357"/>
            <ac:spMk id="23" creationId="{BB2F3889-54C1-43DC-A258-A64B6F1C5EDE}"/>
          </ac:spMkLst>
        </pc:spChg>
        <pc:spChg chg="mod">
          <ac:chgData name="One Skill" userId="8d49c830ac36a521" providerId="LiveId" clId="{108620F3-7C9B-4B7B-BDB5-71800E3BB158}" dt="2021-04-15T15:44:15.756" v="3506" actId="27803"/>
          <ac:spMkLst>
            <pc:docMk/>
            <pc:sldMk cId="3595623050" sldId="357"/>
            <ac:spMk id="24" creationId="{D022E67A-F3BF-4A0A-AAAB-FD3D70320C6C}"/>
          </ac:spMkLst>
        </pc:spChg>
        <pc:spChg chg="mod">
          <ac:chgData name="One Skill" userId="8d49c830ac36a521" providerId="LiveId" clId="{108620F3-7C9B-4B7B-BDB5-71800E3BB158}" dt="2021-04-15T15:44:15.756" v="3506" actId="27803"/>
          <ac:spMkLst>
            <pc:docMk/>
            <pc:sldMk cId="3595623050" sldId="357"/>
            <ac:spMk id="25" creationId="{00BC4B14-A1C0-4DA5-9ABE-6D372A2659D8}"/>
          </ac:spMkLst>
        </pc:spChg>
        <pc:spChg chg="mod">
          <ac:chgData name="One Skill" userId="8d49c830ac36a521" providerId="LiveId" clId="{108620F3-7C9B-4B7B-BDB5-71800E3BB158}" dt="2021-04-15T15:44:15.756" v="3506" actId="27803"/>
          <ac:spMkLst>
            <pc:docMk/>
            <pc:sldMk cId="3595623050" sldId="357"/>
            <ac:spMk id="26" creationId="{6069C136-629D-408B-978F-E97B432F661F}"/>
          </ac:spMkLst>
        </pc:spChg>
        <pc:spChg chg="mod">
          <ac:chgData name="One Skill" userId="8d49c830ac36a521" providerId="LiveId" clId="{108620F3-7C9B-4B7B-BDB5-71800E3BB158}" dt="2021-04-15T15:44:15.756" v="3506" actId="27803"/>
          <ac:spMkLst>
            <pc:docMk/>
            <pc:sldMk cId="3595623050" sldId="357"/>
            <ac:spMk id="27" creationId="{5EEE430C-3BCB-4360-96A7-61AD05A672D8}"/>
          </ac:spMkLst>
        </pc:spChg>
        <pc:spChg chg="mod">
          <ac:chgData name="One Skill" userId="8d49c830ac36a521" providerId="LiveId" clId="{108620F3-7C9B-4B7B-BDB5-71800E3BB158}" dt="2021-04-15T15:44:15.756" v="3506" actId="27803"/>
          <ac:spMkLst>
            <pc:docMk/>
            <pc:sldMk cId="3595623050" sldId="357"/>
            <ac:spMk id="29" creationId="{A3C00278-C985-4445-8B09-51AB516E3FE1}"/>
          </ac:spMkLst>
        </pc:spChg>
        <pc:spChg chg="mod">
          <ac:chgData name="One Skill" userId="8d49c830ac36a521" providerId="LiveId" clId="{108620F3-7C9B-4B7B-BDB5-71800E3BB158}" dt="2021-04-15T15:44:15.756" v="3506" actId="27803"/>
          <ac:spMkLst>
            <pc:docMk/>
            <pc:sldMk cId="3595623050" sldId="357"/>
            <ac:spMk id="30" creationId="{AC9746E8-7813-4B47-8E26-AB3C4CDF56FC}"/>
          </ac:spMkLst>
        </pc:spChg>
        <pc:spChg chg="mod">
          <ac:chgData name="One Skill" userId="8d49c830ac36a521" providerId="LiveId" clId="{108620F3-7C9B-4B7B-BDB5-71800E3BB158}" dt="2021-04-15T15:44:15.756" v="3506" actId="27803"/>
          <ac:spMkLst>
            <pc:docMk/>
            <pc:sldMk cId="3595623050" sldId="357"/>
            <ac:spMk id="31" creationId="{98B9D664-DDFE-47E2-A46E-7EEB294DBA53}"/>
          </ac:spMkLst>
        </pc:spChg>
        <pc:spChg chg="mod">
          <ac:chgData name="One Skill" userId="8d49c830ac36a521" providerId="LiveId" clId="{108620F3-7C9B-4B7B-BDB5-71800E3BB158}" dt="2021-04-15T15:44:15.756" v="3506" actId="27803"/>
          <ac:spMkLst>
            <pc:docMk/>
            <pc:sldMk cId="3595623050" sldId="357"/>
            <ac:spMk id="32" creationId="{A1184597-3A1A-4820-9D2A-A237C242EE21}"/>
          </ac:spMkLst>
        </pc:spChg>
        <pc:spChg chg="mod">
          <ac:chgData name="One Skill" userId="8d49c830ac36a521" providerId="LiveId" clId="{108620F3-7C9B-4B7B-BDB5-71800E3BB158}" dt="2021-04-15T15:44:15.756" v="3506" actId="27803"/>
          <ac:spMkLst>
            <pc:docMk/>
            <pc:sldMk cId="3595623050" sldId="357"/>
            <ac:spMk id="33" creationId="{75A90F61-F4F6-48F6-B94E-1BCF64855958}"/>
          </ac:spMkLst>
        </pc:spChg>
        <pc:spChg chg="mod">
          <ac:chgData name="One Skill" userId="8d49c830ac36a521" providerId="LiveId" clId="{108620F3-7C9B-4B7B-BDB5-71800E3BB158}" dt="2021-04-15T15:44:15.756" v="3506" actId="27803"/>
          <ac:spMkLst>
            <pc:docMk/>
            <pc:sldMk cId="3595623050" sldId="357"/>
            <ac:spMk id="35" creationId="{4FDEFAF9-B9AF-4ED0-B746-957F8762788C}"/>
          </ac:spMkLst>
        </pc:spChg>
        <pc:spChg chg="mod">
          <ac:chgData name="One Skill" userId="8d49c830ac36a521" providerId="LiveId" clId="{108620F3-7C9B-4B7B-BDB5-71800E3BB158}" dt="2021-04-15T15:44:15.756" v="3506" actId="27803"/>
          <ac:spMkLst>
            <pc:docMk/>
            <pc:sldMk cId="3595623050" sldId="357"/>
            <ac:spMk id="36" creationId="{B3FC290F-7077-49F8-B698-B3124298BB64}"/>
          </ac:spMkLst>
        </pc:spChg>
        <pc:spChg chg="mod">
          <ac:chgData name="One Skill" userId="8d49c830ac36a521" providerId="LiveId" clId="{108620F3-7C9B-4B7B-BDB5-71800E3BB158}" dt="2021-04-15T15:44:15.756" v="3506" actId="27803"/>
          <ac:spMkLst>
            <pc:docMk/>
            <pc:sldMk cId="3595623050" sldId="357"/>
            <ac:spMk id="37" creationId="{CA5FA983-5A73-44AF-9D20-65DB1B0E7761}"/>
          </ac:spMkLst>
        </pc:spChg>
        <pc:spChg chg="mod">
          <ac:chgData name="One Skill" userId="8d49c830ac36a521" providerId="LiveId" clId="{108620F3-7C9B-4B7B-BDB5-71800E3BB158}" dt="2021-04-15T15:44:15.756" v="3506" actId="27803"/>
          <ac:spMkLst>
            <pc:docMk/>
            <pc:sldMk cId="3595623050" sldId="357"/>
            <ac:spMk id="38" creationId="{7177C23D-893F-4345-988F-7A565AC7D9C1}"/>
          </ac:spMkLst>
        </pc:spChg>
        <pc:spChg chg="mod">
          <ac:chgData name="One Skill" userId="8d49c830ac36a521" providerId="LiveId" clId="{108620F3-7C9B-4B7B-BDB5-71800E3BB158}" dt="2021-04-15T15:44:15.756" v="3506" actId="27803"/>
          <ac:spMkLst>
            <pc:docMk/>
            <pc:sldMk cId="3595623050" sldId="357"/>
            <ac:spMk id="39" creationId="{E464CD2B-ECAD-4684-9986-F6A4A5006B9B}"/>
          </ac:spMkLst>
        </pc:spChg>
        <pc:spChg chg="mod">
          <ac:chgData name="One Skill" userId="8d49c830ac36a521" providerId="LiveId" clId="{108620F3-7C9B-4B7B-BDB5-71800E3BB158}" dt="2021-04-15T15:44:15.756" v="3506" actId="27803"/>
          <ac:spMkLst>
            <pc:docMk/>
            <pc:sldMk cId="3595623050" sldId="357"/>
            <ac:spMk id="41" creationId="{B6BF6276-33A3-4486-A54E-EA5B71AAF4B0}"/>
          </ac:spMkLst>
        </pc:spChg>
        <pc:spChg chg="mod">
          <ac:chgData name="One Skill" userId="8d49c830ac36a521" providerId="LiveId" clId="{108620F3-7C9B-4B7B-BDB5-71800E3BB158}" dt="2021-04-15T15:44:15.756" v="3506" actId="27803"/>
          <ac:spMkLst>
            <pc:docMk/>
            <pc:sldMk cId="3595623050" sldId="357"/>
            <ac:spMk id="42" creationId="{8D75656A-AD8E-4E92-9C4E-70DBAC013BFE}"/>
          </ac:spMkLst>
        </pc:spChg>
        <pc:spChg chg="mod">
          <ac:chgData name="One Skill" userId="8d49c830ac36a521" providerId="LiveId" clId="{108620F3-7C9B-4B7B-BDB5-71800E3BB158}" dt="2021-04-15T15:44:15.756" v="3506" actId="27803"/>
          <ac:spMkLst>
            <pc:docMk/>
            <pc:sldMk cId="3595623050" sldId="357"/>
            <ac:spMk id="44" creationId="{A5097740-4A91-4AB9-8B01-C5A285679CA9}"/>
          </ac:spMkLst>
        </pc:spChg>
        <pc:spChg chg="mod">
          <ac:chgData name="One Skill" userId="8d49c830ac36a521" providerId="LiveId" clId="{108620F3-7C9B-4B7B-BDB5-71800E3BB158}" dt="2021-04-15T15:44:15.756" v="3506" actId="27803"/>
          <ac:spMkLst>
            <pc:docMk/>
            <pc:sldMk cId="3595623050" sldId="357"/>
            <ac:spMk id="45" creationId="{4E2A4444-B71B-4695-84E6-C41003FFFE12}"/>
          </ac:spMkLst>
        </pc:spChg>
        <pc:spChg chg="mod">
          <ac:chgData name="One Skill" userId="8d49c830ac36a521" providerId="LiveId" clId="{108620F3-7C9B-4B7B-BDB5-71800E3BB158}" dt="2021-04-15T15:44:15.756" v="3506" actId="27803"/>
          <ac:spMkLst>
            <pc:docMk/>
            <pc:sldMk cId="3595623050" sldId="357"/>
            <ac:spMk id="46" creationId="{6FD96FD3-464C-4D59-88BB-72A5CE6BAC2D}"/>
          </ac:spMkLst>
        </pc:spChg>
        <pc:spChg chg="mod">
          <ac:chgData name="One Skill" userId="8d49c830ac36a521" providerId="LiveId" clId="{108620F3-7C9B-4B7B-BDB5-71800E3BB158}" dt="2021-04-15T15:44:15.756" v="3506" actId="27803"/>
          <ac:spMkLst>
            <pc:docMk/>
            <pc:sldMk cId="3595623050" sldId="357"/>
            <ac:spMk id="47" creationId="{44BFF0C0-27FC-48D0-8BB1-66F5B608A868}"/>
          </ac:spMkLst>
        </pc:spChg>
        <pc:spChg chg="mod">
          <ac:chgData name="One Skill" userId="8d49c830ac36a521" providerId="LiveId" clId="{108620F3-7C9B-4B7B-BDB5-71800E3BB158}" dt="2021-04-15T15:44:15.756" v="3506" actId="27803"/>
          <ac:spMkLst>
            <pc:docMk/>
            <pc:sldMk cId="3595623050" sldId="357"/>
            <ac:spMk id="48" creationId="{8F20D861-E0EE-478D-BD7E-8B0BD26D08A9}"/>
          </ac:spMkLst>
        </pc:spChg>
        <pc:spChg chg="mod">
          <ac:chgData name="One Skill" userId="8d49c830ac36a521" providerId="LiveId" clId="{108620F3-7C9B-4B7B-BDB5-71800E3BB158}" dt="2021-04-15T15:44:15.756" v="3506" actId="27803"/>
          <ac:spMkLst>
            <pc:docMk/>
            <pc:sldMk cId="3595623050" sldId="357"/>
            <ac:spMk id="49" creationId="{ACF867D7-BE49-437B-8157-D8C8FB2BE4E8}"/>
          </ac:spMkLst>
        </pc:spChg>
        <pc:spChg chg="mod">
          <ac:chgData name="One Skill" userId="8d49c830ac36a521" providerId="LiveId" clId="{108620F3-7C9B-4B7B-BDB5-71800E3BB158}" dt="2021-04-15T15:44:15.756" v="3506" actId="27803"/>
          <ac:spMkLst>
            <pc:docMk/>
            <pc:sldMk cId="3595623050" sldId="357"/>
            <ac:spMk id="50" creationId="{B3F5C6F5-49D8-43D8-A65C-14CEA2F485EC}"/>
          </ac:spMkLst>
        </pc:spChg>
        <pc:spChg chg="mod">
          <ac:chgData name="One Skill" userId="8d49c830ac36a521" providerId="LiveId" clId="{108620F3-7C9B-4B7B-BDB5-71800E3BB158}" dt="2021-04-15T15:44:15.756" v="3506" actId="27803"/>
          <ac:spMkLst>
            <pc:docMk/>
            <pc:sldMk cId="3595623050" sldId="357"/>
            <ac:spMk id="51" creationId="{43AEFA9B-2A99-4FA3-AB4D-3B52C5EF744F}"/>
          </ac:spMkLst>
        </pc:spChg>
        <pc:spChg chg="mod">
          <ac:chgData name="One Skill" userId="8d49c830ac36a521" providerId="LiveId" clId="{108620F3-7C9B-4B7B-BDB5-71800E3BB158}" dt="2021-04-15T15:44:15.756" v="3506" actId="27803"/>
          <ac:spMkLst>
            <pc:docMk/>
            <pc:sldMk cId="3595623050" sldId="357"/>
            <ac:spMk id="52" creationId="{6FECD6CD-DB2C-4734-A23C-1D52DE53BA2A}"/>
          </ac:spMkLst>
        </pc:spChg>
        <pc:spChg chg="mod">
          <ac:chgData name="One Skill" userId="8d49c830ac36a521" providerId="LiveId" clId="{108620F3-7C9B-4B7B-BDB5-71800E3BB158}" dt="2021-04-15T15:44:15.756" v="3506" actId="27803"/>
          <ac:spMkLst>
            <pc:docMk/>
            <pc:sldMk cId="3595623050" sldId="357"/>
            <ac:spMk id="53" creationId="{566D8A88-B8B4-4F3D-9ACD-7FAF94522734}"/>
          </ac:spMkLst>
        </pc:spChg>
        <pc:spChg chg="mod">
          <ac:chgData name="One Skill" userId="8d49c830ac36a521" providerId="LiveId" clId="{108620F3-7C9B-4B7B-BDB5-71800E3BB158}" dt="2021-04-15T15:44:15.756" v="3506" actId="27803"/>
          <ac:spMkLst>
            <pc:docMk/>
            <pc:sldMk cId="3595623050" sldId="357"/>
            <ac:spMk id="54" creationId="{8C851059-CCEA-43F6-8186-93424DF16362}"/>
          </ac:spMkLst>
        </pc:spChg>
        <pc:spChg chg="mod">
          <ac:chgData name="One Skill" userId="8d49c830ac36a521" providerId="LiveId" clId="{108620F3-7C9B-4B7B-BDB5-71800E3BB158}" dt="2021-04-15T15:44:15.756" v="3506" actId="27803"/>
          <ac:spMkLst>
            <pc:docMk/>
            <pc:sldMk cId="3595623050" sldId="357"/>
            <ac:spMk id="55" creationId="{258A7410-7BEE-41CB-B30D-A53AB59271D8}"/>
          </ac:spMkLst>
        </pc:spChg>
        <pc:spChg chg="mod">
          <ac:chgData name="One Skill" userId="8d49c830ac36a521" providerId="LiveId" clId="{108620F3-7C9B-4B7B-BDB5-71800E3BB158}" dt="2021-04-15T15:44:15.756" v="3506" actId="27803"/>
          <ac:spMkLst>
            <pc:docMk/>
            <pc:sldMk cId="3595623050" sldId="357"/>
            <ac:spMk id="57" creationId="{94838002-0638-4752-B085-F1C91E16417E}"/>
          </ac:spMkLst>
        </pc:spChg>
        <pc:spChg chg="mod">
          <ac:chgData name="One Skill" userId="8d49c830ac36a521" providerId="LiveId" clId="{108620F3-7C9B-4B7B-BDB5-71800E3BB158}" dt="2021-04-15T15:44:15.756" v="3506" actId="27803"/>
          <ac:spMkLst>
            <pc:docMk/>
            <pc:sldMk cId="3595623050" sldId="357"/>
            <ac:spMk id="58" creationId="{C87B987F-6B2D-4834-88F9-D8257EAB627A}"/>
          </ac:spMkLst>
        </pc:spChg>
        <pc:spChg chg="mod">
          <ac:chgData name="One Skill" userId="8d49c830ac36a521" providerId="LiveId" clId="{108620F3-7C9B-4B7B-BDB5-71800E3BB158}" dt="2021-04-15T15:44:15.756" v="3506" actId="27803"/>
          <ac:spMkLst>
            <pc:docMk/>
            <pc:sldMk cId="3595623050" sldId="357"/>
            <ac:spMk id="59" creationId="{FB60E498-4078-4CE0-82C2-7EE470E414FE}"/>
          </ac:spMkLst>
        </pc:spChg>
        <pc:spChg chg="mod">
          <ac:chgData name="One Skill" userId="8d49c830ac36a521" providerId="LiveId" clId="{108620F3-7C9B-4B7B-BDB5-71800E3BB158}" dt="2021-04-15T15:44:15.756" v="3506" actId="27803"/>
          <ac:spMkLst>
            <pc:docMk/>
            <pc:sldMk cId="3595623050" sldId="357"/>
            <ac:spMk id="60" creationId="{D52A60DA-8531-4FEC-B973-8A7CB561F90C}"/>
          </ac:spMkLst>
        </pc:spChg>
        <pc:spChg chg="mod">
          <ac:chgData name="One Skill" userId="8d49c830ac36a521" providerId="LiveId" clId="{108620F3-7C9B-4B7B-BDB5-71800E3BB158}" dt="2021-04-15T15:44:15.756" v="3506" actId="27803"/>
          <ac:spMkLst>
            <pc:docMk/>
            <pc:sldMk cId="3595623050" sldId="357"/>
            <ac:spMk id="61" creationId="{4A856B74-8B0B-4EC2-9F56-333F63BFC2C8}"/>
          </ac:spMkLst>
        </pc:spChg>
        <pc:spChg chg="mod">
          <ac:chgData name="One Skill" userId="8d49c830ac36a521" providerId="LiveId" clId="{108620F3-7C9B-4B7B-BDB5-71800E3BB158}" dt="2021-04-15T15:44:15.756" v="3506" actId="27803"/>
          <ac:spMkLst>
            <pc:docMk/>
            <pc:sldMk cId="3595623050" sldId="357"/>
            <ac:spMk id="62" creationId="{EA9ECE75-6F5B-418B-B655-9EDAAE58E770}"/>
          </ac:spMkLst>
        </pc:spChg>
        <pc:spChg chg="mod">
          <ac:chgData name="One Skill" userId="8d49c830ac36a521" providerId="LiveId" clId="{108620F3-7C9B-4B7B-BDB5-71800E3BB158}" dt="2021-04-15T15:44:15.756" v="3506" actId="27803"/>
          <ac:spMkLst>
            <pc:docMk/>
            <pc:sldMk cId="3595623050" sldId="357"/>
            <ac:spMk id="63" creationId="{AAF69543-9D78-4D0F-9700-F0E75ED515F6}"/>
          </ac:spMkLst>
        </pc:spChg>
        <pc:spChg chg="mod">
          <ac:chgData name="One Skill" userId="8d49c830ac36a521" providerId="LiveId" clId="{108620F3-7C9B-4B7B-BDB5-71800E3BB158}" dt="2021-04-15T15:44:15.756" v="3506" actId="27803"/>
          <ac:spMkLst>
            <pc:docMk/>
            <pc:sldMk cId="3595623050" sldId="357"/>
            <ac:spMk id="64" creationId="{6676A924-A058-41FA-A30F-AD8FB52D7291}"/>
          </ac:spMkLst>
        </pc:spChg>
        <pc:spChg chg="mod">
          <ac:chgData name="One Skill" userId="8d49c830ac36a521" providerId="LiveId" clId="{108620F3-7C9B-4B7B-BDB5-71800E3BB158}" dt="2021-04-15T15:44:15.756" v="3506" actId="27803"/>
          <ac:spMkLst>
            <pc:docMk/>
            <pc:sldMk cId="3595623050" sldId="357"/>
            <ac:spMk id="66" creationId="{4A6D20F4-4CC1-482F-9FCC-F11E11C29224}"/>
          </ac:spMkLst>
        </pc:spChg>
        <pc:spChg chg="mod">
          <ac:chgData name="One Skill" userId="8d49c830ac36a521" providerId="LiveId" clId="{108620F3-7C9B-4B7B-BDB5-71800E3BB158}" dt="2021-04-15T15:44:15.756" v="3506" actId="27803"/>
          <ac:spMkLst>
            <pc:docMk/>
            <pc:sldMk cId="3595623050" sldId="357"/>
            <ac:spMk id="67" creationId="{DD8291EA-05BE-46DC-9F01-13AB8C36866C}"/>
          </ac:spMkLst>
        </pc:spChg>
        <pc:spChg chg="mod">
          <ac:chgData name="One Skill" userId="8d49c830ac36a521" providerId="LiveId" clId="{108620F3-7C9B-4B7B-BDB5-71800E3BB158}" dt="2021-04-15T15:44:15.756" v="3506" actId="27803"/>
          <ac:spMkLst>
            <pc:docMk/>
            <pc:sldMk cId="3595623050" sldId="357"/>
            <ac:spMk id="68" creationId="{5144B32B-6D27-40A2-AB27-EEDF26A05D85}"/>
          </ac:spMkLst>
        </pc:spChg>
        <pc:spChg chg="mod">
          <ac:chgData name="One Skill" userId="8d49c830ac36a521" providerId="LiveId" clId="{108620F3-7C9B-4B7B-BDB5-71800E3BB158}" dt="2021-04-15T15:44:15.756" v="3506" actId="27803"/>
          <ac:spMkLst>
            <pc:docMk/>
            <pc:sldMk cId="3595623050" sldId="357"/>
            <ac:spMk id="69" creationId="{26A8D55B-6FC5-46AF-A1CB-8E57099AF196}"/>
          </ac:spMkLst>
        </pc:spChg>
        <pc:spChg chg="mod">
          <ac:chgData name="One Skill" userId="8d49c830ac36a521" providerId="LiveId" clId="{108620F3-7C9B-4B7B-BDB5-71800E3BB158}" dt="2021-04-15T15:44:15.756" v="3506" actId="27803"/>
          <ac:spMkLst>
            <pc:docMk/>
            <pc:sldMk cId="3595623050" sldId="357"/>
            <ac:spMk id="71" creationId="{FA19DE82-A6CC-4752-A97A-CFC69BD362BA}"/>
          </ac:spMkLst>
        </pc:spChg>
        <pc:spChg chg="mod">
          <ac:chgData name="One Skill" userId="8d49c830ac36a521" providerId="LiveId" clId="{108620F3-7C9B-4B7B-BDB5-71800E3BB158}" dt="2021-04-15T15:44:15.756" v="3506" actId="27803"/>
          <ac:spMkLst>
            <pc:docMk/>
            <pc:sldMk cId="3595623050" sldId="357"/>
            <ac:spMk id="72" creationId="{FDCAD7C9-D192-4BFB-A1CA-5FABCBD264C0}"/>
          </ac:spMkLst>
        </pc:spChg>
        <pc:spChg chg="mod">
          <ac:chgData name="One Skill" userId="8d49c830ac36a521" providerId="LiveId" clId="{108620F3-7C9B-4B7B-BDB5-71800E3BB158}" dt="2021-04-15T15:44:15.756" v="3506" actId="27803"/>
          <ac:spMkLst>
            <pc:docMk/>
            <pc:sldMk cId="3595623050" sldId="357"/>
            <ac:spMk id="73" creationId="{6EA44668-39E1-446F-A8E7-E7FCDA2A3E86}"/>
          </ac:spMkLst>
        </pc:spChg>
        <pc:spChg chg="mod">
          <ac:chgData name="One Skill" userId="8d49c830ac36a521" providerId="LiveId" clId="{108620F3-7C9B-4B7B-BDB5-71800E3BB158}" dt="2021-04-15T15:44:15.756" v="3506" actId="27803"/>
          <ac:spMkLst>
            <pc:docMk/>
            <pc:sldMk cId="3595623050" sldId="357"/>
            <ac:spMk id="74" creationId="{E9C16694-BA2B-4BFA-A9EA-D5E3228CC40B}"/>
          </ac:spMkLst>
        </pc:spChg>
        <pc:spChg chg="mod">
          <ac:chgData name="One Skill" userId="8d49c830ac36a521" providerId="LiveId" clId="{108620F3-7C9B-4B7B-BDB5-71800E3BB158}" dt="2021-04-15T15:44:15.756" v="3506" actId="27803"/>
          <ac:spMkLst>
            <pc:docMk/>
            <pc:sldMk cId="3595623050" sldId="357"/>
            <ac:spMk id="75" creationId="{222FF86C-2B1B-4DDB-9139-5AEB5EE5ACF7}"/>
          </ac:spMkLst>
        </pc:spChg>
        <pc:spChg chg="mod">
          <ac:chgData name="One Skill" userId="8d49c830ac36a521" providerId="LiveId" clId="{108620F3-7C9B-4B7B-BDB5-71800E3BB158}" dt="2021-04-15T15:44:15.756" v="3506" actId="27803"/>
          <ac:spMkLst>
            <pc:docMk/>
            <pc:sldMk cId="3595623050" sldId="357"/>
            <ac:spMk id="76" creationId="{A1A9677A-DB17-49D5-9FF5-92AF868F25BD}"/>
          </ac:spMkLst>
        </pc:spChg>
        <pc:spChg chg="mod">
          <ac:chgData name="One Skill" userId="8d49c830ac36a521" providerId="LiveId" clId="{108620F3-7C9B-4B7B-BDB5-71800E3BB158}" dt="2021-04-15T15:44:15.756" v="3506" actId="27803"/>
          <ac:spMkLst>
            <pc:docMk/>
            <pc:sldMk cId="3595623050" sldId="357"/>
            <ac:spMk id="77" creationId="{C72C4D38-332B-4295-B99D-BFD3CB59E81C}"/>
          </ac:spMkLst>
        </pc:spChg>
        <pc:spChg chg="mod">
          <ac:chgData name="One Skill" userId="8d49c830ac36a521" providerId="LiveId" clId="{108620F3-7C9B-4B7B-BDB5-71800E3BB158}" dt="2021-04-15T15:44:15.756" v="3506" actId="27803"/>
          <ac:spMkLst>
            <pc:docMk/>
            <pc:sldMk cId="3595623050" sldId="357"/>
            <ac:spMk id="78" creationId="{D5983F3C-5C42-4A63-9D53-622EB93287D4}"/>
          </ac:spMkLst>
        </pc:spChg>
        <pc:spChg chg="mod">
          <ac:chgData name="One Skill" userId="8d49c830ac36a521" providerId="LiveId" clId="{108620F3-7C9B-4B7B-BDB5-71800E3BB158}" dt="2021-04-15T15:44:15.756" v="3506" actId="27803"/>
          <ac:spMkLst>
            <pc:docMk/>
            <pc:sldMk cId="3595623050" sldId="357"/>
            <ac:spMk id="80" creationId="{0C4B709F-AD88-460D-B47B-C1C04502E10A}"/>
          </ac:spMkLst>
        </pc:spChg>
        <pc:spChg chg="mod">
          <ac:chgData name="One Skill" userId="8d49c830ac36a521" providerId="LiveId" clId="{108620F3-7C9B-4B7B-BDB5-71800E3BB158}" dt="2021-04-15T15:44:15.756" v="3506" actId="27803"/>
          <ac:spMkLst>
            <pc:docMk/>
            <pc:sldMk cId="3595623050" sldId="357"/>
            <ac:spMk id="81" creationId="{78C9AFFF-80ED-412D-B770-C13C5FADADFF}"/>
          </ac:spMkLst>
        </pc:spChg>
        <pc:spChg chg="mod">
          <ac:chgData name="One Skill" userId="8d49c830ac36a521" providerId="LiveId" clId="{108620F3-7C9B-4B7B-BDB5-71800E3BB158}" dt="2021-04-15T15:44:15.756" v="3506" actId="27803"/>
          <ac:spMkLst>
            <pc:docMk/>
            <pc:sldMk cId="3595623050" sldId="357"/>
            <ac:spMk id="82" creationId="{AD92E6AE-698B-4AAD-AAD0-B8D8E4F2804A}"/>
          </ac:spMkLst>
        </pc:spChg>
        <pc:spChg chg="mod">
          <ac:chgData name="One Skill" userId="8d49c830ac36a521" providerId="LiveId" clId="{108620F3-7C9B-4B7B-BDB5-71800E3BB158}" dt="2021-04-15T15:44:15.756" v="3506" actId="27803"/>
          <ac:spMkLst>
            <pc:docMk/>
            <pc:sldMk cId="3595623050" sldId="357"/>
            <ac:spMk id="83" creationId="{AA536D43-DBF2-42EC-8F63-12D70861D061}"/>
          </ac:spMkLst>
        </pc:spChg>
        <pc:spChg chg="mod">
          <ac:chgData name="One Skill" userId="8d49c830ac36a521" providerId="LiveId" clId="{108620F3-7C9B-4B7B-BDB5-71800E3BB158}" dt="2021-04-15T15:44:15.756" v="3506" actId="27803"/>
          <ac:spMkLst>
            <pc:docMk/>
            <pc:sldMk cId="3595623050" sldId="357"/>
            <ac:spMk id="84" creationId="{882A3F56-38A4-4865-B351-45BEC3824B6E}"/>
          </ac:spMkLst>
        </pc:spChg>
        <pc:spChg chg="mod">
          <ac:chgData name="One Skill" userId="8d49c830ac36a521" providerId="LiveId" clId="{108620F3-7C9B-4B7B-BDB5-71800E3BB158}" dt="2021-04-15T15:44:15.756" v="3506" actId="27803"/>
          <ac:spMkLst>
            <pc:docMk/>
            <pc:sldMk cId="3595623050" sldId="357"/>
            <ac:spMk id="85" creationId="{F0B96C5E-EF90-4F1E-B077-D9D17BBBB66E}"/>
          </ac:spMkLst>
        </pc:spChg>
        <pc:spChg chg="mod">
          <ac:chgData name="One Skill" userId="8d49c830ac36a521" providerId="LiveId" clId="{108620F3-7C9B-4B7B-BDB5-71800E3BB158}" dt="2021-04-15T15:44:15.756" v="3506" actId="27803"/>
          <ac:spMkLst>
            <pc:docMk/>
            <pc:sldMk cId="3595623050" sldId="357"/>
            <ac:spMk id="86" creationId="{69F1E6D9-1037-4212-A27B-F19ABDE51E12}"/>
          </ac:spMkLst>
        </pc:spChg>
        <pc:spChg chg="mod">
          <ac:chgData name="One Skill" userId="8d49c830ac36a521" providerId="LiveId" clId="{108620F3-7C9B-4B7B-BDB5-71800E3BB158}" dt="2021-04-15T15:44:15.756" v="3506" actId="27803"/>
          <ac:spMkLst>
            <pc:docMk/>
            <pc:sldMk cId="3595623050" sldId="357"/>
            <ac:spMk id="87" creationId="{7FCBC6F8-178C-48F5-974C-8CB8A338CFCB}"/>
          </ac:spMkLst>
        </pc:spChg>
        <pc:spChg chg="mod">
          <ac:chgData name="One Skill" userId="8d49c830ac36a521" providerId="LiveId" clId="{108620F3-7C9B-4B7B-BDB5-71800E3BB158}" dt="2021-04-15T15:44:15.756" v="3506" actId="27803"/>
          <ac:spMkLst>
            <pc:docMk/>
            <pc:sldMk cId="3595623050" sldId="357"/>
            <ac:spMk id="88" creationId="{2C02C53E-82B0-40D1-AC53-086FB212B1EC}"/>
          </ac:spMkLst>
        </pc:spChg>
        <pc:spChg chg="mod">
          <ac:chgData name="One Skill" userId="8d49c830ac36a521" providerId="LiveId" clId="{108620F3-7C9B-4B7B-BDB5-71800E3BB158}" dt="2021-04-15T15:44:15.756" v="3506" actId="27803"/>
          <ac:spMkLst>
            <pc:docMk/>
            <pc:sldMk cId="3595623050" sldId="357"/>
            <ac:spMk id="89" creationId="{3DE278FB-98DC-4B61-9D5A-5F0FE4207C26}"/>
          </ac:spMkLst>
        </pc:spChg>
        <pc:spChg chg="mod">
          <ac:chgData name="One Skill" userId="8d49c830ac36a521" providerId="LiveId" clId="{108620F3-7C9B-4B7B-BDB5-71800E3BB158}" dt="2021-04-15T15:44:15.756" v="3506" actId="27803"/>
          <ac:spMkLst>
            <pc:docMk/>
            <pc:sldMk cId="3595623050" sldId="357"/>
            <ac:spMk id="90" creationId="{82484D09-D8B9-4F19-95F1-84AE92E2F306}"/>
          </ac:spMkLst>
        </pc:spChg>
        <pc:spChg chg="mod">
          <ac:chgData name="One Skill" userId="8d49c830ac36a521" providerId="LiveId" clId="{108620F3-7C9B-4B7B-BDB5-71800E3BB158}" dt="2021-04-15T15:44:15.756" v="3506" actId="27803"/>
          <ac:spMkLst>
            <pc:docMk/>
            <pc:sldMk cId="3595623050" sldId="357"/>
            <ac:spMk id="92" creationId="{05522A73-3E0E-4334-AA48-28EFB4D3A160}"/>
          </ac:spMkLst>
        </pc:spChg>
        <pc:spChg chg="mod">
          <ac:chgData name="One Skill" userId="8d49c830ac36a521" providerId="LiveId" clId="{108620F3-7C9B-4B7B-BDB5-71800E3BB158}" dt="2021-04-15T15:44:15.756" v="3506" actId="27803"/>
          <ac:spMkLst>
            <pc:docMk/>
            <pc:sldMk cId="3595623050" sldId="357"/>
            <ac:spMk id="93" creationId="{DB27BABF-4AED-425D-8D86-5942E3A75FEC}"/>
          </ac:spMkLst>
        </pc:spChg>
        <pc:spChg chg="mod">
          <ac:chgData name="One Skill" userId="8d49c830ac36a521" providerId="LiveId" clId="{108620F3-7C9B-4B7B-BDB5-71800E3BB158}" dt="2021-04-15T15:44:15.756" v="3506" actId="27803"/>
          <ac:spMkLst>
            <pc:docMk/>
            <pc:sldMk cId="3595623050" sldId="357"/>
            <ac:spMk id="94" creationId="{990D8AFE-6C31-49FB-A14D-7B7ABC22B098}"/>
          </ac:spMkLst>
        </pc:spChg>
        <pc:spChg chg="mod">
          <ac:chgData name="One Skill" userId="8d49c830ac36a521" providerId="LiveId" clId="{108620F3-7C9B-4B7B-BDB5-71800E3BB158}" dt="2021-04-15T15:44:15.756" v="3506" actId="27803"/>
          <ac:spMkLst>
            <pc:docMk/>
            <pc:sldMk cId="3595623050" sldId="357"/>
            <ac:spMk id="95" creationId="{283C639B-7F17-491B-A5DC-3180E3A8017E}"/>
          </ac:spMkLst>
        </pc:spChg>
        <pc:spChg chg="mod">
          <ac:chgData name="One Skill" userId="8d49c830ac36a521" providerId="LiveId" clId="{108620F3-7C9B-4B7B-BDB5-71800E3BB158}" dt="2021-04-15T15:44:15.756" v="3506" actId="27803"/>
          <ac:spMkLst>
            <pc:docMk/>
            <pc:sldMk cId="3595623050" sldId="357"/>
            <ac:spMk id="96" creationId="{6D84AA1C-9C7C-4DB4-90DB-D3D3AE6A1A79}"/>
          </ac:spMkLst>
        </pc:spChg>
        <pc:spChg chg="mod">
          <ac:chgData name="One Skill" userId="8d49c830ac36a521" providerId="LiveId" clId="{108620F3-7C9B-4B7B-BDB5-71800E3BB158}" dt="2021-04-15T15:44:15.756" v="3506" actId="27803"/>
          <ac:spMkLst>
            <pc:docMk/>
            <pc:sldMk cId="3595623050" sldId="357"/>
            <ac:spMk id="97" creationId="{641CA374-709E-46AE-825F-15B7CFD24A66}"/>
          </ac:spMkLst>
        </pc:spChg>
        <pc:spChg chg="mod">
          <ac:chgData name="One Skill" userId="8d49c830ac36a521" providerId="LiveId" clId="{108620F3-7C9B-4B7B-BDB5-71800E3BB158}" dt="2021-04-15T15:44:15.756" v="3506" actId="27803"/>
          <ac:spMkLst>
            <pc:docMk/>
            <pc:sldMk cId="3595623050" sldId="357"/>
            <ac:spMk id="98" creationId="{07AB95E1-1DF1-4A2C-81E1-17766D55C46E}"/>
          </ac:spMkLst>
        </pc:spChg>
        <pc:spChg chg="mod">
          <ac:chgData name="One Skill" userId="8d49c830ac36a521" providerId="LiveId" clId="{108620F3-7C9B-4B7B-BDB5-71800E3BB158}" dt="2021-04-15T15:44:15.756" v="3506" actId="27803"/>
          <ac:spMkLst>
            <pc:docMk/>
            <pc:sldMk cId="3595623050" sldId="357"/>
            <ac:spMk id="99" creationId="{B8CBE068-3AA5-4FED-89C9-A54342D51D8F}"/>
          </ac:spMkLst>
        </pc:spChg>
        <pc:spChg chg="mod">
          <ac:chgData name="One Skill" userId="8d49c830ac36a521" providerId="LiveId" clId="{108620F3-7C9B-4B7B-BDB5-71800E3BB158}" dt="2021-04-15T15:44:15.756" v="3506" actId="27803"/>
          <ac:spMkLst>
            <pc:docMk/>
            <pc:sldMk cId="3595623050" sldId="357"/>
            <ac:spMk id="101" creationId="{05D49F6B-A4C3-4C8E-80D0-8BCE6090116B}"/>
          </ac:spMkLst>
        </pc:spChg>
        <pc:spChg chg="mod">
          <ac:chgData name="One Skill" userId="8d49c830ac36a521" providerId="LiveId" clId="{108620F3-7C9B-4B7B-BDB5-71800E3BB158}" dt="2021-04-15T15:44:15.756" v="3506" actId="27803"/>
          <ac:spMkLst>
            <pc:docMk/>
            <pc:sldMk cId="3595623050" sldId="357"/>
            <ac:spMk id="102" creationId="{D62BE0EE-4155-48AA-8630-8458A88D9A62}"/>
          </ac:spMkLst>
        </pc:spChg>
        <pc:spChg chg="mod">
          <ac:chgData name="One Skill" userId="8d49c830ac36a521" providerId="LiveId" clId="{108620F3-7C9B-4B7B-BDB5-71800E3BB158}" dt="2021-04-15T15:44:15.756" v="3506" actId="27803"/>
          <ac:spMkLst>
            <pc:docMk/>
            <pc:sldMk cId="3595623050" sldId="357"/>
            <ac:spMk id="103" creationId="{973D503C-615D-41F2-9252-EA86E60E1EAB}"/>
          </ac:spMkLst>
        </pc:spChg>
        <pc:spChg chg="mod">
          <ac:chgData name="One Skill" userId="8d49c830ac36a521" providerId="LiveId" clId="{108620F3-7C9B-4B7B-BDB5-71800E3BB158}" dt="2021-04-15T15:44:15.756" v="3506" actId="27803"/>
          <ac:spMkLst>
            <pc:docMk/>
            <pc:sldMk cId="3595623050" sldId="357"/>
            <ac:spMk id="104" creationId="{50F2560F-3537-4E2D-9CC2-4F47276507FE}"/>
          </ac:spMkLst>
        </pc:spChg>
        <pc:spChg chg="mod">
          <ac:chgData name="One Skill" userId="8d49c830ac36a521" providerId="LiveId" clId="{108620F3-7C9B-4B7B-BDB5-71800E3BB158}" dt="2021-04-15T15:44:15.756" v="3506" actId="27803"/>
          <ac:spMkLst>
            <pc:docMk/>
            <pc:sldMk cId="3595623050" sldId="357"/>
            <ac:spMk id="105" creationId="{A33D5769-A672-49C3-8BA4-C9D6A93DBE0C}"/>
          </ac:spMkLst>
        </pc:spChg>
        <pc:spChg chg="mod">
          <ac:chgData name="One Skill" userId="8d49c830ac36a521" providerId="LiveId" clId="{108620F3-7C9B-4B7B-BDB5-71800E3BB158}" dt="2021-04-15T15:44:15.756" v="3506" actId="27803"/>
          <ac:spMkLst>
            <pc:docMk/>
            <pc:sldMk cId="3595623050" sldId="357"/>
            <ac:spMk id="106" creationId="{5F496E3A-48DE-4EE2-A702-C83580AFFEB0}"/>
          </ac:spMkLst>
        </pc:spChg>
        <pc:spChg chg="mod">
          <ac:chgData name="One Skill" userId="8d49c830ac36a521" providerId="LiveId" clId="{108620F3-7C9B-4B7B-BDB5-71800E3BB158}" dt="2021-04-15T15:44:15.756" v="3506" actId="27803"/>
          <ac:spMkLst>
            <pc:docMk/>
            <pc:sldMk cId="3595623050" sldId="357"/>
            <ac:spMk id="107" creationId="{02A6F0AF-C05C-452B-AE21-D65BC355F7AA}"/>
          </ac:spMkLst>
        </pc:spChg>
        <pc:spChg chg="mod">
          <ac:chgData name="One Skill" userId="8d49c830ac36a521" providerId="LiveId" clId="{108620F3-7C9B-4B7B-BDB5-71800E3BB158}" dt="2021-04-15T15:44:15.756" v="3506" actId="27803"/>
          <ac:spMkLst>
            <pc:docMk/>
            <pc:sldMk cId="3595623050" sldId="357"/>
            <ac:spMk id="108" creationId="{54761D58-8541-40CA-A81D-E71A3DCB342B}"/>
          </ac:spMkLst>
        </pc:spChg>
        <pc:spChg chg="mod">
          <ac:chgData name="One Skill" userId="8d49c830ac36a521" providerId="LiveId" clId="{108620F3-7C9B-4B7B-BDB5-71800E3BB158}" dt="2021-04-15T15:44:15.756" v="3506" actId="27803"/>
          <ac:spMkLst>
            <pc:docMk/>
            <pc:sldMk cId="3595623050" sldId="357"/>
            <ac:spMk id="109" creationId="{458D8882-6EED-4578-9FC3-01D629949130}"/>
          </ac:spMkLst>
        </pc:spChg>
        <pc:spChg chg="mod">
          <ac:chgData name="One Skill" userId="8d49c830ac36a521" providerId="LiveId" clId="{108620F3-7C9B-4B7B-BDB5-71800E3BB158}" dt="2021-04-15T15:44:33.293" v="3509" actId="165"/>
          <ac:spMkLst>
            <pc:docMk/>
            <pc:sldMk cId="3595623050" sldId="357"/>
            <ac:spMk id="112" creationId="{3AB04333-3A32-43F4-A769-32C0235485C2}"/>
          </ac:spMkLst>
        </pc:spChg>
        <pc:spChg chg="mod">
          <ac:chgData name="One Skill" userId="8d49c830ac36a521" providerId="LiveId" clId="{108620F3-7C9B-4B7B-BDB5-71800E3BB158}" dt="2021-04-15T15:44:33.293" v="3509" actId="165"/>
          <ac:spMkLst>
            <pc:docMk/>
            <pc:sldMk cId="3595623050" sldId="357"/>
            <ac:spMk id="113" creationId="{7388271A-B5F4-4159-9CB9-06CD42E26B4F}"/>
          </ac:spMkLst>
        </pc:spChg>
        <pc:spChg chg="mod">
          <ac:chgData name="One Skill" userId="8d49c830ac36a521" providerId="LiveId" clId="{108620F3-7C9B-4B7B-BDB5-71800E3BB158}" dt="2021-04-15T15:44:33.293" v="3509" actId="165"/>
          <ac:spMkLst>
            <pc:docMk/>
            <pc:sldMk cId="3595623050" sldId="357"/>
            <ac:spMk id="115" creationId="{6151EA18-71E6-4F7B-8DBE-E4B4FDE8B12D}"/>
          </ac:spMkLst>
        </pc:spChg>
        <pc:spChg chg="mod">
          <ac:chgData name="One Skill" userId="8d49c830ac36a521" providerId="LiveId" clId="{108620F3-7C9B-4B7B-BDB5-71800E3BB158}" dt="2021-04-15T15:44:33.293" v="3509" actId="165"/>
          <ac:spMkLst>
            <pc:docMk/>
            <pc:sldMk cId="3595623050" sldId="357"/>
            <ac:spMk id="116" creationId="{67681C28-8AD3-4DC7-BADD-7124BEA34AC9}"/>
          </ac:spMkLst>
        </pc:spChg>
        <pc:spChg chg="mod">
          <ac:chgData name="One Skill" userId="8d49c830ac36a521" providerId="LiveId" clId="{108620F3-7C9B-4B7B-BDB5-71800E3BB158}" dt="2021-04-15T15:44:33.293" v="3509" actId="165"/>
          <ac:spMkLst>
            <pc:docMk/>
            <pc:sldMk cId="3595623050" sldId="357"/>
            <ac:spMk id="118" creationId="{BAD03059-07C2-40AD-827E-3D66573D27C6}"/>
          </ac:spMkLst>
        </pc:spChg>
        <pc:spChg chg="mod">
          <ac:chgData name="One Skill" userId="8d49c830ac36a521" providerId="LiveId" clId="{108620F3-7C9B-4B7B-BDB5-71800E3BB158}" dt="2021-04-15T15:44:33.293" v="3509" actId="165"/>
          <ac:spMkLst>
            <pc:docMk/>
            <pc:sldMk cId="3595623050" sldId="357"/>
            <ac:spMk id="119" creationId="{0422D8D6-16B9-477E-B2CE-40478BC1D053}"/>
          </ac:spMkLst>
        </pc:spChg>
        <pc:spChg chg="mod">
          <ac:chgData name="One Skill" userId="8d49c830ac36a521" providerId="LiveId" clId="{108620F3-7C9B-4B7B-BDB5-71800E3BB158}" dt="2021-04-15T15:44:33.293" v="3509" actId="165"/>
          <ac:spMkLst>
            <pc:docMk/>
            <pc:sldMk cId="3595623050" sldId="357"/>
            <ac:spMk id="120" creationId="{5B8DB246-929C-4FE7-AE6D-89EEE1AE4EFF}"/>
          </ac:spMkLst>
        </pc:spChg>
        <pc:spChg chg="mod">
          <ac:chgData name="One Skill" userId="8d49c830ac36a521" providerId="LiveId" clId="{108620F3-7C9B-4B7B-BDB5-71800E3BB158}" dt="2021-04-15T15:44:33.293" v="3509" actId="165"/>
          <ac:spMkLst>
            <pc:docMk/>
            <pc:sldMk cId="3595623050" sldId="357"/>
            <ac:spMk id="121" creationId="{9BDEF8E7-FD0F-4128-BFFA-4B92E88090AF}"/>
          </ac:spMkLst>
        </pc:spChg>
        <pc:spChg chg="mod">
          <ac:chgData name="One Skill" userId="8d49c830ac36a521" providerId="LiveId" clId="{108620F3-7C9B-4B7B-BDB5-71800E3BB158}" dt="2021-04-15T15:44:33.293" v="3509" actId="165"/>
          <ac:spMkLst>
            <pc:docMk/>
            <pc:sldMk cId="3595623050" sldId="357"/>
            <ac:spMk id="122" creationId="{376B5200-5F76-42B5-81DB-CB09B0EBD270}"/>
          </ac:spMkLst>
        </pc:spChg>
        <pc:spChg chg="mod">
          <ac:chgData name="One Skill" userId="8d49c830ac36a521" providerId="LiveId" clId="{108620F3-7C9B-4B7B-BDB5-71800E3BB158}" dt="2021-04-15T15:44:33.293" v="3509" actId="165"/>
          <ac:spMkLst>
            <pc:docMk/>
            <pc:sldMk cId="3595623050" sldId="357"/>
            <ac:spMk id="123" creationId="{03972110-A019-4F17-9F05-37F854FC1C5B}"/>
          </ac:spMkLst>
        </pc:spChg>
        <pc:spChg chg="mod">
          <ac:chgData name="One Skill" userId="8d49c830ac36a521" providerId="LiveId" clId="{108620F3-7C9B-4B7B-BDB5-71800E3BB158}" dt="2021-04-15T15:44:33.293" v="3509" actId="165"/>
          <ac:spMkLst>
            <pc:docMk/>
            <pc:sldMk cId="3595623050" sldId="357"/>
            <ac:spMk id="124" creationId="{F325BCB3-0EBD-4A35-B102-CC878CDE67E6}"/>
          </ac:spMkLst>
        </pc:spChg>
        <pc:spChg chg="mod">
          <ac:chgData name="One Skill" userId="8d49c830ac36a521" providerId="LiveId" clId="{108620F3-7C9B-4B7B-BDB5-71800E3BB158}" dt="2021-04-15T15:44:33.293" v="3509" actId="165"/>
          <ac:spMkLst>
            <pc:docMk/>
            <pc:sldMk cId="3595623050" sldId="357"/>
            <ac:spMk id="125" creationId="{FBD5E5E0-927C-4111-A629-91468AD0368E}"/>
          </ac:spMkLst>
        </pc:spChg>
        <pc:spChg chg="mod">
          <ac:chgData name="One Skill" userId="8d49c830ac36a521" providerId="LiveId" clId="{108620F3-7C9B-4B7B-BDB5-71800E3BB158}" dt="2021-04-15T15:44:33.293" v="3509" actId="165"/>
          <ac:spMkLst>
            <pc:docMk/>
            <pc:sldMk cId="3595623050" sldId="357"/>
            <ac:spMk id="126" creationId="{B44517DA-2FBF-47AF-8D18-E59B1DDE7144}"/>
          </ac:spMkLst>
        </pc:spChg>
        <pc:spChg chg="mod">
          <ac:chgData name="One Skill" userId="8d49c830ac36a521" providerId="LiveId" clId="{108620F3-7C9B-4B7B-BDB5-71800E3BB158}" dt="2021-04-15T15:44:33.293" v="3509" actId="165"/>
          <ac:spMkLst>
            <pc:docMk/>
            <pc:sldMk cId="3595623050" sldId="357"/>
            <ac:spMk id="127" creationId="{F25DC1A6-A9E5-46E5-A1F1-31AD4B43C5AD}"/>
          </ac:spMkLst>
        </pc:spChg>
        <pc:spChg chg="mod">
          <ac:chgData name="One Skill" userId="8d49c830ac36a521" providerId="LiveId" clId="{108620F3-7C9B-4B7B-BDB5-71800E3BB158}" dt="2021-04-15T15:44:33.293" v="3509" actId="165"/>
          <ac:spMkLst>
            <pc:docMk/>
            <pc:sldMk cId="3595623050" sldId="357"/>
            <ac:spMk id="129" creationId="{92F7F657-01DC-4830-B3D0-99A977083337}"/>
          </ac:spMkLst>
        </pc:spChg>
        <pc:spChg chg="mod">
          <ac:chgData name="One Skill" userId="8d49c830ac36a521" providerId="LiveId" clId="{108620F3-7C9B-4B7B-BDB5-71800E3BB158}" dt="2021-04-15T15:44:33.293" v="3509" actId="165"/>
          <ac:spMkLst>
            <pc:docMk/>
            <pc:sldMk cId="3595623050" sldId="357"/>
            <ac:spMk id="130" creationId="{DB475AD8-235B-4FF1-9C22-B0598E49456F}"/>
          </ac:spMkLst>
        </pc:spChg>
        <pc:spChg chg="mod">
          <ac:chgData name="One Skill" userId="8d49c830ac36a521" providerId="LiveId" clId="{108620F3-7C9B-4B7B-BDB5-71800E3BB158}" dt="2021-04-15T15:44:55.959" v="3606" actId="207"/>
          <ac:spMkLst>
            <pc:docMk/>
            <pc:sldMk cId="3595623050" sldId="357"/>
            <ac:spMk id="131" creationId="{18AF7D00-6106-42B4-806E-B04D2027A5E2}"/>
          </ac:spMkLst>
        </pc:spChg>
        <pc:spChg chg="mod">
          <ac:chgData name="One Skill" userId="8d49c830ac36a521" providerId="LiveId" clId="{108620F3-7C9B-4B7B-BDB5-71800E3BB158}" dt="2021-04-15T15:44:33.293" v="3509" actId="165"/>
          <ac:spMkLst>
            <pc:docMk/>
            <pc:sldMk cId="3595623050" sldId="357"/>
            <ac:spMk id="132" creationId="{98547831-F954-48DD-9C73-6DCD286AB525}"/>
          </ac:spMkLst>
        </pc:spChg>
        <pc:spChg chg="mod">
          <ac:chgData name="One Skill" userId="8d49c830ac36a521" providerId="LiveId" clId="{108620F3-7C9B-4B7B-BDB5-71800E3BB158}" dt="2021-04-15T15:44:33.293" v="3509" actId="165"/>
          <ac:spMkLst>
            <pc:docMk/>
            <pc:sldMk cId="3595623050" sldId="357"/>
            <ac:spMk id="133" creationId="{EFAA904E-00FD-4171-AF64-51266CC82AA9}"/>
          </ac:spMkLst>
        </pc:spChg>
        <pc:spChg chg="mod">
          <ac:chgData name="One Skill" userId="8d49c830ac36a521" providerId="LiveId" clId="{108620F3-7C9B-4B7B-BDB5-71800E3BB158}" dt="2021-04-15T15:44:33.293" v="3509" actId="165"/>
          <ac:spMkLst>
            <pc:docMk/>
            <pc:sldMk cId="3595623050" sldId="357"/>
            <ac:spMk id="135" creationId="{19EEB8E8-98E7-4A2A-ADE7-309E52F33E78}"/>
          </ac:spMkLst>
        </pc:spChg>
        <pc:spChg chg="mod">
          <ac:chgData name="One Skill" userId="8d49c830ac36a521" providerId="LiveId" clId="{108620F3-7C9B-4B7B-BDB5-71800E3BB158}" dt="2021-04-15T15:44:33.293" v="3509" actId="165"/>
          <ac:spMkLst>
            <pc:docMk/>
            <pc:sldMk cId="3595623050" sldId="357"/>
            <ac:spMk id="136" creationId="{0B7FBA67-9D2A-4AD3-ACBF-EB49AD835D48}"/>
          </ac:spMkLst>
        </pc:spChg>
        <pc:spChg chg="mod">
          <ac:chgData name="One Skill" userId="8d49c830ac36a521" providerId="LiveId" clId="{108620F3-7C9B-4B7B-BDB5-71800E3BB158}" dt="2021-04-15T15:44:33.293" v="3509" actId="165"/>
          <ac:spMkLst>
            <pc:docMk/>
            <pc:sldMk cId="3595623050" sldId="357"/>
            <ac:spMk id="137" creationId="{34EE5366-1B88-49CF-804A-59972B1CAC56}"/>
          </ac:spMkLst>
        </pc:spChg>
        <pc:spChg chg="mod topLvl">
          <ac:chgData name="One Skill" userId="8d49c830ac36a521" providerId="LiveId" clId="{108620F3-7C9B-4B7B-BDB5-71800E3BB158}" dt="2021-04-15T15:45:19.662" v="3607" actId="164"/>
          <ac:spMkLst>
            <pc:docMk/>
            <pc:sldMk cId="3595623050" sldId="357"/>
            <ac:spMk id="138" creationId="{6CFAA065-9465-4413-8D93-221BDF08FE4D}"/>
          </ac:spMkLst>
        </pc:spChg>
        <pc:spChg chg="mod topLvl">
          <ac:chgData name="One Skill" userId="8d49c830ac36a521" providerId="LiveId" clId="{108620F3-7C9B-4B7B-BDB5-71800E3BB158}" dt="2021-04-15T15:45:19.662" v="3607" actId="164"/>
          <ac:spMkLst>
            <pc:docMk/>
            <pc:sldMk cId="3595623050" sldId="357"/>
            <ac:spMk id="139" creationId="{02A90892-C62A-4456-A7CF-271AA89AA833}"/>
          </ac:spMkLst>
        </pc:spChg>
        <pc:spChg chg="mod">
          <ac:chgData name="One Skill" userId="8d49c830ac36a521" providerId="LiveId" clId="{108620F3-7C9B-4B7B-BDB5-71800E3BB158}" dt="2021-04-15T15:44:33.293" v="3509" actId="165"/>
          <ac:spMkLst>
            <pc:docMk/>
            <pc:sldMk cId="3595623050" sldId="357"/>
            <ac:spMk id="141" creationId="{F5B2D57A-72B2-4756-A2B4-D1F0B3745055}"/>
          </ac:spMkLst>
        </pc:spChg>
        <pc:spChg chg="mod">
          <ac:chgData name="One Skill" userId="8d49c830ac36a521" providerId="LiveId" clId="{108620F3-7C9B-4B7B-BDB5-71800E3BB158}" dt="2021-04-15T15:44:33.293" v="3509" actId="165"/>
          <ac:spMkLst>
            <pc:docMk/>
            <pc:sldMk cId="3595623050" sldId="357"/>
            <ac:spMk id="142" creationId="{409CCB41-A696-46BF-A85E-E760B937DBF6}"/>
          </ac:spMkLst>
        </pc:spChg>
        <pc:spChg chg="mod">
          <ac:chgData name="One Skill" userId="8d49c830ac36a521" providerId="LiveId" clId="{108620F3-7C9B-4B7B-BDB5-71800E3BB158}" dt="2021-04-15T15:44:33.293" v="3509" actId="165"/>
          <ac:spMkLst>
            <pc:docMk/>
            <pc:sldMk cId="3595623050" sldId="357"/>
            <ac:spMk id="144" creationId="{84669664-8670-4CDF-8297-2F737165AEDE}"/>
          </ac:spMkLst>
        </pc:spChg>
        <pc:spChg chg="mod">
          <ac:chgData name="One Skill" userId="8d49c830ac36a521" providerId="LiveId" clId="{108620F3-7C9B-4B7B-BDB5-71800E3BB158}" dt="2021-04-15T15:44:33.293" v="3509" actId="165"/>
          <ac:spMkLst>
            <pc:docMk/>
            <pc:sldMk cId="3595623050" sldId="357"/>
            <ac:spMk id="145" creationId="{35B59CAA-3177-4604-A84A-16F5C6D25EE3}"/>
          </ac:spMkLst>
        </pc:spChg>
        <pc:spChg chg="mod">
          <ac:chgData name="One Skill" userId="8d49c830ac36a521" providerId="LiveId" clId="{108620F3-7C9B-4B7B-BDB5-71800E3BB158}" dt="2021-04-15T15:44:33.293" v="3509" actId="165"/>
          <ac:spMkLst>
            <pc:docMk/>
            <pc:sldMk cId="3595623050" sldId="357"/>
            <ac:spMk id="146" creationId="{4D58F730-CC5B-4DEB-9450-F11AE46C1FE4}"/>
          </ac:spMkLst>
        </pc:spChg>
        <pc:spChg chg="mod">
          <ac:chgData name="One Skill" userId="8d49c830ac36a521" providerId="LiveId" clId="{108620F3-7C9B-4B7B-BDB5-71800E3BB158}" dt="2021-04-15T15:44:33.293" v="3509" actId="165"/>
          <ac:spMkLst>
            <pc:docMk/>
            <pc:sldMk cId="3595623050" sldId="357"/>
            <ac:spMk id="147" creationId="{A4CD5047-62B9-424D-8462-79915C0EA4FF}"/>
          </ac:spMkLst>
        </pc:spChg>
        <pc:spChg chg="mod">
          <ac:chgData name="One Skill" userId="8d49c830ac36a521" providerId="LiveId" clId="{108620F3-7C9B-4B7B-BDB5-71800E3BB158}" dt="2021-04-15T15:44:33.293" v="3509" actId="165"/>
          <ac:spMkLst>
            <pc:docMk/>
            <pc:sldMk cId="3595623050" sldId="357"/>
            <ac:spMk id="148" creationId="{7C39B9AE-160D-4E16-86AB-95C76790B979}"/>
          </ac:spMkLst>
        </pc:spChg>
        <pc:spChg chg="mod">
          <ac:chgData name="One Skill" userId="8d49c830ac36a521" providerId="LiveId" clId="{108620F3-7C9B-4B7B-BDB5-71800E3BB158}" dt="2021-04-15T15:44:33.293" v="3509" actId="165"/>
          <ac:spMkLst>
            <pc:docMk/>
            <pc:sldMk cId="3595623050" sldId="357"/>
            <ac:spMk id="149" creationId="{38C97115-F357-4F8E-B198-FDE99E6A9F1D}"/>
          </ac:spMkLst>
        </pc:spChg>
        <pc:spChg chg="mod">
          <ac:chgData name="One Skill" userId="8d49c830ac36a521" providerId="LiveId" clId="{108620F3-7C9B-4B7B-BDB5-71800E3BB158}" dt="2021-04-15T15:44:33.293" v="3509" actId="165"/>
          <ac:spMkLst>
            <pc:docMk/>
            <pc:sldMk cId="3595623050" sldId="357"/>
            <ac:spMk id="150" creationId="{9CC99AAB-81DD-4720-9AB7-1DA0AB7BCB0B}"/>
          </ac:spMkLst>
        </pc:spChg>
        <pc:spChg chg="mod">
          <ac:chgData name="One Skill" userId="8d49c830ac36a521" providerId="LiveId" clId="{108620F3-7C9B-4B7B-BDB5-71800E3BB158}" dt="2021-04-15T15:44:33.293" v="3509" actId="165"/>
          <ac:spMkLst>
            <pc:docMk/>
            <pc:sldMk cId="3595623050" sldId="357"/>
            <ac:spMk id="151" creationId="{D739E42B-59D1-416A-AA3D-495B917BB219}"/>
          </ac:spMkLst>
        </pc:spChg>
        <pc:spChg chg="mod">
          <ac:chgData name="One Skill" userId="8d49c830ac36a521" providerId="LiveId" clId="{108620F3-7C9B-4B7B-BDB5-71800E3BB158}" dt="2021-04-15T15:44:33.293" v="3509" actId="165"/>
          <ac:spMkLst>
            <pc:docMk/>
            <pc:sldMk cId="3595623050" sldId="357"/>
            <ac:spMk id="152" creationId="{68C07B05-9BE8-4936-9134-806D5A6B5EB4}"/>
          </ac:spMkLst>
        </pc:spChg>
        <pc:spChg chg="mod">
          <ac:chgData name="One Skill" userId="8d49c830ac36a521" providerId="LiveId" clId="{108620F3-7C9B-4B7B-BDB5-71800E3BB158}" dt="2021-04-15T15:44:33.293" v="3509" actId="165"/>
          <ac:spMkLst>
            <pc:docMk/>
            <pc:sldMk cId="3595623050" sldId="357"/>
            <ac:spMk id="153" creationId="{9B8577C3-1621-4EB2-87EE-F6EBE74B17AF}"/>
          </ac:spMkLst>
        </pc:spChg>
        <pc:spChg chg="mod">
          <ac:chgData name="One Skill" userId="8d49c830ac36a521" providerId="LiveId" clId="{108620F3-7C9B-4B7B-BDB5-71800E3BB158}" dt="2021-04-15T15:44:33.293" v="3509" actId="165"/>
          <ac:spMkLst>
            <pc:docMk/>
            <pc:sldMk cId="3595623050" sldId="357"/>
            <ac:spMk id="154" creationId="{9B2E6B3C-E90A-428E-9243-49872CAAC9C8}"/>
          </ac:spMkLst>
        </pc:spChg>
        <pc:spChg chg="mod">
          <ac:chgData name="One Skill" userId="8d49c830ac36a521" providerId="LiveId" clId="{108620F3-7C9B-4B7B-BDB5-71800E3BB158}" dt="2021-04-15T15:44:33.293" v="3509" actId="165"/>
          <ac:spMkLst>
            <pc:docMk/>
            <pc:sldMk cId="3595623050" sldId="357"/>
            <ac:spMk id="155" creationId="{58BE1024-76D0-49CD-8B41-43EC9457C41C}"/>
          </ac:spMkLst>
        </pc:spChg>
        <pc:spChg chg="mod">
          <ac:chgData name="One Skill" userId="8d49c830ac36a521" providerId="LiveId" clId="{108620F3-7C9B-4B7B-BDB5-71800E3BB158}" dt="2021-04-15T15:44:33.293" v="3509" actId="165"/>
          <ac:spMkLst>
            <pc:docMk/>
            <pc:sldMk cId="3595623050" sldId="357"/>
            <ac:spMk id="157" creationId="{4AC9A54B-E422-4E33-A956-3F38E6D72BBD}"/>
          </ac:spMkLst>
        </pc:spChg>
        <pc:spChg chg="mod">
          <ac:chgData name="One Skill" userId="8d49c830ac36a521" providerId="LiveId" clId="{108620F3-7C9B-4B7B-BDB5-71800E3BB158}" dt="2021-04-15T15:44:33.293" v="3509" actId="165"/>
          <ac:spMkLst>
            <pc:docMk/>
            <pc:sldMk cId="3595623050" sldId="357"/>
            <ac:spMk id="158" creationId="{F2BD702B-9930-4192-8201-E6EDC16B9595}"/>
          </ac:spMkLst>
        </pc:spChg>
        <pc:spChg chg="mod">
          <ac:chgData name="One Skill" userId="8d49c830ac36a521" providerId="LiveId" clId="{108620F3-7C9B-4B7B-BDB5-71800E3BB158}" dt="2021-04-15T15:44:33.293" v="3509" actId="165"/>
          <ac:spMkLst>
            <pc:docMk/>
            <pc:sldMk cId="3595623050" sldId="357"/>
            <ac:spMk id="159" creationId="{3244007C-4DFA-4BC7-8061-E34DE2845D20}"/>
          </ac:spMkLst>
        </pc:spChg>
        <pc:spChg chg="mod">
          <ac:chgData name="One Skill" userId="8d49c830ac36a521" providerId="LiveId" clId="{108620F3-7C9B-4B7B-BDB5-71800E3BB158}" dt="2021-04-15T15:44:33.293" v="3509" actId="165"/>
          <ac:spMkLst>
            <pc:docMk/>
            <pc:sldMk cId="3595623050" sldId="357"/>
            <ac:spMk id="160" creationId="{3BD3E276-6C53-4962-AF36-9BE78F6956EC}"/>
          </ac:spMkLst>
        </pc:spChg>
        <pc:spChg chg="mod">
          <ac:chgData name="One Skill" userId="8d49c830ac36a521" providerId="LiveId" clId="{108620F3-7C9B-4B7B-BDB5-71800E3BB158}" dt="2021-04-15T15:44:33.293" v="3509" actId="165"/>
          <ac:spMkLst>
            <pc:docMk/>
            <pc:sldMk cId="3595623050" sldId="357"/>
            <ac:spMk id="161" creationId="{F6CE1188-AF8A-48B7-9B75-FCDFB3A72747}"/>
          </ac:spMkLst>
        </pc:spChg>
        <pc:spChg chg="mod">
          <ac:chgData name="One Skill" userId="8d49c830ac36a521" providerId="LiveId" clId="{108620F3-7C9B-4B7B-BDB5-71800E3BB158}" dt="2021-04-15T15:44:33.293" v="3509" actId="165"/>
          <ac:spMkLst>
            <pc:docMk/>
            <pc:sldMk cId="3595623050" sldId="357"/>
            <ac:spMk id="162" creationId="{076BD5CB-B403-42F0-81B3-D7E2754A61E7}"/>
          </ac:spMkLst>
        </pc:spChg>
        <pc:spChg chg="mod">
          <ac:chgData name="One Skill" userId="8d49c830ac36a521" providerId="LiveId" clId="{108620F3-7C9B-4B7B-BDB5-71800E3BB158}" dt="2021-04-15T15:44:33.293" v="3509" actId="165"/>
          <ac:spMkLst>
            <pc:docMk/>
            <pc:sldMk cId="3595623050" sldId="357"/>
            <ac:spMk id="163" creationId="{846A4552-389F-421C-B920-484EF2A4BDA0}"/>
          </ac:spMkLst>
        </pc:spChg>
        <pc:spChg chg="mod">
          <ac:chgData name="One Skill" userId="8d49c830ac36a521" providerId="LiveId" clId="{108620F3-7C9B-4B7B-BDB5-71800E3BB158}" dt="2021-04-15T15:44:33.293" v="3509" actId="165"/>
          <ac:spMkLst>
            <pc:docMk/>
            <pc:sldMk cId="3595623050" sldId="357"/>
            <ac:spMk id="164" creationId="{50CD1255-DBD1-4D2B-ACC3-FCAA3BFEC7BD}"/>
          </ac:spMkLst>
        </pc:spChg>
        <pc:spChg chg="mod">
          <ac:chgData name="One Skill" userId="8d49c830ac36a521" providerId="LiveId" clId="{108620F3-7C9B-4B7B-BDB5-71800E3BB158}" dt="2021-04-15T15:44:33.293" v="3509" actId="165"/>
          <ac:spMkLst>
            <pc:docMk/>
            <pc:sldMk cId="3595623050" sldId="357"/>
            <ac:spMk id="166" creationId="{8821D83E-1EC2-4319-90E5-C25F9C02C3BB}"/>
          </ac:spMkLst>
        </pc:spChg>
        <pc:spChg chg="mod">
          <ac:chgData name="One Skill" userId="8d49c830ac36a521" providerId="LiveId" clId="{108620F3-7C9B-4B7B-BDB5-71800E3BB158}" dt="2021-04-15T15:44:33.293" v="3509" actId="165"/>
          <ac:spMkLst>
            <pc:docMk/>
            <pc:sldMk cId="3595623050" sldId="357"/>
            <ac:spMk id="167" creationId="{2AE5527E-D364-4B3E-9D1F-EA73B489A3FF}"/>
          </ac:spMkLst>
        </pc:spChg>
        <pc:spChg chg="mod">
          <ac:chgData name="One Skill" userId="8d49c830ac36a521" providerId="LiveId" clId="{108620F3-7C9B-4B7B-BDB5-71800E3BB158}" dt="2021-04-15T15:44:33.293" v="3509" actId="165"/>
          <ac:spMkLst>
            <pc:docMk/>
            <pc:sldMk cId="3595623050" sldId="357"/>
            <ac:spMk id="168" creationId="{D61B8E35-3FD1-4416-8608-3F1DB56EBFEA}"/>
          </ac:spMkLst>
        </pc:spChg>
        <pc:spChg chg="mod">
          <ac:chgData name="One Skill" userId="8d49c830ac36a521" providerId="LiveId" clId="{108620F3-7C9B-4B7B-BDB5-71800E3BB158}" dt="2021-04-15T15:44:33.293" v="3509" actId="165"/>
          <ac:spMkLst>
            <pc:docMk/>
            <pc:sldMk cId="3595623050" sldId="357"/>
            <ac:spMk id="169" creationId="{D2C23976-B927-48EF-A69E-214CCA5D7D4E}"/>
          </ac:spMkLst>
        </pc:spChg>
        <pc:spChg chg="mod">
          <ac:chgData name="One Skill" userId="8d49c830ac36a521" providerId="LiveId" clId="{108620F3-7C9B-4B7B-BDB5-71800E3BB158}" dt="2021-04-15T15:44:33.293" v="3509" actId="165"/>
          <ac:spMkLst>
            <pc:docMk/>
            <pc:sldMk cId="3595623050" sldId="357"/>
            <ac:spMk id="171" creationId="{00315DA6-F194-42D3-A553-A503591EE85B}"/>
          </ac:spMkLst>
        </pc:spChg>
        <pc:spChg chg="mod">
          <ac:chgData name="One Skill" userId="8d49c830ac36a521" providerId="LiveId" clId="{108620F3-7C9B-4B7B-BDB5-71800E3BB158}" dt="2021-04-15T15:44:33.293" v="3509" actId="165"/>
          <ac:spMkLst>
            <pc:docMk/>
            <pc:sldMk cId="3595623050" sldId="357"/>
            <ac:spMk id="172" creationId="{A8318D12-63CC-462A-9C18-D258214C3449}"/>
          </ac:spMkLst>
        </pc:spChg>
        <pc:spChg chg="mod">
          <ac:chgData name="One Skill" userId="8d49c830ac36a521" providerId="LiveId" clId="{108620F3-7C9B-4B7B-BDB5-71800E3BB158}" dt="2021-04-15T15:44:33.293" v="3509" actId="165"/>
          <ac:spMkLst>
            <pc:docMk/>
            <pc:sldMk cId="3595623050" sldId="357"/>
            <ac:spMk id="173" creationId="{8A2D08C3-2BA2-4CAB-A2C6-0233FCEF7994}"/>
          </ac:spMkLst>
        </pc:spChg>
        <pc:spChg chg="mod">
          <ac:chgData name="One Skill" userId="8d49c830ac36a521" providerId="LiveId" clId="{108620F3-7C9B-4B7B-BDB5-71800E3BB158}" dt="2021-04-15T15:44:33.293" v="3509" actId="165"/>
          <ac:spMkLst>
            <pc:docMk/>
            <pc:sldMk cId="3595623050" sldId="357"/>
            <ac:spMk id="174" creationId="{5A14A5A5-2611-422B-B036-A06E90233819}"/>
          </ac:spMkLst>
        </pc:spChg>
        <pc:spChg chg="mod">
          <ac:chgData name="One Skill" userId="8d49c830ac36a521" providerId="LiveId" clId="{108620F3-7C9B-4B7B-BDB5-71800E3BB158}" dt="2021-04-15T15:44:33.293" v="3509" actId="165"/>
          <ac:spMkLst>
            <pc:docMk/>
            <pc:sldMk cId="3595623050" sldId="357"/>
            <ac:spMk id="175" creationId="{B0DF4FDA-DCC0-4C17-9328-B55E39D31820}"/>
          </ac:spMkLst>
        </pc:spChg>
        <pc:spChg chg="mod">
          <ac:chgData name="One Skill" userId="8d49c830ac36a521" providerId="LiveId" clId="{108620F3-7C9B-4B7B-BDB5-71800E3BB158}" dt="2021-04-15T15:44:33.293" v="3509" actId="165"/>
          <ac:spMkLst>
            <pc:docMk/>
            <pc:sldMk cId="3595623050" sldId="357"/>
            <ac:spMk id="176" creationId="{26E6F4E5-7E73-4DDF-BF4E-2751978A1DBF}"/>
          </ac:spMkLst>
        </pc:spChg>
        <pc:spChg chg="mod">
          <ac:chgData name="One Skill" userId="8d49c830ac36a521" providerId="LiveId" clId="{108620F3-7C9B-4B7B-BDB5-71800E3BB158}" dt="2021-04-15T15:44:33.293" v="3509" actId="165"/>
          <ac:spMkLst>
            <pc:docMk/>
            <pc:sldMk cId="3595623050" sldId="357"/>
            <ac:spMk id="177" creationId="{5C27D82D-2746-420F-9030-4DD4C844AA61}"/>
          </ac:spMkLst>
        </pc:spChg>
        <pc:spChg chg="mod">
          <ac:chgData name="One Skill" userId="8d49c830ac36a521" providerId="LiveId" clId="{108620F3-7C9B-4B7B-BDB5-71800E3BB158}" dt="2021-04-15T15:44:33.293" v="3509" actId="165"/>
          <ac:spMkLst>
            <pc:docMk/>
            <pc:sldMk cId="3595623050" sldId="357"/>
            <ac:spMk id="178" creationId="{F3BBA4DF-D341-497B-9B2E-0EEBEF06E067}"/>
          </ac:spMkLst>
        </pc:spChg>
        <pc:spChg chg="mod">
          <ac:chgData name="One Skill" userId="8d49c830ac36a521" providerId="LiveId" clId="{108620F3-7C9B-4B7B-BDB5-71800E3BB158}" dt="2021-04-15T15:44:33.293" v="3509" actId="165"/>
          <ac:spMkLst>
            <pc:docMk/>
            <pc:sldMk cId="3595623050" sldId="357"/>
            <ac:spMk id="180" creationId="{5C4FE587-B9CE-4957-8797-6D51991653FF}"/>
          </ac:spMkLst>
        </pc:spChg>
        <pc:spChg chg="mod">
          <ac:chgData name="One Skill" userId="8d49c830ac36a521" providerId="LiveId" clId="{108620F3-7C9B-4B7B-BDB5-71800E3BB158}" dt="2021-04-15T15:44:33.293" v="3509" actId="165"/>
          <ac:spMkLst>
            <pc:docMk/>
            <pc:sldMk cId="3595623050" sldId="357"/>
            <ac:spMk id="181" creationId="{CA09085A-ED94-41E7-8F77-F6AE4D9C1764}"/>
          </ac:spMkLst>
        </pc:spChg>
        <pc:spChg chg="mod">
          <ac:chgData name="One Skill" userId="8d49c830ac36a521" providerId="LiveId" clId="{108620F3-7C9B-4B7B-BDB5-71800E3BB158}" dt="2021-04-15T15:44:33.293" v="3509" actId="165"/>
          <ac:spMkLst>
            <pc:docMk/>
            <pc:sldMk cId="3595623050" sldId="357"/>
            <ac:spMk id="182" creationId="{87B5AEAA-DD86-4474-AC32-CDB033500FE7}"/>
          </ac:spMkLst>
        </pc:spChg>
        <pc:spChg chg="mod">
          <ac:chgData name="One Skill" userId="8d49c830ac36a521" providerId="LiveId" clId="{108620F3-7C9B-4B7B-BDB5-71800E3BB158}" dt="2021-04-15T15:44:33.293" v="3509" actId="165"/>
          <ac:spMkLst>
            <pc:docMk/>
            <pc:sldMk cId="3595623050" sldId="357"/>
            <ac:spMk id="183" creationId="{25622CFD-1BBC-460E-807D-81ACF9CE1A68}"/>
          </ac:spMkLst>
        </pc:spChg>
        <pc:spChg chg="mod">
          <ac:chgData name="One Skill" userId="8d49c830ac36a521" providerId="LiveId" clId="{108620F3-7C9B-4B7B-BDB5-71800E3BB158}" dt="2021-04-15T15:44:33.293" v="3509" actId="165"/>
          <ac:spMkLst>
            <pc:docMk/>
            <pc:sldMk cId="3595623050" sldId="357"/>
            <ac:spMk id="184" creationId="{E38C9EAB-8C58-4B3C-B4F2-83EEC93A511B}"/>
          </ac:spMkLst>
        </pc:spChg>
        <pc:spChg chg="mod">
          <ac:chgData name="One Skill" userId="8d49c830ac36a521" providerId="LiveId" clId="{108620F3-7C9B-4B7B-BDB5-71800E3BB158}" dt="2021-04-15T15:44:33.293" v="3509" actId="165"/>
          <ac:spMkLst>
            <pc:docMk/>
            <pc:sldMk cId="3595623050" sldId="357"/>
            <ac:spMk id="185" creationId="{98E0AF10-5EE8-4FE8-89CA-9B09FE636D7E}"/>
          </ac:spMkLst>
        </pc:spChg>
        <pc:spChg chg="mod">
          <ac:chgData name="One Skill" userId="8d49c830ac36a521" providerId="LiveId" clId="{108620F3-7C9B-4B7B-BDB5-71800E3BB158}" dt="2021-04-15T15:44:33.293" v="3509" actId="165"/>
          <ac:spMkLst>
            <pc:docMk/>
            <pc:sldMk cId="3595623050" sldId="357"/>
            <ac:spMk id="186" creationId="{C4978644-F23E-47A5-B395-DC8F83CB851F}"/>
          </ac:spMkLst>
        </pc:spChg>
        <pc:spChg chg="mod">
          <ac:chgData name="One Skill" userId="8d49c830ac36a521" providerId="LiveId" clId="{108620F3-7C9B-4B7B-BDB5-71800E3BB158}" dt="2021-04-15T15:44:33.293" v="3509" actId="165"/>
          <ac:spMkLst>
            <pc:docMk/>
            <pc:sldMk cId="3595623050" sldId="357"/>
            <ac:spMk id="187" creationId="{5624CA86-BA21-46B0-AE88-58B60ACFB08C}"/>
          </ac:spMkLst>
        </pc:spChg>
        <pc:spChg chg="mod">
          <ac:chgData name="One Skill" userId="8d49c830ac36a521" providerId="LiveId" clId="{108620F3-7C9B-4B7B-BDB5-71800E3BB158}" dt="2021-04-15T15:44:33.293" v="3509" actId="165"/>
          <ac:spMkLst>
            <pc:docMk/>
            <pc:sldMk cId="3595623050" sldId="357"/>
            <ac:spMk id="188" creationId="{E94454E4-49A8-4422-8975-7176429CB410}"/>
          </ac:spMkLst>
        </pc:spChg>
        <pc:spChg chg="mod">
          <ac:chgData name="One Skill" userId="8d49c830ac36a521" providerId="LiveId" clId="{108620F3-7C9B-4B7B-BDB5-71800E3BB158}" dt="2021-04-15T15:44:33.293" v="3509" actId="165"/>
          <ac:spMkLst>
            <pc:docMk/>
            <pc:sldMk cId="3595623050" sldId="357"/>
            <ac:spMk id="189" creationId="{73F956B0-D89A-4242-A3C6-82E5CC1B9F9D}"/>
          </ac:spMkLst>
        </pc:spChg>
        <pc:spChg chg="mod">
          <ac:chgData name="One Skill" userId="8d49c830ac36a521" providerId="LiveId" clId="{108620F3-7C9B-4B7B-BDB5-71800E3BB158}" dt="2021-04-15T15:44:33.293" v="3509" actId="165"/>
          <ac:spMkLst>
            <pc:docMk/>
            <pc:sldMk cId="3595623050" sldId="357"/>
            <ac:spMk id="190" creationId="{15AC8B3C-2F43-4ABF-8970-438D5774BF58}"/>
          </ac:spMkLst>
        </pc:spChg>
        <pc:spChg chg="mod">
          <ac:chgData name="One Skill" userId="8d49c830ac36a521" providerId="LiveId" clId="{108620F3-7C9B-4B7B-BDB5-71800E3BB158}" dt="2021-04-15T15:44:33.293" v="3509" actId="165"/>
          <ac:spMkLst>
            <pc:docMk/>
            <pc:sldMk cId="3595623050" sldId="357"/>
            <ac:spMk id="192" creationId="{D50119A7-FA50-452F-A894-577ECFC5732C}"/>
          </ac:spMkLst>
        </pc:spChg>
        <pc:spChg chg="mod">
          <ac:chgData name="One Skill" userId="8d49c830ac36a521" providerId="LiveId" clId="{108620F3-7C9B-4B7B-BDB5-71800E3BB158}" dt="2021-04-15T15:44:33.293" v="3509" actId="165"/>
          <ac:spMkLst>
            <pc:docMk/>
            <pc:sldMk cId="3595623050" sldId="357"/>
            <ac:spMk id="193" creationId="{036BB8D1-F197-453A-A26F-C5FA73F3C58F}"/>
          </ac:spMkLst>
        </pc:spChg>
        <pc:spChg chg="mod">
          <ac:chgData name="One Skill" userId="8d49c830ac36a521" providerId="LiveId" clId="{108620F3-7C9B-4B7B-BDB5-71800E3BB158}" dt="2021-04-15T15:44:33.293" v="3509" actId="165"/>
          <ac:spMkLst>
            <pc:docMk/>
            <pc:sldMk cId="3595623050" sldId="357"/>
            <ac:spMk id="194" creationId="{46D38DC4-5533-44F0-88F4-7F42616A42FA}"/>
          </ac:spMkLst>
        </pc:spChg>
        <pc:spChg chg="mod">
          <ac:chgData name="One Skill" userId="8d49c830ac36a521" providerId="LiveId" clId="{108620F3-7C9B-4B7B-BDB5-71800E3BB158}" dt="2021-04-15T15:44:33.293" v="3509" actId="165"/>
          <ac:spMkLst>
            <pc:docMk/>
            <pc:sldMk cId="3595623050" sldId="357"/>
            <ac:spMk id="195" creationId="{6DF25EBD-228C-4A16-9638-04E1246F8508}"/>
          </ac:spMkLst>
        </pc:spChg>
        <pc:spChg chg="mod">
          <ac:chgData name="One Skill" userId="8d49c830ac36a521" providerId="LiveId" clId="{108620F3-7C9B-4B7B-BDB5-71800E3BB158}" dt="2021-04-15T15:44:33.293" v="3509" actId="165"/>
          <ac:spMkLst>
            <pc:docMk/>
            <pc:sldMk cId="3595623050" sldId="357"/>
            <ac:spMk id="196" creationId="{482DFDE9-A635-48B2-8E5C-BB552FDF2D25}"/>
          </ac:spMkLst>
        </pc:spChg>
        <pc:spChg chg="mod">
          <ac:chgData name="One Skill" userId="8d49c830ac36a521" providerId="LiveId" clId="{108620F3-7C9B-4B7B-BDB5-71800E3BB158}" dt="2021-04-15T15:44:33.293" v="3509" actId="165"/>
          <ac:spMkLst>
            <pc:docMk/>
            <pc:sldMk cId="3595623050" sldId="357"/>
            <ac:spMk id="197" creationId="{816DE523-DC1A-4BB0-B59A-929FCC275DFB}"/>
          </ac:spMkLst>
        </pc:spChg>
        <pc:spChg chg="mod">
          <ac:chgData name="One Skill" userId="8d49c830ac36a521" providerId="LiveId" clId="{108620F3-7C9B-4B7B-BDB5-71800E3BB158}" dt="2021-04-15T15:44:33.293" v="3509" actId="165"/>
          <ac:spMkLst>
            <pc:docMk/>
            <pc:sldMk cId="3595623050" sldId="357"/>
            <ac:spMk id="198" creationId="{5FF1CFE0-CEF1-485C-BAE9-096D2341EBDA}"/>
          </ac:spMkLst>
        </pc:spChg>
        <pc:spChg chg="mod">
          <ac:chgData name="One Skill" userId="8d49c830ac36a521" providerId="LiveId" clId="{108620F3-7C9B-4B7B-BDB5-71800E3BB158}" dt="2021-04-15T15:44:33.293" v="3509" actId="165"/>
          <ac:spMkLst>
            <pc:docMk/>
            <pc:sldMk cId="3595623050" sldId="357"/>
            <ac:spMk id="199" creationId="{378CB258-6241-4E87-82F1-E1C223235D4D}"/>
          </ac:spMkLst>
        </pc:spChg>
        <pc:spChg chg="mod">
          <ac:chgData name="One Skill" userId="8d49c830ac36a521" providerId="LiveId" clId="{108620F3-7C9B-4B7B-BDB5-71800E3BB158}" dt="2021-04-15T15:44:33.293" v="3509" actId="165"/>
          <ac:spMkLst>
            <pc:docMk/>
            <pc:sldMk cId="3595623050" sldId="357"/>
            <ac:spMk id="201" creationId="{00859B5A-D8DE-4339-A3DA-E06DC11C5BE1}"/>
          </ac:spMkLst>
        </pc:spChg>
        <pc:spChg chg="mod">
          <ac:chgData name="One Skill" userId="8d49c830ac36a521" providerId="LiveId" clId="{108620F3-7C9B-4B7B-BDB5-71800E3BB158}" dt="2021-04-15T15:44:33.293" v="3509" actId="165"/>
          <ac:spMkLst>
            <pc:docMk/>
            <pc:sldMk cId="3595623050" sldId="357"/>
            <ac:spMk id="202" creationId="{33F6DE84-9C01-41EA-B4C6-8758784599F1}"/>
          </ac:spMkLst>
        </pc:spChg>
        <pc:spChg chg="mod">
          <ac:chgData name="One Skill" userId="8d49c830ac36a521" providerId="LiveId" clId="{108620F3-7C9B-4B7B-BDB5-71800E3BB158}" dt="2021-04-15T15:44:33.293" v="3509" actId="165"/>
          <ac:spMkLst>
            <pc:docMk/>
            <pc:sldMk cId="3595623050" sldId="357"/>
            <ac:spMk id="203" creationId="{62B447CA-7E48-4C12-968A-008DE71A5B8B}"/>
          </ac:spMkLst>
        </pc:spChg>
        <pc:spChg chg="mod">
          <ac:chgData name="One Skill" userId="8d49c830ac36a521" providerId="LiveId" clId="{108620F3-7C9B-4B7B-BDB5-71800E3BB158}" dt="2021-04-15T15:44:33.293" v="3509" actId="165"/>
          <ac:spMkLst>
            <pc:docMk/>
            <pc:sldMk cId="3595623050" sldId="357"/>
            <ac:spMk id="204" creationId="{10FB8E8E-040F-4C31-84C3-7F87B77C2DEC}"/>
          </ac:spMkLst>
        </pc:spChg>
        <pc:spChg chg="mod">
          <ac:chgData name="One Skill" userId="8d49c830ac36a521" providerId="LiveId" clId="{108620F3-7C9B-4B7B-BDB5-71800E3BB158}" dt="2021-04-15T15:44:33.293" v="3509" actId="165"/>
          <ac:spMkLst>
            <pc:docMk/>
            <pc:sldMk cId="3595623050" sldId="357"/>
            <ac:spMk id="205" creationId="{445C8416-A7A0-4FE1-8396-A00524A307AB}"/>
          </ac:spMkLst>
        </pc:spChg>
        <pc:spChg chg="mod">
          <ac:chgData name="One Skill" userId="8d49c830ac36a521" providerId="LiveId" clId="{108620F3-7C9B-4B7B-BDB5-71800E3BB158}" dt="2021-04-15T15:44:33.293" v="3509" actId="165"/>
          <ac:spMkLst>
            <pc:docMk/>
            <pc:sldMk cId="3595623050" sldId="357"/>
            <ac:spMk id="206" creationId="{C5D07FC8-8E30-442B-A3E0-9A0C8254028D}"/>
          </ac:spMkLst>
        </pc:spChg>
        <pc:spChg chg="mod">
          <ac:chgData name="One Skill" userId="8d49c830ac36a521" providerId="LiveId" clId="{108620F3-7C9B-4B7B-BDB5-71800E3BB158}" dt="2021-04-15T15:44:33.293" v="3509" actId="165"/>
          <ac:spMkLst>
            <pc:docMk/>
            <pc:sldMk cId="3595623050" sldId="357"/>
            <ac:spMk id="207" creationId="{98A933C6-B13A-46F8-A777-81019EE9A752}"/>
          </ac:spMkLst>
        </pc:spChg>
        <pc:spChg chg="mod">
          <ac:chgData name="One Skill" userId="8d49c830ac36a521" providerId="LiveId" clId="{108620F3-7C9B-4B7B-BDB5-71800E3BB158}" dt="2021-04-15T15:44:33.293" v="3509" actId="165"/>
          <ac:spMkLst>
            <pc:docMk/>
            <pc:sldMk cId="3595623050" sldId="357"/>
            <ac:spMk id="208" creationId="{18CE7784-433D-4776-A397-A27674E932DA}"/>
          </ac:spMkLst>
        </pc:spChg>
        <pc:spChg chg="mod">
          <ac:chgData name="One Skill" userId="8d49c830ac36a521" providerId="LiveId" clId="{108620F3-7C9B-4B7B-BDB5-71800E3BB158}" dt="2021-04-15T15:44:33.293" v="3509" actId="165"/>
          <ac:spMkLst>
            <pc:docMk/>
            <pc:sldMk cId="3595623050" sldId="357"/>
            <ac:spMk id="209" creationId="{D9389723-A3FD-49C4-9B3C-BB638D48DF04}"/>
          </ac:spMkLst>
        </pc:spChg>
        <pc:spChg chg="mod">
          <ac:chgData name="One Skill" userId="8d49c830ac36a521" providerId="LiveId" clId="{108620F3-7C9B-4B7B-BDB5-71800E3BB158}" dt="2021-04-15T15:49:30.220" v="3639" actId="27803"/>
          <ac:spMkLst>
            <pc:docMk/>
            <pc:sldMk cId="3595623050" sldId="357"/>
            <ac:spMk id="219" creationId="{B1E4EAB3-E716-4260-A875-D518C92EBE2A}"/>
          </ac:spMkLst>
        </pc:spChg>
        <pc:spChg chg="mod">
          <ac:chgData name="One Skill" userId="8d49c830ac36a521" providerId="LiveId" clId="{108620F3-7C9B-4B7B-BDB5-71800E3BB158}" dt="2021-04-15T15:49:30.220" v="3639" actId="27803"/>
          <ac:spMkLst>
            <pc:docMk/>
            <pc:sldMk cId="3595623050" sldId="357"/>
            <ac:spMk id="220" creationId="{E876F3BC-DD9D-471B-A515-6360AE2C5E1E}"/>
          </ac:spMkLst>
        </pc:spChg>
        <pc:spChg chg="mod">
          <ac:chgData name="One Skill" userId="8d49c830ac36a521" providerId="LiveId" clId="{108620F3-7C9B-4B7B-BDB5-71800E3BB158}" dt="2021-04-15T15:49:30.220" v="3639" actId="27803"/>
          <ac:spMkLst>
            <pc:docMk/>
            <pc:sldMk cId="3595623050" sldId="357"/>
            <ac:spMk id="222" creationId="{241E0989-772A-442C-BC8E-4B74FFAE9D96}"/>
          </ac:spMkLst>
        </pc:spChg>
        <pc:spChg chg="mod">
          <ac:chgData name="One Skill" userId="8d49c830ac36a521" providerId="LiveId" clId="{108620F3-7C9B-4B7B-BDB5-71800E3BB158}" dt="2021-04-15T15:49:30.220" v="3639" actId="27803"/>
          <ac:spMkLst>
            <pc:docMk/>
            <pc:sldMk cId="3595623050" sldId="357"/>
            <ac:spMk id="223" creationId="{0BB6D924-12A8-4123-A1D8-8CA93CECF405}"/>
          </ac:spMkLst>
        </pc:spChg>
        <pc:spChg chg="mod">
          <ac:chgData name="One Skill" userId="8d49c830ac36a521" providerId="LiveId" clId="{108620F3-7C9B-4B7B-BDB5-71800E3BB158}" dt="2021-04-15T15:49:30.220" v="3639" actId="27803"/>
          <ac:spMkLst>
            <pc:docMk/>
            <pc:sldMk cId="3595623050" sldId="357"/>
            <ac:spMk id="225" creationId="{774A152C-02B6-41F1-ADF7-4077E6F56FD8}"/>
          </ac:spMkLst>
        </pc:spChg>
        <pc:spChg chg="mod">
          <ac:chgData name="One Skill" userId="8d49c830ac36a521" providerId="LiveId" clId="{108620F3-7C9B-4B7B-BDB5-71800E3BB158}" dt="2021-04-15T15:49:30.220" v="3639" actId="27803"/>
          <ac:spMkLst>
            <pc:docMk/>
            <pc:sldMk cId="3595623050" sldId="357"/>
            <ac:spMk id="226" creationId="{E9404D5A-8354-403F-8147-527DBFD57E2F}"/>
          </ac:spMkLst>
        </pc:spChg>
        <pc:spChg chg="mod">
          <ac:chgData name="One Skill" userId="8d49c830ac36a521" providerId="LiveId" clId="{108620F3-7C9B-4B7B-BDB5-71800E3BB158}" dt="2021-04-15T15:49:30.220" v="3639" actId="27803"/>
          <ac:spMkLst>
            <pc:docMk/>
            <pc:sldMk cId="3595623050" sldId="357"/>
            <ac:spMk id="227" creationId="{964FCF1F-D0A5-4EBB-B302-9A2484F0B5F7}"/>
          </ac:spMkLst>
        </pc:spChg>
        <pc:spChg chg="mod">
          <ac:chgData name="One Skill" userId="8d49c830ac36a521" providerId="LiveId" clId="{108620F3-7C9B-4B7B-BDB5-71800E3BB158}" dt="2021-04-15T15:49:30.220" v="3639" actId="27803"/>
          <ac:spMkLst>
            <pc:docMk/>
            <pc:sldMk cId="3595623050" sldId="357"/>
            <ac:spMk id="228" creationId="{96C1CEE3-C217-4AC6-A106-4DEDDCDA0CEF}"/>
          </ac:spMkLst>
        </pc:spChg>
        <pc:spChg chg="mod">
          <ac:chgData name="One Skill" userId="8d49c830ac36a521" providerId="LiveId" clId="{108620F3-7C9B-4B7B-BDB5-71800E3BB158}" dt="2021-04-15T15:49:30.220" v="3639" actId="27803"/>
          <ac:spMkLst>
            <pc:docMk/>
            <pc:sldMk cId="3595623050" sldId="357"/>
            <ac:spMk id="229" creationId="{A47A3349-409F-4F86-B532-1A8D0C4856FE}"/>
          </ac:spMkLst>
        </pc:spChg>
        <pc:spChg chg="mod">
          <ac:chgData name="One Skill" userId="8d49c830ac36a521" providerId="LiveId" clId="{108620F3-7C9B-4B7B-BDB5-71800E3BB158}" dt="2021-04-15T15:49:30.220" v="3639" actId="27803"/>
          <ac:spMkLst>
            <pc:docMk/>
            <pc:sldMk cId="3595623050" sldId="357"/>
            <ac:spMk id="230" creationId="{6CA3A076-E28B-4EA9-B46D-7BFBC3CF999B}"/>
          </ac:spMkLst>
        </pc:spChg>
        <pc:spChg chg="mod">
          <ac:chgData name="One Skill" userId="8d49c830ac36a521" providerId="LiveId" clId="{108620F3-7C9B-4B7B-BDB5-71800E3BB158}" dt="2021-04-15T15:49:30.220" v="3639" actId="27803"/>
          <ac:spMkLst>
            <pc:docMk/>
            <pc:sldMk cId="3595623050" sldId="357"/>
            <ac:spMk id="231" creationId="{A36876FE-5CD3-40B9-8954-7AE2E34ACD68}"/>
          </ac:spMkLst>
        </pc:spChg>
        <pc:spChg chg="mod">
          <ac:chgData name="One Skill" userId="8d49c830ac36a521" providerId="LiveId" clId="{108620F3-7C9B-4B7B-BDB5-71800E3BB158}" dt="2021-04-15T15:49:30.220" v="3639" actId="27803"/>
          <ac:spMkLst>
            <pc:docMk/>
            <pc:sldMk cId="3595623050" sldId="357"/>
            <ac:spMk id="232" creationId="{5921EEBF-858E-4492-8F28-DD95C904EF6B}"/>
          </ac:spMkLst>
        </pc:spChg>
        <pc:spChg chg="mod">
          <ac:chgData name="One Skill" userId="8d49c830ac36a521" providerId="LiveId" clId="{108620F3-7C9B-4B7B-BDB5-71800E3BB158}" dt="2021-04-15T15:49:30.220" v="3639" actId="27803"/>
          <ac:spMkLst>
            <pc:docMk/>
            <pc:sldMk cId="3595623050" sldId="357"/>
            <ac:spMk id="233" creationId="{4AF473A6-506E-4BF2-8D06-42F391828903}"/>
          </ac:spMkLst>
        </pc:spChg>
        <pc:spChg chg="mod">
          <ac:chgData name="One Skill" userId="8d49c830ac36a521" providerId="LiveId" clId="{108620F3-7C9B-4B7B-BDB5-71800E3BB158}" dt="2021-04-15T15:49:30.220" v="3639" actId="27803"/>
          <ac:spMkLst>
            <pc:docMk/>
            <pc:sldMk cId="3595623050" sldId="357"/>
            <ac:spMk id="234" creationId="{981419FB-FBF3-40A8-ADEB-E3CA1A2A4611}"/>
          </ac:spMkLst>
        </pc:spChg>
        <pc:spChg chg="mod">
          <ac:chgData name="One Skill" userId="8d49c830ac36a521" providerId="LiveId" clId="{108620F3-7C9B-4B7B-BDB5-71800E3BB158}" dt="2021-04-15T15:49:30.220" v="3639" actId="27803"/>
          <ac:spMkLst>
            <pc:docMk/>
            <pc:sldMk cId="3595623050" sldId="357"/>
            <ac:spMk id="236" creationId="{22F4E7ED-70BC-488B-BF37-1901A62EE38D}"/>
          </ac:spMkLst>
        </pc:spChg>
        <pc:spChg chg="mod">
          <ac:chgData name="One Skill" userId="8d49c830ac36a521" providerId="LiveId" clId="{108620F3-7C9B-4B7B-BDB5-71800E3BB158}" dt="2021-04-15T15:49:30.220" v="3639" actId="27803"/>
          <ac:spMkLst>
            <pc:docMk/>
            <pc:sldMk cId="3595623050" sldId="357"/>
            <ac:spMk id="237" creationId="{C3F2D744-CCD3-449E-8B71-617D10F94302}"/>
          </ac:spMkLst>
        </pc:spChg>
        <pc:spChg chg="mod">
          <ac:chgData name="One Skill" userId="8d49c830ac36a521" providerId="LiveId" clId="{108620F3-7C9B-4B7B-BDB5-71800E3BB158}" dt="2021-04-15T15:49:30.220" v="3639" actId="27803"/>
          <ac:spMkLst>
            <pc:docMk/>
            <pc:sldMk cId="3595623050" sldId="357"/>
            <ac:spMk id="238" creationId="{F861D719-361E-404C-9B65-1BD1EF968841}"/>
          </ac:spMkLst>
        </pc:spChg>
        <pc:spChg chg="mod">
          <ac:chgData name="One Skill" userId="8d49c830ac36a521" providerId="LiveId" clId="{108620F3-7C9B-4B7B-BDB5-71800E3BB158}" dt="2021-04-15T15:49:30.220" v="3639" actId="27803"/>
          <ac:spMkLst>
            <pc:docMk/>
            <pc:sldMk cId="3595623050" sldId="357"/>
            <ac:spMk id="239" creationId="{E802DF3F-66CD-4172-BCE6-94F2B582EC42}"/>
          </ac:spMkLst>
        </pc:spChg>
        <pc:spChg chg="mod">
          <ac:chgData name="One Skill" userId="8d49c830ac36a521" providerId="LiveId" clId="{108620F3-7C9B-4B7B-BDB5-71800E3BB158}" dt="2021-04-15T15:49:30.220" v="3639" actId="27803"/>
          <ac:spMkLst>
            <pc:docMk/>
            <pc:sldMk cId="3595623050" sldId="357"/>
            <ac:spMk id="240" creationId="{39A055BA-C172-4EFC-ABDD-60FF8A62CF53}"/>
          </ac:spMkLst>
        </pc:spChg>
        <pc:spChg chg="mod">
          <ac:chgData name="One Skill" userId="8d49c830ac36a521" providerId="LiveId" clId="{108620F3-7C9B-4B7B-BDB5-71800E3BB158}" dt="2021-04-15T15:49:30.220" v="3639" actId="27803"/>
          <ac:spMkLst>
            <pc:docMk/>
            <pc:sldMk cId="3595623050" sldId="357"/>
            <ac:spMk id="242" creationId="{B0D39E9C-C948-408E-9E21-48EB97DF564A}"/>
          </ac:spMkLst>
        </pc:spChg>
        <pc:spChg chg="mod">
          <ac:chgData name="One Skill" userId="8d49c830ac36a521" providerId="LiveId" clId="{108620F3-7C9B-4B7B-BDB5-71800E3BB158}" dt="2021-04-15T15:49:30.220" v="3639" actId="27803"/>
          <ac:spMkLst>
            <pc:docMk/>
            <pc:sldMk cId="3595623050" sldId="357"/>
            <ac:spMk id="243" creationId="{D36EEF3A-EA53-4534-BEA8-DA8A037B72EC}"/>
          </ac:spMkLst>
        </pc:spChg>
        <pc:spChg chg="mod">
          <ac:chgData name="One Skill" userId="8d49c830ac36a521" providerId="LiveId" clId="{108620F3-7C9B-4B7B-BDB5-71800E3BB158}" dt="2021-04-15T15:49:30.220" v="3639" actId="27803"/>
          <ac:spMkLst>
            <pc:docMk/>
            <pc:sldMk cId="3595623050" sldId="357"/>
            <ac:spMk id="244" creationId="{6279DA45-7841-485F-AC7E-560CAADBA335}"/>
          </ac:spMkLst>
        </pc:spChg>
        <pc:spChg chg="mod">
          <ac:chgData name="One Skill" userId="8d49c830ac36a521" providerId="LiveId" clId="{108620F3-7C9B-4B7B-BDB5-71800E3BB158}" dt="2021-04-15T15:49:30.220" v="3639" actId="27803"/>
          <ac:spMkLst>
            <pc:docMk/>
            <pc:sldMk cId="3595623050" sldId="357"/>
            <ac:spMk id="245" creationId="{CEB84EF5-99BE-41F2-8EA2-0B86153E0B14}"/>
          </ac:spMkLst>
        </pc:spChg>
        <pc:spChg chg="mod">
          <ac:chgData name="One Skill" userId="8d49c830ac36a521" providerId="LiveId" clId="{108620F3-7C9B-4B7B-BDB5-71800E3BB158}" dt="2021-04-15T15:49:30.220" v="3639" actId="27803"/>
          <ac:spMkLst>
            <pc:docMk/>
            <pc:sldMk cId="3595623050" sldId="357"/>
            <ac:spMk id="246" creationId="{056A8B25-9B28-4354-91F1-E5836E60D65B}"/>
          </ac:spMkLst>
        </pc:spChg>
        <pc:spChg chg="mod">
          <ac:chgData name="One Skill" userId="8d49c830ac36a521" providerId="LiveId" clId="{108620F3-7C9B-4B7B-BDB5-71800E3BB158}" dt="2021-04-15T15:49:30.220" v="3639" actId="27803"/>
          <ac:spMkLst>
            <pc:docMk/>
            <pc:sldMk cId="3595623050" sldId="357"/>
            <ac:spMk id="248" creationId="{E8662769-1BAE-48A1-A889-F9595B892D84}"/>
          </ac:spMkLst>
        </pc:spChg>
        <pc:spChg chg="mod">
          <ac:chgData name="One Skill" userId="8d49c830ac36a521" providerId="LiveId" clId="{108620F3-7C9B-4B7B-BDB5-71800E3BB158}" dt="2021-04-15T15:49:30.220" v="3639" actId="27803"/>
          <ac:spMkLst>
            <pc:docMk/>
            <pc:sldMk cId="3595623050" sldId="357"/>
            <ac:spMk id="249" creationId="{0FD80524-52BF-4EB8-815B-FA009E0819D9}"/>
          </ac:spMkLst>
        </pc:spChg>
        <pc:spChg chg="mod">
          <ac:chgData name="One Skill" userId="8d49c830ac36a521" providerId="LiveId" clId="{108620F3-7C9B-4B7B-BDB5-71800E3BB158}" dt="2021-04-15T15:49:30.220" v="3639" actId="27803"/>
          <ac:spMkLst>
            <pc:docMk/>
            <pc:sldMk cId="3595623050" sldId="357"/>
            <ac:spMk id="251" creationId="{D06EBD77-9753-49C5-80AA-43F02F7FED07}"/>
          </ac:spMkLst>
        </pc:spChg>
        <pc:spChg chg="mod">
          <ac:chgData name="One Skill" userId="8d49c830ac36a521" providerId="LiveId" clId="{108620F3-7C9B-4B7B-BDB5-71800E3BB158}" dt="2021-04-15T15:49:30.220" v="3639" actId="27803"/>
          <ac:spMkLst>
            <pc:docMk/>
            <pc:sldMk cId="3595623050" sldId="357"/>
            <ac:spMk id="252" creationId="{E169955B-9E26-413A-85D6-6571711D6EA4}"/>
          </ac:spMkLst>
        </pc:spChg>
        <pc:spChg chg="mod">
          <ac:chgData name="One Skill" userId="8d49c830ac36a521" providerId="LiveId" clId="{108620F3-7C9B-4B7B-BDB5-71800E3BB158}" dt="2021-04-15T15:49:30.220" v="3639" actId="27803"/>
          <ac:spMkLst>
            <pc:docMk/>
            <pc:sldMk cId="3595623050" sldId="357"/>
            <ac:spMk id="253" creationId="{31CE6184-4509-432D-8E7D-5581DB36E5D2}"/>
          </ac:spMkLst>
        </pc:spChg>
        <pc:spChg chg="mod">
          <ac:chgData name="One Skill" userId="8d49c830ac36a521" providerId="LiveId" clId="{108620F3-7C9B-4B7B-BDB5-71800E3BB158}" dt="2021-04-15T15:49:30.220" v="3639" actId="27803"/>
          <ac:spMkLst>
            <pc:docMk/>
            <pc:sldMk cId="3595623050" sldId="357"/>
            <ac:spMk id="254" creationId="{61BA22D4-F8D6-4867-844D-21F80ABDEF25}"/>
          </ac:spMkLst>
        </pc:spChg>
        <pc:spChg chg="mod">
          <ac:chgData name="One Skill" userId="8d49c830ac36a521" providerId="LiveId" clId="{108620F3-7C9B-4B7B-BDB5-71800E3BB158}" dt="2021-04-15T15:49:30.220" v="3639" actId="27803"/>
          <ac:spMkLst>
            <pc:docMk/>
            <pc:sldMk cId="3595623050" sldId="357"/>
            <ac:spMk id="255" creationId="{98F52A49-CA4A-4B06-91E5-28868A434872}"/>
          </ac:spMkLst>
        </pc:spChg>
        <pc:spChg chg="mod">
          <ac:chgData name="One Skill" userId="8d49c830ac36a521" providerId="LiveId" clId="{108620F3-7C9B-4B7B-BDB5-71800E3BB158}" dt="2021-04-15T15:49:30.220" v="3639" actId="27803"/>
          <ac:spMkLst>
            <pc:docMk/>
            <pc:sldMk cId="3595623050" sldId="357"/>
            <ac:spMk id="256" creationId="{A13735BB-C155-4B66-829B-9FAE380F69D7}"/>
          </ac:spMkLst>
        </pc:spChg>
        <pc:spChg chg="mod">
          <ac:chgData name="One Skill" userId="8d49c830ac36a521" providerId="LiveId" clId="{108620F3-7C9B-4B7B-BDB5-71800E3BB158}" dt="2021-04-15T15:49:30.220" v="3639" actId="27803"/>
          <ac:spMkLst>
            <pc:docMk/>
            <pc:sldMk cId="3595623050" sldId="357"/>
            <ac:spMk id="257" creationId="{B5C82F71-4250-4DDA-BF39-006EF9BE8EC2}"/>
          </ac:spMkLst>
        </pc:spChg>
        <pc:spChg chg="mod">
          <ac:chgData name="One Skill" userId="8d49c830ac36a521" providerId="LiveId" clId="{108620F3-7C9B-4B7B-BDB5-71800E3BB158}" dt="2021-04-15T15:49:30.220" v="3639" actId="27803"/>
          <ac:spMkLst>
            <pc:docMk/>
            <pc:sldMk cId="3595623050" sldId="357"/>
            <ac:spMk id="258" creationId="{90538C77-557D-4729-B8FE-B420422C0527}"/>
          </ac:spMkLst>
        </pc:spChg>
        <pc:spChg chg="mod">
          <ac:chgData name="One Skill" userId="8d49c830ac36a521" providerId="LiveId" clId="{108620F3-7C9B-4B7B-BDB5-71800E3BB158}" dt="2021-04-15T15:49:30.220" v="3639" actId="27803"/>
          <ac:spMkLst>
            <pc:docMk/>
            <pc:sldMk cId="3595623050" sldId="357"/>
            <ac:spMk id="259" creationId="{0EC66B51-28F5-4381-BD93-2540BD50C8A9}"/>
          </ac:spMkLst>
        </pc:spChg>
        <pc:spChg chg="mod">
          <ac:chgData name="One Skill" userId="8d49c830ac36a521" providerId="LiveId" clId="{108620F3-7C9B-4B7B-BDB5-71800E3BB158}" dt="2021-04-15T15:49:30.220" v="3639" actId="27803"/>
          <ac:spMkLst>
            <pc:docMk/>
            <pc:sldMk cId="3595623050" sldId="357"/>
            <ac:spMk id="260" creationId="{76F25BEB-CC4F-4A49-8306-DE523BAFA2A2}"/>
          </ac:spMkLst>
        </pc:spChg>
        <pc:spChg chg="mod">
          <ac:chgData name="One Skill" userId="8d49c830ac36a521" providerId="LiveId" clId="{108620F3-7C9B-4B7B-BDB5-71800E3BB158}" dt="2021-04-15T15:49:30.220" v="3639" actId="27803"/>
          <ac:spMkLst>
            <pc:docMk/>
            <pc:sldMk cId="3595623050" sldId="357"/>
            <ac:spMk id="261" creationId="{A1BD354B-DA0C-4B30-88FA-6DF50AF1EA36}"/>
          </ac:spMkLst>
        </pc:spChg>
        <pc:spChg chg="mod">
          <ac:chgData name="One Skill" userId="8d49c830ac36a521" providerId="LiveId" clId="{108620F3-7C9B-4B7B-BDB5-71800E3BB158}" dt="2021-04-15T15:49:30.220" v="3639" actId="27803"/>
          <ac:spMkLst>
            <pc:docMk/>
            <pc:sldMk cId="3595623050" sldId="357"/>
            <ac:spMk id="262" creationId="{1F881954-1CBC-4874-A9C3-6D5D937C9065}"/>
          </ac:spMkLst>
        </pc:spChg>
        <pc:spChg chg="mod">
          <ac:chgData name="One Skill" userId="8d49c830ac36a521" providerId="LiveId" clId="{108620F3-7C9B-4B7B-BDB5-71800E3BB158}" dt="2021-04-15T15:49:30.220" v="3639" actId="27803"/>
          <ac:spMkLst>
            <pc:docMk/>
            <pc:sldMk cId="3595623050" sldId="357"/>
            <ac:spMk id="264" creationId="{57CC7F99-720C-4C70-A994-E1A81687DCD8}"/>
          </ac:spMkLst>
        </pc:spChg>
        <pc:spChg chg="mod">
          <ac:chgData name="One Skill" userId="8d49c830ac36a521" providerId="LiveId" clId="{108620F3-7C9B-4B7B-BDB5-71800E3BB158}" dt="2021-04-15T15:49:30.220" v="3639" actId="27803"/>
          <ac:spMkLst>
            <pc:docMk/>
            <pc:sldMk cId="3595623050" sldId="357"/>
            <ac:spMk id="265" creationId="{B636AA7A-1B31-4355-A25B-138DBB75EF16}"/>
          </ac:spMkLst>
        </pc:spChg>
        <pc:spChg chg="mod">
          <ac:chgData name="One Skill" userId="8d49c830ac36a521" providerId="LiveId" clId="{108620F3-7C9B-4B7B-BDB5-71800E3BB158}" dt="2021-04-15T15:49:30.220" v="3639" actId="27803"/>
          <ac:spMkLst>
            <pc:docMk/>
            <pc:sldMk cId="3595623050" sldId="357"/>
            <ac:spMk id="266" creationId="{B3E08CDC-4EEE-498F-9CAE-D0FCA6364C40}"/>
          </ac:spMkLst>
        </pc:spChg>
        <pc:spChg chg="mod">
          <ac:chgData name="One Skill" userId="8d49c830ac36a521" providerId="LiveId" clId="{108620F3-7C9B-4B7B-BDB5-71800E3BB158}" dt="2021-04-15T15:49:30.220" v="3639" actId="27803"/>
          <ac:spMkLst>
            <pc:docMk/>
            <pc:sldMk cId="3595623050" sldId="357"/>
            <ac:spMk id="267" creationId="{243B6B42-DEEF-4CBA-BAC7-76AAE21FB492}"/>
          </ac:spMkLst>
        </pc:spChg>
        <pc:spChg chg="mod">
          <ac:chgData name="One Skill" userId="8d49c830ac36a521" providerId="LiveId" clId="{108620F3-7C9B-4B7B-BDB5-71800E3BB158}" dt="2021-04-15T15:49:30.220" v="3639" actId="27803"/>
          <ac:spMkLst>
            <pc:docMk/>
            <pc:sldMk cId="3595623050" sldId="357"/>
            <ac:spMk id="268" creationId="{C01F4172-3804-4C51-B3D3-DD3B97A7121B}"/>
          </ac:spMkLst>
        </pc:spChg>
        <pc:spChg chg="mod">
          <ac:chgData name="One Skill" userId="8d49c830ac36a521" providerId="LiveId" clId="{108620F3-7C9B-4B7B-BDB5-71800E3BB158}" dt="2021-04-15T15:49:30.220" v="3639" actId="27803"/>
          <ac:spMkLst>
            <pc:docMk/>
            <pc:sldMk cId="3595623050" sldId="357"/>
            <ac:spMk id="269" creationId="{7428AADF-FC14-414A-8E0D-0993DDF66500}"/>
          </ac:spMkLst>
        </pc:spChg>
        <pc:spChg chg="mod">
          <ac:chgData name="One Skill" userId="8d49c830ac36a521" providerId="LiveId" clId="{108620F3-7C9B-4B7B-BDB5-71800E3BB158}" dt="2021-04-15T15:49:30.220" v="3639" actId="27803"/>
          <ac:spMkLst>
            <pc:docMk/>
            <pc:sldMk cId="3595623050" sldId="357"/>
            <ac:spMk id="270" creationId="{8E21FFA5-4100-4B5A-8298-DB8AFE1C258F}"/>
          </ac:spMkLst>
        </pc:spChg>
        <pc:spChg chg="mod">
          <ac:chgData name="One Skill" userId="8d49c830ac36a521" providerId="LiveId" clId="{108620F3-7C9B-4B7B-BDB5-71800E3BB158}" dt="2021-04-15T15:49:30.220" v="3639" actId="27803"/>
          <ac:spMkLst>
            <pc:docMk/>
            <pc:sldMk cId="3595623050" sldId="357"/>
            <ac:spMk id="271" creationId="{9E4A03B7-7D2E-448A-B526-EE804AD61CF8}"/>
          </ac:spMkLst>
        </pc:spChg>
        <pc:spChg chg="mod">
          <ac:chgData name="One Skill" userId="8d49c830ac36a521" providerId="LiveId" clId="{108620F3-7C9B-4B7B-BDB5-71800E3BB158}" dt="2021-04-15T15:49:30.220" v="3639" actId="27803"/>
          <ac:spMkLst>
            <pc:docMk/>
            <pc:sldMk cId="3595623050" sldId="357"/>
            <ac:spMk id="273" creationId="{AD0D478F-0D8F-4BB0-901E-F78C8BB1CEDD}"/>
          </ac:spMkLst>
        </pc:spChg>
        <pc:spChg chg="mod">
          <ac:chgData name="One Skill" userId="8d49c830ac36a521" providerId="LiveId" clId="{108620F3-7C9B-4B7B-BDB5-71800E3BB158}" dt="2021-04-15T15:49:30.220" v="3639" actId="27803"/>
          <ac:spMkLst>
            <pc:docMk/>
            <pc:sldMk cId="3595623050" sldId="357"/>
            <ac:spMk id="274" creationId="{C5598CEF-4247-494B-A83C-6D48307AEFFC}"/>
          </ac:spMkLst>
        </pc:spChg>
        <pc:spChg chg="mod">
          <ac:chgData name="One Skill" userId="8d49c830ac36a521" providerId="LiveId" clId="{108620F3-7C9B-4B7B-BDB5-71800E3BB158}" dt="2021-04-15T15:49:30.220" v="3639" actId="27803"/>
          <ac:spMkLst>
            <pc:docMk/>
            <pc:sldMk cId="3595623050" sldId="357"/>
            <ac:spMk id="275" creationId="{E6CD6EFB-5DB8-438B-8491-834927336A75}"/>
          </ac:spMkLst>
        </pc:spChg>
        <pc:spChg chg="mod">
          <ac:chgData name="One Skill" userId="8d49c830ac36a521" providerId="LiveId" clId="{108620F3-7C9B-4B7B-BDB5-71800E3BB158}" dt="2021-04-15T15:49:30.220" v="3639" actId="27803"/>
          <ac:spMkLst>
            <pc:docMk/>
            <pc:sldMk cId="3595623050" sldId="357"/>
            <ac:spMk id="276" creationId="{EEDD6E68-EB93-4794-A2B0-49E7554CB283}"/>
          </ac:spMkLst>
        </pc:spChg>
        <pc:spChg chg="mod">
          <ac:chgData name="One Skill" userId="8d49c830ac36a521" providerId="LiveId" clId="{108620F3-7C9B-4B7B-BDB5-71800E3BB158}" dt="2021-04-15T15:49:30.220" v="3639" actId="27803"/>
          <ac:spMkLst>
            <pc:docMk/>
            <pc:sldMk cId="3595623050" sldId="357"/>
            <ac:spMk id="278" creationId="{C814C5FA-6E09-4A4A-987F-26F8825C67D7}"/>
          </ac:spMkLst>
        </pc:spChg>
        <pc:spChg chg="mod">
          <ac:chgData name="One Skill" userId="8d49c830ac36a521" providerId="LiveId" clId="{108620F3-7C9B-4B7B-BDB5-71800E3BB158}" dt="2021-04-15T15:49:30.220" v="3639" actId="27803"/>
          <ac:spMkLst>
            <pc:docMk/>
            <pc:sldMk cId="3595623050" sldId="357"/>
            <ac:spMk id="279" creationId="{B9DFDEFA-64A7-4CA3-BF39-FD7E494BA88F}"/>
          </ac:spMkLst>
        </pc:spChg>
        <pc:spChg chg="mod">
          <ac:chgData name="One Skill" userId="8d49c830ac36a521" providerId="LiveId" clId="{108620F3-7C9B-4B7B-BDB5-71800E3BB158}" dt="2021-04-15T15:49:30.220" v="3639" actId="27803"/>
          <ac:spMkLst>
            <pc:docMk/>
            <pc:sldMk cId="3595623050" sldId="357"/>
            <ac:spMk id="280" creationId="{7CDDF637-DEC7-41E0-B253-236416A080E2}"/>
          </ac:spMkLst>
        </pc:spChg>
        <pc:spChg chg="mod">
          <ac:chgData name="One Skill" userId="8d49c830ac36a521" providerId="LiveId" clId="{108620F3-7C9B-4B7B-BDB5-71800E3BB158}" dt="2021-04-15T15:49:30.220" v="3639" actId="27803"/>
          <ac:spMkLst>
            <pc:docMk/>
            <pc:sldMk cId="3595623050" sldId="357"/>
            <ac:spMk id="281" creationId="{8B19404A-6190-4EA3-91C0-4DC1D7EDFC8B}"/>
          </ac:spMkLst>
        </pc:spChg>
        <pc:spChg chg="mod">
          <ac:chgData name="One Skill" userId="8d49c830ac36a521" providerId="LiveId" clId="{108620F3-7C9B-4B7B-BDB5-71800E3BB158}" dt="2021-04-15T15:49:30.220" v="3639" actId="27803"/>
          <ac:spMkLst>
            <pc:docMk/>
            <pc:sldMk cId="3595623050" sldId="357"/>
            <ac:spMk id="282" creationId="{16CEBD32-CB3D-48AB-A5B6-F791131682FB}"/>
          </ac:spMkLst>
        </pc:spChg>
        <pc:spChg chg="mod">
          <ac:chgData name="One Skill" userId="8d49c830ac36a521" providerId="LiveId" clId="{108620F3-7C9B-4B7B-BDB5-71800E3BB158}" dt="2021-04-15T15:49:30.220" v="3639" actId="27803"/>
          <ac:spMkLst>
            <pc:docMk/>
            <pc:sldMk cId="3595623050" sldId="357"/>
            <ac:spMk id="283" creationId="{1D025C7D-5E1A-4B4D-B29A-B0CA696692CA}"/>
          </ac:spMkLst>
        </pc:spChg>
        <pc:spChg chg="mod">
          <ac:chgData name="One Skill" userId="8d49c830ac36a521" providerId="LiveId" clId="{108620F3-7C9B-4B7B-BDB5-71800E3BB158}" dt="2021-04-15T15:49:30.220" v="3639" actId="27803"/>
          <ac:spMkLst>
            <pc:docMk/>
            <pc:sldMk cId="3595623050" sldId="357"/>
            <ac:spMk id="284" creationId="{90E94C77-8844-4C14-9769-D602E906DBEC}"/>
          </ac:spMkLst>
        </pc:spChg>
        <pc:spChg chg="mod">
          <ac:chgData name="One Skill" userId="8d49c830ac36a521" providerId="LiveId" clId="{108620F3-7C9B-4B7B-BDB5-71800E3BB158}" dt="2021-04-15T15:49:30.220" v="3639" actId="27803"/>
          <ac:spMkLst>
            <pc:docMk/>
            <pc:sldMk cId="3595623050" sldId="357"/>
            <ac:spMk id="285" creationId="{D10862DF-6640-4667-80E3-A6E5121AAAEC}"/>
          </ac:spMkLst>
        </pc:spChg>
        <pc:spChg chg="mod">
          <ac:chgData name="One Skill" userId="8d49c830ac36a521" providerId="LiveId" clId="{108620F3-7C9B-4B7B-BDB5-71800E3BB158}" dt="2021-04-15T15:49:30.220" v="3639" actId="27803"/>
          <ac:spMkLst>
            <pc:docMk/>
            <pc:sldMk cId="3595623050" sldId="357"/>
            <ac:spMk id="287" creationId="{F6D423E5-5EEC-49A9-972B-446B413877FB}"/>
          </ac:spMkLst>
        </pc:spChg>
        <pc:spChg chg="mod">
          <ac:chgData name="One Skill" userId="8d49c830ac36a521" providerId="LiveId" clId="{108620F3-7C9B-4B7B-BDB5-71800E3BB158}" dt="2021-04-15T15:49:30.220" v="3639" actId="27803"/>
          <ac:spMkLst>
            <pc:docMk/>
            <pc:sldMk cId="3595623050" sldId="357"/>
            <ac:spMk id="288" creationId="{7035536A-CAF6-4D98-BA57-96FCEAC8E495}"/>
          </ac:spMkLst>
        </pc:spChg>
        <pc:spChg chg="mod">
          <ac:chgData name="One Skill" userId="8d49c830ac36a521" providerId="LiveId" clId="{108620F3-7C9B-4B7B-BDB5-71800E3BB158}" dt="2021-04-15T15:49:30.220" v="3639" actId="27803"/>
          <ac:spMkLst>
            <pc:docMk/>
            <pc:sldMk cId="3595623050" sldId="357"/>
            <ac:spMk id="289" creationId="{89C1E356-C78A-4308-9BC5-EDCAF93FBED1}"/>
          </ac:spMkLst>
        </pc:spChg>
        <pc:spChg chg="mod">
          <ac:chgData name="One Skill" userId="8d49c830ac36a521" providerId="LiveId" clId="{108620F3-7C9B-4B7B-BDB5-71800E3BB158}" dt="2021-04-15T15:49:30.220" v="3639" actId="27803"/>
          <ac:spMkLst>
            <pc:docMk/>
            <pc:sldMk cId="3595623050" sldId="357"/>
            <ac:spMk id="290" creationId="{77054993-A635-4ED7-B4DE-048EFE1CEFFB}"/>
          </ac:spMkLst>
        </pc:spChg>
        <pc:spChg chg="mod">
          <ac:chgData name="One Skill" userId="8d49c830ac36a521" providerId="LiveId" clId="{108620F3-7C9B-4B7B-BDB5-71800E3BB158}" dt="2021-04-15T15:49:30.220" v="3639" actId="27803"/>
          <ac:spMkLst>
            <pc:docMk/>
            <pc:sldMk cId="3595623050" sldId="357"/>
            <ac:spMk id="291" creationId="{11436A81-39EE-4DD8-836D-D9C6E56A8340}"/>
          </ac:spMkLst>
        </pc:spChg>
        <pc:spChg chg="mod">
          <ac:chgData name="One Skill" userId="8d49c830ac36a521" providerId="LiveId" clId="{108620F3-7C9B-4B7B-BDB5-71800E3BB158}" dt="2021-04-15T15:49:30.220" v="3639" actId="27803"/>
          <ac:spMkLst>
            <pc:docMk/>
            <pc:sldMk cId="3595623050" sldId="357"/>
            <ac:spMk id="292" creationId="{8575004A-D4AD-4016-8558-8A4913E2D4AC}"/>
          </ac:spMkLst>
        </pc:spChg>
        <pc:spChg chg="mod">
          <ac:chgData name="One Skill" userId="8d49c830ac36a521" providerId="LiveId" clId="{108620F3-7C9B-4B7B-BDB5-71800E3BB158}" dt="2021-04-15T15:49:30.220" v="3639" actId="27803"/>
          <ac:spMkLst>
            <pc:docMk/>
            <pc:sldMk cId="3595623050" sldId="357"/>
            <ac:spMk id="293" creationId="{4B1A8DE2-8EBA-48CC-A910-486B8481CD93}"/>
          </ac:spMkLst>
        </pc:spChg>
        <pc:spChg chg="mod">
          <ac:chgData name="One Skill" userId="8d49c830ac36a521" providerId="LiveId" clId="{108620F3-7C9B-4B7B-BDB5-71800E3BB158}" dt="2021-04-15T15:49:30.220" v="3639" actId="27803"/>
          <ac:spMkLst>
            <pc:docMk/>
            <pc:sldMk cId="3595623050" sldId="357"/>
            <ac:spMk id="294" creationId="{59E06E98-CA6C-40C0-95A4-D752E662C4EE}"/>
          </ac:spMkLst>
        </pc:spChg>
        <pc:spChg chg="mod">
          <ac:chgData name="One Skill" userId="8d49c830ac36a521" providerId="LiveId" clId="{108620F3-7C9B-4B7B-BDB5-71800E3BB158}" dt="2021-04-15T15:49:30.220" v="3639" actId="27803"/>
          <ac:spMkLst>
            <pc:docMk/>
            <pc:sldMk cId="3595623050" sldId="357"/>
            <ac:spMk id="295" creationId="{04DAE8DF-6203-4851-B054-AE87A725B8B2}"/>
          </ac:spMkLst>
        </pc:spChg>
        <pc:spChg chg="mod">
          <ac:chgData name="One Skill" userId="8d49c830ac36a521" providerId="LiveId" clId="{108620F3-7C9B-4B7B-BDB5-71800E3BB158}" dt="2021-04-15T15:49:30.220" v="3639" actId="27803"/>
          <ac:spMkLst>
            <pc:docMk/>
            <pc:sldMk cId="3595623050" sldId="357"/>
            <ac:spMk id="296" creationId="{D05CEE77-2789-4EC1-B08E-C44B5F418E8C}"/>
          </ac:spMkLst>
        </pc:spChg>
        <pc:spChg chg="mod">
          <ac:chgData name="One Skill" userId="8d49c830ac36a521" providerId="LiveId" clId="{108620F3-7C9B-4B7B-BDB5-71800E3BB158}" dt="2021-04-15T15:49:30.220" v="3639" actId="27803"/>
          <ac:spMkLst>
            <pc:docMk/>
            <pc:sldMk cId="3595623050" sldId="357"/>
            <ac:spMk id="297" creationId="{9D237540-BC63-4BC8-9444-EFACC5583634}"/>
          </ac:spMkLst>
        </pc:spChg>
        <pc:spChg chg="mod">
          <ac:chgData name="One Skill" userId="8d49c830ac36a521" providerId="LiveId" clId="{108620F3-7C9B-4B7B-BDB5-71800E3BB158}" dt="2021-04-15T15:49:30.220" v="3639" actId="27803"/>
          <ac:spMkLst>
            <pc:docMk/>
            <pc:sldMk cId="3595623050" sldId="357"/>
            <ac:spMk id="299" creationId="{3D5B6A0F-3F17-4DE1-8255-C18A0179F3C0}"/>
          </ac:spMkLst>
        </pc:spChg>
        <pc:spChg chg="mod">
          <ac:chgData name="One Skill" userId="8d49c830ac36a521" providerId="LiveId" clId="{108620F3-7C9B-4B7B-BDB5-71800E3BB158}" dt="2021-04-15T15:49:30.220" v="3639" actId="27803"/>
          <ac:spMkLst>
            <pc:docMk/>
            <pc:sldMk cId="3595623050" sldId="357"/>
            <ac:spMk id="300" creationId="{C42416AD-2D04-436D-A0D8-689F04E885A5}"/>
          </ac:spMkLst>
        </pc:spChg>
        <pc:spChg chg="mod">
          <ac:chgData name="One Skill" userId="8d49c830ac36a521" providerId="LiveId" clId="{108620F3-7C9B-4B7B-BDB5-71800E3BB158}" dt="2021-04-15T15:49:30.220" v="3639" actId="27803"/>
          <ac:spMkLst>
            <pc:docMk/>
            <pc:sldMk cId="3595623050" sldId="357"/>
            <ac:spMk id="301" creationId="{A8EC2817-7096-4522-AC49-083A788FA15B}"/>
          </ac:spMkLst>
        </pc:spChg>
        <pc:spChg chg="mod">
          <ac:chgData name="One Skill" userId="8d49c830ac36a521" providerId="LiveId" clId="{108620F3-7C9B-4B7B-BDB5-71800E3BB158}" dt="2021-04-15T15:49:30.220" v="3639" actId="27803"/>
          <ac:spMkLst>
            <pc:docMk/>
            <pc:sldMk cId="3595623050" sldId="357"/>
            <ac:spMk id="302" creationId="{0E99E581-A910-4F05-9A81-7A9A509E804E}"/>
          </ac:spMkLst>
        </pc:spChg>
        <pc:spChg chg="mod">
          <ac:chgData name="One Skill" userId="8d49c830ac36a521" providerId="LiveId" clId="{108620F3-7C9B-4B7B-BDB5-71800E3BB158}" dt="2021-04-15T15:49:30.220" v="3639" actId="27803"/>
          <ac:spMkLst>
            <pc:docMk/>
            <pc:sldMk cId="3595623050" sldId="357"/>
            <ac:spMk id="303" creationId="{109275AA-0F34-4E0C-A89D-9A97ED00BEB8}"/>
          </ac:spMkLst>
        </pc:spChg>
        <pc:spChg chg="mod">
          <ac:chgData name="One Skill" userId="8d49c830ac36a521" providerId="LiveId" clId="{108620F3-7C9B-4B7B-BDB5-71800E3BB158}" dt="2021-04-15T15:49:30.220" v="3639" actId="27803"/>
          <ac:spMkLst>
            <pc:docMk/>
            <pc:sldMk cId="3595623050" sldId="357"/>
            <ac:spMk id="304" creationId="{6F9A4A23-EBC2-4B66-B763-0B6EC43EDA86}"/>
          </ac:spMkLst>
        </pc:spChg>
        <pc:spChg chg="mod">
          <ac:chgData name="One Skill" userId="8d49c830ac36a521" providerId="LiveId" clId="{108620F3-7C9B-4B7B-BDB5-71800E3BB158}" dt="2021-04-15T15:49:30.220" v="3639" actId="27803"/>
          <ac:spMkLst>
            <pc:docMk/>
            <pc:sldMk cId="3595623050" sldId="357"/>
            <ac:spMk id="305" creationId="{EAEE111D-514B-4CD5-B160-7E81CB714150}"/>
          </ac:spMkLst>
        </pc:spChg>
        <pc:spChg chg="mod">
          <ac:chgData name="One Skill" userId="8d49c830ac36a521" providerId="LiveId" clId="{108620F3-7C9B-4B7B-BDB5-71800E3BB158}" dt="2021-04-15T15:49:30.220" v="3639" actId="27803"/>
          <ac:spMkLst>
            <pc:docMk/>
            <pc:sldMk cId="3595623050" sldId="357"/>
            <ac:spMk id="306" creationId="{92140733-06F5-442B-ADFB-317A7077481F}"/>
          </ac:spMkLst>
        </pc:spChg>
        <pc:spChg chg="mod">
          <ac:chgData name="One Skill" userId="8d49c830ac36a521" providerId="LiveId" clId="{108620F3-7C9B-4B7B-BDB5-71800E3BB158}" dt="2021-04-15T15:49:30.220" v="3639" actId="27803"/>
          <ac:spMkLst>
            <pc:docMk/>
            <pc:sldMk cId="3595623050" sldId="357"/>
            <ac:spMk id="308" creationId="{18519A5C-DD47-461F-AF24-6E771E50DCF6}"/>
          </ac:spMkLst>
        </pc:spChg>
        <pc:spChg chg="mod">
          <ac:chgData name="One Skill" userId="8d49c830ac36a521" providerId="LiveId" clId="{108620F3-7C9B-4B7B-BDB5-71800E3BB158}" dt="2021-04-15T15:49:30.220" v="3639" actId="27803"/>
          <ac:spMkLst>
            <pc:docMk/>
            <pc:sldMk cId="3595623050" sldId="357"/>
            <ac:spMk id="309" creationId="{1B100685-71BE-41ED-A67E-5F04A45ABDA2}"/>
          </ac:spMkLst>
        </pc:spChg>
        <pc:spChg chg="mod">
          <ac:chgData name="One Skill" userId="8d49c830ac36a521" providerId="LiveId" clId="{108620F3-7C9B-4B7B-BDB5-71800E3BB158}" dt="2021-04-15T15:49:30.220" v="3639" actId="27803"/>
          <ac:spMkLst>
            <pc:docMk/>
            <pc:sldMk cId="3595623050" sldId="357"/>
            <ac:spMk id="310" creationId="{EC4A654E-599B-41B7-B919-45FAFB227986}"/>
          </ac:spMkLst>
        </pc:spChg>
        <pc:spChg chg="mod">
          <ac:chgData name="One Skill" userId="8d49c830ac36a521" providerId="LiveId" clId="{108620F3-7C9B-4B7B-BDB5-71800E3BB158}" dt="2021-04-15T15:49:30.220" v="3639" actId="27803"/>
          <ac:spMkLst>
            <pc:docMk/>
            <pc:sldMk cId="3595623050" sldId="357"/>
            <ac:spMk id="311" creationId="{BB570539-D4F0-45E3-8B92-B0EAE22D9948}"/>
          </ac:spMkLst>
        </pc:spChg>
        <pc:spChg chg="mod">
          <ac:chgData name="One Skill" userId="8d49c830ac36a521" providerId="LiveId" clId="{108620F3-7C9B-4B7B-BDB5-71800E3BB158}" dt="2021-04-15T15:49:30.220" v="3639" actId="27803"/>
          <ac:spMkLst>
            <pc:docMk/>
            <pc:sldMk cId="3595623050" sldId="357"/>
            <ac:spMk id="312" creationId="{3AEA7B62-165D-462A-BA85-8A694AB43150}"/>
          </ac:spMkLst>
        </pc:spChg>
        <pc:spChg chg="mod">
          <ac:chgData name="One Skill" userId="8d49c830ac36a521" providerId="LiveId" clId="{108620F3-7C9B-4B7B-BDB5-71800E3BB158}" dt="2021-04-15T15:49:30.220" v="3639" actId="27803"/>
          <ac:spMkLst>
            <pc:docMk/>
            <pc:sldMk cId="3595623050" sldId="357"/>
            <ac:spMk id="313" creationId="{BB3E4D0B-CF73-472F-B2E6-B80567F41442}"/>
          </ac:spMkLst>
        </pc:spChg>
        <pc:spChg chg="mod">
          <ac:chgData name="One Skill" userId="8d49c830ac36a521" providerId="LiveId" clId="{108620F3-7C9B-4B7B-BDB5-71800E3BB158}" dt="2021-04-15T15:49:30.220" v="3639" actId="27803"/>
          <ac:spMkLst>
            <pc:docMk/>
            <pc:sldMk cId="3595623050" sldId="357"/>
            <ac:spMk id="314" creationId="{CB8176E3-09AB-41C8-96FE-71088A5E5A29}"/>
          </ac:spMkLst>
        </pc:spChg>
        <pc:spChg chg="mod">
          <ac:chgData name="One Skill" userId="8d49c830ac36a521" providerId="LiveId" clId="{108620F3-7C9B-4B7B-BDB5-71800E3BB158}" dt="2021-04-15T15:49:30.220" v="3639" actId="27803"/>
          <ac:spMkLst>
            <pc:docMk/>
            <pc:sldMk cId="3595623050" sldId="357"/>
            <ac:spMk id="315" creationId="{CA618036-C963-481D-BB7C-1FE06F55BCF0}"/>
          </ac:spMkLst>
        </pc:spChg>
        <pc:spChg chg="mod">
          <ac:chgData name="One Skill" userId="8d49c830ac36a521" providerId="LiveId" clId="{108620F3-7C9B-4B7B-BDB5-71800E3BB158}" dt="2021-04-15T15:49:30.220" v="3639" actId="27803"/>
          <ac:spMkLst>
            <pc:docMk/>
            <pc:sldMk cId="3595623050" sldId="357"/>
            <ac:spMk id="316" creationId="{F2F4F519-86D0-421F-91E2-E25C5D34BFAC}"/>
          </ac:spMkLst>
        </pc:spChg>
        <pc:spChg chg="mod">
          <ac:chgData name="One Skill" userId="8d49c830ac36a521" providerId="LiveId" clId="{108620F3-7C9B-4B7B-BDB5-71800E3BB158}" dt="2021-04-15T15:49:57.468" v="3751" actId="165"/>
          <ac:spMkLst>
            <pc:docMk/>
            <pc:sldMk cId="3595623050" sldId="357"/>
            <ac:spMk id="319" creationId="{96321B7F-8685-43D9-B89E-E02597BC5B62}"/>
          </ac:spMkLst>
        </pc:spChg>
        <pc:spChg chg="mod">
          <ac:chgData name="One Skill" userId="8d49c830ac36a521" providerId="LiveId" clId="{108620F3-7C9B-4B7B-BDB5-71800E3BB158}" dt="2021-04-15T15:49:57.468" v="3751" actId="165"/>
          <ac:spMkLst>
            <pc:docMk/>
            <pc:sldMk cId="3595623050" sldId="357"/>
            <ac:spMk id="320" creationId="{D65DA004-E549-4228-B2C4-F5DA5A4CCA63}"/>
          </ac:spMkLst>
        </pc:spChg>
        <pc:spChg chg="mod">
          <ac:chgData name="One Skill" userId="8d49c830ac36a521" providerId="LiveId" clId="{108620F3-7C9B-4B7B-BDB5-71800E3BB158}" dt="2021-04-15T15:49:57.468" v="3751" actId="165"/>
          <ac:spMkLst>
            <pc:docMk/>
            <pc:sldMk cId="3595623050" sldId="357"/>
            <ac:spMk id="322" creationId="{CEDCC99A-9FE4-4754-887A-FAF45B2602B6}"/>
          </ac:spMkLst>
        </pc:spChg>
        <pc:spChg chg="mod">
          <ac:chgData name="One Skill" userId="8d49c830ac36a521" providerId="LiveId" clId="{108620F3-7C9B-4B7B-BDB5-71800E3BB158}" dt="2021-04-15T15:49:57.468" v="3751" actId="165"/>
          <ac:spMkLst>
            <pc:docMk/>
            <pc:sldMk cId="3595623050" sldId="357"/>
            <ac:spMk id="323" creationId="{058BA660-8788-44A5-B0EE-9E864FE44C56}"/>
          </ac:spMkLst>
        </pc:spChg>
        <pc:spChg chg="mod">
          <ac:chgData name="One Skill" userId="8d49c830ac36a521" providerId="LiveId" clId="{108620F3-7C9B-4B7B-BDB5-71800E3BB158}" dt="2021-04-15T15:49:57.468" v="3751" actId="165"/>
          <ac:spMkLst>
            <pc:docMk/>
            <pc:sldMk cId="3595623050" sldId="357"/>
            <ac:spMk id="325" creationId="{67B17BB7-5EA2-4ABD-9442-4391B2878AB0}"/>
          </ac:spMkLst>
        </pc:spChg>
        <pc:spChg chg="mod">
          <ac:chgData name="One Skill" userId="8d49c830ac36a521" providerId="LiveId" clId="{108620F3-7C9B-4B7B-BDB5-71800E3BB158}" dt="2021-04-15T15:49:57.468" v="3751" actId="165"/>
          <ac:spMkLst>
            <pc:docMk/>
            <pc:sldMk cId="3595623050" sldId="357"/>
            <ac:spMk id="326" creationId="{43C6BAC8-DEE4-47E6-99D7-C853087B3726}"/>
          </ac:spMkLst>
        </pc:spChg>
        <pc:spChg chg="mod">
          <ac:chgData name="One Skill" userId="8d49c830ac36a521" providerId="LiveId" clId="{108620F3-7C9B-4B7B-BDB5-71800E3BB158}" dt="2021-04-15T15:49:57.468" v="3751" actId="165"/>
          <ac:spMkLst>
            <pc:docMk/>
            <pc:sldMk cId="3595623050" sldId="357"/>
            <ac:spMk id="327" creationId="{0288A580-5131-46F5-8A6F-7BD843A4ED1F}"/>
          </ac:spMkLst>
        </pc:spChg>
        <pc:spChg chg="mod">
          <ac:chgData name="One Skill" userId="8d49c830ac36a521" providerId="LiveId" clId="{108620F3-7C9B-4B7B-BDB5-71800E3BB158}" dt="2021-04-15T15:49:57.468" v="3751" actId="165"/>
          <ac:spMkLst>
            <pc:docMk/>
            <pc:sldMk cId="3595623050" sldId="357"/>
            <ac:spMk id="328" creationId="{59BA9AFF-AA41-464E-BC59-516D5B7B3DAF}"/>
          </ac:spMkLst>
        </pc:spChg>
        <pc:spChg chg="mod">
          <ac:chgData name="One Skill" userId="8d49c830ac36a521" providerId="LiveId" clId="{108620F3-7C9B-4B7B-BDB5-71800E3BB158}" dt="2021-04-15T15:49:57.468" v="3751" actId="165"/>
          <ac:spMkLst>
            <pc:docMk/>
            <pc:sldMk cId="3595623050" sldId="357"/>
            <ac:spMk id="329" creationId="{A10F8B06-0794-442D-A6E6-C5B646D8597E}"/>
          </ac:spMkLst>
        </pc:spChg>
        <pc:spChg chg="mod">
          <ac:chgData name="One Skill" userId="8d49c830ac36a521" providerId="LiveId" clId="{108620F3-7C9B-4B7B-BDB5-71800E3BB158}" dt="2021-04-15T15:49:57.468" v="3751" actId="165"/>
          <ac:spMkLst>
            <pc:docMk/>
            <pc:sldMk cId="3595623050" sldId="357"/>
            <ac:spMk id="330" creationId="{3859A9BE-9603-46F6-BB4F-9CAD23971E38}"/>
          </ac:spMkLst>
        </pc:spChg>
        <pc:spChg chg="mod">
          <ac:chgData name="One Skill" userId="8d49c830ac36a521" providerId="LiveId" clId="{108620F3-7C9B-4B7B-BDB5-71800E3BB158}" dt="2021-04-15T15:49:57.468" v="3751" actId="165"/>
          <ac:spMkLst>
            <pc:docMk/>
            <pc:sldMk cId="3595623050" sldId="357"/>
            <ac:spMk id="331" creationId="{9B5D787C-63D5-421B-A807-2E0F28016958}"/>
          </ac:spMkLst>
        </pc:spChg>
        <pc:spChg chg="mod">
          <ac:chgData name="One Skill" userId="8d49c830ac36a521" providerId="LiveId" clId="{108620F3-7C9B-4B7B-BDB5-71800E3BB158}" dt="2021-04-15T15:49:57.468" v="3751" actId="165"/>
          <ac:spMkLst>
            <pc:docMk/>
            <pc:sldMk cId="3595623050" sldId="357"/>
            <ac:spMk id="332" creationId="{2662C33F-531D-4C54-B927-F7443B1D5130}"/>
          </ac:spMkLst>
        </pc:spChg>
        <pc:spChg chg="mod">
          <ac:chgData name="One Skill" userId="8d49c830ac36a521" providerId="LiveId" clId="{108620F3-7C9B-4B7B-BDB5-71800E3BB158}" dt="2021-04-15T15:49:57.468" v="3751" actId="165"/>
          <ac:spMkLst>
            <pc:docMk/>
            <pc:sldMk cId="3595623050" sldId="357"/>
            <ac:spMk id="333" creationId="{39EAF3E8-3B90-412B-9B44-B228F070A4B1}"/>
          </ac:spMkLst>
        </pc:spChg>
        <pc:spChg chg="mod">
          <ac:chgData name="One Skill" userId="8d49c830ac36a521" providerId="LiveId" clId="{108620F3-7C9B-4B7B-BDB5-71800E3BB158}" dt="2021-04-15T15:49:57.468" v="3751" actId="165"/>
          <ac:spMkLst>
            <pc:docMk/>
            <pc:sldMk cId="3595623050" sldId="357"/>
            <ac:spMk id="334" creationId="{E9ADDC0C-25C1-45B9-A42D-98019C7A1F78}"/>
          </ac:spMkLst>
        </pc:spChg>
        <pc:spChg chg="mod">
          <ac:chgData name="One Skill" userId="8d49c830ac36a521" providerId="LiveId" clId="{108620F3-7C9B-4B7B-BDB5-71800E3BB158}" dt="2021-04-15T15:49:57.468" v="3751" actId="165"/>
          <ac:spMkLst>
            <pc:docMk/>
            <pc:sldMk cId="3595623050" sldId="357"/>
            <ac:spMk id="336" creationId="{5E7D32A0-B2E3-4021-B649-B9CA5B912FE2}"/>
          </ac:spMkLst>
        </pc:spChg>
        <pc:spChg chg="mod">
          <ac:chgData name="One Skill" userId="8d49c830ac36a521" providerId="LiveId" clId="{108620F3-7C9B-4B7B-BDB5-71800E3BB158}" dt="2021-04-15T15:49:57.468" v="3751" actId="165"/>
          <ac:spMkLst>
            <pc:docMk/>
            <pc:sldMk cId="3595623050" sldId="357"/>
            <ac:spMk id="337" creationId="{8620176D-B2C3-4B5C-9F33-3E585739A3A9}"/>
          </ac:spMkLst>
        </pc:spChg>
        <pc:spChg chg="mod">
          <ac:chgData name="One Skill" userId="8d49c830ac36a521" providerId="LiveId" clId="{108620F3-7C9B-4B7B-BDB5-71800E3BB158}" dt="2021-04-15T15:49:57.468" v="3751" actId="165"/>
          <ac:spMkLst>
            <pc:docMk/>
            <pc:sldMk cId="3595623050" sldId="357"/>
            <ac:spMk id="338" creationId="{E638CF00-159F-47F8-9147-E602300143D0}"/>
          </ac:spMkLst>
        </pc:spChg>
        <pc:spChg chg="mod">
          <ac:chgData name="One Skill" userId="8d49c830ac36a521" providerId="LiveId" clId="{108620F3-7C9B-4B7B-BDB5-71800E3BB158}" dt="2021-04-15T15:49:57.468" v="3751" actId="165"/>
          <ac:spMkLst>
            <pc:docMk/>
            <pc:sldMk cId="3595623050" sldId="357"/>
            <ac:spMk id="339" creationId="{D983D846-AD72-464C-A9BC-8726D63F5FB3}"/>
          </ac:spMkLst>
        </pc:spChg>
        <pc:spChg chg="mod">
          <ac:chgData name="One Skill" userId="8d49c830ac36a521" providerId="LiveId" clId="{108620F3-7C9B-4B7B-BDB5-71800E3BB158}" dt="2021-04-15T15:49:57.468" v="3751" actId="165"/>
          <ac:spMkLst>
            <pc:docMk/>
            <pc:sldMk cId="3595623050" sldId="357"/>
            <ac:spMk id="340" creationId="{961C89EA-F82E-4FC8-B287-B1A272F8171F}"/>
          </ac:spMkLst>
        </pc:spChg>
        <pc:spChg chg="mod">
          <ac:chgData name="One Skill" userId="8d49c830ac36a521" providerId="LiveId" clId="{108620F3-7C9B-4B7B-BDB5-71800E3BB158}" dt="2021-04-15T15:49:57.468" v="3751" actId="165"/>
          <ac:spMkLst>
            <pc:docMk/>
            <pc:sldMk cId="3595623050" sldId="357"/>
            <ac:spMk id="342" creationId="{30A5171B-DE9E-4975-ADBE-336EE14EF204}"/>
          </ac:spMkLst>
        </pc:spChg>
        <pc:spChg chg="mod">
          <ac:chgData name="One Skill" userId="8d49c830ac36a521" providerId="LiveId" clId="{108620F3-7C9B-4B7B-BDB5-71800E3BB158}" dt="2021-04-15T15:49:57.468" v="3751" actId="165"/>
          <ac:spMkLst>
            <pc:docMk/>
            <pc:sldMk cId="3595623050" sldId="357"/>
            <ac:spMk id="343" creationId="{D8219108-512E-4796-9D7F-3A6C92E8752F}"/>
          </ac:spMkLst>
        </pc:spChg>
        <pc:spChg chg="mod">
          <ac:chgData name="One Skill" userId="8d49c830ac36a521" providerId="LiveId" clId="{108620F3-7C9B-4B7B-BDB5-71800E3BB158}" dt="2021-04-15T15:49:57.468" v="3751" actId="165"/>
          <ac:spMkLst>
            <pc:docMk/>
            <pc:sldMk cId="3595623050" sldId="357"/>
            <ac:spMk id="344" creationId="{BB683911-0D80-409D-BFD9-F764D8F625E4}"/>
          </ac:spMkLst>
        </pc:spChg>
        <pc:spChg chg="mod topLvl">
          <ac:chgData name="One Skill" userId="8d49c830ac36a521" providerId="LiveId" clId="{108620F3-7C9B-4B7B-BDB5-71800E3BB158}" dt="2021-04-15T15:49:57.468" v="3751" actId="165"/>
          <ac:spMkLst>
            <pc:docMk/>
            <pc:sldMk cId="3595623050" sldId="357"/>
            <ac:spMk id="345" creationId="{B6AFE8C8-1BB9-4190-A3E9-920B85422755}"/>
          </ac:spMkLst>
        </pc:spChg>
        <pc:spChg chg="mod topLvl">
          <ac:chgData name="One Skill" userId="8d49c830ac36a521" providerId="LiveId" clId="{108620F3-7C9B-4B7B-BDB5-71800E3BB158}" dt="2021-04-15T15:50:07.674" v="3757" actId="1076"/>
          <ac:spMkLst>
            <pc:docMk/>
            <pc:sldMk cId="3595623050" sldId="357"/>
            <ac:spMk id="346" creationId="{6325AF87-B96C-440E-A2E1-248D5E7B44A8}"/>
          </ac:spMkLst>
        </pc:spChg>
        <pc:spChg chg="mod">
          <ac:chgData name="One Skill" userId="8d49c830ac36a521" providerId="LiveId" clId="{108620F3-7C9B-4B7B-BDB5-71800E3BB158}" dt="2021-04-15T15:49:57.468" v="3751" actId="165"/>
          <ac:spMkLst>
            <pc:docMk/>
            <pc:sldMk cId="3595623050" sldId="357"/>
            <ac:spMk id="348" creationId="{2E46840A-1139-4C75-B1D2-1164CC9421CF}"/>
          </ac:spMkLst>
        </pc:spChg>
        <pc:spChg chg="mod">
          <ac:chgData name="One Skill" userId="8d49c830ac36a521" providerId="LiveId" clId="{108620F3-7C9B-4B7B-BDB5-71800E3BB158}" dt="2021-04-15T15:49:57.468" v="3751" actId="165"/>
          <ac:spMkLst>
            <pc:docMk/>
            <pc:sldMk cId="3595623050" sldId="357"/>
            <ac:spMk id="349" creationId="{94E380F9-EE39-4BD9-AA8E-EA90743B1FE7}"/>
          </ac:spMkLst>
        </pc:spChg>
        <pc:spChg chg="mod">
          <ac:chgData name="One Skill" userId="8d49c830ac36a521" providerId="LiveId" clId="{108620F3-7C9B-4B7B-BDB5-71800E3BB158}" dt="2021-04-15T15:49:57.468" v="3751" actId="165"/>
          <ac:spMkLst>
            <pc:docMk/>
            <pc:sldMk cId="3595623050" sldId="357"/>
            <ac:spMk id="351" creationId="{E68C277D-2741-48AB-9A84-F9366B819D2A}"/>
          </ac:spMkLst>
        </pc:spChg>
        <pc:spChg chg="mod">
          <ac:chgData name="One Skill" userId="8d49c830ac36a521" providerId="LiveId" clId="{108620F3-7C9B-4B7B-BDB5-71800E3BB158}" dt="2021-04-15T15:49:57.468" v="3751" actId="165"/>
          <ac:spMkLst>
            <pc:docMk/>
            <pc:sldMk cId="3595623050" sldId="357"/>
            <ac:spMk id="352" creationId="{F404EDE6-E18C-41B2-B6C3-65D0459FD6D8}"/>
          </ac:spMkLst>
        </pc:spChg>
        <pc:spChg chg="mod">
          <ac:chgData name="One Skill" userId="8d49c830ac36a521" providerId="LiveId" clId="{108620F3-7C9B-4B7B-BDB5-71800E3BB158}" dt="2021-04-15T15:49:57.468" v="3751" actId="165"/>
          <ac:spMkLst>
            <pc:docMk/>
            <pc:sldMk cId="3595623050" sldId="357"/>
            <ac:spMk id="353" creationId="{EEF68A3F-76E7-4B2A-ABAC-2D6D16012A02}"/>
          </ac:spMkLst>
        </pc:spChg>
        <pc:spChg chg="mod">
          <ac:chgData name="One Skill" userId="8d49c830ac36a521" providerId="LiveId" clId="{108620F3-7C9B-4B7B-BDB5-71800E3BB158}" dt="2021-04-15T15:49:57.468" v="3751" actId="165"/>
          <ac:spMkLst>
            <pc:docMk/>
            <pc:sldMk cId="3595623050" sldId="357"/>
            <ac:spMk id="354" creationId="{132A3448-DCB6-47D4-A0AE-E9AD5F007047}"/>
          </ac:spMkLst>
        </pc:spChg>
        <pc:spChg chg="mod">
          <ac:chgData name="One Skill" userId="8d49c830ac36a521" providerId="LiveId" clId="{108620F3-7C9B-4B7B-BDB5-71800E3BB158}" dt="2021-04-15T15:49:57.468" v="3751" actId="165"/>
          <ac:spMkLst>
            <pc:docMk/>
            <pc:sldMk cId="3595623050" sldId="357"/>
            <ac:spMk id="355" creationId="{0C34EE76-B0D1-4A3A-8773-2573B3B64C9F}"/>
          </ac:spMkLst>
        </pc:spChg>
        <pc:spChg chg="mod">
          <ac:chgData name="One Skill" userId="8d49c830ac36a521" providerId="LiveId" clId="{108620F3-7C9B-4B7B-BDB5-71800E3BB158}" dt="2021-04-15T15:49:57.468" v="3751" actId="165"/>
          <ac:spMkLst>
            <pc:docMk/>
            <pc:sldMk cId="3595623050" sldId="357"/>
            <ac:spMk id="356" creationId="{03F24CF8-E0EE-40EB-A06D-ADE7C6FE64E6}"/>
          </ac:spMkLst>
        </pc:spChg>
        <pc:spChg chg="mod">
          <ac:chgData name="One Skill" userId="8d49c830ac36a521" providerId="LiveId" clId="{108620F3-7C9B-4B7B-BDB5-71800E3BB158}" dt="2021-04-15T15:49:57.468" v="3751" actId="165"/>
          <ac:spMkLst>
            <pc:docMk/>
            <pc:sldMk cId="3595623050" sldId="357"/>
            <ac:spMk id="357" creationId="{20065086-F61B-49E7-BD10-9C62A740D64D}"/>
          </ac:spMkLst>
        </pc:spChg>
        <pc:spChg chg="mod">
          <ac:chgData name="One Skill" userId="8d49c830ac36a521" providerId="LiveId" clId="{108620F3-7C9B-4B7B-BDB5-71800E3BB158}" dt="2021-04-15T15:49:57.468" v="3751" actId="165"/>
          <ac:spMkLst>
            <pc:docMk/>
            <pc:sldMk cId="3595623050" sldId="357"/>
            <ac:spMk id="358" creationId="{EE4849CB-63D2-4CE8-8F80-88A8D7B1FF4B}"/>
          </ac:spMkLst>
        </pc:spChg>
        <pc:spChg chg="mod">
          <ac:chgData name="One Skill" userId="8d49c830ac36a521" providerId="LiveId" clId="{108620F3-7C9B-4B7B-BDB5-71800E3BB158}" dt="2021-04-15T15:49:57.468" v="3751" actId="165"/>
          <ac:spMkLst>
            <pc:docMk/>
            <pc:sldMk cId="3595623050" sldId="357"/>
            <ac:spMk id="359" creationId="{91C1E8AF-5BA2-4E50-AB8E-45C0A37105B1}"/>
          </ac:spMkLst>
        </pc:spChg>
        <pc:spChg chg="mod">
          <ac:chgData name="One Skill" userId="8d49c830ac36a521" providerId="LiveId" clId="{108620F3-7C9B-4B7B-BDB5-71800E3BB158}" dt="2021-04-15T15:49:57.468" v="3751" actId="165"/>
          <ac:spMkLst>
            <pc:docMk/>
            <pc:sldMk cId="3595623050" sldId="357"/>
            <ac:spMk id="360" creationId="{C5FB9AF3-224E-49CD-BAEB-91C70D0D3652}"/>
          </ac:spMkLst>
        </pc:spChg>
        <pc:spChg chg="mod">
          <ac:chgData name="One Skill" userId="8d49c830ac36a521" providerId="LiveId" clId="{108620F3-7C9B-4B7B-BDB5-71800E3BB158}" dt="2021-04-15T15:49:57.468" v="3751" actId="165"/>
          <ac:spMkLst>
            <pc:docMk/>
            <pc:sldMk cId="3595623050" sldId="357"/>
            <ac:spMk id="361" creationId="{BA82AB1E-98EA-4A6E-9239-C51A8E5752F1}"/>
          </ac:spMkLst>
        </pc:spChg>
        <pc:spChg chg="mod">
          <ac:chgData name="One Skill" userId="8d49c830ac36a521" providerId="LiveId" clId="{108620F3-7C9B-4B7B-BDB5-71800E3BB158}" dt="2021-04-15T15:49:57.468" v="3751" actId="165"/>
          <ac:spMkLst>
            <pc:docMk/>
            <pc:sldMk cId="3595623050" sldId="357"/>
            <ac:spMk id="362" creationId="{32B9470E-0AC7-49FD-B611-29487AAA2BB7}"/>
          </ac:spMkLst>
        </pc:spChg>
        <pc:spChg chg="mod">
          <ac:chgData name="One Skill" userId="8d49c830ac36a521" providerId="LiveId" clId="{108620F3-7C9B-4B7B-BDB5-71800E3BB158}" dt="2021-04-15T15:49:57.468" v="3751" actId="165"/>
          <ac:spMkLst>
            <pc:docMk/>
            <pc:sldMk cId="3595623050" sldId="357"/>
            <ac:spMk id="364" creationId="{B271F6F4-790D-42CD-810D-4C38A47F5C04}"/>
          </ac:spMkLst>
        </pc:spChg>
        <pc:spChg chg="mod">
          <ac:chgData name="One Skill" userId="8d49c830ac36a521" providerId="LiveId" clId="{108620F3-7C9B-4B7B-BDB5-71800E3BB158}" dt="2021-04-15T15:49:57.468" v="3751" actId="165"/>
          <ac:spMkLst>
            <pc:docMk/>
            <pc:sldMk cId="3595623050" sldId="357"/>
            <ac:spMk id="365" creationId="{1B904BBF-640B-43CD-B066-1558C7DDAC89}"/>
          </ac:spMkLst>
        </pc:spChg>
        <pc:spChg chg="mod">
          <ac:chgData name="One Skill" userId="8d49c830ac36a521" providerId="LiveId" clId="{108620F3-7C9B-4B7B-BDB5-71800E3BB158}" dt="2021-04-15T15:49:57.468" v="3751" actId="165"/>
          <ac:spMkLst>
            <pc:docMk/>
            <pc:sldMk cId="3595623050" sldId="357"/>
            <ac:spMk id="366" creationId="{AB1D63B0-014E-46D3-B7AC-553B062A1EB0}"/>
          </ac:spMkLst>
        </pc:spChg>
        <pc:spChg chg="mod">
          <ac:chgData name="One Skill" userId="8d49c830ac36a521" providerId="LiveId" clId="{108620F3-7C9B-4B7B-BDB5-71800E3BB158}" dt="2021-04-15T15:49:57.468" v="3751" actId="165"/>
          <ac:spMkLst>
            <pc:docMk/>
            <pc:sldMk cId="3595623050" sldId="357"/>
            <ac:spMk id="367" creationId="{0778A7D3-A5C5-40FF-8FAF-F23DFFFE6348}"/>
          </ac:spMkLst>
        </pc:spChg>
        <pc:spChg chg="mod">
          <ac:chgData name="One Skill" userId="8d49c830ac36a521" providerId="LiveId" clId="{108620F3-7C9B-4B7B-BDB5-71800E3BB158}" dt="2021-04-15T15:49:57.468" v="3751" actId="165"/>
          <ac:spMkLst>
            <pc:docMk/>
            <pc:sldMk cId="3595623050" sldId="357"/>
            <ac:spMk id="368" creationId="{4462033E-F351-4FFC-97C5-E2621C812119}"/>
          </ac:spMkLst>
        </pc:spChg>
        <pc:spChg chg="mod">
          <ac:chgData name="One Skill" userId="8d49c830ac36a521" providerId="LiveId" clId="{108620F3-7C9B-4B7B-BDB5-71800E3BB158}" dt="2021-04-15T15:49:57.468" v="3751" actId="165"/>
          <ac:spMkLst>
            <pc:docMk/>
            <pc:sldMk cId="3595623050" sldId="357"/>
            <ac:spMk id="369" creationId="{FB0A72B7-BDB8-4B09-9E59-52BB0C5B3E90}"/>
          </ac:spMkLst>
        </pc:spChg>
        <pc:spChg chg="mod">
          <ac:chgData name="One Skill" userId="8d49c830ac36a521" providerId="LiveId" clId="{108620F3-7C9B-4B7B-BDB5-71800E3BB158}" dt="2021-04-15T15:49:57.468" v="3751" actId="165"/>
          <ac:spMkLst>
            <pc:docMk/>
            <pc:sldMk cId="3595623050" sldId="357"/>
            <ac:spMk id="370" creationId="{453FEA11-4A26-4FD0-AE6A-6A389181BB1F}"/>
          </ac:spMkLst>
        </pc:spChg>
        <pc:spChg chg="mod">
          <ac:chgData name="One Skill" userId="8d49c830ac36a521" providerId="LiveId" clId="{108620F3-7C9B-4B7B-BDB5-71800E3BB158}" dt="2021-04-15T15:49:57.468" v="3751" actId="165"/>
          <ac:spMkLst>
            <pc:docMk/>
            <pc:sldMk cId="3595623050" sldId="357"/>
            <ac:spMk id="371" creationId="{C6894F6A-FABE-41DC-8334-D3AC9ED02CB3}"/>
          </ac:spMkLst>
        </pc:spChg>
        <pc:spChg chg="mod">
          <ac:chgData name="One Skill" userId="8d49c830ac36a521" providerId="LiveId" clId="{108620F3-7C9B-4B7B-BDB5-71800E3BB158}" dt="2021-04-15T15:49:57.468" v="3751" actId="165"/>
          <ac:spMkLst>
            <pc:docMk/>
            <pc:sldMk cId="3595623050" sldId="357"/>
            <ac:spMk id="373" creationId="{D6DDCEEE-FE05-4A58-8022-BB0CB90C007F}"/>
          </ac:spMkLst>
        </pc:spChg>
        <pc:spChg chg="mod">
          <ac:chgData name="One Skill" userId="8d49c830ac36a521" providerId="LiveId" clId="{108620F3-7C9B-4B7B-BDB5-71800E3BB158}" dt="2021-04-15T15:49:57.468" v="3751" actId="165"/>
          <ac:spMkLst>
            <pc:docMk/>
            <pc:sldMk cId="3595623050" sldId="357"/>
            <ac:spMk id="374" creationId="{0A73AB1F-C16C-443F-A3DA-FB69C19E7572}"/>
          </ac:spMkLst>
        </pc:spChg>
        <pc:spChg chg="mod">
          <ac:chgData name="One Skill" userId="8d49c830ac36a521" providerId="LiveId" clId="{108620F3-7C9B-4B7B-BDB5-71800E3BB158}" dt="2021-04-15T15:49:57.468" v="3751" actId="165"/>
          <ac:spMkLst>
            <pc:docMk/>
            <pc:sldMk cId="3595623050" sldId="357"/>
            <ac:spMk id="375" creationId="{6C2686AE-EF9D-4AD3-9887-964C5E120A44}"/>
          </ac:spMkLst>
        </pc:spChg>
        <pc:spChg chg="mod">
          <ac:chgData name="One Skill" userId="8d49c830ac36a521" providerId="LiveId" clId="{108620F3-7C9B-4B7B-BDB5-71800E3BB158}" dt="2021-04-15T15:49:57.468" v="3751" actId="165"/>
          <ac:spMkLst>
            <pc:docMk/>
            <pc:sldMk cId="3595623050" sldId="357"/>
            <ac:spMk id="376" creationId="{0504C683-2303-4029-B557-7BD9353FD617}"/>
          </ac:spMkLst>
        </pc:spChg>
        <pc:spChg chg="mod">
          <ac:chgData name="One Skill" userId="8d49c830ac36a521" providerId="LiveId" clId="{108620F3-7C9B-4B7B-BDB5-71800E3BB158}" dt="2021-04-15T15:49:57.468" v="3751" actId="165"/>
          <ac:spMkLst>
            <pc:docMk/>
            <pc:sldMk cId="3595623050" sldId="357"/>
            <ac:spMk id="378" creationId="{0FC119DE-CC9B-4CFB-A861-FAF5A39F3A99}"/>
          </ac:spMkLst>
        </pc:spChg>
        <pc:spChg chg="mod">
          <ac:chgData name="One Skill" userId="8d49c830ac36a521" providerId="LiveId" clId="{108620F3-7C9B-4B7B-BDB5-71800E3BB158}" dt="2021-04-15T15:49:57.468" v="3751" actId="165"/>
          <ac:spMkLst>
            <pc:docMk/>
            <pc:sldMk cId="3595623050" sldId="357"/>
            <ac:spMk id="379" creationId="{559FC509-3BEA-47BE-9150-4D5412613DC8}"/>
          </ac:spMkLst>
        </pc:spChg>
        <pc:spChg chg="mod">
          <ac:chgData name="One Skill" userId="8d49c830ac36a521" providerId="LiveId" clId="{108620F3-7C9B-4B7B-BDB5-71800E3BB158}" dt="2021-04-15T15:49:57.468" v="3751" actId="165"/>
          <ac:spMkLst>
            <pc:docMk/>
            <pc:sldMk cId="3595623050" sldId="357"/>
            <ac:spMk id="380" creationId="{F7FBC90D-793A-4A6C-AFCC-FDA0387D00EF}"/>
          </ac:spMkLst>
        </pc:spChg>
        <pc:spChg chg="mod">
          <ac:chgData name="One Skill" userId="8d49c830ac36a521" providerId="LiveId" clId="{108620F3-7C9B-4B7B-BDB5-71800E3BB158}" dt="2021-04-15T15:49:57.468" v="3751" actId="165"/>
          <ac:spMkLst>
            <pc:docMk/>
            <pc:sldMk cId="3595623050" sldId="357"/>
            <ac:spMk id="381" creationId="{47DE0BAB-0850-4500-BE14-B28636A24C46}"/>
          </ac:spMkLst>
        </pc:spChg>
        <pc:spChg chg="mod">
          <ac:chgData name="One Skill" userId="8d49c830ac36a521" providerId="LiveId" clId="{108620F3-7C9B-4B7B-BDB5-71800E3BB158}" dt="2021-04-15T15:49:57.468" v="3751" actId="165"/>
          <ac:spMkLst>
            <pc:docMk/>
            <pc:sldMk cId="3595623050" sldId="357"/>
            <ac:spMk id="382" creationId="{935B55A9-41AE-427E-A388-1225436BDB72}"/>
          </ac:spMkLst>
        </pc:spChg>
        <pc:spChg chg="mod">
          <ac:chgData name="One Skill" userId="8d49c830ac36a521" providerId="LiveId" clId="{108620F3-7C9B-4B7B-BDB5-71800E3BB158}" dt="2021-04-15T15:49:57.468" v="3751" actId="165"/>
          <ac:spMkLst>
            <pc:docMk/>
            <pc:sldMk cId="3595623050" sldId="357"/>
            <ac:spMk id="383" creationId="{5FA49980-662A-4F8F-836B-E805EA7F300B}"/>
          </ac:spMkLst>
        </pc:spChg>
        <pc:spChg chg="mod">
          <ac:chgData name="One Skill" userId="8d49c830ac36a521" providerId="LiveId" clId="{108620F3-7C9B-4B7B-BDB5-71800E3BB158}" dt="2021-04-15T15:49:57.468" v="3751" actId="165"/>
          <ac:spMkLst>
            <pc:docMk/>
            <pc:sldMk cId="3595623050" sldId="357"/>
            <ac:spMk id="384" creationId="{AF064FA9-59AF-4C40-AA3F-EFAE5D0D67E9}"/>
          </ac:spMkLst>
        </pc:spChg>
        <pc:spChg chg="mod">
          <ac:chgData name="One Skill" userId="8d49c830ac36a521" providerId="LiveId" clId="{108620F3-7C9B-4B7B-BDB5-71800E3BB158}" dt="2021-04-15T15:49:57.468" v="3751" actId="165"/>
          <ac:spMkLst>
            <pc:docMk/>
            <pc:sldMk cId="3595623050" sldId="357"/>
            <ac:spMk id="385" creationId="{5F9E3E78-0198-4CF0-9D7E-52B271ED9560}"/>
          </ac:spMkLst>
        </pc:spChg>
        <pc:spChg chg="mod">
          <ac:chgData name="One Skill" userId="8d49c830ac36a521" providerId="LiveId" clId="{108620F3-7C9B-4B7B-BDB5-71800E3BB158}" dt="2021-04-15T15:49:57.468" v="3751" actId="165"/>
          <ac:spMkLst>
            <pc:docMk/>
            <pc:sldMk cId="3595623050" sldId="357"/>
            <ac:spMk id="387" creationId="{D540D2F1-EE3D-4294-9917-0BD4A3C34978}"/>
          </ac:spMkLst>
        </pc:spChg>
        <pc:spChg chg="mod">
          <ac:chgData name="One Skill" userId="8d49c830ac36a521" providerId="LiveId" clId="{108620F3-7C9B-4B7B-BDB5-71800E3BB158}" dt="2021-04-15T15:49:57.468" v="3751" actId="165"/>
          <ac:spMkLst>
            <pc:docMk/>
            <pc:sldMk cId="3595623050" sldId="357"/>
            <ac:spMk id="388" creationId="{2D6BE863-A88B-47FB-A577-778C690F19FF}"/>
          </ac:spMkLst>
        </pc:spChg>
        <pc:spChg chg="mod">
          <ac:chgData name="One Skill" userId="8d49c830ac36a521" providerId="LiveId" clId="{108620F3-7C9B-4B7B-BDB5-71800E3BB158}" dt="2021-04-15T15:49:57.468" v="3751" actId="165"/>
          <ac:spMkLst>
            <pc:docMk/>
            <pc:sldMk cId="3595623050" sldId="357"/>
            <ac:spMk id="389" creationId="{8EDEA81B-9FCC-46AF-B82E-B40138143752}"/>
          </ac:spMkLst>
        </pc:spChg>
        <pc:spChg chg="mod">
          <ac:chgData name="One Skill" userId="8d49c830ac36a521" providerId="LiveId" clId="{108620F3-7C9B-4B7B-BDB5-71800E3BB158}" dt="2021-04-15T15:49:57.468" v="3751" actId="165"/>
          <ac:spMkLst>
            <pc:docMk/>
            <pc:sldMk cId="3595623050" sldId="357"/>
            <ac:spMk id="390" creationId="{9467AA2E-B999-41FE-86AE-5BDA1A177829}"/>
          </ac:spMkLst>
        </pc:spChg>
        <pc:spChg chg="mod">
          <ac:chgData name="One Skill" userId="8d49c830ac36a521" providerId="LiveId" clId="{108620F3-7C9B-4B7B-BDB5-71800E3BB158}" dt="2021-04-15T15:49:57.468" v="3751" actId="165"/>
          <ac:spMkLst>
            <pc:docMk/>
            <pc:sldMk cId="3595623050" sldId="357"/>
            <ac:spMk id="391" creationId="{3E9F37E9-FA89-40E6-A45F-B4259F21A015}"/>
          </ac:spMkLst>
        </pc:spChg>
        <pc:spChg chg="mod">
          <ac:chgData name="One Skill" userId="8d49c830ac36a521" providerId="LiveId" clId="{108620F3-7C9B-4B7B-BDB5-71800E3BB158}" dt="2021-04-15T15:49:57.468" v="3751" actId="165"/>
          <ac:spMkLst>
            <pc:docMk/>
            <pc:sldMk cId="3595623050" sldId="357"/>
            <ac:spMk id="392" creationId="{07852F84-5DB2-4B20-B944-FFF861C5E58E}"/>
          </ac:spMkLst>
        </pc:spChg>
        <pc:spChg chg="mod">
          <ac:chgData name="One Skill" userId="8d49c830ac36a521" providerId="LiveId" clId="{108620F3-7C9B-4B7B-BDB5-71800E3BB158}" dt="2021-04-15T15:49:57.468" v="3751" actId="165"/>
          <ac:spMkLst>
            <pc:docMk/>
            <pc:sldMk cId="3595623050" sldId="357"/>
            <ac:spMk id="393" creationId="{039A1EBA-1B7F-4F0E-87DD-DB16806B3800}"/>
          </ac:spMkLst>
        </pc:spChg>
        <pc:spChg chg="mod">
          <ac:chgData name="One Skill" userId="8d49c830ac36a521" providerId="LiveId" clId="{108620F3-7C9B-4B7B-BDB5-71800E3BB158}" dt="2021-04-15T15:49:57.468" v="3751" actId="165"/>
          <ac:spMkLst>
            <pc:docMk/>
            <pc:sldMk cId="3595623050" sldId="357"/>
            <ac:spMk id="394" creationId="{8C67862B-BC85-4316-BD18-69ED2C85575A}"/>
          </ac:spMkLst>
        </pc:spChg>
        <pc:spChg chg="mod">
          <ac:chgData name="One Skill" userId="8d49c830ac36a521" providerId="LiveId" clId="{108620F3-7C9B-4B7B-BDB5-71800E3BB158}" dt="2021-04-15T15:49:57.468" v="3751" actId="165"/>
          <ac:spMkLst>
            <pc:docMk/>
            <pc:sldMk cId="3595623050" sldId="357"/>
            <ac:spMk id="395" creationId="{5265D2CF-1CD4-4B13-BD75-CD817A7756FB}"/>
          </ac:spMkLst>
        </pc:spChg>
        <pc:spChg chg="mod">
          <ac:chgData name="One Skill" userId="8d49c830ac36a521" providerId="LiveId" clId="{108620F3-7C9B-4B7B-BDB5-71800E3BB158}" dt="2021-04-15T15:49:57.468" v="3751" actId="165"/>
          <ac:spMkLst>
            <pc:docMk/>
            <pc:sldMk cId="3595623050" sldId="357"/>
            <ac:spMk id="396" creationId="{09988B57-7FCC-4559-9679-4DE67B2DF406}"/>
          </ac:spMkLst>
        </pc:spChg>
        <pc:spChg chg="mod">
          <ac:chgData name="One Skill" userId="8d49c830ac36a521" providerId="LiveId" clId="{108620F3-7C9B-4B7B-BDB5-71800E3BB158}" dt="2021-04-15T15:49:57.468" v="3751" actId="165"/>
          <ac:spMkLst>
            <pc:docMk/>
            <pc:sldMk cId="3595623050" sldId="357"/>
            <ac:spMk id="397" creationId="{2A36DD5A-3886-47B7-AE43-2FFBD59B99B1}"/>
          </ac:spMkLst>
        </pc:spChg>
        <pc:spChg chg="mod">
          <ac:chgData name="One Skill" userId="8d49c830ac36a521" providerId="LiveId" clId="{108620F3-7C9B-4B7B-BDB5-71800E3BB158}" dt="2021-04-15T15:49:57.468" v="3751" actId="165"/>
          <ac:spMkLst>
            <pc:docMk/>
            <pc:sldMk cId="3595623050" sldId="357"/>
            <ac:spMk id="399" creationId="{3FA61BD1-2CEE-47AE-AF50-DB20987CF50B}"/>
          </ac:spMkLst>
        </pc:spChg>
        <pc:spChg chg="mod">
          <ac:chgData name="One Skill" userId="8d49c830ac36a521" providerId="LiveId" clId="{108620F3-7C9B-4B7B-BDB5-71800E3BB158}" dt="2021-04-15T15:49:57.468" v="3751" actId="165"/>
          <ac:spMkLst>
            <pc:docMk/>
            <pc:sldMk cId="3595623050" sldId="357"/>
            <ac:spMk id="400" creationId="{BF90780C-D78A-4D81-9BDC-A78739FCF812}"/>
          </ac:spMkLst>
        </pc:spChg>
        <pc:spChg chg="mod">
          <ac:chgData name="One Skill" userId="8d49c830ac36a521" providerId="LiveId" clId="{108620F3-7C9B-4B7B-BDB5-71800E3BB158}" dt="2021-04-15T15:49:57.468" v="3751" actId="165"/>
          <ac:spMkLst>
            <pc:docMk/>
            <pc:sldMk cId="3595623050" sldId="357"/>
            <ac:spMk id="401" creationId="{9C836C72-66F2-46DE-8B40-D667BBBF1C20}"/>
          </ac:spMkLst>
        </pc:spChg>
        <pc:spChg chg="mod">
          <ac:chgData name="One Skill" userId="8d49c830ac36a521" providerId="LiveId" clId="{108620F3-7C9B-4B7B-BDB5-71800E3BB158}" dt="2021-04-15T15:49:57.468" v="3751" actId="165"/>
          <ac:spMkLst>
            <pc:docMk/>
            <pc:sldMk cId="3595623050" sldId="357"/>
            <ac:spMk id="402" creationId="{450E3F48-4D47-4CD5-BB2F-3A05B1C4CBB4}"/>
          </ac:spMkLst>
        </pc:spChg>
        <pc:spChg chg="mod">
          <ac:chgData name="One Skill" userId="8d49c830ac36a521" providerId="LiveId" clId="{108620F3-7C9B-4B7B-BDB5-71800E3BB158}" dt="2021-04-15T15:49:57.468" v="3751" actId="165"/>
          <ac:spMkLst>
            <pc:docMk/>
            <pc:sldMk cId="3595623050" sldId="357"/>
            <ac:spMk id="403" creationId="{46F89E80-1C49-4A2B-B036-9699455BCC38}"/>
          </ac:spMkLst>
        </pc:spChg>
        <pc:spChg chg="mod">
          <ac:chgData name="One Skill" userId="8d49c830ac36a521" providerId="LiveId" clId="{108620F3-7C9B-4B7B-BDB5-71800E3BB158}" dt="2021-04-15T15:49:57.468" v="3751" actId="165"/>
          <ac:spMkLst>
            <pc:docMk/>
            <pc:sldMk cId="3595623050" sldId="357"/>
            <ac:spMk id="404" creationId="{E4887909-E0C6-420A-829C-8EE9BD22EC4D}"/>
          </ac:spMkLst>
        </pc:spChg>
        <pc:spChg chg="mod">
          <ac:chgData name="One Skill" userId="8d49c830ac36a521" providerId="LiveId" clId="{108620F3-7C9B-4B7B-BDB5-71800E3BB158}" dt="2021-04-15T15:49:57.468" v="3751" actId="165"/>
          <ac:spMkLst>
            <pc:docMk/>
            <pc:sldMk cId="3595623050" sldId="357"/>
            <ac:spMk id="405" creationId="{0B413E3E-AC31-49C2-8C4A-657E7C9BBC2E}"/>
          </ac:spMkLst>
        </pc:spChg>
        <pc:spChg chg="mod">
          <ac:chgData name="One Skill" userId="8d49c830ac36a521" providerId="LiveId" clId="{108620F3-7C9B-4B7B-BDB5-71800E3BB158}" dt="2021-04-15T15:49:57.468" v="3751" actId="165"/>
          <ac:spMkLst>
            <pc:docMk/>
            <pc:sldMk cId="3595623050" sldId="357"/>
            <ac:spMk id="406" creationId="{54CDA44C-3CA7-42AC-A0AD-EBD2FF61AD19}"/>
          </ac:spMkLst>
        </pc:spChg>
        <pc:spChg chg="mod">
          <ac:chgData name="One Skill" userId="8d49c830ac36a521" providerId="LiveId" clId="{108620F3-7C9B-4B7B-BDB5-71800E3BB158}" dt="2021-04-15T15:49:57.468" v="3751" actId="165"/>
          <ac:spMkLst>
            <pc:docMk/>
            <pc:sldMk cId="3595623050" sldId="357"/>
            <ac:spMk id="408" creationId="{AA48582D-015A-47F2-B505-DCFC2392593F}"/>
          </ac:spMkLst>
        </pc:spChg>
        <pc:spChg chg="mod">
          <ac:chgData name="One Skill" userId="8d49c830ac36a521" providerId="LiveId" clId="{108620F3-7C9B-4B7B-BDB5-71800E3BB158}" dt="2021-04-15T15:49:57.468" v="3751" actId="165"/>
          <ac:spMkLst>
            <pc:docMk/>
            <pc:sldMk cId="3595623050" sldId="357"/>
            <ac:spMk id="409" creationId="{397D4B83-4678-4994-A991-4C12C0E9C37B}"/>
          </ac:spMkLst>
        </pc:spChg>
        <pc:spChg chg="mod">
          <ac:chgData name="One Skill" userId="8d49c830ac36a521" providerId="LiveId" clId="{108620F3-7C9B-4B7B-BDB5-71800E3BB158}" dt="2021-04-15T15:49:57.468" v="3751" actId="165"/>
          <ac:spMkLst>
            <pc:docMk/>
            <pc:sldMk cId="3595623050" sldId="357"/>
            <ac:spMk id="410" creationId="{C6927C37-2E68-4CA8-B3BA-5C6B2CBF4F11}"/>
          </ac:spMkLst>
        </pc:spChg>
        <pc:spChg chg="mod">
          <ac:chgData name="One Skill" userId="8d49c830ac36a521" providerId="LiveId" clId="{108620F3-7C9B-4B7B-BDB5-71800E3BB158}" dt="2021-04-15T15:49:57.468" v="3751" actId="165"/>
          <ac:spMkLst>
            <pc:docMk/>
            <pc:sldMk cId="3595623050" sldId="357"/>
            <ac:spMk id="411" creationId="{E99FC767-3BF8-4FA0-B4A4-F44427938A26}"/>
          </ac:spMkLst>
        </pc:spChg>
        <pc:spChg chg="mod">
          <ac:chgData name="One Skill" userId="8d49c830ac36a521" providerId="LiveId" clId="{108620F3-7C9B-4B7B-BDB5-71800E3BB158}" dt="2021-04-15T15:49:57.468" v="3751" actId="165"/>
          <ac:spMkLst>
            <pc:docMk/>
            <pc:sldMk cId="3595623050" sldId="357"/>
            <ac:spMk id="412" creationId="{F9395E79-C539-4B9C-BE31-2420A39BE2AD}"/>
          </ac:spMkLst>
        </pc:spChg>
        <pc:spChg chg="mod">
          <ac:chgData name="One Skill" userId="8d49c830ac36a521" providerId="LiveId" clId="{108620F3-7C9B-4B7B-BDB5-71800E3BB158}" dt="2021-04-15T15:49:57.468" v="3751" actId="165"/>
          <ac:spMkLst>
            <pc:docMk/>
            <pc:sldMk cId="3595623050" sldId="357"/>
            <ac:spMk id="413" creationId="{528AE690-F8F0-41F1-93E7-8444DDF84DE4}"/>
          </ac:spMkLst>
        </pc:spChg>
        <pc:spChg chg="mod">
          <ac:chgData name="One Skill" userId="8d49c830ac36a521" providerId="LiveId" clId="{108620F3-7C9B-4B7B-BDB5-71800E3BB158}" dt="2021-04-15T15:49:57.468" v="3751" actId="165"/>
          <ac:spMkLst>
            <pc:docMk/>
            <pc:sldMk cId="3595623050" sldId="357"/>
            <ac:spMk id="414" creationId="{2BA87866-0CC4-425F-9174-EB55C7D3543F}"/>
          </ac:spMkLst>
        </pc:spChg>
        <pc:spChg chg="mod">
          <ac:chgData name="One Skill" userId="8d49c830ac36a521" providerId="LiveId" clId="{108620F3-7C9B-4B7B-BDB5-71800E3BB158}" dt="2021-04-15T15:49:57.468" v="3751" actId="165"/>
          <ac:spMkLst>
            <pc:docMk/>
            <pc:sldMk cId="3595623050" sldId="357"/>
            <ac:spMk id="415" creationId="{ECC42114-E3C4-4F1E-ACEE-7FA6E0A6B9FD}"/>
          </ac:spMkLst>
        </pc:spChg>
        <pc:spChg chg="mod">
          <ac:chgData name="One Skill" userId="8d49c830ac36a521" providerId="LiveId" clId="{108620F3-7C9B-4B7B-BDB5-71800E3BB158}" dt="2021-04-15T15:49:57.468" v="3751" actId="165"/>
          <ac:spMkLst>
            <pc:docMk/>
            <pc:sldMk cId="3595623050" sldId="357"/>
            <ac:spMk id="416" creationId="{20AEA7D4-100E-4E8C-BF75-63479792CC73}"/>
          </ac:spMkLst>
        </pc:spChg>
        <pc:grpChg chg="add mod">
          <ac:chgData name="One Skill" userId="8d49c830ac36a521" providerId="LiveId" clId="{108620F3-7C9B-4B7B-BDB5-71800E3BB158}" dt="2021-04-15T15:23:11.966" v="3490"/>
          <ac:grpSpMkLst>
            <pc:docMk/>
            <pc:sldMk cId="3595623050" sldId="357"/>
            <ac:grpSpMk id="4" creationId="{416AE060-48DA-464C-B83E-903C802F1CB7}"/>
          </ac:grpSpMkLst>
        </pc:grpChg>
        <pc:grpChg chg="mod">
          <ac:chgData name="One Skill" userId="8d49c830ac36a521" providerId="LiveId" clId="{108620F3-7C9B-4B7B-BDB5-71800E3BB158}" dt="2021-04-15T15:44:15.756" v="3506" actId="27803"/>
          <ac:grpSpMkLst>
            <pc:docMk/>
            <pc:sldMk cId="3595623050" sldId="357"/>
            <ac:grpSpMk id="10" creationId="{1D16D86A-4114-4B11-A40F-9798164B1C18}"/>
          </ac:grpSpMkLst>
        </pc:grpChg>
        <pc:grpChg chg="mod">
          <ac:chgData name="One Skill" userId="8d49c830ac36a521" providerId="LiveId" clId="{108620F3-7C9B-4B7B-BDB5-71800E3BB158}" dt="2021-04-15T15:44:15.756" v="3506" actId="27803"/>
          <ac:grpSpMkLst>
            <pc:docMk/>
            <pc:sldMk cId="3595623050" sldId="357"/>
            <ac:grpSpMk id="11" creationId="{1D16D86A-4114-4B11-A40F-9798164B1C18}"/>
          </ac:grpSpMkLst>
        </pc:grpChg>
        <pc:grpChg chg="mod">
          <ac:chgData name="One Skill" userId="8d49c830ac36a521" providerId="LiveId" clId="{108620F3-7C9B-4B7B-BDB5-71800E3BB158}" dt="2021-04-15T15:44:15.756" v="3506" actId="27803"/>
          <ac:grpSpMkLst>
            <pc:docMk/>
            <pc:sldMk cId="3595623050" sldId="357"/>
            <ac:grpSpMk id="14" creationId="{1D16D86A-4114-4B11-A40F-9798164B1C18}"/>
          </ac:grpSpMkLst>
        </pc:grpChg>
        <pc:grpChg chg="mod">
          <ac:chgData name="One Skill" userId="8d49c830ac36a521" providerId="LiveId" clId="{108620F3-7C9B-4B7B-BDB5-71800E3BB158}" dt="2021-04-15T15:44:15.756" v="3506" actId="27803"/>
          <ac:grpSpMkLst>
            <pc:docMk/>
            <pc:sldMk cId="3595623050" sldId="357"/>
            <ac:grpSpMk id="17" creationId="{1D16D86A-4114-4B11-A40F-9798164B1C18}"/>
          </ac:grpSpMkLst>
        </pc:grpChg>
        <pc:grpChg chg="mod">
          <ac:chgData name="One Skill" userId="8d49c830ac36a521" providerId="LiveId" clId="{108620F3-7C9B-4B7B-BDB5-71800E3BB158}" dt="2021-04-15T15:44:15.756" v="3506" actId="27803"/>
          <ac:grpSpMkLst>
            <pc:docMk/>
            <pc:sldMk cId="3595623050" sldId="357"/>
            <ac:grpSpMk id="28" creationId="{1D16D86A-4114-4B11-A40F-9798164B1C18}"/>
          </ac:grpSpMkLst>
        </pc:grpChg>
        <pc:grpChg chg="mod">
          <ac:chgData name="One Skill" userId="8d49c830ac36a521" providerId="LiveId" clId="{108620F3-7C9B-4B7B-BDB5-71800E3BB158}" dt="2021-04-15T15:44:15.756" v="3506" actId="27803"/>
          <ac:grpSpMkLst>
            <pc:docMk/>
            <pc:sldMk cId="3595623050" sldId="357"/>
            <ac:grpSpMk id="34" creationId="{1D16D86A-4114-4B11-A40F-9798164B1C18}"/>
          </ac:grpSpMkLst>
        </pc:grpChg>
        <pc:grpChg chg="mod">
          <ac:chgData name="One Skill" userId="8d49c830ac36a521" providerId="LiveId" clId="{108620F3-7C9B-4B7B-BDB5-71800E3BB158}" dt="2021-04-15T15:44:15.756" v="3506" actId="27803"/>
          <ac:grpSpMkLst>
            <pc:docMk/>
            <pc:sldMk cId="3595623050" sldId="357"/>
            <ac:grpSpMk id="40" creationId="{1D16D86A-4114-4B11-A40F-9798164B1C18}"/>
          </ac:grpSpMkLst>
        </pc:grpChg>
        <pc:grpChg chg="mod">
          <ac:chgData name="One Skill" userId="8d49c830ac36a521" providerId="LiveId" clId="{108620F3-7C9B-4B7B-BDB5-71800E3BB158}" dt="2021-04-15T15:44:15.756" v="3506" actId="27803"/>
          <ac:grpSpMkLst>
            <pc:docMk/>
            <pc:sldMk cId="3595623050" sldId="357"/>
            <ac:grpSpMk id="43" creationId="{1D16D86A-4114-4B11-A40F-9798164B1C18}"/>
          </ac:grpSpMkLst>
        </pc:grpChg>
        <pc:grpChg chg="mod">
          <ac:chgData name="One Skill" userId="8d49c830ac36a521" providerId="LiveId" clId="{108620F3-7C9B-4B7B-BDB5-71800E3BB158}" dt="2021-04-15T15:44:15.756" v="3506" actId="27803"/>
          <ac:grpSpMkLst>
            <pc:docMk/>
            <pc:sldMk cId="3595623050" sldId="357"/>
            <ac:grpSpMk id="56" creationId="{1D16D86A-4114-4B11-A40F-9798164B1C18}"/>
          </ac:grpSpMkLst>
        </pc:grpChg>
        <pc:grpChg chg="mod">
          <ac:chgData name="One Skill" userId="8d49c830ac36a521" providerId="LiveId" clId="{108620F3-7C9B-4B7B-BDB5-71800E3BB158}" dt="2021-04-15T15:44:15.756" v="3506" actId="27803"/>
          <ac:grpSpMkLst>
            <pc:docMk/>
            <pc:sldMk cId="3595623050" sldId="357"/>
            <ac:grpSpMk id="65" creationId="{1D16D86A-4114-4B11-A40F-9798164B1C18}"/>
          </ac:grpSpMkLst>
        </pc:grpChg>
        <pc:grpChg chg="mod">
          <ac:chgData name="One Skill" userId="8d49c830ac36a521" providerId="LiveId" clId="{108620F3-7C9B-4B7B-BDB5-71800E3BB158}" dt="2021-04-15T15:44:15.756" v="3506" actId="27803"/>
          <ac:grpSpMkLst>
            <pc:docMk/>
            <pc:sldMk cId="3595623050" sldId="357"/>
            <ac:grpSpMk id="70" creationId="{1D16D86A-4114-4B11-A40F-9798164B1C18}"/>
          </ac:grpSpMkLst>
        </pc:grpChg>
        <pc:grpChg chg="mod">
          <ac:chgData name="One Skill" userId="8d49c830ac36a521" providerId="LiveId" clId="{108620F3-7C9B-4B7B-BDB5-71800E3BB158}" dt="2021-04-15T15:44:15.756" v="3506" actId="27803"/>
          <ac:grpSpMkLst>
            <pc:docMk/>
            <pc:sldMk cId="3595623050" sldId="357"/>
            <ac:grpSpMk id="79" creationId="{1D16D86A-4114-4B11-A40F-9798164B1C18}"/>
          </ac:grpSpMkLst>
        </pc:grpChg>
        <pc:grpChg chg="mod">
          <ac:chgData name="One Skill" userId="8d49c830ac36a521" providerId="LiveId" clId="{108620F3-7C9B-4B7B-BDB5-71800E3BB158}" dt="2021-04-15T15:44:15.756" v="3506" actId="27803"/>
          <ac:grpSpMkLst>
            <pc:docMk/>
            <pc:sldMk cId="3595623050" sldId="357"/>
            <ac:grpSpMk id="91" creationId="{1D16D86A-4114-4B11-A40F-9798164B1C18}"/>
          </ac:grpSpMkLst>
        </pc:grpChg>
        <pc:grpChg chg="mod">
          <ac:chgData name="One Skill" userId="8d49c830ac36a521" providerId="LiveId" clId="{108620F3-7C9B-4B7B-BDB5-71800E3BB158}" dt="2021-04-15T15:44:15.756" v="3506" actId="27803"/>
          <ac:grpSpMkLst>
            <pc:docMk/>
            <pc:sldMk cId="3595623050" sldId="357"/>
            <ac:grpSpMk id="100" creationId="{1D16D86A-4114-4B11-A40F-9798164B1C18}"/>
          </ac:grpSpMkLst>
        </pc:grpChg>
        <pc:grpChg chg="del mod">
          <ac:chgData name="One Skill" userId="8d49c830ac36a521" providerId="LiveId" clId="{108620F3-7C9B-4B7B-BDB5-71800E3BB158}" dt="2021-04-15T15:44:33.293" v="3509" actId="165"/>
          <ac:grpSpMkLst>
            <pc:docMk/>
            <pc:sldMk cId="3595623050" sldId="357"/>
            <ac:grpSpMk id="110" creationId="{1D16D86A-4114-4B11-A40F-9798164B1C18}"/>
          </ac:grpSpMkLst>
        </pc:grpChg>
        <pc:grpChg chg="mod topLvl">
          <ac:chgData name="One Skill" userId="8d49c830ac36a521" providerId="LiveId" clId="{108620F3-7C9B-4B7B-BDB5-71800E3BB158}" dt="2021-04-15T15:45:19.662" v="3607" actId="164"/>
          <ac:grpSpMkLst>
            <pc:docMk/>
            <pc:sldMk cId="3595623050" sldId="357"/>
            <ac:grpSpMk id="111" creationId="{1D16D86A-4114-4B11-A40F-9798164B1C18}"/>
          </ac:grpSpMkLst>
        </pc:grpChg>
        <pc:grpChg chg="mod topLvl">
          <ac:chgData name="One Skill" userId="8d49c830ac36a521" providerId="LiveId" clId="{108620F3-7C9B-4B7B-BDB5-71800E3BB158}" dt="2021-04-15T15:45:19.662" v="3607" actId="164"/>
          <ac:grpSpMkLst>
            <pc:docMk/>
            <pc:sldMk cId="3595623050" sldId="357"/>
            <ac:grpSpMk id="114" creationId="{1D16D86A-4114-4B11-A40F-9798164B1C18}"/>
          </ac:grpSpMkLst>
        </pc:grpChg>
        <pc:grpChg chg="mod">
          <ac:chgData name="One Skill" userId="8d49c830ac36a521" providerId="LiveId" clId="{108620F3-7C9B-4B7B-BDB5-71800E3BB158}" dt="2021-04-15T15:44:33.293" v="3509" actId="165"/>
          <ac:grpSpMkLst>
            <pc:docMk/>
            <pc:sldMk cId="3595623050" sldId="357"/>
            <ac:grpSpMk id="117" creationId="{1D16D86A-4114-4B11-A40F-9798164B1C18}"/>
          </ac:grpSpMkLst>
        </pc:grpChg>
        <pc:grpChg chg="mod">
          <ac:chgData name="One Skill" userId="8d49c830ac36a521" providerId="LiveId" clId="{108620F3-7C9B-4B7B-BDB5-71800E3BB158}" dt="2021-04-15T15:44:33.293" v="3509" actId="165"/>
          <ac:grpSpMkLst>
            <pc:docMk/>
            <pc:sldMk cId="3595623050" sldId="357"/>
            <ac:grpSpMk id="128" creationId="{1D16D86A-4114-4B11-A40F-9798164B1C18}"/>
          </ac:grpSpMkLst>
        </pc:grpChg>
        <pc:grpChg chg="mod">
          <ac:chgData name="One Skill" userId="8d49c830ac36a521" providerId="LiveId" clId="{108620F3-7C9B-4B7B-BDB5-71800E3BB158}" dt="2021-04-15T15:44:33.293" v="3509" actId="165"/>
          <ac:grpSpMkLst>
            <pc:docMk/>
            <pc:sldMk cId="3595623050" sldId="357"/>
            <ac:grpSpMk id="134" creationId="{1D16D86A-4114-4B11-A40F-9798164B1C18}"/>
          </ac:grpSpMkLst>
        </pc:grpChg>
        <pc:grpChg chg="mod topLvl">
          <ac:chgData name="One Skill" userId="8d49c830ac36a521" providerId="LiveId" clId="{108620F3-7C9B-4B7B-BDB5-71800E3BB158}" dt="2021-04-15T15:45:19.662" v="3607" actId="164"/>
          <ac:grpSpMkLst>
            <pc:docMk/>
            <pc:sldMk cId="3595623050" sldId="357"/>
            <ac:grpSpMk id="140" creationId="{1D16D86A-4114-4B11-A40F-9798164B1C18}"/>
          </ac:grpSpMkLst>
        </pc:grpChg>
        <pc:grpChg chg="mod">
          <ac:chgData name="One Skill" userId="8d49c830ac36a521" providerId="LiveId" clId="{108620F3-7C9B-4B7B-BDB5-71800E3BB158}" dt="2021-04-15T15:44:33.293" v="3509" actId="165"/>
          <ac:grpSpMkLst>
            <pc:docMk/>
            <pc:sldMk cId="3595623050" sldId="357"/>
            <ac:grpSpMk id="143" creationId="{1D16D86A-4114-4B11-A40F-9798164B1C18}"/>
          </ac:grpSpMkLst>
        </pc:grpChg>
        <pc:grpChg chg="mod">
          <ac:chgData name="One Skill" userId="8d49c830ac36a521" providerId="LiveId" clId="{108620F3-7C9B-4B7B-BDB5-71800E3BB158}" dt="2021-04-15T15:44:33.293" v="3509" actId="165"/>
          <ac:grpSpMkLst>
            <pc:docMk/>
            <pc:sldMk cId="3595623050" sldId="357"/>
            <ac:grpSpMk id="156" creationId="{1D16D86A-4114-4B11-A40F-9798164B1C18}"/>
          </ac:grpSpMkLst>
        </pc:grpChg>
        <pc:grpChg chg="mod">
          <ac:chgData name="One Skill" userId="8d49c830ac36a521" providerId="LiveId" clId="{108620F3-7C9B-4B7B-BDB5-71800E3BB158}" dt="2021-04-15T15:44:33.293" v="3509" actId="165"/>
          <ac:grpSpMkLst>
            <pc:docMk/>
            <pc:sldMk cId="3595623050" sldId="357"/>
            <ac:grpSpMk id="165" creationId="{1D16D86A-4114-4B11-A40F-9798164B1C18}"/>
          </ac:grpSpMkLst>
        </pc:grpChg>
        <pc:grpChg chg="mod">
          <ac:chgData name="One Skill" userId="8d49c830ac36a521" providerId="LiveId" clId="{108620F3-7C9B-4B7B-BDB5-71800E3BB158}" dt="2021-04-15T15:44:33.293" v="3509" actId="165"/>
          <ac:grpSpMkLst>
            <pc:docMk/>
            <pc:sldMk cId="3595623050" sldId="357"/>
            <ac:grpSpMk id="170" creationId="{1D16D86A-4114-4B11-A40F-9798164B1C18}"/>
          </ac:grpSpMkLst>
        </pc:grpChg>
        <pc:grpChg chg="mod">
          <ac:chgData name="One Skill" userId="8d49c830ac36a521" providerId="LiveId" clId="{108620F3-7C9B-4B7B-BDB5-71800E3BB158}" dt="2021-04-15T15:44:33.293" v="3509" actId="165"/>
          <ac:grpSpMkLst>
            <pc:docMk/>
            <pc:sldMk cId="3595623050" sldId="357"/>
            <ac:grpSpMk id="179" creationId="{1D16D86A-4114-4B11-A40F-9798164B1C18}"/>
          </ac:grpSpMkLst>
        </pc:grpChg>
        <pc:grpChg chg="mod">
          <ac:chgData name="One Skill" userId="8d49c830ac36a521" providerId="LiveId" clId="{108620F3-7C9B-4B7B-BDB5-71800E3BB158}" dt="2021-04-15T15:44:33.293" v="3509" actId="165"/>
          <ac:grpSpMkLst>
            <pc:docMk/>
            <pc:sldMk cId="3595623050" sldId="357"/>
            <ac:grpSpMk id="191" creationId="{1D16D86A-4114-4B11-A40F-9798164B1C18}"/>
          </ac:grpSpMkLst>
        </pc:grpChg>
        <pc:grpChg chg="mod">
          <ac:chgData name="One Skill" userId="8d49c830ac36a521" providerId="LiveId" clId="{108620F3-7C9B-4B7B-BDB5-71800E3BB158}" dt="2021-04-15T15:44:33.293" v="3509" actId="165"/>
          <ac:grpSpMkLst>
            <pc:docMk/>
            <pc:sldMk cId="3595623050" sldId="357"/>
            <ac:grpSpMk id="200" creationId="{1D16D86A-4114-4B11-A40F-9798164B1C18}"/>
          </ac:grpSpMkLst>
        </pc:grpChg>
        <pc:grpChg chg="add del mod">
          <ac:chgData name="One Skill" userId="8d49c830ac36a521" providerId="LiveId" clId="{108620F3-7C9B-4B7B-BDB5-71800E3BB158}" dt="2021-04-15T15:46:14.255" v="3614" actId="478"/>
          <ac:grpSpMkLst>
            <pc:docMk/>
            <pc:sldMk cId="3595623050" sldId="357"/>
            <ac:grpSpMk id="210" creationId="{0293EFFE-3443-4DEE-9AC2-58DA3C786C26}"/>
          </ac:grpSpMkLst>
        </pc:grpChg>
        <pc:grpChg chg="mod">
          <ac:chgData name="One Skill" userId="8d49c830ac36a521" providerId="LiveId" clId="{108620F3-7C9B-4B7B-BDB5-71800E3BB158}" dt="2021-04-15T15:49:30.220" v="3639" actId="27803"/>
          <ac:grpSpMkLst>
            <pc:docMk/>
            <pc:sldMk cId="3595623050" sldId="357"/>
            <ac:grpSpMk id="217" creationId="{9A8B26FF-5442-4A63-89E4-8094D82D910E}"/>
          </ac:grpSpMkLst>
        </pc:grpChg>
        <pc:grpChg chg="mod">
          <ac:chgData name="One Skill" userId="8d49c830ac36a521" providerId="LiveId" clId="{108620F3-7C9B-4B7B-BDB5-71800E3BB158}" dt="2021-04-15T15:49:30.220" v="3639" actId="27803"/>
          <ac:grpSpMkLst>
            <pc:docMk/>
            <pc:sldMk cId="3595623050" sldId="357"/>
            <ac:grpSpMk id="218" creationId="{9A8B26FF-5442-4A63-89E4-8094D82D910E}"/>
          </ac:grpSpMkLst>
        </pc:grpChg>
        <pc:grpChg chg="mod">
          <ac:chgData name="One Skill" userId="8d49c830ac36a521" providerId="LiveId" clId="{108620F3-7C9B-4B7B-BDB5-71800E3BB158}" dt="2021-04-15T15:49:30.220" v="3639" actId="27803"/>
          <ac:grpSpMkLst>
            <pc:docMk/>
            <pc:sldMk cId="3595623050" sldId="357"/>
            <ac:grpSpMk id="221" creationId="{9A8B26FF-5442-4A63-89E4-8094D82D910E}"/>
          </ac:grpSpMkLst>
        </pc:grpChg>
        <pc:grpChg chg="mod">
          <ac:chgData name="One Skill" userId="8d49c830ac36a521" providerId="LiveId" clId="{108620F3-7C9B-4B7B-BDB5-71800E3BB158}" dt="2021-04-15T15:49:30.220" v="3639" actId="27803"/>
          <ac:grpSpMkLst>
            <pc:docMk/>
            <pc:sldMk cId="3595623050" sldId="357"/>
            <ac:grpSpMk id="224" creationId="{9A8B26FF-5442-4A63-89E4-8094D82D910E}"/>
          </ac:grpSpMkLst>
        </pc:grpChg>
        <pc:grpChg chg="mod">
          <ac:chgData name="One Skill" userId="8d49c830ac36a521" providerId="LiveId" clId="{108620F3-7C9B-4B7B-BDB5-71800E3BB158}" dt="2021-04-15T15:49:30.220" v="3639" actId="27803"/>
          <ac:grpSpMkLst>
            <pc:docMk/>
            <pc:sldMk cId="3595623050" sldId="357"/>
            <ac:grpSpMk id="235" creationId="{9A8B26FF-5442-4A63-89E4-8094D82D910E}"/>
          </ac:grpSpMkLst>
        </pc:grpChg>
        <pc:grpChg chg="mod">
          <ac:chgData name="One Skill" userId="8d49c830ac36a521" providerId="LiveId" clId="{108620F3-7C9B-4B7B-BDB5-71800E3BB158}" dt="2021-04-15T15:49:30.220" v="3639" actId="27803"/>
          <ac:grpSpMkLst>
            <pc:docMk/>
            <pc:sldMk cId="3595623050" sldId="357"/>
            <ac:grpSpMk id="241" creationId="{9A8B26FF-5442-4A63-89E4-8094D82D910E}"/>
          </ac:grpSpMkLst>
        </pc:grpChg>
        <pc:grpChg chg="mod">
          <ac:chgData name="One Skill" userId="8d49c830ac36a521" providerId="LiveId" clId="{108620F3-7C9B-4B7B-BDB5-71800E3BB158}" dt="2021-04-15T15:49:30.220" v="3639" actId="27803"/>
          <ac:grpSpMkLst>
            <pc:docMk/>
            <pc:sldMk cId="3595623050" sldId="357"/>
            <ac:grpSpMk id="247" creationId="{9A8B26FF-5442-4A63-89E4-8094D82D910E}"/>
          </ac:grpSpMkLst>
        </pc:grpChg>
        <pc:grpChg chg="mod">
          <ac:chgData name="One Skill" userId="8d49c830ac36a521" providerId="LiveId" clId="{108620F3-7C9B-4B7B-BDB5-71800E3BB158}" dt="2021-04-15T15:49:30.220" v="3639" actId="27803"/>
          <ac:grpSpMkLst>
            <pc:docMk/>
            <pc:sldMk cId="3595623050" sldId="357"/>
            <ac:grpSpMk id="250" creationId="{9A8B26FF-5442-4A63-89E4-8094D82D910E}"/>
          </ac:grpSpMkLst>
        </pc:grpChg>
        <pc:grpChg chg="mod">
          <ac:chgData name="One Skill" userId="8d49c830ac36a521" providerId="LiveId" clId="{108620F3-7C9B-4B7B-BDB5-71800E3BB158}" dt="2021-04-15T15:49:30.220" v="3639" actId="27803"/>
          <ac:grpSpMkLst>
            <pc:docMk/>
            <pc:sldMk cId="3595623050" sldId="357"/>
            <ac:grpSpMk id="263" creationId="{9A8B26FF-5442-4A63-89E4-8094D82D910E}"/>
          </ac:grpSpMkLst>
        </pc:grpChg>
        <pc:grpChg chg="mod">
          <ac:chgData name="One Skill" userId="8d49c830ac36a521" providerId="LiveId" clId="{108620F3-7C9B-4B7B-BDB5-71800E3BB158}" dt="2021-04-15T15:49:30.220" v="3639" actId="27803"/>
          <ac:grpSpMkLst>
            <pc:docMk/>
            <pc:sldMk cId="3595623050" sldId="357"/>
            <ac:grpSpMk id="272" creationId="{9A8B26FF-5442-4A63-89E4-8094D82D910E}"/>
          </ac:grpSpMkLst>
        </pc:grpChg>
        <pc:grpChg chg="mod">
          <ac:chgData name="One Skill" userId="8d49c830ac36a521" providerId="LiveId" clId="{108620F3-7C9B-4B7B-BDB5-71800E3BB158}" dt="2021-04-15T15:49:30.220" v="3639" actId="27803"/>
          <ac:grpSpMkLst>
            <pc:docMk/>
            <pc:sldMk cId="3595623050" sldId="357"/>
            <ac:grpSpMk id="277" creationId="{9A8B26FF-5442-4A63-89E4-8094D82D910E}"/>
          </ac:grpSpMkLst>
        </pc:grpChg>
        <pc:grpChg chg="mod">
          <ac:chgData name="One Skill" userId="8d49c830ac36a521" providerId="LiveId" clId="{108620F3-7C9B-4B7B-BDB5-71800E3BB158}" dt="2021-04-15T15:49:30.220" v="3639" actId="27803"/>
          <ac:grpSpMkLst>
            <pc:docMk/>
            <pc:sldMk cId="3595623050" sldId="357"/>
            <ac:grpSpMk id="286" creationId="{9A8B26FF-5442-4A63-89E4-8094D82D910E}"/>
          </ac:grpSpMkLst>
        </pc:grpChg>
        <pc:grpChg chg="mod">
          <ac:chgData name="One Skill" userId="8d49c830ac36a521" providerId="LiveId" clId="{108620F3-7C9B-4B7B-BDB5-71800E3BB158}" dt="2021-04-15T15:49:30.220" v="3639" actId="27803"/>
          <ac:grpSpMkLst>
            <pc:docMk/>
            <pc:sldMk cId="3595623050" sldId="357"/>
            <ac:grpSpMk id="298" creationId="{9A8B26FF-5442-4A63-89E4-8094D82D910E}"/>
          </ac:grpSpMkLst>
        </pc:grpChg>
        <pc:grpChg chg="mod">
          <ac:chgData name="One Skill" userId="8d49c830ac36a521" providerId="LiveId" clId="{108620F3-7C9B-4B7B-BDB5-71800E3BB158}" dt="2021-04-15T15:49:30.220" v="3639" actId="27803"/>
          <ac:grpSpMkLst>
            <pc:docMk/>
            <pc:sldMk cId="3595623050" sldId="357"/>
            <ac:grpSpMk id="307" creationId="{9A8B26FF-5442-4A63-89E4-8094D82D910E}"/>
          </ac:grpSpMkLst>
        </pc:grpChg>
        <pc:grpChg chg="del mod">
          <ac:chgData name="One Skill" userId="8d49c830ac36a521" providerId="LiveId" clId="{108620F3-7C9B-4B7B-BDB5-71800E3BB158}" dt="2021-04-15T15:49:57.468" v="3751" actId="165"/>
          <ac:grpSpMkLst>
            <pc:docMk/>
            <pc:sldMk cId="3595623050" sldId="357"/>
            <ac:grpSpMk id="317" creationId="{9A8B26FF-5442-4A63-89E4-8094D82D910E}"/>
          </ac:grpSpMkLst>
        </pc:grpChg>
        <pc:grpChg chg="mod topLvl">
          <ac:chgData name="One Skill" userId="8d49c830ac36a521" providerId="LiveId" clId="{108620F3-7C9B-4B7B-BDB5-71800E3BB158}" dt="2021-04-15T15:49:57.468" v="3751" actId="165"/>
          <ac:grpSpMkLst>
            <pc:docMk/>
            <pc:sldMk cId="3595623050" sldId="357"/>
            <ac:grpSpMk id="318" creationId="{9A8B26FF-5442-4A63-89E4-8094D82D910E}"/>
          </ac:grpSpMkLst>
        </pc:grpChg>
        <pc:grpChg chg="mod topLvl">
          <ac:chgData name="One Skill" userId="8d49c830ac36a521" providerId="LiveId" clId="{108620F3-7C9B-4B7B-BDB5-71800E3BB158}" dt="2021-04-15T15:49:57.468" v="3751" actId="165"/>
          <ac:grpSpMkLst>
            <pc:docMk/>
            <pc:sldMk cId="3595623050" sldId="357"/>
            <ac:grpSpMk id="321" creationId="{9A8B26FF-5442-4A63-89E4-8094D82D910E}"/>
          </ac:grpSpMkLst>
        </pc:grpChg>
        <pc:grpChg chg="mod">
          <ac:chgData name="One Skill" userId="8d49c830ac36a521" providerId="LiveId" clId="{108620F3-7C9B-4B7B-BDB5-71800E3BB158}" dt="2021-04-15T15:49:57.468" v="3751" actId="165"/>
          <ac:grpSpMkLst>
            <pc:docMk/>
            <pc:sldMk cId="3595623050" sldId="357"/>
            <ac:grpSpMk id="324" creationId="{9A8B26FF-5442-4A63-89E4-8094D82D910E}"/>
          </ac:grpSpMkLst>
        </pc:grpChg>
        <pc:grpChg chg="mod">
          <ac:chgData name="One Skill" userId="8d49c830ac36a521" providerId="LiveId" clId="{108620F3-7C9B-4B7B-BDB5-71800E3BB158}" dt="2021-04-15T15:49:57.468" v="3751" actId="165"/>
          <ac:grpSpMkLst>
            <pc:docMk/>
            <pc:sldMk cId="3595623050" sldId="357"/>
            <ac:grpSpMk id="335" creationId="{9A8B26FF-5442-4A63-89E4-8094D82D910E}"/>
          </ac:grpSpMkLst>
        </pc:grpChg>
        <pc:grpChg chg="mod">
          <ac:chgData name="One Skill" userId="8d49c830ac36a521" providerId="LiveId" clId="{108620F3-7C9B-4B7B-BDB5-71800E3BB158}" dt="2021-04-15T15:49:57.468" v="3751" actId="165"/>
          <ac:grpSpMkLst>
            <pc:docMk/>
            <pc:sldMk cId="3595623050" sldId="357"/>
            <ac:grpSpMk id="341" creationId="{9A8B26FF-5442-4A63-89E4-8094D82D910E}"/>
          </ac:grpSpMkLst>
        </pc:grpChg>
        <pc:grpChg chg="mod topLvl">
          <ac:chgData name="One Skill" userId="8d49c830ac36a521" providerId="LiveId" clId="{108620F3-7C9B-4B7B-BDB5-71800E3BB158}" dt="2021-04-15T15:50:03.402" v="3755" actId="1076"/>
          <ac:grpSpMkLst>
            <pc:docMk/>
            <pc:sldMk cId="3595623050" sldId="357"/>
            <ac:grpSpMk id="347" creationId="{9A8B26FF-5442-4A63-89E4-8094D82D910E}"/>
          </ac:grpSpMkLst>
        </pc:grpChg>
        <pc:grpChg chg="mod">
          <ac:chgData name="One Skill" userId="8d49c830ac36a521" providerId="LiveId" clId="{108620F3-7C9B-4B7B-BDB5-71800E3BB158}" dt="2021-04-15T15:49:57.468" v="3751" actId="165"/>
          <ac:grpSpMkLst>
            <pc:docMk/>
            <pc:sldMk cId="3595623050" sldId="357"/>
            <ac:grpSpMk id="350" creationId="{9A8B26FF-5442-4A63-89E4-8094D82D910E}"/>
          </ac:grpSpMkLst>
        </pc:grpChg>
        <pc:grpChg chg="mod">
          <ac:chgData name="One Skill" userId="8d49c830ac36a521" providerId="LiveId" clId="{108620F3-7C9B-4B7B-BDB5-71800E3BB158}" dt="2021-04-15T15:49:57.468" v="3751" actId="165"/>
          <ac:grpSpMkLst>
            <pc:docMk/>
            <pc:sldMk cId="3595623050" sldId="357"/>
            <ac:grpSpMk id="363" creationId="{9A8B26FF-5442-4A63-89E4-8094D82D910E}"/>
          </ac:grpSpMkLst>
        </pc:grpChg>
        <pc:grpChg chg="mod">
          <ac:chgData name="One Skill" userId="8d49c830ac36a521" providerId="LiveId" clId="{108620F3-7C9B-4B7B-BDB5-71800E3BB158}" dt="2021-04-15T15:49:57.468" v="3751" actId="165"/>
          <ac:grpSpMkLst>
            <pc:docMk/>
            <pc:sldMk cId="3595623050" sldId="357"/>
            <ac:grpSpMk id="372" creationId="{9A8B26FF-5442-4A63-89E4-8094D82D910E}"/>
          </ac:grpSpMkLst>
        </pc:grpChg>
        <pc:grpChg chg="mod">
          <ac:chgData name="One Skill" userId="8d49c830ac36a521" providerId="LiveId" clId="{108620F3-7C9B-4B7B-BDB5-71800E3BB158}" dt="2021-04-15T15:49:57.468" v="3751" actId="165"/>
          <ac:grpSpMkLst>
            <pc:docMk/>
            <pc:sldMk cId="3595623050" sldId="357"/>
            <ac:grpSpMk id="377" creationId="{9A8B26FF-5442-4A63-89E4-8094D82D910E}"/>
          </ac:grpSpMkLst>
        </pc:grpChg>
        <pc:grpChg chg="mod">
          <ac:chgData name="One Skill" userId="8d49c830ac36a521" providerId="LiveId" clId="{108620F3-7C9B-4B7B-BDB5-71800E3BB158}" dt="2021-04-15T15:49:57.468" v="3751" actId="165"/>
          <ac:grpSpMkLst>
            <pc:docMk/>
            <pc:sldMk cId="3595623050" sldId="357"/>
            <ac:grpSpMk id="386" creationId="{9A8B26FF-5442-4A63-89E4-8094D82D910E}"/>
          </ac:grpSpMkLst>
        </pc:grpChg>
        <pc:grpChg chg="mod">
          <ac:chgData name="One Skill" userId="8d49c830ac36a521" providerId="LiveId" clId="{108620F3-7C9B-4B7B-BDB5-71800E3BB158}" dt="2021-04-15T15:49:57.468" v="3751" actId="165"/>
          <ac:grpSpMkLst>
            <pc:docMk/>
            <pc:sldMk cId="3595623050" sldId="357"/>
            <ac:grpSpMk id="398" creationId="{9A8B26FF-5442-4A63-89E4-8094D82D910E}"/>
          </ac:grpSpMkLst>
        </pc:grpChg>
        <pc:grpChg chg="mod">
          <ac:chgData name="One Skill" userId="8d49c830ac36a521" providerId="LiveId" clId="{108620F3-7C9B-4B7B-BDB5-71800E3BB158}" dt="2021-04-15T15:49:57.468" v="3751" actId="165"/>
          <ac:grpSpMkLst>
            <pc:docMk/>
            <pc:sldMk cId="3595623050" sldId="357"/>
            <ac:grpSpMk id="407" creationId="{9A8B26FF-5442-4A63-89E4-8094D82D910E}"/>
          </ac:grpSpMkLst>
        </pc:grpChg>
        <pc:picChg chg="add del mod">
          <ac:chgData name="One Skill" userId="8d49c830ac36a521" providerId="LiveId" clId="{108620F3-7C9B-4B7B-BDB5-71800E3BB158}" dt="2021-04-15T15:44:26.723" v="3508" actId="27803"/>
          <ac:picMkLst>
            <pc:docMk/>
            <pc:sldMk cId="3595623050" sldId="357"/>
            <ac:picMk id="9" creationId="{1D16D86A-4114-4B11-A40F-9798164B1C18}"/>
          </ac:picMkLst>
        </pc:picChg>
        <pc:picChg chg="add del mod">
          <ac:chgData name="One Skill" userId="8d49c830ac36a521" providerId="LiveId" clId="{108620F3-7C9B-4B7B-BDB5-71800E3BB158}" dt="2021-04-15T15:47:12.468" v="3624" actId="478"/>
          <ac:picMkLst>
            <pc:docMk/>
            <pc:sldMk cId="3595623050" sldId="357"/>
            <ac:picMk id="212" creationId="{1AA8DD98-B391-4FDD-8552-246EDFAF3F01}"/>
          </ac:picMkLst>
        </pc:picChg>
        <pc:picChg chg="add del mod">
          <ac:chgData name="One Skill" userId="8d49c830ac36a521" providerId="LiveId" clId="{108620F3-7C9B-4B7B-BDB5-71800E3BB158}" dt="2021-04-15T15:47:47.720" v="3633" actId="478"/>
          <ac:picMkLst>
            <pc:docMk/>
            <pc:sldMk cId="3595623050" sldId="357"/>
            <ac:picMk id="214" creationId="{C7F57B25-7860-4961-807A-B3F207842A3C}"/>
          </ac:picMkLst>
        </pc:picChg>
        <pc:picChg chg="add del mod">
          <ac:chgData name="One Skill" userId="8d49c830ac36a521" providerId="LiveId" clId="{108620F3-7C9B-4B7B-BDB5-71800E3BB158}" dt="2021-04-15T15:49:38.096" v="3641" actId="27803"/>
          <ac:picMkLst>
            <pc:docMk/>
            <pc:sldMk cId="3595623050" sldId="357"/>
            <ac:picMk id="216" creationId="{9A8B26FF-5442-4A63-89E4-8094D82D910E}"/>
          </ac:picMkLst>
        </pc:picChg>
      </pc:sldChg>
      <pc:sldChg chg="addSp delSp modSp add mod ord delAnim modAnim">
        <pc:chgData name="One Skill" userId="8d49c830ac36a521" providerId="LiveId" clId="{108620F3-7C9B-4B7B-BDB5-71800E3BB158}" dt="2021-04-15T16:02:15.851" v="4056"/>
        <pc:sldMkLst>
          <pc:docMk/>
          <pc:sldMk cId="2291990381" sldId="358"/>
        </pc:sldMkLst>
        <pc:spChg chg="del">
          <ac:chgData name="One Skill" userId="8d49c830ac36a521" providerId="LiveId" clId="{108620F3-7C9B-4B7B-BDB5-71800E3BB158}" dt="2021-04-15T15:23:24.455" v="3494" actId="478"/>
          <ac:spMkLst>
            <pc:docMk/>
            <pc:sldMk cId="2291990381" sldId="358"/>
            <ac:spMk id="13" creationId="{E29FC50D-6194-4462-BB2F-182D8A2CDB32}"/>
          </ac:spMkLst>
        </pc:spChg>
        <pc:spChg chg="del">
          <ac:chgData name="One Skill" userId="8d49c830ac36a521" providerId="LiveId" clId="{108620F3-7C9B-4B7B-BDB5-71800E3BB158}" dt="2021-04-15T15:23:24.455" v="3494" actId="478"/>
          <ac:spMkLst>
            <pc:docMk/>
            <pc:sldMk cId="2291990381" sldId="358"/>
            <ac:spMk id="14" creationId="{AC2529F2-66DA-4B9D-B7A5-D677E640789B}"/>
          </ac:spMkLst>
        </pc:spChg>
        <pc:spChg chg="mod topLvl">
          <ac:chgData name="One Skill" userId="8d49c830ac36a521" providerId="LiveId" clId="{108620F3-7C9B-4B7B-BDB5-71800E3BB158}" dt="2021-04-15T15:58:34.375" v="3897" actId="164"/>
          <ac:spMkLst>
            <pc:docMk/>
            <pc:sldMk cId="2291990381" sldId="358"/>
            <ac:spMk id="1109" creationId="{3DDC099D-5C2D-4B5C-B002-8908BF3DE3B8}"/>
          </ac:spMkLst>
        </pc:spChg>
        <pc:spChg chg="mod topLvl">
          <ac:chgData name="One Skill" userId="8d49c830ac36a521" providerId="LiveId" clId="{108620F3-7C9B-4B7B-BDB5-71800E3BB158}" dt="2021-04-15T15:58:34.375" v="3897" actId="164"/>
          <ac:spMkLst>
            <pc:docMk/>
            <pc:sldMk cId="2291990381" sldId="358"/>
            <ac:spMk id="1111" creationId="{8F737E68-5174-4772-B0D5-C3CE1D2005B2}"/>
          </ac:spMkLst>
        </pc:spChg>
        <pc:spChg chg="mod topLvl">
          <ac:chgData name="One Skill" userId="8d49c830ac36a521" providerId="LiveId" clId="{108620F3-7C9B-4B7B-BDB5-71800E3BB158}" dt="2021-04-15T15:54:09.985" v="3781" actId="164"/>
          <ac:spMkLst>
            <pc:docMk/>
            <pc:sldMk cId="2291990381" sldId="358"/>
            <ac:spMk id="1112" creationId="{544ABE2F-7FF9-4162-962F-69A386E973D9}"/>
          </ac:spMkLst>
        </pc:spChg>
        <pc:spChg chg="mod topLvl">
          <ac:chgData name="One Skill" userId="8d49c830ac36a521" providerId="LiveId" clId="{108620F3-7C9B-4B7B-BDB5-71800E3BB158}" dt="2021-04-15T15:58:07.707" v="3890" actId="164"/>
          <ac:spMkLst>
            <pc:docMk/>
            <pc:sldMk cId="2291990381" sldId="358"/>
            <ac:spMk id="1113" creationId="{02985376-EBEC-4B1D-93C6-A7529C4061F4}"/>
          </ac:spMkLst>
        </pc:spChg>
        <pc:spChg chg="mod topLvl modVis">
          <ac:chgData name="One Skill" userId="8d49c830ac36a521" providerId="LiveId" clId="{108620F3-7C9B-4B7B-BDB5-71800E3BB158}" dt="2021-04-15T15:59:34.213" v="3973" actId="33935"/>
          <ac:spMkLst>
            <pc:docMk/>
            <pc:sldMk cId="2291990381" sldId="358"/>
            <ac:spMk id="1114" creationId="{9939E6E7-940A-4652-876E-5C63B14A4303}"/>
          </ac:spMkLst>
        </pc:spChg>
        <pc:spChg chg="mod topLvl">
          <ac:chgData name="One Skill" userId="8d49c830ac36a521" providerId="LiveId" clId="{108620F3-7C9B-4B7B-BDB5-71800E3BB158}" dt="2021-04-15T15:57:50.463" v="3886" actId="164"/>
          <ac:spMkLst>
            <pc:docMk/>
            <pc:sldMk cId="2291990381" sldId="358"/>
            <ac:spMk id="1115" creationId="{CD8A4213-49E6-4F1B-89E4-C51DD2CB910F}"/>
          </ac:spMkLst>
        </pc:spChg>
        <pc:spChg chg="mod">
          <ac:chgData name="One Skill" userId="8d49c830ac36a521" providerId="LiveId" clId="{108620F3-7C9B-4B7B-BDB5-71800E3BB158}" dt="2021-04-15T15:53:46.045" v="3775" actId="165"/>
          <ac:spMkLst>
            <pc:docMk/>
            <pc:sldMk cId="2291990381" sldId="358"/>
            <ac:spMk id="1118" creationId="{C4779207-E39D-40D3-AD7E-A502164EDD31}"/>
          </ac:spMkLst>
        </pc:spChg>
        <pc:spChg chg="mod">
          <ac:chgData name="One Skill" userId="8d49c830ac36a521" providerId="LiveId" clId="{108620F3-7C9B-4B7B-BDB5-71800E3BB158}" dt="2021-04-15T15:53:46.045" v="3775" actId="165"/>
          <ac:spMkLst>
            <pc:docMk/>
            <pc:sldMk cId="2291990381" sldId="358"/>
            <ac:spMk id="1119" creationId="{BDE8584C-18CB-4B23-BA32-D15A03442880}"/>
          </ac:spMkLst>
        </pc:spChg>
        <pc:spChg chg="mod">
          <ac:chgData name="One Skill" userId="8d49c830ac36a521" providerId="LiveId" clId="{108620F3-7C9B-4B7B-BDB5-71800E3BB158}" dt="2021-04-15T15:53:46.045" v="3775" actId="165"/>
          <ac:spMkLst>
            <pc:docMk/>
            <pc:sldMk cId="2291990381" sldId="358"/>
            <ac:spMk id="1120" creationId="{BA0F1F13-417D-4882-A7FE-DACA8E140071}"/>
          </ac:spMkLst>
        </pc:spChg>
        <pc:spChg chg="mod">
          <ac:chgData name="One Skill" userId="8d49c830ac36a521" providerId="LiveId" clId="{108620F3-7C9B-4B7B-BDB5-71800E3BB158}" dt="2021-04-15T15:53:46.045" v="3775" actId="165"/>
          <ac:spMkLst>
            <pc:docMk/>
            <pc:sldMk cId="2291990381" sldId="358"/>
            <ac:spMk id="1121" creationId="{5ED20935-A576-4C4A-868A-C07EFD5850BD}"/>
          </ac:spMkLst>
        </pc:spChg>
        <pc:spChg chg="mod">
          <ac:chgData name="One Skill" userId="8d49c830ac36a521" providerId="LiveId" clId="{108620F3-7C9B-4B7B-BDB5-71800E3BB158}" dt="2021-04-15T15:53:46.045" v="3775" actId="165"/>
          <ac:spMkLst>
            <pc:docMk/>
            <pc:sldMk cId="2291990381" sldId="358"/>
            <ac:spMk id="1123" creationId="{7620B3B7-200E-49EE-BAA2-1D92216D6039}"/>
          </ac:spMkLst>
        </pc:spChg>
        <pc:spChg chg="mod">
          <ac:chgData name="One Skill" userId="8d49c830ac36a521" providerId="LiveId" clId="{108620F3-7C9B-4B7B-BDB5-71800E3BB158}" dt="2021-04-15T15:53:46.045" v="3775" actId="165"/>
          <ac:spMkLst>
            <pc:docMk/>
            <pc:sldMk cId="2291990381" sldId="358"/>
            <ac:spMk id="1124" creationId="{E94C3B7E-A22F-4DCC-BE6D-758956C8B619}"/>
          </ac:spMkLst>
        </pc:spChg>
        <pc:spChg chg="mod">
          <ac:chgData name="One Skill" userId="8d49c830ac36a521" providerId="LiveId" clId="{108620F3-7C9B-4B7B-BDB5-71800E3BB158}" dt="2021-04-15T15:53:46.045" v="3775" actId="165"/>
          <ac:spMkLst>
            <pc:docMk/>
            <pc:sldMk cId="2291990381" sldId="358"/>
            <ac:spMk id="1125" creationId="{A889D72D-9853-403D-9EE4-DBC8AF3D96E2}"/>
          </ac:spMkLst>
        </pc:spChg>
        <pc:spChg chg="mod">
          <ac:chgData name="One Skill" userId="8d49c830ac36a521" providerId="LiveId" clId="{108620F3-7C9B-4B7B-BDB5-71800E3BB158}" dt="2021-04-15T15:53:46.045" v="3775" actId="165"/>
          <ac:spMkLst>
            <pc:docMk/>
            <pc:sldMk cId="2291990381" sldId="358"/>
            <ac:spMk id="1126" creationId="{3C82E74D-75FB-4D68-BE69-0205B13B1221}"/>
          </ac:spMkLst>
        </pc:spChg>
        <pc:spChg chg="mod">
          <ac:chgData name="One Skill" userId="8d49c830ac36a521" providerId="LiveId" clId="{108620F3-7C9B-4B7B-BDB5-71800E3BB158}" dt="2021-04-15T15:53:46.045" v="3775" actId="165"/>
          <ac:spMkLst>
            <pc:docMk/>
            <pc:sldMk cId="2291990381" sldId="358"/>
            <ac:spMk id="1127" creationId="{410CB339-B345-49CA-A982-3FBDE05AC41B}"/>
          </ac:spMkLst>
        </pc:spChg>
        <pc:spChg chg="mod">
          <ac:chgData name="One Skill" userId="8d49c830ac36a521" providerId="LiveId" clId="{108620F3-7C9B-4B7B-BDB5-71800E3BB158}" dt="2021-04-15T15:53:46.045" v="3775" actId="165"/>
          <ac:spMkLst>
            <pc:docMk/>
            <pc:sldMk cId="2291990381" sldId="358"/>
            <ac:spMk id="1128" creationId="{54538AE2-A8E1-4E8D-AFF6-A3B7F25D0F7F}"/>
          </ac:spMkLst>
        </pc:spChg>
        <pc:spChg chg="mod">
          <ac:chgData name="One Skill" userId="8d49c830ac36a521" providerId="LiveId" clId="{108620F3-7C9B-4B7B-BDB5-71800E3BB158}" dt="2021-04-15T15:53:46.045" v="3775" actId="165"/>
          <ac:spMkLst>
            <pc:docMk/>
            <pc:sldMk cId="2291990381" sldId="358"/>
            <ac:spMk id="1129" creationId="{0F2F4FF0-B2C4-4A17-8D90-5C4044CDFE0E}"/>
          </ac:spMkLst>
        </pc:spChg>
        <pc:spChg chg="mod">
          <ac:chgData name="One Skill" userId="8d49c830ac36a521" providerId="LiveId" clId="{108620F3-7C9B-4B7B-BDB5-71800E3BB158}" dt="2021-04-15T15:53:46.045" v="3775" actId="165"/>
          <ac:spMkLst>
            <pc:docMk/>
            <pc:sldMk cId="2291990381" sldId="358"/>
            <ac:spMk id="1131" creationId="{80040EF9-9756-44C0-9C15-6365FED41235}"/>
          </ac:spMkLst>
        </pc:spChg>
        <pc:spChg chg="mod">
          <ac:chgData name="One Skill" userId="8d49c830ac36a521" providerId="LiveId" clId="{108620F3-7C9B-4B7B-BDB5-71800E3BB158}" dt="2021-04-15T15:53:46.045" v="3775" actId="165"/>
          <ac:spMkLst>
            <pc:docMk/>
            <pc:sldMk cId="2291990381" sldId="358"/>
            <ac:spMk id="1132" creationId="{4BF1855D-812F-4071-B04B-C91122DDF231}"/>
          </ac:spMkLst>
        </pc:spChg>
        <pc:spChg chg="mod">
          <ac:chgData name="One Skill" userId="8d49c830ac36a521" providerId="LiveId" clId="{108620F3-7C9B-4B7B-BDB5-71800E3BB158}" dt="2021-04-15T15:53:46.045" v="3775" actId="165"/>
          <ac:spMkLst>
            <pc:docMk/>
            <pc:sldMk cId="2291990381" sldId="358"/>
            <ac:spMk id="1133" creationId="{B9F79B81-B12C-4C39-B2C0-5B9AA0FAB12D}"/>
          </ac:spMkLst>
        </pc:spChg>
        <pc:spChg chg="mod">
          <ac:chgData name="One Skill" userId="8d49c830ac36a521" providerId="LiveId" clId="{108620F3-7C9B-4B7B-BDB5-71800E3BB158}" dt="2021-04-15T15:53:46.045" v="3775" actId="165"/>
          <ac:spMkLst>
            <pc:docMk/>
            <pc:sldMk cId="2291990381" sldId="358"/>
            <ac:spMk id="1134" creationId="{16FBD331-ABC5-43ED-84F8-5CA1183270BA}"/>
          </ac:spMkLst>
        </pc:spChg>
        <pc:spChg chg="mod">
          <ac:chgData name="One Skill" userId="8d49c830ac36a521" providerId="LiveId" clId="{108620F3-7C9B-4B7B-BDB5-71800E3BB158}" dt="2021-04-15T15:53:46.045" v="3775" actId="165"/>
          <ac:spMkLst>
            <pc:docMk/>
            <pc:sldMk cId="2291990381" sldId="358"/>
            <ac:spMk id="1135" creationId="{392F50ED-53E0-4A0C-80F7-6C0BE2121053}"/>
          </ac:spMkLst>
        </pc:spChg>
        <pc:spChg chg="mod">
          <ac:chgData name="One Skill" userId="8d49c830ac36a521" providerId="LiveId" clId="{108620F3-7C9B-4B7B-BDB5-71800E3BB158}" dt="2021-04-15T15:53:46.045" v="3775" actId="165"/>
          <ac:spMkLst>
            <pc:docMk/>
            <pc:sldMk cId="2291990381" sldId="358"/>
            <ac:spMk id="1136" creationId="{50C46E3E-E15A-4F6D-ADA1-7024A19BDA9F}"/>
          </ac:spMkLst>
        </pc:spChg>
        <pc:spChg chg="mod">
          <ac:chgData name="One Skill" userId="8d49c830ac36a521" providerId="LiveId" clId="{108620F3-7C9B-4B7B-BDB5-71800E3BB158}" dt="2021-04-15T15:53:46.045" v="3775" actId="165"/>
          <ac:spMkLst>
            <pc:docMk/>
            <pc:sldMk cId="2291990381" sldId="358"/>
            <ac:spMk id="1137" creationId="{164D99EE-117E-4449-A4B8-DF5ECE6411E4}"/>
          </ac:spMkLst>
        </pc:spChg>
        <pc:spChg chg="mod">
          <ac:chgData name="One Skill" userId="8d49c830ac36a521" providerId="LiveId" clId="{108620F3-7C9B-4B7B-BDB5-71800E3BB158}" dt="2021-04-15T15:53:46.045" v="3775" actId="165"/>
          <ac:spMkLst>
            <pc:docMk/>
            <pc:sldMk cId="2291990381" sldId="358"/>
            <ac:spMk id="1138" creationId="{D0CB47C6-82EF-4B59-AC28-E4CB2E370DB1}"/>
          </ac:spMkLst>
        </pc:spChg>
        <pc:spChg chg="mod">
          <ac:chgData name="One Skill" userId="8d49c830ac36a521" providerId="LiveId" clId="{108620F3-7C9B-4B7B-BDB5-71800E3BB158}" dt="2021-04-15T15:53:46.045" v="3775" actId="165"/>
          <ac:spMkLst>
            <pc:docMk/>
            <pc:sldMk cId="2291990381" sldId="358"/>
            <ac:spMk id="1139" creationId="{6E538E68-5B74-460B-B994-4A1E11615883}"/>
          </ac:spMkLst>
        </pc:spChg>
        <pc:spChg chg="mod">
          <ac:chgData name="One Skill" userId="8d49c830ac36a521" providerId="LiveId" clId="{108620F3-7C9B-4B7B-BDB5-71800E3BB158}" dt="2021-04-15T15:53:46.045" v="3775" actId="165"/>
          <ac:spMkLst>
            <pc:docMk/>
            <pc:sldMk cId="2291990381" sldId="358"/>
            <ac:spMk id="1140" creationId="{8EA7DC94-AF37-49AE-92D7-AF95B37C3A3F}"/>
          </ac:spMkLst>
        </pc:spChg>
        <pc:spChg chg="mod">
          <ac:chgData name="One Skill" userId="8d49c830ac36a521" providerId="LiveId" clId="{108620F3-7C9B-4B7B-BDB5-71800E3BB158}" dt="2021-04-15T15:59:18.789" v="3968" actId="165"/>
          <ac:spMkLst>
            <pc:docMk/>
            <pc:sldMk cId="2291990381" sldId="358"/>
            <ac:spMk id="1143" creationId="{9F22A03B-586F-4472-BDCD-4C7022CD49B5}"/>
          </ac:spMkLst>
        </pc:spChg>
        <pc:spChg chg="mod">
          <ac:chgData name="One Skill" userId="8d49c830ac36a521" providerId="LiveId" clId="{108620F3-7C9B-4B7B-BDB5-71800E3BB158}" dt="2021-04-15T15:59:18.789" v="3968" actId="165"/>
          <ac:spMkLst>
            <pc:docMk/>
            <pc:sldMk cId="2291990381" sldId="358"/>
            <ac:spMk id="1144" creationId="{DC90E117-DCC0-48A9-97A8-81B2A31B27B9}"/>
          </ac:spMkLst>
        </pc:spChg>
        <pc:spChg chg="mod">
          <ac:chgData name="One Skill" userId="8d49c830ac36a521" providerId="LiveId" clId="{108620F3-7C9B-4B7B-BDB5-71800E3BB158}" dt="2021-04-15T15:59:18.789" v="3968" actId="165"/>
          <ac:spMkLst>
            <pc:docMk/>
            <pc:sldMk cId="2291990381" sldId="358"/>
            <ac:spMk id="1146" creationId="{FBFE2D76-AB79-4A3C-B5E2-BC5769A9AEBD}"/>
          </ac:spMkLst>
        </pc:spChg>
        <pc:spChg chg="mod">
          <ac:chgData name="One Skill" userId="8d49c830ac36a521" providerId="LiveId" clId="{108620F3-7C9B-4B7B-BDB5-71800E3BB158}" dt="2021-04-15T15:59:18.789" v="3968" actId="165"/>
          <ac:spMkLst>
            <pc:docMk/>
            <pc:sldMk cId="2291990381" sldId="358"/>
            <ac:spMk id="1147" creationId="{3CB18F1B-D165-47F0-A9E3-7D0D8ED50304}"/>
          </ac:spMkLst>
        </pc:spChg>
        <pc:spChg chg="mod">
          <ac:chgData name="One Skill" userId="8d49c830ac36a521" providerId="LiveId" clId="{108620F3-7C9B-4B7B-BDB5-71800E3BB158}" dt="2021-04-15T15:59:18.789" v="3968" actId="165"/>
          <ac:spMkLst>
            <pc:docMk/>
            <pc:sldMk cId="2291990381" sldId="358"/>
            <ac:spMk id="1149" creationId="{63384BF3-6213-4C6B-A903-5DF68EC47598}"/>
          </ac:spMkLst>
        </pc:spChg>
        <pc:spChg chg="mod">
          <ac:chgData name="One Skill" userId="8d49c830ac36a521" providerId="LiveId" clId="{108620F3-7C9B-4B7B-BDB5-71800E3BB158}" dt="2021-04-15T15:59:18.789" v="3968" actId="165"/>
          <ac:spMkLst>
            <pc:docMk/>
            <pc:sldMk cId="2291990381" sldId="358"/>
            <ac:spMk id="1150" creationId="{FB33E906-7244-4970-BA1A-11273B5D6896}"/>
          </ac:spMkLst>
        </pc:spChg>
        <pc:spChg chg="mod">
          <ac:chgData name="One Skill" userId="8d49c830ac36a521" providerId="LiveId" clId="{108620F3-7C9B-4B7B-BDB5-71800E3BB158}" dt="2021-04-15T15:59:18.789" v="3968" actId="165"/>
          <ac:spMkLst>
            <pc:docMk/>
            <pc:sldMk cId="2291990381" sldId="358"/>
            <ac:spMk id="1151" creationId="{D892C8D3-C787-42A2-BFF3-F6E6078B0037}"/>
          </ac:spMkLst>
        </pc:spChg>
        <pc:spChg chg="mod">
          <ac:chgData name="One Skill" userId="8d49c830ac36a521" providerId="LiveId" clId="{108620F3-7C9B-4B7B-BDB5-71800E3BB158}" dt="2021-04-15T15:59:18.789" v="3968" actId="165"/>
          <ac:spMkLst>
            <pc:docMk/>
            <pc:sldMk cId="2291990381" sldId="358"/>
            <ac:spMk id="1152" creationId="{F7A1E414-8443-4EF3-B3C9-6BAB46058FAD}"/>
          </ac:spMkLst>
        </pc:spChg>
        <pc:spChg chg="mod">
          <ac:chgData name="One Skill" userId="8d49c830ac36a521" providerId="LiveId" clId="{108620F3-7C9B-4B7B-BDB5-71800E3BB158}" dt="2021-04-15T15:59:18.789" v="3968" actId="165"/>
          <ac:spMkLst>
            <pc:docMk/>
            <pc:sldMk cId="2291990381" sldId="358"/>
            <ac:spMk id="1153" creationId="{F3DFC7E2-E7F0-49FA-9148-513D24AF927A}"/>
          </ac:spMkLst>
        </pc:spChg>
        <pc:spChg chg="mod">
          <ac:chgData name="One Skill" userId="8d49c830ac36a521" providerId="LiveId" clId="{108620F3-7C9B-4B7B-BDB5-71800E3BB158}" dt="2021-04-15T15:59:18.789" v="3968" actId="165"/>
          <ac:spMkLst>
            <pc:docMk/>
            <pc:sldMk cId="2291990381" sldId="358"/>
            <ac:spMk id="1154" creationId="{9A8D3C7D-BBAF-4244-B578-0A8A6F972B11}"/>
          </ac:spMkLst>
        </pc:spChg>
        <pc:spChg chg="mod">
          <ac:chgData name="One Skill" userId="8d49c830ac36a521" providerId="LiveId" clId="{108620F3-7C9B-4B7B-BDB5-71800E3BB158}" dt="2021-04-15T15:59:18.789" v="3968" actId="165"/>
          <ac:spMkLst>
            <pc:docMk/>
            <pc:sldMk cId="2291990381" sldId="358"/>
            <ac:spMk id="1155" creationId="{3AD8D991-593D-42B7-A1C3-206F4C38FDED}"/>
          </ac:spMkLst>
        </pc:spChg>
        <pc:spChg chg="mod">
          <ac:chgData name="One Skill" userId="8d49c830ac36a521" providerId="LiveId" clId="{108620F3-7C9B-4B7B-BDB5-71800E3BB158}" dt="2021-04-15T15:59:18.789" v="3968" actId="165"/>
          <ac:spMkLst>
            <pc:docMk/>
            <pc:sldMk cId="2291990381" sldId="358"/>
            <ac:spMk id="1156" creationId="{C46F1603-826D-48B5-8653-58EDB25C5DFB}"/>
          </ac:spMkLst>
        </pc:spChg>
        <pc:spChg chg="mod">
          <ac:chgData name="One Skill" userId="8d49c830ac36a521" providerId="LiveId" clId="{108620F3-7C9B-4B7B-BDB5-71800E3BB158}" dt="2021-04-15T15:59:18.789" v="3968" actId="165"/>
          <ac:spMkLst>
            <pc:docMk/>
            <pc:sldMk cId="2291990381" sldId="358"/>
            <ac:spMk id="1157" creationId="{26A19F7F-DBB3-4B30-A76A-E1D0793D1BE9}"/>
          </ac:spMkLst>
        </pc:spChg>
        <pc:spChg chg="mod">
          <ac:chgData name="One Skill" userId="8d49c830ac36a521" providerId="LiveId" clId="{108620F3-7C9B-4B7B-BDB5-71800E3BB158}" dt="2021-04-15T15:59:18.789" v="3968" actId="165"/>
          <ac:spMkLst>
            <pc:docMk/>
            <pc:sldMk cId="2291990381" sldId="358"/>
            <ac:spMk id="1158" creationId="{0E017373-03ED-426A-B459-DFCA418E4CDC}"/>
          </ac:spMkLst>
        </pc:spChg>
        <pc:spChg chg="mod">
          <ac:chgData name="One Skill" userId="8d49c830ac36a521" providerId="LiveId" clId="{108620F3-7C9B-4B7B-BDB5-71800E3BB158}" dt="2021-04-15T15:59:18.789" v="3968" actId="165"/>
          <ac:spMkLst>
            <pc:docMk/>
            <pc:sldMk cId="2291990381" sldId="358"/>
            <ac:spMk id="1159" creationId="{390FE14E-0D43-4AF0-847F-B97E74AB58A6}"/>
          </ac:spMkLst>
        </pc:spChg>
        <pc:spChg chg="mod">
          <ac:chgData name="One Skill" userId="8d49c830ac36a521" providerId="LiveId" clId="{108620F3-7C9B-4B7B-BDB5-71800E3BB158}" dt="2021-04-15T15:59:18.789" v="3968" actId="165"/>
          <ac:spMkLst>
            <pc:docMk/>
            <pc:sldMk cId="2291990381" sldId="358"/>
            <ac:spMk id="1160" creationId="{C1788121-DCD1-4A96-B449-A4209436EA62}"/>
          </ac:spMkLst>
        </pc:spChg>
        <pc:spChg chg="mod">
          <ac:chgData name="One Skill" userId="8d49c830ac36a521" providerId="LiveId" clId="{108620F3-7C9B-4B7B-BDB5-71800E3BB158}" dt="2021-04-15T15:59:18.789" v="3968" actId="165"/>
          <ac:spMkLst>
            <pc:docMk/>
            <pc:sldMk cId="2291990381" sldId="358"/>
            <ac:spMk id="1161" creationId="{1D7F7E5A-87D7-442B-8A85-3E42DD7E692D}"/>
          </ac:spMkLst>
        </pc:spChg>
        <pc:spChg chg="mod">
          <ac:chgData name="One Skill" userId="8d49c830ac36a521" providerId="LiveId" clId="{108620F3-7C9B-4B7B-BDB5-71800E3BB158}" dt="2021-04-15T15:59:18.789" v="3968" actId="165"/>
          <ac:spMkLst>
            <pc:docMk/>
            <pc:sldMk cId="2291990381" sldId="358"/>
            <ac:spMk id="1162" creationId="{A267479B-E6A2-461E-9750-29D8621D8439}"/>
          </ac:spMkLst>
        </pc:spChg>
        <pc:spChg chg="mod">
          <ac:chgData name="One Skill" userId="8d49c830ac36a521" providerId="LiveId" clId="{108620F3-7C9B-4B7B-BDB5-71800E3BB158}" dt="2021-04-15T15:59:18.789" v="3968" actId="165"/>
          <ac:spMkLst>
            <pc:docMk/>
            <pc:sldMk cId="2291990381" sldId="358"/>
            <ac:spMk id="1163" creationId="{25488100-D651-4998-BA82-0B3A0CC981F2}"/>
          </ac:spMkLst>
        </pc:spChg>
        <pc:spChg chg="mod">
          <ac:chgData name="One Skill" userId="8d49c830ac36a521" providerId="LiveId" clId="{108620F3-7C9B-4B7B-BDB5-71800E3BB158}" dt="2021-04-15T15:59:18.789" v="3968" actId="165"/>
          <ac:spMkLst>
            <pc:docMk/>
            <pc:sldMk cId="2291990381" sldId="358"/>
            <ac:spMk id="1164" creationId="{F5331B4E-5A3B-4B99-A555-4737187CB182}"/>
          </ac:spMkLst>
        </pc:spChg>
        <pc:spChg chg="mod">
          <ac:chgData name="One Skill" userId="8d49c830ac36a521" providerId="LiveId" clId="{108620F3-7C9B-4B7B-BDB5-71800E3BB158}" dt="2021-04-15T15:59:18.789" v="3968" actId="165"/>
          <ac:spMkLst>
            <pc:docMk/>
            <pc:sldMk cId="2291990381" sldId="358"/>
            <ac:spMk id="1165" creationId="{ECE9FE2C-D644-4908-AB15-7EF5B142CAB5}"/>
          </ac:spMkLst>
        </pc:spChg>
        <pc:spChg chg="mod">
          <ac:chgData name="One Skill" userId="8d49c830ac36a521" providerId="LiveId" clId="{108620F3-7C9B-4B7B-BDB5-71800E3BB158}" dt="2021-04-15T15:59:18.789" v="3968" actId="165"/>
          <ac:spMkLst>
            <pc:docMk/>
            <pc:sldMk cId="2291990381" sldId="358"/>
            <ac:spMk id="1166" creationId="{1D2473A3-F083-4687-A13A-613E9155F327}"/>
          </ac:spMkLst>
        </pc:spChg>
        <pc:spChg chg="mod">
          <ac:chgData name="One Skill" userId="8d49c830ac36a521" providerId="LiveId" clId="{108620F3-7C9B-4B7B-BDB5-71800E3BB158}" dt="2021-04-15T15:59:18.789" v="3968" actId="165"/>
          <ac:spMkLst>
            <pc:docMk/>
            <pc:sldMk cId="2291990381" sldId="358"/>
            <ac:spMk id="1167" creationId="{EF1C585F-5855-4ED2-BB40-42BB3690A954}"/>
          </ac:spMkLst>
        </pc:spChg>
        <pc:spChg chg="mod">
          <ac:chgData name="One Skill" userId="8d49c830ac36a521" providerId="LiveId" clId="{108620F3-7C9B-4B7B-BDB5-71800E3BB158}" dt="2021-04-15T15:59:18.789" v="3968" actId="165"/>
          <ac:spMkLst>
            <pc:docMk/>
            <pc:sldMk cId="2291990381" sldId="358"/>
            <ac:spMk id="1168" creationId="{D282EFCF-76A2-4FD9-9200-AED3F388A33F}"/>
          </ac:spMkLst>
        </pc:spChg>
        <pc:spChg chg="mod">
          <ac:chgData name="One Skill" userId="8d49c830ac36a521" providerId="LiveId" clId="{108620F3-7C9B-4B7B-BDB5-71800E3BB158}" dt="2021-04-15T15:59:18.789" v="3968" actId="165"/>
          <ac:spMkLst>
            <pc:docMk/>
            <pc:sldMk cId="2291990381" sldId="358"/>
            <ac:spMk id="1169" creationId="{5BBEE31F-B47C-4937-A667-8C4096EFB53A}"/>
          </ac:spMkLst>
        </pc:spChg>
        <pc:spChg chg="mod">
          <ac:chgData name="One Skill" userId="8d49c830ac36a521" providerId="LiveId" clId="{108620F3-7C9B-4B7B-BDB5-71800E3BB158}" dt="2021-04-15T15:59:18.789" v="3968" actId="165"/>
          <ac:spMkLst>
            <pc:docMk/>
            <pc:sldMk cId="2291990381" sldId="358"/>
            <ac:spMk id="1170" creationId="{063EF982-6C55-4B0B-ABD5-AF2411610815}"/>
          </ac:spMkLst>
        </pc:spChg>
        <pc:spChg chg="mod">
          <ac:chgData name="One Skill" userId="8d49c830ac36a521" providerId="LiveId" clId="{108620F3-7C9B-4B7B-BDB5-71800E3BB158}" dt="2021-04-15T15:59:18.789" v="3968" actId="165"/>
          <ac:spMkLst>
            <pc:docMk/>
            <pc:sldMk cId="2291990381" sldId="358"/>
            <ac:spMk id="1171" creationId="{EFEE29ED-8553-4316-A938-9F390DB056B3}"/>
          </ac:spMkLst>
        </pc:spChg>
        <pc:spChg chg="mod">
          <ac:chgData name="One Skill" userId="8d49c830ac36a521" providerId="LiveId" clId="{108620F3-7C9B-4B7B-BDB5-71800E3BB158}" dt="2021-04-15T15:59:18.789" v="3968" actId="165"/>
          <ac:spMkLst>
            <pc:docMk/>
            <pc:sldMk cId="2291990381" sldId="358"/>
            <ac:spMk id="1172" creationId="{E2C596E9-8041-4ABA-B4F0-E99ECD47866A}"/>
          </ac:spMkLst>
        </pc:spChg>
        <pc:spChg chg="mod">
          <ac:chgData name="One Skill" userId="8d49c830ac36a521" providerId="LiveId" clId="{108620F3-7C9B-4B7B-BDB5-71800E3BB158}" dt="2021-04-15T15:59:18.789" v="3968" actId="165"/>
          <ac:spMkLst>
            <pc:docMk/>
            <pc:sldMk cId="2291990381" sldId="358"/>
            <ac:spMk id="1173" creationId="{E839EB57-1367-4D0F-82C7-3E5ED41A238F}"/>
          </ac:spMkLst>
        </pc:spChg>
        <pc:spChg chg="mod">
          <ac:chgData name="One Skill" userId="8d49c830ac36a521" providerId="LiveId" clId="{108620F3-7C9B-4B7B-BDB5-71800E3BB158}" dt="2021-04-15T15:59:18.789" v="3968" actId="165"/>
          <ac:spMkLst>
            <pc:docMk/>
            <pc:sldMk cId="2291990381" sldId="358"/>
            <ac:spMk id="1175" creationId="{2F61B69B-7E45-4356-A0C8-FF6B4027C46D}"/>
          </ac:spMkLst>
        </pc:spChg>
        <pc:spChg chg="mod">
          <ac:chgData name="One Skill" userId="8d49c830ac36a521" providerId="LiveId" clId="{108620F3-7C9B-4B7B-BDB5-71800E3BB158}" dt="2021-04-15T15:59:18.789" v="3968" actId="165"/>
          <ac:spMkLst>
            <pc:docMk/>
            <pc:sldMk cId="2291990381" sldId="358"/>
            <ac:spMk id="1176" creationId="{69112D6D-3DD7-4E29-AD70-38B60F020777}"/>
          </ac:spMkLst>
        </pc:spChg>
        <pc:spChg chg="mod">
          <ac:chgData name="One Skill" userId="8d49c830ac36a521" providerId="LiveId" clId="{108620F3-7C9B-4B7B-BDB5-71800E3BB158}" dt="2021-04-15T15:59:18.789" v="3968" actId="165"/>
          <ac:spMkLst>
            <pc:docMk/>
            <pc:sldMk cId="2291990381" sldId="358"/>
            <ac:spMk id="1177" creationId="{1497C576-7215-473C-8095-9D4DF7B583AF}"/>
          </ac:spMkLst>
        </pc:spChg>
        <pc:spChg chg="mod">
          <ac:chgData name="One Skill" userId="8d49c830ac36a521" providerId="LiveId" clId="{108620F3-7C9B-4B7B-BDB5-71800E3BB158}" dt="2021-04-15T15:59:18.789" v="3968" actId="165"/>
          <ac:spMkLst>
            <pc:docMk/>
            <pc:sldMk cId="2291990381" sldId="358"/>
            <ac:spMk id="1178" creationId="{DFA63374-6082-4B74-BD71-C31FB0EF9D6C}"/>
          </ac:spMkLst>
        </pc:spChg>
        <pc:spChg chg="mod">
          <ac:chgData name="One Skill" userId="8d49c830ac36a521" providerId="LiveId" clId="{108620F3-7C9B-4B7B-BDB5-71800E3BB158}" dt="2021-04-15T15:59:18.789" v="3968" actId="165"/>
          <ac:spMkLst>
            <pc:docMk/>
            <pc:sldMk cId="2291990381" sldId="358"/>
            <ac:spMk id="1179" creationId="{0CF7DA5F-4459-41CE-B73C-651078081B04}"/>
          </ac:spMkLst>
        </pc:spChg>
        <pc:spChg chg="mod">
          <ac:chgData name="One Skill" userId="8d49c830ac36a521" providerId="LiveId" clId="{108620F3-7C9B-4B7B-BDB5-71800E3BB158}" dt="2021-04-15T15:59:18.789" v="3968" actId="165"/>
          <ac:spMkLst>
            <pc:docMk/>
            <pc:sldMk cId="2291990381" sldId="358"/>
            <ac:spMk id="1180" creationId="{2E74B63F-EA98-4119-94CF-709D5613EB00}"/>
          </ac:spMkLst>
        </pc:spChg>
        <pc:spChg chg="mod">
          <ac:chgData name="One Skill" userId="8d49c830ac36a521" providerId="LiveId" clId="{108620F3-7C9B-4B7B-BDB5-71800E3BB158}" dt="2021-04-15T15:59:18.789" v="3968" actId="165"/>
          <ac:spMkLst>
            <pc:docMk/>
            <pc:sldMk cId="2291990381" sldId="358"/>
            <ac:spMk id="1181" creationId="{12A4F4B1-0F2C-4EAD-8D66-84509D9C71E9}"/>
          </ac:spMkLst>
        </pc:spChg>
        <pc:spChg chg="mod">
          <ac:chgData name="One Skill" userId="8d49c830ac36a521" providerId="LiveId" clId="{108620F3-7C9B-4B7B-BDB5-71800E3BB158}" dt="2021-04-15T15:59:18.789" v="3968" actId="165"/>
          <ac:spMkLst>
            <pc:docMk/>
            <pc:sldMk cId="2291990381" sldId="358"/>
            <ac:spMk id="1182" creationId="{AE53FFEC-28E9-40B0-8C3B-7D69666BC7F1}"/>
          </ac:spMkLst>
        </pc:spChg>
        <pc:spChg chg="mod">
          <ac:chgData name="One Skill" userId="8d49c830ac36a521" providerId="LiveId" clId="{108620F3-7C9B-4B7B-BDB5-71800E3BB158}" dt="2021-04-15T15:59:18.789" v="3968" actId="165"/>
          <ac:spMkLst>
            <pc:docMk/>
            <pc:sldMk cId="2291990381" sldId="358"/>
            <ac:spMk id="1183" creationId="{CADEB33B-3805-4865-AB2D-968CC00713A5}"/>
          </ac:spMkLst>
        </pc:spChg>
        <pc:spChg chg="mod">
          <ac:chgData name="One Skill" userId="8d49c830ac36a521" providerId="LiveId" clId="{108620F3-7C9B-4B7B-BDB5-71800E3BB158}" dt="2021-04-15T15:59:18.789" v="3968" actId="165"/>
          <ac:spMkLst>
            <pc:docMk/>
            <pc:sldMk cId="2291990381" sldId="358"/>
            <ac:spMk id="1184" creationId="{6B7B6993-BFF9-438E-AB13-AC07078E0ABB}"/>
          </ac:spMkLst>
        </pc:spChg>
        <pc:spChg chg="mod">
          <ac:chgData name="One Skill" userId="8d49c830ac36a521" providerId="LiveId" clId="{108620F3-7C9B-4B7B-BDB5-71800E3BB158}" dt="2021-04-15T15:59:18.789" v="3968" actId="165"/>
          <ac:spMkLst>
            <pc:docMk/>
            <pc:sldMk cId="2291990381" sldId="358"/>
            <ac:spMk id="1185" creationId="{431622D0-E94B-417D-8CC7-42B48CBD2E5F}"/>
          </ac:spMkLst>
        </pc:spChg>
        <pc:spChg chg="mod">
          <ac:chgData name="One Skill" userId="8d49c830ac36a521" providerId="LiveId" clId="{108620F3-7C9B-4B7B-BDB5-71800E3BB158}" dt="2021-04-15T15:59:18.789" v="3968" actId="165"/>
          <ac:spMkLst>
            <pc:docMk/>
            <pc:sldMk cId="2291990381" sldId="358"/>
            <ac:spMk id="1186" creationId="{C19E2632-F4BA-40B1-A439-8E110455EC47}"/>
          </ac:spMkLst>
        </pc:spChg>
        <pc:spChg chg="mod">
          <ac:chgData name="One Skill" userId="8d49c830ac36a521" providerId="LiveId" clId="{108620F3-7C9B-4B7B-BDB5-71800E3BB158}" dt="2021-04-15T15:59:18.789" v="3968" actId="165"/>
          <ac:spMkLst>
            <pc:docMk/>
            <pc:sldMk cId="2291990381" sldId="358"/>
            <ac:spMk id="1187" creationId="{1A37EE02-F677-44DE-89F1-DE76EAA261EB}"/>
          </ac:spMkLst>
        </pc:spChg>
        <pc:spChg chg="mod">
          <ac:chgData name="One Skill" userId="8d49c830ac36a521" providerId="LiveId" clId="{108620F3-7C9B-4B7B-BDB5-71800E3BB158}" dt="2021-04-15T15:59:18.789" v="3968" actId="165"/>
          <ac:spMkLst>
            <pc:docMk/>
            <pc:sldMk cId="2291990381" sldId="358"/>
            <ac:spMk id="1188" creationId="{E3F6FC82-83BF-4B14-8543-AEBD94A4E71C}"/>
          </ac:spMkLst>
        </pc:spChg>
        <pc:spChg chg="mod">
          <ac:chgData name="One Skill" userId="8d49c830ac36a521" providerId="LiveId" clId="{108620F3-7C9B-4B7B-BDB5-71800E3BB158}" dt="2021-04-15T15:59:18.789" v="3968" actId="165"/>
          <ac:spMkLst>
            <pc:docMk/>
            <pc:sldMk cId="2291990381" sldId="358"/>
            <ac:spMk id="1189" creationId="{DF5E46EC-B0E6-4D2F-B491-F0B6E40A01F0}"/>
          </ac:spMkLst>
        </pc:spChg>
        <pc:spChg chg="mod">
          <ac:chgData name="One Skill" userId="8d49c830ac36a521" providerId="LiveId" clId="{108620F3-7C9B-4B7B-BDB5-71800E3BB158}" dt="2021-04-15T15:59:18.789" v="3968" actId="165"/>
          <ac:spMkLst>
            <pc:docMk/>
            <pc:sldMk cId="2291990381" sldId="358"/>
            <ac:spMk id="1190" creationId="{4C46163F-F81A-415C-A09F-3309E1E10FA8}"/>
          </ac:spMkLst>
        </pc:spChg>
        <pc:spChg chg="mod">
          <ac:chgData name="One Skill" userId="8d49c830ac36a521" providerId="LiveId" clId="{108620F3-7C9B-4B7B-BDB5-71800E3BB158}" dt="2021-04-15T15:59:18.789" v="3968" actId="165"/>
          <ac:spMkLst>
            <pc:docMk/>
            <pc:sldMk cId="2291990381" sldId="358"/>
            <ac:spMk id="1191" creationId="{E2975526-1829-4BA2-A06C-B9E1F7B3157E}"/>
          </ac:spMkLst>
        </pc:spChg>
        <pc:spChg chg="mod">
          <ac:chgData name="One Skill" userId="8d49c830ac36a521" providerId="LiveId" clId="{108620F3-7C9B-4B7B-BDB5-71800E3BB158}" dt="2021-04-15T15:59:18.789" v="3968" actId="165"/>
          <ac:spMkLst>
            <pc:docMk/>
            <pc:sldMk cId="2291990381" sldId="358"/>
            <ac:spMk id="1192" creationId="{19B5934C-E781-4B2E-A427-E9DF537BAAF6}"/>
          </ac:spMkLst>
        </pc:spChg>
        <pc:spChg chg="mod">
          <ac:chgData name="One Skill" userId="8d49c830ac36a521" providerId="LiveId" clId="{108620F3-7C9B-4B7B-BDB5-71800E3BB158}" dt="2021-04-15T15:59:18.789" v="3968" actId="165"/>
          <ac:spMkLst>
            <pc:docMk/>
            <pc:sldMk cId="2291990381" sldId="358"/>
            <ac:spMk id="1193" creationId="{6CDF0354-478E-47E0-B6F3-B7926F26064E}"/>
          </ac:spMkLst>
        </pc:spChg>
        <pc:spChg chg="mod">
          <ac:chgData name="One Skill" userId="8d49c830ac36a521" providerId="LiveId" clId="{108620F3-7C9B-4B7B-BDB5-71800E3BB158}" dt="2021-04-15T15:59:18.789" v="3968" actId="165"/>
          <ac:spMkLst>
            <pc:docMk/>
            <pc:sldMk cId="2291990381" sldId="358"/>
            <ac:spMk id="1194" creationId="{0D215CA2-5D42-4095-8128-413E01756A21}"/>
          </ac:spMkLst>
        </pc:spChg>
        <pc:spChg chg="mod topLvl">
          <ac:chgData name="One Skill" userId="8d49c830ac36a521" providerId="LiveId" clId="{108620F3-7C9B-4B7B-BDB5-71800E3BB158}" dt="2021-04-15T15:59:22.451" v="3969" actId="164"/>
          <ac:spMkLst>
            <pc:docMk/>
            <pc:sldMk cId="2291990381" sldId="358"/>
            <ac:spMk id="1195" creationId="{07F30026-60C7-40F0-9D35-98141D58951E}"/>
          </ac:spMkLst>
        </pc:spChg>
        <pc:spChg chg="mod">
          <ac:chgData name="One Skill" userId="8d49c830ac36a521" providerId="LiveId" clId="{108620F3-7C9B-4B7B-BDB5-71800E3BB158}" dt="2021-04-15T15:59:18.789" v="3968" actId="165"/>
          <ac:spMkLst>
            <pc:docMk/>
            <pc:sldMk cId="2291990381" sldId="358"/>
            <ac:spMk id="1197" creationId="{C9FB1497-F148-4AC5-BC14-BA226CF96FD0}"/>
          </ac:spMkLst>
        </pc:spChg>
        <pc:spChg chg="mod">
          <ac:chgData name="One Skill" userId="8d49c830ac36a521" providerId="LiveId" clId="{108620F3-7C9B-4B7B-BDB5-71800E3BB158}" dt="2021-04-15T15:59:18.789" v="3968" actId="165"/>
          <ac:spMkLst>
            <pc:docMk/>
            <pc:sldMk cId="2291990381" sldId="358"/>
            <ac:spMk id="1198" creationId="{43B9C265-1D8D-4725-A414-9024EA1A5B9F}"/>
          </ac:spMkLst>
        </pc:spChg>
        <pc:spChg chg="mod">
          <ac:chgData name="One Skill" userId="8d49c830ac36a521" providerId="LiveId" clId="{108620F3-7C9B-4B7B-BDB5-71800E3BB158}" dt="2021-04-15T15:59:18.789" v="3968" actId="165"/>
          <ac:spMkLst>
            <pc:docMk/>
            <pc:sldMk cId="2291990381" sldId="358"/>
            <ac:spMk id="1199" creationId="{46608A3E-5B21-4005-9C82-3F529C9366E4}"/>
          </ac:spMkLst>
        </pc:spChg>
        <pc:spChg chg="mod">
          <ac:chgData name="One Skill" userId="8d49c830ac36a521" providerId="LiveId" clId="{108620F3-7C9B-4B7B-BDB5-71800E3BB158}" dt="2021-04-15T15:59:18.789" v="3968" actId="165"/>
          <ac:spMkLst>
            <pc:docMk/>
            <pc:sldMk cId="2291990381" sldId="358"/>
            <ac:spMk id="1200" creationId="{840C0C20-7042-401D-A4C7-DDB5ECB0A8B2}"/>
          </ac:spMkLst>
        </pc:spChg>
        <pc:spChg chg="mod">
          <ac:chgData name="One Skill" userId="8d49c830ac36a521" providerId="LiveId" clId="{108620F3-7C9B-4B7B-BDB5-71800E3BB158}" dt="2021-04-15T15:59:18.789" v="3968" actId="165"/>
          <ac:spMkLst>
            <pc:docMk/>
            <pc:sldMk cId="2291990381" sldId="358"/>
            <ac:spMk id="1201" creationId="{C88A60E5-A536-47FC-AD8B-EE26720256C2}"/>
          </ac:spMkLst>
        </pc:spChg>
        <pc:spChg chg="mod">
          <ac:chgData name="One Skill" userId="8d49c830ac36a521" providerId="LiveId" clId="{108620F3-7C9B-4B7B-BDB5-71800E3BB158}" dt="2021-04-15T15:59:18.789" v="3968" actId="165"/>
          <ac:spMkLst>
            <pc:docMk/>
            <pc:sldMk cId="2291990381" sldId="358"/>
            <ac:spMk id="1202" creationId="{6586FB90-2D57-451C-87FC-5CC8E96E9047}"/>
          </ac:spMkLst>
        </pc:spChg>
        <pc:spChg chg="mod">
          <ac:chgData name="One Skill" userId="8d49c830ac36a521" providerId="LiveId" clId="{108620F3-7C9B-4B7B-BDB5-71800E3BB158}" dt="2021-04-15T15:59:18.789" v="3968" actId="165"/>
          <ac:spMkLst>
            <pc:docMk/>
            <pc:sldMk cId="2291990381" sldId="358"/>
            <ac:spMk id="1203" creationId="{7F4C61A6-7399-4B0D-9B01-5712B0277610}"/>
          </ac:spMkLst>
        </pc:spChg>
        <pc:spChg chg="mod">
          <ac:chgData name="One Skill" userId="8d49c830ac36a521" providerId="LiveId" clId="{108620F3-7C9B-4B7B-BDB5-71800E3BB158}" dt="2021-04-15T15:59:18.789" v="3968" actId="165"/>
          <ac:spMkLst>
            <pc:docMk/>
            <pc:sldMk cId="2291990381" sldId="358"/>
            <ac:spMk id="1204" creationId="{9F96A8F6-3E6E-4127-B649-45FCEA8695D0}"/>
          </ac:spMkLst>
        </pc:spChg>
        <pc:spChg chg="mod">
          <ac:chgData name="One Skill" userId="8d49c830ac36a521" providerId="LiveId" clId="{108620F3-7C9B-4B7B-BDB5-71800E3BB158}" dt="2021-04-15T15:59:18.789" v="3968" actId="165"/>
          <ac:spMkLst>
            <pc:docMk/>
            <pc:sldMk cId="2291990381" sldId="358"/>
            <ac:spMk id="1205" creationId="{2B028BF5-DD02-4F17-9E01-87DD35140003}"/>
          </ac:spMkLst>
        </pc:spChg>
        <pc:spChg chg="mod">
          <ac:chgData name="One Skill" userId="8d49c830ac36a521" providerId="LiveId" clId="{108620F3-7C9B-4B7B-BDB5-71800E3BB158}" dt="2021-04-15T15:59:18.789" v="3968" actId="165"/>
          <ac:spMkLst>
            <pc:docMk/>
            <pc:sldMk cId="2291990381" sldId="358"/>
            <ac:spMk id="1206" creationId="{33514D89-8EFE-4084-A679-28EC4E5A64EB}"/>
          </ac:spMkLst>
        </pc:spChg>
        <pc:spChg chg="mod">
          <ac:chgData name="One Skill" userId="8d49c830ac36a521" providerId="LiveId" clId="{108620F3-7C9B-4B7B-BDB5-71800E3BB158}" dt="2021-04-15T15:59:18.789" v="3968" actId="165"/>
          <ac:spMkLst>
            <pc:docMk/>
            <pc:sldMk cId="2291990381" sldId="358"/>
            <ac:spMk id="1207" creationId="{F350B8D7-ADDB-4B01-BD4C-366A43C4BC23}"/>
          </ac:spMkLst>
        </pc:spChg>
        <pc:spChg chg="mod">
          <ac:chgData name="One Skill" userId="8d49c830ac36a521" providerId="LiveId" clId="{108620F3-7C9B-4B7B-BDB5-71800E3BB158}" dt="2021-04-15T15:59:18.789" v="3968" actId="165"/>
          <ac:spMkLst>
            <pc:docMk/>
            <pc:sldMk cId="2291990381" sldId="358"/>
            <ac:spMk id="1208" creationId="{08475973-1773-46D0-A49C-F503E25610CD}"/>
          </ac:spMkLst>
        </pc:spChg>
        <pc:spChg chg="mod">
          <ac:chgData name="One Skill" userId="8d49c830ac36a521" providerId="LiveId" clId="{108620F3-7C9B-4B7B-BDB5-71800E3BB158}" dt="2021-04-15T15:59:18.789" v="3968" actId="165"/>
          <ac:spMkLst>
            <pc:docMk/>
            <pc:sldMk cId="2291990381" sldId="358"/>
            <ac:spMk id="1209" creationId="{58CE87CB-4E6B-4C0C-BA0C-36F687715ACC}"/>
          </ac:spMkLst>
        </pc:spChg>
        <pc:spChg chg="mod">
          <ac:chgData name="One Skill" userId="8d49c830ac36a521" providerId="LiveId" clId="{108620F3-7C9B-4B7B-BDB5-71800E3BB158}" dt="2021-04-15T15:59:18.789" v="3968" actId="165"/>
          <ac:spMkLst>
            <pc:docMk/>
            <pc:sldMk cId="2291990381" sldId="358"/>
            <ac:spMk id="1210" creationId="{96021F1D-1F89-4955-B8C9-7465539BAFC6}"/>
          </ac:spMkLst>
        </pc:spChg>
        <pc:spChg chg="mod">
          <ac:chgData name="One Skill" userId="8d49c830ac36a521" providerId="LiveId" clId="{108620F3-7C9B-4B7B-BDB5-71800E3BB158}" dt="2021-04-15T15:59:18.789" v="3968" actId="165"/>
          <ac:spMkLst>
            <pc:docMk/>
            <pc:sldMk cId="2291990381" sldId="358"/>
            <ac:spMk id="1211" creationId="{D3B27934-E321-4A42-9789-5401D52F22A0}"/>
          </ac:spMkLst>
        </pc:spChg>
        <pc:spChg chg="mod">
          <ac:chgData name="One Skill" userId="8d49c830ac36a521" providerId="LiveId" clId="{108620F3-7C9B-4B7B-BDB5-71800E3BB158}" dt="2021-04-15T15:59:18.789" v="3968" actId="165"/>
          <ac:spMkLst>
            <pc:docMk/>
            <pc:sldMk cId="2291990381" sldId="358"/>
            <ac:spMk id="1212" creationId="{B4C70DEE-C33A-45A7-AF94-5E720A060F6C}"/>
          </ac:spMkLst>
        </pc:spChg>
        <pc:spChg chg="mod">
          <ac:chgData name="One Skill" userId="8d49c830ac36a521" providerId="LiveId" clId="{108620F3-7C9B-4B7B-BDB5-71800E3BB158}" dt="2021-04-15T15:59:18.789" v="3968" actId="165"/>
          <ac:spMkLst>
            <pc:docMk/>
            <pc:sldMk cId="2291990381" sldId="358"/>
            <ac:spMk id="1213" creationId="{F91AEC54-98C0-46D9-A894-8E2B61EEA740}"/>
          </ac:spMkLst>
        </pc:spChg>
        <pc:spChg chg="mod">
          <ac:chgData name="One Skill" userId="8d49c830ac36a521" providerId="LiveId" clId="{108620F3-7C9B-4B7B-BDB5-71800E3BB158}" dt="2021-04-15T15:59:18.789" v="3968" actId="165"/>
          <ac:spMkLst>
            <pc:docMk/>
            <pc:sldMk cId="2291990381" sldId="358"/>
            <ac:spMk id="1214" creationId="{F7F87338-660A-4EE9-81EC-092C1FD7E7BC}"/>
          </ac:spMkLst>
        </pc:spChg>
        <pc:spChg chg="mod">
          <ac:chgData name="One Skill" userId="8d49c830ac36a521" providerId="LiveId" clId="{108620F3-7C9B-4B7B-BDB5-71800E3BB158}" dt="2021-04-15T15:59:18.789" v="3968" actId="165"/>
          <ac:spMkLst>
            <pc:docMk/>
            <pc:sldMk cId="2291990381" sldId="358"/>
            <ac:spMk id="1215" creationId="{A4E10B9B-C0F9-44FB-A794-239801FFF0B8}"/>
          </ac:spMkLst>
        </pc:spChg>
        <pc:spChg chg="mod">
          <ac:chgData name="One Skill" userId="8d49c830ac36a521" providerId="LiveId" clId="{108620F3-7C9B-4B7B-BDB5-71800E3BB158}" dt="2021-04-15T15:59:18.789" v="3968" actId="165"/>
          <ac:spMkLst>
            <pc:docMk/>
            <pc:sldMk cId="2291990381" sldId="358"/>
            <ac:spMk id="1216" creationId="{3868BCD7-245C-4F28-82D7-CF11896C7933}"/>
          </ac:spMkLst>
        </pc:spChg>
        <pc:spChg chg="mod">
          <ac:chgData name="One Skill" userId="8d49c830ac36a521" providerId="LiveId" clId="{108620F3-7C9B-4B7B-BDB5-71800E3BB158}" dt="2021-04-15T15:59:18.789" v="3968" actId="165"/>
          <ac:spMkLst>
            <pc:docMk/>
            <pc:sldMk cId="2291990381" sldId="358"/>
            <ac:spMk id="1217" creationId="{FDFB4F8F-4640-493F-A6A0-3551F0D32DDF}"/>
          </ac:spMkLst>
        </pc:spChg>
        <pc:spChg chg="mod">
          <ac:chgData name="One Skill" userId="8d49c830ac36a521" providerId="LiveId" clId="{108620F3-7C9B-4B7B-BDB5-71800E3BB158}" dt="2021-04-15T15:59:18.789" v="3968" actId="165"/>
          <ac:spMkLst>
            <pc:docMk/>
            <pc:sldMk cId="2291990381" sldId="358"/>
            <ac:spMk id="1218" creationId="{C62F56D5-2F55-42F5-AD25-46C525CF96A3}"/>
          </ac:spMkLst>
        </pc:spChg>
        <pc:spChg chg="mod">
          <ac:chgData name="One Skill" userId="8d49c830ac36a521" providerId="LiveId" clId="{108620F3-7C9B-4B7B-BDB5-71800E3BB158}" dt="2021-04-15T15:59:18.789" v="3968" actId="165"/>
          <ac:spMkLst>
            <pc:docMk/>
            <pc:sldMk cId="2291990381" sldId="358"/>
            <ac:spMk id="1219" creationId="{42DAAC0E-FD07-4D27-8E96-C541C33DFEBB}"/>
          </ac:spMkLst>
        </pc:spChg>
        <pc:spChg chg="mod">
          <ac:chgData name="One Skill" userId="8d49c830ac36a521" providerId="LiveId" clId="{108620F3-7C9B-4B7B-BDB5-71800E3BB158}" dt="2021-04-15T15:59:18.789" v="3968" actId="165"/>
          <ac:spMkLst>
            <pc:docMk/>
            <pc:sldMk cId="2291990381" sldId="358"/>
            <ac:spMk id="1220" creationId="{DC1D446F-5A05-41B0-9965-56494801E628}"/>
          </ac:spMkLst>
        </pc:spChg>
        <pc:spChg chg="mod">
          <ac:chgData name="One Skill" userId="8d49c830ac36a521" providerId="LiveId" clId="{108620F3-7C9B-4B7B-BDB5-71800E3BB158}" dt="2021-04-15T15:59:18.789" v="3968" actId="165"/>
          <ac:spMkLst>
            <pc:docMk/>
            <pc:sldMk cId="2291990381" sldId="358"/>
            <ac:spMk id="1222" creationId="{DD2DA4CB-A9B3-442D-9AA2-8C4F9FA52387}"/>
          </ac:spMkLst>
        </pc:spChg>
        <pc:spChg chg="mod">
          <ac:chgData name="One Skill" userId="8d49c830ac36a521" providerId="LiveId" clId="{108620F3-7C9B-4B7B-BDB5-71800E3BB158}" dt="2021-04-15T15:59:18.789" v="3968" actId="165"/>
          <ac:spMkLst>
            <pc:docMk/>
            <pc:sldMk cId="2291990381" sldId="358"/>
            <ac:spMk id="1223" creationId="{23AD4FA0-4B17-4E1F-B3F8-85C248AD5BF4}"/>
          </ac:spMkLst>
        </pc:spChg>
        <pc:spChg chg="mod">
          <ac:chgData name="One Skill" userId="8d49c830ac36a521" providerId="LiveId" clId="{108620F3-7C9B-4B7B-BDB5-71800E3BB158}" dt="2021-04-15T15:59:18.789" v="3968" actId="165"/>
          <ac:spMkLst>
            <pc:docMk/>
            <pc:sldMk cId="2291990381" sldId="358"/>
            <ac:spMk id="1224" creationId="{DF1BBCE3-75E8-41E4-9FB0-5144FA317FD0}"/>
          </ac:spMkLst>
        </pc:spChg>
        <pc:spChg chg="mod">
          <ac:chgData name="One Skill" userId="8d49c830ac36a521" providerId="LiveId" clId="{108620F3-7C9B-4B7B-BDB5-71800E3BB158}" dt="2021-04-15T15:59:18.789" v="3968" actId="165"/>
          <ac:spMkLst>
            <pc:docMk/>
            <pc:sldMk cId="2291990381" sldId="358"/>
            <ac:spMk id="1225" creationId="{BD1E1DA6-FF4F-409A-85ED-A23EDC81C11F}"/>
          </ac:spMkLst>
        </pc:spChg>
        <pc:spChg chg="mod">
          <ac:chgData name="One Skill" userId="8d49c830ac36a521" providerId="LiveId" clId="{108620F3-7C9B-4B7B-BDB5-71800E3BB158}" dt="2021-04-15T15:59:18.789" v="3968" actId="165"/>
          <ac:spMkLst>
            <pc:docMk/>
            <pc:sldMk cId="2291990381" sldId="358"/>
            <ac:spMk id="1226" creationId="{2D20DBFF-D377-4EE7-B35F-782A2157A3E8}"/>
          </ac:spMkLst>
        </pc:spChg>
        <pc:spChg chg="mod">
          <ac:chgData name="One Skill" userId="8d49c830ac36a521" providerId="LiveId" clId="{108620F3-7C9B-4B7B-BDB5-71800E3BB158}" dt="2021-04-15T15:59:18.789" v="3968" actId="165"/>
          <ac:spMkLst>
            <pc:docMk/>
            <pc:sldMk cId="2291990381" sldId="358"/>
            <ac:spMk id="1227" creationId="{26954058-F477-4887-92DC-B3680CB421E4}"/>
          </ac:spMkLst>
        </pc:spChg>
        <pc:spChg chg="mod">
          <ac:chgData name="One Skill" userId="8d49c830ac36a521" providerId="LiveId" clId="{108620F3-7C9B-4B7B-BDB5-71800E3BB158}" dt="2021-04-15T15:59:18.789" v="3968" actId="165"/>
          <ac:spMkLst>
            <pc:docMk/>
            <pc:sldMk cId="2291990381" sldId="358"/>
            <ac:spMk id="1228" creationId="{4ADA9A25-18A6-41AA-8006-D9BA96A9B5AA}"/>
          </ac:spMkLst>
        </pc:spChg>
        <pc:spChg chg="mod">
          <ac:chgData name="One Skill" userId="8d49c830ac36a521" providerId="LiveId" clId="{108620F3-7C9B-4B7B-BDB5-71800E3BB158}" dt="2021-04-15T15:59:18.789" v="3968" actId="165"/>
          <ac:spMkLst>
            <pc:docMk/>
            <pc:sldMk cId="2291990381" sldId="358"/>
            <ac:spMk id="1229" creationId="{A96854D0-2285-49C8-BB8C-F0FC4C3C2996}"/>
          </ac:spMkLst>
        </pc:spChg>
        <pc:spChg chg="mod">
          <ac:chgData name="One Skill" userId="8d49c830ac36a521" providerId="LiveId" clId="{108620F3-7C9B-4B7B-BDB5-71800E3BB158}" dt="2021-04-15T15:59:18.789" v="3968" actId="165"/>
          <ac:spMkLst>
            <pc:docMk/>
            <pc:sldMk cId="2291990381" sldId="358"/>
            <ac:spMk id="1230" creationId="{049415E7-C563-410C-B005-CB540D0327B3}"/>
          </ac:spMkLst>
        </pc:spChg>
        <pc:spChg chg="mod">
          <ac:chgData name="One Skill" userId="8d49c830ac36a521" providerId="LiveId" clId="{108620F3-7C9B-4B7B-BDB5-71800E3BB158}" dt="2021-04-15T15:59:18.789" v="3968" actId="165"/>
          <ac:spMkLst>
            <pc:docMk/>
            <pc:sldMk cId="2291990381" sldId="358"/>
            <ac:spMk id="1231" creationId="{2F5FE444-F5E0-4311-BDE9-8F360722ECBC}"/>
          </ac:spMkLst>
        </pc:spChg>
        <pc:spChg chg="mod">
          <ac:chgData name="One Skill" userId="8d49c830ac36a521" providerId="LiveId" clId="{108620F3-7C9B-4B7B-BDB5-71800E3BB158}" dt="2021-04-15T15:59:18.789" v="3968" actId="165"/>
          <ac:spMkLst>
            <pc:docMk/>
            <pc:sldMk cId="2291990381" sldId="358"/>
            <ac:spMk id="1232" creationId="{E5ECDB31-2554-47D9-A05D-F3692078DF20}"/>
          </ac:spMkLst>
        </pc:spChg>
        <pc:spChg chg="mod">
          <ac:chgData name="One Skill" userId="8d49c830ac36a521" providerId="LiveId" clId="{108620F3-7C9B-4B7B-BDB5-71800E3BB158}" dt="2021-04-15T15:59:18.789" v="3968" actId="165"/>
          <ac:spMkLst>
            <pc:docMk/>
            <pc:sldMk cId="2291990381" sldId="358"/>
            <ac:spMk id="1233" creationId="{92A9D1E2-D383-41B1-AF81-FF3F59381B86}"/>
          </ac:spMkLst>
        </pc:spChg>
        <pc:spChg chg="mod">
          <ac:chgData name="One Skill" userId="8d49c830ac36a521" providerId="LiveId" clId="{108620F3-7C9B-4B7B-BDB5-71800E3BB158}" dt="2021-04-15T15:59:18.789" v="3968" actId="165"/>
          <ac:spMkLst>
            <pc:docMk/>
            <pc:sldMk cId="2291990381" sldId="358"/>
            <ac:spMk id="1234" creationId="{3A863F25-C424-45D4-9FB1-14446BABA442}"/>
          </ac:spMkLst>
        </pc:spChg>
        <pc:spChg chg="mod">
          <ac:chgData name="One Skill" userId="8d49c830ac36a521" providerId="LiveId" clId="{108620F3-7C9B-4B7B-BDB5-71800E3BB158}" dt="2021-04-15T15:59:18.789" v="3968" actId="165"/>
          <ac:spMkLst>
            <pc:docMk/>
            <pc:sldMk cId="2291990381" sldId="358"/>
            <ac:spMk id="1236" creationId="{5595C88F-47D3-4EFD-A109-D3EC61158EC5}"/>
          </ac:spMkLst>
        </pc:spChg>
        <pc:spChg chg="mod">
          <ac:chgData name="One Skill" userId="8d49c830ac36a521" providerId="LiveId" clId="{108620F3-7C9B-4B7B-BDB5-71800E3BB158}" dt="2021-04-15T15:59:18.789" v="3968" actId="165"/>
          <ac:spMkLst>
            <pc:docMk/>
            <pc:sldMk cId="2291990381" sldId="358"/>
            <ac:spMk id="1237" creationId="{0D078097-EA88-4F7D-AF03-734634116D18}"/>
          </ac:spMkLst>
        </pc:spChg>
        <pc:spChg chg="mod">
          <ac:chgData name="One Skill" userId="8d49c830ac36a521" providerId="LiveId" clId="{108620F3-7C9B-4B7B-BDB5-71800E3BB158}" dt="2021-04-15T15:59:18.789" v="3968" actId="165"/>
          <ac:spMkLst>
            <pc:docMk/>
            <pc:sldMk cId="2291990381" sldId="358"/>
            <ac:spMk id="1238" creationId="{F6D3ADAA-0551-4B81-B092-5F7A2551FF80}"/>
          </ac:spMkLst>
        </pc:spChg>
        <pc:spChg chg="mod">
          <ac:chgData name="One Skill" userId="8d49c830ac36a521" providerId="LiveId" clId="{108620F3-7C9B-4B7B-BDB5-71800E3BB158}" dt="2021-04-15T15:59:18.789" v="3968" actId="165"/>
          <ac:spMkLst>
            <pc:docMk/>
            <pc:sldMk cId="2291990381" sldId="358"/>
            <ac:spMk id="1239" creationId="{C223BD10-1607-490A-BEDE-00B22947ADF7}"/>
          </ac:spMkLst>
        </pc:spChg>
        <pc:spChg chg="mod">
          <ac:chgData name="One Skill" userId="8d49c830ac36a521" providerId="LiveId" clId="{108620F3-7C9B-4B7B-BDB5-71800E3BB158}" dt="2021-04-15T15:59:18.789" v="3968" actId="165"/>
          <ac:spMkLst>
            <pc:docMk/>
            <pc:sldMk cId="2291990381" sldId="358"/>
            <ac:spMk id="1240" creationId="{F8B23863-CD17-4A6D-9641-E01BD99CC453}"/>
          </ac:spMkLst>
        </pc:spChg>
        <pc:spChg chg="mod">
          <ac:chgData name="One Skill" userId="8d49c830ac36a521" providerId="LiveId" clId="{108620F3-7C9B-4B7B-BDB5-71800E3BB158}" dt="2021-04-15T15:59:18.789" v="3968" actId="165"/>
          <ac:spMkLst>
            <pc:docMk/>
            <pc:sldMk cId="2291990381" sldId="358"/>
            <ac:spMk id="1241" creationId="{1BF9B3C6-D265-4F8A-87EE-871C513855B9}"/>
          </ac:spMkLst>
        </pc:spChg>
        <pc:spChg chg="mod">
          <ac:chgData name="One Skill" userId="8d49c830ac36a521" providerId="LiveId" clId="{108620F3-7C9B-4B7B-BDB5-71800E3BB158}" dt="2021-04-15T15:59:18.789" v="3968" actId="165"/>
          <ac:spMkLst>
            <pc:docMk/>
            <pc:sldMk cId="2291990381" sldId="358"/>
            <ac:spMk id="1242" creationId="{89963773-D4C1-47BE-AA0D-2E7A4E747A4B}"/>
          </ac:spMkLst>
        </pc:spChg>
        <pc:spChg chg="mod">
          <ac:chgData name="One Skill" userId="8d49c830ac36a521" providerId="LiveId" clId="{108620F3-7C9B-4B7B-BDB5-71800E3BB158}" dt="2021-04-15T15:59:18.789" v="3968" actId="165"/>
          <ac:spMkLst>
            <pc:docMk/>
            <pc:sldMk cId="2291990381" sldId="358"/>
            <ac:spMk id="1243" creationId="{2809936D-8ECA-475B-83AA-EACA8DCB6450}"/>
          </ac:spMkLst>
        </pc:spChg>
        <pc:spChg chg="mod">
          <ac:chgData name="One Skill" userId="8d49c830ac36a521" providerId="LiveId" clId="{108620F3-7C9B-4B7B-BDB5-71800E3BB158}" dt="2021-04-15T15:59:18.789" v="3968" actId="165"/>
          <ac:spMkLst>
            <pc:docMk/>
            <pc:sldMk cId="2291990381" sldId="358"/>
            <ac:spMk id="1244" creationId="{62429D8B-4ED9-4F9A-8F67-A223CD492B92}"/>
          </ac:spMkLst>
        </pc:spChg>
        <pc:spChg chg="mod">
          <ac:chgData name="One Skill" userId="8d49c830ac36a521" providerId="LiveId" clId="{108620F3-7C9B-4B7B-BDB5-71800E3BB158}" dt="2021-04-15T15:59:18.789" v="3968" actId="165"/>
          <ac:spMkLst>
            <pc:docMk/>
            <pc:sldMk cId="2291990381" sldId="358"/>
            <ac:spMk id="1246" creationId="{F10E175B-AAC8-43AD-A272-DD51A1526E7F}"/>
          </ac:spMkLst>
        </pc:spChg>
        <pc:spChg chg="mod">
          <ac:chgData name="One Skill" userId="8d49c830ac36a521" providerId="LiveId" clId="{108620F3-7C9B-4B7B-BDB5-71800E3BB158}" dt="2021-04-15T15:59:18.789" v="3968" actId="165"/>
          <ac:spMkLst>
            <pc:docMk/>
            <pc:sldMk cId="2291990381" sldId="358"/>
            <ac:spMk id="1247" creationId="{2693FD1F-D7F9-4ADB-A777-64959C78E09D}"/>
          </ac:spMkLst>
        </pc:spChg>
        <pc:spChg chg="mod">
          <ac:chgData name="One Skill" userId="8d49c830ac36a521" providerId="LiveId" clId="{108620F3-7C9B-4B7B-BDB5-71800E3BB158}" dt="2021-04-15T15:59:18.789" v="3968" actId="165"/>
          <ac:spMkLst>
            <pc:docMk/>
            <pc:sldMk cId="2291990381" sldId="358"/>
            <ac:spMk id="1248" creationId="{04D2D12D-5078-4036-B03D-CE2A41F8E952}"/>
          </ac:spMkLst>
        </pc:spChg>
        <pc:spChg chg="mod">
          <ac:chgData name="One Skill" userId="8d49c830ac36a521" providerId="LiveId" clId="{108620F3-7C9B-4B7B-BDB5-71800E3BB158}" dt="2021-04-15T15:59:18.789" v="3968" actId="165"/>
          <ac:spMkLst>
            <pc:docMk/>
            <pc:sldMk cId="2291990381" sldId="358"/>
            <ac:spMk id="1249" creationId="{D6B20A3E-ED85-492F-9A22-10E7FF6C4FC5}"/>
          </ac:spMkLst>
        </pc:spChg>
        <pc:spChg chg="mod">
          <ac:chgData name="One Skill" userId="8d49c830ac36a521" providerId="LiveId" clId="{108620F3-7C9B-4B7B-BDB5-71800E3BB158}" dt="2021-04-15T15:59:18.789" v="3968" actId="165"/>
          <ac:spMkLst>
            <pc:docMk/>
            <pc:sldMk cId="2291990381" sldId="358"/>
            <ac:spMk id="1250" creationId="{084C7039-88B5-4893-9529-00F849EFF891}"/>
          </ac:spMkLst>
        </pc:spChg>
        <pc:spChg chg="mod">
          <ac:chgData name="One Skill" userId="8d49c830ac36a521" providerId="LiveId" clId="{108620F3-7C9B-4B7B-BDB5-71800E3BB158}" dt="2021-04-15T15:59:18.789" v="3968" actId="165"/>
          <ac:spMkLst>
            <pc:docMk/>
            <pc:sldMk cId="2291990381" sldId="358"/>
            <ac:spMk id="1251" creationId="{F79B17AA-1AB2-4729-9F94-FADAE0754401}"/>
          </ac:spMkLst>
        </pc:spChg>
        <pc:spChg chg="mod">
          <ac:chgData name="One Skill" userId="8d49c830ac36a521" providerId="LiveId" clId="{108620F3-7C9B-4B7B-BDB5-71800E3BB158}" dt="2021-04-15T15:59:18.789" v="3968" actId="165"/>
          <ac:spMkLst>
            <pc:docMk/>
            <pc:sldMk cId="2291990381" sldId="358"/>
            <ac:spMk id="1252" creationId="{E4931079-BB2A-41A4-975D-8CEBA47B9119}"/>
          </ac:spMkLst>
        </pc:spChg>
        <pc:spChg chg="mod">
          <ac:chgData name="One Skill" userId="8d49c830ac36a521" providerId="LiveId" clId="{108620F3-7C9B-4B7B-BDB5-71800E3BB158}" dt="2021-04-15T15:59:18.789" v="3968" actId="165"/>
          <ac:spMkLst>
            <pc:docMk/>
            <pc:sldMk cId="2291990381" sldId="358"/>
            <ac:spMk id="1254" creationId="{D7698022-1291-4F65-8BC0-9E7DA5A8D8A2}"/>
          </ac:spMkLst>
        </pc:spChg>
        <pc:spChg chg="mod">
          <ac:chgData name="One Skill" userId="8d49c830ac36a521" providerId="LiveId" clId="{108620F3-7C9B-4B7B-BDB5-71800E3BB158}" dt="2021-04-15T15:59:18.789" v="3968" actId="165"/>
          <ac:spMkLst>
            <pc:docMk/>
            <pc:sldMk cId="2291990381" sldId="358"/>
            <ac:spMk id="1255" creationId="{C2CBBF99-4E38-4A49-9EDC-E1A332527A3C}"/>
          </ac:spMkLst>
        </pc:spChg>
        <pc:spChg chg="mod">
          <ac:chgData name="One Skill" userId="8d49c830ac36a521" providerId="LiveId" clId="{108620F3-7C9B-4B7B-BDB5-71800E3BB158}" dt="2021-04-15T15:59:18.789" v="3968" actId="165"/>
          <ac:spMkLst>
            <pc:docMk/>
            <pc:sldMk cId="2291990381" sldId="358"/>
            <ac:spMk id="1256" creationId="{C2899D6F-414B-4222-A001-966B31897764}"/>
          </ac:spMkLst>
        </pc:spChg>
        <pc:spChg chg="mod">
          <ac:chgData name="One Skill" userId="8d49c830ac36a521" providerId="LiveId" clId="{108620F3-7C9B-4B7B-BDB5-71800E3BB158}" dt="2021-04-15T15:59:18.789" v="3968" actId="165"/>
          <ac:spMkLst>
            <pc:docMk/>
            <pc:sldMk cId="2291990381" sldId="358"/>
            <ac:spMk id="1257" creationId="{982E928C-33D1-45B2-A602-E9E399A42305}"/>
          </ac:spMkLst>
        </pc:spChg>
        <pc:spChg chg="mod">
          <ac:chgData name="One Skill" userId="8d49c830ac36a521" providerId="LiveId" clId="{108620F3-7C9B-4B7B-BDB5-71800E3BB158}" dt="2021-04-15T15:59:18.789" v="3968" actId="165"/>
          <ac:spMkLst>
            <pc:docMk/>
            <pc:sldMk cId="2291990381" sldId="358"/>
            <ac:spMk id="1258" creationId="{ED67C446-F4D7-4175-A484-F5DE0E4D3437}"/>
          </ac:spMkLst>
        </pc:spChg>
        <pc:spChg chg="mod">
          <ac:chgData name="One Skill" userId="8d49c830ac36a521" providerId="LiveId" clId="{108620F3-7C9B-4B7B-BDB5-71800E3BB158}" dt="2021-04-15T15:59:18.789" v="3968" actId="165"/>
          <ac:spMkLst>
            <pc:docMk/>
            <pc:sldMk cId="2291990381" sldId="358"/>
            <ac:spMk id="1259" creationId="{6835AE5B-D2E3-4161-A522-D49F58E9A968}"/>
          </ac:spMkLst>
        </pc:spChg>
        <pc:spChg chg="mod">
          <ac:chgData name="One Skill" userId="8d49c830ac36a521" providerId="LiveId" clId="{108620F3-7C9B-4B7B-BDB5-71800E3BB158}" dt="2021-04-15T15:59:18.789" v="3968" actId="165"/>
          <ac:spMkLst>
            <pc:docMk/>
            <pc:sldMk cId="2291990381" sldId="358"/>
            <ac:spMk id="1260" creationId="{ECE5F673-99CF-408E-BD42-AB331BF20F1F}"/>
          </ac:spMkLst>
        </pc:spChg>
        <pc:spChg chg="mod">
          <ac:chgData name="One Skill" userId="8d49c830ac36a521" providerId="LiveId" clId="{108620F3-7C9B-4B7B-BDB5-71800E3BB158}" dt="2021-04-15T15:59:18.789" v="3968" actId="165"/>
          <ac:spMkLst>
            <pc:docMk/>
            <pc:sldMk cId="2291990381" sldId="358"/>
            <ac:spMk id="1261" creationId="{4A1E1FF3-0A3F-417E-88B1-466F44F30D17}"/>
          </ac:spMkLst>
        </pc:spChg>
        <pc:spChg chg="mod">
          <ac:chgData name="One Skill" userId="8d49c830ac36a521" providerId="LiveId" clId="{108620F3-7C9B-4B7B-BDB5-71800E3BB158}" dt="2021-04-15T15:59:18.789" v="3968" actId="165"/>
          <ac:spMkLst>
            <pc:docMk/>
            <pc:sldMk cId="2291990381" sldId="358"/>
            <ac:spMk id="1262" creationId="{144B7DE2-8516-4785-A8CE-EFCCCC21A04D}"/>
          </ac:spMkLst>
        </pc:spChg>
        <pc:spChg chg="mod">
          <ac:chgData name="One Skill" userId="8d49c830ac36a521" providerId="LiveId" clId="{108620F3-7C9B-4B7B-BDB5-71800E3BB158}" dt="2021-04-15T15:59:18.789" v="3968" actId="165"/>
          <ac:spMkLst>
            <pc:docMk/>
            <pc:sldMk cId="2291990381" sldId="358"/>
            <ac:spMk id="1263" creationId="{63222D2B-95DD-4838-8086-ED0B300BE45E}"/>
          </ac:spMkLst>
        </pc:spChg>
        <pc:spChg chg="mod">
          <ac:chgData name="One Skill" userId="8d49c830ac36a521" providerId="LiveId" clId="{108620F3-7C9B-4B7B-BDB5-71800E3BB158}" dt="2021-04-15T15:59:18.789" v="3968" actId="165"/>
          <ac:spMkLst>
            <pc:docMk/>
            <pc:sldMk cId="2291990381" sldId="358"/>
            <ac:spMk id="1264" creationId="{428AB9A8-0784-4EF9-A929-50A08DFB941C}"/>
          </ac:spMkLst>
        </pc:spChg>
        <pc:spChg chg="mod">
          <ac:chgData name="One Skill" userId="8d49c830ac36a521" providerId="LiveId" clId="{108620F3-7C9B-4B7B-BDB5-71800E3BB158}" dt="2021-04-15T15:59:18.789" v="3968" actId="165"/>
          <ac:spMkLst>
            <pc:docMk/>
            <pc:sldMk cId="2291990381" sldId="358"/>
            <ac:spMk id="1265" creationId="{F5BE8924-CE37-4940-B107-F7535683A56D}"/>
          </ac:spMkLst>
        </pc:spChg>
        <pc:spChg chg="mod">
          <ac:chgData name="One Skill" userId="8d49c830ac36a521" providerId="LiveId" clId="{108620F3-7C9B-4B7B-BDB5-71800E3BB158}" dt="2021-04-15T15:59:18.789" v="3968" actId="165"/>
          <ac:spMkLst>
            <pc:docMk/>
            <pc:sldMk cId="2291990381" sldId="358"/>
            <ac:spMk id="1266" creationId="{C3BCFF90-E8A6-42B5-9DE6-B0D79583FBB7}"/>
          </ac:spMkLst>
        </pc:spChg>
        <pc:spChg chg="mod">
          <ac:chgData name="One Skill" userId="8d49c830ac36a521" providerId="LiveId" clId="{108620F3-7C9B-4B7B-BDB5-71800E3BB158}" dt="2021-04-15T15:59:18.789" v="3968" actId="165"/>
          <ac:spMkLst>
            <pc:docMk/>
            <pc:sldMk cId="2291990381" sldId="358"/>
            <ac:spMk id="1267" creationId="{8E927E2E-EEF6-456B-9570-E5A235DAC670}"/>
          </ac:spMkLst>
        </pc:spChg>
        <pc:spChg chg="mod">
          <ac:chgData name="One Skill" userId="8d49c830ac36a521" providerId="LiveId" clId="{108620F3-7C9B-4B7B-BDB5-71800E3BB158}" dt="2021-04-15T15:59:18.789" v="3968" actId="165"/>
          <ac:spMkLst>
            <pc:docMk/>
            <pc:sldMk cId="2291990381" sldId="358"/>
            <ac:spMk id="1268" creationId="{EF9041DB-F91A-41CE-8B5A-D2FF79DC601D}"/>
          </ac:spMkLst>
        </pc:spChg>
        <pc:spChg chg="mod">
          <ac:chgData name="One Skill" userId="8d49c830ac36a521" providerId="LiveId" clId="{108620F3-7C9B-4B7B-BDB5-71800E3BB158}" dt="2021-04-15T15:59:18.789" v="3968" actId="165"/>
          <ac:spMkLst>
            <pc:docMk/>
            <pc:sldMk cId="2291990381" sldId="358"/>
            <ac:spMk id="1269" creationId="{E59062B6-B611-4DC2-9696-D350944F9BF6}"/>
          </ac:spMkLst>
        </pc:spChg>
        <pc:spChg chg="mod">
          <ac:chgData name="One Skill" userId="8d49c830ac36a521" providerId="LiveId" clId="{108620F3-7C9B-4B7B-BDB5-71800E3BB158}" dt="2021-04-15T15:59:18.789" v="3968" actId="165"/>
          <ac:spMkLst>
            <pc:docMk/>
            <pc:sldMk cId="2291990381" sldId="358"/>
            <ac:spMk id="1270" creationId="{A693B764-3C7E-48CE-93D4-2EC646D6F5D3}"/>
          </ac:spMkLst>
        </pc:spChg>
        <pc:spChg chg="mod">
          <ac:chgData name="One Skill" userId="8d49c830ac36a521" providerId="LiveId" clId="{108620F3-7C9B-4B7B-BDB5-71800E3BB158}" dt="2021-04-15T15:59:18.789" v="3968" actId="165"/>
          <ac:spMkLst>
            <pc:docMk/>
            <pc:sldMk cId="2291990381" sldId="358"/>
            <ac:spMk id="1271" creationId="{D958F00D-B80F-49E9-8684-2E78632AE22F}"/>
          </ac:spMkLst>
        </pc:spChg>
        <pc:spChg chg="mod">
          <ac:chgData name="One Skill" userId="8d49c830ac36a521" providerId="LiveId" clId="{108620F3-7C9B-4B7B-BDB5-71800E3BB158}" dt="2021-04-15T15:59:18.789" v="3968" actId="165"/>
          <ac:spMkLst>
            <pc:docMk/>
            <pc:sldMk cId="2291990381" sldId="358"/>
            <ac:spMk id="1272" creationId="{C13DD263-0435-4C81-94D1-19D6FBF749BC}"/>
          </ac:spMkLst>
        </pc:spChg>
        <pc:spChg chg="mod">
          <ac:chgData name="One Skill" userId="8d49c830ac36a521" providerId="LiveId" clId="{108620F3-7C9B-4B7B-BDB5-71800E3BB158}" dt="2021-04-15T15:59:18.789" v="3968" actId="165"/>
          <ac:spMkLst>
            <pc:docMk/>
            <pc:sldMk cId="2291990381" sldId="358"/>
            <ac:spMk id="1273" creationId="{FE26CDFD-A34E-420C-962C-3836698860DF}"/>
          </ac:spMkLst>
        </pc:spChg>
        <pc:spChg chg="mod">
          <ac:chgData name="One Skill" userId="8d49c830ac36a521" providerId="LiveId" clId="{108620F3-7C9B-4B7B-BDB5-71800E3BB158}" dt="2021-04-15T15:59:18.789" v="3968" actId="165"/>
          <ac:spMkLst>
            <pc:docMk/>
            <pc:sldMk cId="2291990381" sldId="358"/>
            <ac:spMk id="1274" creationId="{C6E5CD76-6636-4D5D-A67A-DC9C078B4DAB}"/>
          </ac:spMkLst>
        </pc:spChg>
        <pc:spChg chg="mod">
          <ac:chgData name="One Skill" userId="8d49c830ac36a521" providerId="LiveId" clId="{108620F3-7C9B-4B7B-BDB5-71800E3BB158}" dt="2021-04-15T15:59:18.789" v="3968" actId="165"/>
          <ac:spMkLst>
            <pc:docMk/>
            <pc:sldMk cId="2291990381" sldId="358"/>
            <ac:spMk id="1276" creationId="{2698D60E-5C23-46FB-A644-BDCCB84B2D5A}"/>
          </ac:spMkLst>
        </pc:spChg>
        <pc:spChg chg="mod">
          <ac:chgData name="One Skill" userId="8d49c830ac36a521" providerId="LiveId" clId="{108620F3-7C9B-4B7B-BDB5-71800E3BB158}" dt="2021-04-15T15:59:18.789" v="3968" actId="165"/>
          <ac:spMkLst>
            <pc:docMk/>
            <pc:sldMk cId="2291990381" sldId="358"/>
            <ac:spMk id="1277" creationId="{9D460BD3-24AD-4693-955E-B4DC0CC7EFA1}"/>
          </ac:spMkLst>
        </pc:spChg>
        <pc:spChg chg="mod">
          <ac:chgData name="One Skill" userId="8d49c830ac36a521" providerId="LiveId" clId="{108620F3-7C9B-4B7B-BDB5-71800E3BB158}" dt="2021-04-15T15:59:18.789" v="3968" actId="165"/>
          <ac:spMkLst>
            <pc:docMk/>
            <pc:sldMk cId="2291990381" sldId="358"/>
            <ac:spMk id="1278" creationId="{3FBA0DE4-CEE4-40AC-A8A1-1FA5DB480FA9}"/>
          </ac:spMkLst>
        </pc:spChg>
        <pc:spChg chg="mod">
          <ac:chgData name="One Skill" userId="8d49c830ac36a521" providerId="LiveId" clId="{108620F3-7C9B-4B7B-BDB5-71800E3BB158}" dt="2021-04-15T15:59:18.789" v="3968" actId="165"/>
          <ac:spMkLst>
            <pc:docMk/>
            <pc:sldMk cId="2291990381" sldId="358"/>
            <ac:spMk id="1279" creationId="{16E065E6-89CF-45F0-9EDE-42D7E1A6D906}"/>
          </ac:spMkLst>
        </pc:spChg>
        <pc:spChg chg="mod">
          <ac:chgData name="One Skill" userId="8d49c830ac36a521" providerId="LiveId" clId="{108620F3-7C9B-4B7B-BDB5-71800E3BB158}" dt="2021-04-15T15:59:18.789" v="3968" actId="165"/>
          <ac:spMkLst>
            <pc:docMk/>
            <pc:sldMk cId="2291990381" sldId="358"/>
            <ac:spMk id="1280" creationId="{8CC5F398-87E5-4405-A82F-BA446352A76B}"/>
          </ac:spMkLst>
        </pc:spChg>
        <pc:spChg chg="mod">
          <ac:chgData name="One Skill" userId="8d49c830ac36a521" providerId="LiveId" clId="{108620F3-7C9B-4B7B-BDB5-71800E3BB158}" dt="2021-04-15T15:59:18.789" v="3968" actId="165"/>
          <ac:spMkLst>
            <pc:docMk/>
            <pc:sldMk cId="2291990381" sldId="358"/>
            <ac:spMk id="1281" creationId="{25584219-BBA3-4061-9EEA-06B46E5BBD82}"/>
          </ac:spMkLst>
        </pc:spChg>
        <pc:spChg chg="mod">
          <ac:chgData name="One Skill" userId="8d49c830ac36a521" providerId="LiveId" clId="{108620F3-7C9B-4B7B-BDB5-71800E3BB158}" dt="2021-04-15T15:59:18.789" v="3968" actId="165"/>
          <ac:spMkLst>
            <pc:docMk/>
            <pc:sldMk cId="2291990381" sldId="358"/>
            <ac:spMk id="1282" creationId="{F9D88B40-AB65-498F-8DAC-5D80F8A1A02A}"/>
          </ac:spMkLst>
        </pc:spChg>
        <pc:spChg chg="mod">
          <ac:chgData name="One Skill" userId="8d49c830ac36a521" providerId="LiveId" clId="{108620F3-7C9B-4B7B-BDB5-71800E3BB158}" dt="2021-04-15T15:59:18.789" v="3968" actId="165"/>
          <ac:spMkLst>
            <pc:docMk/>
            <pc:sldMk cId="2291990381" sldId="358"/>
            <ac:spMk id="1283" creationId="{4A51244B-C6FE-463C-8D9D-D505F5C34A9E}"/>
          </ac:spMkLst>
        </pc:spChg>
        <pc:spChg chg="mod">
          <ac:chgData name="One Skill" userId="8d49c830ac36a521" providerId="LiveId" clId="{108620F3-7C9B-4B7B-BDB5-71800E3BB158}" dt="2021-04-15T15:59:18.789" v="3968" actId="165"/>
          <ac:spMkLst>
            <pc:docMk/>
            <pc:sldMk cId="2291990381" sldId="358"/>
            <ac:spMk id="1284" creationId="{B69689FB-03F5-41AC-BF92-AD2929309128}"/>
          </ac:spMkLst>
        </pc:spChg>
        <pc:spChg chg="mod">
          <ac:chgData name="One Skill" userId="8d49c830ac36a521" providerId="LiveId" clId="{108620F3-7C9B-4B7B-BDB5-71800E3BB158}" dt="2021-04-15T15:59:18.789" v="3968" actId="165"/>
          <ac:spMkLst>
            <pc:docMk/>
            <pc:sldMk cId="2291990381" sldId="358"/>
            <ac:spMk id="1285" creationId="{CB2F21FF-73F6-4A80-9C7F-65761C6E6042}"/>
          </ac:spMkLst>
        </pc:spChg>
        <pc:spChg chg="mod">
          <ac:chgData name="One Skill" userId="8d49c830ac36a521" providerId="LiveId" clId="{108620F3-7C9B-4B7B-BDB5-71800E3BB158}" dt="2021-04-15T15:59:18.789" v="3968" actId="165"/>
          <ac:spMkLst>
            <pc:docMk/>
            <pc:sldMk cId="2291990381" sldId="358"/>
            <ac:spMk id="1286" creationId="{C321648F-1A61-4E5C-B731-E51B2CCA1DA6}"/>
          </ac:spMkLst>
        </pc:spChg>
        <pc:spChg chg="mod">
          <ac:chgData name="One Skill" userId="8d49c830ac36a521" providerId="LiveId" clId="{108620F3-7C9B-4B7B-BDB5-71800E3BB158}" dt="2021-04-15T15:59:18.789" v="3968" actId="165"/>
          <ac:spMkLst>
            <pc:docMk/>
            <pc:sldMk cId="2291990381" sldId="358"/>
            <ac:spMk id="1287" creationId="{BEEE3BE6-2093-49D1-999A-2A9C0A0EBAC2}"/>
          </ac:spMkLst>
        </pc:spChg>
        <pc:spChg chg="mod">
          <ac:chgData name="One Skill" userId="8d49c830ac36a521" providerId="LiveId" clId="{108620F3-7C9B-4B7B-BDB5-71800E3BB158}" dt="2021-04-15T15:59:18.789" v="3968" actId="165"/>
          <ac:spMkLst>
            <pc:docMk/>
            <pc:sldMk cId="2291990381" sldId="358"/>
            <ac:spMk id="1288" creationId="{52DEC086-846E-4A5A-9BE2-70022A97E2F5}"/>
          </ac:spMkLst>
        </pc:spChg>
        <pc:spChg chg="mod">
          <ac:chgData name="One Skill" userId="8d49c830ac36a521" providerId="LiveId" clId="{108620F3-7C9B-4B7B-BDB5-71800E3BB158}" dt="2021-04-15T15:59:18.789" v="3968" actId="165"/>
          <ac:spMkLst>
            <pc:docMk/>
            <pc:sldMk cId="2291990381" sldId="358"/>
            <ac:spMk id="1289" creationId="{BC677713-1FB7-46FB-9570-0E2D57FF4744}"/>
          </ac:spMkLst>
        </pc:spChg>
        <pc:spChg chg="mod">
          <ac:chgData name="One Skill" userId="8d49c830ac36a521" providerId="LiveId" clId="{108620F3-7C9B-4B7B-BDB5-71800E3BB158}" dt="2021-04-15T15:59:18.789" v="3968" actId="165"/>
          <ac:spMkLst>
            <pc:docMk/>
            <pc:sldMk cId="2291990381" sldId="358"/>
            <ac:spMk id="1290" creationId="{00FA0F46-6F31-45B4-AFA8-78CA7E42D7E1}"/>
          </ac:spMkLst>
        </pc:spChg>
        <pc:spChg chg="mod">
          <ac:chgData name="One Skill" userId="8d49c830ac36a521" providerId="LiveId" clId="{108620F3-7C9B-4B7B-BDB5-71800E3BB158}" dt="2021-04-15T15:59:18.789" v="3968" actId="165"/>
          <ac:spMkLst>
            <pc:docMk/>
            <pc:sldMk cId="2291990381" sldId="358"/>
            <ac:spMk id="1291" creationId="{6B3C6100-C03A-428C-9F31-43BC3A8DD616}"/>
          </ac:spMkLst>
        </pc:spChg>
        <pc:spChg chg="mod">
          <ac:chgData name="One Skill" userId="8d49c830ac36a521" providerId="LiveId" clId="{108620F3-7C9B-4B7B-BDB5-71800E3BB158}" dt="2021-04-15T15:59:18.789" v="3968" actId="165"/>
          <ac:spMkLst>
            <pc:docMk/>
            <pc:sldMk cId="2291990381" sldId="358"/>
            <ac:spMk id="1292" creationId="{F2E863D0-B60F-49EF-9FEC-74DA7CCA2CC3}"/>
          </ac:spMkLst>
        </pc:spChg>
        <pc:spChg chg="mod">
          <ac:chgData name="One Skill" userId="8d49c830ac36a521" providerId="LiveId" clId="{108620F3-7C9B-4B7B-BDB5-71800E3BB158}" dt="2021-04-15T15:59:18.789" v="3968" actId="165"/>
          <ac:spMkLst>
            <pc:docMk/>
            <pc:sldMk cId="2291990381" sldId="358"/>
            <ac:spMk id="1293" creationId="{BAEAE78E-0565-4C43-A26F-DD1C10A8F886}"/>
          </ac:spMkLst>
        </pc:spChg>
        <pc:spChg chg="mod">
          <ac:chgData name="One Skill" userId="8d49c830ac36a521" providerId="LiveId" clId="{108620F3-7C9B-4B7B-BDB5-71800E3BB158}" dt="2021-04-15T15:59:18.789" v="3968" actId="165"/>
          <ac:spMkLst>
            <pc:docMk/>
            <pc:sldMk cId="2291990381" sldId="358"/>
            <ac:spMk id="1294" creationId="{33843D68-4A21-4D0B-9B56-D4965DA02451}"/>
          </ac:spMkLst>
        </pc:spChg>
        <pc:spChg chg="mod">
          <ac:chgData name="One Skill" userId="8d49c830ac36a521" providerId="LiveId" clId="{108620F3-7C9B-4B7B-BDB5-71800E3BB158}" dt="2021-04-15T15:59:18.789" v="3968" actId="165"/>
          <ac:spMkLst>
            <pc:docMk/>
            <pc:sldMk cId="2291990381" sldId="358"/>
            <ac:spMk id="1295" creationId="{2F9F0337-1DC3-45C4-830E-2ED528BF0343}"/>
          </ac:spMkLst>
        </pc:spChg>
        <pc:spChg chg="mod">
          <ac:chgData name="One Skill" userId="8d49c830ac36a521" providerId="LiveId" clId="{108620F3-7C9B-4B7B-BDB5-71800E3BB158}" dt="2021-04-15T15:59:18.789" v="3968" actId="165"/>
          <ac:spMkLst>
            <pc:docMk/>
            <pc:sldMk cId="2291990381" sldId="358"/>
            <ac:spMk id="1296" creationId="{42B37EAC-B051-4A53-8F78-24F4E807E12B}"/>
          </ac:spMkLst>
        </pc:spChg>
        <pc:spChg chg="mod">
          <ac:chgData name="One Skill" userId="8d49c830ac36a521" providerId="LiveId" clId="{108620F3-7C9B-4B7B-BDB5-71800E3BB158}" dt="2021-04-15T15:59:18.789" v="3968" actId="165"/>
          <ac:spMkLst>
            <pc:docMk/>
            <pc:sldMk cId="2291990381" sldId="358"/>
            <ac:spMk id="1297" creationId="{FE0487BD-4394-4862-A113-FEFC2435E0A4}"/>
          </ac:spMkLst>
        </pc:spChg>
        <pc:spChg chg="mod topLvl">
          <ac:chgData name="One Skill" userId="8d49c830ac36a521" providerId="LiveId" clId="{108620F3-7C9B-4B7B-BDB5-71800E3BB158}" dt="2021-04-15T15:59:22.451" v="3969" actId="164"/>
          <ac:spMkLst>
            <pc:docMk/>
            <pc:sldMk cId="2291990381" sldId="358"/>
            <ac:spMk id="1298" creationId="{F266EE2E-CF5C-4969-9372-E9A00AA9D827}"/>
          </ac:spMkLst>
        </pc:spChg>
        <pc:spChg chg="mod">
          <ac:chgData name="One Skill" userId="8d49c830ac36a521" providerId="LiveId" clId="{108620F3-7C9B-4B7B-BDB5-71800E3BB158}" dt="2021-04-15T15:53:46.045" v="3775" actId="165"/>
          <ac:spMkLst>
            <pc:docMk/>
            <pc:sldMk cId="2291990381" sldId="358"/>
            <ac:spMk id="1301" creationId="{6992C9A7-B296-42A0-89EF-F34A897193C5}"/>
          </ac:spMkLst>
        </pc:spChg>
        <pc:spChg chg="mod">
          <ac:chgData name="One Skill" userId="8d49c830ac36a521" providerId="LiveId" clId="{108620F3-7C9B-4B7B-BDB5-71800E3BB158}" dt="2021-04-15T15:53:46.045" v="3775" actId="165"/>
          <ac:spMkLst>
            <pc:docMk/>
            <pc:sldMk cId="2291990381" sldId="358"/>
            <ac:spMk id="1302" creationId="{BEFB6659-0206-4C93-A5D6-B6B4B19EBE03}"/>
          </ac:spMkLst>
        </pc:spChg>
        <pc:spChg chg="mod">
          <ac:chgData name="One Skill" userId="8d49c830ac36a521" providerId="LiveId" clId="{108620F3-7C9B-4B7B-BDB5-71800E3BB158}" dt="2021-04-15T15:53:46.045" v="3775" actId="165"/>
          <ac:spMkLst>
            <pc:docMk/>
            <pc:sldMk cId="2291990381" sldId="358"/>
            <ac:spMk id="1303" creationId="{3DB77981-F05E-4F12-B55F-46BF158DF6FA}"/>
          </ac:spMkLst>
        </pc:spChg>
        <pc:spChg chg="mod">
          <ac:chgData name="One Skill" userId="8d49c830ac36a521" providerId="LiveId" clId="{108620F3-7C9B-4B7B-BDB5-71800E3BB158}" dt="2021-04-15T15:53:46.045" v="3775" actId="165"/>
          <ac:spMkLst>
            <pc:docMk/>
            <pc:sldMk cId="2291990381" sldId="358"/>
            <ac:spMk id="1304" creationId="{6D37AE44-8BB8-408B-B5DC-656B95517CF4}"/>
          </ac:spMkLst>
        </pc:spChg>
        <pc:spChg chg="mod">
          <ac:chgData name="One Skill" userId="8d49c830ac36a521" providerId="LiveId" clId="{108620F3-7C9B-4B7B-BDB5-71800E3BB158}" dt="2021-04-15T15:53:46.045" v="3775" actId="165"/>
          <ac:spMkLst>
            <pc:docMk/>
            <pc:sldMk cId="2291990381" sldId="358"/>
            <ac:spMk id="1305" creationId="{46A4156E-B32A-430D-B341-6339B25FE785}"/>
          </ac:spMkLst>
        </pc:spChg>
        <pc:spChg chg="mod">
          <ac:chgData name="One Skill" userId="8d49c830ac36a521" providerId="LiveId" clId="{108620F3-7C9B-4B7B-BDB5-71800E3BB158}" dt="2021-04-15T15:53:46.045" v="3775" actId="165"/>
          <ac:spMkLst>
            <pc:docMk/>
            <pc:sldMk cId="2291990381" sldId="358"/>
            <ac:spMk id="1306" creationId="{8DD7DDFF-5647-4290-B386-4417BE24BEEB}"/>
          </ac:spMkLst>
        </pc:spChg>
        <pc:spChg chg="mod">
          <ac:chgData name="One Skill" userId="8d49c830ac36a521" providerId="LiveId" clId="{108620F3-7C9B-4B7B-BDB5-71800E3BB158}" dt="2021-04-15T15:53:46.045" v="3775" actId="165"/>
          <ac:spMkLst>
            <pc:docMk/>
            <pc:sldMk cId="2291990381" sldId="358"/>
            <ac:spMk id="1307" creationId="{AE9076BB-3BD0-42EE-BB0B-BDAD4D59B772}"/>
          </ac:spMkLst>
        </pc:spChg>
        <pc:spChg chg="mod">
          <ac:chgData name="One Skill" userId="8d49c830ac36a521" providerId="LiveId" clId="{108620F3-7C9B-4B7B-BDB5-71800E3BB158}" dt="2021-04-15T15:53:46.045" v="3775" actId="165"/>
          <ac:spMkLst>
            <pc:docMk/>
            <pc:sldMk cId="2291990381" sldId="358"/>
            <ac:spMk id="1309" creationId="{E9D0D7EC-E3DC-48D2-AEA1-4A0CCB53671D}"/>
          </ac:spMkLst>
        </pc:spChg>
        <pc:spChg chg="mod">
          <ac:chgData name="One Skill" userId="8d49c830ac36a521" providerId="LiveId" clId="{108620F3-7C9B-4B7B-BDB5-71800E3BB158}" dt="2021-04-15T15:53:46.045" v="3775" actId="165"/>
          <ac:spMkLst>
            <pc:docMk/>
            <pc:sldMk cId="2291990381" sldId="358"/>
            <ac:spMk id="1310" creationId="{55470DD2-DBCA-4B51-A325-A4C9C9AEF0C0}"/>
          </ac:spMkLst>
        </pc:spChg>
        <pc:spChg chg="mod">
          <ac:chgData name="One Skill" userId="8d49c830ac36a521" providerId="LiveId" clId="{108620F3-7C9B-4B7B-BDB5-71800E3BB158}" dt="2021-04-15T15:53:46.045" v="3775" actId="165"/>
          <ac:spMkLst>
            <pc:docMk/>
            <pc:sldMk cId="2291990381" sldId="358"/>
            <ac:spMk id="1311" creationId="{782BD905-E264-475C-9B16-3748C5C8E847}"/>
          </ac:spMkLst>
        </pc:spChg>
        <pc:spChg chg="mod">
          <ac:chgData name="One Skill" userId="8d49c830ac36a521" providerId="LiveId" clId="{108620F3-7C9B-4B7B-BDB5-71800E3BB158}" dt="2021-04-15T15:53:46.045" v="3775" actId="165"/>
          <ac:spMkLst>
            <pc:docMk/>
            <pc:sldMk cId="2291990381" sldId="358"/>
            <ac:spMk id="1312" creationId="{EC94136E-4983-4DF3-B467-35AF2E9BC890}"/>
          </ac:spMkLst>
        </pc:spChg>
        <pc:spChg chg="mod">
          <ac:chgData name="One Skill" userId="8d49c830ac36a521" providerId="LiveId" clId="{108620F3-7C9B-4B7B-BDB5-71800E3BB158}" dt="2021-04-15T15:53:46.045" v="3775" actId="165"/>
          <ac:spMkLst>
            <pc:docMk/>
            <pc:sldMk cId="2291990381" sldId="358"/>
            <ac:spMk id="1313" creationId="{4A817F11-D9B9-4386-B812-7CB6139B6973}"/>
          </ac:spMkLst>
        </pc:spChg>
        <pc:spChg chg="mod">
          <ac:chgData name="One Skill" userId="8d49c830ac36a521" providerId="LiveId" clId="{108620F3-7C9B-4B7B-BDB5-71800E3BB158}" dt="2021-04-15T15:53:46.045" v="3775" actId="165"/>
          <ac:spMkLst>
            <pc:docMk/>
            <pc:sldMk cId="2291990381" sldId="358"/>
            <ac:spMk id="1314" creationId="{D65ACA1F-902D-43B4-BBE1-1EA2ADB9E492}"/>
          </ac:spMkLst>
        </pc:spChg>
        <pc:spChg chg="mod">
          <ac:chgData name="One Skill" userId="8d49c830ac36a521" providerId="LiveId" clId="{108620F3-7C9B-4B7B-BDB5-71800E3BB158}" dt="2021-04-15T15:53:46.045" v="3775" actId="165"/>
          <ac:spMkLst>
            <pc:docMk/>
            <pc:sldMk cId="2291990381" sldId="358"/>
            <ac:spMk id="1315" creationId="{147A7139-4C62-4735-96F4-DB288E8FD48A}"/>
          </ac:spMkLst>
        </pc:spChg>
        <pc:spChg chg="mod">
          <ac:chgData name="One Skill" userId="8d49c830ac36a521" providerId="LiveId" clId="{108620F3-7C9B-4B7B-BDB5-71800E3BB158}" dt="2021-04-15T15:53:46.045" v="3775" actId="165"/>
          <ac:spMkLst>
            <pc:docMk/>
            <pc:sldMk cId="2291990381" sldId="358"/>
            <ac:spMk id="1318" creationId="{046F0D6A-2043-498C-BE16-7D759380E8A6}"/>
          </ac:spMkLst>
        </pc:spChg>
        <pc:spChg chg="mod">
          <ac:chgData name="One Skill" userId="8d49c830ac36a521" providerId="LiveId" clId="{108620F3-7C9B-4B7B-BDB5-71800E3BB158}" dt="2021-04-15T15:53:46.045" v="3775" actId="165"/>
          <ac:spMkLst>
            <pc:docMk/>
            <pc:sldMk cId="2291990381" sldId="358"/>
            <ac:spMk id="1319" creationId="{C1351FD1-8B91-4E4B-8791-6326C504C918}"/>
          </ac:spMkLst>
        </pc:spChg>
        <pc:spChg chg="mod">
          <ac:chgData name="One Skill" userId="8d49c830ac36a521" providerId="LiveId" clId="{108620F3-7C9B-4B7B-BDB5-71800E3BB158}" dt="2021-04-15T15:53:46.045" v="3775" actId="165"/>
          <ac:spMkLst>
            <pc:docMk/>
            <pc:sldMk cId="2291990381" sldId="358"/>
            <ac:spMk id="1320" creationId="{67E017E0-4EC3-442E-82DE-1658410992F9}"/>
          </ac:spMkLst>
        </pc:spChg>
        <pc:spChg chg="mod">
          <ac:chgData name="One Skill" userId="8d49c830ac36a521" providerId="LiveId" clId="{108620F3-7C9B-4B7B-BDB5-71800E3BB158}" dt="2021-04-15T15:53:46.045" v="3775" actId="165"/>
          <ac:spMkLst>
            <pc:docMk/>
            <pc:sldMk cId="2291990381" sldId="358"/>
            <ac:spMk id="1321" creationId="{07C1D5FC-D859-4D59-8AA3-7F4344871B1E}"/>
          </ac:spMkLst>
        </pc:spChg>
        <pc:spChg chg="mod">
          <ac:chgData name="One Skill" userId="8d49c830ac36a521" providerId="LiveId" clId="{108620F3-7C9B-4B7B-BDB5-71800E3BB158}" dt="2021-04-15T15:53:46.045" v="3775" actId="165"/>
          <ac:spMkLst>
            <pc:docMk/>
            <pc:sldMk cId="2291990381" sldId="358"/>
            <ac:spMk id="1322" creationId="{BB71796F-DA4B-4234-9531-CC12CFCC33C1}"/>
          </ac:spMkLst>
        </pc:spChg>
        <pc:spChg chg="mod">
          <ac:chgData name="One Skill" userId="8d49c830ac36a521" providerId="LiveId" clId="{108620F3-7C9B-4B7B-BDB5-71800E3BB158}" dt="2021-04-15T15:53:46.045" v="3775" actId="165"/>
          <ac:spMkLst>
            <pc:docMk/>
            <pc:sldMk cId="2291990381" sldId="358"/>
            <ac:spMk id="1323" creationId="{15B64385-9057-4484-895B-607BB637977C}"/>
          </ac:spMkLst>
        </pc:spChg>
        <pc:spChg chg="mod">
          <ac:chgData name="One Skill" userId="8d49c830ac36a521" providerId="LiveId" clId="{108620F3-7C9B-4B7B-BDB5-71800E3BB158}" dt="2021-04-15T15:53:46.045" v="3775" actId="165"/>
          <ac:spMkLst>
            <pc:docMk/>
            <pc:sldMk cId="2291990381" sldId="358"/>
            <ac:spMk id="1324" creationId="{8FB7688B-329A-44E0-BE06-258706D2A54B}"/>
          </ac:spMkLst>
        </pc:spChg>
        <pc:spChg chg="mod">
          <ac:chgData name="One Skill" userId="8d49c830ac36a521" providerId="LiveId" clId="{108620F3-7C9B-4B7B-BDB5-71800E3BB158}" dt="2021-04-15T15:53:46.045" v="3775" actId="165"/>
          <ac:spMkLst>
            <pc:docMk/>
            <pc:sldMk cId="2291990381" sldId="358"/>
            <ac:spMk id="1325" creationId="{AFCDF403-56B6-4FF0-89EB-24344D2DD0A4}"/>
          </ac:spMkLst>
        </pc:spChg>
        <pc:spChg chg="mod">
          <ac:chgData name="One Skill" userId="8d49c830ac36a521" providerId="LiveId" clId="{108620F3-7C9B-4B7B-BDB5-71800E3BB158}" dt="2021-04-15T15:53:46.045" v="3775" actId="165"/>
          <ac:spMkLst>
            <pc:docMk/>
            <pc:sldMk cId="2291990381" sldId="358"/>
            <ac:spMk id="1326" creationId="{7426AE6D-B43C-4EBC-9194-60F7A9DF7C84}"/>
          </ac:spMkLst>
        </pc:spChg>
        <pc:spChg chg="mod">
          <ac:chgData name="One Skill" userId="8d49c830ac36a521" providerId="LiveId" clId="{108620F3-7C9B-4B7B-BDB5-71800E3BB158}" dt="2021-04-15T15:53:46.045" v="3775" actId="165"/>
          <ac:spMkLst>
            <pc:docMk/>
            <pc:sldMk cId="2291990381" sldId="358"/>
            <ac:spMk id="1327" creationId="{FE8D63B2-4B79-43BB-B04C-72785BA9A69F}"/>
          </ac:spMkLst>
        </pc:spChg>
        <pc:spChg chg="mod">
          <ac:chgData name="One Skill" userId="8d49c830ac36a521" providerId="LiveId" clId="{108620F3-7C9B-4B7B-BDB5-71800E3BB158}" dt="2021-04-15T15:53:46.045" v="3775" actId="165"/>
          <ac:spMkLst>
            <pc:docMk/>
            <pc:sldMk cId="2291990381" sldId="358"/>
            <ac:spMk id="1328" creationId="{AC2CE081-17F6-4F8C-A215-D5E287063D7E}"/>
          </ac:spMkLst>
        </pc:spChg>
        <pc:spChg chg="mod">
          <ac:chgData name="One Skill" userId="8d49c830ac36a521" providerId="LiveId" clId="{108620F3-7C9B-4B7B-BDB5-71800E3BB158}" dt="2021-04-15T15:53:46.045" v="3775" actId="165"/>
          <ac:spMkLst>
            <pc:docMk/>
            <pc:sldMk cId="2291990381" sldId="358"/>
            <ac:spMk id="1329" creationId="{B96C35C5-5D46-4679-8905-DDFA61E8B7E0}"/>
          </ac:spMkLst>
        </pc:spChg>
        <pc:spChg chg="mod">
          <ac:chgData name="One Skill" userId="8d49c830ac36a521" providerId="LiveId" clId="{108620F3-7C9B-4B7B-BDB5-71800E3BB158}" dt="2021-04-15T15:53:46.045" v="3775" actId="165"/>
          <ac:spMkLst>
            <pc:docMk/>
            <pc:sldMk cId="2291990381" sldId="358"/>
            <ac:spMk id="1331" creationId="{B50ADB58-A407-476F-A6A2-8F8FA890E1E4}"/>
          </ac:spMkLst>
        </pc:spChg>
        <pc:spChg chg="mod">
          <ac:chgData name="One Skill" userId="8d49c830ac36a521" providerId="LiveId" clId="{108620F3-7C9B-4B7B-BDB5-71800E3BB158}" dt="2021-04-15T15:53:46.045" v="3775" actId="165"/>
          <ac:spMkLst>
            <pc:docMk/>
            <pc:sldMk cId="2291990381" sldId="358"/>
            <ac:spMk id="1332" creationId="{DD6AD5FE-5687-44CF-8BEA-4C8553F755A8}"/>
          </ac:spMkLst>
        </pc:spChg>
        <pc:spChg chg="mod">
          <ac:chgData name="One Skill" userId="8d49c830ac36a521" providerId="LiveId" clId="{108620F3-7C9B-4B7B-BDB5-71800E3BB158}" dt="2021-04-15T15:53:46.045" v="3775" actId="165"/>
          <ac:spMkLst>
            <pc:docMk/>
            <pc:sldMk cId="2291990381" sldId="358"/>
            <ac:spMk id="1333" creationId="{5547E188-FCA5-461E-9DEB-6FA051B24C71}"/>
          </ac:spMkLst>
        </pc:spChg>
        <pc:spChg chg="mod">
          <ac:chgData name="One Skill" userId="8d49c830ac36a521" providerId="LiveId" clId="{108620F3-7C9B-4B7B-BDB5-71800E3BB158}" dt="2021-04-15T15:53:46.045" v="3775" actId="165"/>
          <ac:spMkLst>
            <pc:docMk/>
            <pc:sldMk cId="2291990381" sldId="358"/>
            <ac:spMk id="1334" creationId="{E583D81F-EC1D-4D0C-BA17-7C06D508D4C4}"/>
          </ac:spMkLst>
        </pc:spChg>
        <pc:spChg chg="mod">
          <ac:chgData name="One Skill" userId="8d49c830ac36a521" providerId="LiveId" clId="{108620F3-7C9B-4B7B-BDB5-71800E3BB158}" dt="2021-04-15T15:53:46.045" v="3775" actId="165"/>
          <ac:spMkLst>
            <pc:docMk/>
            <pc:sldMk cId="2291990381" sldId="358"/>
            <ac:spMk id="1335" creationId="{20090281-E9C2-42A6-98BA-D76783B7B0F2}"/>
          </ac:spMkLst>
        </pc:spChg>
        <pc:spChg chg="mod">
          <ac:chgData name="One Skill" userId="8d49c830ac36a521" providerId="LiveId" clId="{108620F3-7C9B-4B7B-BDB5-71800E3BB158}" dt="2021-04-15T15:53:46.045" v="3775" actId="165"/>
          <ac:spMkLst>
            <pc:docMk/>
            <pc:sldMk cId="2291990381" sldId="358"/>
            <ac:spMk id="1336" creationId="{5DD132D1-B1D0-4FA7-80CD-CADF21EBCA3A}"/>
          </ac:spMkLst>
        </pc:spChg>
        <pc:spChg chg="mod">
          <ac:chgData name="One Skill" userId="8d49c830ac36a521" providerId="LiveId" clId="{108620F3-7C9B-4B7B-BDB5-71800E3BB158}" dt="2021-04-15T15:53:46.045" v="3775" actId="165"/>
          <ac:spMkLst>
            <pc:docMk/>
            <pc:sldMk cId="2291990381" sldId="358"/>
            <ac:spMk id="1337" creationId="{40A31D5A-2298-45B4-9F2E-9ADDAE3F7732}"/>
          </ac:spMkLst>
        </pc:spChg>
        <pc:spChg chg="mod">
          <ac:chgData name="One Skill" userId="8d49c830ac36a521" providerId="LiveId" clId="{108620F3-7C9B-4B7B-BDB5-71800E3BB158}" dt="2021-04-15T15:53:46.045" v="3775" actId="165"/>
          <ac:spMkLst>
            <pc:docMk/>
            <pc:sldMk cId="2291990381" sldId="358"/>
            <ac:spMk id="1338" creationId="{565512F4-F45D-429D-AE18-3451753DA044}"/>
          </ac:spMkLst>
        </pc:spChg>
        <pc:spChg chg="mod">
          <ac:chgData name="One Skill" userId="8d49c830ac36a521" providerId="LiveId" clId="{108620F3-7C9B-4B7B-BDB5-71800E3BB158}" dt="2021-04-15T15:53:46.045" v="3775" actId="165"/>
          <ac:spMkLst>
            <pc:docMk/>
            <pc:sldMk cId="2291990381" sldId="358"/>
            <ac:spMk id="1339" creationId="{FF14F46B-FA71-4659-BE54-FD609EE5EAA1}"/>
          </ac:spMkLst>
        </pc:spChg>
        <pc:spChg chg="mod">
          <ac:chgData name="One Skill" userId="8d49c830ac36a521" providerId="LiveId" clId="{108620F3-7C9B-4B7B-BDB5-71800E3BB158}" dt="2021-04-15T15:53:46.045" v="3775" actId="165"/>
          <ac:spMkLst>
            <pc:docMk/>
            <pc:sldMk cId="2291990381" sldId="358"/>
            <ac:spMk id="1340" creationId="{E76A7B89-383C-4205-825D-CF56D8DC7FF6}"/>
          </ac:spMkLst>
        </pc:spChg>
        <pc:spChg chg="mod">
          <ac:chgData name="One Skill" userId="8d49c830ac36a521" providerId="LiveId" clId="{108620F3-7C9B-4B7B-BDB5-71800E3BB158}" dt="2021-04-15T15:53:46.045" v="3775" actId="165"/>
          <ac:spMkLst>
            <pc:docMk/>
            <pc:sldMk cId="2291990381" sldId="358"/>
            <ac:spMk id="1341" creationId="{B8F731D9-1154-413A-8B79-79A4EE1AB9CC}"/>
          </ac:spMkLst>
        </pc:spChg>
        <pc:spChg chg="mod">
          <ac:chgData name="One Skill" userId="8d49c830ac36a521" providerId="LiveId" clId="{108620F3-7C9B-4B7B-BDB5-71800E3BB158}" dt="2021-04-15T15:53:46.045" v="3775" actId="165"/>
          <ac:spMkLst>
            <pc:docMk/>
            <pc:sldMk cId="2291990381" sldId="358"/>
            <ac:spMk id="1342" creationId="{EDEC7F4D-7F78-4CF5-B795-5A34348AFFFF}"/>
          </ac:spMkLst>
        </pc:spChg>
        <pc:spChg chg="mod">
          <ac:chgData name="One Skill" userId="8d49c830ac36a521" providerId="LiveId" clId="{108620F3-7C9B-4B7B-BDB5-71800E3BB158}" dt="2021-04-15T15:53:46.045" v="3775" actId="165"/>
          <ac:spMkLst>
            <pc:docMk/>
            <pc:sldMk cId="2291990381" sldId="358"/>
            <ac:spMk id="1343" creationId="{145BCAA7-5F9D-446C-90D0-BA8278D1B1E8}"/>
          </ac:spMkLst>
        </pc:spChg>
        <pc:spChg chg="mod">
          <ac:chgData name="One Skill" userId="8d49c830ac36a521" providerId="LiveId" clId="{108620F3-7C9B-4B7B-BDB5-71800E3BB158}" dt="2021-04-15T15:53:46.045" v="3775" actId="165"/>
          <ac:spMkLst>
            <pc:docMk/>
            <pc:sldMk cId="2291990381" sldId="358"/>
            <ac:spMk id="1344" creationId="{ECAEEC7E-E99E-49B9-8A92-1751464B4DAC}"/>
          </ac:spMkLst>
        </pc:spChg>
        <pc:spChg chg="mod">
          <ac:chgData name="One Skill" userId="8d49c830ac36a521" providerId="LiveId" clId="{108620F3-7C9B-4B7B-BDB5-71800E3BB158}" dt="2021-04-15T15:53:46.045" v="3775" actId="165"/>
          <ac:spMkLst>
            <pc:docMk/>
            <pc:sldMk cId="2291990381" sldId="358"/>
            <ac:spMk id="1345" creationId="{91A3DB75-36D7-4EE2-A55F-7FD9DE94CCFB}"/>
          </ac:spMkLst>
        </pc:spChg>
        <pc:spChg chg="mod">
          <ac:chgData name="One Skill" userId="8d49c830ac36a521" providerId="LiveId" clId="{108620F3-7C9B-4B7B-BDB5-71800E3BB158}" dt="2021-04-15T15:53:46.045" v="3775" actId="165"/>
          <ac:spMkLst>
            <pc:docMk/>
            <pc:sldMk cId="2291990381" sldId="358"/>
            <ac:spMk id="1346" creationId="{1CF35A04-F171-4383-B10F-D027A882E383}"/>
          </ac:spMkLst>
        </pc:spChg>
        <pc:spChg chg="mod">
          <ac:chgData name="One Skill" userId="8d49c830ac36a521" providerId="LiveId" clId="{108620F3-7C9B-4B7B-BDB5-71800E3BB158}" dt="2021-04-15T15:53:46.045" v="3775" actId="165"/>
          <ac:spMkLst>
            <pc:docMk/>
            <pc:sldMk cId="2291990381" sldId="358"/>
            <ac:spMk id="1347" creationId="{A99A185A-D810-4C4D-8996-232D6D3B7366}"/>
          </ac:spMkLst>
        </pc:spChg>
        <pc:spChg chg="mod">
          <ac:chgData name="One Skill" userId="8d49c830ac36a521" providerId="LiveId" clId="{108620F3-7C9B-4B7B-BDB5-71800E3BB158}" dt="2021-04-15T15:53:46.045" v="3775" actId="165"/>
          <ac:spMkLst>
            <pc:docMk/>
            <pc:sldMk cId="2291990381" sldId="358"/>
            <ac:spMk id="1348" creationId="{04A61441-AEE0-4AE9-9955-84DBD637C81E}"/>
          </ac:spMkLst>
        </pc:spChg>
        <pc:spChg chg="mod">
          <ac:chgData name="One Skill" userId="8d49c830ac36a521" providerId="LiveId" clId="{108620F3-7C9B-4B7B-BDB5-71800E3BB158}" dt="2021-04-15T15:53:46.045" v="3775" actId="165"/>
          <ac:spMkLst>
            <pc:docMk/>
            <pc:sldMk cId="2291990381" sldId="358"/>
            <ac:spMk id="1349" creationId="{1462537B-3BF4-4A16-8CBD-8B2613E7BF1A}"/>
          </ac:spMkLst>
        </pc:spChg>
        <pc:spChg chg="mod">
          <ac:chgData name="One Skill" userId="8d49c830ac36a521" providerId="LiveId" clId="{108620F3-7C9B-4B7B-BDB5-71800E3BB158}" dt="2021-04-15T15:53:46.045" v="3775" actId="165"/>
          <ac:spMkLst>
            <pc:docMk/>
            <pc:sldMk cId="2291990381" sldId="358"/>
            <ac:spMk id="1350" creationId="{5092D042-255A-4622-802C-44AE8C9AB2E9}"/>
          </ac:spMkLst>
        </pc:spChg>
        <pc:spChg chg="mod">
          <ac:chgData name="One Skill" userId="8d49c830ac36a521" providerId="LiveId" clId="{108620F3-7C9B-4B7B-BDB5-71800E3BB158}" dt="2021-04-15T15:53:46.045" v="3775" actId="165"/>
          <ac:spMkLst>
            <pc:docMk/>
            <pc:sldMk cId="2291990381" sldId="358"/>
            <ac:spMk id="1351" creationId="{14EBD304-9B4F-47AF-899D-BB48C2060539}"/>
          </ac:spMkLst>
        </pc:spChg>
        <pc:spChg chg="mod">
          <ac:chgData name="One Skill" userId="8d49c830ac36a521" providerId="LiveId" clId="{108620F3-7C9B-4B7B-BDB5-71800E3BB158}" dt="2021-04-15T15:53:46.045" v="3775" actId="165"/>
          <ac:spMkLst>
            <pc:docMk/>
            <pc:sldMk cId="2291990381" sldId="358"/>
            <ac:spMk id="1352" creationId="{FC548C37-576A-4C43-AEF5-C3A88F2E866E}"/>
          </ac:spMkLst>
        </pc:spChg>
        <pc:spChg chg="mod">
          <ac:chgData name="One Skill" userId="8d49c830ac36a521" providerId="LiveId" clId="{108620F3-7C9B-4B7B-BDB5-71800E3BB158}" dt="2021-04-15T15:53:46.045" v="3775" actId="165"/>
          <ac:spMkLst>
            <pc:docMk/>
            <pc:sldMk cId="2291990381" sldId="358"/>
            <ac:spMk id="1353" creationId="{F898ECB6-06EA-4E9A-9450-66EBFB3E3BAB}"/>
          </ac:spMkLst>
        </pc:spChg>
        <pc:spChg chg="mod">
          <ac:chgData name="One Skill" userId="8d49c830ac36a521" providerId="LiveId" clId="{108620F3-7C9B-4B7B-BDB5-71800E3BB158}" dt="2021-04-15T15:53:46.045" v="3775" actId="165"/>
          <ac:spMkLst>
            <pc:docMk/>
            <pc:sldMk cId="2291990381" sldId="358"/>
            <ac:spMk id="1354" creationId="{9245B029-1DEB-423D-B874-06A060895B9B}"/>
          </ac:spMkLst>
        </pc:spChg>
        <pc:spChg chg="mod">
          <ac:chgData name="One Skill" userId="8d49c830ac36a521" providerId="LiveId" clId="{108620F3-7C9B-4B7B-BDB5-71800E3BB158}" dt="2021-04-15T15:53:46.045" v="3775" actId="165"/>
          <ac:spMkLst>
            <pc:docMk/>
            <pc:sldMk cId="2291990381" sldId="358"/>
            <ac:spMk id="1355" creationId="{733D037C-955B-47A0-A8AA-219B39257D64}"/>
          </ac:spMkLst>
        </pc:spChg>
        <pc:spChg chg="mod">
          <ac:chgData name="One Skill" userId="8d49c830ac36a521" providerId="LiveId" clId="{108620F3-7C9B-4B7B-BDB5-71800E3BB158}" dt="2021-04-15T15:53:46.045" v="3775" actId="165"/>
          <ac:spMkLst>
            <pc:docMk/>
            <pc:sldMk cId="2291990381" sldId="358"/>
            <ac:spMk id="1357" creationId="{D26B2CFA-D6FD-4165-8847-C868D5063D33}"/>
          </ac:spMkLst>
        </pc:spChg>
        <pc:spChg chg="mod">
          <ac:chgData name="One Skill" userId="8d49c830ac36a521" providerId="LiveId" clId="{108620F3-7C9B-4B7B-BDB5-71800E3BB158}" dt="2021-04-15T15:53:46.045" v="3775" actId="165"/>
          <ac:spMkLst>
            <pc:docMk/>
            <pc:sldMk cId="2291990381" sldId="358"/>
            <ac:spMk id="1358" creationId="{4C2F3596-BF65-4942-A484-FA3FED774CF0}"/>
          </ac:spMkLst>
        </pc:spChg>
        <pc:spChg chg="mod">
          <ac:chgData name="One Skill" userId="8d49c830ac36a521" providerId="LiveId" clId="{108620F3-7C9B-4B7B-BDB5-71800E3BB158}" dt="2021-04-15T15:53:46.045" v="3775" actId="165"/>
          <ac:spMkLst>
            <pc:docMk/>
            <pc:sldMk cId="2291990381" sldId="358"/>
            <ac:spMk id="1359" creationId="{B0697E3F-2BC5-4E83-ACB8-54A335B5D82B}"/>
          </ac:spMkLst>
        </pc:spChg>
        <pc:spChg chg="mod">
          <ac:chgData name="One Skill" userId="8d49c830ac36a521" providerId="LiveId" clId="{108620F3-7C9B-4B7B-BDB5-71800E3BB158}" dt="2021-04-15T15:53:46.045" v="3775" actId="165"/>
          <ac:spMkLst>
            <pc:docMk/>
            <pc:sldMk cId="2291990381" sldId="358"/>
            <ac:spMk id="1360" creationId="{0292C92E-52B2-4652-B54F-420DB204CA47}"/>
          </ac:spMkLst>
        </pc:spChg>
        <pc:spChg chg="mod">
          <ac:chgData name="One Skill" userId="8d49c830ac36a521" providerId="LiveId" clId="{108620F3-7C9B-4B7B-BDB5-71800E3BB158}" dt="2021-04-15T15:53:46.045" v="3775" actId="165"/>
          <ac:spMkLst>
            <pc:docMk/>
            <pc:sldMk cId="2291990381" sldId="358"/>
            <ac:spMk id="1361" creationId="{18103190-1475-4CED-B825-0B7DC5A63220}"/>
          </ac:spMkLst>
        </pc:spChg>
        <pc:spChg chg="mod">
          <ac:chgData name="One Skill" userId="8d49c830ac36a521" providerId="LiveId" clId="{108620F3-7C9B-4B7B-BDB5-71800E3BB158}" dt="2021-04-15T15:53:46.045" v="3775" actId="165"/>
          <ac:spMkLst>
            <pc:docMk/>
            <pc:sldMk cId="2291990381" sldId="358"/>
            <ac:spMk id="1362" creationId="{F1DADB49-80A9-4D51-A69D-DEFC9A8329C3}"/>
          </ac:spMkLst>
        </pc:spChg>
        <pc:spChg chg="mod">
          <ac:chgData name="One Skill" userId="8d49c830ac36a521" providerId="LiveId" clId="{108620F3-7C9B-4B7B-BDB5-71800E3BB158}" dt="2021-04-15T15:53:46.045" v="3775" actId="165"/>
          <ac:spMkLst>
            <pc:docMk/>
            <pc:sldMk cId="2291990381" sldId="358"/>
            <ac:spMk id="1363" creationId="{746674C3-1434-44B4-BCF1-88408783A433}"/>
          </ac:spMkLst>
        </pc:spChg>
        <pc:spChg chg="mod">
          <ac:chgData name="One Skill" userId="8d49c830ac36a521" providerId="LiveId" clId="{108620F3-7C9B-4B7B-BDB5-71800E3BB158}" dt="2021-04-15T15:53:46.045" v="3775" actId="165"/>
          <ac:spMkLst>
            <pc:docMk/>
            <pc:sldMk cId="2291990381" sldId="358"/>
            <ac:spMk id="1364" creationId="{EB6E12CB-D0D5-4CA4-935A-5EBFE9D7FA5C}"/>
          </ac:spMkLst>
        </pc:spChg>
        <pc:spChg chg="mod">
          <ac:chgData name="One Skill" userId="8d49c830ac36a521" providerId="LiveId" clId="{108620F3-7C9B-4B7B-BDB5-71800E3BB158}" dt="2021-04-15T15:53:46.045" v="3775" actId="165"/>
          <ac:spMkLst>
            <pc:docMk/>
            <pc:sldMk cId="2291990381" sldId="358"/>
            <ac:spMk id="1365" creationId="{5C3AE077-1B44-40A5-8F74-161ED457C0A0}"/>
          </ac:spMkLst>
        </pc:spChg>
        <pc:spChg chg="mod">
          <ac:chgData name="One Skill" userId="8d49c830ac36a521" providerId="LiveId" clId="{108620F3-7C9B-4B7B-BDB5-71800E3BB158}" dt="2021-04-15T15:53:46.045" v="3775" actId="165"/>
          <ac:spMkLst>
            <pc:docMk/>
            <pc:sldMk cId="2291990381" sldId="358"/>
            <ac:spMk id="1366" creationId="{FD56E2F6-707E-467F-B8CA-F4B6E6F41934}"/>
          </ac:spMkLst>
        </pc:spChg>
        <pc:spChg chg="mod">
          <ac:chgData name="One Skill" userId="8d49c830ac36a521" providerId="LiveId" clId="{108620F3-7C9B-4B7B-BDB5-71800E3BB158}" dt="2021-04-15T15:53:46.045" v="3775" actId="165"/>
          <ac:spMkLst>
            <pc:docMk/>
            <pc:sldMk cId="2291990381" sldId="358"/>
            <ac:spMk id="1367" creationId="{CBA486A0-5219-4DBA-9CD5-4E86DAE6C6F5}"/>
          </ac:spMkLst>
        </pc:spChg>
        <pc:spChg chg="mod">
          <ac:chgData name="One Skill" userId="8d49c830ac36a521" providerId="LiveId" clId="{108620F3-7C9B-4B7B-BDB5-71800E3BB158}" dt="2021-04-15T15:53:46.045" v="3775" actId="165"/>
          <ac:spMkLst>
            <pc:docMk/>
            <pc:sldMk cId="2291990381" sldId="358"/>
            <ac:spMk id="1368" creationId="{E4EC4033-D589-4F78-9FCD-549F75F9D3B3}"/>
          </ac:spMkLst>
        </pc:spChg>
        <pc:spChg chg="mod">
          <ac:chgData name="One Skill" userId="8d49c830ac36a521" providerId="LiveId" clId="{108620F3-7C9B-4B7B-BDB5-71800E3BB158}" dt="2021-04-15T15:53:46.045" v="3775" actId="165"/>
          <ac:spMkLst>
            <pc:docMk/>
            <pc:sldMk cId="2291990381" sldId="358"/>
            <ac:spMk id="1369" creationId="{06E5843D-75FF-40B4-88C7-9BD070F6B5F6}"/>
          </ac:spMkLst>
        </pc:spChg>
        <pc:spChg chg="mod">
          <ac:chgData name="One Skill" userId="8d49c830ac36a521" providerId="LiveId" clId="{108620F3-7C9B-4B7B-BDB5-71800E3BB158}" dt="2021-04-15T15:53:46.045" v="3775" actId="165"/>
          <ac:spMkLst>
            <pc:docMk/>
            <pc:sldMk cId="2291990381" sldId="358"/>
            <ac:spMk id="1370" creationId="{A2D463A0-2E1A-4FAF-8EFD-41FB7446A931}"/>
          </ac:spMkLst>
        </pc:spChg>
        <pc:spChg chg="mod">
          <ac:chgData name="One Skill" userId="8d49c830ac36a521" providerId="LiveId" clId="{108620F3-7C9B-4B7B-BDB5-71800E3BB158}" dt="2021-04-15T15:53:46.045" v="3775" actId="165"/>
          <ac:spMkLst>
            <pc:docMk/>
            <pc:sldMk cId="2291990381" sldId="358"/>
            <ac:spMk id="1371" creationId="{0BCB308A-5354-4E5E-A5AE-0467B9FFF853}"/>
          </ac:spMkLst>
        </pc:spChg>
        <pc:spChg chg="mod">
          <ac:chgData name="One Skill" userId="8d49c830ac36a521" providerId="LiveId" clId="{108620F3-7C9B-4B7B-BDB5-71800E3BB158}" dt="2021-04-15T15:53:46.045" v="3775" actId="165"/>
          <ac:spMkLst>
            <pc:docMk/>
            <pc:sldMk cId="2291990381" sldId="358"/>
            <ac:spMk id="1372" creationId="{FBEA35E8-F84D-4EAD-9830-5DE817D05161}"/>
          </ac:spMkLst>
        </pc:spChg>
        <pc:spChg chg="mod">
          <ac:chgData name="One Skill" userId="8d49c830ac36a521" providerId="LiveId" clId="{108620F3-7C9B-4B7B-BDB5-71800E3BB158}" dt="2021-04-15T15:57:46.698" v="3885" actId="164"/>
          <ac:spMkLst>
            <pc:docMk/>
            <pc:sldMk cId="2291990381" sldId="358"/>
            <ac:spMk id="1374" creationId="{A31C1184-21C5-4161-9D55-2D7ADD0A40FA}"/>
          </ac:spMkLst>
        </pc:spChg>
        <pc:spChg chg="mod">
          <ac:chgData name="One Skill" userId="8d49c830ac36a521" providerId="LiveId" clId="{108620F3-7C9B-4B7B-BDB5-71800E3BB158}" dt="2021-04-15T15:57:46.698" v="3885" actId="164"/>
          <ac:spMkLst>
            <pc:docMk/>
            <pc:sldMk cId="2291990381" sldId="358"/>
            <ac:spMk id="1375" creationId="{A3013F87-7E69-44C5-8F4E-4EBB41D2A19B}"/>
          </ac:spMkLst>
        </pc:spChg>
        <pc:spChg chg="mod">
          <ac:chgData name="One Skill" userId="8d49c830ac36a521" providerId="LiveId" clId="{108620F3-7C9B-4B7B-BDB5-71800E3BB158}" dt="2021-04-15T15:57:46.698" v="3885" actId="164"/>
          <ac:spMkLst>
            <pc:docMk/>
            <pc:sldMk cId="2291990381" sldId="358"/>
            <ac:spMk id="1376" creationId="{53DC6A96-F4C1-46A5-A8C6-DB459C43FE1B}"/>
          </ac:spMkLst>
        </pc:spChg>
        <pc:spChg chg="mod">
          <ac:chgData name="One Skill" userId="8d49c830ac36a521" providerId="LiveId" clId="{108620F3-7C9B-4B7B-BDB5-71800E3BB158}" dt="2021-04-15T15:57:46.698" v="3885" actId="164"/>
          <ac:spMkLst>
            <pc:docMk/>
            <pc:sldMk cId="2291990381" sldId="358"/>
            <ac:spMk id="1377" creationId="{E6488EEA-72AB-45BD-81B4-80CA913959DA}"/>
          </ac:spMkLst>
        </pc:spChg>
        <pc:spChg chg="mod">
          <ac:chgData name="One Skill" userId="8d49c830ac36a521" providerId="LiveId" clId="{108620F3-7C9B-4B7B-BDB5-71800E3BB158}" dt="2021-04-15T15:57:46.698" v="3885" actId="164"/>
          <ac:spMkLst>
            <pc:docMk/>
            <pc:sldMk cId="2291990381" sldId="358"/>
            <ac:spMk id="1378" creationId="{3450DF9C-1698-4DC3-8BE1-54F70D6D31A1}"/>
          </ac:spMkLst>
        </pc:spChg>
        <pc:spChg chg="mod">
          <ac:chgData name="One Skill" userId="8d49c830ac36a521" providerId="LiveId" clId="{108620F3-7C9B-4B7B-BDB5-71800E3BB158}" dt="2021-04-15T15:57:46.698" v="3885" actId="164"/>
          <ac:spMkLst>
            <pc:docMk/>
            <pc:sldMk cId="2291990381" sldId="358"/>
            <ac:spMk id="1379" creationId="{99CA379A-C39C-4CC6-AC56-41EB13F9AFA7}"/>
          </ac:spMkLst>
        </pc:spChg>
        <pc:spChg chg="mod">
          <ac:chgData name="One Skill" userId="8d49c830ac36a521" providerId="LiveId" clId="{108620F3-7C9B-4B7B-BDB5-71800E3BB158}" dt="2021-04-15T15:57:46.698" v="3885" actId="164"/>
          <ac:spMkLst>
            <pc:docMk/>
            <pc:sldMk cId="2291990381" sldId="358"/>
            <ac:spMk id="1380" creationId="{C0CDA26F-1CCF-426D-BD8F-3595C2CE6B6C}"/>
          </ac:spMkLst>
        </pc:spChg>
        <pc:spChg chg="mod">
          <ac:chgData name="One Skill" userId="8d49c830ac36a521" providerId="LiveId" clId="{108620F3-7C9B-4B7B-BDB5-71800E3BB158}" dt="2021-04-15T15:57:46.698" v="3885" actId="164"/>
          <ac:spMkLst>
            <pc:docMk/>
            <pc:sldMk cId="2291990381" sldId="358"/>
            <ac:spMk id="1381" creationId="{C29058BA-8D46-4325-BACE-CC3696B76F8E}"/>
          </ac:spMkLst>
        </pc:spChg>
        <pc:spChg chg="mod">
          <ac:chgData name="One Skill" userId="8d49c830ac36a521" providerId="LiveId" clId="{108620F3-7C9B-4B7B-BDB5-71800E3BB158}" dt="2021-04-15T15:57:46.698" v="3885" actId="164"/>
          <ac:spMkLst>
            <pc:docMk/>
            <pc:sldMk cId="2291990381" sldId="358"/>
            <ac:spMk id="1382" creationId="{DF8BEDC9-A3BA-45D2-B72A-D4537AE8457C}"/>
          </ac:spMkLst>
        </pc:spChg>
        <pc:spChg chg="mod">
          <ac:chgData name="One Skill" userId="8d49c830ac36a521" providerId="LiveId" clId="{108620F3-7C9B-4B7B-BDB5-71800E3BB158}" dt="2021-04-15T15:57:46.698" v="3885" actId="164"/>
          <ac:spMkLst>
            <pc:docMk/>
            <pc:sldMk cId="2291990381" sldId="358"/>
            <ac:spMk id="1383" creationId="{6DB9B6DF-13DB-4E55-B9D3-36013DE4E1D9}"/>
          </ac:spMkLst>
        </pc:spChg>
        <pc:spChg chg="mod">
          <ac:chgData name="One Skill" userId="8d49c830ac36a521" providerId="LiveId" clId="{108620F3-7C9B-4B7B-BDB5-71800E3BB158}" dt="2021-04-15T15:57:46.698" v="3885" actId="164"/>
          <ac:spMkLst>
            <pc:docMk/>
            <pc:sldMk cId="2291990381" sldId="358"/>
            <ac:spMk id="1384" creationId="{FDD025A1-57D1-46F8-9FA9-301D83C7691B}"/>
          </ac:spMkLst>
        </pc:spChg>
        <pc:spChg chg="mod">
          <ac:chgData name="One Skill" userId="8d49c830ac36a521" providerId="LiveId" clId="{108620F3-7C9B-4B7B-BDB5-71800E3BB158}" dt="2021-04-15T15:57:46.698" v="3885" actId="164"/>
          <ac:spMkLst>
            <pc:docMk/>
            <pc:sldMk cId="2291990381" sldId="358"/>
            <ac:spMk id="1385" creationId="{8CDEC419-103A-4A16-A0C2-91B14AF57359}"/>
          </ac:spMkLst>
        </pc:spChg>
        <pc:spChg chg="mod">
          <ac:chgData name="One Skill" userId="8d49c830ac36a521" providerId="LiveId" clId="{108620F3-7C9B-4B7B-BDB5-71800E3BB158}" dt="2021-04-15T15:57:46.698" v="3885" actId="164"/>
          <ac:spMkLst>
            <pc:docMk/>
            <pc:sldMk cId="2291990381" sldId="358"/>
            <ac:spMk id="1386" creationId="{5CC1DAC9-0A4E-42F9-ADFF-67DCC21B721E}"/>
          </ac:spMkLst>
        </pc:spChg>
        <pc:spChg chg="mod">
          <ac:chgData name="One Skill" userId="8d49c830ac36a521" providerId="LiveId" clId="{108620F3-7C9B-4B7B-BDB5-71800E3BB158}" dt="2021-04-15T15:57:46.698" v="3885" actId="164"/>
          <ac:spMkLst>
            <pc:docMk/>
            <pc:sldMk cId="2291990381" sldId="358"/>
            <ac:spMk id="1387" creationId="{BB9F2FD4-818E-4B36-A81D-6404F18DC5CA}"/>
          </ac:spMkLst>
        </pc:spChg>
        <pc:spChg chg="mod">
          <ac:chgData name="One Skill" userId="8d49c830ac36a521" providerId="LiveId" clId="{108620F3-7C9B-4B7B-BDB5-71800E3BB158}" dt="2021-04-15T15:57:46.698" v="3885" actId="164"/>
          <ac:spMkLst>
            <pc:docMk/>
            <pc:sldMk cId="2291990381" sldId="358"/>
            <ac:spMk id="1388" creationId="{0224C2F9-AB39-4BBC-85F7-0589F5CD30E2}"/>
          </ac:spMkLst>
        </pc:spChg>
        <pc:spChg chg="mod">
          <ac:chgData name="One Skill" userId="8d49c830ac36a521" providerId="LiveId" clId="{108620F3-7C9B-4B7B-BDB5-71800E3BB158}" dt="2021-04-15T15:57:46.698" v="3885" actId="164"/>
          <ac:spMkLst>
            <pc:docMk/>
            <pc:sldMk cId="2291990381" sldId="358"/>
            <ac:spMk id="1389" creationId="{B310439C-723D-4349-82EA-6A3034BA1A68}"/>
          </ac:spMkLst>
        </pc:spChg>
        <pc:spChg chg="mod">
          <ac:chgData name="One Skill" userId="8d49c830ac36a521" providerId="LiveId" clId="{108620F3-7C9B-4B7B-BDB5-71800E3BB158}" dt="2021-04-15T15:57:46.698" v="3885" actId="164"/>
          <ac:spMkLst>
            <pc:docMk/>
            <pc:sldMk cId="2291990381" sldId="358"/>
            <ac:spMk id="1390" creationId="{4E53B091-AE2B-4622-BBF8-E89378B500C9}"/>
          </ac:spMkLst>
        </pc:spChg>
        <pc:spChg chg="mod">
          <ac:chgData name="One Skill" userId="8d49c830ac36a521" providerId="LiveId" clId="{108620F3-7C9B-4B7B-BDB5-71800E3BB158}" dt="2021-04-15T15:59:58.057" v="4029" actId="207"/>
          <ac:spMkLst>
            <pc:docMk/>
            <pc:sldMk cId="2291990381" sldId="358"/>
            <ac:spMk id="1391" creationId="{E6613419-CFF6-48AD-9435-47464C02A898}"/>
          </ac:spMkLst>
        </pc:spChg>
        <pc:spChg chg="mod">
          <ac:chgData name="One Skill" userId="8d49c830ac36a521" providerId="LiveId" clId="{108620F3-7C9B-4B7B-BDB5-71800E3BB158}" dt="2021-04-15T15:53:46.045" v="3775" actId="165"/>
          <ac:spMkLst>
            <pc:docMk/>
            <pc:sldMk cId="2291990381" sldId="358"/>
            <ac:spMk id="1394" creationId="{346CAE84-5C68-4364-AED0-8A17F0C6F7C9}"/>
          </ac:spMkLst>
        </pc:spChg>
        <pc:spChg chg="mod">
          <ac:chgData name="One Skill" userId="8d49c830ac36a521" providerId="LiveId" clId="{108620F3-7C9B-4B7B-BDB5-71800E3BB158}" dt="2021-04-15T15:53:46.045" v="3775" actId="165"/>
          <ac:spMkLst>
            <pc:docMk/>
            <pc:sldMk cId="2291990381" sldId="358"/>
            <ac:spMk id="1395" creationId="{239182A5-5C2A-4E03-89B2-47ABB5414EB4}"/>
          </ac:spMkLst>
        </pc:spChg>
        <pc:spChg chg="mod">
          <ac:chgData name="One Skill" userId="8d49c830ac36a521" providerId="LiveId" clId="{108620F3-7C9B-4B7B-BDB5-71800E3BB158}" dt="2021-04-15T15:53:46.045" v="3775" actId="165"/>
          <ac:spMkLst>
            <pc:docMk/>
            <pc:sldMk cId="2291990381" sldId="358"/>
            <ac:spMk id="1396" creationId="{BB13967C-7966-4A5F-AE81-3B5CA76B55F5}"/>
          </ac:spMkLst>
        </pc:spChg>
        <pc:spChg chg="mod">
          <ac:chgData name="One Skill" userId="8d49c830ac36a521" providerId="LiveId" clId="{108620F3-7C9B-4B7B-BDB5-71800E3BB158}" dt="2021-04-15T15:53:46.045" v="3775" actId="165"/>
          <ac:spMkLst>
            <pc:docMk/>
            <pc:sldMk cId="2291990381" sldId="358"/>
            <ac:spMk id="1397" creationId="{C4DB4981-2291-45D0-A076-5283C4A5FAA5}"/>
          </ac:spMkLst>
        </pc:spChg>
        <pc:spChg chg="mod">
          <ac:chgData name="One Skill" userId="8d49c830ac36a521" providerId="LiveId" clId="{108620F3-7C9B-4B7B-BDB5-71800E3BB158}" dt="2021-04-15T15:53:46.045" v="3775" actId="165"/>
          <ac:spMkLst>
            <pc:docMk/>
            <pc:sldMk cId="2291990381" sldId="358"/>
            <ac:spMk id="1398" creationId="{17CC1049-8FE0-4E5A-960D-2ABED35076B0}"/>
          </ac:spMkLst>
        </pc:spChg>
        <pc:spChg chg="mod">
          <ac:chgData name="One Skill" userId="8d49c830ac36a521" providerId="LiveId" clId="{108620F3-7C9B-4B7B-BDB5-71800E3BB158}" dt="2021-04-15T15:53:46.045" v="3775" actId="165"/>
          <ac:spMkLst>
            <pc:docMk/>
            <pc:sldMk cId="2291990381" sldId="358"/>
            <ac:spMk id="1399" creationId="{D4245710-6FAB-48D0-BEA4-2A8EA3C3A4CC}"/>
          </ac:spMkLst>
        </pc:spChg>
        <pc:spChg chg="mod">
          <ac:chgData name="One Skill" userId="8d49c830ac36a521" providerId="LiveId" clId="{108620F3-7C9B-4B7B-BDB5-71800E3BB158}" dt="2021-04-15T15:53:46.045" v="3775" actId="165"/>
          <ac:spMkLst>
            <pc:docMk/>
            <pc:sldMk cId="2291990381" sldId="358"/>
            <ac:spMk id="1400" creationId="{DABB2441-F5EA-4000-998D-ECB483C77834}"/>
          </ac:spMkLst>
        </pc:spChg>
        <pc:spChg chg="mod">
          <ac:chgData name="One Skill" userId="8d49c830ac36a521" providerId="LiveId" clId="{108620F3-7C9B-4B7B-BDB5-71800E3BB158}" dt="2021-04-15T15:53:46.045" v="3775" actId="165"/>
          <ac:spMkLst>
            <pc:docMk/>
            <pc:sldMk cId="2291990381" sldId="358"/>
            <ac:spMk id="1401" creationId="{6D80BCE4-2174-4C7C-8ABD-1050C2332EDA}"/>
          </ac:spMkLst>
        </pc:spChg>
        <pc:spChg chg="mod">
          <ac:chgData name="One Skill" userId="8d49c830ac36a521" providerId="LiveId" clId="{108620F3-7C9B-4B7B-BDB5-71800E3BB158}" dt="2021-04-15T15:53:46.045" v="3775" actId="165"/>
          <ac:spMkLst>
            <pc:docMk/>
            <pc:sldMk cId="2291990381" sldId="358"/>
            <ac:spMk id="1403" creationId="{034AFFD7-DA7A-4BDF-867F-AA79F9FC2F5A}"/>
          </ac:spMkLst>
        </pc:spChg>
        <pc:spChg chg="mod">
          <ac:chgData name="One Skill" userId="8d49c830ac36a521" providerId="LiveId" clId="{108620F3-7C9B-4B7B-BDB5-71800E3BB158}" dt="2021-04-15T15:53:46.045" v="3775" actId="165"/>
          <ac:spMkLst>
            <pc:docMk/>
            <pc:sldMk cId="2291990381" sldId="358"/>
            <ac:spMk id="1404" creationId="{C1D20320-D4AB-48DD-95A4-AC6A70916450}"/>
          </ac:spMkLst>
        </pc:spChg>
        <pc:spChg chg="mod">
          <ac:chgData name="One Skill" userId="8d49c830ac36a521" providerId="LiveId" clId="{108620F3-7C9B-4B7B-BDB5-71800E3BB158}" dt="2021-04-15T15:53:46.045" v="3775" actId="165"/>
          <ac:spMkLst>
            <pc:docMk/>
            <pc:sldMk cId="2291990381" sldId="358"/>
            <ac:spMk id="1405" creationId="{D50BEF63-B562-4A11-9F61-3414D6C2AB8C}"/>
          </ac:spMkLst>
        </pc:spChg>
        <pc:spChg chg="mod">
          <ac:chgData name="One Skill" userId="8d49c830ac36a521" providerId="LiveId" clId="{108620F3-7C9B-4B7B-BDB5-71800E3BB158}" dt="2021-04-15T15:53:46.045" v="3775" actId="165"/>
          <ac:spMkLst>
            <pc:docMk/>
            <pc:sldMk cId="2291990381" sldId="358"/>
            <ac:spMk id="1406" creationId="{660A98EA-27DB-44DE-8000-65990F32C4F7}"/>
          </ac:spMkLst>
        </pc:spChg>
        <pc:spChg chg="mod">
          <ac:chgData name="One Skill" userId="8d49c830ac36a521" providerId="LiveId" clId="{108620F3-7C9B-4B7B-BDB5-71800E3BB158}" dt="2021-04-15T15:53:46.045" v="3775" actId="165"/>
          <ac:spMkLst>
            <pc:docMk/>
            <pc:sldMk cId="2291990381" sldId="358"/>
            <ac:spMk id="1407" creationId="{E2C47026-DB4D-4367-9BCC-CE0C4E8AD1DF}"/>
          </ac:spMkLst>
        </pc:spChg>
        <pc:spChg chg="mod">
          <ac:chgData name="One Skill" userId="8d49c830ac36a521" providerId="LiveId" clId="{108620F3-7C9B-4B7B-BDB5-71800E3BB158}" dt="2021-04-15T15:53:46.045" v="3775" actId="165"/>
          <ac:spMkLst>
            <pc:docMk/>
            <pc:sldMk cId="2291990381" sldId="358"/>
            <ac:spMk id="1408" creationId="{E96B223D-0DDA-4023-BA0C-1BBD5E00BFC0}"/>
          </ac:spMkLst>
        </pc:spChg>
        <pc:spChg chg="mod">
          <ac:chgData name="One Skill" userId="8d49c830ac36a521" providerId="LiveId" clId="{108620F3-7C9B-4B7B-BDB5-71800E3BB158}" dt="2021-04-15T15:53:46.045" v="3775" actId="165"/>
          <ac:spMkLst>
            <pc:docMk/>
            <pc:sldMk cId="2291990381" sldId="358"/>
            <ac:spMk id="1410" creationId="{2AC73922-1494-4425-9BA1-D7FDDF761419}"/>
          </ac:spMkLst>
        </pc:spChg>
        <pc:spChg chg="mod">
          <ac:chgData name="One Skill" userId="8d49c830ac36a521" providerId="LiveId" clId="{108620F3-7C9B-4B7B-BDB5-71800E3BB158}" dt="2021-04-15T15:53:46.045" v="3775" actId="165"/>
          <ac:spMkLst>
            <pc:docMk/>
            <pc:sldMk cId="2291990381" sldId="358"/>
            <ac:spMk id="1411" creationId="{B4243E6C-578C-42FC-B60B-F63DACB77F80}"/>
          </ac:spMkLst>
        </pc:spChg>
        <pc:spChg chg="mod">
          <ac:chgData name="One Skill" userId="8d49c830ac36a521" providerId="LiveId" clId="{108620F3-7C9B-4B7B-BDB5-71800E3BB158}" dt="2021-04-15T15:53:46.045" v="3775" actId="165"/>
          <ac:spMkLst>
            <pc:docMk/>
            <pc:sldMk cId="2291990381" sldId="358"/>
            <ac:spMk id="1412" creationId="{85D38253-AF23-48F9-8A82-91A8ABB9F771}"/>
          </ac:spMkLst>
        </pc:spChg>
        <pc:spChg chg="mod">
          <ac:chgData name="One Skill" userId="8d49c830ac36a521" providerId="LiveId" clId="{108620F3-7C9B-4B7B-BDB5-71800E3BB158}" dt="2021-04-15T15:53:46.045" v="3775" actId="165"/>
          <ac:spMkLst>
            <pc:docMk/>
            <pc:sldMk cId="2291990381" sldId="358"/>
            <ac:spMk id="1413" creationId="{B1A955D8-2715-436E-B445-E4EBD4F94154}"/>
          </ac:spMkLst>
        </pc:spChg>
        <pc:spChg chg="mod">
          <ac:chgData name="One Skill" userId="8d49c830ac36a521" providerId="LiveId" clId="{108620F3-7C9B-4B7B-BDB5-71800E3BB158}" dt="2021-04-15T15:53:46.045" v="3775" actId="165"/>
          <ac:spMkLst>
            <pc:docMk/>
            <pc:sldMk cId="2291990381" sldId="358"/>
            <ac:spMk id="1414" creationId="{B1AA83B6-23D6-4414-BF37-CF7E08DC7C37}"/>
          </ac:spMkLst>
        </pc:spChg>
        <pc:spChg chg="mod">
          <ac:chgData name="One Skill" userId="8d49c830ac36a521" providerId="LiveId" clId="{108620F3-7C9B-4B7B-BDB5-71800E3BB158}" dt="2021-04-15T15:53:46.045" v="3775" actId="165"/>
          <ac:spMkLst>
            <pc:docMk/>
            <pc:sldMk cId="2291990381" sldId="358"/>
            <ac:spMk id="1415" creationId="{F5D2E60A-00FA-4FB4-83B2-01E29D6D776A}"/>
          </ac:spMkLst>
        </pc:spChg>
        <pc:spChg chg="mod">
          <ac:chgData name="One Skill" userId="8d49c830ac36a521" providerId="LiveId" clId="{108620F3-7C9B-4B7B-BDB5-71800E3BB158}" dt="2021-04-15T15:53:46.045" v="3775" actId="165"/>
          <ac:spMkLst>
            <pc:docMk/>
            <pc:sldMk cId="2291990381" sldId="358"/>
            <ac:spMk id="1416" creationId="{0AFD89C6-48F7-48C8-A3AD-44AABAC70DBE}"/>
          </ac:spMkLst>
        </pc:spChg>
        <pc:spChg chg="mod">
          <ac:chgData name="One Skill" userId="8d49c830ac36a521" providerId="LiveId" clId="{108620F3-7C9B-4B7B-BDB5-71800E3BB158}" dt="2021-04-15T15:53:46.045" v="3775" actId="165"/>
          <ac:spMkLst>
            <pc:docMk/>
            <pc:sldMk cId="2291990381" sldId="358"/>
            <ac:spMk id="1417" creationId="{FE6C45F6-2F9B-45DD-B91C-53DF867094FA}"/>
          </ac:spMkLst>
        </pc:spChg>
        <pc:spChg chg="mod">
          <ac:chgData name="One Skill" userId="8d49c830ac36a521" providerId="LiveId" clId="{108620F3-7C9B-4B7B-BDB5-71800E3BB158}" dt="2021-04-15T15:53:46.045" v="3775" actId="165"/>
          <ac:spMkLst>
            <pc:docMk/>
            <pc:sldMk cId="2291990381" sldId="358"/>
            <ac:spMk id="1418" creationId="{540476E3-8B70-4B6F-BDF5-E213C631E948}"/>
          </ac:spMkLst>
        </pc:spChg>
        <pc:spChg chg="mod">
          <ac:chgData name="One Skill" userId="8d49c830ac36a521" providerId="LiveId" clId="{108620F3-7C9B-4B7B-BDB5-71800E3BB158}" dt="2021-04-15T15:53:46.045" v="3775" actId="165"/>
          <ac:spMkLst>
            <pc:docMk/>
            <pc:sldMk cId="2291990381" sldId="358"/>
            <ac:spMk id="1419" creationId="{3ED7B3FA-53FA-4138-A150-7F4943E997EF}"/>
          </ac:spMkLst>
        </pc:spChg>
        <pc:spChg chg="mod">
          <ac:chgData name="One Skill" userId="8d49c830ac36a521" providerId="LiveId" clId="{108620F3-7C9B-4B7B-BDB5-71800E3BB158}" dt="2021-04-15T15:53:46.045" v="3775" actId="165"/>
          <ac:spMkLst>
            <pc:docMk/>
            <pc:sldMk cId="2291990381" sldId="358"/>
            <ac:spMk id="1420" creationId="{FB798D63-504C-49CF-80CB-FE9035C76399}"/>
          </ac:spMkLst>
        </pc:spChg>
        <pc:spChg chg="mod">
          <ac:chgData name="One Skill" userId="8d49c830ac36a521" providerId="LiveId" clId="{108620F3-7C9B-4B7B-BDB5-71800E3BB158}" dt="2021-04-15T15:53:46.045" v="3775" actId="165"/>
          <ac:spMkLst>
            <pc:docMk/>
            <pc:sldMk cId="2291990381" sldId="358"/>
            <ac:spMk id="1421" creationId="{7DAF9A02-89EC-4FCC-9E54-A9924E510557}"/>
          </ac:spMkLst>
        </pc:spChg>
        <pc:spChg chg="mod">
          <ac:chgData name="One Skill" userId="8d49c830ac36a521" providerId="LiveId" clId="{108620F3-7C9B-4B7B-BDB5-71800E3BB158}" dt="2021-04-15T15:53:46.045" v="3775" actId="165"/>
          <ac:spMkLst>
            <pc:docMk/>
            <pc:sldMk cId="2291990381" sldId="358"/>
            <ac:spMk id="1422" creationId="{8F749AE0-F76D-4936-988A-B89CC67D8CE4}"/>
          </ac:spMkLst>
        </pc:spChg>
        <pc:spChg chg="mod">
          <ac:chgData name="One Skill" userId="8d49c830ac36a521" providerId="LiveId" clId="{108620F3-7C9B-4B7B-BDB5-71800E3BB158}" dt="2021-04-15T15:53:46.045" v="3775" actId="165"/>
          <ac:spMkLst>
            <pc:docMk/>
            <pc:sldMk cId="2291990381" sldId="358"/>
            <ac:spMk id="1423" creationId="{27AC3CBF-0F10-4759-991F-21397C127A29}"/>
          </ac:spMkLst>
        </pc:spChg>
        <pc:spChg chg="mod">
          <ac:chgData name="One Skill" userId="8d49c830ac36a521" providerId="LiveId" clId="{108620F3-7C9B-4B7B-BDB5-71800E3BB158}" dt="2021-04-15T15:53:46.045" v="3775" actId="165"/>
          <ac:spMkLst>
            <pc:docMk/>
            <pc:sldMk cId="2291990381" sldId="358"/>
            <ac:spMk id="1424" creationId="{BF1C59DD-7DDC-47D7-A3E5-A39F9165C176}"/>
          </ac:spMkLst>
        </pc:spChg>
        <pc:spChg chg="mod">
          <ac:chgData name="One Skill" userId="8d49c830ac36a521" providerId="LiveId" clId="{108620F3-7C9B-4B7B-BDB5-71800E3BB158}" dt="2021-04-15T15:53:46.045" v="3775" actId="165"/>
          <ac:spMkLst>
            <pc:docMk/>
            <pc:sldMk cId="2291990381" sldId="358"/>
            <ac:spMk id="1425" creationId="{17BD2F50-E91B-4375-BB38-A79AE7F7BA90}"/>
          </ac:spMkLst>
        </pc:spChg>
        <pc:spChg chg="mod">
          <ac:chgData name="One Skill" userId="8d49c830ac36a521" providerId="LiveId" clId="{108620F3-7C9B-4B7B-BDB5-71800E3BB158}" dt="2021-04-15T15:53:46.045" v="3775" actId="165"/>
          <ac:spMkLst>
            <pc:docMk/>
            <pc:sldMk cId="2291990381" sldId="358"/>
            <ac:spMk id="1426" creationId="{7E95CF68-B87D-4BAC-8446-5E080EC6B79A}"/>
          </ac:spMkLst>
        </pc:spChg>
        <pc:spChg chg="mod">
          <ac:chgData name="One Skill" userId="8d49c830ac36a521" providerId="LiveId" clId="{108620F3-7C9B-4B7B-BDB5-71800E3BB158}" dt="2021-04-15T15:53:46.045" v="3775" actId="165"/>
          <ac:spMkLst>
            <pc:docMk/>
            <pc:sldMk cId="2291990381" sldId="358"/>
            <ac:spMk id="1427" creationId="{8A5F36EB-F212-434E-888F-46E3DC785433}"/>
          </ac:spMkLst>
        </pc:spChg>
        <pc:spChg chg="mod">
          <ac:chgData name="One Skill" userId="8d49c830ac36a521" providerId="LiveId" clId="{108620F3-7C9B-4B7B-BDB5-71800E3BB158}" dt="2021-04-15T15:53:46.045" v="3775" actId="165"/>
          <ac:spMkLst>
            <pc:docMk/>
            <pc:sldMk cId="2291990381" sldId="358"/>
            <ac:spMk id="1428" creationId="{251CDA94-2F44-43C5-BAD5-88B4DD193CB1}"/>
          </ac:spMkLst>
        </pc:spChg>
        <pc:spChg chg="mod">
          <ac:chgData name="One Skill" userId="8d49c830ac36a521" providerId="LiveId" clId="{108620F3-7C9B-4B7B-BDB5-71800E3BB158}" dt="2021-04-15T15:53:46.045" v="3775" actId="165"/>
          <ac:spMkLst>
            <pc:docMk/>
            <pc:sldMk cId="2291990381" sldId="358"/>
            <ac:spMk id="1429" creationId="{817B46BA-00BD-472D-9847-8C8DFFE9AC09}"/>
          </ac:spMkLst>
        </pc:spChg>
        <pc:spChg chg="mod">
          <ac:chgData name="One Skill" userId="8d49c830ac36a521" providerId="LiveId" clId="{108620F3-7C9B-4B7B-BDB5-71800E3BB158}" dt="2021-04-15T15:53:46.045" v="3775" actId="165"/>
          <ac:spMkLst>
            <pc:docMk/>
            <pc:sldMk cId="2291990381" sldId="358"/>
            <ac:spMk id="1431" creationId="{87207131-163B-4470-B938-FE8D96E70BA3}"/>
          </ac:spMkLst>
        </pc:spChg>
        <pc:spChg chg="mod">
          <ac:chgData name="One Skill" userId="8d49c830ac36a521" providerId="LiveId" clId="{108620F3-7C9B-4B7B-BDB5-71800E3BB158}" dt="2021-04-15T15:53:46.045" v="3775" actId="165"/>
          <ac:spMkLst>
            <pc:docMk/>
            <pc:sldMk cId="2291990381" sldId="358"/>
            <ac:spMk id="1432" creationId="{C71EF3B6-B997-4CA8-BCD6-CB53191ED15E}"/>
          </ac:spMkLst>
        </pc:spChg>
        <pc:spChg chg="mod">
          <ac:chgData name="One Skill" userId="8d49c830ac36a521" providerId="LiveId" clId="{108620F3-7C9B-4B7B-BDB5-71800E3BB158}" dt="2021-04-15T15:53:46.045" v="3775" actId="165"/>
          <ac:spMkLst>
            <pc:docMk/>
            <pc:sldMk cId="2291990381" sldId="358"/>
            <ac:spMk id="1433" creationId="{5D0A0793-BEB6-486D-AE2C-7513282DB62B}"/>
          </ac:spMkLst>
        </pc:spChg>
        <pc:spChg chg="mod">
          <ac:chgData name="One Skill" userId="8d49c830ac36a521" providerId="LiveId" clId="{108620F3-7C9B-4B7B-BDB5-71800E3BB158}" dt="2021-04-15T15:53:46.045" v="3775" actId="165"/>
          <ac:spMkLst>
            <pc:docMk/>
            <pc:sldMk cId="2291990381" sldId="358"/>
            <ac:spMk id="1434" creationId="{55EAE167-D096-4083-A32E-7FC0DB4C6265}"/>
          </ac:spMkLst>
        </pc:spChg>
        <pc:spChg chg="mod">
          <ac:chgData name="One Skill" userId="8d49c830ac36a521" providerId="LiveId" clId="{108620F3-7C9B-4B7B-BDB5-71800E3BB158}" dt="2021-04-15T15:53:46.045" v="3775" actId="165"/>
          <ac:spMkLst>
            <pc:docMk/>
            <pc:sldMk cId="2291990381" sldId="358"/>
            <ac:spMk id="1435" creationId="{B2ABDFD6-07D1-4859-B93C-E0C6A20332F2}"/>
          </ac:spMkLst>
        </pc:spChg>
        <pc:spChg chg="mod">
          <ac:chgData name="One Skill" userId="8d49c830ac36a521" providerId="LiveId" clId="{108620F3-7C9B-4B7B-BDB5-71800E3BB158}" dt="2021-04-15T15:53:46.045" v="3775" actId="165"/>
          <ac:spMkLst>
            <pc:docMk/>
            <pc:sldMk cId="2291990381" sldId="358"/>
            <ac:spMk id="1436" creationId="{5EDE2CAD-4B8C-403F-BA10-ED00E85567BC}"/>
          </ac:spMkLst>
        </pc:spChg>
        <pc:spChg chg="mod">
          <ac:chgData name="One Skill" userId="8d49c830ac36a521" providerId="LiveId" clId="{108620F3-7C9B-4B7B-BDB5-71800E3BB158}" dt="2021-04-15T15:53:46.045" v="3775" actId="165"/>
          <ac:spMkLst>
            <pc:docMk/>
            <pc:sldMk cId="2291990381" sldId="358"/>
            <ac:spMk id="1437" creationId="{23EE73FE-EA71-4448-8320-17625A756EF2}"/>
          </ac:spMkLst>
        </pc:spChg>
        <pc:spChg chg="mod">
          <ac:chgData name="One Skill" userId="8d49c830ac36a521" providerId="LiveId" clId="{108620F3-7C9B-4B7B-BDB5-71800E3BB158}" dt="2021-04-15T15:53:46.045" v="3775" actId="165"/>
          <ac:spMkLst>
            <pc:docMk/>
            <pc:sldMk cId="2291990381" sldId="358"/>
            <ac:spMk id="1438" creationId="{ABDD3EF5-A1B3-4D86-BFDE-5588B7CB9EF8}"/>
          </ac:spMkLst>
        </pc:spChg>
        <pc:spChg chg="mod">
          <ac:chgData name="One Skill" userId="8d49c830ac36a521" providerId="LiveId" clId="{108620F3-7C9B-4B7B-BDB5-71800E3BB158}" dt="2021-04-15T15:53:46.045" v="3775" actId="165"/>
          <ac:spMkLst>
            <pc:docMk/>
            <pc:sldMk cId="2291990381" sldId="358"/>
            <ac:spMk id="1439" creationId="{762375F5-AFAD-4FD8-ADAC-482F67520802}"/>
          </ac:spMkLst>
        </pc:spChg>
        <pc:spChg chg="mod">
          <ac:chgData name="One Skill" userId="8d49c830ac36a521" providerId="LiveId" clId="{108620F3-7C9B-4B7B-BDB5-71800E3BB158}" dt="2021-04-15T15:53:46.045" v="3775" actId="165"/>
          <ac:spMkLst>
            <pc:docMk/>
            <pc:sldMk cId="2291990381" sldId="358"/>
            <ac:spMk id="1440" creationId="{75019F34-08E5-44BC-961F-2FC11699A900}"/>
          </ac:spMkLst>
        </pc:spChg>
        <pc:spChg chg="mod">
          <ac:chgData name="One Skill" userId="8d49c830ac36a521" providerId="LiveId" clId="{108620F3-7C9B-4B7B-BDB5-71800E3BB158}" dt="2021-04-15T15:53:46.045" v="3775" actId="165"/>
          <ac:spMkLst>
            <pc:docMk/>
            <pc:sldMk cId="2291990381" sldId="358"/>
            <ac:spMk id="1441" creationId="{71F16BD9-A7BB-46F7-9406-D676B3A0EDC5}"/>
          </ac:spMkLst>
        </pc:spChg>
        <pc:spChg chg="mod">
          <ac:chgData name="One Skill" userId="8d49c830ac36a521" providerId="LiveId" clId="{108620F3-7C9B-4B7B-BDB5-71800E3BB158}" dt="2021-04-15T15:53:46.045" v="3775" actId="165"/>
          <ac:spMkLst>
            <pc:docMk/>
            <pc:sldMk cId="2291990381" sldId="358"/>
            <ac:spMk id="1442" creationId="{6D503274-7BE2-40F2-B6B2-354FEE458E57}"/>
          </ac:spMkLst>
        </pc:spChg>
        <pc:spChg chg="mod">
          <ac:chgData name="One Skill" userId="8d49c830ac36a521" providerId="LiveId" clId="{108620F3-7C9B-4B7B-BDB5-71800E3BB158}" dt="2021-04-15T15:53:46.045" v="3775" actId="165"/>
          <ac:spMkLst>
            <pc:docMk/>
            <pc:sldMk cId="2291990381" sldId="358"/>
            <ac:spMk id="1444" creationId="{8C455BB1-5D8A-4637-A6AE-959F679CFD38}"/>
          </ac:spMkLst>
        </pc:spChg>
        <pc:spChg chg="mod">
          <ac:chgData name="One Skill" userId="8d49c830ac36a521" providerId="LiveId" clId="{108620F3-7C9B-4B7B-BDB5-71800E3BB158}" dt="2021-04-15T15:53:46.045" v="3775" actId="165"/>
          <ac:spMkLst>
            <pc:docMk/>
            <pc:sldMk cId="2291990381" sldId="358"/>
            <ac:spMk id="1445" creationId="{58CE8D0A-234F-441E-9317-F3C162E4EFD8}"/>
          </ac:spMkLst>
        </pc:spChg>
        <pc:spChg chg="mod">
          <ac:chgData name="One Skill" userId="8d49c830ac36a521" providerId="LiveId" clId="{108620F3-7C9B-4B7B-BDB5-71800E3BB158}" dt="2021-04-15T15:53:46.045" v="3775" actId="165"/>
          <ac:spMkLst>
            <pc:docMk/>
            <pc:sldMk cId="2291990381" sldId="358"/>
            <ac:spMk id="1446" creationId="{F2AFD756-A225-41F5-B9FB-FFB475F7B904}"/>
          </ac:spMkLst>
        </pc:spChg>
        <pc:spChg chg="mod">
          <ac:chgData name="One Skill" userId="8d49c830ac36a521" providerId="LiveId" clId="{108620F3-7C9B-4B7B-BDB5-71800E3BB158}" dt="2021-04-15T15:53:46.045" v="3775" actId="165"/>
          <ac:spMkLst>
            <pc:docMk/>
            <pc:sldMk cId="2291990381" sldId="358"/>
            <ac:spMk id="1447" creationId="{DFA7DF0D-CB1B-46BA-9678-64E1403196F9}"/>
          </ac:spMkLst>
        </pc:spChg>
        <pc:spChg chg="mod">
          <ac:chgData name="One Skill" userId="8d49c830ac36a521" providerId="LiveId" clId="{108620F3-7C9B-4B7B-BDB5-71800E3BB158}" dt="2021-04-15T15:53:46.045" v="3775" actId="165"/>
          <ac:spMkLst>
            <pc:docMk/>
            <pc:sldMk cId="2291990381" sldId="358"/>
            <ac:spMk id="1448" creationId="{4522074C-32EF-4A9F-B2DD-F48BFDEEB852}"/>
          </ac:spMkLst>
        </pc:spChg>
        <pc:spChg chg="mod">
          <ac:chgData name="One Skill" userId="8d49c830ac36a521" providerId="LiveId" clId="{108620F3-7C9B-4B7B-BDB5-71800E3BB158}" dt="2021-04-15T15:53:46.045" v="3775" actId="165"/>
          <ac:spMkLst>
            <pc:docMk/>
            <pc:sldMk cId="2291990381" sldId="358"/>
            <ac:spMk id="1449" creationId="{8C263885-1079-4A4D-A2ED-21A01AC26330}"/>
          </ac:spMkLst>
        </pc:spChg>
        <pc:spChg chg="mod">
          <ac:chgData name="One Skill" userId="8d49c830ac36a521" providerId="LiveId" clId="{108620F3-7C9B-4B7B-BDB5-71800E3BB158}" dt="2021-04-15T15:53:46.045" v="3775" actId="165"/>
          <ac:spMkLst>
            <pc:docMk/>
            <pc:sldMk cId="2291990381" sldId="358"/>
            <ac:spMk id="1450" creationId="{575CB26E-00CA-473C-8404-B4F9BD4BF449}"/>
          </ac:spMkLst>
        </pc:spChg>
        <pc:spChg chg="mod">
          <ac:chgData name="One Skill" userId="8d49c830ac36a521" providerId="LiveId" clId="{108620F3-7C9B-4B7B-BDB5-71800E3BB158}" dt="2021-04-15T15:53:46.045" v="3775" actId="165"/>
          <ac:spMkLst>
            <pc:docMk/>
            <pc:sldMk cId="2291990381" sldId="358"/>
            <ac:spMk id="1451" creationId="{369F031E-5219-4168-B5D1-00B763D41076}"/>
          </ac:spMkLst>
        </pc:spChg>
        <pc:spChg chg="mod">
          <ac:chgData name="One Skill" userId="8d49c830ac36a521" providerId="LiveId" clId="{108620F3-7C9B-4B7B-BDB5-71800E3BB158}" dt="2021-04-15T15:53:46.045" v="3775" actId="165"/>
          <ac:spMkLst>
            <pc:docMk/>
            <pc:sldMk cId="2291990381" sldId="358"/>
            <ac:spMk id="1452" creationId="{449A08CC-845C-4ACF-AA76-E68B5E609C5A}"/>
          </ac:spMkLst>
        </pc:spChg>
        <pc:spChg chg="mod">
          <ac:chgData name="One Skill" userId="8d49c830ac36a521" providerId="LiveId" clId="{108620F3-7C9B-4B7B-BDB5-71800E3BB158}" dt="2021-04-15T15:53:46.045" v="3775" actId="165"/>
          <ac:spMkLst>
            <pc:docMk/>
            <pc:sldMk cId="2291990381" sldId="358"/>
            <ac:spMk id="1453" creationId="{4B1A6FB9-6C30-4BEB-973A-299FFE51B663}"/>
          </ac:spMkLst>
        </pc:spChg>
        <pc:spChg chg="mod">
          <ac:chgData name="One Skill" userId="8d49c830ac36a521" providerId="LiveId" clId="{108620F3-7C9B-4B7B-BDB5-71800E3BB158}" dt="2021-04-15T15:53:46.045" v="3775" actId="165"/>
          <ac:spMkLst>
            <pc:docMk/>
            <pc:sldMk cId="2291990381" sldId="358"/>
            <ac:spMk id="1454" creationId="{6C9DEAE4-56A6-4297-A48C-CE025E97E1AA}"/>
          </ac:spMkLst>
        </pc:spChg>
        <pc:spChg chg="mod">
          <ac:chgData name="One Skill" userId="8d49c830ac36a521" providerId="LiveId" clId="{108620F3-7C9B-4B7B-BDB5-71800E3BB158}" dt="2021-04-15T15:53:46.045" v="3775" actId="165"/>
          <ac:spMkLst>
            <pc:docMk/>
            <pc:sldMk cId="2291990381" sldId="358"/>
            <ac:spMk id="1455" creationId="{643943E8-023A-4EFC-BCAB-37A0522DFF08}"/>
          </ac:spMkLst>
        </pc:spChg>
        <pc:spChg chg="mod">
          <ac:chgData name="One Skill" userId="8d49c830ac36a521" providerId="LiveId" clId="{108620F3-7C9B-4B7B-BDB5-71800E3BB158}" dt="2021-04-15T15:53:46.045" v="3775" actId="165"/>
          <ac:spMkLst>
            <pc:docMk/>
            <pc:sldMk cId="2291990381" sldId="358"/>
            <ac:spMk id="1456" creationId="{89B57BDD-1E6B-4DE6-9052-C4346BD56087}"/>
          </ac:spMkLst>
        </pc:spChg>
        <pc:spChg chg="mod">
          <ac:chgData name="One Skill" userId="8d49c830ac36a521" providerId="LiveId" clId="{108620F3-7C9B-4B7B-BDB5-71800E3BB158}" dt="2021-04-15T15:53:46.045" v="3775" actId="165"/>
          <ac:spMkLst>
            <pc:docMk/>
            <pc:sldMk cId="2291990381" sldId="358"/>
            <ac:spMk id="1457" creationId="{741248C5-2CA6-428A-8D65-DDE8A895C9F9}"/>
          </ac:spMkLst>
        </pc:spChg>
        <pc:spChg chg="mod">
          <ac:chgData name="One Skill" userId="8d49c830ac36a521" providerId="LiveId" clId="{108620F3-7C9B-4B7B-BDB5-71800E3BB158}" dt="2021-04-15T15:53:46.045" v="3775" actId="165"/>
          <ac:spMkLst>
            <pc:docMk/>
            <pc:sldMk cId="2291990381" sldId="358"/>
            <ac:spMk id="1458" creationId="{5374B5D1-5F4F-46BD-8929-C8DA152447AC}"/>
          </ac:spMkLst>
        </pc:spChg>
        <pc:spChg chg="mod">
          <ac:chgData name="One Skill" userId="8d49c830ac36a521" providerId="LiveId" clId="{108620F3-7C9B-4B7B-BDB5-71800E3BB158}" dt="2021-04-15T15:53:46.045" v="3775" actId="165"/>
          <ac:spMkLst>
            <pc:docMk/>
            <pc:sldMk cId="2291990381" sldId="358"/>
            <ac:spMk id="1459" creationId="{9B967EF9-4278-41E1-A1CE-C558842A1ECE}"/>
          </ac:spMkLst>
        </pc:spChg>
        <pc:spChg chg="mod">
          <ac:chgData name="One Skill" userId="8d49c830ac36a521" providerId="LiveId" clId="{108620F3-7C9B-4B7B-BDB5-71800E3BB158}" dt="2021-04-15T15:53:46.045" v="3775" actId="165"/>
          <ac:spMkLst>
            <pc:docMk/>
            <pc:sldMk cId="2291990381" sldId="358"/>
            <ac:spMk id="1460" creationId="{53FAE9B9-88DC-4BE1-BD40-8340BA956739}"/>
          </ac:spMkLst>
        </pc:spChg>
        <pc:spChg chg="mod">
          <ac:chgData name="One Skill" userId="8d49c830ac36a521" providerId="LiveId" clId="{108620F3-7C9B-4B7B-BDB5-71800E3BB158}" dt="2021-04-15T15:53:46.045" v="3775" actId="165"/>
          <ac:spMkLst>
            <pc:docMk/>
            <pc:sldMk cId="2291990381" sldId="358"/>
            <ac:spMk id="1461" creationId="{8F13B1AD-D682-4650-BD8F-DCC5D7C2D527}"/>
          </ac:spMkLst>
        </pc:spChg>
        <pc:spChg chg="mod">
          <ac:chgData name="One Skill" userId="8d49c830ac36a521" providerId="LiveId" clId="{108620F3-7C9B-4B7B-BDB5-71800E3BB158}" dt="2021-04-15T15:53:46.045" v="3775" actId="165"/>
          <ac:spMkLst>
            <pc:docMk/>
            <pc:sldMk cId="2291990381" sldId="358"/>
            <ac:spMk id="1462" creationId="{87E25EB3-8CBE-421D-9AF1-64E080E2B25F}"/>
          </ac:spMkLst>
        </pc:spChg>
        <pc:spChg chg="mod">
          <ac:chgData name="One Skill" userId="8d49c830ac36a521" providerId="LiveId" clId="{108620F3-7C9B-4B7B-BDB5-71800E3BB158}" dt="2021-04-15T15:53:46.045" v="3775" actId="165"/>
          <ac:spMkLst>
            <pc:docMk/>
            <pc:sldMk cId="2291990381" sldId="358"/>
            <ac:spMk id="1463" creationId="{0C7AD937-C403-4CA3-AA76-528429C248A5}"/>
          </ac:spMkLst>
        </pc:spChg>
        <pc:spChg chg="mod">
          <ac:chgData name="One Skill" userId="8d49c830ac36a521" providerId="LiveId" clId="{108620F3-7C9B-4B7B-BDB5-71800E3BB158}" dt="2021-04-15T15:53:46.045" v="3775" actId="165"/>
          <ac:spMkLst>
            <pc:docMk/>
            <pc:sldMk cId="2291990381" sldId="358"/>
            <ac:spMk id="1464" creationId="{D345389C-4E7C-407B-889C-8C4383AB7182}"/>
          </ac:spMkLst>
        </pc:spChg>
        <pc:spChg chg="mod">
          <ac:chgData name="One Skill" userId="8d49c830ac36a521" providerId="LiveId" clId="{108620F3-7C9B-4B7B-BDB5-71800E3BB158}" dt="2021-04-15T15:53:46.045" v="3775" actId="165"/>
          <ac:spMkLst>
            <pc:docMk/>
            <pc:sldMk cId="2291990381" sldId="358"/>
            <ac:spMk id="1465" creationId="{F96A4523-2EC8-4A71-AE5C-ABC55E6E7F59}"/>
          </ac:spMkLst>
        </pc:spChg>
        <pc:spChg chg="mod">
          <ac:chgData name="One Skill" userId="8d49c830ac36a521" providerId="LiveId" clId="{108620F3-7C9B-4B7B-BDB5-71800E3BB158}" dt="2021-04-15T15:53:46.045" v="3775" actId="165"/>
          <ac:spMkLst>
            <pc:docMk/>
            <pc:sldMk cId="2291990381" sldId="358"/>
            <ac:spMk id="1466" creationId="{D6A44114-A952-46AB-AC6B-34C24212F1AC}"/>
          </ac:spMkLst>
        </pc:spChg>
        <pc:spChg chg="mod">
          <ac:chgData name="One Skill" userId="8d49c830ac36a521" providerId="LiveId" clId="{108620F3-7C9B-4B7B-BDB5-71800E3BB158}" dt="2021-04-15T15:53:46.045" v="3775" actId="165"/>
          <ac:spMkLst>
            <pc:docMk/>
            <pc:sldMk cId="2291990381" sldId="358"/>
            <ac:spMk id="1467" creationId="{B39E3BF7-303D-4E88-9A87-12A93BDE86F4}"/>
          </ac:spMkLst>
        </pc:spChg>
        <pc:spChg chg="mod">
          <ac:chgData name="One Skill" userId="8d49c830ac36a521" providerId="LiveId" clId="{108620F3-7C9B-4B7B-BDB5-71800E3BB158}" dt="2021-04-15T15:53:46.045" v="3775" actId="165"/>
          <ac:spMkLst>
            <pc:docMk/>
            <pc:sldMk cId="2291990381" sldId="358"/>
            <ac:spMk id="1468" creationId="{A33E43EF-9413-4222-8664-3BA70C412B16}"/>
          </ac:spMkLst>
        </pc:spChg>
        <pc:spChg chg="mod">
          <ac:chgData name="One Skill" userId="8d49c830ac36a521" providerId="LiveId" clId="{108620F3-7C9B-4B7B-BDB5-71800E3BB158}" dt="2021-04-15T15:53:46.045" v="3775" actId="165"/>
          <ac:spMkLst>
            <pc:docMk/>
            <pc:sldMk cId="2291990381" sldId="358"/>
            <ac:spMk id="1469" creationId="{0A546767-A09F-40F4-95D3-08F931874B67}"/>
          </ac:spMkLst>
        </pc:spChg>
        <pc:spChg chg="mod">
          <ac:chgData name="One Skill" userId="8d49c830ac36a521" providerId="LiveId" clId="{108620F3-7C9B-4B7B-BDB5-71800E3BB158}" dt="2021-04-15T15:53:46.045" v="3775" actId="165"/>
          <ac:spMkLst>
            <pc:docMk/>
            <pc:sldMk cId="2291990381" sldId="358"/>
            <ac:spMk id="1470" creationId="{70EEEE92-DF7A-48BB-BF3B-4AF85847B8CC}"/>
          </ac:spMkLst>
        </pc:spChg>
        <pc:spChg chg="mod">
          <ac:chgData name="One Skill" userId="8d49c830ac36a521" providerId="LiveId" clId="{108620F3-7C9B-4B7B-BDB5-71800E3BB158}" dt="2021-04-15T15:53:46.045" v="3775" actId="165"/>
          <ac:spMkLst>
            <pc:docMk/>
            <pc:sldMk cId="2291990381" sldId="358"/>
            <ac:spMk id="1471" creationId="{670B7CF3-8F15-4DF1-BC90-B886F575702E}"/>
          </ac:spMkLst>
        </pc:spChg>
        <pc:spChg chg="mod">
          <ac:chgData name="One Skill" userId="8d49c830ac36a521" providerId="LiveId" clId="{108620F3-7C9B-4B7B-BDB5-71800E3BB158}" dt="2021-04-15T15:53:46.045" v="3775" actId="165"/>
          <ac:spMkLst>
            <pc:docMk/>
            <pc:sldMk cId="2291990381" sldId="358"/>
            <ac:spMk id="1472" creationId="{4E1A1A7C-6404-4394-A45C-F8091996E7C4}"/>
          </ac:spMkLst>
        </pc:spChg>
        <pc:spChg chg="mod">
          <ac:chgData name="One Skill" userId="8d49c830ac36a521" providerId="LiveId" clId="{108620F3-7C9B-4B7B-BDB5-71800E3BB158}" dt="2021-04-15T15:53:46.045" v="3775" actId="165"/>
          <ac:spMkLst>
            <pc:docMk/>
            <pc:sldMk cId="2291990381" sldId="358"/>
            <ac:spMk id="1473" creationId="{309AF12E-F09D-40EE-8EEF-0CA484B4E5A5}"/>
          </ac:spMkLst>
        </pc:spChg>
        <pc:spChg chg="mod">
          <ac:chgData name="One Skill" userId="8d49c830ac36a521" providerId="LiveId" clId="{108620F3-7C9B-4B7B-BDB5-71800E3BB158}" dt="2021-04-15T15:53:46.045" v="3775" actId="165"/>
          <ac:spMkLst>
            <pc:docMk/>
            <pc:sldMk cId="2291990381" sldId="358"/>
            <ac:spMk id="1474" creationId="{9D505EE0-22ED-472B-8E80-C9CDBD01E8A9}"/>
          </ac:spMkLst>
        </pc:spChg>
        <pc:spChg chg="mod">
          <ac:chgData name="One Skill" userId="8d49c830ac36a521" providerId="LiveId" clId="{108620F3-7C9B-4B7B-BDB5-71800E3BB158}" dt="2021-04-15T15:53:46.045" v="3775" actId="165"/>
          <ac:spMkLst>
            <pc:docMk/>
            <pc:sldMk cId="2291990381" sldId="358"/>
            <ac:spMk id="1475" creationId="{DD26C132-AD19-4718-A215-A1E8E2638B2F}"/>
          </ac:spMkLst>
        </pc:spChg>
        <pc:spChg chg="mod">
          <ac:chgData name="One Skill" userId="8d49c830ac36a521" providerId="LiveId" clId="{108620F3-7C9B-4B7B-BDB5-71800E3BB158}" dt="2021-04-15T15:53:46.045" v="3775" actId="165"/>
          <ac:spMkLst>
            <pc:docMk/>
            <pc:sldMk cId="2291990381" sldId="358"/>
            <ac:spMk id="1476" creationId="{E8F0FC00-757D-4D7D-BC73-158CC89F7925}"/>
          </ac:spMkLst>
        </pc:spChg>
        <pc:spChg chg="mod">
          <ac:chgData name="One Skill" userId="8d49c830ac36a521" providerId="LiveId" clId="{108620F3-7C9B-4B7B-BDB5-71800E3BB158}" dt="2021-04-15T15:53:46.045" v="3775" actId="165"/>
          <ac:spMkLst>
            <pc:docMk/>
            <pc:sldMk cId="2291990381" sldId="358"/>
            <ac:spMk id="1477" creationId="{94AEB17D-CA10-41AE-B863-B581BF2AE0E6}"/>
          </ac:spMkLst>
        </pc:spChg>
        <pc:spChg chg="mod">
          <ac:chgData name="One Skill" userId="8d49c830ac36a521" providerId="LiveId" clId="{108620F3-7C9B-4B7B-BDB5-71800E3BB158}" dt="2021-04-15T15:53:46.045" v="3775" actId="165"/>
          <ac:spMkLst>
            <pc:docMk/>
            <pc:sldMk cId="2291990381" sldId="358"/>
            <ac:spMk id="1478" creationId="{90D7E47E-CE29-49F9-A813-7D2699A43761}"/>
          </ac:spMkLst>
        </pc:spChg>
        <pc:spChg chg="mod">
          <ac:chgData name="One Skill" userId="8d49c830ac36a521" providerId="LiveId" clId="{108620F3-7C9B-4B7B-BDB5-71800E3BB158}" dt="2021-04-15T15:53:46.045" v="3775" actId="165"/>
          <ac:spMkLst>
            <pc:docMk/>
            <pc:sldMk cId="2291990381" sldId="358"/>
            <ac:spMk id="1479" creationId="{1C0FFBB2-A613-43F3-B17B-569C98FF06E8}"/>
          </ac:spMkLst>
        </pc:spChg>
        <pc:spChg chg="mod">
          <ac:chgData name="One Skill" userId="8d49c830ac36a521" providerId="LiveId" clId="{108620F3-7C9B-4B7B-BDB5-71800E3BB158}" dt="2021-04-15T15:53:46.045" v="3775" actId="165"/>
          <ac:spMkLst>
            <pc:docMk/>
            <pc:sldMk cId="2291990381" sldId="358"/>
            <ac:spMk id="1480" creationId="{47699280-31C4-4F4F-BA51-653BB21DFB0C}"/>
          </ac:spMkLst>
        </pc:spChg>
        <pc:spChg chg="mod">
          <ac:chgData name="One Skill" userId="8d49c830ac36a521" providerId="LiveId" clId="{108620F3-7C9B-4B7B-BDB5-71800E3BB158}" dt="2021-04-15T15:53:46.045" v="3775" actId="165"/>
          <ac:spMkLst>
            <pc:docMk/>
            <pc:sldMk cId="2291990381" sldId="358"/>
            <ac:spMk id="1481" creationId="{C21CAC79-5930-4075-9907-D2D4CB865D74}"/>
          </ac:spMkLst>
        </pc:spChg>
        <pc:spChg chg="mod">
          <ac:chgData name="One Skill" userId="8d49c830ac36a521" providerId="LiveId" clId="{108620F3-7C9B-4B7B-BDB5-71800E3BB158}" dt="2021-04-15T15:53:46.045" v="3775" actId="165"/>
          <ac:spMkLst>
            <pc:docMk/>
            <pc:sldMk cId="2291990381" sldId="358"/>
            <ac:spMk id="1482" creationId="{FC8E61D8-35C6-44A4-8C50-0D277FD4B488}"/>
          </ac:spMkLst>
        </pc:spChg>
        <pc:spChg chg="mod">
          <ac:chgData name="One Skill" userId="8d49c830ac36a521" providerId="LiveId" clId="{108620F3-7C9B-4B7B-BDB5-71800E3BB158}" dt="2021-04-15T15:53:46.045" v="3775" actId="165"/>
          <ac:spMkLst>
            <pc:docMk/>
            <pc:sldMk cId="2291990381" sldId="358"/>
            <ac:spMk id="1483" creationId="{83D0666F-0F81-4580-A4EF-A7377F02034E}"/>
          </ac:spMkLst>
        </pc:spChg>
        <pc:spChg chg="mod">
          <ac:chgData name="One Skill" userId="8d49c830ac36a521" providerId="LiveId" clId="{108620F3-7C9B-4B7B-BDB5-71800E3BB158}" dt="2021-04-15T15:53:46.045" v="3775" actId="165"/>
          <ac:spMkLst>
            <pc:docMk/>
            <pc:sldMk cId="2291990381" sldId="358"/>
            <ac:spMk id="1484" creationId="{9531A810-24A5-45E8-8F57-AA4EAC54EABE}"/>
          </ac:spMkLst>
        </pc:spChg>
        <pc:spChg chg="mod">
          <ac:chgData name="One Skill" userId="8d49c830ac36a521" providerId="LiveId" clId="{108620F3-7C9B-4B7B-BDB5-71800E3BB158}" dt="2021-04-15T15:53:46.045" v="3775" actId="165"/>
          <ac:spMkLst>
            <pc:docMk/>
            <pc:sldMk cId="2291990381" sldId="358"/>
            <ac:spMk id="1485" creationId="{B2F050E8-4B69-4733-9B23-B0D31B7730EF}"/>
          </ac:spMkLst>
        </pc:spChg>
        <pc:spChg chg="mod">
          <ac:chgData name="One Skill" userId="8d49c830ac36a521" providerId="LiveId" clId="{108620F3-7C9B-4B7B-BDB5-71800E3BB158}" dt="2021-04-15T15:53:46.045" v="3775" actId="165"/>
          <ac:spMkLst>
            <pc:docMk/>
            <pc:sldMk cId="2291990381" sldId="358"/>
            <ac:spMk id="1486" creationId="{9D09788F-46C2-4112-812D-DD36EE2649DD}"/>
          </ac:spMkLst>
        </pc:spChg>
        <pc:spChg chg="mod">
          <ac:chgData name="One Skill" userId="8d49c830ac36a521" providerId="LiveId" clId="{108620F3-7C9B-4B7B-BDB5-71800E3BB158}" dt="2021-04-15T15:53:46.045" v="3775" actId="165"/>
          <ac:spMkLst>
            <pc:docMk/>
            <pc:sldMk cId="2291990381" sldId="358"/>
            <ac:spMk id="1487" creationId="{226E76A1-C7B2-4CE6-8263-668449D1B905}"/>
          </ac:spMkLst>
        </pc:spChg>
        <pc:spChg chg="mod">
          <ac:chgData name="One Skill" userId="8d49c830ac36a521" providerId="LiveId" clId="{108620F3-7C9B-4B7B-BDB5-71800E3BB158}" dt="2021-04-15T15:53:46.045" v="3775" actId="165"/>
          <ac:spMkLst>
            <pc:docMk/>
            <pc:sldMk cId="2291990381" sldId="358"/>
            <ac:spMk id="1488" creationId="{A387EC86-E57E-4AB5-9A83-F5CD453B2669}"/>
          </ac:spMkLst>
        </pc:spChg>
        <pc:spChg chg="mod">
          <ac:chgData name="One Skill" userId="8d49c830ac36a521" providerId="LiveId" clId="{108620F3-7C9B-4B7B-BDB5-71800E3BB158}" dt="2021-04-15T15:53:46.045" v="3775" actId="165"/>
          <ac:spMkLst>
            <pc:docMk/>
            <pc:sldMk cId="2291990381" sldId="358"/>
            <ac:spMk id="1489" creationId="{9C1BD132-C888-4128-9187-2C52C2EFCC82}"/>
          </ac:spMkLst>
        </pc:spChg>
        <pc:spChg chg="mod">
          <ac:chgData name="One Skill" userId="8d49c830ac36a521" providerId="LiveId" clId="{108620F3-7C9B-4B7B-BDB5-71800E3BB158}" dt="2021-04-15T15:53:46.045" v="3775" actId="165"/>
          <ac:spMkLst>
            <pc:docMk/>
            <pc:sldMk cId="2291990381" sldId="358"/>
            <ac:spMk id="1490" creationId="{29C5F985-172F-4264-B503-1D4343346673}"/>
          </ac:spMkLst>
        </pc:spChg>
        <pc:spChg chg="mod">
          <ac:chgData name="One Skill" userId="8d49c830ac36a521" providerId="LiveId" clId="{108620F3-7C9B-4B7B-BDB5-71800E3BB158}" dt="2021-04-15T15:53:46.045" v="3775" actId="165"/>
          <ac:spMkLst>
            <pc:docMk/>
            <pc:sldMk cId="2291990381" sldId="358"/>
            <ac:spMk id="1491" creationId="{2286BC83-9157-4459-AB31-3DB0FD0B3559}"/>
          </ac:spMkLst>
        </pc:spChg>
        <pc:spChg chg="mod">
          <ac:chgData name="One Skill" userId="8d49c830ac36a521" providerId="LiveId" clId="{108620F3-7C9B-4B7B-BDB5-71800E3BB158}" dt="2021-04-15T15:53:46.045" v="3775" actId="165"/>
          <ac:spMkLst>
            <pc:docMk/>
            <pc:sldMk cId="2291990381" sldId="358"/>
            <ac:spMk id="1492" creationId="{E3EFBD7D-4C3F-4908-A107-47CCC0ACFFFB}"/>
          </ac:spMkLst>
        </pc:spChg>
        <pc:spChg chg="mod">
          <ac:chgData name="One Skill" userId="8d49c830ac36a521" providerId="LiveId" clId="{108620F3-7C9B-4B7B-BDB5-71800E3BB158}" dt="2021-04-15T15:53:46.045" v="3775" actId="165"/>
          <ac:spMkLst>
            <pc:docMk/>
            <pc:sldMk cId="2291990381" sldId="358"/>
            <ac:spMk id="1493" creationId="{97CB2167-4041-4C69-B4AC-785AF5523AF4}"/>
          </ac:spMkLst>
        </pc:spChg>
        <pc:spChg chg="mod">
          <ac:chgData name="One Skill" userId="8d49c830ac36a521" providerId="LiveId" clId="{108620F3-7C9B-4B7B-BDB5-71800E3BB158}" dt="2021-04-15T15:53:46.045" v="3775" actId="165"/>
          <ac:spMkLst>
            <pc:docMk/>
            <pc:sldMk cId="2291990381" sldId="358"/>
            <ac:spMk id="1494" creationId="{1FD8E5FE-8216-403A-8D35-69A9D2B86C94}"/>
          </ac:spMkLst>
        </pc:spChg>
        <pc:spChg chg="mod">
          <ac:chgData name="One Skill" userId="8d49c830ac36a521" providerId="LiveId" clId="{108620F3-7C9B-4B7B-BDB5-71800E3BB158}" dt="2021-04-15T15:53:46.045" v="3775" actId="165"/>
          <ac:spMkLst>
            <pc:docMk/>
            <pc:sldMk cId="2291990381" sldId="358"/>
            <ac:spMk id="1495" creationId="{A9126530-FBFD-4582-BD56-544E2A57DC96}"/>
          </ac:spMkLst>
        </pc:spChg>
        <pc:spChg chg="mod">
          <ac:chgData name="One Skill" userId="8d49c830ac36a521" providerId="LiveId" clId="{108620F3-7C9B-4B7B-BDB5-71800E3BB158}" dt="2021-04-15T15:53:46.045" v="3775" actId="165"/>
          <ac:spMkLst>
            <pc:docMk/>
            <pc:sldMk cId="2291990381" sldId="358"/>
            <ac:spMk id="1496" creationId="{96E8522C-28D8-4CC5-8EC4-5BEFBC7DD548}"/>
          </ac:spMkLst>
        </pc:spChg>
        <pc:spChg chg="mod">
          <ac:chgData name="One Skill" userId="8d49c830ac36a521" providerId="LiveId" clId="{108620F3-7C9B-4B7B-BDB5-71800E3BB158}" dt="2021-04-15T15:53:46.045" v="3775" actId="165"/>
          <ac:spMkLst>
            <pc:docMk/>
            <pc:sldMk cId="2291990381" sldId="358"/>
            <ac:spMk id="1497" creationId="{64D6FCD6-6216-48B6-AD3B-AA3C41BC9F77}"/>
          </ac:spMkLst>
        </pc:spChg>
        <pc:spChg chg="mod">
          <ac:chgData name="One Skill" userId="8d49c830ac36a521" providerId="LiveId" clId="{108620F3-7C9B-4B7B-BDB5-71800E3BB158}" dt="2021-04-15T15:53:46.045" v="3775" actId="165"/>
          <ac:spMkLst>
            <pc:docMk/>
            <pc:sldMk cId="2291990381" sldId="358"/>
            <ac:spMk id="1498" creationId="{FA05FD37-1424-431B-8CFE-80EFE0C7E05C}"/>
          </ac:spMkLst>
        </pc:spChg>
        <pc:spChg chg="mod">
          <ac:chgData name="One Skill" userId="8d49c830ac36a521" providerId="LiveId" clId="{108620F3-7C9B-4B7B-BDB5-71800E3BB158}" dt="2021-04-15T15:53:46.045" v="3775" actId="165"/>
          <ac:spMkLst>
            <pc:docMk/>
            <pc:sldMk cId="2291990381" sldId="358"/>
            <ac:spMk id="1499" creationId="{6EF3DF39-3193-4222-9FA1-3FEB2D9BC40A}"/>
          </ac:spMkLst>
        </pc:spChg>
        <pc:spChg chg="mod">
          <ac:chgData name="One Skill" userId="8d49c830ac36a521" providerId="LiveId" clId="{108620F3-7C9B-4B7B-BDB5-71800E3BB158}" dt="2021-04-15T15:53:46.045" v="3775" actId="165"/>
          <ac:spMkLst>
            <pc:docMk/>
            <pc:sldMk cId="2291990381" sldId="358"/>
            <ac:spMk id="1500" creationId="{E1C20009-6094-42E5-AD57-02CED55CAF11}"/>
          </ac:spMkLst>
        </pc:spChg>
        <pc:spChg chg="mod">
          <ac:chgData name="One Skill" userId="8d49c830ac36a521" providerId="LiveId" clId="{108620F3-7C9B-4B7B-BDB5-71800E3BB158}" dt="2021-04-15T15:53:46.045" v="3775" actId="165"/>
          <ac:spMkLst>
            <pc:docMk/>
            <pc:sldMk cId="2291990381" sldId="358"/>
            <ac:spMk id="1501" creationId="{E7130DF5-B790-48E3-A919-797B91160742}"/>
          </ac:spMkLst>
        </pc:spChg>
        <pc:spChg chg="mod">
          <ac:chgData name="One Skill" userId="8d49c830ac36a521" providerId="LiveId" clId="{108620F3-7C9B-4B7B-BDB5-71800E3BB158}" dt="2021-04-15T15:53:46.045" v="3775" actId="165"/>
          <ac:spMkLst>
            <pc:docMk/>
            <pc:sldMk cId="2291990381" sldId="358"/>
            <ac:spMk id="1502" creationId="{8DDC7729-1B11-4265-A188-1DF174C9C525}"/>
          </ac:spMkLst>
        </pc:spChg>
        <pc:spChg chg="mod">
          <ac:chgData name="One Skill" userId="8d49c830ac36a521" providerId="LiveId" clId="{108620F3-7C9B-4B7B-BDB5-71800E3BB158}" dt="2021-04-15T15:53:46.045" v="3775" actId="165"/>
          <ac:spMkLst>
            <pc:docMk/>
            <pc:sldMk cId="2291990381" sldId="358"/>
            <ac:spMk id="1503" creationId="{2EE682CC-7270-41C6-AF56-3EA1A1A354FF}"/>
          </ac:spMkLst>
        </pc:spChg>
        <pc:spChg chg="mod">
          <ac:chgData name="One Skill" userId="8d49c830ac36a521" providerId="LiveId" clId="{108620F3-7C9B-4B7B-BDB5-71800E3BB158}" dt="2021-04-15T15:53:46.045" v="3775" actId="165"/>
          <ac:spMkLst>
            <pc:docMk/>
            <pc:sldMk cId="2291990381" sldId="358"/>
            <ac:spMk id="1504" creationId="{AA9349ED-1DE1-4B7A-AC3B-25966A80FA60}"/>
          </ac:spMkLst>
        </pc:spChg>
        <pc:spChg chg="mod">
          <ac:chgData name="One Skill" userId="8d49c830ac36a521" providerId="LiveId" clId="{108620F3-7C9B-4B7B-BDB5-71800E3BB158}" dt="2021-04-15T15:53:46.045" v="3775" actId="165"/>
          <ac:spMkLst>
            <pc:docMk/>
            <pc:sldMk cId="2291990381" sldId="358"/>
            <ac:spMk id="1505" creationId="{4F196CE7-BC72-4492-AABC-51F6096B5A68}"/>
          </ac:spMkLst>
        </pc:spChg>
        <pc:spChg chg="mod">
          <ac:chgData name="One Skill" userId="8d49c830ac36a521" providerId="LiveId" clId="{108620F3-7C9B-4B7B-BDB5-71800E3BB158}" dt="2021-04-15T15:53:46.045" v="3775" actId="165"/>
          <ac:spMkLst>
            <pc:docMk/>
            <pc:sldMk cId="2291990381" sldId="358"/>
            <ac:spMk id="1506" creationId="{CA933805-44D7-4D32-B0BE-FB0F7372C0B6}"/>
          </ac:spMkLst>
        </pc:spChg>
        <pc:spChg chg="mod">
          <ac:chgData name="One Skill" userId="8d49c830ac36a521" providerId="LiveId" clId="{108620F3-7C9B-4B7B-BDB5-71800E3BB158}" dt="2021-04-15T15:53:46.045" v="3775" actId="165"/>
          <ac:spMkLst>
            <pc:docMk/>
            <pc:sldMk cId="2291990381" sldId="358"/>
            <ac:spMk id="1507" creationId="{15DF0554-4482-4C4A-A0C2-8E0BA949CC83}"/>
          </ac:spMkLst>
        </pc:spChg>
        <pc:spChg chg="mod">
          <ac:chgData name="One Skill" userId="8d49c830ac36a521" providerId="LiveId" clId="{108620F3-7C9B-4B7B-BDB5-71800E3BB158}" dt="2021-04-15T15:53:46.045" v="3775" actId="165"/>
          <ac:spMkLst>
            <pc:docMk/>
            <pc:sldMk cId="2291990381" sldId="358"/>
            <ac:spMk id="1508" creationId="{19D1123E-5410-4ACC-AD3F-C6FA4DB05EAA}"/>
          </ac:spMkLst>
        </pc:spChg>
        <pc:spChg chg="mod">
          <ac:chgData name="One Skill" userId="8d49c830ac36a521" providerId="LiveId" clId="{108620F3-7C9B-4B7B-BDB5-71800E3BB158}" dt="2021-04-15T15:53:46.045" v="3775" actId="165"/>
          <ac:spMkLst>
            <pc:docMk/>
            <pc:sldMk cId="2291990381" sldId="358"/>
            <ac:spMk id="1509" creationId="{FE4BF3BE-53BA-4885-8154-D74B489479FB}"/>
          </ac:spMkLst>
        </pc:spChg>
        <pc:spChg chg="mod">
          <ac:chgData name="One Skill" userId="8d49c830ac36a521" providerId="LiveId" clId="{108620F3-7C9B-4B7B-BDB5-71800E3BB158}" dt="2021-04-15T15:53:46.045" v="3775" actId="165"/>
          <ac:spMkLst>
            <pc:docMk/>
            <pc:sldMk cId="2291990381" sldId="358"/>
            <ac:spMk id="1510" creationId="{ADA08887-3664-467E-B7AC-15C8EC586BA6}"/>
          </ac:spMkLst>
        </pc:spChg>
        <pc:spChg chg="mod">
          <ac:chgData name="One Skill" userId="8d49c830ac36a521" providerId="LiveId" clId="{108620F3-7C9B-4B7B-BDB5-71800E3BB158}" dt="2021-04-15T15:53:46.045" v="3775" actId="165"/>
          <ac:spMkLst>
            <pc:docMk/>
            <pc:sldMk cId="2291990381" sldId="358"/>
            <ac:spMk id="1511" creationId="{49E2D208-3827-48D5-A9C7-BC3DDB5EC91B}"/>
          </ac:spMkLst>
        </pc:spChg>
        <pc:spChg chg="mod">
          <ac:chgData name="One Skill" userId="8d49c830ac36a521" providerId="LiveId" clId="{108620F3-7C9B-4B7B-BDB5-71800E3BB158}" dt="2021-04-15T15:53:46.045" v="3775" actId="165"/>
          <ac:spMkLst>
            <pc:docMk/>
            <pc:sldMk cId="2291990381" sldId="358"/>
            <ac:spMk id="1512" creationId="{CE44EBEA-0268-4E17-899A-F554656521A4}"/>
          </ac:spMkLst>
        </pc:spChg>
        <pc:spChg chg="mod">
          <ac:chgData name="One Skill" userId="8d49c830ac36a521" providerId="LiveId" clId="{108620F3-7C9B-4B7B-BDB5-71800E3BB158}" dt="2021-04-15T15:53:46.045" v="3775" actId="165"/>
          <ac:spMkLst>
            <pc:docMk/>
            <pc:sldMk cId="2291990381" sldId="358"/>
            <ac:spMk id="1513" creationId="{D1D00A2F-A98F-4312-A06E-4FC92E264995}"/>
          </ac:spMkLst>
        </pc:spChg>
        <pc:spChg chg="mod">
          <ac:chgData name="One Skill" userId="8d49c830ac36a521" providerId="LiveId" clId="{108620F3-7C9B-4B7B-BDB5-71800E3BB158}" dt="2021-04-15T15:53:46.045" v="3775" actId="165"/>
          <ac:spMkLst>
            <pc:docMk/>
            <pc:sldMk cId="2291990381" sldId="358"/>
            <ac:spMk id="1514" creationId="{490402E8-51F8-4835-B5A9-9C86602D537A}"/>
          </ac:spMkLst>
        </pc:spChg>
        <pc:spChg chg="mod">
          <ac:chgData name="One Skill" userId="8d49c830ac36a521" providerId="LiveId" clId="{108620F3-7C9B-4B7B-BDB5-71800E3BB158}" dt="2021-04-15T15:53:46.045" v="3775" actId="165"/>
          <ac:spMkLst>
            <pc:docMk/>
            <pc:sldMk cId="2291990381" sldId="358"/>
            <ac:spMk id="1515" creationId="{EAF1389D-BC8C-4379-8F2E-C9093FDC7713}"/>
          </ac:spMkLst>
        </pc:spChg>
        <pc:spChg chg="mod">
          <ac:chgData name="One Skill" userId="8d49c830ac36a521" providerId="LiveId" clId="{108620F3-7C9B-4B7B-BDB5-71800E3BB158}" dt="2021-04-15T15:53:46.045" v="3775" actId="165"/>
          <ac:spMkLst>
            <pc:docMk/>
            <pc:sldMk cId="2291990381" sldId="358"/>
            <ac:spMk id="1516" creationId="{7F1A9F6C-C65B-4D2B-AA04-8852FC84F167}"/>
          </ac:spMkLst>
        </pc:spChg>
        <pc:spChg chg="mod">
          <ac:chgData name="One Skill" userId="8d49c830ac36a521" providerId="LiveId" clId="{108620F3-7C9B-4B7B-BDB5-71800E3BB158}" dt="2021-04-15T15:53:46.045" v="3775" actId="165"/>
          <ac:spMkLst>
            <pc:docMk/>
            <pc:sldMk cId="2291990381" sldId="358"/>
            <ac:spMk id="1517" creationId="{6F150DB4-C3C4-4963-A640-AC40CF968E8F}"/>
          </ac:spMkLst>
        </pc:spChg>
        <pc:spChg chg="mod">
          <ac:chgData name="One Skill" userId="8d49c830ac36a521" providerId="LiveId" clId="{108620F3-7C9B-4B7B-BDB5-71800E3BB158}" dt="2021-04-15T15:53:46.045" v="3775" actId="165"/>
          <ac:spMkLst>
            <pc:docMk/>
            <pc:sldMk cId="2291990381" sldId="358"/>
            <ac:spMk id="1518" creationId="{6E0D07EF-59A7-45DA-ABD5-8A4D72D42F0D}"/>
          </ac:spMkLst>
        </pc:spChg>
        <pc:spChg chg="mod">
          <ac:chgData name="One Skill" userId="8d49c830ac36a521" providerId="LiveId" clId="{108620F3-7C9B-4B7B-BDB5-71800E3BB158}" dt="2021-04-15T15:53:46.045" v="3775" actId="165"/>
          <ac:spMkLst>
            <pc:docMk/>
            <pc:sldMk cId="2291990381" sldId="358"/>
            <ac:spMk id="1519" creationId="{D53A0139-AB91-433E-AC11-D7597B65FD2B}"/>
          </ac:spMkLst>
        </pc:spChg>
        <pc:spChg chg="mod">
          <ac:chgData name="One Skill" userId="8d49c830ac36a521" providerId="LiveId" clId="{108620F3-7C9B-4B7B-BDB5-71800E3BB158}" dt="2021-04-15T15:53:46.045" v="3775" actId="165"/>
          <ac:spMkLst>
            <pc:docMk/>
            <pc:sldMk cId="2291990381" sldId="358"/>
            <ac:spMk id="1520" creationId="{416E0E50-D693-44D3-8900-2DE14E46D3CA}"/>
          </ac:spMkLst>
        </pc:spChg>
        <pc:spChg chg="mod">
          <ac:chgData name="One Skill" userId="8d49c830ac36a521" providerId="LiveId" clId="{108620F3-7C9B-4B7B-BDB5-71800E3BB158}" dt="2021-04-15T15:53:46.045" v="3775" actId="165"/>
          <ac:spMkLst>
            <pc:docMk/>
            <pc:sldMk cId="2291990381" sldId="358"/>
            <ac:spMk id="1521" creationId="{2B2F7CF5-F4F0-4946-9EC5-37E71E104CBF}"/>
          </ac:spMkLst>
        </pc:spChg>
        <pc:spChg chg="mod">
          <ac:chgData name="One Skill" userId="8d49c830ac36a521" providerId="LiveId" clId="{108620F3-7C9B-4B7B-BDB5-71800E3BB158}" dt="2021-04-15T15:53:46.045" v="3775" actId="165"/>
          <ac:spMkLst>
            <pc:docMk/>
            <pc:sldMk cId="2291990381" sldId="358"/>
            <ac:spMk id="1522" creationId="{DC4659A8-2CD7-4A27-ADCA-C1219964A722}"/>
          </ac:spMkLst>
        </pc:spChg>
        <pc:spChg chg="mod">
          <ac:chgData name="One Skill" userId="8d49c830ac36a521" providerId="LiveId" clId="{108620F3-7C9B-4B7B-BDB5-71800E3BB158}" dt="2021-04-15T15:53:46.045" v="3775" actId="165"/>
          <ac:spMkLst>
            <pc:docMk/>
            <pc:sldMk cId="2291990381" sldId="358"/>
            <ac:spMk id="1523" creationId="{9AFB9561-15CA-4356-802D-B0DA5B9C4F17}"/>
          </ac:spMkLst>
        </pc:spChg>
        <pc:spChg chg="mod">
          <ac:chgData name="One Skill" userId="8d49c830ac36a521" providerId="LiveId" clId="{108620F3-7C9B-4B7B-BDB5-71800E3BB158}" dt="2021-04-15T15:53:46.045" v="3775" actId="165"/>
          <ac:spMkLst>
            <pc:docMk/>
            <pc:sldMk cId="2291990381" sldId="358"/>
            <ac:spMk id="1524" creationId="{0D17847F-5DBA-4704-9EF0-8485D83815BF}"/>
          </ac:spMkLst>
        </pc:spChg>
        <pc:spChg chg="mod">
          <ac:chgData name="One Skill" userId="8d49c830ac36a521" providerId="LiveId" clId="{108620F3-7C9B-4B7B-BDB5-71800E3BB158}" dt="2021-04-15T15:53:46.045" v="3775" actId="165"/>
          <ac:spMkLst>
            <pc:docMk/>
            <pc:sldMk cId="2291990381" sldId="358"/>
            <ac:spMk id="1525" creationId="{A8BF590F-FFB9-4698-A2C1-54315D4C7DA7}"/>
          </ac:spMkLst>
        </pc:spChg>
        <pc:spChg chg="mod">
          <ac:chgData name="One Skill" userId="8d49c830ac36a521" providerId="LiveId" clId="{108620F3-7C9B-4B7B-BDB5-71800E3BB158}" dt="2021-04-15T15:53:46.045" v="3775" actId="165"/>
          <ac:spMkLst>
            <pc:docMk/>
            <pc:sldMk cId="2291990381" sldId="358"/>
            <ac:spMk id="1527" creationId="{6489558D-31E8-496D-B3EC-6AFD3F11DF72}"/>
          </ac:spMkLst>
        </pc:spChg>
        <pc:spChg chg="mod">
          <ac:chgData name="One Skill" userId="8d49c830ac36a521" providerId="LiveId" clId="{108620F3-7C9B-4B7B-BDB5-71800E3BB158}" dt="2021-04-15T15:53:46.045" v="3775" actId="165"/>
          <ac:spMkLst>
            <pc:docMk/>
            <pc:sldMk cId="2291990381" sldId="358"/>
            <ac:spMk id="1529" creationId="{7D4904A6-A2A3-4BD6-B6AD-8C4E414D59DE}"/>
          </ac:spMkLst>
        </pc:spChg>
        <pc:spChg chg="mod">
          <ac:chgData name="One Skill" userId="8d49c830ac36a521" providerId="LiveId" clId="{108620F3-7C9B-4B7B-BDB5-71800E3BB158}" dt="2021-04-15T15:53:46.045" v="3775" actId="165"/>
          <ac:spMkLst>
            <pc:docMk/>
            <pc:sldMk cId="2291990381" sldId="358"/>
            <ac:spMk id="1530" creationId="{A308B4BF-41AE-41FD-931A-C189978172CF}"/>
          </ac:spMkLst>
        </pc:spChg>
        <pc:spChg chg="mod">
          <ac:chgData name="One Skill" userId="8d49c830ac36a521" providerId="LiveId" clId="{108620F3-7C9B-4B7B-BDB5-71800E3BB158}" dt="2021-04-15T15:53:46.045" v="3775" actId="165"/>
          <ac:spMkLst>
            <pc:docMk/>
            <pc:sldMk cId="2291990381" sldId="358"/>
            <ac:spMk id="1531" creationId="{3AE907B0-AE6B-41AD-9E7F-19387B70DA1D}"/>
          </ac:spMkLst>
        </pc:spChg>
        <pc:spChg chg="mod">
          <ac:chgData name="One Skill" userId="8d49c830ac36a521" providerId="LiveId" clId="{108620F3-7C9B-4B7B-BDB5-71800E3BB158}" dt="2021-04-15T15:53:46.045" v="3775" actId="165"/>
          <ac:spMkLst>
            <pc:docMk/>
            <pc:sldMk cId="2291990381" sldId="358"/>
            <ac:spMk id="1532" creationId="{E0B3DF78-D71F-43DF-A2E3-4B04C4134FD7}"/>
          </ac:spMkLst>
        </pc:spChg>
        <pc:spChg chg="mod">
          <ac:chgData name="One Skill" userId="8d49c830ac36a521" providerId="LiveId" clId="{108620F3-7C9B-4B7B-BDB5-71800E3BB158}" dt="2021-04-15T15:53:46.045" v="3775" actId="165"/>
          <ac:spMkLst>
            <pc:docMk/>
            <pc:sldMk cId="2291990381" sldId="358"/>
            <ac:spMk id="1533" creationId="{752BF28A-A689-4874-9586-F179D28F43C4}"/>
          </ac:spMkLst>
        </pc:spChg>
        <pc:spChg chg="mod">
          <ac:chgData name="One Skill" userId="8d49c830ac36a521" providerId="LiveId" clId="{108620F3-7C9B-4B7B-BDB5-71800E3BB158}" dt="2021-04-15T15:53:46.045" v="3775" actId="165"/>
          <ac:spMkLst>
            <pc:docMk/>
            <pc:sldMk cId="2291990381" sldId="358"/>
            <ac:spMk id="1534" creationId="{CD82106D-F864-49B7-8467-D89CD43ECADB}"/>
          </ac:spMkLst>
        </pc:spChg>
        <pc:spChg chg="mod">
          <ac:chgData name="One Skill" userId="8d49c830ac36a521" providerId="LiveId" clId="{108620F3-7C9B-4B7B-BDB5-71800E3BB158}" dt="2021-04-15T15:53:46.045" v="3775" actId="165"/>
          <ac:spMkLst>
            <pc:docMk/>
            <pc:sldMk cId="2291990381" sldId="358"/>
            <ac:spMk id="1535" creationId="{881981FC-6417-4D49-ACBA-8ED1D4956F3A}"/>
          </ac:spMkLst>
        </pc:spChg>
        <pc:spChg chg="mod">
          <ac:chgData name="One Skill" userId="8d49c830ac36a521" providerId="LiveId" clId="{108620F3-7C9B-4B7B-BDB5-71800E3BB158}" dt="2021-04-15T15:53:46.045" v="3775" actId="165"/>
          <ac:spMkLst>
            <pc:docMk/>
            <pc:sldMk cId="2291990381" sldId="358"/>
            <ac:spMk id="1536" creationId="{997E5CDA-B54F-4627-BF02-8E261DB9B881}"/>
          </ac:spMkLst>
        </pc:spChg>
        <pc:spChg chg="mod">
          <ac:chgData name="One Skill" userId="8d49c830ac36a521" providerId="LiveId" clId="{108620F3-7C9B-4B7B-BDB5-71800E3BB158}" dt="2021-04-15T15:53:46.045" v="3775" actId="165"/>
          <ac:spMkLst>
            <pc:docMk/>
            <pc:sldMk cId="2291990381" sldId="358"/>
            <ac:spMk id="1537" creationId="{A2A42858-7D95-41B9-8819-C088933E263C}"/>
          </ac:spMkLst>
        </pc:spChg>
        <pc:spChg chg="mod">
          <ac:chgData name="One Skill" userId="8d49c830ac36a521" providerId="LiveId" clId="{108620F3-7C9B-4B7B-BDB5-71800E3BB158}" dt="2021-04-15T15:53:46.045" v="3775" actId="165"/>
          <ac:spMkLst>
            <pc:docMk/>
            <pc:sldMk cId="2291990381" sldId="358"/>
            <ac:spMk id="1538" creationId="{926B93CC-601C-4CB2-8FC6-BEC07B99A0ED}"/>
          </ac:spMkLst>
        </pc:spChg>
        <pc:spChg chg="mod">
          <ac:chgData name="One Skill" userId="8d49c830ac36a521" providerId="LiveId" clId="{108620F3-7C9B-4B7B-BDB5-71800E3BB158}" dt="2021-04-15T15:53:46.045" v="3775" actId="165"/>
          <ac:spMkLst>
            <pc:docMk/>
            <pc:sldMk cId="2291990381" sldId="358"/>
            <ac:spMk id="1539" creationId="{4E41B185-E407-44EA-B7EF-78FC1E7F1568}"/>
          </ac:spMkLst>
        </pc:spChg>
        <pc:spChg chg="mod">
          <ac:chgData name="One Skill" userId="8d49c830ac36a521" providerId="LiveId" clId="{108620F3-7C9B-4B7B-BDB5-71800E3BB158}" dt="2021-04-15T15:53:46.045" v="3775" actId="165"/>
          <ac:spMkLst>
            <pc:docMk/>
            <pc:sldMk cId="2291990381" sldId="358"/>
            <ac:spMk id="1540" creationId="{FD610159-AF8B-4E5C-90AE-3823CC572E9A}"/>
          </ac:spMkLst>
        </pc:spChg>
        <pc:spChg chg="mod">
          <ac:chgData name="One Skill" userId="8d49c830ac36a521" providerId="LiveId" clId="{108620F3-7C9B-4B7B-BDB5-71800E3BB158}" dt="2021-04-15T15:53:46.045" v="3775" actId="165"/>
          <ac:spMkLst>
            <pc:docMk/>
            <pc:sldMk cId="2291990381" sldId="358"/>
            <ac:spMk id="1541" creationId="{A6C92389-DCA9-4F50-83FE-66A84E7E5ADE}"/>
          </ac:spMkLst>
        </pc:spChg>
        <pc:spChg chg="mod">
          <ac:chgData name="One Skill" userId="8d49c830ac36a521" providerId="LiveId" clId="{108620F3-7C9B-4B7B-BDB5-71800E3BB158}" dt="2021-04-15T15:53:46.045" v="3775" actId="165"/>
          <ac:spMkLst>
            <pc:docMk/>
            <pc:sldMk cId="2291990381" sldId="358"/>
            <ac:spMk id="1542" creationId="{8F4988EE-4587-4F31-9C46-7EDFE58F6B00}"/>
          </ac:spMkLst>
        </pc:spChg>
        <pc:spChg chg="mod">
          <ac:chgData name="One Skill" userId="8d49c830ac36a521" providerId="LiveId" clId="{108620F3-7C9B-4B7B-BDB5-71800E3BB158}" dt="2021-04-15T15:53:46.045" v="3775" actId="165"/>
          <ac:spMkLst>
            <pc:docMk/>
            <pc:sldMk cId="2291990381" sldId="358"/>
            <ac:spMk id="1543" creationId="{CE1D9E43-CB45-4986-948D-505239D36F7B}"/>
          </ac:spMkLst>
        </pc:spChg>
        <pc:spChg chg="mod">
          <ac:chgData name="One Skill" userId="8d49c830ac36a521" providerId="LiveId" clId="{108620F3-7C9B-4B7B-BDB5-71800E3BB158}" dt="2021-04-15T15:53:46.045" v="3775" actId="165"/>
          <ac:spMkLst>
            <pc:docMk/>
            <pc:sldMk cId="2291990381" sldId="358"/>
            <ac:spMk id="1544" creationId="{F9DD6C70-319A-4DA6-943A-FD5546D96267}"/>
          </ac:spMkLst>
        </pc:spChg>
        <pc:spChg chg="mod">
          <ac:chgData name="One Skill" userId="8d49c830ac36a521" providerId="LiveId" clId="{108620F3-7C9B-4B7B-BDB5-71800E3BB158}" dt="2021-04-15T15:53:46.045" v="3775" actId="165"/>
          <ac:spMkLst>
            <pc:docMk/>
            <pc:sldMk cId="2291990381" sldId="358"/>
            <ac:spMk id="1545" creationId="{568E72AC-D4F8-4907-BE36-BFDF6B559451}"/>
          </ac:spMkLst>
        </pc:spChg>
        <pc:spChg chg="mod">
          <ac:chgData name="One Skill" userId="8d49c830ac36a521" providerId="LiveId" clId="{108620F3-7C9B-4B7B-BDB5-71800E3BB158}" dt="2021-04-15T15:53:46.045" v="3775" actId="165"/>
          <ac:spMkLst>
            <pc:docMk/>
            <pc:sldMk cId="2291990381" sldId="358"/>
            <ac:spMk id="1546" creationId="{7F089008-8E5C-4B7A-A90E-E941F044C5EE}"/>
          </ac:spMkLst>
        </pc:spChg>
        <pc:spChg chg="mod">
          <ac:chgData name="One Skill" userId="8d49c830ac36a521" providerId="LiveId" clId="{108620F3-7C9B-4B7B-BDB5-71800E3BB158}" dt="2021-04-15T15:53:46.045" v="3775" actId="165"/>
          <ac:spMkLst>
            <pc:docMk/>
            <pc:sldMk cId="2291990381" sldId="358"/>
            <ac:spMk id="1547" creationId="{E5CCA739-C2C7-4209-8166-E7AE222EBDD5}"/>
          </ac:spMkLst>
        </pc:spChg>
        <pc:spChg chg="mod">
          <ac:chgData name="One Skill" userId="8d49c830ac36a521" providerId="LiveId" clId="{108620F3-7C9B-4B7B-BDB5-71800E3BB158}" dt="2021-04-15T15:53:46.045" v="3775" actId="165"/>
          <ac:spMkLst>
            <pc:docMk/>
            <pc:sldMk cId="2291990381" sldId="358"/>
            <ac:spMk id="1548" creationId="{BBD3EA30-B8C2-48C6-9B09-EF93765AF929}"/>
          </ac:spMkLst>
        </pc:spChg>
        <pc:spChg chg="mod">
          <ac:chgData name="One Skill" userId="8d49c830ac36a521" providerId="LiveId" clId="{108620F3-7C9B-4B7B-BDB5-71800E3BB158}" dt="2021-04-15T15:53:46.045" v="3775" actId="165"/>
          <ac:spMkLst>
            <pc:docMk/>
            <pc:sldMk cId="2291990381" sldId="358"/>
            <ac:spMk id="1549" creationId="{5EA4F90C-B4E3-4E79-A99B-BBB8E4C3A12D}"/>
          </ac:spMkLst>
        </pc:spChg>
        <pc:spChg chg="mod">
          <ac:chgData name="One Skill" userId="8d49c830ac36a521" providerId="LiveId" clId="{108620F3-7C9B-4B7B-BDB5-71800E3BB158}" dt="2021-04-15T15:53:46.045" v="3775" actId="165"/>
          <ac:spMkLst>
            <pc:docMk/>
            <pc:sldMk cId="2291990381" sldId="358"/>
            <ac:spMk id="1550" creationId="{6C7A9623-E190-467D-B57A-0711EF9D96D2}"/>
          </ac:spMkLst>
        </pc:spChg>
        <pc:spChg chg="mod">
          <ac:chgData name="One Skill" userId="8d49c830ac36a521" providerId="LiveId" clId="{108620F3-7C9B-4B7B-BDB5-71800E3BB158}" dt="2021-04-15T15:53:46.045" v="3775" actId="165"/>
          <ac:spMkLst>
            <pc:docMk/>
            <pc:sldMk cId="2291990381" sldId="358"/>
            <ac:spMk id="1552" creationId="{709ABD3D-922C-490C-8408-AC688F63E629}"/>
          </ac:spMkLst>
        </pc:spChg>
        <pc:spChg chg="mod">
          <ac:chgData name="One Skill" userId="8d49c830ac36a521" providerId="LiveId" clId="{108620F3-7C9B-4B7B-BDB5-71800E3BB158}" dt="2021-04-15T15:53:46.045" v="3775" actId="165"/>
          <ac:spMkLst>
            <pc:docMk/>
            <pc:sldMk cId="2291990381" sldId="358"/>
            <ac:spMk id="1553" creationId="{F12D117A-D060-4932-B3A0-CE65374C8EA4}"/>
          </ac:spMkLst>
        </pc:spChg>
        <pc:spChg chg="mod">
          <ac:chgData name="One Skill" userId="8d49c830ac36a521" providerId="LiveId" clId="{108620F3-7C9B-4B7B-BDB5-71800E3BB158}" dt="2021-04-15T15:53:46.045" v="3775" actId="165"/>
          <ac:spMkLst>
            <pc:docMk/>
            <pc:sldMk cId="2291990381" sldId="358"/>
            <ac:spMk id="1554" creationId="{91B7C51A-37E6-48FD-A527-8CDE870F676F}"/>
          </ac:spMkLst>
        </pc:spChg>
        <pc:spChg chg="mod">
          <ac:chgData name="One Skill" userId="8d49c830ac36a521" providerId="LiveId" clId="{108620F3-7C9B-4B7B-BDB5-71800E3BB158}" dt="2021-04-15T15:53:46.045" v="3775" actId="165"/>
          <ac:spMkLst>
            <pc:docMk/>
            <pc:sldMk cId="2291990381" sldId="358"/>
            <ac:spMk id="1555" creationId="{3E737D0F-77E4-4B0A-A1F2-66543634145C}"/>
          </ac:spMkLst>
        </pc:spChg>
        <pc:spChg chg="mod">
          <ac:chgData name="One Skill" userId="8d49c830ac36a521" providerId="LiveId" clId="{108620F3-7C9B-4B7B-BDB5-71800E3BB158}" dt="2021-04-15T15:53:46.045" v="3775" actId="165"/>
          <ac:spMkLst>
            <pc:docMk/>
            <pc:sldMk cId="2291990381" sldId="358"/>
            <ac:spMk id="1556" creationId="{EF626084-162F-4593-82FF-B307044F8405}"/>
          </ac:spMkLst>
        </pc:spChg>
        <pc:spChg chg="mod">
          <ac:chgData name="One Skill" userId="8d49c830ac36a521" providerId="LiveId" clId="{108620F3-7C9B-4B7B-BDB5-71800E3BB158}" dt="2021-04-15T15:53:46.045" v="3775" actId="165"/>
          <ac:spMkLst>
            <pc:docMk/>
            <pc:sldMk cId="2291990381" sldId="358"/>
            <ac:spMk id="1557" creationId="{3F26368C-02D4-4929-BA90-674408DA6A5B}"/>
          </ac:spMkLst>
        </pc:spChg>
        <pc:spChg chg="mod">
          <ac:chgData name="One Skill" userId="8d49c830ac36a521" providerId="LiveId" clId="{108620F3-7C9B-4B7B-BDB5-71800E3BB158}" dt="2021-04-15T15:53:46.045" v="3775" actId="165"/>
          <ac:spMkLst>
            <pc:docMk/>
            <pc:sldMk cId="2291990381" sldId="358"/>
            <ac:spMk id="1558" creationId="{E0E01AD2-A9E5-4542-83F9-8388370FF287}"/>
          </ac:spMkLst>
        </pc:spChg>
        <pc:spChg chg="mod">
          <ac:chgData name="One Skill" userId="8d49c830ac36a521" providerId="LiveId" clId="{108620F3-7C9B-4B7B-BDB5-71800E3BB158}" dt="2021-04-15T15:53:46.045" v="3775" actId="165"/>
          <ac:spMkLst>
            <pc:docMk/>
            <pc:sldMk cId="2291990381" sldId="358"/>
            <ac:spMk id="1559" creationId="{BFA935EF-8A15-4C1C-8E35-0C29F72496F1}"/>
          </ac:spMkLst>
        </pc:spChg>
        <pc:spChg chg="mod">
          <ac:chgData name="One Skill" userId="8d49c830ac36a521" providerId="LiveId" clId="{108620F3-7C9B-4B7B-BDB5-71800E3BB158}" dt="2021-04-15T15:53:46.045" v="3775" actId="165"/>
          <ac:spMkLst>
            <pc:docMk/>
            <pc:sldMk cId="2291990381" sldId="358"/>
            <ac:spMk id="1560" creationId="{249D9EA7-4695-4C42-BE07-60D92521E899}"/>
          </ac:spMkLst>
        </pc:spChg>
        <pc:spChg chg="mod">
          <ac:chgData name="One Skill" userId="8d49c830ac36a521" providerId="LiveId" clId="{108620F3-7C9B-4B7B-BDB5-71800E3BB158}" dt="2021-04-15T15:53:46.045" v="3775" actId="165"/>
          <ac:spMkLst>
            <pc:docMk/>
            <pc:sldMk cId="2291990381" sldId="358"/>
            <ac:spMk id="1561" creationId="{F05A745D-2736-49B2-8D82-ABDFA0DA984E}"/>
          </ac:spMkLst>
        </pc:spChg>
        <pc:spChg chg="mod">
          <ac:chgData name="One Skill" userId="8d49c830ac36a521" providerId="LiveId" clId="{108620F3-7C9B-4B7B-BDB5-71800E3BB158}" dt="2021-04-15T15:53:46.045" v="3775" actId="165"/>
          <ac:spMkLst>
            <pc:docMk/>
            <pc:sldMk cId="2291990381" sldId="358"/>
            <ac:spMk id="1562" creationId="{5D0ACED6-C9D2-45DD-8D60-3375641DD6A6}"/>
          </ac:spMkLst>
        </pc:spChg>
        <pc:spChg chg="mod">
          <ac:chgData name="One Skill" userId="8d49c830ac36a521" providerId="LiveId" clId="{108620F3-7C9B-4B7B-BDB5-71800E3BB158}" dt="2021-04-15T15:53:46.045" v="3775" actId="165"/>
          <ac:spMkLst>
            <pc:docMk/>
            <pc:sldMk cId="2291990381" sldId="358"/>
            <ac:spMk id="1564" creationId="{5F3B9B70-ABE0-40BE-8482-AA6E86A2EDF7}"/>
          </ac:spMkLst>
        </pc:spChg>
        <pc:spChg chg="mod">
          <ac:chgData name="One Skill" userId="8d49c830ac36a521" providerId="LiveId" clId="{108620F3-7C9B-4B7B-BDB5-71800E3BB158}" dt="2021-04-15T15:53:46.045" v="3775" actId="165"/>
          <ac:spMkLst>
            <pc:docMk/>
            <pc:sldMk cId="2291990381" sldId="358"/>
            <ac:spMk id="1566" creationId="{84EBB6AB-CDE0-480A-8D4A-634D76D425DE}"/>
          </ac:spMkLst>
        </pc:spChg>
        <pc:spChg chg="mod">
          <ac:chgData name="One Skill" userId="8d49c830ac36a521" providerId="LiveId" clId="{108620F3-7C9B-4B7B-BDB5-71800E3BB158}" dt="2021-04-15T15:53:46.045" v="3775" actId="165"/>
          <ac:spMkLst>
            <pc:docMk/>
            <pc:sldMk cId="2291990381" sldId="358"/>
            <ac:spMk id="1567" creationId="{B2B39DE8-50C3-4928-8D70-BCCBCF5B10D8}"/>
          </ac:spMkLst>
        </pc:spChg>
        <pc:spChg chg="mod">
          <ac:chgData name="One Skill" userId="8d49c830ac36a521" providerId="LiveId" clId="{108620F3-7C9B-4B7B-BDB5-71800E3BB158}" dt="2021-04-15T15:53:46.045" v="3775" actId="165"/>
          <ac:spMkLst>
            <pc:docMk/>
            <pc:sldMk cId="2291990381" sldId="358"/>
            <ac:spMk id="1568" creationId="{399A7D30-A6F4-4C71-AD29-05F4F41B8A75}"/>
          </ac:spMkLst>
        </pc:spChg>
        <pc:spChg chg="mod">
          <ac:chgData name="One Skill" userId="8d49c830ac36a521" providerId="LiveId" clId="{108620F3-7C9B-4B7B-BDB5-71800E3BB158}" dt="2021-04-15T15:53:46.045" v="3775" actId="165"/>
          <ac:spMkLst>
            <pc:docMk/>
            <pc:sldMk cId="2291990381" sldId="358"/>
            <ac:spMk id="1569" creationId="{D8F98869-2EAF-4816-A20C-C8C9F372F74B}"/>
          </ac:spMkLst>
        </pc:spChg>
        <pc:spChg chg="mod">
          <ac:chgData name="One Skill" userId="8d49c830ac36a521" providerId="LiveId" clId="{108620F3-7C9B-4B7B-BDB5-71800E3BB158}" dt="2021-04-15T15:53:46.045" v="3775" actId="165"/>
          <ac:spMkLst>
            <pc:docMk/>
            <pc:sldMk cId="2291990381" sldId="358"/>
            <ac:spMk id="1570" creationId="{650CBA2A-01CF-48B7-8FAA-F27DB547C6D3}"/>
          </ac:spMkLst>
        </pc:spChg>
        <pc:spChg chg="mod">
          <ac:chgData name="One Skill" userId="8d49c830ac36a521" providerId="LiveId" clId="{108620F3-7C9B-4B7B-BDB5-71800E3BB158}" dt="2021-04-15T15:53:46.045" v="3775" actId="165"/>
          <ac:spMkLst>
            <pc:docMk/>
            <pc:sldMk cId="2291990381" sldId="358"/>
            <ac:spMk id="1571" creationId="{B26AE13B-CD0F-483A-8514-0EC72A7A2349}"/>
          </ac:spMkLst>
        </pc:spChg>
        <pc:spChg chg="mod">
          <ac:chgData name="One Skill" userId="8d49c830ac36a521" providerId="LiveId" clId="{108620F3-7C9B-4B7B-BDB5-71800E3BB158}" dt="2021-04-15T15:53:46.045" v="3775" actId="165"/>
          <ac:spMkLst>
            <pc:docMk/>
            <pc:sldMk cId="2291990381" sldId="358"/>
            <ac:spMk id="1572" creationId="{B5D4F24C-1CD7-455C-9EB6-15BC383996F1}"/>
          </ac:spMkLst>
        </pc:spChg>
        <pc:spChg chg="mod">
          <ac:chgData name="One Skill" userId="8d49c830ac36a521" providerId="LiveId" clId="{108620F3-7C9B-4B7B-BDB5-71800E3BB158}" dt="2021-04-15T15:53:46.045" v="3775" actId="165"/>
          <ac:spMkLst>
            <pc:docMk/>
            <pc:sldMk cId="2291990381" sldId="358"/>
            <ac:spMk id="1573" creationId="{6D6D0629-A404-492F-BDCF-6150BAC83AC1}"/>
          </ac:spMkLst>
        </pc:spChg>
        <pc:spChg chg="mod">
          <ac:chgData name="One Skill" userId="8d49c830ac36a521" providerId="LiveId" clId="{108620F3-7C9B-4B7B-BDB5-71800E3BB158}" dt="2021-04-15T15:53:46.045" v="3775" actId="165"/>
          <ac:spMkLst>
            <pc:docMk/>
            <pc:sldMk cId="2291990381" sldId="358"/>
            <ac:spMk id="1574" creationId="{A8553060-9D2C-48E0-9BEA-B1AF82CD6DE1}"/>
          </ac:spMkLst>
        </pc:spChg>
        <pc:spChg chg="mod">
          <ac:chgData name="One Skill" userId="8d49c830ac36a521" providerId="LiveId" clId="{108620F3-7C9B-4B7B-BDB5-71800E3BB158}" dt="2021-04-15T15:53:46.045" v="3775" actId="165"/>
          <ac:spMkLst>
            <pc:docMk/>
            <pc:sldMk cId="2291990381" sldId="358"/>
            <ac:spMk id="1575" creationId="{462DD6A8-86F2-43E2-B9FB-B1EF28B45C41}"/>
          </ac:spMkLst>
        </pc:spChg>
        <pc:spChg chg="mod">
          <ac:chgData name="One Skill" userId="8d49c830ac36a521" providerId="LiveId" clId="{108620F3-7C9B-4B7B-BDB5-71800E3BB158}" dt="2021-04-15T15:53:46.045" v="3775" actId="165"/>
          <ac:spMkLst>
            <pc:docMk/>
            <pc:sldMk cId="2291990381" sldId="358"/>
            <ac:spMk id="1577" creationId="{80C0E937-0E98-4788-AF39-9D53DA4CD288}"/>
          </ac:spMkLst>
        </pc:spChg>
        <pc:spChg chg="mod">
          <ac:chgData name="One Skill" userId="8d49c830ac36a521" providerId="LiveId" clId="{108620F3-7C9B-4B7B-BDB5-71800E3BB158}" dt="2021-04-15T15:53:46.045" v="3775" actId="165"/>
          <ac:spMkLst>
            <pc:docMk/>
            <pc:sldMk cId="2291990381" sldId="358"/>
            <ac:spMk id="1579" creationId="{6844DF31-A86B-492A-B958-0D4548EAF2FD}"/>
          </ac:spMkLst>
        </pc:spChg>
        <pc:spChg chg="mod">
          <ac:chgData name="One Skill" userId="8d49c830ac36a521" providerId="LiveId" clId="{108620F3-7C9B-4B7B-BDB5-71800E3BB158}" dt="2021-04-15T15:53:46.045" v="3775" actId="165"/>
          <ac:spMkLst>
            <pc:docMk/>
            <pc:sldMk cId="2291990381" sldId="358"/>
            <ac:spMk id="1580" creationId="{BE03A3A6-B941-4F4D-89B7-ED473C3BBC0E}"/>
          </ac:spMkLst>
        </pc:spChg>
        <pc:spChg chg="mod">
          <ac:chgData name="One Skill" userId="8d49c830ac36a521" providerId="LiveId" clId="{108620F3-7C9B-4B7B-BDB5-71800E3BB158}" dt="2021-04-15T15:53:46.045" v="3775" actId="165"/>
          <ac:spMkLst>
            <pc:docMk/>
            <pc:sldMk cId="2291990381" sldId="358"/>
            <ac:spMk id="1581" creationId="{0711FCC0-A1C3-4D44-8A16-334B85A8F12C}"/>
          </ac:spMkLst>
        </pc:spChg>
        <pc:spChg chg="mod">
          <ac:chgData name="One Skill" userId="8d49c830ac36a521" providerId="LiveId" clId="{108620F3-7C9B-4B7B-BDB5-71800E3BB158}" dt="2021-04-15T15:53:46.045" v="3775" actId="165"/>
          <ac:spMkLst>
            <pc:docMk/>
            <pc:sldMk cId="2291990381" sldId="358"/>
            <ac:spMk id="1582" creationId="{B01714A5-3D07-479D-9D86-644974B7B8F3}"/>
          </ac:spMkLst>
        </pc:spChg>
        <pc:spChg chg="mod">
          <ac:chgData name="One Skill" userId="8d49c830ac36a521" providerId="LiveId" clId="{108620F3-7C9B-4B7B-BDB5-71800E3BB158}" dt="2021-04-15T15:53:46.045" v="3775" actId="165"/>
          <ac:spMkLst>
            <pc:docMk/>
            <pc:sldMk cId="2291990381" sldId="358"/>
            <ac:spMk id="1583" creationId="{450462CE-9EBD-4796-BACB-1BB269834145}"/>
          </ac:spMkLst>
        </pc:spChg>
        <pc:spChg chg="mod">
          <ac:chgData name="One Skill" userId="8d49c830ac36a521" providerId="LiveId" clId="{108620F3-7C9B-4B7B-BDB5-71800E3BB158}" dt="2021-04-15T15:53:46.045" v="3775" actId="165"/>
          <ac:spMkLst>
            <pc:docMk/>
            <pc:sldMk cId="2291990381" sldId="358"/>
            <ac:spMk id="1584" creationId="{A49AD7C1-6215-4750-B1D4-EA84C83803A5}"/>
          </ac:spMkLst>
        </pc:spChg>
        <pc:spChg chg="mod">
          <ac:chgData name="One Skill" userId="8d49c830ac36a521" providerId="LiveId" clId="{108620F3-7C9B-4B7B-BDB5-71800E3BB158}" dt="2021-04-15T15:53:46.045" v="3775" actId="165"/>
          <ac:spMkLst>
            <pc:docMk/>
            <pc:sldMk cId="2291990381" sldId="358"/>
            <ac:spMk id="1585" creationId="{001D4AD8-8D92-4E33-AD4E-685824FD62AD}"/>
          </ac:spMkLst>
        </pc:spChg>
        <pc:spChg chg="mod">
          <ac:chgData name="One Skill" userId="8d49c830ac36a521" providerId="LiveId" clId="{108620F3-7C9B-4B7B-BDB5-71800E3BB158}" dt="2021-04-15T15:53:46.045" v="3775" actId="165"/>
          <ac:spMkLst>
            <pc:docMk/>
            <pc:sldMk cId="2291990381" sldId="358"/>
            <ac:spMk id="1586" creationId="{2E9994FB-5326-4E9D-BDE6-52B81C762389}"/>
          </ac:spMkLst>
        </pc:spChg>
        <pc:spChg chg="mod">
          <ac:chgData name="One Skill" userId="8d49c830ac36a521" providerId="LiveId" clId="{108620F3-7C9B-4B7B-BDB5-71800E3BB158}" dt="2021-04-15T15:53:46.045" v="3775" actId="165"/>
          <ac:spMkLst>
            <pc:docMk/>
            <pc:sldMk cId="2291990381" sldId="358"/>
            <ac:spMk id="1587" creationId="{044CF7DA-1FE8-45AC-9D3E-1D5BAEC05868}"/>
          </ac:spMkLst>
        </pc:spChg>
        <pc:spChg chg="mod">
          <ac:chgData name="One Skill" userId="8d49c830ac36a521" providerId="LiveId" clId="{108620F3-7C9B-4B7B-BDB5-71800E3BB158}" dt="2021-04-15T15:53:46.045" v="3775" actId="165"/>
          <ac:spMkLst>
            <pc:docMk/>
            <pc:sldMk cId="2291990381" sldId="358"/>
            <ac:spMk id="1588" creationId="{533724F6-2408-43DA-8AF9-A53E551B2641}"/>
          </ac:spMkLst>
        </pc:spChg>
        <pc:spChg chg="mod">
          <ac:chgData name="One Skill" userId="8d49c830ac36a521" providerId="LiveId" clId="{108620F3-7C9B-4B7B-BDB5-71800E3BB158}" dt="2021-04-15T15:53:46.045" v="3775" actId="165"/>
          <ac:spMkLst>
            <pc:docMk/>
            <pc:sldMk cId="2291990381" sldId="358"/>
            <ac:spMk id="1589" creationId="{777BE023-AAAE-4F47-AB20-4AEDC896CA83}"/>
          </ac:spMkLst>
        </pc:spChg>
        <pc:spChg chg="mod">
          <ac:chgData name="One Skill" userId="8d49c830ac36a521" providerId="LiveId" clId="{108620F3-7C9B-4B7B-BDB5-71800E3BB158}" dt="2021-04-15T15:53:46.045" v="3775" actId="165"/>
          <ac:spMkLst>
            <pc:docMk/>
            <pc:sldMk cId="2291990381" sldId="358"/>
            <ac:spMk id="1590" creationId="{EC33BD3F-FC38-4A10-93C7-089EBE2AF807}"/>
          </ac:spMkLst>
        </pc:spChg>
        <pc:spChg chg="mod">
          <ac:chgData name="One Skill" userId="8d49c830ac36a521" providerId="LiveId" clId="{108620F3-7C9B-4B7B-BDB5-71800E3BB158}" dt="2021-04-15T15:53:46.045" v="3775" actId="165"/>
          <ac:spMkLst>
            <pc:docMk/>
            <pc:sldMk cId="2291990381" sldId="358"/>
            <ac:spMk id="1591" creationId="{BE48215C-4B78-47A0-A860-C85827BDC6CC}"/>
          </ac:spMkLst>
        </pc:spChg>
        <pc:spChg chg="mod">
          <ac:chgData name="One Skill" userId="8d49c830ac36a521" providerId="LiveId" clId="{108620F3-7C9B-4B7B-BDB5-71800E3BB158}" dt="2021-04-15T15:53:46.045" v="3775" actId="165"/>
          <ac:spMkLst>
            <pc:docMk/>
            <pc:sldMk cId="2291990381" sldId="358"/>
            <ac:spMk id="1592" creationId="{809DC730-337D-42B1-91E4-5C4A3A4D4192}"/>
          </ac:spMkLst>
        </pc:spChg>
        <pc:spChg chg="mod">
          <ac:chgData name="One Skill" userId="8d49c830ac36a521" providerId="LiveId" clId="{108620F3-7C9B-4B7B-BDB5-71800E3BB158}" dt="2021-04-15T15:53:46.045" v="3775" actId="165"/>
          <ac:spMkLst>
            <pc:docMk/>
            <pc:sldMk cId="2291990381" sldId="358"/>
            <ac:spMk id="1593" creationId="{3EAE673D-4F0C-427C-B1A3-445D5E80FE6F}"/>
          </ac:spMkLst>
        </pc:spChg>
        <pc:spChg chg="mod">
          <ac:chgData name="One Skill" userId="8d49c830ac36a521" providerId="LiveId" clId="{108620F3-7C9B-4B7B-BDB5-71800E3BB158}" dt="2021-04-15T15:53:46.045" v="3775" actId="165"/>
          <ac:spMkLst>
            <pc:docMk/>
            <pc:sldMk cId="2291990381" sldId="358"/>
            <ac:spMk id="1594" creationId="{7844047E-76AA-4323-824A-3F0A61C3AEA9}"/>
          </ac:spMkLst>
        </pc:spChg>
        <pc:spChg chg="mod">
          <ac:chgData name="One Skill" userId="8d49c830ac36a521" providerId="LiveId" clId="{108620F3-7C9B-4B7B-BDB5-71800E3BB158}" dt="2021-04-15T15:53:46.045" v="3775" actId="165"/>
          <ac:spMkLst>
            <pc:docMk/>
            <pc:sldMk cId="2291990381" sldId="358"/>
            <ac:spMk id="1595" creationId="{3DC28562-079B-402A-8448-B04A85F94623}"/>
          </ac:spMkLst>
        </pc:spChg>
        <pc:spChg chg="mod">
          <ac:chgData name="One Skill" userId="8d49c830ac36a521" providerId="LiveId" clId="{108620F3-7C9B-4B7B-BDB5-71800E3BB158}" dt="2021-04-15T15:53:46.045" v="3775" actId="165"/>
          <ac:spMkLst>
            <pc:docMk/>
            <pc:sldMk cId="2291990381" sldId="358"/>
            <ac:spMk id="1597" creationId="{567443D0-97BD-4981-B65B-0F657E0561D2}"/>
          </ac:spMkLst>
        </pc:spChg>
        <pc:spChg chg="mod">
          <ac:chgData name="One Skill" userId="8d49c830ac36a521" providerId="LiveId" clId="{108620F3-7C9B-4B7B-BDB5-71800E3BB158}" dt="2021-04-15T15:53:46.045" v="3775" actId="165"/>
          <ac:spMkLst>
            <pc:docMk/>
            <pc:sldMk cId="2291990381" sldId="358"/>
            <ac:spMk id="1598" creationId="{5A5ACD4F-45BF-40E5-91AF-C70C6F1452E6}"/>
          </ac:spMkLst>
        </pc:spChg>
        <pc:spChg chg="mod">
          <ac:chgData name="One Skill" userId="8d49c830ac36a521" providerId="LiveId" clId="{108620F3-7C9B-4B7B-BDB5-71800E3BB158}" dt="2021-04-15T15:53:46.045" v="3775" actId="165"/>
          <ac:spMkLst>
            <pc:docMk/>
            <pc:sldMk cId="2291990381" sldId="358"/>
            <ac:spMk id="1599" creationId="{32FCAEBB-8250-4B05-9339-E6DC1F0A8754}"/>
          </ac:spMkLst>
        </pc:spChg>
        <pc:spChg chg="mod">
          <ac:chgData name="One Skill" userId="8d49c830ac36a521" providerId="LiveId" clId="{108620F3-7C9B-4B7B-BDB5-71800E3BB158}" dt="2021-04-15T15:53:46.045" v="3775" actId="165"/>
          <ac:spMkLst>
            <pc:docMk/>
            <pc:sldMk cId="2291990381" sldId="358"/>
            <ac:spMk id="1600" creationId="{547C793F-F352-4C9D-BD5A-3ACD7CB5B5D3}"/>
          </ac:spMkLst>
        </pc:spChg>
        <pc:spChg chg="mod">
          <ac:chgData name="One Skill" userId="8d49c830ac36a521" providerId="LiveId" clId="{108620F3-7C9B-4B7B-BDB5-71800E3BB158}" dt="2021-04-15T15:53:46.045" v="3775" actId="165"/>
          <ac:spMkLst>
            <pc:docMk/>
            <pc:sldMk cId="2291990381" sldId="358"/>
            <ac:spMk id="1602" creationId="{73B04B3C-3EF6-431B-9396-7CE4593469B7}"/>
          </ac:spMkLst>
        </pc:spChg>
        <pc:spChg chg="mod">
          <ac:chgData name="One Skill" userId="8d49c830ac36a521" providerId="LiveId" clId="{108620F3-7C9B-4B7B-BDB5-71800E3BB158}" dt="2021-04-15T15:53:46.045" v="3775" actId="165"/>
          <ac:spMkLst>
            <pc:docMk/>
            <pc:sldMk cId="2291990381" sldId="358"/>
            <ac:spMk id="1603" creationId="{C720B136-F270-4CC8-A2D2-A76A0AF23D8A}"/>
          </ac:spMkLst>
        </pc:spChg>
        <pc:spChg chg="mod">
          <ac:chgData name="One Skill" userId="8d49c830ac36a521" providerId="LiveId" clId="{108620F3-7C9B-4B7B-BDB5-71800E3BB158}" dt="2021-04-15T15:53:46.045" v="3775" actId="165"/>
          <ac:spMkLst>
            <pc:docMk/>
            <pc:sldMk cId="2291990381" sldId="358"/>
            <ac:spMk id="1604" creationId="{810E1F78-3E08-4DA6-ADAA-4D8F5A44659E}"/>
          </ac:spMkLst>
        </pc:spChg>
        <pc:spChg chg="mod">
          <ac:chgData name="One Skill" userId="8d49c830ac36a521" providerId="LiveId" clId="{108620F3-7C9B-4B7B-BDB5-71800E3BB158}" dt="2021-04-15T15:53:46.045" v="3775" actId="165"/>
          <ac:spMkLst>
            <pc:docMk/>
            <pc:sldMk cId="2291990381" sldId="358"/>
            <ac:spMk id="1605" creationId="{E3ED1A5C-C110-48C5-8DB9-34C64820488E}"/>
          </ac:spMkLst>
        </pc:spChg>
        <pc:spChg chg="mod">
          <ac:chgData name="One Skill" userId="8d49c830ac36a521" providerId="LiveId" clId="{108620F3-7C9B-4B7B-BDB5-71800E3BB158}" dt="2021-04-15T15:53:46.045" v="3775" actId="165"/>
          <ac:spMkLst>
            <pc:docMk/>
            <pc:sldMk cId="2291990381" sldId="358"/>
            <ac:spMk id="1606" creationId="{A562783A-0532-4FAD-860F-37FA35DE0C42}"/>
          </ac:spMkLst>
        </pc:spChg>
        <pc:spChg chg="mod">
          <ac:chgData name="One Skill" userId="8d49c830ac36a521" providerId="LiveId" clId="{108620F3-7C9B-4B7B-BDB5-71800E3BB158}" dt="2021-04-15T15:53:46.045" v="3775" actId="165"/>
          <ac:spMkLst>
            <pc:docMk/>
            <pc:sldMk cId="2291990381" sldId="358"/>
            <ac:spMk id="1607" creationId="{059BAFFC-6692-4F57-B927-9DD88F7D8780}"/>
          </ac:spMkLst>
        </pc:spChg>
        <pc:spChg chg="mod">
          <ac:chgData name="One Skill" userId="8d49c830ac36a521" providerId="LiveId" clId="{108620F3-7C9B-4B7B-BDB5-71800E3BB158}" dt="2021-04-15T15:53:46.045" v="3775" actId="165"/>
          <ac:spMkLst>
            <pc:docMk/>
            <pc:sldMk cId="2291990381" sldId="358"/>
            <ac:spMk id="1608" creationId="{979AD438-E2C2-4580-B60B-72B33978F690}"/>
          </ac:spMkLst>
        </pc:spChg>
        <pc:spChg chg="mod">
          <ac:chgData name="One Skill" userId="8d49c830ac36a521" providerId="LiveId" clId="{108620F3-7C9B-4B7B-BDB5-71800E3BB158}" dt="2021-04-15T15:53:46.045" v="3775" actId="165"/>
          <ac:spMkLst>
            <pc:docMk/>
            <pc:sldMk cId="2291990381" sldId="358"/>
            <ac:spMk id="1609" creationId="{DD781921-2DBB-4ED9-8D3C-3DF43135FCE0}"/>
          </ac:spMkLst>
        </pc:spChg>
        <pc:spChg chg="mod">
          <ac:chgData name="One Skill" userId="8d49c830ac36a521" providerId="LiveId" clId="{108620F3-7C9B-4B7B-BDB5-71800E3BB158}" dt="2021-04-15T15:53:46.045" v="3775" actId="165"/>
          <ac:spMkLst>
            <pc:docMk/>
            <pc:sldMk cId="2291990381" sldId="358"/>
            <ac:spMk id="1610" creationId="{F86D7787-7522-4622-AEFB-8DFE0B1162A4}"/>
          </ac:spMkLst>
        </pc:spChg>
        <pc:spChg chg="mod">
          <ac:chgData name="One Skill" userId="8d49c830ac36a521" providerId="LiveId" clId="{108620F3-7C9B-4B7B-BDB5-71800E3BB158}" dt="2021-04-15T15:53:46.045" v="3775" actId="165"/>
          <ac:spMkLst>
            <pc:docMk/>
            <pc:sldMk cId="2291990381" sldId="358"/>
            <ac:spMk id="1611" creationId="{C045EDA7-3A85-4D88-9A85-7A17BA22250E}"/>
          </ac:spMkLst>
        </pc:spChg>
        <pc:spChg chg="mod">
          <ac:chgData name="One Skill" userId="8d49c830ac36a521" providerId="LiveId" clId="{108620F3-7C9B-4B7B-BDB5-71800E3BB158}" dt="2021-04-15T15:53:46.045" v="3775" actId="165"/>
          <ac:spMkLst>
            <pc:docMk/>
            <pc:sldMk cId="2291990381" sldId="358"/>
            <ac:spMk id="1612" creationId="{C4299AEA-1ECD-45B8-8421-A8511D959125}"/>
          </ac:spMkLst>
        </pc:spChg>
        <pc:spChg chg="mod">
          <ac:chgData name="One Skill" userId="8d49c830ac36a521" providerId="LiveId" clId="{108620F3-7C9B-4B7B-BDB5-71800E3BB158}" dt="2021-04-15T15:53:46.045" v="3775" actId="165"/>
          <ac:spMkLst>
            <pc:docMk/>
            <pc:sldMk cId="2291990381" sldId="358"/>
            <ac:spMk id="1613" creationId="{99A7F2A9-C240-464D-BE27-2E95FC42BBBF}"/>
          </ac:spMkLst>
        </pc:spChg>
        <pc:spChg chg="mod">
          <ac:chgData name="One Skill" userId="8d49c830ac36a521" providerId="LiveId" clId="{108620F3-7C9B-4B7B-BDB5-71800E3BB158}" dt="2021-04-15T15:53:46.045" v="3775" actId="165"/>
          <ac:spMkLst>
            <pc:docMk/>
            <pc:sldMk cId="2291990381" sldId="358"/>
            <ac:spMk id="1614" creationId="{6A784294-FF12-4A90-A95F-103878A61038}"/>
          </ac:spMkLst>
        </pc:spChg>
        <pc:spChg chg="mod">
          <ac:chgData name="One Skill" userId="8d49c830ac36a521" providerId="LiveId" clId="{108620F3-7C9B-4B7B-BDB5-71800E3BB158}" dt="2021-04-15T15:53:46.045" v="3775" actId="165"/>
          <ac:spMkLst>
            <pc:docMk/>
            <pc:sldMk cId="2291990381" sldId="358"/>
            <ac:spMk id="1615" creationId="{EEE34D84-B4A9-4D1E-A163-7D5CEB991A4C}"/>
          </ac:spMkLst>
        </pc:spChg>
        <pc:spChg chg="mod">
          <ac:chgData name="One Skill" userId="8d49c830ac36a521" providerId="LiveId" clId="{108620F3-7C9B-4B7B-BDB5-71800E3BB158}" dt="2021-04-15T15:53:46.045" v="3775" actId="165"/>
          <ac:spMkLst>
            <pc:docMk/>
            <pc:sldMk cId="2291990381" sldId="358"/>
            <ac:spMk id="1616" creationId="{917061D3-83A4-4609-860C-AC789FE0D512}"/>
          </ac:spMkLst>
        </pc:spChg>
        <pc:spChg chg="mod">
          <ac:chgData name="One Skill" userId="8d49c830ac36a521" providerId="LiveId" clId="{108620F3-7C9B-4B7B-BDB5-71800E3BB158}" dt="2021-04-15T15:53:46.045" v="3775" actId="165"/>
          <ac:spMkLst>
            <pc:docMk/>
            <pc:sldMk cId="2291990381" sldId="358"/>
            <ac:spMk id="1617" creationId="{86B1F2D9-258D-419D-B305-5A47C6002B5F}"/>
          </ac:spMkLst>
        </pc:spChg>
        <pc:spChg chg="mod">
          <ac:chgData name="One Skill" userId="8d49c830ac36a521" providerId="LiveId" clId="{108620F3-7C9B-4B7B-BDB5-71800E3BB158}" dt="2021-04-15T15:53:46.045" v="3775" actId="165"/>
          <ac:spMkLst>
            <pc:docMk/>
            <pc:sldMk cId="2291990381" sldId="358"/>
            <ac:spMk id="1618" creationId="{C6607A82-C421-48D3-8E5E-58710E71925A}"/>
          </ac:spMkLst>
        </pc:spChg>
        <pc:spChg chg="mod">
          <ac:chgData name="One Skill" userId="8d49c830ac36a521" providerId="LiveId" clId="{108620F3-7C9B-4B7B-BDB5-71800E3BB158}" dt="2021-04-15T15:53:46.045" v="3775" actId="165"/>
          <ac:spMkLst>
            <pc:docMk/>
            <pc:sldMk cId="2291990381" sldId="358"/>
            <ac:spMk id="1619" creationId="{AE25DAB8-AE81-4115-AAA4-52ABC4BF583C}"/>
          </ac:spMkLst>
        </pc:spChg>
        <pc:spChg chg="mod">
          <ac:chgData name="One Skill" userId="8d49c830ac36a521" providerId="LiveId" clId="{108620F3-7C9B-4B7B-BDB5-71800E3BB158}" dt="2021-04-15T15:53:46.045" v="3775" actId="165"/>
          <ac:spMkLst>
            <pc:docMk/>
            <pc:sldMk cId="2291990381" sldId="358"/>
            <ac:spMk id="1620" creationId="{16328D01-D3AD-4058-9AAF-6DDF829D6A4F}"/>
          </ac:spMkLst>
        </pc:spChg>
        <pc:spChg chg="mod">
          <ac:chgData name="One Skill" userId="8d49c830ac36a521" providerId="LiveId" clId="{108620F3-7C9B-4B7B-BDB5-71800E3BB158}" dt="2021-04-15T15:53:46.045" v="3775" actId="165"/>
          <ac:spMkLst>
            <pc:docMk/>
            <pc:sldMk cId="2291990381" sldId="358"/>
            <ac:spMk id="1621" creationId="{EEC2D616-9CC6-4311-B39B-143C9B6207ED}"/>
          </ac:spMkLst>
        </pc:spChg>
        <pc:spChg chg="mod">
          <ac:chgData name="One Skill" userId="8d49c830ac36a521" providerId="LiveId" clId="{108620F3-7C9B-4B7B-BDB5-71800E3BB158}" dt="2021-04-15T15:53:46.045" v="3775" actId="165"/>
          <ac:spMkLst>
            <pc:docMk/>
            <pc:sldMk cId="2291990381" sldId="358"/>
            <ac:spMk id="1622" creationId="{62C7A699-02C2-4520-A20C-B8EEFEC71848}"/>
          </ac:spMkLst>
        </pc:spChg>
        <pc:spChg chg="mod">
          <ac:chgData name="One Skill" userId="8d49c830ac36a521" providerId="LiveId" clId="{108620F3-7C9B-4B7B-BDB5-71800E3BB158}" dt="2021-04-15T15:53:46.045" v="3775" actId="165"/>
          <ac:spMkLst>
            <pc:docMk/>
            <pc:sldMk cId="2291990381" sldId="358"/>
            <ac:spMk id="1623" creationId="{ABE6846F-AB5A-4011-A64A-74B54693F5C2}"/>
          </ac:spMkLst>
        </pc:spChg>
        <pc:spChg chg="mod">
          <ac:chgData name="One Skill" userId="8d49c830ac36a521" providerId="LiveId" clId="{108620F3-7C9B-4B7B-BDB5-71800E3BB158}" dt="2021-04-15T15:53:46.045" v="3775" actId="165"/>
          <ac:spMkLst>
            <pc:docMk/>
            <pc:sldMk cId="2291990381" sldId="358"/>
            <ac:spMk id="1624" creationId="{2F721AD6-3741-4635-92DE-66E363774324}"/>
          </ac:spMkLst>
        </pc:spChg>
        <pc:spChg chg="mod">
          <ac:chgData name="One Skill" userId="8d49c830ac36a521" providerId="LiveId" clId="{108620F3-7C9B-4B7B-BDB5-71800E3BB158}" dt="2021-04-15T15:53:46.045" v="3775" actId="165"/>
          <ac:spMkLst>
            <pc:docMk/>
            <pc:sldMk cId="2291990381" sldId="358"/>
            <ac:spMk id="1625" creationId="{B276312B-C47C-499A-AEFA-30B8A61115D4}"/>
          </ac:spMkLst>
        </pc:spChg>
        <pc:spChg chg="mod">
          <ac:chgData name="One Skill" userId="8d49c830ac36a521" providerId="LiveId" clId="{108620F3-7C9B-4B7B-BDB5-71800E3BB158}" dt="2021-04-15T15:53:46.045" v="3775" actId="165"/>
          <ac:spMkLst>
            <pc:docMk/>
            <pc:sldMk cId="2291990381" sldId="358"/>
            <ac:spMk id="1626" creationId="{04FF70A2-2F9E-4F28-9A67-284A20D89D7C}"/>
          </ac:spMkLst>
        </pc:spChg>
        <pc:spChg chg="mod">
          <ac:chgData name="One Skill" userId="8d49c830ac36a521" providerId="LiveId" clId="{108620F3-7C9B-4B7B-BDB5-71800E3BB158}" dt="2021-04-15T15:53:46.045" v="3775" actId="165"/>
          <ac:spMkLst>
            <pc:docMk/>
            <pc:sldMk cId="2291990381" sldId="358"/>
            <ac:spMk id="1627" creationId="{07626E5F-0CBB-4310-8DA1-EDFAE29621BE}"/>
          </ac:spMkLst>
        </pc:spChg>
        <pc:spChg chg="mod">
          <ac:chgData name="One Skill" userId="8d49c830ac36a521" providerId="LiveId" clId="{108620F3-7C9B-4B7B-BDB5-71800E3BB158}" dt="2021-04-15T15:53:46.045" v="3775" actId="165"/>
          <ac:spMkLst>
            <pc:docMk/>
            <pc:sldMk cId="2291990381" sldId="358"/>
            <ac:spMk id="1628" creationId="{0F248589-42E7-46E4-87EB-C2C5AA911FC7}"/>
          </ac:spMkLst>
        </pc:spChg>
        <pc:spChg chg="mod">
          <ac:chgData name="One Skill" userId="8d49c830ac36a521" providerId="LiveId" clId="{108620F3-7C9B-4B7B-BDB5-71800E3BB158}" dt="2021-04-15T15:53:46.045" v="3775" actId="165"/>
          <ac:spMkLst>
            <pc:docMk/>
            <pc:sldMk cId="2291990381" sldId="358"/>
            <ac:spMk id="1629" creationId="{841F9C67-60FD-45EB-885F-508505235E8E}"/>
          </ac:spMkLst>
        </pc:spChg>
        <pc:spChg chg="mod">
          <ac:chgData name="One Skill" userId="8d49c830ac36a521" providerId="LiveId" clId="{108620F3-7C9B-4B7B-BDB5-71800E3BB158}" dt="2021-04-15T15:53:46.045" v="3775" actId="165"/>
          <ac:spMkLst>
            <pc:docMk/>
            <pc:sldMk cId="2291990381" sldId="358"/>
            <ac:spMk id="1630" creationId="{6DD324DA-0022-4F09-B874-239BEC34C48B}"/>
          </ac:spMkLst>
        </pc:spChg>
        <pc:spChg chg="mod">
          <ac:chgData name="One Skill" userId="8d49c830ac36a521" providerId="LiveId" clId="{108620F3-7C9B-4B7B-BDB5-71800E3BB158}" dt="2021-04-15T15:53:46.045" v="3775" actId="165"/>
          <ac:spMkLst>
            <pc:docMk/>
            <pc:sldMk cId="2291990381" sldId="358"/>
            <ac:spMk id="1631" creationId="{390F6DBC-ACDE-4FA5-B866-3A4ADEB0EE81}"/>
          </ac:spMkLst>
        </pc:spChg>
        <pc:spChg chg="mod">
          <ac:chgData name="One Skill" userId="8d49c830ac36a521" providerId="LiveId" clId="{108620F3-7C9B-4B7B-BDB5-71800E3BB158}" dt="2021-04-15T15:53:46.045" v="3775" actId="165"/>
          <ac:spMkLst>
            <pc:docMk/>
            <pc:sldMk cId="2291990381" sldId="358"/>
            <ac:spMk id="1632" creationId="{58377731-6850-4AC9-A66E-51FE23644384}"/>
          </ac:spMkLst>
        </pc:spChg>
        <pc:spChg chg="mod">
          <ac:chgData name="One Skill" userId="8d49c830ac36a521" providerId="LiveId" clId="{108620F3-7C9B-4B7B-BDB5-71800E3BB158}" dt="2021-04-15T15:53:46.045" v="3775" actId="165"/>
          <ac:spMkLst>
            <pc:docMk/>
            <pc:sldMk cId="2291990381" sldId="358"/>
            <ac:spMk id="1633" creationId="{D85BD492-D16C-4D5F-93E3-BB2399B083E9}"/>
          </ac:spMkLst>
        </pc:spChg>
        <pc:spChg chg="mod">
          <ac:chgData name="One Skill" userId="8d49c830ac36a521" providerId="LiveId" clId="{108620F3-7C9B-4B7B-BDB5-71800E3BB158}" dt="2021-04-15T15:53:46.045" v="3775" actId="165"/>
          <ac:spMkLst>
            <pc:docMk/>
            <pc:sldMk cId="2291990381" sldId="358"/>
            <ac:spMk id="1634" creationId="{E675BE4A-1572-4FC3-8CCF-C28C7DCE1D3D}"/>
          </ac:spMkLst>
        </pc:spChg>
        <pc:spChg chg="mod">
          <ac:chgData name="One Skill" userId="8d49c830ac36a521" providerId="LiveId" clId="{108620F3-7C9B-4B7B-BDB5-71800E3BB158}" dt="2021-04-15T15:53:46.045" v="3775" actId="165"/>
          <ac:spMkLst>
            <pc:docMk/>
            <pc:sldMk cId="2291990381" sldId="358"/>
            <ac:spMk id="1635" creationId="{17F00A10-A04B-4FB3-A5CD-C06E9B7659C4}"/>
          </ac:spMkLst>
        </pc:spChg>
        <pc:spChg chg="mod">
          <ac:chgData name="One Skill" userId="8d49c830ac36a521" providerId="LiveId" clId="{108620F3-7C9B-4B7B-BDB5-71800E3BB158}" dt="2021-04-15T15:53:46.045" v="3775" actId="165"/>
          <ac:spMkLst>
            <pc:docMk/>
            <pc:sldMk cId="2291990381" sldId="358"/>
            <ac:spMk id="1636" creationId="{364F01EC-13E5-4149-82AF-F0F8CAA0D7DF}"/>
          </ac:spMkLst>
        </pc:spChg>
        <pc:spChg chg="mod">
          <ac:chgData name="One Skill" userId="8d49c830ac36a521" providerId="LiveId" clId="{108620F3-7C9B-4B7B-BDB5-71800E3BB158}" dt="2021-04-15T15:53:46.045" v="3775" actId="165"/>
          <ac:spMkLst>
            <pc:docMk/>
            <pc:sldMk cId="2291990381" sldId="358"/>
            <ac:spMk id="1637" creationId="{4AAEF0AC-DD30-43CA-AC7B-BA8440E2637F}"/>
          </ac:spMkLst>
        </pc:spChg>
        <pc:spChg chg="mod">
          <ac:chgData name="One Skill" userId="8d49c830ac36a521" providerId="LiveId" clId="{108620F3-7C9B-4B7B-BDB5-71800E3BB158}" dt="2021-04-15T15:53:46.045" v="3775" actId="165"/>
          <ac:spMkLst>
            <pc:docMk/>
            <pc:sldMk cId="2291990381" sldId="358"/>
            <ac:spMk id="1638" creationId="{2BBFFF30-73A9-461C-A43D-474A148E3311}"/>
          </ac:spMkLst>
        </pc:spChg>
        <pc:spChg chg="mod">
          <ac:chgData name="One Skill" userId="8d49c830ac36a521" providerId="LiveId" clId="{108620F3-7C9B-4B7B-BDB5-71800E3BB158}" dt="2021-04-15T15:53:46.045" v="3775" actId="165"/>
          <ac:spMkLst>
            <pc:docMk/>
            <pc:sldMk cId="2291990381" sldId="358"/>
            <ac:spMk id="1639" creationId="{AE77FB52-51C9-418E-A4D9-BA7E757ADEEE}"/>
          </ac:spMkLst>
        </pc:spChg>
        <pc:spChg chg="mod">
          <ac:chgData name="One Skill" userId="8d49c830ac36a521" providerId="LiveId" clId="{108620F3-7C9B-4B7B-BDB5-71800E3BB158}" dt="2021-04-15T15:53:46.045" v="3775" actId="165"/>
          <ac:spMkLst>
            <pc:docMk/>
            <pc:sldMk cId="2291990381" sldId="358"/>
            <ac:spMk id="1640" creationId="{AADD5F38-7D1B-4088-A49F-211568315F8B}"/>
          </ac:spMkLst>
        </pc:spChg>
        <pc:spChg chg="mod">
          <ac:chgData name="One Skill" userId="8d49c830ac36a521" providerId="LiveId" clId="{108620F3-7C9B-4B7B-BDB5-71800E3BB158}" dt="2021-04-15T15:53:46.045" v="3775" actId="165"/>
          <ac:spMkLst>
            <pc:docMk/>
            <pc:sldMk cId="2291990381" sldId="358"/>
            <ac:spMk id="1641" creationId="{57C4B4FA-F458-4072-B1FA-258BB1277302}"/>
          </ac:spMkLst>
        </pc:spChg>
        <pc:spChg chg="mod">
          <ac:chgData name="One Skill" userId="8d49c830ac36a521" providerId="LiveId" clId="{108620F3-7C9B-4B7B-BDB5-71800E3BB158}" dt="2021-04-15T15:53:46.045" v="3775" actId="165"/>
          <ac:spMkLst>
            <pc:docMk/>
            <pc:sldMk cId="2291990381" sldId="358"/>
            <ac:spMk id="1642" creationId="{C43C0E0B-DD81-4B6B-8758-362EEF5FC8CC}"/>
          </ac:spMkLst>
        </pc:spChg>
        <pc:spChg chg="mod">
          <ac:chgData name="One Skill" userId="8d49c830ac36a521" providerId="LiveId" clId="{108620F3-7C9B-4B7B-BDB5-71800E3BB158}" dt="2021-04-15T15:53:46.045" v="3775" actId="165"/>
          <ac:spMkLst>
            <pc:docMk/>
            <pc:sldMk cId="2291990381" sldId="358"/>
            <ac:spMk id="1643" creationId="{CAACE345-7EBD-499A-ABEC-D920FC34EA88}"/>
          </ac:spMkLst>
        </pc:spChg>
        <pc:spChg chg="mod">
          <ac:chgData name="One Skill" userId="8d49c830ac36a521" providerId="LiveId" clId="{108620F3-7C9B-4B7B-BDB5-71800E3BB158}" dt="2021-04-15T15:53:46.045" v="3775" actId="165"/>
          <ac:spMkLst>
            <pc:docMk/>
            <pc:sldMk cId="2291990381" sldId="358"/>
            <ac:spMk id="1645" creationId="{4F6EE247-B97F-4386-9A18-4562FC7E5E94}"/>
          </ac:spMkLst>
        </pc:spChg>
        <pc:spChg chg="mod">
          <ac:chgData name="One Skill" userId="8d49c830ac36a521" providerId="LiveId" clId="{108620F3-7C9B-4B7B-BDB5-71800E3BB158}" dt="2021-04-15T15:53:46.045" v="3775" actId="165"/>
          <ac:spMkLst>
            <pc:docMk/>
            <pc:sldMk cId="2291990381" sldId="358"/>
            <ac:spMk id="1646" creationId="{089EC51A-88AA-482C-9BAB-10F9BAA6A4C4}"/>
          </ac:spMkLst>
        </pc:spChg>
        <pc:spChg chg="mod">
          <ac:chgData name="One Skill" userId="8d49c830ac36a521" providerId="LiveId" clId="{108620F3-7C9B-4B7B-BDB5-71800E3BB158}" dt="2021-04-15T15:53:46.045" v="3775" actId="165"/>
          <ac:spMkLst>
            <pc:docMk/>
            <pc:sldMk cId="2291990381" sldId="358"/>
            <ac:spMk id="1647" creationId="{6C4BFF77-4EFE-4C1F-B8AA-6A1E91E32F5B}"/>
          </ac:spMkLst>
        </pc:spChg>
        <pc:spChg chg="mod">
          <ac:chgData name="One Skill" userId="8d49c830ac36a521" providerId="LiveId" clId="{108620F3-7C9B-4B7B-BDB5-71800E3BB158}" dt="2021-04-15T15:53:46.045" v="3775" actId="165"/>
          <ac:spMkLst>
            <pc:docMk/>
            <pc:sldMk cId="2291990381" sldId="358"/>
            <ac:spMk id="1648" creationId="{9E93FBED-11B4-4F2D-B956-F419BC80D165}"/>
          </ac:spMkLst>
        </pc:spChg>
        <pc:spChg chg="mod">
          <ac:chgData name="One Skill" userId="8d49c830ac36a521" providerId="LiveId" clId="{108620F3-7C9B-4B7B-BDB5-71800E3BB158}" dt="2021-04-15T15:53:46.045" v="3775" actId="165"/>
          <ac:spMkLst>
            <pc:docMk/>
            <pc:sldMk cId="2291990381" sldId="358"/>
            <ac:spMk id="1649" creationId="{9ADA8ED5-EF6B-47FF-9D70-E1D3B0C8E4F0}"/>
          </ac:spMkLst>
        </pc:spChg>
        <pc:spChg chg="mod">
          <ac:chgData name="One Skill" userId="8d49c830ac36a521" providerId="LiveId" clId="{108620F3-7C9B-4B7B-BDB5-71800E3BB158}" dt="2021-04-15T15:53:46.045" v="3775" actId="165"/>
          <ac:spMkLst>
            <pc:docMk/>
            <pc:sldMk cId="2291990381" sldId="358"/>
            <ac:spMk id="1650" creationId="{2B6D23B7-1D73-470A-B0AD-2134B8C085EB}"/>
          </ac:spMkLst>
        </pc:spChg>
        <pc:spChg chg="mod">
          <ac:chgData name="One Skill" userId="8d49c830ac36a521" providerId="LiveId" clId="{108620F3-7C9B-4B7B-BDB5-71800E3BB158}" dt="2021-04-15T15:53:46.045" v="3775" actId="165"/>
          <ac:spMkLst>
            <pc:docMk/>
            <pc:sldMk cId="2291990381" sldId="358"/>
            <ac:spMk id="1651" creationId="{CE962665-9971-4251-959B-7D46606FA835}"/>
          </ac:spMkLst>
        </pc:spChg>
        <pc:spChg chg="mod">
          <ac:chgData name="One Skill" userId="8d49c830ac36a521" providerId="LiveId" clId="{108620F3-7C9B-4B7B-BDB5-71800E3BB158}" dt="2021-04-15T15:53:46.045" v="3775" actId="165"/>
          <ac:spMkLst>
            <pc:docMk/>
            <pc:sldMk cId="2291990381" sldId="358"/>
            <ac:spMk id="1652" creationId="{2E5F6BCF-DA22-4247-8AB8-1FD5BAEF0F6F}"/>
          </ac:spMkLst>
        </pc:spChg>
        <pc:spChg chg="mod">
          <ac:chgData name="One Skill" userId="8d49c830ac36a521" providerId="LiveId" clId="{108620F3-7C9B-4B7B-BDB5-71800E3BB158}" dt="2021-04-15T15:53:46.045" v="3775" actId="165"/>
          <ac:spMkLst>
            <pc:docMk/>
            <pc:sldMk cId="2291990381" sldId="358"/>
            <ac:spMk id="1653" creationId="{D25A81C2-C088-4C3F-93D5-EDECF629F450}"/>
          </ac:spMkLst>
        </pc:spChg>
        <pc:spChg chg="mod">
          <ac:chgData name="One Skill" userId="8d49c830ac36a521" providerId="LiveId" clId="{108620F3-7C9B-4B7B-BDB5-71800E3BB158}" dt="2021-04-15T15:53:46.045" v="3775" actId="165"/>
          <ac:spMkLst>
            <pc:docMk/>
            <pc:sldMk cId="2291990381" sldId="358"/>
            <ac:spMk id="1654" creationId="{21D5CC4E-7016-4C3D-8F72-7A93FA07DE29}"/>
          </ac:spMkLst>
        </pc:spChg>
        <pc:spChg chg="mod">
          <ac:chgData name="One Skill" userId="8d49c830ac36a521" providerId="LiveId" clId="{108620F3-7C9B-4B7B-BDB5-71800E3BB158}" dt="2021-04-15T15:53:46.045" v="3775" actId="165"/>
          <ac:spMkLst>
            <pc:docMk/>
            <pc:sldMk cId="2291990381" sldId="358"/>
            <ac:spMk id="1655" creationId="{9506B151-4F5F-4D9D-9330-57FBC964DB99}"/>
          </ac:spMkLst>
        </pc:spChg>
        <pc:spChg chg="mod">
          <ac:chgData name="One Skill" userId="8d49c830ac36a521" providerId="LiveId" clId="{108620F3-7C9B-4B7B-BDB5-71800E3BB158}" dt="2021-04-15T15:53:46.045" v="3775" actId="165"/>
          <ac:spMkLst>
            <pc:docMk/>
            <pc:sldMk cId="2291990381" sldId="358"/>
            <ac:spMk id="1658" creationId="{E5F5097B-A87C-4107-87DF-A615BC56B323}"/>
          </ac:spMkLst>
        </pc:spChg>
        <pc:spChg chg="mod">
          <ac:chgData name="One Skill" userId="8d49c830ac36a521" providerId="LiveId" clId="{108620F3-7C9B-4B7B-BDB5-71800E3BB158}" dt="2021-04-15T15:53:46.045" v="3775" actId="165"/>
          <ac:spMkLst>
            <pc:docMk/>
            <pc:sldMk cId="2291990381" sldId="358"/>
            <ac:spMk id="1659" creationId="{EC9E6C92-F5C6-4520-A192-CE58812B0C35}"/>
          </ac:spMkLst>
        </pc:spChg>
        <pc:spChg chg="mod">
          <ac:chgData name="One Skill" userId="8d49c830ac36a521" providerId="LiveId" clId="{108620F3-7C9B-4B7B-BDB5-71800E3BB158}" dt="2021-04-15T15:53:46.045" v="3775" actId="165"/>
          <ac:spMkLst>
            <pc:docMk/>
            <pc:sldMk cId="2291990381" sldId="358"/>
            <ac:spMk id="1660" creationId="{92908CDC-AF4B-4E40-9EC1-F6D65A5836EB}"/>
          </ac:spMkLst>
        </pc:spChg>
        <pc:spChg chg="mod">
          <ac:chgData name="One Skill" userId="8d49c830ac36a521" providerId="LiveId" clId="{108620F3-7C9B-4B7B-BDB5-71800E3BB158}" dt="2021-04-15T15:53:46.045" v="3775" actId="165"/>
          <ac:spMkLst>
            <pc:docMk/>
            <pc:sldMk cId="2291990381" sldId="358"/>
            <ac:spMk id="1661" creationId="{421EABCA-BC3A-4133-8A48-3F48191AFA01}"/>
          </ac:spMkLst>
        </pc:spChg>
        <pc:spChg chg="mod">
          <ac:chgData name="One Skill" userId="8d49c830ac36a521" providerId="LiveId" clId="{108620F3-7C9B-4B7B-BDB5-71800E3BB158}" dt="2021-04-15T15:53:46.045" v="3775" actId="165"/>
          <ac:spMkLst>
            <pc:docMk/>
            <pc:sldMk cId="2291990381" sldId="358"/>
            <ac:spMk id="1662" creationId="{F43057D8-FDE4-4D97-96D9-9E4714641AF1}"/>
          </ac:spMkLst>
        </pc:spChg>
        <pc:spChg chg="mod">
          <ac:chgData name="One Skill" userId="8d49c830ac36a521" providerId="LiveId" clId="{108620F3-7C9B-4B7B-BDB5-71800E3BB158}" dt="2021-04-15T15:53:46.045" v="3775" actId="165"/>
          <ac:spMkLst>
            <pc:docMk/>
            <pc:sldMk cId="2291990381" sldId="358"/>
            <ac:spMk id="1663" creationId="{D7C836A1-F3B6-4399-BB6F-692B866777EB}"/>
          </ac:spMkLst>
        </pc:spChg>
        <pc:spChg chg="mod">
          <ac:chgData name="One Skill" userId="8d49c830ac36a521" providerId="LiveId" clId="{108620F3-7C9B-4B7B-BDB5-71800E3BB158}" dt="2021-04-15T15:53:46.045" v="3775" actId="165"/>
          <ac:spMkLst>
            <pc:docMk/>
            <pc:sldMk cId="2291990381" sldId="358"/>
            <ac:spMk id="1664" creationId="{3A3FED02-5A1D-48B8-9CBD-25DA2601A969}"/>
          </ac:spMkLst>
        </pc:spChg>
        <pc:spChg chg="mod">
          <ac:chgData name="One Skill" userId="8d49c830ac36a521" providerId="LiveId" clId="{108620F3-7C9B-4B7B-BDB5-71800E3BB158}" dt="2021-04-15T15:59:04.419" v="3965" actId="207"/>
          <ac:spMkLst>
            <pc:docMk/>
            <pc:sldMk cId="2291990381" sldId="358"/>
            <ac:spMk id="1665" creationId="{70267A04-FB9B-4A1E-90F1-46F872E5A19A}"/>
          </ac:spMkLst>
        </pc:spChg>
        <pc:spChg chg="mod">
          <ac:chgData name="One Skill" userId="8d49c830ac36a521" providerId="LiveId" clId="{108620F3-7C9B-4B7B-BDB5-71800E3BB158}" dt="2021-04-15T15:53:46.045" v="3775" actId="165"/>
          <ac:spMkLst>
            <pc:docMk/>
            <pc:sldMk cId="2291990381" sldId="358"/>
            <ac:spMk id="1666" creationId="{8ECCB195-D744-40AE-AD1B-3990CDB940E5}"/>
          </ac:spMkLst>
        </pc:spChg>
        <pc:spChg chg="mod">
          <ac:chgData name="One Skill" userId="8d49c830ac36a521" providerId="LiveId" clId="{108620F3-7C9B-4B7B-BDB5-71800E3BB158}" dt="2021-04-15T15:53:46.045" v="3775" actId="165"/>
          <ac:spMkLst>
            <pc:docMk/>
            <pc:sldMk cId="2291990381" sldId="358"/>
            <ac:spMk id="1667" creationId="{ADD7DBC9-E4D4-4CD2-9B4E-BAC9CDF86D32}"/>
          </ac:spMkLst>
        </pc:spChg>
        <pc:spChg chg="mod">
          <ac:chgData name="One Skill" userId="8d49c830ac36a521" providerId="LiveId" clId="{108620F3-7C9B-4B7B-BDB5-71800E3BB158}" dt="2021-04-15T15:53:46.045" v="3775" actId="165"/>
          <ac:spMkLst>
            <pc:docMk/>
            <pc:sldMk cId="2291990381" sldId="358"/>
            <ac:spMk id="1668" creationId="{D0DFCF76-581E-45E1-8ABA-46A47D543956}"/>
          </ac:spMkLst>
        </pc:spChg>
        <pc:spChg chg="mod">
          <ac:chgData name="One Skill" userId="8d49c830ac36a521" providerId="LiveId" clId="{108620F3-7C9B-4B7B-BDB5-71800E3BB158}" dt="2021-04-15T15:53:46.045" v="3775" actId="165"/>
          <ac:spMkLst>
            <pc:docMk/>
            <pc:sldMk cId="2291990381" sldId="358"/>
            <ac:spMk id="1669" creationId="{07D0587C-B304-42AA-8E30-405E64F600A9}"/>
          </ac:spMkLst>
        </pc:spChg>
        <pc:spChg chg="mod">
          <ac:chgData name="One Skill" userId="8d49c830ac36a521" providerId="LiveId" clId="{108620F3-7C9B-4B7B-BDB5-71800E3BB158}" dt="2021-04-15T15:53:46.045" v="3775" actId="165"/>
          <ac:spMkLst>
            <pc:docMk/>
            <pc:sldMk cId="2291990381" sldId="358"/>
            <ac:spMk id="1670" creationId="{34A7B178-F087-4AA6-8C38-8A3F10910859}"/>
          </ac:spMkLst>
        </pc:spChg>
        <pc:spChg chg="mod">
          <ac:chgData name="One Skill" userId="8d49c830ac36a521" providerId="LiveId" clId="{108620F3-7C9B-4B7B-BDB5-71800E3BB158}" dt="2021-04-15T15:53:46.045" v="3775" actId="165"/>
          <ac:spMkLst>
            <pc:docMk/>
            <pc:sldMk cId="2291990381" sldId="358"/>
            <ac:spMk id="1671" creationId="{F26AC130-F606-4D37-B1D0-73371FA9FB73}"/>
          </ac:spMkLst>
        </pc:spChg>
        <pc:spChg chg="mod">
          <ac:chgData name="One Skill" userId="8d49c830ac36a521" providerId="LiveId" clId="{108620F3-7C9B-4B7B-BDB5-71800E3BB158}" dt="2021-04-15T15:53:46.045" v="3775" actId="165"/>
          <ac:spMkLst>
            <pc:docMk/>
            <pc:sldMk cId="2291990381" sldId="358"/>
            <ac:spMk id="1672" creationId="{AD0EC55B-6B95-42C0-B658-265AF035271A}"/>
          </ac:spMkLst>
        </pc:spChg>
        <pc:spChg chg="mod">
          <ac:chgData name="One Skill" userId="8d49c830ac36a521" providerId="LiveId" clId="{108620F3-7C9B-4B7B-BDB5-71800E3BB158}" dt="2021-04-15T15:53:46.045" v="3775" actId="165"/>
          <ac:spMkLst>
            <pc:docMk/>
            <pc:sldMk cId="2291990381" sldId="358"/>
            <ac:spMk id="1673" creationId="{21857F23-8A37-4B90-9286-FD79A9653E5D}"/>
          </ac:spMkLst>
        </pc:spChg>
        <pc:spChg chg="mod">
          <ac:chgData name="One Skill" userId="8d49c830ac36a521" providerId="LiveId" clId="{108620F3-7C9B-4B7B-BDB5-71800E3BB158}" dt="2021-04-15T15:53:46.045" v="3775" actId="165"/>
          <ac:spMkLst>
            <pc:docMk/>
            <pc:sldMk cId="2291990381" sldId="358"/>
            <ac:spMk id="1674" creationId="{4A5B30D3-8BC1-45E4-B894-85C639E2F3D2}"/>
          </ac:spMkLst>
        </pc:spChg>
        <pc:spChg chg="mod">
          <ac:chgData name="One Skill" userId="8d49c830ac36a521" providerId="LiveId" clId="{108620F3-7C9B-4B7B-BDB5-71800E3BB158}" dt="2021-04-15T15:53:46.045" v="3775" actId="165"/>
          <ac:spMkLst>
            <pc:docMk/>
            <pc:sldMk cId="2291990381" sldId="358"/>
            <ac:spMk id="1675" creationId="{414B8968-B5AB-4A91-9B42-272D0EFB40CC}"/>
          </ac:spMkLst>
        </pc:spChg>
        <pc:spChg chg="mod">
          <ac:chgData name="One Skill" userId="8d49c830ac36a521" providerId="LiveId" clId="{108620F3-7C9B-4B7B-BDB5-71800E3BB158}" dt="2021-04-15T15:53:46.045" v="3775" actId="165"/>
          <ac:spMkLst>
            <pc:docMk/>
            <pc:sldMk cId="2291990381" sldId="358"/>
            <ac:spMk id="1677" creationId="{75C23A35-7028-4B14-AB13-1DEDA7737E71}"/>
          </ac:spMkLst>
        </pc:spChg>
        <pc:spChg chg="mod">
          <ac:chgData name="One Skill" userId="8d49c830ac36a521" providerId="LiveId" clId="{108620F3-7C9B-4B7B-BDB5-71800E3BB158}" dt="2021-04-15T15:54:23.517" v="3842" actId="207"/>
          <ac:spMkLst>
            <pc:docMk/>
            <pc:sldMk cId="2291990381" sldId="358"/>
            <ac:spMk id="1678" creationId="{C0C307D7-F01E-4B10-9CEC-4E02EC883A95}"/>
          </ac:spMkLst>
        </pc:spChg>
        <pc:spChg chg="mod">
          <ac:chgData name="One Skill" userId="8d49c830ac36a521" providerId="LiveId" clId="{108620F3-7C9B-4B7B-BDB5-71800E3BB158}" dt="2021-04-15T15:53:46.045" v="3775" actId="165"/>
          <ac:spMkLst>
            <pc:docMk/>
            <pc:sldMk cId="2291990381" sldId="358"/>
            <ac:spMk id="1679" creationId="{72B37F86-E523-49F0-B61E-4F9D5A6CA1E3}"/>
          </ac:spMkLst>
        </pc:spChg>
        <pc:spChg chg="mod">
          <ac:chgData name="One Skill" userId="8d49c830ac36a521" providerId="LiveId" clId="{108620F3-7C9B-4B7B-BDB5-71800E3BB158}" dt="2021-04-15T15:54:26.897" v="3878" actId="207"/>
          <ac:spMkLst>
            <pc:docMk/>
            <pc:sldMk cId="2291990381" sldId="358"/>
            <ac:spMk id="1680" creationId="{41BC1678-5889-4113-842B-385D64D7814C}"/>
          </ac:spMkLst>
        </pc:spChg>
        <pc:spChg chg="mod">
          <ac:chgData name="One Skill" userId="8d49c830ac36a521" providerId="LiveId" clId="{108620F3-7C9B-4B7B-BDB5-71800E3BB158}" dt="2021-04-15T15:53:46.045" v="3775" actId="165"/>
          <ac:spMkLst>
            <pc:docMk/>
            <pc:sldMk cId="2291990381" sldId="358"/>
            <ac:spMk id="1681" creationId="{779FCEBD-EC7A-466F-8AFA-0324FEDC19C3}"/>
          </ac:spMkLst>
        </pc:spChg>
        <pc:spChg chg="mod">
          <ac:chgData name="One Skill" userId="8d49c830ac36a521" providerId="LiveId" clId="{108620F3-7C9B-4B7B-BDB5-71800E3BB158}" dt="2021-04-15T15:53:46.045" v="3775" actId="165"/>
          <ac:spMkLst>
            <pc:docMk/>
            <pc:sldMk cId="2291990381" sldId="358"/>
            <ac:spMk id="1682" creationId="{3F8AE897-BB3F-4217-806F-B4F541395A9F}"/>
          </ac:spMkLst>
        </pc:spChg>
        <pc:spChg chg="mod">
          <ac:chgData name="One Skill" userId="8d49c830ac36a521" providerId="LiveId" clId="{108620F3-7C9B-4B7B-BDB5-71800E3BB158}" dt="2021-04-15T15:53:46.045" v="3775" actId="165"/>
          <ac:spMkLst>
            <pc:docMk/>
            <pc:sldMk cId="2291990381" sldId="358"/>
            <ac:spMk id="1683" creationId="{4A57717C-EABE-44D9-BCE5-23183582FCA2}"/>
          </ac:spMkLst>
        </pc:spChg>
        <pc:spChg chg="mod">
          <ac:chgData name="One Skill" userId="8d49c830ac36a521" providerId="LiveId" clId="{108620F3-7C9B-4B7B-BDB5-71800E3BB158}" dt="2021-04-15T15:53:46.045" v="3775" actId="165"/>
          <ac:spMkLst>
            <pc:docMk/>
            <pc:sldMk cId="2291990381" sldId="358"/>
            <ac:spMk id="1684" creationId="{B0302FEA-56D3-4225-A2B9-3BEB496DFB62}"/>
          </ac:spMkLst>
        </pc:spChg>
        <pc:spChg chg="mod">
          <ac:chgData name="One Skill" userId="8d49c830ac36a521" providerId="LiveId" clId="{108620F3-7C9B-4B7B-BDB5-71800E3BB158}" dt="2021-04-15T15:53:46.045" v="3775" actId="165"/>
          <ac:spMkLst>
            <pc:docMk/>
            <pc:sldMk cId="2291990381" sldId="358"/>
            <ac:spMk id="1685" creationId="{AC19705C-0E2E-44F9-97C4-85A9C26069E6}"/>
          </ac:spMkLst>
        </pc:spChg>
        <pc:spChg chg="mod">
          <ac:chgData name="One Skill" userId="8d49c830ac36a521" providerId="LiveId" clId="{108620F3-7C9B-4B7B-BDB5-71800E3BB158}" dt="2021-04-15T15:53:46.045" v="3775" actId="165"/>
          <ac:spMkLst>
            <pc:docMk/>
            <pc:sldMk cId="2291990381" sldId="358"/>
            <ac:spMk id="1686" creationId="{E367B7DE-65A0-4229-B78F-196DA913968F}"/>
          </ac:spMkLst>
        </pc:spChg>
        <pc:spChg chg="mod">
          <ac:chgData name="One Skill" userId="8d49c830ac36a521" providerId="LiveId" clId="{108620F3-7C9B-4B7B-BDB5-71800E3BB158}" dt="2021-04-15T15:53:46.045" v="3775" actId="165"/>
          <ac:spMkLst>
            <pc:docMk/>
            <pc:sldMk cId="2291990381" sldId="358"/>
            <ac:spMk id="1687" creationId="{E1FCE949-B5AE-4CE4-BD48-21F5C6CAFC6F}"/>
          </ac:spMkLst>
        </pc:spChg>
        <pc:spChg chg="mod">
          <ac:chgData name="One Skill" userId="8d49c830ac36a521" providerId="LiveId" clId="{108620F3-7C9B-4B7B-BDB5-71800E3BB158}" dt="2021-04-15T15:53:46.045" v="3775" actId="165"/>
          <ac:spMkLst>
            <pc:docMk/>
            <pc:sldMk cId="2291990381" sldId="358"/>
            <ac:spMk id="1688" creationId="{D3AC3079-FF29-4C0E-8011-185542C3B81E}"/>
          </ac:spMkLst>
        </pc:spChg>
        <pc:spChg chg="mod">
          <ac:chgData name="One Skill" userId="8d49c830ac36a521" providerId="LiveId" clId="{108620F3-7C9B-4B7B-BDB5-71800E3BB158}" dt="2021-04-15T15:53:46.045" v="3775" actId="165"/>
          <ac:spMkLst>
            <pc:docMk/>
            <pc:sldMk cId="2291990381" sldId="358"/>
            <ac:spMk id="1689" creationId="{22684F8B-C954-47B2-93D8-56243DD312AB}"/>
          </ac:spMkLst>
        </pc:spChg>
        <pc:spChg chg="mod">
          <ac:chgData name="One Skill" userId="8d49c830ac36a521" providerId="LiveId" clId="{108620F3-7C9B-4B7B-BDB5-71800E3BB158}" dt="2021-04-15T15:53:46.045" v="3775" actId="165"/>
          <ac:spMkLst>
            <pc:docMk/>
            <pc:sldMk cId="2291990381" sldId="358"/>
            <ac:spMk id="1690" creationId="{FC44A1EB-3654-46B8-9BC8-D610ED300194}"/>
          </ac:spMkLst>
        </pc:spChg>
        <pc:spChg chg="mod">
          <ac:chgData name="One Skill" userId="8d49c830ac36a521" providerId="LiveId" clId="{108620F3-7C9B-4B7B-BDB5-71800E3BB158}" dt="2021-04-15T15:53:46.045" v="3775" actId="165"/>
          <ac:spMkLst>
            <pc:docMk/>
            <pc:sldMk cId="2291990381" sldId="358"/>
            <ac:spMk id="1691" creationId="{336FC424-DD9F-4AC7-B00E-42A6064D93E2}"/>
          </ac:spMkLst>
        </pc:spChg>
        <pc:grpChg chg="add mod">
          <ac:chgData name="One Skill" userId="8d49c830ac36a521" providerId="LiveId" clId="{108620F3-7C9B-4B7B-BDB5-71800E3BB158}" dt="2021-04-15T15:57:46.698" v="3885" actId="164"/>
          <ac:grpSpMkLst>
            <pc:docMk/>
            <pc:sldMk cId="2291990381" sldId="358"/>
            <ac:grpSpMk id="2" creationId="{B6834BED-C80B-47DB-AA56-63A10312FAE0}"/>
          </ac:grpSpMkLst>
        </pc:grpChg>
        <pc:grpChg chg="del">
          <ac:chgData name="One Skill" userId="8d49c830ac36a521" providerId="LiveId" clId="{108620F3-7C9B-4B7B-BDB5-71800E3BB158}" dt="2021-04-15T15:23:24.455" v="3494" actId="478"/>
          <ac:grpSpMkLst>
            <pc:docMk/>
            <pc:sldMk cId="2291990381" sldId="358"/>
            <ac:grpSpMk id="2" creationId="{F87509B8-5C34-40CC-BF25-9F7D507CD2C8}"/>
          </ac:grpSpMkLst>
        </pc:grpChg>
        <pc:grpChg chg="add mod modVis">
          <ac:chgData name="One Skill" userId="8d49c830ac36a521" providerId="LiveId" clId="{108620F3-7C9B-4B7B-BDB5-71800E3BB158}" dt="2021-04-15T15:59:53.182" v="3985" actId="1076"/>
          <ac:grpSpMkLst>
            <pc:docMk/>
            <pc:sldMk cId="2291990381" sldId="358"/>
            <ac:grpSpMk id="5" creationId="{CC531E6E-26A8-4217-89F3-0F33C9D7686D}"/>
          </ac:grpSpMkLst>
        </pc:grpChg>
        <pc:grpChg chg="add mod modVis">
          <ac:chgData name="One Skill" userId="8d49c830ac36a521" providerId="LiveId" clId="{108620F3-7C9B-4B7B-BDB5-71800E3BB158}" dt="2021-04-15T15:59:51.777" v="3983" actId="1076"/>
          <ac:grpSpMkLst>
            <pc:docMk/>
            <pc:sldMk cId="2291990381" sldId="358"/>
            <ac:grpSpMk id="10" creationId="{FA570126-37E7-405E-8BD4-22A31EA049D1}"/>
          </ac:grpSpMkLst>
        </pc:grpChg>
        <pc:grpChg chg="add mod ord modVis">
          <ac:chgData name="One Skill" userId="8d49c830ac36a521" providerId="LiveId" clId="{108620F3-7C9B-4B7B-BDB5-71800E3BB158}" dt="2021-04-15T16:00:43.808" v="4039" actId="167"/>
          <ac:grpSpMkLst>
            <pc:docMk/>
            <pc:sldMk cId="2291990381" sldId="358"/>
            <ac:grpSpMk id="11" creationId="{D6325FA5-6188-4F25-8A1D-3E06EDE1E2CA}"/>
          </ac:grpSpMkLst>
        </pc:grpChg>
        <pc:grpChg chg="add mod">
          <ac:chgData name="One Skill" userId="8d49c830ac36a521" providerId="LiveId" clId="{108620F3-7C9B-4B7B-BDB5-71800E3BB158}" dt="2021-04-15T16:01:36.180" v="4050" actId="1076"/>
          <ac:grpSpMkLst>
            <pc:docMk/>
            <pc:sldMk cId="2291990381" sldId="358"/>
            <ac:grpSpMk id="12" creationId="{B7DF9721-2181-41A5-BC98-53814F984ECE}"/>
          </ac:grpSpMkLst>
        </pc:grpChg>
        <pc:grpChg chg="del mod">
          <ac:chgData name="One Skill" userId="8d49c830ac36a521" providerId="LiveId" clId="{108620F3-7C9B-4B7B-BDB5-71800E3BB158}" dt="2021-04-15T15:53:46.045" v="3775" actId="165"/>
          <ac:grpSpMkLst>
            <pc:docMk/>
            <pc:sldMk cId="2291990381" sldId="358"/>
            <ac:grpSpMk id="621" creationId="{C17BDA7E-DA4C-49D2-A558-7341EDAB0B11}"/>
          </ac:grpSpMkLst>
        </pc:grpChg>
        <pc:grpChg chg="del">
          <ac:chgData name="One Skill" userId="8d49c830ac36a521" providerId="LiveId" clId="{108620F3-7C9B-4B7B-BDB5-71800E3BB158}" dt="2021-04-15T15:23:24.455" v="3494" actId="478"/>
          <ac:grpSpMkLst>
            <pc:docMk/>
            <pc:sldMk cId="2291990381" sldId="358"/>
            <ac:grpSpMk id="712" creationId="{1B53C723-0D7F-4DE2-A40E-75F2BEDAAE2A}"/>
          </ac:grpSpMkLst>
        </pc:grpChg>
        <pc:grpChg chg="del">
          <ac:chgData name="One Skill" userId="8d49c830ac36a521" providerId="LiveId" clId="{108620F3-7C9B-4B7B-BDB5-71800E3BB158}" dt="2021-04-15T15:23:24.455" v="3494" actId="478"/>
          <ac:grpSpMkLst>
            <pc:docMk/>
            <pc:sldMk cId="2291990381" sldId="358"/>
            <ac:grpSpMk id="805" creationId="{1B53C723-0D7F-4DE2-A40E-75F2BEDAAE2A}"/>
          </ac:grpSpMkLst>
        </pc:grpChg>
        <pc:grpChg chg="del">
          <ac:chgData name="One Skill" userId="8d49c830ac36a521" providerId="LiveId" clId="{108620F3-7C9B-4B7B-BDB5-71800E3BB158}" dt="2021-04-15T15:23:24.455" v="3494" actId="478"/>
          <ac:grpSpMkLst>
            <pc:docMk/>
            <pc:sldMk cId="2291990381" sldId="358"/>
            <ac:grpSpMk id="1105" creationId="{7E9AED97-7353-4BD4-8110-E7BC78A4F09E}"/>
          </ac:grpSpMkLst>
        </pc:grpChg>
        <pc:grpChg chg="del">
          <ac:chgData name="One Skill" userId="8d49c830ac36a521" providerId="LiveId" clId="{108620F3-7C9B-4B7B-BDB5-71800E3BB158}" dt="2021-04-15T15:23:24.455" v="3494" actId="478"/>
          <ac:grpSpMkLst>
            <pc:docMk/>
            <pc:sldMk cId="2291990381" sldId="358"/>
            <ac:grpSpMk id="1106" creationId="{878E2120-C76C-4D90-8F96-16942DF616A5}"/>
          </ac:grpSpMkLst>
        </pc:grpChg>
        <pc:grpChg chg="del">
          <ac:chgData name="One Skill" userId="8d49c830ac36a521" providerId="LiveId" clId="{108620F3-7C9B-4B7B-BDB5-71800E3BB158}" dt="2021-04-15T15:23:24.455" v="3494" actId="478"/>
          <ac:grpSpMkLst>
            <pc:docMk/>
            <pc:sldMk cId="2291990381" sldId="358"/>
            <ac:grpSpMk id="1108" creationId="{FECBFDDD-4DE5-4A03-ADD7-D283AA94A66C}"/>
          </ac:grpSpMkLst>
        </pc:grpChg>
        <pc:grpChg chg="del mod topLvl">
          <ac:chgData name="One Skill" userId="8d49c830ac36a521" providerId="LiveId" clId="{108620F3-7C9B-4B7B-BDB5-71800E3BB158}" dt="2021-04-15T15:54:05.436" v="3780" actId="165"/>
          <ac:grpSpMkLst>
            <pc:docMk/>
            <pc:sldMk cId="2291990381" sldId="358"/>
            <ac:grpSpMk id="1110" creationId="{C17BDA7E-DA4C-49D2-A558-7341EDAB0B11}"/>
          </ac:grpSpMkLst>
        </pc:grpChg>
        <pc:grpChg chg="mod topLvl">
          <ac:chgData name="One Skill" userId="8d49c830ac36a521" providerId="LiveId" clId="{108620F3-7C9B-4B7B-BDB5-71800E3BB158}" dt="2021-04-15T15:58:34.375" v="3897" actId="164"/>
          <ac:grpSpMkLst>
            <pc:docMk/>
            <pc:sldMk cId="2291990381" sldId="358"/>
            <ac:grpSpMk id="1116" creationId="{C17BDA7E-DA4C-49D2-A558-7341EDAB0B11}"/>
          </ac:grpSpMkLst>
        </pc:grpChg>
        <pc:grpChg chg="mod">
          <ac:chgData name="One Skill" userId="8d49c830ac36a521" providerId="LiveId" clId="{108620F3-7C9B-4B7B-BDB5-71800E3BB158}" dt="2021-04-15T15:53:46.045" v="3775" actId="165"/>
          <ac:grpSpMkLst>
            <pc:docMk/>
            <pc:sldMk cId="2291990381" sldId="358"/>
            <ac:grpSpMk id="1117" creationId="{C17BDA7E-DA4C-49D2-A558-7341EDAB0B11}"/>
          </ac:grpSpMkLst>
        </pc:grpChg>
        <pc:grpChg chg="mod">
          <ac:chgData name="One Skill" userId="8d49c830ac36a521" providerId="LiveId" clId="{108620F3-7C9B-4B7B-BDB5-71800E3BB158}" dt="2021-04-15T15:53:46.045" v="3775" actId="165"/>
          <ac:grpSpMkLst>
            <pc:docMk/>
            <pc:sldMk cId="2291990381" sldId="358"/>
            <ac:grpSpMk id="1122" creationId="{C17BDA7E-DA4C-49D2-A558-7341EDAB0B11}"/>
          </ac:grpSpMkLst>
        </pc:grpChg>
        <pc:grpChg chg="mod topLvl">
          <ac:chgData name="One Skill" userId="8d49c830ac36a521" providerId="LiveId" clId="{108620F3-7C9B-4B7B-BDB5-71800E3BB158}" dt="2021-04-15T15:58:34.375" v="3897" actId="164"/>
          <ac:grpSpMkLst>
            <pc:docMk/>
            <pc:sldMk cId="2291990381" sldId="358"/>
            <ac:grpSpMk id="1130" creationId="{C17BDA7E-DA4C-49D2-A558-7341EDAB0B11}"/>
          </ac:grpSpMkLst>
        </pc:grpChg>
        <pc:grpChg chg="del mod topLvl">
          <ac:chgData name="One Skill" userId="8d49c830ac36a521" providerId="LiveId" clId="{108620F3-7C9B-4B7B-BDB5-71800E3BB158}" dt="2021-04-15T15:59:18.789" v="3968" actId="165"/>
          <ac:grpSpMkLst>
            <pc:docMk/>
            <pc:sldMk cId="2291990381" sldId="358"/>
            <ac:grpSpMk id="1141" creationId="{C17BDA7E-DA4C-49D2-A558-7341EDAB0B11}"/>
          </ac:grpSpMkLst>
        </pc:grpChg>
        <pc:grpChg chg="mod topLvl">
          <ac:chgData name="One Skill" userId="8d49c830ac36a521" providerId="LiveId" clId="{108620F3-7C9B-4B7B-BDB5-71800E3BB158}" dt="2021-04-15T15:59:22.451" v="3969" actId="164"/>
          <ac:grpSpMkLst>
            <pc:docMk/>
            <pc:sldMk cId="2291990381" sldId="358"/>
            <ac:grpSpMk id="1142" creationId="{C17BDA7E-DA4C-49D2-A558-7341EDAB0B11}"/>
          </ac:grpSpMkLst>
        </pc:grpChg>
        <pc:grpChg chg="mod topLvl">
          <ac:chgData name="One Skill" userId="8d49c830ac36a521" providerId="LiveId" clId="{108620F3-7C9B-4B7B-BDB5-71800E3BB158}" dt="2021-04-15T15:59:22.451" v="3969" actId="164"/>
          <ac:grpSpMkLst>
            <pc:docMk/>
            <pc:sldMk cId="2291990381" sldId="358"/>
            <ac:grpSpMk id="1145" creationId="{C17BDA7E-DA4C-49D2-A558-7341EDAB0B11}"/>
          </ac:grpSpMkLst>
        </pc:grpChg>
        <pc:grpChg chg="mod topLvl">
          <ac:chgData name="One Skill" userId="8d49c830ac36a521" providerId="LiveId" clId="{108620F3-7C9B-4B7B-BDB5-71800E3BB158}" dt="2021-04-15T15:59:22.451" v="3969" actId="164"/>
          <ac:grpSpMkLst>
            <pc:docMk/>
            <pc:sldMk cId="2291990381" sldId="358"/>
            <ac:grpSpMk id="1148" creationId="{C17BDA7E-DA4C-49D2-A558-7341EDAB0B11}"/>
          </ac:grpSpMkLst>
        </pc:grpChg>
        <pc:grpChg chg="mod topLvl">
          <ac:chgData name="One Skill" userId="8d49c830ac36a521" providerId="LiveId" clId="{108620F3-7C9B-4B7B-BDB5-71800E3BB158}" dt="2021-04-15T15:59:22.451" v="3969" actId="164"/>
          <ac:grpSpMkLst>
            <pc:docMk/>
            <pc:sldMk cId="2291990381" sldId="358"/>
            <ac:grpSpMk id="1174" creationId="{C17BDA7E-DA4C-49D2-A558-7341EDAB0B11}"/>
          </ac:grpSpMkLst>
        </pc:grpChg>
        <pc:grpChg chg="mod topLvl">
          <ac:chgData name="One Skill" userId="8d49c830ac36a521" providerId="LiveId" clId="{108620F3-7C9B-4B7B-BDB5-71800E3BB158}" dt="2021-04-15T15:59:22.451" v="3969" actId="164"/>
          <ac:grpSpMkLst>
            <pc:docMk/>
            <pc:sldMk cId="2291990381" sldId="358"/>
            <ac:grpSpMk id="1196" creationId="{C17BDA7E-DA4C-49D2-A558-7341EDAB0B11}"/>
          </ac:grpSpMkLst>
        </pc:grpChg>
        <pc:grpChg chg="mod topLvl">
          <ac:chgData name="One Skill" userId="8d49c830ac36a521" providerId="LiveId" clId="{108620F3-7C9B-4B7B-BDB5-71800E3BB158}" dt="2021-04-15T15:59:22.451" v="3969" actId="164"/>
          <ac:grpSpMkLst>
            <pc:docMk/>
            <pc:sldMk cId="2291990381" sldId="358"/>
            <ac:grpSpMk id="1221" creationId="{C17BDA7E-DA4C-49D2-A558-7341EDAB0B11}"/>
          </ac:grpSpMkLst>
        </pc:grpChg>
        <pc:grpChg chg="mod topLvl">
          <ac:chgData name="One Skill" userId="8d49c830ac36a521" providerId="LiveId" clId="{108620F3-7C9B-4B7B-BDB5-71800E3BB158}" dt="2021-04-15T15:59:22.451" v="3969" actId="164"/>
          <ac:grpSpMkLst>
            <pc:docMk/>
            <pc:sldMk cId="2291990381" sldId="358"/>
            <ac:grpSpMk id="1235" creationId="{C17BDA7E-DA4C-49D2-A558-7341EDAB0B11}"/>
          </ac:grpSpMkLst>
        </pc:grpChg>
        <pc:grpChg chg="mod topLvl">
          <ac:chgData name="One Skill" userId="8d49c830ac36a521" providerId="LiveId" clId="{108620F3-7C9B-4B7B-BDB5-71800E3BB158}" dt="2021-04-15T15:59:22.451" v="3969" actId="164"/>
          <ac:grpSpMkLst>
            <pc:docMk/>
            <pc:sldMk cId="2291990381" sldId="358"/>
            <ac:grpSpMk id="1245" creationId="{C17BDA7E-DA4C-49D2-A558-7341EDAB0B11}"/>
          </ac:grpSpMkLst>
        </pc:grpChg>
        <pc:grpChg chg="mod topLvl">
          <ac:chgData name="One Skill" userId="8d49c830ac36a521" providerId="LiveId" clId="{108620F3-7C9B-4B7B-BDB5-71800E3BB158}" dt="2021-04-15T15:59:22.451" v="3969" actId="164"/>
          <ac:grpSpMkLst>
            <pc:docMk/>
            <pc:sldMk cId="2291990381" sldId="358"/>
            <ac:grpSpMk id="1253" creationId="{C17BDA7E-DA4C-49D2-A558-7341EDAB0B11}"/>
          </ac:grpSpMkLst>
        </pc:grpChg>
        <pc:grpChg chg="mod topLvl">
          <ac:chgData name="One Skill" userId="8d49c830ac36a521" providerId="LiveId" clId="{108620F3-7C9B-4B7B-BDB5-71800E3BB158}" dt="2021-04-15T15:59:22.451" v="3969" actId="164"/>
          <ac:grpSpMkLst>
            <pc:docMk/>
            <pc:sldMk cId="2291990381" sldId="358"/>
            <ac:grpSpMk id="1275" creationId="{C17BDA7E-DA4C-49D2-A558-7341EDAB0B11}"/>
          </ac:grpSpMkLst>
        </pc:grpChg>
        <pc:grpChg chg="mod topLvl">
          <ac:chgData name="One Skill" userId="8d49c830ac36a521" providerId="LiveId" clId="{108620F3-7C9B-4B7B-BDB5-71800E3BB158}" dt="2021-04-15T15:58:07.707" v="3890" actId="164"/>
          <ac:grpSpMkLst>
            <pc:docMk/>
            <pc:sldMk cId="2291990381" sldId="358"/>
            <ac:grpSpMk id="1299" creationId="{C17BDA7E-DA4C-49D2-A558-7341EDAB0B11}"/>
          </ac:grpSpMkLst>
        </pc:grpChg>
        <pc:grpChg chg="mod">
          <ac:chgData name="One Skill" userId="8d49c830ac36a521" providerId="LiveId" clId="{108620F3-7C9B-4B7B-BDB5-71800E3BB158}" dt="2021-04-15T15:53:46.045" v="3775" actId="165"/>
          <ac:grpSpMkLst>
            <pc:docMk/>
            <pc:sldMk cId="2291990381" sldId="358"/>
            <ac:grpSpMk id="1300" creationId="{C17BDA7E-DA4C-49D2-A558-7341EDAB0B11}"/>
          </ac:grpSpMkLst>
        </pc:grpChg>
        <pc:grpChg chg="mod">
          <ac:chgData name="One Skill" userId="8d49c830ac36a521" providerId="LiveId" clId="{108620F3-7C9B-4B7B-BDB5-71800E3BB158}" dt="2021-04-15T15:53:46.045" v="3775" actId="165"/>
          <ac:grpSpMkLst>
            <pc:docMk/>
            <pc:sldMk cId="2291990381" sldId="358"/>
            <ac:grpSpMk id="1308" creationId="{C17BDA7E-DA4C-49D2-A558-7341EDAB0B11}"/>
          </ac:grpSpMkLst>
        </pc:grpChg>
        <pc:grpChg chg="mod">
          <ac:chgData name="One Skill" userId="8d49c830ac36a521" providerId="LiveId" clId="{108620F3-7C9B-4B7B-BDB5-71800E3BB158}" dt="2021-04-15T15:53:46.045" v="3775" actId="165"/>
          <ac:grpSpMkLst>
            <pc:docMk/>
            <pc:sldMk cId="2291990381" sldId="358"/>
            <ac:grpSpMk id="1316" creationId="{C17BDA7E-DA4C-49D2-A558-7341EDAB0B11}"/>
          </ac:grpSpMkLst>
        </pc:grpChg>
        <pc:grpChg chg="mod">
          <ac:chgData name="One Skill" userId="8d49c830ac36a521" providerId="LiveId" clId="{108620F3-7C9B-4B7B-BDB5-71800E3BB158}" dt="2021-04-15T15:53:46.045" v="3775" actId="165"/>
          <ac:grpSpMkLst>
            <pc:docMk/>
            <pc:sldMk cId="2291990381" sldId="358"/>
            <ac:grpSpMk id="1317" creationId="{C17BDA7E-DA4C-49D2-A558-7341EDAB0B11}"/>
          </ac:grpSpMkLst>
        </pc:grpChg>
        <pc:grpChg chg="mod">
          <ac:chgData name="One Skill" userId="8d49c830ac36a521" providerId="LiveId" clId="{108620F3-7C9B-4B7B-BDB5-71800E3BB158}" dt="2021-04-15T15:53:46.045" v="3775" actId="165"/>
          <ac:grpSpMkLst>
            <pc:docMk/>
            <pc:sldMk cId="2291990381" sldId="358"/>
            <ac:grpSpMk id="1330" creationId="{C17BDA7E-DA4C-49D2-A558-7341EDAB0B11}"/>
          </ac:grpSpMkLst>
        </pc:grpChg>
        <pc:grpChg chg="mod">
          <ac:chgData name="One Skill" userId="8d49c830ac36a521" providerId="LiveId" clId="{108620F3-7C9B-4B7B-BDB5-71800E3BB158}" dt="2021-04-15T15:53:46.045" v="3775" actId="165"/>
          <ac:grpSpMkLst>
            <pc:docMk/>
            <pc:sldMk cId="2291990381" sldId="358"/>
            <ac:grpSpMk id="1356" creationId="{C17BDA7E-DA4C-49D2-A558-7341EDAB0B11}"/>
          </ac:grpSpMkLst>
        </pc:grpChg>
        <pc:grpChg chg="mod topLvl">
          <ac:chgData name="One Skill" userId="8d49c830ac36a521" providerId="LiveId" clId="{108620F3-7C9B-4B7B-BDB5-71800E3BB158}" dt="2021-04-15T15:57:50.463" v="3886" actId="164"/>
          <ac:grpSpMkLst>
            <pc:docMk/>
            <pc:sldMk cId="2291990381" sldId="358"/>
            <ac:grpSpMk id="1373" creationId="{C17BDA7E-DA4C-49D2-A558-7341EDAB0B11}"/>
          </ac:grpSpMkLst>
        </pc:grpChg>
        <pc:grpChg chg="mod topLvl modVis">
          <ac:chgData name="One Skill" userId="8d49c830ac36a521" providerId="LiveId" clId="{108620F3-7C9B-4B7B-BDB5-71800E3BB158}" dt="2021-04-15T15:59:49.655" v="3981" actId="1076"/>
          <ac:grpSpMkLst>
            <pc:docMk/>
            <pc:sldMk cId="2291990381" sldId="358"/>
            <ac:grpSpMk id="1392" creationId="{C17BDA7E-DA4C-49D2-A558-7341EDAB0B11}"/>
          </ac:grpSpMkLst>
        </pc:grpChg>
        <pc:grpChg chg="mod">
          <ac:chgData name="One Skill" userId="8d49c830ac36a521" providerId="LiveId" clId="{108620F3-7C9B-4B7B-BDB5-71800E3BB158}" dt="2021-04-15T15:53:46.045" v="3775" actId="165"/>
          <ac:grpSpMkLst>
            <pc:docMk/>
            <pc:sldMk cId="2291990381" sldId="358"/>
            <ac:grpSpMk id="1393" creationId="{C17BDA7E-DA4C-49D2-A558-7341EDAB0B11}"/>
          </ac:grpSpMkLst>
        </pc:grpChg>
        <pc:grpChg chg="mod">
          <ac:chgData name="One Skill" userId="8d49c830ac36a521" providerId="LiveId" clId="{108620F3-7C9B-4B7B-BDB5-71800E3BB158}" dt="2021-04-15T15:53:46.045" v="3775" actId="165"/>
          <ac:grpSpMkLst>
            <pc:docMk/>
            <pc:sldMk cId="2291990381" sldId="358"/>
            <ac:grpSpMk id="1402" creationId="{C17BDA7E-DA4C-49D2-A558-7341EDAB0B11}"/>
          </ac:grpSpMkLst>
        </pc:grpChg>
        <pc:grpChg chg="mod">
          <ac:chgData name="One Skill" userId="8d49c830ac36a521" providerId="LiveId" clId="{108620F3-7C9B-4B7B-BDB5-71800E3BB158}" dt="2021-04-15T15:53:46.045" v="3775" actId="165"/>
          <ac:grpSpMkLst>
            <pc:docMk/>
            <pc:sldMk cId="2291990381" sldId="358"/>
            <ac:grpSpMk id="1409" creationId="{C17BDA7E-DA4C-49D2-A558-7341EDAB0B11}"/>
          </ac:grpSpMkLst>
        </pc:grpChg>
        <pc:grpChg chg="mod">
          <ac:chgData name="One Skill" userId="8d49c830ac36a521" providerId="LiveId" clId="{108620F3-7C9B-4B7B-BDB5-71800E3BB158}" dt="2021-04-15T15:53:46.045" v="3775" actId="165"/>
          <ac:grpSpMkLst>
            <pc:docMk/>
            <pc:sldMk cId="2291990381" sldId="358"/>
            <ac:grpSpMk id="1430" creationId="{C17BDA7E-DA4C-49D2-A558-7341EDAB0B11}"/>
          </ac:grpSpMkLst>
        </pc:grpChg>
        <pc:grpChg chg="mod">
          <ac:chgData name="One Skill" userId="8d49c830ac36a521" providerId="LiveId" clId="{108620F3-7C9B-4B7B-BDB5-71800E3BB158}" dt="2021-04-15T15:53:46.045" v="3775" actId="165"/>
          <ac:grpSpMkLst>
            <pc:docMk/>
            <pc:sldMk cId="2291990381" sldId="358"/>
            <ac:grpSpMk id="1443" creationId="{C17BDA7E-DA4C-49D2-A558-7341EDAB0B11}"/>
          </ac:grpSpMkLst>
        </pc:grpChg>
        <pc:grpChg chg="mod">
          <ac:chgData name="One Skill" userId="8d49c830ac36a521" providerId="LiveId" clId="{108620F3-7C9B-4B7B-BDB5-71800E3BB158}" dt="2021-04-15T15:53:46.045" v="3775" actId="165"/>
          <ac:grpSpMkLst>
            <pc:docMk/>
            <pc:sldMk cId="2291990381" sldId="358"/>
            <ac:grpSpMk id="1526" creationId="{C17BDA7E-DA4C-49D2-A558-7341EDAB0B11}"/>
          </ac:grpSpMkLst>
        </pc:grpChg>
        <pc:grpChg chg="mod">
          <ac:chgData name="One Skill" userId="8d49c830ac36a521" providerId="LiveId" clId="{108620F3-7C9B-4B7B-BDB5-71800E3BB158}" dt="2021-04-15T15:53:46.045" v="3775" actId="165"/>
          <ac:grpSpMkLst>
            <pc:docMk/>
            <pc:sldMk cId="2291990381" sldId="358"/>
            <ac:grpSpMk id="1528" creationId="{C17BDA7E-DA4C-49D2-A558-7341EDAB0B11}"/>
          </ac:grpSpMkLst>
        </pc:grpChg>
        <pc:grpChg chg="mod">
          <ac:chgData name="One Skill" userId="8d49c830ac36a521" providerId="LiveId" clId="{108620F3-7C9B-4B7B-BDB5-71800E3BB158}" dt="2021-04-15T15:53:46.045" v="3775" actId="165"/>
          <ac:grpSpMkLst>
            <pc:docMk/>
            <pc:sldMk cId="2291990381" sldId="358"/>
            <ac:grpSpMk id="1551" creationId="{C17BDA7E-DA4C-49D2-A558-7341EDAB0B11}"/>
          </ac:grpSpMkLst>
        </pc:grpChg>
        <pc:grpChg chg="mod">
          <ac:chgData name="One Skill" userId="8d49c830ac36a521" providerId="LiveId" clId="{108620F3-7C9B-4B7B-BDB5-71800E3BB158}" dt="2021-04-15T15:53:46.045" v="3775" actId="165"/>
          <ac:grpSpMkLst>
            <pc:docMk/>
            <pc:sldMk cId="2291990381" sldId="358"/>
            <ac:grpSpMk id="1563" creationId="{C17BDA7E-DA4C-49D2-A558-7341EDAB0B11}"/>
          </ac:grpSpMkLst>
        </pc:grpChg>
        <pc:grpChg chg="mod">
          <ac:chgData name="One Skill" userId="8d49c830ac36a521" providerId="LiveId" clId="{108620F3-7C9B-4B7B-BDB5-71800E3BB158}" dt="2021-04-15T15:53:46.045" v="3775" actId="165"/>
          <ac:grpSpMkLst>
            <pc:docMk/>
            <pc:sldMk cId="2291990381" sldId="358"/>
            <ac:grpSpMk id="1565" creationId="{C17BDA7E-DA4C-49D2-A558-7341EDAB0B11}"/>
          </ac:grpSpMkLst>
        </pc:grpChg>
        <pc:grpChg chg="mod">
          <ac:chgData name="One Skill" userId="8d49c830ac36a521" providerId="LiveId" clId="{108620F3-7C9B-4B7B-BDB5-71800E3BB158}" dt="2021-04-15T15:53:46.045" v="3775" actId="165"/>
          <ac:grpSpMkLst>
            <pc:docMk/>
            <pc:sldMk cId="2291990381" sldId="358"/>
            <ac:grpSpMk id="1576" creationId="{C17BDA7E-DA4C-49D2-A558-7341EDAB0B11}"/>
          </ac:grpSpMkLst>
        </pc:grpChg>
        <pc:grpChg chg="mod">
          <ac:chgData name="One Skill" userId="8d49c830ac36a521" providerId="LiveId" clId="{108620F3-7C9B-4B7B-BDB5-71800E3BB158}" dt="2021-04-15T15:53:46.045" v="3775" actId="165"/>
          <ac:grpSpMkLst>
            <pc:docMk/>
            <pc:sldMk cId="2291990381" sldId="358"/>
            <ac:grpSpMk id="1578" creationId="{C17BDA7E-DA4C-49D2-A558-7341EDAB0B11}"/>
          </ac:grpSpMkLst>
        </pc:grpChg>
        <pc:grpChg chg="mod">
          <ac:chgData name="One Skill" userId="8d49c830ac36a521" providerId="LiveId" clId="{108620F3-7C9B-4B7B-BDB5-71800E3BB158}" dt="2021-04-15T15:53:46.045" v="3775" actId="165"/>
          <ac:grpSpMkLst>
            <pc:docMk/>
            <pc:sldMk cId="2291990381" sldId="358"/>
            <ac:grpSpMk id="1596" creationId="{C17BDA7E-DA4C-49D2-A558-7341EDAB0B11}"/>
          </ac:grpSpMkLst>
        </pc:grpChg>
        <pc:grpChg chg="mod">
          <ac:chgData name="One Skill" userId="8d49c830ac36a521" providerId="LiveId" clId="{108620F3-7C9B-4B7B-BDB5-71800E3BB158}" dt="2021-04-15T15:53:46.045" v="3775" actId="165"/>
          <ac:grpSpMkLst>
            <pc:docMk/>
            <pc:sldMk cId="2291990381" sldId="358"/>
            <ac:grpSpMk id="1601" creationId="{C17BDA7E-DA4C-49D2-A558-7341EDAB0B11}"/>
          </ac:grpSpMkLst>
        </pc:grpChg>
        <pc:grpChg chg="mod">
          <ac:chgData name="One Skill" userId="8d49c830ac36a521" providerId="LiveId" clId="{108620F3-7C9B-4B7B-BDB5-71800E3BB158}" dt="2021-04-15T15:53:46.045" v="3775" actId="165"/>
          <ac:grpSpMkLst>
            <pc:docMk/>
            <pc:sldMk cId="2291990381" sldId="358"/>
            <ac:grpSpMk id="1644" creationId="{C17BDA7E-DA4C-49D2-A558-7341EDAB0B11}"/>
          </ac:grpSpMkLst>
        </pc:grpChg>
        <pc:grpChg chg="mod topLvl">
          <ac:chgData name="One Skill" userId="8d49c830ac36a521" providerId="LiveId" clId="{108620F3-7C9B-4B7B-BDB5-71800E3BB158}" dt="2021-04-15T15:59:22.451" v="3969" actId="164"/>
          <ac:grpSpMkLst>
            <pc:docMk/>
            <pc:sldMk cId="2291990381" sldId="358"/>
            <ac:grpSpMk id="1656" creationId="{C17BDA7E-DA4C-49D2-A558-7341EDAB0B11}"/>
          </ac:grpSpMkLst>
        </pc:grpChg>
        <pc:grpChg chg="mod">
          <ac:chgData name="One Skill" userId="8d49c830ac36a521" providerId="LiveId" clId="{108620F3-7C9B-4B7B-BDB5-71800E3BB158}" dt="2021-04-15T15:53:46.045" v="3775" actId="165"/>
          <ac:grpSpMkLst>
            <pc:docMk/>
            <pc:sldMk cId="2291990381" sldId="358"/>
            <ac:grpSpMk id="1657" creationId="{C17BDA7E-DA4C-49D2-A558-7341EDAB0B11}"/>
          </ac:grpSpMkLst>
        </pc:grpChg>
        <pc:grpChg chg="mod topLvl">
          <ac:chgData name="One Skill" userId="8d49c830ac36a521" providerId="LiveId" clId="{108620F3-7C9B-4B7B-BDB5-71800E3BB158}" dt="2021-04-15T15:54:09.985" v="3781" actId="164"/>
          <ac:grpSpMkLst>
            <pc:docMk/>
            <pc:sldMk cId="2291990381" sldId="358"/>
            <ac:grpSpMk id="1676" creationId="{C17BDA7E-DA4C-49D2-A558-7341EDAB0B11}"/>
          </ac:grpSpMkLst>
        </pc:grpChg>
        <pc:grpChg chg="add mod modVis">
          <ac:chgData name="One Skill" userId="8d49c830ac36a521" providerId="LiveId" clId="{108620F3-7C9B-4B7B-BDB5-71800E3BB158}" dt="2021-04-15T15:59:48.234" v="3979" actId="1076"/>
          <ac:grpSpMkLst>
            <pc:docMk/>
            <pc:sldMk cId="2291990381" sldId="358"/>
            <ac:grpSpMk id="1692" creationId="{3BC11B06-B77F-4884-8E30-B9E62F903195}"/>
          </ac:grpSpMkLst>
        </pc:grpChg>
        <pc:picChg chg="add del mod">
          <ac:chgData name="One Skill" userId="8d49c830ac36a521" providerId="LiveId" clId="{108620F3-7C9B-4B7B-BDB5-71800E3BB158}" dt="2021-04-15T15:53:37.994" v="3774" actId="27803"/>
          <ac:picMkLst>
            <pc:docMk/>
            <pc:sldMk cId="2291990381" sldId="358"/>
            <ac:picMk id="41" creationId="{C17BDA7E-DA4C-49D2-A558-7341EDAB0B11}"/>
          </ac:picMkLst>
        </pc:picChg>
      </pc:sldChg>
      <pc:sldChg chg="addSp delSp modSp add mod ord replId delAnim modAnim">
        <pc:chgData name="One Skill" userId="8d49c830ac36a521" providerId="LiveId" clId="{108620F3-7C9B-4B7B-BDB5-71800E3BB158}" dt="2021-04-15T16:07:08.365" v="4175"/>
        <pc:sldMkLst>
          <pc:docMk/>
          <pc:sldMk cId="942361123" sldId="359"/>
        </pc:sldMkLst>
        <pc:spChg chg="mod">
          <ac:chgData name="One Skill" userId="8d49c830ac36a521" providerId="LiveId" clId="{108620F3-7C9B-4B7B-BDB5-71800E3BB158}" dt="2021-04-15T16:04:39.402" v="4142" actId="164"/>
          <ac:spMkLst>
            <pc:docMk/>
            <pc:sldMk cId="942361123" sldId="359"/>
            <ac:spMk id="8" creationId="{E701B78F-4228-42FF-B0F1-21A87712FF62}"/>
          </ac:spMkLst>
        </pc:spChg>
        <pc:spChg chg="mod">
          <ac:chgData name="One Skill" userId="8d49c830ac36a521" providerId="LiveId" clId="{108620F3-7C9B-4B7B-BDB5-71800E3BB158}" dt="2021-04-15T16:04:39.402" v="4142" actId="164"/>
          <ac:spMkLst>
            <pc:docMk/>
            <pc:sldMk cId="942361123" sldId="359"/>
            <ac:spMk id="9" creationId="{A454C3E6-9AC1-4965-8ADF-28C4134EF5BE}"/>
          </ac:spMkLst>
        </pc:spChg>
        <pc:spChg chg="mod">
          <ac:chgData name="One Skill" userId="8d49c830ac36a521" providerId="LiveId" clId="{108620F3-7C9B-4B7B-BDB5-71800E3BB158}" dt="2021-04-15T16:04:39.402" v="4142" actId="164"/>
          <ac:spMkLst>
            <pc:docMk/>
            <pc:sldMk cId="942361123" sldId="359"/>
            <ac:spMk id="11" creationId="{EDA46DE3-6C6C-4F66-9DCD-3E148ADE0C95}"/>
          </ac:spMkLst>
        </pc:spChg>
        <pc:spChg chg="mod">
          <ac:chgData name="One Skill" userId="8d49c830ac36a521" providerId="LiveId" clId="{108620F3-7C9B-4B7B-BDB5-71800E3BB158}" dt="2021-04-15T16:04:39.402" v="4142" actId="164"/>
          <ac:spMkLst>
            <pc:docMk/>
            <pc:sldMk cId="942361123" sldId="359"/>
            <ac:spMk id="12" creationId="{0831C57F-99B6-4B64-BEE6-A4AE001A2E1C}"/>
          </ac:spMkLst>
        </pc:spChg>
        <pc:spChg chg="mod">
          <ac:chgData name="One Skill" userId="8d49c830ac36a521" providerId="LiveId" clId="{108620F3-7C9B-4B7B-BDB5-71800E3BB158}" dt="2021-04-15T16:04:39.402" v="4142" actId="164"/>
          <ac:spMkLst>
            <pc:docMk/>
            <pc:sldMk cId="942361123" sldId="359"/>
            <ac:spMk id="13" creationId="{BBB454EE-B119-4044-9CBC-B2436CB2B7EB}"/>
          </ac:spMkLst>
        </pc:spChg>
        <pc:spChg chg="mod topLvl">
          <ac:chgData name="One Skill" userId="8d49c830ac36a521" providerId="LiveId" clId="{108620F3-7C9B-4B7B-BDB5-71800E3BB158}" dt="2021-04-15T16:04:52.621" v="4143" actId="164"/>
          <ac:spMkLst>
            <pc:docMk/>
            <pc:sldMk cId="942361123" sldId="359"/>
            <ac:spMk id="15" creationId="{48D63ADC-CEF5-4347-8179-FFF0F5327113}"/>
          </ac:spMkLst>
        </pc:spChg>
        <pc:spChg chg="del mod topLvl">
          <ac:chgData name="One Skill" userId="8d49c830ac36a521" providerId="LiveId" clId="{108620F3-7C9B-4B7B-BDB5-71800E3BB158}" dt="2021-04-15T16:05:12.638" v="4156" actId="478"/>
          <ac:spMkLst>
            <pc:docMk/>
            <pc:sldMk cId="942361123" sldId="359"/>
            <ac:spMk id="16" creationId="{95DD4ED4-E7D4-46E8-9ECF-64AB73370B10}"/>
          </ac:spMkLst>
        </pc:spChg>
        <pc:spChg chg="del mod topLvl">
          <ac:chgData name="One Skill" userId="8d49c830ac36a521" providerId="LiveId" clId="{108620F3-7C9B-4B7B-BDB5-71800E3BB158}" dt="2021-04-15T16:05:10.940" v="4155" actId="478"/>
          <ac:spMkLst>
            <pc:docMk/>
            <pc:sldMk cId="942361123" sldId="359"/>
            <ac:spMk id="17" creationId="{37FA7DDA-9FC8-45F5-A491-431E102E06FC}"/>
          </ac:spMkLst>
        </pc:spChg>
        <pc:spChg chg="del mod topLvl">
          <ac:chgData name="One Skill" userId="8d49c830ac36a521" providerId="LiveId" clId="{108620F3-7C9B-4B7B-BDB5-71800E3BB158}" dt="2021-04-15T16:05:15.390" v="4157" actId="478"/>
          <ac:spMkLst>
            <pc:docMk/>
            <pc:sldMk cId="942361123" sldId="359"/>
            <ac:spMk id="18" creationId="{5C9007FF-4BC2-4834-ACAC-5C56845D3E1C}"/>
          </ac:spMkLst>
        </pc:spChg>
        <pc:spChg chg="mod topLvl">
          <ac:chgData name="One Skill" userId="8d49c830ac36a521" providerId="LiveId" clId="{108620F3-7C9B-4B7B-BDB5-71800E3BB158}" dt="2021-04-15T16:04:52.621" v="4143" actId="164"/>
          <ac:spMkLst>
            <pc:docMk/>
            <pc:sldMk cId="942361123" sldId="359"/>
            <ac:spMk id="19" creationId="{F2D44BCD-EB34-4C5C-ADEE-F9D40B287367}"/>
          </ac:spMkLst>
        </pc:spChg>
        <pc:spChg chg="mod topLvl">
          <ac:chgData name="One Skill" userId="8d49c830ac36a521" providerId="LiveId" clId="{108620F3-7C9B-4B7B-BDB5-71800E3BB158}" dt="2021-04-15T16:04:52.621" v="4143" actId="164"/>
          <ac:spMkLst>
            <pc:docMk/>
            <pc:sldMk cId="942361123" sldId="359"/>
            <ac:spMk id="20" creationId="{D73A6F82-7DD6-4669-B55D-B1E4E4023D86}"/>
          </ac:spMkLst>
        </pc:spChg>
        <pc:spChg chg="mod topLvl">
          <ac:chgData name="One Skill" userId="8d49c830ac36a521" providerId="LiveId" clId="{108620F3-7C9B-4B7B-BDB5-71800E3BB158}" dt="2021-04-15T16:04:52.621" v="4143" actId="164"/>
          <ac:spMkLst>
            <pc:docMk/>
            <pc:sldMk cId="942361123" sldId="359"/>
            <ac:spMk id="21" creationId="{4AA14871-A85D-4403-8402-CCE51055EAB0}"/>
          </ac:spMkLst>
        </pc:spChg>
        <pc:spChg chg="mod topLvl">
          <ac:chgData name="One Skill" userId="8d49c830ac36a521" providerId="LiveId" clId="{108620F3-7C9B-4B7B-BDB5-71800E3BB158}" dt="2021-04-15T16:04:52.621" v="4143" actId="164"/>
          <ac:spMkLst>
            <pc:docMk/>
            <pc:sldMk cId="942361123" sldId="359"/>
            <ac:spMk id="22" creationId="{E58C0519-D185-4A60-9C4D-B3EBE2C82216}"/>
          </ac:spMkLst>
        </pc:spChg>
        <pc:spChg chg="mod topLvl">
          <ac:chgData name="One Skill" userId="8d49c830ac36a521" providerId="LiveId" clId="{108620F3-7C9B-4B7B-BDB5-71800E3BB158}" dt="2021-04-15T16:04:52.621" v="4143" actId="164"/>
          <ac:spMkLst>
            <pc:docMk/>
            <pc:sldMk cId="942361123" sldId="359"/>
            <ac:spMk id="23" creationId="{7A51E1E1-8FA6-414A-8910-846482583FD8}"/>
          </ac:spMkLst>
        </pc:spChg>
        <pc:spChg chg="mod topLvl">
          <ac:chgData name="One Skill" userId="8d49c830ac36a521" providerId="LiveId" clId="{108620F3-7C9B-4B7B-BDB5-71800E3BB158}" dt="2021-04-15T16:04:52.621" v="4143" actId="164"/>
          <ac:spMkLst>
            <pc:docMk/>
            <pc:sldMk cId="942361123" sldId="359"/>
            <ac:spMk id="24" creationId="{3C263083-EE49-4329-B73F-C68FDCF5C0E7}"/>
          </ac:spMkLst>
        </pc:spChg>
        <pc:spChg chg="mod topLvl">
          <ac:chgData name="One Skill" userId="8d49c830ac36a521" providerId="LiveId" clId="{108620F3-7C9B-4B7B-BDB5-71800E3BB158}" dt="2021-04-15T16:04:52.621" v="4143" actId="164"/>
          <ac:spMkLst>
            <pc:docMk/>
            <pc:sldMk cId="942361123" sldId="359"/>
            <ac:spMk id="25" creationId="{291DD6A7-0328-4907-94EA-D00258F0D6DE}"/>
          </ac:spMkLst>
        </pc:spChg>
        <pc:spChg chg="mod topLvl">
          <ac:chgData name="One Skill" userId="8d49c830ac36a521" providerId="LiveId" clId="{108620F3-7C9B-4B7B-BDB5-71800E3BB158}" dt="2021-04-15T16:04:11.877" v="4136" actId="164"/>
          <ac:spMkLst>
            <pc:docMk/>
            <pc:sldMk cId="942361123" sldId="359"/>
            <ac:spMk id="26" creationId="{FC85A118-9160-4319-B783-359D43B48597}"/>
          </ac:spMkLst>
        </pc:spChg>
        <pc:spChg chg="mod topLvl">
          <ac:chgData name="One Skill" userId="8d49c830ac36a521" providerId="LiveId" clId="{108620F3-7C9B-4B7B-BDB5-71800E3BB158}" dt="2021-04-15T16:04:11.877" v="4136" actId="164"/>
          <ac:spMkLst>
            <pc:docMk/>
            <pc:sldMk cId="942361123" sldId="359"/>
            <ac:spMk id="27" creationId="{247CE791-693A-4A06-BCDF-16FBD211DED1}"/>
          </ac:spMkLst>
        </pc:spChg>
        <pc:spChg chg="mod topLvl">
          <ac:chgData name="One Skill" userId="8d49c830ac36a521" providerId="LiveId" clId="{108620F3-7C9B-4B7B-BDB5-71800E3BB158}" dt="2021-04-15T16:04:52.621" v="4143" actId="164"/>
          <ac:spMkLst>
            <pc:docMk/>
            <pc:sldMk cId="942361123" sldId="359"/>
            <ac:spMk id="28" creationId="{D297DF80-C495-494C-B175-1B9FF735F541}"/>
          </ac:spMkLst>
        </pc:spChg>
        <pc:spChg chg="mod topLvl">
          <ac:chgData name="One Skill" userId="8d49c830ac36a521" providerId="LiveId" clId="{108620F3-7C9B-4B7B-BDB5-71800E3BB158}" dt="2021-04-15T16:04:52.621" v="4143" actId="164"/>
          <ac:spMkLst>
            <pc:docMk/>
            <pc:sldMk cId="942361123" sldId="359"/>
            <ac:spMk id="29" creationId="{86166469-E7DE-4444-94AF-C6D82EF6BA32}"/>
          </ac:spMkLst>
        </pc:spChg>
        <pc:spChg chg="mod topLvl">
          <ac:chgData name="One Skill" userId="8d49c830ac36a521" providerId="LiveId" clId="{108620F3-7C9B-4B7B-BDB5-71800E3BB158}" dt="2021-04-15T16:04:52.621" v="4143" actId="164"/>
          <ac:spMkLst>
            <pc:docMk/>
            <pc:sldMk cId="942361123" sldId="359"/>
            <ac:spMk id="30" creationId="{4B49F945-1A3C-400B-B710-8CDFCC19F6F5}"/>
          </ac:spMkLst>
        </pc:spChg>
        <pc:spChg chg="mod topLvl">
          <ac:chgData name="One Skill" userId="8d49c830ac36a521" providerId="LiveId" clId="{108620F3-7C9B-4B7B-BDB5-71800E3BB158}" dt="2021-04-15T16:04:52.621" v="4143" actId="164"/>
          <ac:spMkLst>
            <pc:docMk/>
            <pc:sldMk cId="942361123" sldId="359"/>
            <ac:spMk id="31" creationId="{F94FF810-58A5-48BA-992A-4C947C8327F0}"/>
          </ac:spMkLst>
        </pc:spChg>
        <pc:spChg chg="mod topLvl">
          <ac:chgData name="One Skill" userId="8d49c830ac36a521" providerId="LiveId" clId="{108620F3-7C9B-4B7B-BDB5-71800E3BB158}" dt="2021-04-15T16:04:52.621" v="4143" actId="164"/>
          <ac:spMkLst>
            <pc:docMk/>
            <pc:sldMk cId="942361123" sldId="359"/>
            <ac:spMk id="32" creationId="{B88DBF1B-B55B-49BD-950C-FA88CF2D923D}"/>
          </ac:spMkLst>
        </pc:spChg>
        <pc:spChg chg="mod topLvl">
          <ac:chgData name="One Skill" userId="8d49c830ac36a521" providerId="LiveId" clId="{108620F3-7C9B-4B7B-BDB5-71800E3BB158}" dt="2021-04-15T16:04:52.621" v="4143" actId="164"/>
          <ac:spMkLst>
            <pc:docMk/>
            <pc:sldMk cId="942361123" sldId="359"/>
            <ac:spMk id="33" creationId="{9B794EE3-32E3-4A40-86CC-4DBA212EF8ED}"/>
          </ac:spMkLst>
        </pc:spChg>
        <pc:spChg chg="mod topLvl">
          <ac:chgData name="One Skill" userId="8d49c830ac36a521" providerId="LiveId" clId="{108620F3-7C9B-4B7B-BDB5-71800E3BB158}" dt="2021-04-15T16:04:52.621" v="4143" actId="164"/>
          <ac:spMkLst>
            <pc:docMk/>
            <pc:sldMk cId="942361123" sldId="359"/>
            <ac:spMk id="34" creationId="{39B5C8C0-8B74-40ED-8EC1-CE08A9FCE1D7}"/>
          </ac:spMkLst>
        </pc:spChg>
        <pc:spChg chg="mod topLvl">
          <ac:chgData name="One Skill" userId="8d49c830ac36a521" providerId="LiveId" clId="{108620F3-7C9B-4B7B-BDB5-71800E3BB158}" dt="2021-04-15T16:04:52.621" v="4143" actId="164"/>
          <ac:spMkLst>
            <pc:docMk/>
            <pc:sldMk cId="942361123" sldId="359"/>
            <ac:spMk id="35" creationId="{DEA3542B-AD15-48FC-9CE8-601B221B69AB}"/>
          </ac:spMkLst>
        </pc:spChg>
        <pc:spChg chg="mod topLvl">
          <ac:chgData name="One Skill" userId="8d49c830ac36a521" providerId="LiveId" clId="{108620F3-7C9B-4B7B-BDB5-71800E3BB158}" dt="2021-04-15T16:04:52.621" v="4143" actId="164"/>
          <ac:spMkLst>
            <pc:docMk/>
            <pc:sldMk cId="942361123" sldId="359"/>
            <ac:spMk id="36" creationId="{40A18AD4-EE2E-4952-914D-5AF4BD573600}"/>
          </ac:spMkLst>
        </pc:spChg>
        <pc:spChg chg="mod topLvl">
          <ac:chgData name="One Skill" userId="8d49c830ac36a521" providerId="LiveId" clId="{108620F3-7C9B-4B7B-BDB5-71800E3BB158}" dt="2021-04-15T16:04:52.621" v="4143" actId="164"/>
          <ac:spMkLst>
            <pc:docMk/>
            <pc:sldMk cId="942361123" sldId="359"/>
            <ac:spMk id="37" creationId="{2F13A154-4997-450C-A6D1-9AF78AA789BC}"/>
          </ac:spMkLst>
        </pc:spChg>
        <pc:spChg chg="mod topLvl">
          <ac:chgData name="One Skill" userId="8d49c830ac36a521" providerId="LiveId" clId="{108620F3-7C9B-4B7B-BDB5-71800E3BB158}" dt="2021-04-15T16:04:52.621" v="4143" actId="164"/>
          <ac:spMkLst>
            <pc:docMk/>
            <pc:sldMk cId="942361123" sldId="359"/>
            <ac:spMk id="38" creationId="{C502A7E4-FF92-4B39-B02C-FA807A933CBC}"/>
          </ac:spMkLst>
        </pc:spChg>
        <pc:spChg chg="mod topLvl">
          <ac:chgData name="One Skill" userId="8d49c830ac36a521" providerId="LiveId" clId="{108620F3-7C9B-4B7B-BDB5-71800E3BB158}" dt="2021-04-15T16:04:52.621" v="4143" actId="164"/>
          <ac:spMkLst>
            <pc:docMk/>
            <pc:sldMk cId="942361123" sldId="359"/>
            <ac:spMk id="39" creationId="{32633877-BC14-4EE2-BAE6-D47579099BA1}"/>
          </ac:spMkLst>
        </pc:spChg>
        <pc:spChg chg="mod topLvl">
          <ac:chgData name="One Skill" userId="8d49c830ac36a521" providerId="LiveId" clId="{108620F3-7C9B-4B7B-BDB5-71800E3BB158}" dt="2021-04-15T16:04:52.621" v="4143" actId="164"/>
          <ac:spMkLst>
            <pc:docMk/>
            <pc:sldMk cId="942361123" sldId="359"/>
            <ac:spMk id="40" creationId="{ACD8FF4E-B7DA-4461-8D1C-6D8D1BCF49FD}"/>
          </ac:spMkLst>
        </pc:spChg>
        <pc:spChg chg="mod topLvl">
          <ac:chgData name="One Skill" userId="8d49c830ac36a521" providerId="LiveId" clId="{108620F3-7C9B-4B7B-BDB5-71800E3BB158}" dt="2021-04-15T16:04:52.621" v="4143" actId="164"/>
          <ac:spMkLst>
            <pc:docMk/>
            <pc:sldMk cId="942361123" sldId="359"/>
            <ac:spMk id="41" creationId="{5C30653C-D913-4283-8420-4184F7B68998}"/>
          </ac:spMkLst>
        </pc:spChg>
        <pc:spChg chg="mod topLvl">
          <ac:chgData name="One Skill" userId="8d49c830ac36a521" providerId="LiveId" clId="{108620F3-7C9B-4B7B-BDB5-71800E3BB158}" dt="2021-04-15T16:04:52.621" v="4143" actId="164"/>
          <ac:spMkLst>
            <pc:docMk/>
            <pc:sldMk cId="942361123" sldId="359"/>
            <ac:spMk id="42" creationId="{81B218FD-75EC-48C1-99D0-9091DB6D49E2}"/>
          </ac:spMkLst>
        </pc:spChg>
        <pc:spChg chg="mod topLvl">
          <ac:chgData name="One Skill" userId="8d49c830ac36a521" providerId="LiveId" clId="{108620F3-7C9B-4B7B-BDB5-71800E3BB158}" dt="2021-04-15T16:04:52.621" v="4143" actId="164"/>
          <ac:spMkLst>
            <pc:docMk/>
            <pc:sldMk cId="942361123" sldId="359"/>
            <ac:spMk id="43" creationId="{829845F2-7E1A-4173-82FA-A44182AFFF3E}"/>
          </ac:spMkLst>
        </pc:spChg>
        <pc:spChg chg="mod topLvl">
          <ac:chgData name="One Skill" userId="8d49c830ac36a521" providerId="LiveId" clId="{108620F3-7C9B-4B7B-BDB5-71800E3BB158}" dt="2021-04-15T16:04:52.621" v="4143" actId="164"/>
          <ac:spMkLst>
            <pc:docMk/>
            <pc:sldMk cId="942361123" sldId="359"/>
            <ac:spMk id="44" creationId="{29B0EF0E-4E52-4E4A-9790-6FB418E7A81C}"/>
          </ac:spMkLst>
        </pc:spChg>
        <pc:spChg chg="mod topLvl">
          <ac:chgData name="One Skill" userId="8d49c830ac36a521" providerId="LiveId" clId="{108620F3-7C9B-4B7B-BDB5-71800E3BB158}" dt="2021-04-15T16:04:52.621" v="4143" actId="164"/>
          <ac:spMkLst>
            <pc:docMk/>
            <pc:sldMk cId="942361123" sldId="359"/>
            <ac:spMk id="45" creationId="{01C0EDBA-FFB9-49B2-893B-DBD3E91DF911}"/>
          </ac:spMkLst>
        </pc:spChg>
        <pc:spChg chg="mod topLvl">
          <ac:chgData name="One Skill" userId="8d49c830ac36a521" providerId="LiveId" clId="{108620F3-7C9B-4B7B-BDB5-71800E3BB158}" dt="2021-04-15T16:04:52.621" v="4143" actId="164"/>
          <ac:spMkLst>
            <pc:docMk/>
            <pc:sldMk cId="942361123" sldId="359"/>
            <ac:spMk id="46" creationId="{6108BDC0-2AF3-449D-96D0-0E71A7ABCA3C}"/>
          </ac:spMkLst>
        </pc:spChg>
        <pc:spChg chg="mod topLvl">
          <ac:chgData name="One Skill" userId="8d49c830ac36a521" providerId="LiveId" clId="{108620F3-7C9B-4B7B-BDB5-71800E3BB158}" dt="2021-04-15T16:04:52.621" v="4143" actId="164"/>
          <ac:spMkLst>
            <pc:docMk/>
            <pc:sldMk cId="942361123" sldId="359"/>
            <ac:spMk id="47" creationId="{65BFDC03-C6C4-496D-9062-44B035F8A506}"/>
          </ac:spMkLst>
        </pc:spChg>
        <pc:spChg chg="mod topLvl">
          <ac:chgData name="One Skill" userId="8d49c830ac36a521" providerId="LiveId" clId="{108620F3-7C9B-4B7B-BDB5-71800E3BB158}" dt="2021-04-15T16:04:52.621" v="4143" actId="164"/>
          <ac:spMkLst>
            <pc:docMk/>
            <pc:sldMk cId="942361123" sldId="359"/>
            <ac:spMk id="48" creationId="{31AE5AE5-DA8C-4A88-A04B-8FD7240C03EC}"/>
          </ac:spMkLst>
        </pc:spChg>
        <pc:spChg chg="mod topLvl">
          <ac:chgData name="One Skill" userId="8d49c830ac36a521" providerId="LiveId" clId="{108620F3-7C9B-4B7B-BDB5-71800E3BB158}" dt="2021-04-15T16:04:52.621" v="4143" actId="164"/>
          <ac:spMkLst>
            <pc:docMk/>
            <pc:sldMk cId="942361123" sldId="359"/>
            <ac:spMk id="49" creationId="{C59131B3-0B2E-4922-8079-4F48F07684A6}"/>
          </ac:spMkLst>
        </pc:spChg>
        <pc:spChg chg="mod topLvl">
          <ac:chgData name="One Skill" userId="8d49c830ac36a521" providerId="LiveId" clId="{108620F3-7C9B-4B7B-BDB5-71800E3BB158}" dt="2021-04-15T16:04:52.621" v="4143" actId="164"/>
          <ac:spMkLst>
            <pc:docMk/>
            <pc:sldMk cId="942361123" sldId="359"/>
            <ac:spMk id="50" creationId="{5CD56421-FC9D-4126-9694-658B13533A02}"/>
          </ac:spMkLst>
        </pc:spChg>
        <pc:spChg chg="mod topLvl">
          <ac:chgData name="One Skill" userId="8d49c830ac36a521" providerId="LiveId" clId="{108620F3-7C9B-4B7B-BDB5-71800E3BB158}" dt="2021-04-15T16:04:52.621" v="4143" actId="164"/>
          <ac:spMkLst>
            <pc:docMk/>
            <pc:sldMk cId="942361123" sldId="359"/>
            <ac:spMk id="51" creationId="{51F55000-AA44-497A-9646-1B6075A81F41}"/>
          </ac:spMkLst>
        </pc:spChg>
        <pc:spChg chg="mod">
          <ac:chgData name="One Skill" userId="8d49c830ac36a521" providerId="LiveId" clId="{108620F3-7C9B-4B7B-BDB5-71800E3BB158}" dt="2021-04-15T16:04:39.402" v="4142" actId="164"/>
          <ac:spMkLst>
            <pc:docMk/>
            <pc:sldMk cId="942361123" sldId="359"/>
            <ac:spMk id="53" creationId="{71558E04-0107-4ABE-9F2E-295986F63C16}"/>
          </ac:spMkLst>
        </pc:spChg>
        <pc:spChg chg="mod">
          <ac:chgData name="One Skill" userId="8d49c830ac36a521" providerId="LiveId" clId="{108620F3-7C9B-4B7B-BDB5-71800E3BB158}" dt="2021-04-15T16:04:39.402" v="4142" actId="164"/>
          <ac:spMkLst>
            <pc:docMk/>
            <pc:sldMk cId="942361123" sldId="359"/>
            <ac:spMk id="54" creationId="{BBDABB51-8D3C-4141-9DF0-6DB27C7A6190}"/>
          </ac:spMkLst>
        </pc:spChg>
        <pc:spChg chg="mod">
          <ac:chgData name="One Skill" userId="8d49c830ac36a521" providerId="LiveId" clId="{108620F3-7C9B-4B7B-BDB5-71800E3BB158}" dt="2021-04-15T16:04:39.402" v="4142" actId="164"/>
          <ac:spMkLst>
            <pc:docMk/>
            <pc:sldMk cId="942361123" sldId="359"/>
            <ac:spMk id="55" creationId="{157C4E49-6099-41DC-A987-B8CD33A61F9B}"/>
          </ac:spMkLst>
        </pc:spChg>
        <pc:spChg chg="mod">
          <ac:chgData name="One Skill" userId="8d49c830ac36a521" providerId="LiveId" clId="{108620F3-7C9B-4B7B-BDB5-71800E3BB158}" dt="2021-04-15T16:04:39.402" v="4142" actId="164"/>
          <ac:spMkLst>
            <pc:docMk/>
            <pc:sldMk cId="942361123" sldId="359"/>
            <ac:spMk id="56" creationId="{2358A806-FDE1-4DBB-81F2-42DA3EFA7477}"/>
          </ac:spMkLst>
        </pc:spChg>
        <pc:spChg chg="mod">
          <ac:chgData name="One Skill" userId="8d49c830ac36a521" providerId="LiveId" clId="{108620F3-7C9B-4B7B-BDB5-71800E3BB158}" dt="2021-04-15T16:04:39.402" v="4142" actId="164"/>
          <ac:spMkLst>
            <pc:docMk/>
            <pc:sldMk cId="942361123" sldId="359"/>
            <ac:spMk id="57" creationId="{BD86D0B8-2FCD-4766-8DE0-DC3F1EC24496}"/>
          </ac:spMkLst>
        </pc:spChg>
        <pc:spChg chg="mod">
          <ac:chgData name="One Skill" userId="8d49c830ac36a521" providerId="LiveId" clId="{108620F3-7C9B-4B7B-BDB5-71800E3BB158}" dt="2021-04-15T16:04:39.402" v="4142" actId="164"/>
          <ac:spMkLst>
            <pc:docMk/>
            <pc:sldMk cId="942361123" sldId="359"/>
            <ac:spMk id="58" creationId="{EAC06AE3-0ABE-4BE0-9E35-98F248CB0942}"/>
          </ac:spMkLst>
        </pc:spChg>
        <pc:spChg chg="mod">
          <ac:chgData name="One Skill" userId="8d49c830ac36a521" providerId="LiveId" clId="{108620F3-7C9B-4B7B-BDB5-71800E3BB158}" dt="2021-04-15T16:04:39.402" v="4142" actId="164"/>
          <ac:spMkLst>
            <pc:docMk/>
            <pc:sldMk cId="942361123" sldId="359"/>
            <ac:spMk id="59" creationId="{B3D2C312-8A77-41E3-9818-E19B5BB18D3C}"/>
          </ac:spMkLst>
        </pc:spChg>
        <pc:spChg chg="mod">
          <ac:chgData name="One Skill" userId="8d49c830ac36a521" providerId="LiveId" clId="{108620F3-7C9B-4B7B-BDB5-71800E3BB158}" dt="2021-04-15T16:04:39.402" v="4142" actId="164"/>
          <ac:spMkLst>
            <pc:docMk/>
            <pc:sldMk cId="942361123" sldId="359"/>
            <ac:spMk id="60" creationId="{159DAFF5-D461-45E6-A7E3-B5E053537ED6}"/>
          </ac:spMkLst>
        </pc:spChg>
        <pc:spChg chg="mod">
          <ac:chgData name="One Skill" userId="8d49c830ac36a521" providerId="LiveId" clId="{108620F3-7C9B-4B7B-BDB5-71800E3BB158}" dt="2021-04-15T16:04:39.402" v="4142" actId="164"/>
          <ac:spMkLst>
            <pc:docMk/>
            <pc:sldMk cId="942361123" sldId="359"/>
            <ac:spMk id="61" creationId="{BCBD1F78-BEDF-4844-98B7-1ACBD86604CF}"/>
          </ac:spMkLst>
        </pc:spChg>
        <pc:spChg chg="mod">
          <ac:chgData name="One Skill" userId="8d49c830ac36a521" providerId="LiveId" clId="{108620F3-7C9B-4B7B-BDB5-71800E3BB158}" dt="2021-04-15T16:04:39.402" v="4142" actId="164"/>
          <ac:spMkLst>
            <pc:docMk/>
            <pc:sldMk cId="942361123" sldId="359"/>
            <ac:spMk id="62" creationId="{892674C4-E4DC-4530-A783-7A89283685A6}"/>
          </ac:spMkLst>
        </pc:spChg>
        <pc:spChg chg="mod">
          <ac:chgData name="One Skill" userId="8d49c830ac36a521" providerId="LiveId" clId="{108620F3-7C9B-4B7B-BDB5-71800E3BB158}" dt="2021-04-15T16:04:39.402" v="4142" actId="164"/>
          <ac:spMkLst>
            <pc:docMk/>
            <pc:sldMk cId="942361123" sldId="359"/>
            <ac:spMk id="63" creationId="{530B5514-4F43-4839-A58C-95861016AF63}"/>
          </ac:spMkLst>
        </pc:spChg>
        <pc:spChg chg="mod">
          <ac:chgData name="One Skill" userId="8d49c830ac36a521" providerId="LiveId" clId="{108620F3-7C9B-4B7B-BDB5-71800E3BB158}" dt="2021-04-15T16:04:39.402" v="4142" actId="164"/>
          <ac:spMkLst>
            <pc:docMk/>
            <pc:sldMk cId="942361123" sldId="359"/>
            <ac:spMk id="129" creationId="{0C26FE2F-0651-4C93-8C64-3417D8D66E6F}"/>
          </ac:spMkLst>
        </pc:spChg>
        <pc:spChg chg="mod">
          <ac:chgData name="One Skill" userId="8d49c830ac36a521" providerId="LiveId" clId="{108620F3-7C9B-4B7B-BDB5-71800E3BB158}" dt="2021-04-15T16:04:39.402" v="4142" actId="164"/>
          <ac:spMkLst>
            <pc:docMk/>
            <pc:sldMk cId="942361123" sldId="359"/>
            <ac:spMk id="130" creationId="{ABA10931-CBCD-4CFD-B2E5-FF48F82A6287}"/>
          </ac:spMkLst>
        </pc:spChg>
        <pc:spChg chg="mod">
          <ac:chgData name="One Skill" userId="8d49c830ac36a521" providerId="LiveId" clId="{108620F3-7C9B-4B7B-BDB5-71800E3BB158}" dt="2021-04-15T16:04:39.402" v="4142" actId="164"/>
          <ac:spMkLst>
            <pc:docMk/>
            <pc:sldMk cId="942361123" sldId="359"/>
            <ac:spMk id="131" creationId="{71C76D66-CFA9-4303-B6F1-F33496CF8079}"/>
          </ac:spMkLst>
        </pc:spChg>
        <pc:spChg chg="mod">
          <ac:chgData name="One Skill" userId="8d49c830ac36a521" providerId="LiveId" clId="{108620F3-7C9B-4B7B-BDB5-71800E3BB158}" dt="2021-04-15T16:04:39.402" v="4142" actId="164"/>
          <ac:spMkLst>
            <pc:docMk/>
            <pc:sldMk cId="942361123" sldId="359"/>
            <ac:spMk id="132" creationId="{5B3AA5E8-AF38-4E24-B628-16EE9920B4E4}"/>
          </ac:spMkLst>
        </pc:spChg>
        <pc:spChg chg="mod">
          <ac:chgData name="One Skill" userId="8d49c830ac36a521" providerId="LiveId" clId="{108620F3-7C9B-4B7B-BDB5-71800E3BB158}" dt="2021-04-15T16:04:39.402" v="4142" actId="164"/>
          <ac:spMkLst>
            <pc:docMk/>
            <pc:sldMk cId="942361123" sldId="359"/>
            <ac:spMk id="133" creationId="{2F932470-ED24-47FC-A7B5-744CF4DFB6ED}"/>
          </ac:spMkLst>
        </pc:spChg>
        <pc:spChg chg="mod">
          <ac:chgData name="One Skill" userId="8d49c830ac36a521" providerId="LiveId" clId="{108620F3-7C9B-4B7B-BDB5-71800E3BB158}" dt="2021-04-15T16:04:39.402" v="4142" actId="164"/>
          <ac:spMkLst>
            <pc:docMk/>
            <pc:sldMk cId="942361123" sldId="359"/>
            <ac:spMk id="135" creationId="{43428A04-EC9C-4CF8-BFF2-B34C6E05AE8C}"/>
          </ac:spMkLst>
        </pc:spChg>
        <pc:spChg chg="mod">
          <ac:chgData name="One Skill" userId="8d49c830ac36a521" providerId="LiveId" clId="{108620F3-7C9B-4B7B-BDB5-71800E3BB158}" dt="2021-04-15T16:04:39.402" v="4142" actId="164"/>
          <ac:spMkLst>
            <pc:docMk/>
            <pc:sldMk cId="942361123" sldId="359"/>
            <ac:spMk id="136" creationId="{53D026C4-5963-4BDD-B9CC-3967B7A1565C}"/>
          </ac:spMkLst>
        </pc:spChg>
        <pc:spChg chg="mod">
          <ac:chgData name="One Skill" userId="8d49c830ac36a521" providerId="LiveId" clId="{108620F3-7C9B-4B7B-BDB5-71800E3BB158}" dt="2021-04-15T16:04:39.402" v="4142" actId="164"/>
          <ac:spMkLst>
            <pc:docMk/>
            <pc:sldMk cId="942361123" sldId="359"/>
            <ac:spMk id="137" creationId="{446F8160-9376-4A48-9D28-2C4993EA180D}"/>
          </ac:spMkLst>
        </pc:spChg>
        <pc:spChg chg="mod">
          <ac:chgData name="One Skill" userId="8d49c830ac36a521" providerId="LiveId" clId="{108620F3-7C9B-4B7B-BDB5-71800E3BB158}" dt="2021-04-15T16:04:39.402" v="4142" actId="164"/>
          <ac:spMkLst>
            <pc:docMk/>
            <pc:sldMk cId="942361123" sldId="359"/>
            <ac:spMk id="138" creationId="{DBD1A929-1FCB-4929-93EC-3EFE76D28331}"/>
          </ac:spMkLst>
        </pc:spChg>
        <pc:spChg chg="mod">
          <ac:chgData name="One Skill" userId="8d49c830ac36a521" providerId="LiveId" clId="{108620F3-7C9B-4B7B-BDB5-71800E3BB158}" dt="2021-04-15T16:04:39.402" v="4142" actId="164"/>
          <ac:spMkLst>
            <pc:docMk/>
            <pc:sldMk cId="942361123" sldId="359"/>
            <ac:spMk id="139" creationId="{B9F4A097-9464-46BE-98BB-7926E5330E82}"/>
          </ac:spMkLst>
        </pc:spChg>
        <pc:spChg chg="mod">
          <ac:chgData name="One Skill" userId="8d49c830ac36a521" providerId="LiveId" clId="{108620F3-7C9B-4B7B-BDB5-71800E3BB158}" dt="2021-04-15T16:04:39.402" v="4142" actId="164"/>
          <ac:spMkLst>
            <pc:docMk/>
            <pc:sldMk cId="942361123" sldId="359"/>
            <ac:spMk id="140" creationId="{D041EDDF-0969-4A95-B052-E40B35F78154}"/>
          </ac:spMkLst>
        </pc:spChg>
        <pc:spChg chg="mod">
          <ac:chgData name="One Skill" userId="8d49c830ac36a521" providerId="LiveId" clId="{108620F3-7C9B-4B7B-BDB5-71800E3BB158}" dt="2021-04-15T16:04:39.402" v="4142" actId="164"/>
          <ac:spMkLst>
            <pc:docMk/>
            <pc:sldMk cId="942361123" sldId="359"/>
            <ac:spMk id="141" creationId="{A7CBB7D0-9693-49EA-A495-A9F379DA2549}"/>
          </ac:spMkLst>
        </pc:spChg>
        <pc:spChg chg="mod">
          <ac:chgData name="One Skill" userId="8d49c830ac36a521" providerId="LiveId" clId="{108620F3-7C9B-4B7B-BDB5-71800E3BB158}" dt="2021-04-15T16:04:39.402" v="4142" actId="164"/>
          <ac:spMkLst>
            <pc:docMk/>
            <pc:sldMk cId="942361123" sldId="359"/>
            <ac:spMk id="142" creationId="{BD911A13-A4A1-4FDA-A836-44EE21C5F9FD}"/>
          </ac:spMkLst>
        </pc:spChg>
        <pc:spChg chg="mod">
          <ac:chgData name="One Skill" userId="8d49c830ac36a521" providerId="LiveId" clId="{108620F3-7C9B-4B7B-BDB5-71800E3BB158}" dt="2021-04-15T16:04:39.402" v="4142" actId="164"/>
          <ac:spMkLst>
            <pc:docMk/>
            <pc:sldMk cId="942361123" sldId="359"/>
            <ac:spMk id="144" creationId="{22D4F569-1D4F-4D30-B737-0C1072602BDE}"/>
          </ac:spMkLst>
        </pc:spChg>
        <pc:spChg chg="mod">
          <ac:chgData name="One Skill" userId="8d49c830ac36a521" providerId="LiveId" clId="{108620F3-7C9B-4B7B-BDB5-71800E3BB158}" dt="2021-04-15T16:04:39.402" v="4142" actId="164"/>
          <ac:spMkLst>
            <pc:docMk/>
            <pc:sldMk cId="942361123" sldId="359"/>
            <ac:spMk id="145" creationId="{0C66B428-9EC5-4CC4-A054-9BD2F6497CA3}"/>
          </ac:spMkLst>
        </pc:spChg>
        <pc:spChg chg="mod">
          <ac:chgData name="One Skill" userId="8d49c830ac36a521" providerId="LiveId" clId="{108620F3-7C9B-4B7B-BDB5-71800E3BB158}" dt="2021-04-15T16:04:39.402" v="4142" actId="164"/>
          <ac:spMkLst>
            <pc:docMk/>
            <pc:sldMk cId="942361123" sldId="359"/>
            <ac:spMk id="146" creationId="{44AF7E89-357D-4EF1-BE25-2EF32CD1CE12}"/>
          </ac:spMkLst>
        </pc:spChg>
        <pc:spChg chg="mod">
          <ac:chgData name="One Skill" userId="8d49c830ac36a521" providerId="LiveId" clId="{108620F3-7C9B-4B7B-BDB5-71800E3BB158}" dt="2021-04-15T16:04:39.402" v="4142" actId="164"/>
          <ac:spMkLst>
            <pc:docMk/>
            <pc:sldMk cId="942361123" sldId="359"/>
            <ac:spMk id="147" creationId="{09A40C75-997E-429C-BDDE-0B924B913CAE}"/>
          </ac:spMkLst>
        </pc:spChg>
        <pc:spChg chg="mod">
          <ac:chgData name="One Skill" userId="8d49c830ac36a521" providerId="LiveId" clId="{108620F3-7C9B-4B7B-BDB5-71800E3BB158}" dt="2021-04-15T16:04:39.402" v="4142" actId="164"/>
          <ac:spMkLst>
            <pc:docMk/>
            <pc:sldMk cId="942361123" sldId="359"/>
            <ac:spMk id="148" creationId="{E94493B8-6836-48F9-9834-86593348BA7D}"/>
          </ac:spMkLst>
        </pc:spChg>
        <pc:spChg chg="mod">
          <ac:chgData name="One Skill" userId="8d49c830ac36a521" providerId="LiveId" clId="{108620F3-7C9B-4B7B-BDB5-71800E3BB158}" dt="2021-04-15T16:04:39.402" v="4142" actId="164"/>
          <ac:spMkLst>
            <pc:docMk/>
            <pc:sldMk cId="942361123" sldId="359"/>
            <ac:spMk id="149" creationId="{01B1DA21-555E-4803-9545-13C4CBA7A093}"/>
          </ac:spMkLst>
        </pc:spChg>
        <pc:spChg chg="mod">
          <ac:chgData name="One Skill" userId="8d49c830ac36a521" providerId="LiveId" clId="{108620F3-7C9B-4B7B-BDB5-71800E3BB158}" dt="2021-04-15T16:04:39.402" v="4142" actId="164"/>
          <ac:spMkLst>
            <pc:docMk/>
            <pc:sldMk cId="942361123" sldId="359"/>
            <ac:spMk id="150" creationId="{FB60B685-D553-4EB9-945C-6F1FAD59843E}"/>
          </ac:spMkLst>
        </pc:spChg>
        <pc:spChg chg="mod">
          <ac:chgData name="One Skill" userId="8d49c830ac36a521" providerId="LiveId" clId="{108620F3-7C9B-4B7B-BDB5-71800E3BB158}" dt="2021-04-15T16:04:39.402" v="4142" actId="164"/>
          <ac:spMkLst>
            <pc:docMk/>
            <pc:sldMk cId="942361123" sldId="359"/>
            <ac:spMk id="151" creationId="{06E4928D-AB7B-4BD6-9B15-690A8954D411}"/>
          </ac:spMkLst>
        </pc:spChg>
        <pc:spChg chg="mod">
          <ac:chgData name="One Skill" userId="8d49c830ac36a521" providerId="LiveId" clId="{108620F3-7C9B-4B7B-BDB5-71800E3BB158}" dt="2021-04-15T16:03:41.926" v="4064" actId="165"/>
          <ac:spMkLst>
            <pc:docMk/>
            <pc:sldMk cId="942361123" sldId="359"/>
            <ac:spMk id="153" creationId="{FC63172D-127C-4BEF-A4C4-96EADCDA280F}"/>
          </ac:spMkLst>
        </pc:spChg>
        <pc:spChg chg="mod">
          <ac:chgData name="One Skill" userId="8d49c830ac36a521" providerId="LiveId" clId="{108620F3-7C9B-4B7B-BDB5-71800E3BB158}" dt="2021-04-15T16:03:41.926" v="4064" actId="165"/>
          <ac:spMkLst>
            <pc:docMk/>
            <pc:sldMk cId="942361123" sldId="359"/>
            <ac:spMk id="154" creationId="{FC18E63C-8D58-4604-AB8C-4B46F878378A}"/>
          </ac:spMkLst>
        </pc:spChg>
        <pc:spChg chg="mod">
          <ac:chgData name="One Skill" userId="8d49c830ac36a521" providerId="LiveId" clId="{108620F3-7C9B-4B7B-BDB5-71800E3BB158}" dt="2021-04-15T16:03:41.926" v="4064" actId="165"/>
          <ac:spMkLst>
            <pc:docMk/>
            <pc:sldMk cId="942361123" sldId="359"/>
            <ac:spMk id="155" creationId="{D6C93BA9-9928-4A9E-B715-DCECC216AAE5}"/>
          </ac:spMkLst>
        </pc:spChg>
        <pc:spChg chg="mod">
          <ac:chgData name="One Skill" userId="8d49c830ac36a521" providerId="LiveId" clId="{108620F3-7C9B-4B7B-BDB5-71800E3BB158}" dt="2021-04-15T16:03:41.926" v="4064" actId="165"/>
          <ac:spMkLst>
            <pc:docMk/>
            <pc:sldMk cId="942361123" sldId="359"/>
            <ac:spMk id="156" creationId="{909618DA-A6C6-477F-A002-5A43A375E370}"/>
          </ac:spMkLst>
        </pc:spChg>
        <pc:spChg chg="mod">
          <ac:chgData name="One Skill" userId="8d49c830ac36a521" providerId="LiveId" clId="{108620F3-7C9B-4B7B-BDB5-71800E3BB158}" dt="2021-04-15T16:03:41.926" v="4064" actId="165"/>
          <ac:spMkLst>
            <pc:docMk/>
            <pc:sldMk cId="942361123" sldId="359"/>
            <ac:spMk id="157" creationId="{04639D6A-5DBD-4014-8AA0-F61376681F44}"/>
          </ac:spMkLst>
        </pc:spChg>
        <pc:spChg chg="mod">
          <ac:chgData name="One Skill" userId="8d49c830ac36a521" providerId="LiveId" clId="{108620F3-7C9B-4B7B-BDB5-71800E3BB158}" dt="2021-04-15T16:03:41.926" v="4064" actId="165"/>
          <ac:spMkLst>
            <pc:docMk/>
            <pc:sldMk cId="942361123" sldId="359"/>
            <ac:spMk id="158" creationId="{0FB06106-DE27-48D2-BDBF-FA617E2F3E21}"/>
          </ac:spMkLst>
        </pc:spChg>
        <pc:spChg chg="mod">
          <ac:chgData name="One Skill" userId="8d49c830ac36a521" providerId="LiveId" clId="{108620F3-7C9B-4B7B-BDB5-71800E3BB158}" dt="2021-04-15T16:03:41.926" v="4064" actId="165"/>
          <ac:spMkLst>
            <pc:docMk/>
            <pc:sldMk cId="942361123" sldId="359"/>
            <ac:spMk id="159" creationId="{51DDC1E7-94C1-4E34-9F55-205BEF2AFFFA}"/>
          </ac:spMkLst>
        </pc:spChg>
        <pc:spChg chg="mod">
          <ac:chgData name="One Skill" userId="8d49c830ac36a521" providerId="LiveId" clId="{108620F3-7C9B-4B7B-BDB5-71800E3BB158}" dt="2021-04-15T16:03:41.926" v="4064" actId="165"/>
          <ac:spMkLst>
            <pc:docMk/>
            <pc:sldMk cId="942361123" sldId="359"/>
            <ac:spMk id="160" creationId="{AAEC4004-F132-42A1-95AB-E05C405DC0D5}"/>
          </ac:spMkLst>
        </pc:spChg>
        <pc:spChg chg="mod">
          <ac:chgData name="One Skill" userId="8d49c830ac36a521" providerId="LiveId" clId="{108620F3-7C9B-4B7B-BDB5-71800E3BB158}" dt="2021-04-15T16:03:41.926" v="4064" actId="165"/>
          <ac:spMkLst>
            <pc:docMk/>
            <pc:sldMk cId="942361123" sldId="359"/>
            <ac:spMk id="165" creationId="{4229DE59-C536-4FE1-8738-59AAF5BFEABF}"/>
          </ac:spMkLst>
        </pc:spChg>
        <pc:spChg chg="mod">
          <ac:chgData name="One Skill" userId="8d49c830ac36a521" providerId="LiveId" clId="{108620F3-7C9B-4B7B-BDB5-71800E3BB158}" dt="2021-04-15T16:03:41.926" v="4064" actId="165"/>
          <ac:spMkLst>
            <pc:docMk/>
            <pc:sldMk cId="942361123" sldId="359"/>
            <ac:spMk id="166" creationId="{3D52A2D1-70D3-4E77-9D49-38CFE658355B}"/>
          </ac:spMkLst>
        </pc:spChg>
        <pc:spChg chg="mod">
          <ac:chgData name="One Skill" userId="8d49c830ac36a521" providerId="LiveId" clId="{108620F3-7C9B-4B7B-BDB5-71800E3BB158}" dt="2021-04-15T16:03:41.926" v="4064" actId="165"/>
          <ac:spMkLst>
            <pc:docMk/>
            <pc:sldMk cId="942361123" sldId="359"/>
            <ac:spMk id="167" creationId="{B973944E-1487-431D-B39F-96B39CAAB3A5}"/>
          </ac:spMkLst>
        </pc:spChg>
        <pc:spChg chg="mod">
          <ac:chgData name="One Skill" userId="8d49c830ac36a521" providerId="LiveId" clId="{108620F3-7C9B-4B7B-BDB5-71800E3BB158}" dt="2021-04-15T16:03:41.926" v="4064" actId="165"/>
          <ac:spMkLst>
            <pc:docMk/>
            <pc:sldMk cId="942361123" sldId="359"/>
            <ac:spMk id="168" creationId="{1395B41E-688A-42C2-9B5F-56E772F05FF9}"/>
          </ac:spMkLst>
        </pc:spChg>
        <pc:spChg chg="mod">
          <ac:chgData name="One Skill" userId="8d49c830ac36a521" providerId="LiveId" clId="{108620F3-7C9B-4B7B-BDB5-71800E3BB158}" dt="2021-04-15T16:03:41.926" v="4064" actId="165"/>
          <ac:spMkLst>
            <pc:docMk/>
            <pc:sldMk cId="942361123" sldId="359"/>
            <ac:spMk id="169" creationId="{30663330-F178-42A5-867F-04CACA77FB70}"/>
          </ac:spMkLst>
        </pc:spChg>
        <pc:spChg chg="mod">
          <ac:chgData name="One Skill" userId="8d49c830ac36a521" providerId="LiveId" clId="{108620F3-7C9B-4B7B-BDB5-71800E3BB158}" dt="2021-04-15T16:03:41.926" v="4064" actId="165"/>
          <ac:spMkLst>
            <pc:docMk/>
            <pc:sldMk cId="942361123" sldId="359"/>
            <ac:spMk id="170" creationId="{ABFE19AB-A2A4-4062-BC7E-A11CC3654C80}"/>
          </ac:spMkLst>
        </pc:spChg>
        <pc:spChg chg="mod">
          <ac:chgData name="One Skill" userId="8d49c830ac36a521" providerId="LiveId" clId="{108620F3-7C9B-4B7B-BDB5-71800E3BB158}" dt="2021-04-15T16:03:41.926" v="4064" actId="165"/>
          <ac:spMkLst>
            <pc:docMk/>
            <pc:sldMk cId="942361123" sldId="359"/>
            <ac:spMk id="171" creationId="{0BA0422D-CE3F-410C-AC80-73FEDEEB3B82}"/>
          </ac:spMkLst>
        </pc:spChg>
        <pc:spChg chg="mod">
          <ac:chgData name="One Skill" userId="8d49c830ac36a521" providerId="LiveId" clId="{108620F3-7C9B-4B7B-BDB5-71800E3BB158}" dt="2021-04-15T16:03:41.926" v="4064" actId="165"/>
          <ac:spMkLst>
            <pc:docMk/>
            <pc:sldMk cId="942361123" sldId="359"/>
            <ac:spMk id="172" creationId="{79D9D3B2-CCAB-40BF-9CCB-04557904B7B6}"/>
          </ac:spMkLst>
        </pc:spChg>
        <pc:spChg chg="mod">
          <ac:chgData name="One Skill" userId="8d49c830ac36a521" providerId="LiveId" clId="{108620F3-7C9B-4B7B-BDB5-71800E3BB158}" dt="2021-04-15T16:03:41.926" v="4064" actId="165"/>
          <ac:spMkLst>
            <pc:docMk/>
            <pc:sldMk cId="942361123" sldId="359"/>
            <ac:spMk id="173" creationId="{C652C77F-6017-497D-B5AB-0B4ED8E0A565}"/>
          </ac:spMkLst>
        </pc:spChg>
        <pc:spChg chg="mod">
          <ac:chgData name="One Skill" userId="8d49c830ac36a521" providerId="LiveId" clId="{108620F3-7C9B-4B7B-BDB5-71800E3BB158}" dt="2021-04-15T16:03:41.926" v="4064" actId="165"/>
          <ac:spMkLst>
            <pc:docMk/>
            <pc:sldMk cId="942361123" sldId="359"/>
            <ac:spMk id="174" creationId="{51275DA3-213E-429E-9E01-6F30DA6CF7DF}"/>
          </ac:spMkLst>
        </pc:spChg>
        <pc:spChg chg="mod">
          <ac:chgData name="One Skill" userId="8d49c830ac36a521" providerId="LiveId" clId="{108620F3-7C9B-4B7B-BDB5-71800E3BB158}" dt="2021-04-15T16:03:41.926" v="4064" actId="165"/>
          <ac:spMkLst>
            <pc:docMk/>
            <pc:sldMk cId="942361123" sldId="359"/>
            <ac:spMk id="175" creationId="{C2133C00-63B3-4CE6-902B-D32ECB56C5D5}"/>
          </ac:spMkLst>
        </pc:spChg>
        <pc:spChg chg="mod">
          <ac:chgData name="One Skill" userId="8d49c830ac36a521" providerId="LiveId" clId="{108620F3-7C9B-4B7B-BDB5-71800E3BB158}" dt="2021-04-15T16:03:41.926" v="4064" actId="165"/>
          <ac:spMkLst>
            <pc:docMk/>
            <pc:sldMk cId="942361123" sldId="359"/>
            <ac:spMk id="176" creationId="{9653B2EC-9365-4305-8A33-D460890D4E96}"/>
          </ac:spMkLst>
        </pc:spChg>
        <pc:spChg chg="mod">
          <ac:chgData name="One Skill" userId="8d49c830ac36a521" providerId="LiveId" clId="{108620F3-7C9B-4B7B-BDB5-71800E3BB158}" dt="2021-04-15T16:03:41.926" v="4064" actId="165"/>
          <ac:spMkLst>
            <pc:docMk/>
            <pc:sldMk cId="942361123" sldId="359"/>
            <ac:spMk id="177" creationId="{E8549B07-8E89-4FA9-890C-313D90579342}"/>
          </ac:spMkLst>
        </pc:spChg>
        <pc:spChg chg="mod">
          <ac:chgData name="One Skill" userId="8d49c830ac36a521" providerId="LiveId" clId="{108620F3-7C9B-4B7B-BDB5-71800E3BB158}" dt="2021-04-15T16:03:41.926" v="4064" actId="165"/>
          <ac:spMkLst>
            <pc:docMk/>
            <pc:sldMk cId="942361123" sldId="359"/>
            <ac:spMk id="178" creationId="{60B02894-2644-4119-B39E-6846DCB94ECC}"/>
          </ac:spMkLst>
        </pc:spChg>
        <pc:spChg chg="mod">
          <ac:chgData name="One Skill" userId="8d49c830ac36a521" providerId="LiveId" clId="{108620F3-7C9B-4B7B-BDB5-71800E3BB158}" dt="2021-04-15T16:03:41.926" v="4064" actId="165"/>
          <ac:spMkLst>
            <pc:docMk/>
            <pc:sldMk cId="942361123" sldId="359"/>
            <ac:spMk id="179" creationId="{F3056C93-3876-4DB0-A5D3-72683AC8F281}"/>
          </ac:spMkLst>
        </pc:spChg>
        <pc:spChg chg="mod">
          <ac:chgData name="One Skill" userId="8d49c830ac36a521" providerId="LiveId" clId="{108620F3-7C9B-4B7B-BDB5-71800E3BB158}" dt="2021-04-15T16:03:41.926" v="4064" actId="165"/>
          <ac:spMkLst>
            <pc:docMk/>
            <pc:sldMk cId="942361123" sldId="359"/>
            <ac:spMk id="180" creationId="{A3DC7F0B-3AD7-46E1-8588-750A4D5E8C2E}"/>
          </ac:spMkLst>
        </pc:spChg>
        <pc:spChg chg="mod">
          <ac:chgData name="One Skill" userId="8d49c830ac36a521" providerId="LiveId" clId="{108620F3-7C9B-4B7B-BDB5-71800E3BB158}" dt="2021-04-15T16:03:41.926" v="4064" actId="165"/>
          <ac:spMkLst>
            <pc:docMk/>
            <pc:sldMk cId="942361123" sldId="359"/>
            <ac:spMk id="181" creationId="{8663A2C1-4C25-4EEE-B8F9-021B5BF45336}"/>
          </ac:spMkLst>
        </pc:spChg>
        <pc:spChg chg="mod">
          <ac:chgData name="One Skill" userId="8d49c830ac36a521" providerId="LiveId" clId="{108620F3-7C9B-4B7B-BDB5-71800E3BB158}" dt="2021-04-15T16:03:41.926" v="4064" actId="165"/>
          <ac:spMkLst>
            <pc:docMk/>
            <pc:sldMk cId="942361123" sldId="359"/>
            <ac:spMk id="183" creationId="{84C76DAC-48BB-4322-94E9-E0ACD39F2C29}"/>
          </ac:spMkLst>
        </pc:spChg>
        <pc:spChg chg="mod">
          <ac:chgData name="One Skill" userId="8d49c830ac36a521" providerId="LiveId" clId="{108620F3-7C9B-4B7B-BDB5-71800E3BB158}" dt="2021-04-15T16:03:41.926" v="4064" actId="165"/>
          <ac:spMkLst>
            <pc:docMk/>
            <pc:sldMk cId="942361123" sldId="359"/>
            <ac:spMk id="184" creationId="{AC483B31-041F-4C3D-B6A0-1D704275E86E}"/>
          </ac:spMkLst>
        </pc:spChg>
        <pc:spChg chg="mod">
          <ac:chgData name="One Skill" userId="8d49c830ac36a521" providerId="LiveId" clId="{108620F3-7C9B-4B7B-BDB5-71800E3BB158}" dt="2021-04-15T16:03:41.926" v="4064" actId="165"/>
          <ac:spMkLst>
            <pc:docMk/>
            <pc:sldMk cId="942361123" sldId="359"/>
            <ac:spMk id="185" creationId="{C12001BB-E365-4589-B79F-0390B8E87BFB}"/>
          </ac:spMkLst>
        </pc:spChg>
        <pc:spChg chg="mod">
          <ac:chgData name="One Skill" userId="8d49c830ac36a521" providerId="LiveId" clId="{108620F3-7C9B-4B7B-BDB5-71800E3BB158}" dt="2021-04-15T16:03:41.926" v="4064" actId="165"/>
          <ac:spMkLst>
            <pc:docMk/>
            <pc:sldMk cId="942361123" sldId="359"/>
            <ac:spMk id="186" creationId="{A1095E2C-65F0-421D-8223-225937B6F8DD}"/>
          </ac:spMkLst>
        </pc:spChg>
        <pc:spChg chg="mod">
          <ac:chgData name="One Skill" userId="8d49c830ac36a521" providerId="LiveId" clId="{108620F3-7C9B-4B7B-BDB5-71800E3BB158}" dt="2021-04-15T16:03:41.926" v="4064" actId="165"/>
          <ac:spMkLst>
            <pc:docMk/>
            <pc:sldMk cId="942361123" sldId="359"/>
            <ac:spMk id="187" creationId="{20E170D5-60F5-47DB-A40D-3EAB9614FFB5}"/>
          </ac:spMkLst>
        </pc:spChg>
        <pc:spChg chg="mod">
          <ac:chgData name="One Skill" userId="8d49c830ac36a521" providerId="LiveId" clId="{108620F3-7C9B-4B7B-BDB5-71800E3BB158}" dt="2021-04-15T16:03:41.926" v="4064" actId="165"/>
          <ac:spMkLst>
            <pc:docMk/>
            <pc:sldMk cId="942361123" sldId="359"/>
            <ac:spMk id="188" creationId="{302E7F8B-BF07-4D7B-8A06-1265CF076BB6}"/>
          </ac:spMkLst>
        </pc:spChg>
        <pc:spChg chg="mod">
          <ac:chgData name="One Skill" userId="8d49c830ac36a521" providerId="LiveId" clId="{108620F3-7C9B-4B7B-BDB5-71800E3BB158}" dt="2021-04-15T16:03:41.926" v="4064" actId="165"/>
          <ac:spMkLst>
            <pc:docMk/>
            <pc:sldMk cId="942361123" sldId="359"/>
            <ac:spMk id="189" creationId="{049F01D8-0F50-4195-9BD1-85B0988EE562}"/>
          </ac:spMkLst>
        </pc:spChg>
        <pc:spChg chg="mod">
          <ac:chgData name="One Skill" userId="8d49c830ac36a521" providerId="LiveId" clId="{108620F3-7C9B-4B7B-BDB5-71800E3BB158}" dt="2021-04-15T16:03:41.926" v="4064" actId="165"/>
          <ac:spMkLst>
            <pc:docMk/>
            <pc:sldMk cId="942361123" sldId="359"/>
            <ac:spMk id="190" creationId="{E03F6A77-1F6A-4F02-9005-0F8186E46840}"/>
          </ac:spMkLst>
        </pc:spChg>
        <pc:spChg chg="mod">
          <ac:chgData name="One Skill" userId="8d49c830ac36a521" providerId="LiveId" clId="{108620F3-7C9B-4B7B-BDB5-71800E3BB158}" dt="2021-04-15T16:03:41.926" v="4064" actId="165"/>
          <ac:spMkLst>
            <pc:docMk/>
            <pc:sldMk cId="942361123" sldId="359"/>
            <ac:spMk id="191" creationId="{C4C967E6-B712-414A-916B-F2FCEBD1ED38}"/>
          </ac:spMkLst>
        </pc:spChg>
        <pc:spChg chg="mod">
          <ac:chgData name="One Skill" userId="8d49c830ac36a521" providerId="LiveId" clId="{108620F3-7C9B-4B7B-BDB5-71800E3BB158}" dt="2021-04-15T16:03:41.926" v="4064" actId="165"/>
          <ac:spMkLst>
            <pc:docMk/>
            <pc:sldMk cId="942361123" sldId="359"/>
            <ac:spMk id="192" creationId="{D1CEAF97-AF1F-4103-879D-312CF6627512}"/>
          </ac:spMkLst>
        </pc:spChg>
        <pc:spChg chg="mod">
          <ac:chgData name="One Skill" userId="8d49c830ac36a521" providerId="LiveId" clId="{108620F3-7C9B-4B7B-BDB5-71800E3BB158}" dt="2021-04-15T16:03:41.926" v="4064" actId="165"/>
          <ac:spMkLst>
            <pc:docMk/>
            <pc:sldMk cId="942361123" sldId="359"/>
            <ac:spMk id="193" creationId="{4E8CDE8F-4E9E-4D54-B04E-4F0BCA438ACC}"/>
          </ac:spMkLst>
        </pc:spChg>
        <pc:spChg chg="mod">
          <ac:chgData name="One Skill" userId="8d49c830ac36a521" providerId="LiveId" clId="{108620F3-7C9B-4B7B-BDB5-71800E3BB158}" dt="2021-04-15T16:03:41.926" v="4064" actId="165"/>
          <ac:spMkLst>
            <pc:docMk/>
            <pc:sldMk cId="942361123" sldId="359"/>
            <ac:spMk id="194" creationId="{7E62BAEE-E3DE-49CE-BC66-9B8F21A6D3D8}"/>
          </ac:spMkLst>
        </pc:spChg>
        <pc:spChg chg="mod">
          <ac:chgData name="One Skill" userId="8d49c830ac36a521" providerId="LiveId" clId="{108620F3-7C9B-4B7B-BDB5-71800E3BB158}" dt="2021-04-15T16:03:41.926" v="4064" actId="165"/>
          <ac:spMkLst>
            <pc:docMk/>
            <pc:sldMk cId="942361123" sldId="359"/>
            <ac:spMk id="195" creationId="{A65B9CDC-74C8-43B5-B6A5-1CEC5FEBDA75}"/>
          </ac:spMkLst>
        </pc:spChg>
        <pc:spChg chg="mod">
          <ac:chgData name="One Skill" userId="8d49c830ac36a521" providerId="LiveId" clId="{108620F3-7C9B-4B7B-BDB5-71800E3BB158}" dt="2021-04-15T16:03:41.926" v="4064" actId="165"/>
          <ac:spMkLst>
            <pc:docMk/>
            <pc:sldMk cId="942361123" sldId="359"/>
            <ac:spMk id="196" creationId="{A1B83EE5-7F8D-4DC8-BC1D-CA8D4D78BDEE}"/>
          </ac:spMkLst>
        </pc:spChg>
        <pc:spChg chg="mod">
          <ac:chgData name="One Skill" userId="8d49c830ac36a521" providerId="LiveId" clId="{108620F3-7C9B-4B7B-BDB5-71800E3BB158}" dt="2021-04-15T16:03:41.926" v="4064" actId="165"/>
          <ac:spMkLst>
            <pc:docMk/>
            <pc:sldMk cId="942361123" sldId="359"/>
            <ac:spMk id="197" creationId="{039A60B2-0231-4999-B9DD-27B666D7D937}"/>
          </ac:spMkLst>
        </pc:spChg>
        <pc:spChg chg="mod">
          <ac:chgData name="One Skill" userId="8d49c830ac36a521" providerId="LiveId" clId="{108620F3-7C9B-4B7B-BDB5-71800E3BB158}" dt="2021-04-15T16:03:41.926" v="4064" actId="165"/>
          <ac:spMkLst>
            <pc:docMk/>
            <pc:sldMk cId="942361123" sldId="359"/>
            <ac:spMk id="198" creationId="{8DE21678-0DE6-412E-AA5A-E8C60B64E7E0}"/>
          </ac:spMkLst>
        </pc:spChg>
        <pc:spChg chg="mod">
          <ac:chgData name="One Skill" userId="8d49c830ac36a521" providerId="LiveId" clId="{108620F3-7C9B-4B7B-BDB5-71800E3BB158}" dt="2021-04-15T16:03:41.926" v="4064" actId="165"/>
          <ac:spMkLst>
            <pc:docMk/>
            <pc:sldMk cId="942361123" sldId="359"/>
            <ac:spMk id="199" creationId="{E3C6C60C-889C-4B17-AA49-3AD060271105}"/>
          </ac:spMkLst>
        </pc:spChg>
        <pc:spChg chg="mod">
          <ac:chgData name="One Skill" userId="8d49c830ac36a521" providerId="LiveId" clId="{108620F3-7C9B-4B7B-BDB5-71800E3BB158}" dt="2021-04-15T16:03:41.926" v="4064" actId="165"/>
          <ac:spMkLst>
            <pc:docMk/>
            <pc:sldMk cId="942361123" sldId="359"/>
            <ac:spMk id="200" creationId="{8A9BA9D1-40DD-41F5-BEC5-0FEA2D7137D4}"/>
          </ac:spMkLst>
        </pc:spChg>
        <pc:spChg chg="mod">
          <ac:chgData name="One Skill" userId="8d49c830ac36a521" providerId="LiveId" clId="{108620F3-7C9B-4B7B-BDB5-71800E3BB158}" dt="2021-04-15T16:03:41.926" v="4064" actId="165"/>
          <ac:spMkLst>
            <pc:docMk/>
            <pc:sldMk cId="942361123" sldId="359"/>
            <ac:spMk id="201" creationId="{6D4694FC-3677-4ADA-A6EE-E0AF97CF2A7D}"/>
          </ac:spMkLst>
        </pc:spChg>
        <pc:spChg chg="mod">
          <ac:chgData name="One Skill" userId="8d49c830ac36a521" providerId="LiveId" clId="{108620F3-7C9B-4B7B-BDB5-71800E3BB158}" dt="2021-04-15T16:03:41.926" v="4064" actId="165"/>
          <ac:spMkLst>
            <pc:docMk/>
            <pc:sldMk cId="942361123" sldId="359"/>
            <ac:spMk id="202" creationId="{62E35A79-3914-40C3-9377-FC42CE494C10}"/>
          </ac:spMkLst>
        </pc:spChg>
        <pc:spChg chg="mod">
          <ac:chgData name="One Skill" userId="8d49c830ac36a521" providerId="LiveId" clId="{108620F3-7C9B-4B7B-BDB5-71800E3BB158}" dt="2021-04-15T16:03:41.926" v="4064" actId="165"/>
          <ac:spMkLst>
            <pc:docMk/>
            <pc:sldMk cId="942361123" sldId="359"/>
            <ac:spMk id="204" creationId="{A8675F03-5DD7-49EC-9D5D-7980BAD4AEDC}"/>
          </ac:spMkLst>
        </pc:spChg>
        <pc:spChg chg="mod">
          <ac:chgData name="One Skill" userId="8d49c830ac36a521" providerId="LiveId" clId="{108620F3-7C9B-4B7B-BDB5-71800E3BB158}" dt="2021-04-15T16:03:41.926" v="4064" actId="165"/>
          <ac:spMkLst>
            <pc:docMk/>
            <pc:sldMk cId="942361123" sldId="359"/>
            <ac:spMk id="205" creationId="{EFB1A04F-29C1-4A26-8635-DC91E52DBEAA}"/>
          </ac:spMkLst>
        </pc:spChg>
        <pc:spChg chg="mod">
          <ac:chgData name="One Skill" userId="8d49c830ac36a521" providerId="LiveId" clId="{108620F3-7C9B-4B7B-BDB5-71800E3BB158}" dt="2021-04-15T16:03:41.926" v="4064" actId="165"/>
          <ac:spMkLst>
            <pc:docMk/>
            <pc:sldMk cId="942361123" sldId="359"/>
            <ac:spMk id="206" creationId="{945834EB-E6D7-45AE-A789-BC0F4D419AB5}"/>
          </ac:spMkLst>
        </pc:spChg>
        <pc:spChg chg="mod">
          <ac:chgData name="One Skill" userId="8d49c830ac36a521" providerId="LiveId" clId="{108620F3-7C9B-4B7B-BDB5-71800E3BB158}" dt="2021-04-15T16:03:41.926" v="4064" actId="165"/>
          <ac:spMkLst>
            <pc:docMk/>
            <pc:sldMk cId="942361123" sldId="359"/>
            <ac:spMk id="207" creationId="{575FDE1E-6E6E-4441-80FF-1BA289300818}"/>
          </ac:spMkLst>
        </pc:spChg>
        <pc:spChg chg="mod">
          <ac:chgData name="One Skill" userId="8d49c830ac36a521" providerId="LiveId" clId="{108620F3-7C9B-4B7B-BDB5-71800E3BB158}" dt="2021-04-15T16:03:41.926" v="4064" actId="165"/>
          <ac:spMkLst>
            <pc:docMk/>
            <pc:sldMk cId="942361123" sldId="359"/>
            <ac:spMk id="208" creationId="{4FF96921-56AF-4CEF-A37A-6788E5BD2352}"/>
          </ac:spMkLst>
        </pc:spChg>
        <pc:spChg chg="mod">
          <ac:chgData name="One Skill" userId="8d49c830ac36a521" providerId="LiveId" clId="{108620F3-7C9B-4B7B-BDB5-71800E3BB158}" dt="2021-04-15T16:03:41.926" v="4064" actId="165"/>
          <ac:spMkLst>
            <pc:docMk/>
            <pc:sldMk cId="942361123" sldId="359"/>
            <ac:spMk id="209" creationId="{C902DD22-2D8D-4DD1-9F15-D8305FC196C9}"/>
          </ac:spMkLst>
        </pc:spChg>
        <pc:spChg chg="mod">
          <ac:chgData name="One Skill" userId="8d49c830ac36a521" providerId="LiveId" clId="{108620F3-7C9B-4B7B-BDB5-71800E3BB158}" dt="2021-04-15T16:03:41.926" v="4064" actId="165"/>
          <ac:spMkLst>
            <pc:docMk/>
            <pc:sldMk cId="942361123" sldId="359"/>
            <ac:spMk id="210" creationId="{9FF87219-7AA7-4203-9D6B-DD8A34068F88}"/>
          </ac:spMkLst>
        </pc:spChg>
        <pc:spChg chg="mod">
          <ac:chgData name="One Skill" userId="8d49c830ac36a521" providerId="LiveId" clId="{108620F3-7C9B-4B7B-BDB5-71800E3BB158}" dt="2021-04-15T16:03:41.926" v="4064" actId="165"/>
          <ac:spMkLst>
            <pc:docMk/>
            <pc:sldMk cId="942361123" sldId="359"/>
            <ac:spMk id="211" creationId="{516783C2-0858-4EC9-B34B-5802482E9D58}"/>
          </ac:spMkLst>
        </pc:spChg>
        <pc:spChg chg="mod">
          <ac:chgData name="One Skill" userId="8d49c830ac36a521" providerId="LiveId" clId="{108620F3-7C9B-4B7B-BDB5-71800E3BB158}" dt="2021-04-15T16:03:41.926" v="4064" actId="165"/>
          <ac:spMkLst>
            <pc:docMk/>
            <pc:sldMk cId="942361123" sldId="359"/>
            <ac:spMk id="212" creationId="{AF76ED14-97FE-4562-9790-53B7DF39855D}"/>
          </ac:spMkLst>
        </pc:spChg>
        <pc:spChg chg="mod">
          <ac:chgData name="One Skill" userId="8d49c830ac36a521" providerId="LiveId" clId="{108620F3-7C9B-4B7B-BDB5-71800E3BB158}" dt="2021-04-15T16:03:41.926" v="4064" actId="165"/>
          <ac:spMkLst>
            <pc:docMk/>
            <pc:sldMk cId="942361123" sldId="359"/>
            <ac:spMk id="213" creationId="{9A019263-CFFC-4D6D-A611-079FA0A2D16A}"/>
          </ac:spMkLst>
        </pc:spChg>
        <pc:spChg chg="mod">
          <ac:chgData name="One Skill" userId="8d49c830ac36a521" providerId="LiveId" clId="{108620F3-7C9B-4B7B-BDB5-71800E3BB158}" dt="2021-04-15T16:03:41.926" v="4064" actId="165"/>
          <ac:spMkLst>
            <pc:docMk/>
            <pc:sldMk cId="942361123" sldId="359"/>
            <ac:spMk id="214" creationId="{9784A553-F15C-4B4E-94F9-EF8B277FC43D}"/>
          </ac:spMkLst>
        </pc:spChg>
        <pc:spChg chg="mod">
          <ac:chgData name="One Skill" userId="8d49c830ac36a521" providerId="LiveId" clId="{108620F3-7C9B-4B7B-BDB5-71800E3BB158}" dt="2021-04-15T16:03:41.926" v="4064" actId="165"/>
          <ac:spMkLst>
            <pc:docMk/>
            <pc:sldMk cId="942361123" sldId="359"/>
            <ac:spMk id="215" creationId="{658C1271-5C4A-401B-A3CD-CE3C6C752608}"/>
          </ac:spMkLst>
        </pc:spChg>
        <pc:spChg chg="mod">
          <ac:chgData name="One Skill" userId="8d49c830ac36a521" providerId="LiveId" clId="{108620F3-7C9B-4B7B-BDB5-71800E3BB158}" dt="2021-04-15T16:03:41.926" v="4064" actId="165"/>
          <ac:spMkLst>
            <pc:docMk/>
            <pc:sldMk cId="942361123" sldId="359"/>
            <ac:spMk id="216" creationId="{A1D79EE8-1556-43C5-A158-D26BBC07B6D6}"/>
          </ac:spMkLst>
        </pc:spChg>
        <pc:spChg chg="mod">
          <ac:chgData name="One Skill" userId="8d49c830ac36a521" providerId="LiveId" clId="{108620F3-7C9B-4B7B-BDB5-71800E3BB158}" dt="2021-04-15T16:03:41.926" v="4064" actId="165"/>
          <ac:spMkLst>
            <pc:docMk/>
            <pc:sldMk cId="942361123" sldId="359"/>
            <ac:spMk id="217" creationId="{7BF937C9-FC15-4D43-A9E4-8449578F7828}"/>
          </ac:spMkLst>
        </pc:spChg>
        <pc:spChg chg="mod">
          <ac:chgData name="One Skill" userId="8d49c830ac36a521" providerId="LiveId" clId="{108620F3-7C9B-4B7B-BDB5-71800E3BB158}" dt="2021-04-15T16:03:41.926" v="4064" actId="165"/>
          <ac:spMkLst>
            <pc:docMk/>
            <pc:sldMk cId="942361123" sldId="359"/>
            <ac:spMk id="218" creationId="{433F7394-FBED-4809-BDEB-4E4BE823F4C3}"/>
          </ac:spMkLst>
        </pc:spChg>
        <pc:spChg chg="mod">
          <ac:chgData name="One Skill" userId="8d49c830ac36a521" providerId="LiveId" clId="{108620F3-7C9B-4B7B-BDB5-71800E3BB158}" dt="2021-04-15T16:03:41.926" v="4064" actId="165"/>
          <ac:spMkLst>
            <pc:docMk/>
            <pc:sldMk cId="942361123" sldId="359"/>
            <ac:spMk id="219" creationId="{76D598C9-6AD5-4BA1-858E-05C4745F4D23}"/>
          </ac:spMkLst>
        </pc:spChg>
        <pc:spChg chg="mod">
          <ac:chgData name="One Skill" userId="8d49c830ac36a521" providerId="LiveId" clId="{108620F3-7C9B-4B7B-BDB5-71800E3BB158}" dt="2021-04-15T16:03:41.926" v="4064" actId="165"/>
          <ac:spMkLst>
            <pc:docMk/>
            <pc:sldMk cId="942361123" sldId="359"/>
            <ac:spMk id="220" creationId="{88F67C53-A345-403C-803A-0872D357994B}"/>
          </ac:spMkLst>
        </pc:spChg>
        <pc:spChg chg="mod">
          <ac:chgData name="One Skill" userId="8d49c830ac36a521" providerId="LiveId" clId="{108620F3-7C9B-4B7B-BDB5-71800E3BB158}" dt="2021-04-15T16:03:41.926" v="4064" actId="165"/>
          <ac:spMkLst>
            <pc:docMk/>
            <pc:sldMk cId="942361123" sldId="359"/>
            <ac:spMk id="221" creationId="{FBEC3FA2-8528-4B0E-A965-DF1E13EAD37C}"/>
          </ac:spMkLst>
        </pc:spChg>
        <pc:spChg chg="mod">
          <ac:chgData name="One Skill" userId="8d49c830ac36a521" providerId="LiveId" clId="{108620F3-7C9B-4B7B-BDB5-71800E3BB158}" dt="2021-04-15T16:03:41.926" v="4064" actId="165"/>
          <ac:spMkLst>
            <pc:docMk/>
            <pc:sldMk cId="942361123" sldId="359"/>
            <ac:spMk id="222" creationId="{906076C6-0D23-4053-904E-AB0093F03A6B}"/>
          </ac:spMkLst>
        </pc:spChg>
        <pc:spChg chg="mod">
          <ac:chgData name="One Skill" userId="8d49c830ac36a521" providerId="LiveId" clId="{108620F3-7C9B-4B7B-BDB5-71800E3BB158}" dt="2021-04-15T16:03:41.926" v="4064" actId="165"/>
          <ac:spMkLst>
            <pc:docMk/>
            <pc:sldMk cId="942361123" sldId="359"/>
            <ac:spMk id="223" creationId="{6FAFB6E8-3305-403E-BB5D-767EDBA83AEF}"/>
          </ac:spMkLst>
        </pc:spChg>
        <pc:spChg chg="mod">
          <ac:chgData name="One Skill" userId="8d49c830ac36a521" providerId="LiveId" clId="{108620F3-7C9B-4B7B-BDB5-71800E3BB158}" dt="2021-04-15T16:03:41.926" v="4064" actId="165"/>
          <ac:spMkLst>
            <pc:docMk/>
            <pc:sldMk cId="942361123" sldId="359"/>
            <ac:spMk id="224" creationId="{31BA425F-4AEC-4340-937D-FB5FC415ECD0}"/>
          </ac:spMkLst>
        </pc:spChg>
        <pc:spChg chg="mod">
          <ac:chgData name="One Skill" userId="8d49c830ac36a521" providerId="LiveId" clId="{108620F3-7C9B-4B7B-BDB5-71800E3BB158}" dt="2021-04-15T16:03:41.926" v="4064" actId="165"/>
          <ac:spMkLst>
            <pc:docMk/>
            <pc:sldMk cId="942361123" sldId="359"/>
            <ac:spMk id="225" creationId="{28429364-5D00-4C60-A804-FA24EF6006B7}"/>
          </ac:spMkLst>
        </pc:spChg>
        <pc:spChg chg="mod">
          <ac:chgData name="One Skill" userId="8d49c830ac36a521" providerId="LiveId" clId="{108620F3-7C9B-4B7B-BDB5-71800E3BB158}" dt="2021-04-15T16:03:41.926" v="4064" actId="165"/>
          <ac:spMkLst>
            <pc:docMk/>
            <pc:sldMk cId="942361123" sldId="359"/>
            <ac:spMk id="226" creationId="{B57F4715-825E-4289-B699-2C6750327062}"/>
          </ac:spMkLst>
        </pc:spChg>
        <pc:spChg chg="mod">
          <ac:chgData name="One Skill" userId="8d49c830ac36a521" providerId="LiveId" clId="{108620F3-7C9B-4B7B-BDB5-71800E3BB158}" dt="2021-04-15T16:03:41.926" v="4064" actId="165"/>
          <ac:spMkLst>
            <pc:docMk/>
            <pc:sldMk cId="942361123" sldId="359"/>
            <ac:spMk id="227" creationId="{E06A80C1-A58E-4F76-8B72-694389940D49}"/>
          </ac:spMkLst>
        </pc:spChg>
        <pc:spChg chg="mod">
          <ac:chgData name="One Skill" userId="8d49c830ac36a521" providerId="LiveId" clId="{108620F3-7C9B-4B7B-BDB5-71800E3BB158}" dt="2021-04-15T16:03:41.926" v="4064" actId="165"/>
          <ac:spMkLst>
            <pc:docMk/>
            <pc:sldMk cId="942361123" sldId="359"/>
            <ac:spMk id="228" creationId="{BFDCB284-AFFD-4B15-9252-81AA71BC197F}"/>
          </ac:spMkLst>
        </pc:spChg>
        <pc:grpChg chg="del mod">
          <ac:chgData name="One Skill" userId="8d49c830ac36a521" providerId="LiveId" clId="{108620F3-7C9B-4B7B-BDB5-71800E3BB158}" dt="2021-04-15T16:03:41.926" v="4064" actId="165"/>
          <ac:grpSpMkLst>
            <pc:docMk/>
            <pc:sldMk cId="942361123" sldId="359"/>
            <ac:grpSpMk id="6" creationId="{1425475D-8D29-4E3A-8C2F-BFE18102C7F0}"/>
          </ac:grpSpMkLst>
        </pc:grpChg>
        <pc:grpChg chg="mod topLvl">
          <ac:chgData name="One Skill" userId="8d49c830ac36a521" providerId="LiveId" clId="{108620F3-7C9B-4B7B-BDB5-71800E3BB158}" dt="2021-04-15T16:04:52.621" v="4143" actId="164"/>
          <ac:grpSpMkLst>
            <pc:docMk/>
            <pc:sldMk cId="942361123" sldId="359"/>
            <ac:grpSpMk id="7" creationId="{1425475D-8D29-4E3A-8C2F-BFE18102C7F0}"/>
          </ac:grpSpMkLst>
        </pc:grpChg>
        <pc:grpChg chg="mod topLvl">
          <ac:chgData name="One Skill" userId="8d49c830ac36a521" providerId="LiveId" clId="{108620F3-7C9B-4B7B-BDB5-71800E3BB158}" dt="2021-04-15T16:04:52.621" v="4143" actId="164"/>
          <ac:grpSpMkLst>
            <pc:docMk/>
            <pc:sldMk cId="942361123" sldId="359"/>
            <ac:grpSpMk id="10" creationId="{1425475D-8D29-4E3A-8C2F-BFE18102C7F0}"/>
          </ac:grpSpMkLst>
        </pc:grpChg>
        <pc:grpChg chg="del mod topLvl">
          <ac:chgData name="One Skill" userId="8d49c830ac36a521" providerId="LiveId" clId="{108620F3-7C9B-4B7B-BDB5-71800E3BB158}" dt="2021-04-15T16:03:55.164" v="4073" actId="165"/>
          <ac:grpSpMkLst>
            <pc:docMk/>
            <pc:sldMk cId="942361123" sldId="359"/>
            <ac:grpSpMk id="14" creationId="{1425475D-8D29-4E3A-8C2F-BFE18102C7F0}"/>
          </ac:grpSpMkLst>
        </pc:grpChg>
        <pc:grpChg chg="mod topLvl">
          <ac:chgData name="One Skill" userId="8d49c830ac36a521" providerId="LiveId" clId="{108620F3-7C9B-4B7B-BDB5-71800E3BB158}" dt="2021-04-15T16:04:52.621" v="4143" actId="164"/>
          <ac:grpSpMkLst>
            <pc:docMk/>
            <pc:sldMk cId="942361123" sldId="359"/>
            <ac:grpSpMk id="52" creationId="{1425475D-8D29-4E3A-8C2F-BFE18102C7F0}"/>
          </ac:grpSpMkLst>
        </pc:grpChg>
        <pc:grpChg chg="del">
          <ac:chgData name="One Skill" userId="8d49c830ac36a521" providerId="LiveId" clId="{108620F3-7C9B-4B7B-BDB5-71800E3BB158}" dt="2021-04-15T15:23:28.367" v="3495" actId="478"/>
          <ac:grpSpMkLst>
            <pc:docMk/>
            <pc:sldMk cId="942361123" sldId="359"/>
            <ac:grpSpMk id="88" creationId="{A8A6B6E4-6311-404A-9BE7-97E29710EF4C}"/>
          </ac:grpSpMkLst>
        </pc:grpChg>
        <pc:grpChg chg="del">
          <ac:chgData name="One Skill" userId="8d49c830ac36a521" providerId="LiveId" clId="{108620F3-7C9B-4B7B-BDB5-71800E3BB158}" dt="2021-04-15T15:23:28.367" v="3495" actId="478"/>
          <ac:grpSpMkLst>
            <pc:docMk/>
            <pc:sldMk cId="942361123" sldId="359"/>
            <ac:grpSpMk id="114" creationId="{A8A6B6E4-6311-404A-9BE7-97E29710EF4C}"/>
          </ac:grpSpMkLst>
        </pc:grpChg>
        <pc:grpChg chg="mod topLvl">
          <ac:chgData name="One Skill" userId="8d49c830ac36a521" providerId="LiveId" clId="{108620F3-7C9B-4B7B-BDB5-71800E3BB158}" dt="2021-04-15T16:04:52.621" v="4143" actId="164"/>
          <ac:grpSpMkLst>
            <pc:docMk/>
            <pc:sldMk cId="942361123" sldId="359"/>
            <ac:grpSpMk id="128" creationId="{1425475D-8D29-4E3A-8C2F-BFE18102C7F0}"/>
          </ac:grpSpMkLst>
        </pc:grpChg>
        <pc:grpChg chg="mod topLvl">
          <ac:chgData name="One Skill" userId="8d49c830ac36a521" providerId="LiveId" clId="{108620F3-7C9B-4B7B-BDB5-71800E3BB158}" dt="2021-04-15T16:04:52.621" v="4143" actId="164"/>
          <ac:grpSpMkLst>
            <pc:docMk/>
            <pc:sldMk cId="942361123" sldId="359"/>
            <ac:grpSpMk id="134" creationId="{1425475D-8D29-4E3A-8C2F-BFE18102C7F0}"/>
          </ac:grpSpMkLst>
        </pc:grpChg>
        <pc:grpChg chg="del">
          <ac:chgData name="One Skill" userId="8d49c830ac36a521" providerId="LiveId" clId="{108620F3-7C9B-4B7B-BDB5-71800E3BB158}" dt="2021-04-15T15:23:28.367" v="3495" actId="478"/>
          <ac:grpSpMkLst>
            <pc:docMk/>
            <pc:sldMk cId="942361123" sldId="359"/>
            <ac:grpSpMk id="135" creationId="{A8A6B6E4-6311-404A-9BE7-97E29710EF4C}"/>
          </ac:grpSpMkLst>
        </pc:grpChg>
        <pc:grpChg chg="mod topLvl">
          <ac:chgData name="One Skill" userId="8d49c830ac36a521" providerId="LiveId" clId="{108620F3-7C9B-4B7B-BDB5-71800E3BB158}" dt="2021-04-15T16:04:52.621" v="4143" actId="164"/>
          <ac:grpSpMkLst>
            <pc:docMk/>
            <pc:sldMk cId="942361123" sldId="359"/>
            <ac:grpSpMk id="143" creationId="{1425475D-8D29-4E3A-8C2F-BFE18102C7F0}"/>
          </ac:grpSpMkLst>
        </pc:grpChg>
        <pc:grpChg chg="mod topLvl">
          <ac:chgData name="One Skill" userId="8d49c830ac36a521" providerId="LiveId" clId="{108620F3-7C9B-4B7B-BDB5-71800E3BB158}" dt="2021-04-15T16:05:06.264" v="4153" actId="1076"/>
          <ac:grpSpMkLst>
            <pc:docMk/>
            <pc:sldMk cId="942361123" sldId="359"/>
            <ac:grpSpMk id="152" creationId="{1425475D-8D29-4E3A-8C2F-BFE18102C7F0}"/>
          </ac:grpSpMkLst>
        </pc:grpChg>
        <pc:grpChg chg="del">
          <ac:chgData name="One Skill" userId="8d49c830ac36a521" providerId="LiveId" clId="{108620F3-7C9B-4B7B-BDB5-71800E3BB158}" dt="2021-04-15T15:23:28.367" v="3495" actId="478"/>
          <ac:grpSpMkLst>
            <pc:docMk/>
            <pc:sldMk cId="942361123" sldId="359"/>
            <ac:grpSpMk id="167" creationId="{C753DF68-56AF-46CB-B694-A5AA00F0B097}"/>
          </ac:grpSpMkLst>
        </pc:grpChg>
        <pc:grpChg chg="del">
          <ac:chgData name="One Skill" userId="8d49c830ac36a521" providerId="LiveId" clId="{108620F3-7C9B-4B7B-BDB5-71800E3BB158}" dt="2021-04-15T15:23:28.367" v="3495" actId="478"/>
          <ac:grpSpMkLst>
            <pc:docMk/>
            <pc:sldMk cId="942361123" sldId="359"/>
            <ac:grpSpMk id="168" creationId="{B139917A-D582-4CBE-B689-0B4EDEEB2B86}"/>
          </ac:grpSpMkLst>
        </pc:grpChg>
        <pc:grpChg chg="mod topLvl">
          <ac:chgData name="One Skill" userId="8d49c830ac36a521" providerId="LiveId" clId="{108620F3-7C9B-4B7B-BDB5-71800E3BB158}" dt="2021-04-15T16:05:05.919" v="4152" actId="1076"/>
          <ac:grpSpMkLst>
            <pc:docMk/>
            <pc:sldMk cId="942361123" sldId="359"/>
            <ac:grpSpMk id="182" creationId="{1425475D-8D29-4E3A-8C2F-BFE18102C7F0}"/>
          </ac:grpSpMkLst>
        </pc:grpChg>
        <pc:grpChg chg="mod topLvl">
          <ac:chgData name="One Skill" userId="8d49c830ac36a521" providerId="LiveId" clId="{108620F3-7C9B-4B7B-BDB5-71800E3BB158}" dt="2021-04-15T16:05:05.574" v="4151" actId="1076"/>
          <ac:grpSpMkLst>
            <pc:docMk/>
            <pc:sldMk cId="942361123" sldId="359"/>
            <ac:grpSpMk id="203" creationId="{1425475D-8D29-4E3A-8C2F-BFE18102C7F0}"/>
          </ac:grpSpMkLst>
        </pc:grpChg>
        <pc:grpChg chg="add mod">
          <ac:chgData name="One Skill" userId="8d49c830ac36a521" providerId="LiveId" clId="{108620F3-7C9B-4B7B-BDB5-71800E3BB158}" dt="2021-04-15T16:05:05.287" v="4150" actId="1076"/>
          <ac:grpSpMkLst>
            <pc:docMk/>
            <pc:sldMk cId="942361123" sldId="359"/>
            <ac:grpSpMk id="229" creationId="{2BD8F3E8-AE8B-4008-B6F7-E5C05239A4D6}"/>
          </ac:grpSpMkLst>
        </pc:grpChg>
        <pc:grpChg chg="add mod">
          <ac:chgData name="One Skill" userId="8d49c830ac36a521" providerId="LiveId" clId="{108620F3-7C9B-4B7B-BDB5-71800E3BB158}" dt="2021-04-15T16:04:39.402" v="4142" actId="164"/>
          <ac:grpSpMkLst>
            <pc:docMk/>
            <pc:sldMk cId="942361123" sldId="359"/>
            <ac:grpSpMk id="230" creationId="{CBB456F2-2905-44D0-9AF8-A2AF8D607D43}"/>
          </ac:grpSpMkLst>
        </pc:grpChg>
        <pc:grpChg chg="add mod ord">
          <ac:chgData name="One Skill" userId="8d49c830ac36a521" providerId="LiveId" clId="{108620F3-7C9B-4B7B-BDB5-71800E3BB158}" dt="2021-04-15T16:05:06.669" v="4154" actId="1076"/>
          <ac:grpSpMkLst>
            <pc:docMk/>
            <pc:sldMk cId="942361123" sldId="359"/>
            <ac:grpSpMk id="231" creationId="{80D39BB8-71D7-44F5-91AC-37FF58AEEDB1}"/>
          </ac:grpSpMkLst>
        </pc:grpChg>
        <pc:picChg chg="add del mod">
          <ac:chgData name="One Skill" userId="8d49c830ac36a521" providerId="LiveId" clId="{108620F3-7C9B-4B7B-BDB5-71800E3BB158}" dt="2021-04-15T16:03:40.205" v="4063" actId="27803"/>
          <ac:picMkLst>
            <pc:docMk/>
            <pc:sldMk cId="942361123" sldId="359"/>
            <ac:picMk id="5" creationId="{1425475D-8D29-4E3A-8C2F-BFE18102C7F0}"/>
          </ac:picMkLst>
        </pc:picChg>
      </pc:sldChg>
      <pc:sldMasterChg chg="modSldLayout">
        <pc:chgData name="One Skill" userId="8d49c830ac36a521" providerId="LiveId" clId="{108620F3-7C9B-4B7B-BDB5-71800E3BB158}" dt="2021-04-13T18:37:47.794" v="2532" actId="207"/>
        <pc:sldMasterMkLst>
          <pc:docMk/>
          <pc:sldMasterMk cId="1627834671" sldId="2147483660"/>
        </pc:sldMasterMkLst>
        <pc:sldLayoutChg chg="modSp">
          <pc:chgData name="One Skill" userId="8d49c830ac36a521" providerId="LiveId" clId="{108620F3-7C9B-4B7B-BDB5-71800E3BB158}" dt="2021-04-13T18:37:47.794" v="2532" actId="207"/>
          <pc:sldLayoutMkLst>
            <pc:docMk/>
            <pc:sldMasterMk cId="1627834671" sldId="2147483660"/>
            <pc:sldLayoutMk cId="3352892251" sldId="2147483667"/>
          </pc:sldLayoutMkLst>
          <pc:spChg chg="mod">
            <ac:chgData name="One Skill" userId="8d49c830ac36a521" providerId="LiveId" clId="{108620F3-7C9B-4B7B-BDB5-71800E3BB158}" dt="2021-04-13T18:37:47.794" v="2532" actId="207"/>
            <ac:spMkLst>
              <pc:docMk/>
              <pc:sldMasterMk cId="1627834671" sldId="2147483660"/>
              <pc:sldLayoutMk cId="3352892251" sldId="2147483667"/>
              <ac:spMk id="3" creationId="{00000000-0000-0000-0000-000000000000}"/>
            </ac:spMkLst>
          </pc:spChg>
          <pc:spChg chg="mod">
            <ac:chgData name="One Skill" userId="8d49c830ac36a521" providerId="LiveId" clId="{108620F3-7C9B-4B7B-BDB5-71800E3BB158}" dt="2021-04-13T18:37:47.794" v="2532" actId="207"/>
            <ac:spMkLst>
              <pc:docMk/>
              <pc:sldMasterMk cId="1627834671" sldId="2147483660"/>
              <pc:sldLayoutMk cId="3352892251" sldId="2147483667"/>
              <ac:spMk id="4" creationId="{00000000-0000-0000-0000-000000000000}"/>
            </ac:spMkLst>
          </pc:spChg>
        </pc:sldLayoutChg>
      </pc:sldMasterChg>
    </pc:docChg>
  </pc:docChgLst>
  <pc:docChgLst>
    <pc:chgData name="One Skill" userId="8d49c830ac36a521" providerId="LiveId" clId="{9258F05B-F1AE-C04F-8BFF-B5EA85EA2252}"/>
    <pc:docChg chg="undo custSel addSld delSld modSld modMainMaster">
      <pc:chgData name="One Skill" userId="8d49c830ac36a521" providerId="LiveId" clId="{9258F05B-F1AE-C04F-8BFF-B5EA85EA2252}" dt="2021-02-21T11:28:53.706" v="562" actId="1076"/>
      <pc:docMkLst>
        <pc:docMk/>
      </pc:docMkLst>
      <pc:sldChg chg="addSp modSp">
        <pc:chgData name="One Skill" userId="8d49c830ac36a521" providerId="LiveId" clId="{9258F05B-F1AE-C04F-8BFF-B5EA85EA2252}" dt="2021-02-20T18:36:21.560" v="286"/>
        <pc:sldMkLst>
          <pc:docMk/>
          <pc:sldMk cId="1291292346" sldId="256"/>
        </pc:sldMkLst>
        <pc:spChg chg="add mod">
          <ac:chgData name="One Skill" userId="8d49c830ac36a521" providerId="LiveId" clId="{9258F05B-F1AE-C04F-8BFF-B5EA85EA2252}" dt="2021-02-20T18:36:21.560" v="286"/>
          <ac:spMkLst>
            <pc:docMk/>
            <pc:sldMk cId="1291292346" sldId="256"/>
            <ac:spMk id="6" creationId="{5610D445-C216-E44F-8FE9-E3E1331DFE69}"/>
          </ac:spMkLst>
        </pc:spChg>
        <pc:spChg chg="add mod">
          <ac:chgData name="One Skill" userId="8d49c830ac36a521" providerId="LiveId" clId="{9258F05B-F1AE-C04F-8BFF-B5EA85EA2252}" dt="2021-02-20T18:36:21.560" v="286"/>
          <ac:spMkLst>
            <pc:docMk/>
            <pc:sldMk cId="1291292346" sldId="256"/>
            <ac:spMk id="7" creationId="{C618E61E-4A4B-E743-AAAD-60EBAC1C73F6}"/>
          </ac:spMkLst>
        </pc:spChg>
      </pc:sldChg>
      <pc:sldChg chg="addSp modSp">
        <pc:chgData name="One Skill" userId="8d49c830ac36a521" providerId="LiveId" clId="{9258F05B-F1AE-C04F-8BFF-B5EA85EA2252}" dt="2021-02-20T18:36:21.560" v="286"/>
        <pc:sldMkLst>
          <pc:docMk/>
          <pc:sldMk cId="4149863547" sldId="261"/>
        </pc:sldMkLst>
        <pc:spChg chg="add mod">
          <ac:chgData name="One Skill" userId="8d49c830ac36a521" providerId="LiveId" clId="{9258F05B-F1AE-C04F-8BFF-B5EA85EA2252}" dt="2021-02-20T18:36:21.560" v="286"/>
          <ac:spMkLst>
            <pc:docMk/>
            <pc:sldMk cId="4149863547" sldId="261"/>
            <ac:spMk id="2" creationId="{5D5F99EE-3EE5-9946-8F9E-62C1D1C6894F}"/>
          </ac:spMkLst>
        </pc:spChg>
      </pc:sldChg>
      <pc:sldChg chg="addSp modSp">
        <pc:chgData name="One Skill" userId="8d49c830ac36a521" providerId="LiveId" clId="{9258F05B-F1AE-C04F-8BFF-B5EA85EA2252}" dt="2021-02-20T18:36:21.560" v="286"/>
        <pc:sldMkLst>
          <pc:docMk/>
          <pc:sldMk cId="4099157086" sldId="265"/>
        </pc:sldMkLst>
        <pc:spChg chg="add mod">
          <ac:chgData name="One Skill" userId="8d49c830ac36a521" providerId="LiveId" clId="{9258F05B-F1AE-C04F-8BFF-B5EA85EA2252}" dt="2021-02-20T18:36:21.560" v="286"/>
          <ac:spMkLst>
            <pc:docMk/>
            <pc:sldMk cId="4099157086" sldId="265"/>
            <ac:spMk id="2" creationId="{51DA8324-141E-844E-BF85-63FF7DD377BD}"/>
          </ac:spMkLst>
        </pc:spChg>
      </pc:sldChg>
      <pc:sldChg chg="addSp modSp">
        <pc:chgData name="One Skill" userId="8d49c830ac36a521" providerId="LiveId" clId="{9258F05B-F1AE-C04F-8BFF-B5EA85EA2252}" dt="2021-02-20T18:36:21.560" v="286"/>
        <pc:sldMkLst>
          <pc:docMk/>
          <pc:sldMk cId="1755183515" sldId="266"/>
        </pc:sldMkLst>
        <pc:spChg chg="add mod">
          <ac:chgData name="One Skill" userId="8d49c830ac36a521" providerId="LiveId" clId="{9258F05B-F1AE-C04F-8BFF-B5EA85EA2252}" dt="2021-02-20T18:36:21.560" v="286"/>
          <ac:spMkLst>
            <pc:docMk/>
            <pc:sldMk cId="1755183515" sldId="266"/>
            <ac:spMk id="2" creationId="{89790A97-BEFB-7940-89A6-9B458C43E406}"/>
          </ac:spMkLst>
        </pc:spChg>
      </pc:sldChg>
      <pc:sldChg chg="add">
        <pc:chgData name="One Skill" userId="8d49c830ac36a521" providerId="LiveId" clId="{9258F05B-F1AE-C04F-8BFF-B5EA85EA2252}" dt="2021-02-14T13:27:42.627" v="1"/>
        <pc:sldMkLst>
          <pc:docMk/>
          <pc:sldMk cId="2339094053" sldId="275"/>
        </pc:sldMkLst>
      </pc:sldChg>
      <pc:sldChg chg="addSp delSp modSp add mod">
        <pc:chgData name="One Skill" userId="8d49c830ac36a521" providerId="LiveId" clId="{9258F05B-F1AE-C04F-8BFF-B5EA85EA2252}" dt="2021-02-21T09:07:01.085" v="556" actId="1076"/>
        <pc:sldMkLst>
          <pc:docMk/>
          <pc:sldMk cId="362152399" sldId="342"/>
        </pc:sldMkLst>
        <pc:spChg chg="add mod">
          <ac:chgData name="One Skill" userId="8d49c830ac36a521" providerId="LiveId" clId="{9258F05B-F1AE-C04F-8BFF-B5EA85EA2252}" dt="2021-02-20T18:36:21.560" v="286"/>
          <ac:spMkLst>
            <pc:docMk/>
            <pc:sldMk cId="362152399" sldId="342"/>
            <ac:spMk id="3" creationId="{1A55A7E0-F3E9-CF4C-8221-080CFB29CB36}"/>
          </ac:spMkLst>
        </pc:spChg>
        <pc:spChg chg="add mod">
          <ac:chgData name="One Skill" userId="8d49c830ac36a521" providerId="LiveId" clId="{9258F05B-F1AE-C04F-8BFF-B5EA85EA2252}" dt="2021-02-20T18:36:21.560" v="286"/>
          <ac:spMkLst>
            <pc:docMk/>
            <pc:sldMk cId="362152399" sldId="342"/>
            <ac:spMk id="8" creationId="{F4CF2CD9-1E4D-0B49-85B2-DD863EAB002D}"/>
          </ac:spMkLst>
        </pc:spChg>
        <pc:spChg chg="del">
          <ac:chgData name="One Skill" userId="8d49c830ac36a521" providerId="LiveId" clId="{9258F05B-F1AE-C04F-8BFF-B5EA85EA2252}" dt="2021-02-21T09:06:46.315" v="554"/>
          <ac:spMkLst>
            <pc:docMk/>
            <pc:sldMk cId="362152399" sldId="342"/>
            <ac:spMk id="11" creationId="{3748E609-CD0E-47F7-904B-73DE4D8C553E}"/>
          </ac:spMkLst>
        </pc:spChg>
        <pc:spChg chg="del">
          <ac:chgData name="One Skill" userId="8d49c830ac36a521" providerId="LiveId" clId="{9258F05B-F1AE-C04F-8BFF-B5EA85EA2252}" dt="2021-02-21T09:06:46.315" v="554"/>
          <ac:spMkLst>
            <pc:docMk/>
            <pc:sldMk cId="362152399" sldId="342"/>
            <ac:spMk id="12" creationId="{B9FE57CA-F3F4-4B6A-9D21-E24C5221A560}"/>
          </ac:spMkLst>
        </pc:spChg>
        <pc:spChg chg="mod">
          <ac:chgData name="One Skill" userId="8d49c830ac36a521" providerId="LiveId" clId="{9258F05B-F1AE-C04F-8BFF-B5EA85EA2252}" dt="2021-02-21T09:06:56.670" v="555"/>
          <ac:spMkLst>
            <pc:docMk/>
            <pc:sldMk cId="362152399" sldId="342"/>
            <ac:spMk id="33" creationId="{2168B672-C48D-F541-9150-B383EBC71FB9}"/>
          </ac:spMkLst>
        </pc:spChg>
        <pc:spChg chg="mod">
          <ac:chgData name="One Skill" userId="8d49c830ac36a521" providerId="LiveId" clId="{9258F05B-F1AE-C04F-8BFF-B5EA85EA2252}" dt="2021-02-21T09:06:56.670" v="555"/>
          <ac:spMkLst>
            <pc:docMk/>
            <pc:sldMk cId="362152399" sldId="342"/>
            <ac:spMk id="41" creationId="{25C2BE8F-A233-5747-B520-93215F46F186}"/>
          </ac:spMkLst>
        </pc:spChg>
        <pc:spChg chg="mod">
          <ac:chgData name="One Skill" userId="8d49c830ac36a521" providerId="LiveId" clId="{9258F05B-F1AE-C04F-8BFF-B5EA85EA2252}" dt="2021-02-21T09:06:56.670" v="555"/>
          <ac:spMkLst>
            <pc:docMk/>
            <pc:sldMk cId="362152399" sldId="342"/>
            <ac:spMk id="42" creationId="{4525423A-88E7-A94C-903C-90096C9A29FB}"/>
          </ac:spMkLst>
        </pc:spChg>
        <pc:spChg chg="mod">
          <ac:chgData name="One Skill" userId="8d49c830ac36a521" providerId="LiveId" clId="{9258F05B-F1AE-C04F-8BFF-B5EA85EA2252}" dt="2021-02-21T09:06:56.670" v="555"/>
          <ac:spMkLst>
            <pc:docMk/>
            <pc:sldMk cId="362152399" sldId="342"/>
            <ac:spMk id="43" creationId="{DED9A0C3-D083-9746-9CC0-20E8940C5EA3}"/>
          </ac:spMkLst>
        </pc:spChg>
        <pc:spChg chg="mod">
          <ac:chgData name="One Skill" userId="8d49c830ac36a521" providerId="LiveId" clId="{9258F05B-F1AE-C04F-8BFF-B5EA85EA2252}" dt="2021-02-21T09:06:56.670" v="555"/>
          <ac:spMkLst>
            <pc:docMk/>
            <pc:sldMk cId="362152399" sldId="342"/>
            <ac:spMk id="44" creationId="{9421DEA5-2E0D-9A41-A42C-B5D7F312D95F}"/>
          </ac:spMkLst>
        </pc:spChg>
        <pc:spChg chg="mod">
          <ac:chgData name="One Skill" userId="8d49c830ac36a521" providerId="LiveId" clId="{9258F05B-F1AE-C04F-8BFF-B5EA85EA2252}" dt="2021-02-21T09:06:56.670" v="555"/>
          <ac:spMkLst>
            <pc:docMk/>
            <pc:sldMk cId="362152399" sldId="342"/>
            <ac:spMk id="45" creationId="{B2C96F15-3466-2349-8CC6-9CF7F0CEB25F}"/>
          </ac:spMkLst>
        </pc:spChg>
        <pc:spChg chg="mod">
          <ac:chgData name="One Skill" userId="8d49c830ac36a521" providerId="LiveId" clId="{9258F05B-F1AE-C04F-8BFF-B5EA85EA2252}" dt="2021-02-21T09:06:56.670" v="555"/>
          <ac:spMkLst>
            <pc:docMk/>
            <pc:sldMk cId="362152399" sldId="342"/>
            <ac:spMk id="46" creationId="{35E6591F-161A-3441-ABEC-A8F1AA761024}"/>
          </ac:spMkLst>
        </pc:spChg>
        <pc:spChg chg="mod">
          <ac:chgData name="One Skill" userId="8d49c830ac36a521" providerId="LiveId" clId="{9258F05B-F1AE-C04F-8BFF-B5EA85EA2252}" dt="2021-02-21T09:06:56.670" v="555"/>
          <ac:spMkLst>
            <pc:docMk/>
            <pc:sldMk cId="362152399" sldId="342"/>
            <ac:spMk id="47" creationId="{13A33BAF-BE85-0344-81EC-045510B08E7C}"/>
          </ac:spMkLst>
        </pc:spChg>
        <pc:spChg chg="mod">
          <ac:chgData name="One Skill" userId="8d49c830ac36a521" providerId="LiveId" clId="{9258F05B-F1AE-C04F-8BFF-B5EA85EA2252}" dt="2021-02-21T09:06:56.670" v="555"/>
          <ac:spMkLst>
            <pc:docMk/>
            <pc:sldMk cId="362152399" sldId="342"/>
            <ac:spMk id="48" creationId="{E9453928-E1AA-CB45-84CD-0C36D7902127}"/>
          </ac:spMkLst>
        </pc:spChg>
        <pc:spChg chg="mod">
          <ac:chgData name="One Skill" userId="8d49c830ac36a521" providerId="LiveId" clId="{9258F05B-F1AE-C04F-8BFF-B5EA85EA2252}" dt="2021-02-21T09:06:56.670" v="555"/>
          <ac:spMkLst>
            <pc:docMk/>
            <pc:sldMk cId="362152399" sldId="342"/>
            <ac:spMk id="49" creationId="{A0D55790-F5B2-4845-A50D-8CB7BCA4C871}"/>
          </ac:spMkLst>
        </pc:spChg>
        <pc:spChg chg="mod">
          <ac:chgData name="One Skill" userId="8d49c830ac36a521" providerId="LiveId" clId="{9258F05B-F1AE-C04F-8BFF-B5EA85EA2252}" dt="2021-02-21T09:06:56.670" v="555"/>
          <ac:spMkLst>
            <pc:docMk/>
            <pc:sldMk cId="362152399" sldId="342"/>
            <ac:spMk id="50" creationId="{2074F3C4-35D8-EA41-BBE6-9C53BD07D4AE}"/>
          </ac:spMkLst>
        </pc:spChg>
        <pc:spChg chg="mod">
          <ac:chgData name="One Skill" userId="8d49c830ac36a521" providerId="LiveId" clId="{9258F05B-F1AE-C04F-8BFF-B5EA85EA2252}" dt="2021-02-21T09:06:56.670" v="555"/>
          <ac:spMkLst>
            <pc:docMk/>
            <pc:sldMk cId="362152399" sldId="342"/>
            <ac:spMk id="51" creationId="{66182061-56C0-434A-94F8-9DC72716A4E1}"/>
          </ac:spMkLst>
        </pc:spChg>
        <pc:spChg chg="mod">
          <ac:chgData name="One Skill" userId="8d49c830ac36a521" providerId="LiveId" clId="{9258F05B-F1AE-C04F-8BFF-B5EA85EA2252}" dt="2021-02-21T09:06:56.670" v="555"/>
          <ac:spMkLst>
            <pc:docMk/>
            <pc:sldMk cId="362152399" sldId="342"/>
            <ac:spMk id="52" creationId="{0DA4CF49-CB4A-7B45-85B8-441471377A96}"/>
          </ac:spMkLst>
        </pc:spChg>
        <pc:spChg chg="mod">
          <ac:chgData name="One Skill" userId="8d49c830ac36a521" providerId="LiveId" clId="{9258F05B-F1AE-C04F-8BFF-B5EA85EA2252}" dt="2021-02-21T09:06:56.670" v="555"/>
          <ac:spMkLst>
            <pc:docMk/>
            <pc:sldMk cId="362152399" sldId="342"/>
            <ac:spMk id="53" creationId="{152A5F6C-244E-334B-A8BB-5E08956F9C61}"/>
          </ac:spMkLst>
        </pc:spChg>
        <pc:spChg chg="mod">
          <ac:chgData name="One Skill" userId="8d49c830ac36a521" providerId="LiveId" clId="{9258F05B-F1AE-C04F-8BFF-B5EA85EA2252}" dt="2021-02-21T09:06:56.670" v="555"/>
          <ac:spMkLst>
            <pc:docMk/>
            <pc:sldMk cId="362152399" sldId="342"/>
            <ac:spMk id="54" creationId="{9C41688F-E149-DF4D-919F-1EB475173CF7}"/>
          </ac:spMkLst>
        </pc:spChg>
        <pc:spChg chg="mod">
          <ac:chgData name="One Skill" userId="8d49c830ac36a521" providerId="LiveId" clId="{9258F05B-F1AE-C04F-8BFF-B5EA85EA2252}" dt="2021-02-21T09:06:56.670" v="555"/>
          <ac:spMkLst>
            <pc:docMk/>
            <pc:sldMk cId="362152399" sldId="342"/>
            <ac:spMk id="55" creationId="{C7452A6F-A4B9-824A-8428-70A95013B8B8}"/>
          </ac:spMkLst>
        </pc:spChg>
        <pc:spChg chg="mod">
          <ac:chgData name="One Skill" userId="8d49c830ac36a521" providerId="LiveId" clId="{9258F05B-F1AE-C04F-8BFF-B5EA85EA2252}" dt="2021-02-21T09:06:56.670" v="555"/>
          <ac:spMkLst>
            <pc:docMk/>
            <pc:sldMk cId="362152399" sldId="342"/>
            <ac:spMk id="56" creationId="{1EB2E7AA-AC9B-C14B-8F64-EDB7C2579E00}"/>
          </ac:spMkLst>
        </pc:spChg>
        <pc:spChg chg="mod">
          <ac:chgData name="One Skill" userId="8d49c830ac36a521" providerId="LiveId" clId="{9258F05B-F1AE-C04F-8BFF-B5EA85EA2252}" dt="2021-02-21T09:06:56.670" v="555"/>
          <ac:spMkLst>
            <pc:docMk/>
            <pc:sldMk cId="362152399" sldId="342"/>
            <ac:spMk id="57" creationId="{6B3A80A1-61EE-3B4B-AB12-B939F1DEE0E7}"/>
          </ac:spMkLst>
        </pc:spChg>
        <pc:spChg chg="mod">
          <ac:chgData name="One Skill" userId="8d49c830ac36a521" providerId="LiveId" clId="{9258F05B-F1AE-C04F-8BFF-B5EA85EA2252}" dt="2021-02-21T09:06:56.670" v="555"/>
          <ac:spMkLst>
            <pc:docMk/>
            <pc:sldMk cId="362152399" sldId="342"/>
            <ac:spMk id="58" creationId="{9FA62BC3-48EF-3F42-8A1D-6A6BF4E677F0}"/>
          </ac:spMkLst>
        </pc:spChg>
        <pc:spChg chg="mod">
          <ac:chgData name="One Skill" userId="8d49c830ac36a521" providerId="LiveId" clId="{9258F05B-F1AE-C04F-8BFF-B5EA85EA2252}" dt="2021-02-21T09:06:56.670" v="555"/>
          <ac:spMkLst>
            <pc:docMk/>
            <pc:sldMk cId="362152399" sldId="342"/>
            <ac:spMk id="59" creationId="{6822B8D5-52D9-DF4E-A4E5-EE6B37DAC8A2}"/>
          </ac:spMkLst>
        </pc:spChg>
        <pc:spChg chg="mod">
          <ac:chgData name="One Skill" userId="8d49c830ac36a521" providerId="LiveId" clId="{9258F05B-F1AE-C04F-8BFF-B5EA85EA2252}" dt="2021-02-21T09:06:56.670" v="555"/>
          <ac:spMkLst>
            <pc:docMk/>
            <pc:sldMk cId="362152399" sldId="342"/>
            <ac:spMk id="61" creationId="{8F3ADB7E-F214-1A48-80C8-41731E57BD2B}"/>
          </ac:spMkLst>
        </pc:spChg>
        <pc:spChg chg="mod">
          <ac:chgData name="One Skill" userId="8d49c830ac36a521" providerId="LiveId" clId="{9258F05B-F1AE-C04F-8BFF-B5EA85EA2252}" dt="2021-02-21T09:06:56.670" v="555"/>
          <ac:spMkLst>
            <pc:docMk/>
            <pc:sldMk cId="362152399" sldId="342"/>
            <ac:spMk id="62" creationId="{9109AC40-30BB-3B4E-A7B8-752A0C45DDC3}"/>
          </ac:spMkLst>
        </pc:spChg>
        <pc:spChg chg="mod">
          <ac:chgData name="One Skill" userId="8d49c830ac36a521" providerId="LiveId" clId="{9258F05B-F1AE-C04F-8BFF-B5EA85EA2252}" dt="2021-02-21T09:06:56.670" v="555"/>
          <ac:spMkLst>
            <pc:docMk/>
            <pc:sldMk cId="362152399" sldId="342"/>
            <ac:spMk id="63" creationId="{4930EC31-DAB4-E842-AFEC-2E42DC87CFBF}"/>
          </ac:spMkLst>
        </pc:spChg>
        <pc:spChg chg="mod">
          <ac:chgData name="One Skill" userId="8d49c830ac36a521" providerId="LiveId" clId="{9258F05B-F1AE-C04F-8BFF-B5EA85EA2252}" dt="2021-02-21T09:06:56.670" v="555"/>
          <ac:spMkLst>
            <pc:docMk/>
            <pc:sldMk cId="362152399" sldId="342"/>
            <ac:spMk id="64" creationId="{BCF09113-C016-8F47-9795-346C8A6A9386}"/>
          </ac:spMkLst>
        </pc:spChg>
        <pc:spChg chg="mod">
          <ac:chgData name="One Skill" userId="8d49c830ac36a521" providerId="LiveId" clId="{9258F05B-F1AE-C04F-8BFF-B5EA85EA2252}" dt="2021-02-21T09:06:56.670" v="555"/>
          <ac:spMkLst>
            <pc:docMk/>
            <pc:sldMk cId="362152399" sldId="342"/>
            <ac:spMk id="65" creationId="{096BA74E-70B3-CF47-891A-E3FFEB90C44B}"/>
          </ac:spMkLst>
        </pc:spChg>
        <pc:spChg chg="mod">
          <ac:chgData name="One Skill" userId="8d49c830ac36a521" providerId="LiveId" clId="{9258F05B-F1AE-C04F-8BFF-B5EA85EA2252}" dt="2021-02-21T09:06:56.670" v="555"/>
          <ac:spMkLst>
            <pc:docMk/>
            <pc:sldMk cId="362152399" sldId="342"/>
            <ac:spMk id="66" creationId="{7E99E81C-9299-9C4D-8951-941A1EA65607}"/>
          </ac:spMkLst>
        </pc:spChg>
        <pc:grpChg chg="add mod">
          <ac:chgData name="One Skill" userId="8d49c830ac36a521" providerId="LiveId" clId="{9258F05B-F1AE-C04F-8BFF-B5EA85EA2252}" dt="2021-02-21T09:07:01.085" v="556" actId="1076"/>
          <ac:grpSpMkLst>
            <pc:docMk/>
            <pc:sldMk cId="362152399" sldId="342"/>
            <ac:grpSpMk id="31" creationId="{069EB7B4-5F2B-F847-98F0-95BBE286230A}"/>
          </ac:grpSpMkLst>
        </pc:grpChg>
        <pc:grpChg chg="mod">
          <ac:chgData name="One Skill" userId="8d49c830ac36a521" providerId="LiveId" clId="{9258F05B-F1AE-C04F-8BFF-B5EA85EA2252}" dt="2021-02-21T09:06:56.670" v="555"/>
          <ac:grpSpMkLst>
            <pc:docMk/>
            <pc:sldMk cId="362152399" sldId="342"/>
            <ac:grpSpMk id="60" creationId="{CD796C1E-3906-F94E-930B-552DCA3636CB}"/>
          </ac:grpSpMkLst>
        </pc:grpChg>
        <pc:picChg chg="add del mod">
          <ac:chgData name="One Skill" userId="8d49c830ac36a521" providerId="LiveId" clId="{9258F05B-F1AE-C04F-8BFF-B5EA85EA2252}" dt="2021-02-14T13:43:26.143" v="4" actId="478"/>
          <ac:picMkLst>
            <pc:docMk/>
            <pc:sldMk cId="362152399" sldId="342"/>
            <ac:picMk id="8" creationId="{B56A65BC-7006-B240-A11F-E800D7C5250A}"/>
          </ac:picMkLst>
        </pc:picChg>
      </pc:sldChg>
      <pc:sldChg chg="addSp delSp modSp new del mod modClrScheme chgLayout">
        <pc:chgData name="One Skill" userId="8d49c830ac36a521" providerId="LiveId" clId="{9258F05B-F1AE-C04F-8BFF-B5EA85EA2252}" dt="2021-02-20T18:38:53.817" v="316" actId="2696"/>
        <pc:sldMkLst>
          <pc:docMk/>
          <pc:sldMk cId="2131648495" sldId="343"/>
        </pc:sldMkLst>
        <pc:spChg chg="del mod ord">
          <ac:chgData name="One Skill" userId="8d49c830ac36a521" providerId="LiveId" clId="{9258F05B-F1AE-C04F-8BFF-B5EA85EA2252}" dt="2021-02-20T17:02:46.777" v="10" actId="478"/>
          <ac:spMkLst>
            <pc:docMk/>
            <pc:sldMk cId="2131648495" sldId="343"/>
            <ac:spMk id="2" creationId="{16906BBF-9E4D-D14A-985B-C0DB4DAF534E}"/>
          </ac:spMkLst>
        </pc:spChg>
        <pc:spChg chg="del mod ord">
          <ac:chgData name="One Skill" userId="8d49c830ac36a521" providerId="LiveId" clId="{9258F05B-F1AE-C04F-8BFF-B5EA85EA2252}" dt="2021-02-20T17:04:10.408" v="18"/>
          <ac:spMkLst>
            <pc:docMk/>
            <pc:sldMk cId="2131648495" sldId="343"/>
            <ac:spMk id="3" creationId="{D2DA1B0F-15D5-0F4F-A89F-6255AB1CA99B}"/>
          </ac:spMkLst>
        </pc:spChg>
        <pc:spChg chg="del">
          <ac:chgData name="One Skill" userId="8d49c830ac36a521" providerId="LiveId" clId="{9258F05B-F1AE-C04F-8BFF-B5EA85EA2252}" dt="2021-02-20T17:01:03.599" v="6" actId="700"/>
          <ac:spMkLst>
            <pc:docMk/>
            <pc:sldMk cId="2131648495" sldId="343"/>
            <ac:spMk id="4" creationId="{F7644413-59F7-344B-848A-F3C7EB7E16C8}"/>
          </ac:spMkLst>
        </pc:spChg>
        <pc:spChg chg="del">
          <ac:chgData name="One Skill" userId="8d49c830ac36a521" providerId="LiveId" clId="{9258F05B-F1AE-C04F-8BFF-B5EA85EA2252}" dt="2021-02-20T17:01:03.599" v="6" actId="700"/>
          <ac:spMkLst>
            <pc:docMk/>
            <pc:sldMk cId="2131648495" sldId="343"/>
            <ac:spMk id="5" creationId="{7287EB9A-27DE-0042-85E3-80B90743915C}"/>
          </ac:spMkLst>
        </pc:spChg>
        <pc:spChg chg="add del mod ord">
          <ac:chgData name="One Skill" userId="8d49c830ac36a521" providerId="LiveId" clId="{9258F05B-F1AE-C04F-8BFF-B5EA85EA2252}" dt="2021-02-20T17:02:46.777" v="10" actId="478"/>
          <ac:spMkLst>
            <pc:docMk/>
            <pc:sldMk cId="2131648495" sldId="343"/>
            <ac:spMk id="6" creationId="{B3BDA028-0145-644A-9022-628428FDAD4E}"/>
          </ac:spMkLst>
        </pc:spChg>
        <pc:spChg chg="add del mod ord">
          <ac:chgData name="One Skill" userId="8d49c830ac36a521" providerId="LiveId" clId="{9258F05B-F1AE-C04F-8BFF-B5EA85EA2252}" dt="2021-02-20T17:02:46.777" v="10" actId="478"/>
          <ac:spMkLst>
            <pc:docMk/>
            <pc:sldMk cId="2131648495" sldId="343"/>
            <ac:spMk id="7" creationId="{81AD550B-2C2F-D649-87B4-AB9EF22DE5D5}"/>
          </ac:spMkLst>
        </pc:spChg>
        <pc:spChg chg="add del mod ord">
          <ac:chgData name="One Skill" userId="8d49c830ac36a521" providerId="LiveId" clId="{9258F05B-F1AE-C04F-8BFF-B5EA85EA2252}" dt="2021-02-20T17:02:23.765" v="8" actId="931"/>
          <ac:spMkLst>
            <pc:docMk/>
            <pc:sldMk cId="2131648495" sldId="343"/>
            <ac:spMk id="8" creationId="{1B893558-540E-324E-A886-C1A47424AB07}"/>
          </ac:spMkLst>
        </pc:spChg>
        <pc:spChg chg="add del mod">
          <ac:chgData name="One Skill" userId="8d49c830ac36a521" providerId="LiveId" clId="{9258F05B-F1AE-C04F-8BFF-B5EA85EA2252}" dt="2021-02-20T17:04:49.186" v="23" actId="478"/>
          <ac:spMkLst>
            <pc:docMk/>
            <pc:sldMk cId="2131648495" sldId="343"/>
            <ac:spMk id="11" creationId="{A9EDBC1D-5AA9-1C40-9EF5-F181F0356B41}"/>
          </ac:spMkLst>
        </pc:spChg>
        <pc:spChg chg="add del mod">
          <ac:chgData name="One Skill" userId="8d49c830ac36a521" providerId="LiveId" clId="{9258F05B-F1AE-C04F-8BFF-B5EA85EA2252}" dt="2021-02-20T17:08:58.907" v="66"/>
          <ac:spMkLst>
            <pc:docMk/>
            <pc:sldMk cId="2131648495" sldId="343"/>
            <ac:spMk id="13" creationId="{5A39623B-F909-7145-A4A5-9F52CB7A2125}"/>
          </ac:spMkLst>
        </pc:spChg>
        <pc:spChg chg="add del">
          <ac:chgData name="One Skill" userId="8d49c830ac36a521" providerId="LiveId" clId="{9258F05B-F1AE-C04F-8BFF-B5EA85EA2252}" dt="2021-02-20T17:05:24.680" v="27" actId="478"/>
          <ac:spMkLst>
            <pc:docMk/>
            <pc:sldMk cId="2131648495" sldId="343"/>
            <ac:spMk id="15" creationId="{DBA20A33-A81C-6448-9A62-9224E02E1DA7}"/>
          </ac:spMkLst>
        </pc:spChg>
        <pc:spChg chg="add del mod">
          <ac:chgData name="One Skill" userId="8d49c830ac36a521" providerId="LiveId" clId="{9258F05B-F1AE-C04F-8BFF-B5EA85EA2252}" dt="2021-02-20T17:13:10.567" v="119" actId="478"/>
          <ac:spMkLst>
            <pc:docMk/>
            <pc:sldMk cId="2131648495" sldId="343"/>
            <ac:spMk id="16" creationId="{6A3E5455-3408-A741-8600-BCF262F2F3D4}"/>
          </ac:spMkLst>
        </pc:spChg>
        <pc:spChg chg="add mod">
          <ac:chgData name="One Skill" userId="8d49c830ac36a521" providerId="LiveId" clId="{9258F05B-F1AE-C04F-8BFF-B5EA85EA2252}" dt="2021-02-20T17:05:57.778" v="33" actId="571"/>
          <ac:spMkLst>
            <pc:docMk/>
            <pc:sldMk cId="2131648495" sldId="343"/>
            <ac:spMk id="17" creationId="{8261A5CE-59AE-314C-ABA2-5E9413E39B2C}"/>
          </ac:spMkLst>
        </pc:spChg>
        <pc:spChg chg="add del mod">
          <ac:chgData name="One Skill" userId="8d49c830ac36a521" providerId="LiveId" clId="{9258F05B-F1AE-C04F-8BFF-B5EA85EA2252}" dt="2021-02-20T17:09:40.754" v="78" actId="478"/>
          <ac:spMkLst>
            <pc:docMk/>
            <pc:sldMk cId="2131648495" sldId="343"/>
            <ac:spMk id="19" creationId="{CDF71AF7-4EB8-974A-8DFA-68B184C54CB3}"/>
          </ac:spMkLst>
        </pc:spChg>
        <pc:spChg chg="add del mod">
          <ac:chgData name="One Skill" userId="8d49c830ac36a521" providerId="LiveId" clId="{9258F05B-F1AE-C04F-8BFF-B5EA85EA2252}" dt="2021-02-20T17:11:07.461" v="98" actId="478"/>
          <ac:spMkLst>
            <pc:docMk/>
            <pc:sldMk cId="2131648495" sldId="343"/>
            <ac:spMk id="20" creationId="{54411411-360A-C243-8AE0-46F2B5F1CEA3}"/>
          </ac:spMkLst>
        </pc:spChg>
        <pc:spChg chg="add mod">
          <ac:chgData name="One Skill" userId="8d49c830ac36a521" providerId="LiveId" clId="{9258F05B-F1AE-C04F-8BFF-B5EA85EA2252}" dt="2021-02-20T17:13:04.065" v="118" actId="206"/>
          <ac:spMkLst>
            <pc:docMk/>
            <pc:sldMk cId="2131648495" sldId="343"/>
            <ac:spMk id="21" creationId="{813A1D2B-0A95-C944-AB65-78D16D72960D}"/>
          </ac:spMkLst>
        </pc:spChg>
        <pc:spChg chg="add del mod">
          <ac:chgData name="One Skill" userId="8d49c830ac36a521" providerId="LiveId" clId="{9258F05B-F1AE-C04F-8BFF-B5EA85EA2252}" dt="2021-02-20T17:13:21.105" v="122" actId="478"/>
          <ac:spMkLst>
            <pc:docMk/>
            <pc:sldMk cId="2131648495" sldId="343"/>
            <ac:spMk id="22" creationId="{00C586AC-5D8A-584A-BF2F-D487B1232FDE}"/>
          </ac:spMkLst>
        </pc:spChg>
        <pc:spChg chg="add mod">
          <ac:chgData name="One Skill" userId="8d49c830ac36a521" providerId="LiveId" clId="{9258F05B-F1AE-C04F-8BFF-B5EA85EA2252}" dt="2021-02-20T17:14:40.213" v="135" actId="1076"/>
          <ac:spMkLst>
            <pc:docMk/>
            <pc:sldMk cId="2131648495" sldId="343"/>
            <ac:spMk id="23" creationId="{994FB94B-324A-F649-A07F-4B2B058D7C03}"/>
          </ac:spMkLst>
        </pc:spChg>
        <pc:spChg chg="add mod">
          <ac:chgData name="One Skill" userId="8d49c830ac36a521" providerId="LiveId" clId="{9258F05B-F1AE-C04F-8BFF-B5EA85EA2252}" dt="2021-02-20T18:36:21.560" v="286"/>
          <ac:spMkLst>
            <pc:docMk/>
            <pc:sldMk cId="2131648495" sldId="343"/>
            <ac:spMk id="24" creationId="{16C0558C-54A0-644C-BB7A-9A77F41EB3D1}"/>
          </ac:spMkLst>
        </pc:spChg>
        <pc:spChg chg="add mod">
          <ac:chgData name="One Skill" userId="8d49c830ac36a521" providerId="LiveId" clId="{9258F05B-F1AE-C04F-8BFF-B5EA85EA2252}" dt="2021-02-20T18:36:21.560" v="286"/>
          <ac:spMkLst>
            <pc:docMk/>
            <pc:sldMk cId="2131648495" sldId="343"/>
            <ac:spMk id="25" creationId="{FC240740-D974-884B-BF66-397B58BE30C3}"/>
          </ac:spMkLst>
        </pc:spChg>
        <pc:picChg chg="add del mod ord modCrop">
          <ac:chgData name="One Skill" userId="8d49c830ac36a521" providerId="LiveId" clId="{9258F05B-F1AE-C04F-8BFF-B5EA85EA2252}" dt="2021-02-20T17:04:52.648" v="24" actId="478"/>
          <ac:picMkLst>
            <pc:docMk/>
            <pc:sldMk cId="2131648495" sldId="343"/>
            <ac:picMk id="10" creationId="{FE978DC8-BCF5-0F4D-8773-48895E14EE74}"/>
          </ac:picMkLst>
        </pc:picChg>
        <pc:picChg chg="add mod">
          <ac:chgData name="One Skill" userId="8d49c830ac36a521" providerId="LiveId" clId="{9258F05B-F1AE-C04F-8BFF-B5EA85EA2252}" dt="2021-02-20T17:05:26.824" v="28" actId="1076"/>
          <ac:picMkLst>
            <pc:docMk/>
            <pc:sldMk cId="2131648495" sldId="343"/>
            <ac:picMk id="14" creationId="{8551FD3B-91CB-B54A-B011-68AABCAA96C2}"/>
          </ac:picMkLst>
        </pc:picChg>
        <pc:picChg chg="add mod">
          <ac:chgData name="One Skill" userId="8d49c830ac36a521" providerId="LiveId" clId="{9258F05B-F1AE-C04F-8BFF-B5EA85EA2252}" dt="2021-02-20T17:09:08.496" v="71" actId="1076"/>
          <ac:picMkLst>
            <pc:docMk/>
            <pc:sldMk cId="2131648495" sldId="343"/>
            <ac:picMk id="18" creationId="{01200A99-3DF5-6741-802E-2B876CEE83D9}"/>
          </ac:picMkLst>
        </pc:picChg>
      </pc:sldChg>
      <pc:sldChg chg="addSp delSp modSp add mod delAnim modAnim">
        <pc:chgData name="One Skill" userId="8d49c830ac36a521" providerId="LiveId" clId="{9258F05B-F1AE-C04F-8BFF-B5EA85EA2252}" dt="2021-02-21T07:04:22.333" v="530" actId="478"/>
        <pc:sldMkLst>
          <pc:docMk/>
          <pc:sldMk cId="1076060839" sldId="344"/>
        </pc:sldMkLst>
        <pc:spChg chg="add mod">
          <ac:chgData name="One Skill" userId="8d49c830ac36a521" providerId="LiveId" clId="{9258F05B-F1AE-C04F-8BFF-B5EA85EA2252}" dt="2021-02-20T18:36:21.560" v="286"/>
          <ac:spMkLst>
            <pc:docMk/>
            <pc:sldMk cId="1076060839" sldId="344"/>
            <ac:spMk id="2" creationId="{236ED65A-BD23-D145-84E1-CE2320EDCE4E}"/>
          </ac:spMkLst>
        </pc:spChg>
        <pc:spChg chg="add mod">
          <ac:chgData name="One Skill" userId="8d49c830ac36a521" providerId="LiveId" clId="{9258F05B-F1AE-C04F-8BFF-B5EA85EA2252}" dt="2021-02-20T18:36:21.560" v="286"/>
          <ac:spMkLst>
            <pc:docMk/>
            <pc:sldMk cId="1076060839" sldId="344"/>
            <ac:spMk id="3" creationId="{189B7027-3964-4A42-B8B1-598E6F117CCD}"/>
          </ac:spMkLst>
        </pc:spChg>
        <pc:spChg chg="add del mod">
          <ac:chgData name="One Skill" userId="8d49c830ac36a521" providerId="LiveId" clId="{9258F05B-F1AE-C04F-8BFF-B5EA85EA2252}" dt="2021-02-21T07:04:22.333" v="530" actId="478"/>
          <ac:spMkLst>
            <pc:docMk/>
            <pc:sldMk cId="1076060839" sldId="344"/>
            <ac:spMk id="9" creationId="{1239D745-3A48-7D44-856A-CAD76F6A2C07}"/>
          </ac:spMkLst>
        </pc:spChg>
        <pc:spChg chg="mod">
          <ac:chgData name="One Skill" userId="8d49c830ac36a521" providerId="LiveId" clId="{9258F05B-F1AE-C04F-8BFF-B5EA85EA2252}" dt="2021-02-20T18:38:57.949" v="317"/>
          <ac:spMkLst>
            <pc:docMk/>
            <pc:sldMk cId="1076060839" sldId="344"/>
            <ac:spMk id="23" creationId="{994FB94B-324A-F649-A07F-4B2B058D7C03}"/>
          </ac:spMkLst>
        </pc:spChg>
      </pc:sldChg>
      <pc:sldChg chg="addSp delSp modSp new mod delAnim modAnim chgLayout">
        <pc:chgData name="One Skill" userId="8d49c830ac36a521" providerId="LiveId" clId="{9258F05B-F1AE-C04F-8BFF-B5EA85EA2252}" dt="2021-02-21T07:10:30.453" v="553" actId="13244"/>
        <pc:sldMkLst>
          <pc:docMk/>
          <pc:sldMk cId="3611434771" sldId="345"/>
        </pc:sldMkLst>
        <pc:spChg chg="del">
          <ac:chgData name="One Skill" userId="8d49c830ac36a521" providerId="LiveId" clId="{9258F05B-F1AE-C04F-8BFF-B5EA85EA2252}" dt="2021-02-20T18:08:42.562" v="163" actId="700"/>
          <ac:spMkLst>
            <pc:docMk/>
            <pc:sldMk cId="3611434771" sldId="345"/>
            <ac:spMk id="2" creationId="{8CFC2DE1-EC62-7D4D-BD7B-2A5DE75577FB}"/>
          </ac:spMkLst>
        </pc:spChg>
        <pc:spChg chg="del mod ord">
          <ac:chgData name="One Skill" userId="8d49c830ac36a521" providerId="LiveId" clId="{9258F05B-F1AE-C04F-8BFF-B5EA85EA2252}" dt="2021-02-20T18:08:57.106" v="165"/>
          <ac:spMkLst>
            <pc:docMk/>
            <pc:sldMk cId="3611434771" sldId="345"/>
            <ac:spMk id="3" creationId="{E9A998D2-FCCA-9F45-9075-3312AE39A854}"/>
          </ac:spMkLst>
        </pc:spChg>
        <pc:spChg chg="del mod ord">
          <ac:chgData name="One Skill" userId="8d49c830ac36a521" providerId="LiveId" clId="{9258F05B-F1AE-C04F-8BFF-B5EA85EA2252}" dt="2021-02-20T18:08:57.106" v="165"/>
          <ac:spMkLst>
            <pc:docMk/>
            <pc:sldMk cId="3611434771" sldId="345"/>
            <ac:spMk id="4" creationId="{C7DBE9D4-6505-CA4D-B1C8-11BC1EC5ABF0}"/>
          </ac:spMkLst>
        </pc:spChg>
        <pc:spChg chg="add del mod ord">
          <ac:chgData name="One Skill" userId="8d49c830ac36a521" providerId="LiveId" clId="{9258F05B-F1AE-C04F-8BFF-B5EA85EA2252}" dt="2021-02-20T18:08:49.698" v="164" actId="931"/>
          <ac:spMkLst>
            <pc:docMk/>
            <pc:sldMk cId="3611434771" sldId="345"/>
            <ac:spMk id="5" creationId="{FBBB96C9-41E3-5B43-A172-1DFBA5A51A77}"/>
          </ac:spMkLst>
        </pc:spChg>
        <pc:spChg chg="add del mod">
          <ac:chgData name="One Skill" userId="8d49c830ac36a521" providerId="LiveId" clId="{9258F05B-F1AE-C04F-8BFF-B5EA85EA2252}" dt="2021-02-20T18:09:57.999" v="174"/>
          <ac:spMkLst>
            <pc:docMk/>
            <pc:sldMk cId="3611434771" sldId="345"/>
            <ac:spMk id="8" creationId="{9B172DAA-7062-6E4B-A908-27C094E82371}"/>
          </ac:spMkLst>
        </pc:spChg>
        <pc:spChg chg="add del mod">
          <ac:chgData name="One Skill" userId="8d49c830ac36a521" providerId="LiveId" clId="{9258F05B-F1AE-C04F-8BFF-B5EA85EA2252}" dt="2021-02-20T18:09:57.999" v="174"/>
          <ac:spMkLst>
            <pc:docMk/>
            <pc:sldMk cId="3611434771" sldId="345"/>
            <ac:spMk id="9" creationId="{ADBEB204-11B4-8D42-AEC7-9A18FA3982CD}"/>
          </ac:spMkLst>
        </pc:spChg>
        <pc:spChg chg="del mod">
          <ac:chgData name="One Skill" userId="8d49c830ac36a521" providerId="LiveId" clId="{9258F05B-F1AE-C04F-8BFF-B5EA85EA2252}" dt="2021-02-20T18:10:41.550" v="176" actId="478"/>
          <ac:spMkLst>
            <pc:docMk/>
            <pc:sldMk cId="3611434771" sldId="345"/>
            <ac:spMk id="10" creationId="{6CA60661-08DA-2F4D-8D44-94F0A24A2824}"/>
          </ac:spMkLst>
        </pc:spChg>
        <pc:spChg chg="add del mod">
          <ac:chgData name="One Skill" userId="8d49c830ac36a521" providerId="LiveId" clId="{9258F05B-F1AE-C04F-8BFF-B5EA85EA2252}" dt="2021-02-20T18:11:49.401" v="185"/>
          <ac:spMkLst>
            <pc:docMk/>
            <pc:sldMk cId="3611434771" sldId="345"/>
            <ac:spMk id="11" creationId="{A875F47A-24B9-8442-B942-3EB66D4E22B8}"/>
          </ac:spMkLst>
        </pc:spChg>
        <pc:spChg chg="add del mod">
          <ac:chgData name="One Skill" userId="8d49c830ac36a521" providerId="LiveId" clId="{9258F05B-F1AE-C04F-8BFF-B5EA85EA2252}" dt="2021-02-20T18:11:49.401" v="185"/>
          <ac:spMkLst>
            <pc:docMk/>
            <pc:sldMk cId="3611434771" sldId="345"/>
            <ac:spMk id="12" creationId="{0556392A-B9C7-744B-88EB-E51BC72572E5}"/>
          </ac:spMkLst>
        </pc:spChg>
        <pc:spChg chg="del mod">
          <ac:chgData name="One Skill" userId="8d49c830ac36a521" providerId="LiveId" clId="{9258F05B-F1AE-C04F-8BFF-B5EA85EA2252}" dt="2021-02-20T18:14:08.110" v="207" actId="478"/>
          <ac:spMkLst>
            <pc:docMk/>
            <pc:sldMk cId="3611434771" sldId="345"/>
            <ac:spMk id="13" creationId="{6E836A25-CB9D-444D-8AE7-9AAB61AF58C5}"/>
          </ac:spMkLst>
        </pc:spChg>
        <pc:spChg chg="add del mod">
          <ac:chgData name="One Skill" userId="8d49c830ac36a521" providerId="LiveId" clId="{9258F05B-F1AE-C04F-8BFF-B5EA85EA2252}" dt="2021-02-20T18:14:06.158" v="205" actId="478"/>
          <ac:spMkLst>
            <pc:docMk/>
            <pc:sldMk cId="3611434771" sldId="345"/>
            <ac:spMk id="14" creationId="{2CFE185B-CE9D-D34F-A629-872BD5D64F13}"/>
          </ac:spMkLst>
        </pc:spChg>
        <pc:spChg chg="mod">
          <ac:chgData name="One Skill" userId="8d49c830ac36a521" providerId="LiveId" clId="{9258F05B-F1AE-C04F-8BFF-B5EA85EA2252}" dt="2021-02-21T07:08:39.444" v="537"/>
          <ac:spMkLst>
            <pc:docMk/>
            <pc:sldMk cId="3611434771" sldId="345"/>
            <ac:spMk id="15" creationId="{488CF9F2-7EE1-BC48-8915-49037E5BCA0B}"/>
          </ac:spMkLst>
        </pc:spChg>
        <pc:spChg chg="add del mod">
          <ac:chgData name="One Skill" userId="8d49c830ac36a521" providerId="LiveId" clId="{9258F05B-F1AE-C04F-8BFF-B5EA85EA2252}" dt="2021-02-20T18:14:07.442" v="206" actId="478"/>
          <ac:spMkLst>
            <pc:docMk/>
            <pc:sldMk cId="3611434771" sldId="345"/>
            <ac:spMk id="15" creationId="{88A464FD-4F59-ED4A-910B-02A568E03906}"/>
          </ac:spMkLst>
        </pc:spChg>
        <pc:spChg chg="add del mod">
          <ac:chgData name="One Skill" userId="8d49c830ac36a521" providerId="LiveId" clId="{9258F05B-F1AE-C04F-8BFF-B5EA85EA2252}" dt="2021-02-20T18:14:10.565" v="210" actId="478"/>
          <ac:spMkLst>
            <pc:docMk/>
            <pc:sldMk cId="3611434771" sldId="345"/>
            <ac:spMk id="16" creationId="{37929914-FB0F-5B4E-A4B8-827BBFC0E799}"/>
          </ac:spMkLst>
        </pc:spChg>
        <pc:spChg chg="mod">
          <ac:chgData name="One Skill" userId="8d49c830ac36a521" providerId="LiveId" clId="{9258F05B-F1AE-C04F-8BFF-B5EA85EA2252}" dt="2021-02-21T07:08:39.444" v="537"/>
          <ac:spMkLst>
            <pc:docMk/>
            <pc:sldMk cId="3611434771" sldId="345"/>
            <ac:spMk id="16" creationId="{F68F12F0-6D7B-7845-BC0A-65C7C391D942}"/>
          </ac:spMkLst>
        </pc:spChg>
        <pc:spChg chg="add del mod">
          <ac:chgData name="One Skill" userId="8d49c830ac36a521" providerId="LiveId" clId="{9258F05B-F1AE-C04F-8BFF-B5EA85EA2252}" dt="2021-02-20T18:14:10.246" v="209" actId="478"/>
          <ac:spMkLst>
            <pc:docMk/>
            <pc:sldMk cId="3611434771" sldId="345"/>
            <ac:spMk id="17" creationId="{98809612-6255-BD48-81FE-5765835FAC6E}"/>
          </ac:spMkLst>
        </pc:spChg>
        <pc:spChg chg="mod">
          <ac:chgData name="One Skill" userId="8d49c830ac36a521" providerId="LiveId" clId="{9258F05B-F1AE-C04F-8BFF-B5EA85EA2252}" dt="2021-02-21T07:08:39.444" v="537"/>
          <ac:spMkLst>
            <pc:docMk/>
            <pc:sldMk cId="3611434771" sldId="345"/>
            <ac:spMk id="17" creationId="{EC02A39C-3FE6-2A46-8EAB-55D80240FA61}"/>
          </ac:spMkLst>
        </pc:spChg>
        <pc:spChg chg="add del mod">
          <ac:chgData name="One Skill" userId="8d49c830ac36a521" providerId="LiveId" clId="{9258F05B-F1AE-C04F-8BFF-B5EA85EA2252}" dt="2021-02-20T18:15:41.277" v="245"/>
          <ac:spMkLst>
            <pc:docMk/>
            <pc:sldMk cId="3611434771" sldId="345"/>
            <ac:spMk id="18" creationId="{B870BD80-2E8A-E040-B54C-6C453B92E565}"/>
          </ac:spMkLst>
        </pc:spChg>
        <pc:spChg chg="mod">
          <ac:chgData name="One Skill" userId="8d49c830ac36a521" providerId="LiveId" clId="{9258F05B-F1AE-C04F-8BFF-B5EA85EA2252}" dt="2021-02-21T07:08:39.444" v="537"/>
          <ac:spMkLst>
            <pc:docMk/>
            <pc:sldMk cId="3611434771" sldId="345"/>
            <ac:spMk id="18" creationId="{DB40A86E-E8DE-AB44-BB7C-59C87715E150}"/>
          </ac:spMkLst>
        </pc:spChg>
        <pc:spChg chg="mod">
          <ac:chgData name="One Skill" userId="8d49c830ac36a521" providerId="LiveId" clId="{9258F05B-F1AE-C04F-8BFF-B5EA85EA2252}" dt="2021-02-21T07:08:39.444" v="537"/>
          <ac:spMkLst>
            <pc:docMk/>
            <pc:sldMk cId="3611434771" sldId="345"/>
            <ac:spMk id="19" creationId="{5D6CD046-B493-9D4C-B0E8-9C5B57BA0549}"/>
          </ac:spMkLst>
        </pc:spChg>
        <pc:spChg chg="add del mod">
          <ac:chgData name="One Skill" userId="8d49c830ac36a521" providerId="LiveId" clId="{9258F05B-F1AE-C04F-8BFF-B5EA85EA2252}" dt="2021-02-20T18:15:41.277" v="245"/>
          <ac:spMkLst>
            <pc:docMk/>
            <pc:sldMk cId="3611434771" sldId="345"/>
            <ac:spMk id="19" creationId="{89A53793-5492-8247-AC06-AFB6B47B9176}"/>
          </ac:spMkLst>
        </pc:spChg>
        <pc:spChg chg="mod">
          <ac:chgData name="One Skill" userId="8d49c830ac36a521" providerId="LiveId" clId="{9258F05B-F1AE-C04F-8BFF-B5EA85EA2252}" dt="2021-02-20T19:14:01.364" v="492" actId="108"/>
          <ac:spMkLst>
            <pc:docMk/>
            <pc:sldMk cId="3611434771" sldId="345"/>
            <ac:spMk id="20" creationId="{D4E0651C-CBB3-6840-AE62-F5C4B8C9BBE5}"/>
          </ac:spMkLst>
        </pc:spChg>
        <pc:spChg chg="add mod">
          <ac:chgData name="One Skill" userId="8d49c830ac36a521" providerId="LiveId" clId="{9258F05B-F1AE-C04F-8BFF-B5EA85EA2252}" dt="2021-02-20T19:14:01.364" v="492" actId="108"/>
          <ac:spMkLst>
            <pc:docMk/>
            <pc:sldMk cId="3611434771" sldId="345"/>
            <ac:spMk id="21" creationId="{37774116-6810-D94A-9A67-067BEF5BE7E6}"/>
          </ac:spMkLst>
        </pc:spChg>
        <pc:spChg chg="add mod">
          <ac:chgData name="One Skill" userId="8d49c830ac36a521" providerId="LiveId" clId="{9258F05B-F1AE-C04F-8BFF-B5EA85EA2252}" dt="2021-02-20T18:41:58.172" v="372" actId="1076"/>
          <ac:spMkLst>
            <pc:docMk/>
            <pc:sldMk cId="3611434771" sldId="345"/>
            <ac:spMk id="23" creationId="{088343A2-DB9F-7C4C-BBD1-945924D308C2}"/>
          </ac:spMkLst>
        </pc:spChg>
        <pc:spChg chg="add mod">
          <ac:chgData name="One Skill" userId="8d49c830ac36a521" providerId="LiveId" clId="{9258F05B-F1AE-C04F-8BFF-B5EA85EA2252}" dt="2021-02-20T18:41:58.172" v="372" actId="1076"/>
          <ac:spMkLst>
            <pc:docMk/>
            <pc:sldMk cId="3611434771" sldId="345"/>
            <ac:spMk id="24" creationId="{B036A072-5046-ED49-A504-79618D0F225B}"/>
          </ac:spMkLst>
        </pc:spChg>
        <pc:spChg chg="add mod">
          <ac:chgData name="One Skill" userId="8d49c830ac36a521" providerId="LiveId" clId="{9258F05B-F1AE-C04F-8BFF-B5EA85EA2252}" dt="2021-02-20T18:41:58.172" v="372" actId="1076"/>
          <ac:spMkLst>
            <pc:docMk/>
            <pc:sldMk cId="3611434771" sldId="345"/>
            <ac:spMk id="25" creationId="{AE420303-087A-CE49-A200-48AC91594526}"/>
          </ac:spMkLst>
        </pc:spChg>
        <pc:spChg chg="add mod ord">
          <ac:chgData name="One Skill" userId="8d49c830ac36a521" providerId="LiveId" clId="{9258F05B-F1AE-C04F-8BFF-B5EA85EA2252}" dt="2021-02-21T07:10:30.453" v="553" actId="13244"/>
          <ac:spMkLst>
            <pc:docMk/>
            <pc:sldMk cId="3611434771" sldId="345"/>
            <ac:spMk id="26" creationId="{5FCA79E0-8250-AB4F-8C81-CAD6573DFBEA}"/>
          </ac:spMkLst>
        </pc:spChg>
        <pc:spChg chg="add mod ord">
          <ac:chgData name="One Skill" userId="8d49c830ac36a521" providerId="LiveId" clId="{9258F05B-F1AE-C04F-8BFF-B5EA85EA2252}" dt="2021-02-21T07:10:30.453" v="553" actId="13244"/>
          <ac:spMkLst>
            <pc:docMk/>
            <pc:sldMk cId="3611434771" sldId="345"/>
            <ac:spMk id="27" creationId="{15F9D486-341B-E740-B914-733517E1A1CA}"/>
          </ac:spMkLst>
        </pc:spChg>
        <pc:spChg chg="add del mod">
          <ac:chgData name="One Skill" userId="8d49c830ac36a521" providerId="LiveId" clId="{9258F05B-F1AE-C04F-8BFF-B5EA85EA2252}" dt="2021-02-21T07:09:46.816" v="551" actId="478"/>
          <ac:spMkLst>
            <pc:docMk/>
            <pc:sldMk cId="3611434771" sldId="345"/>
            <ac:spMk id="28" creationId="{391C1522-C95B-904D-8F91-4D8A82BD70B4}"/>
          </ac:spMkLst>
        </pc:spChg>
        <pc:spChg chg="add mod">
          <ac:chgData name="One Skill" userId="8d49c830ac36a521" providerId="LiveId" clId="{9258F05B-F1AE-C04F-8BFF-B5EA85EA2252}" dt="2021-02-20T19:13:41.532" v="488" actId="207"/>
          <ac:spMkLst>
            <pc:docMk/>
            <pc:sldMk cId="3611434771" sldId="345"/>
            <ac:spMk id="29" creationId="{B7E31457-A780-174D-BD3D-972731FC8A4C}"/>
          </ac:spMkLst>
        </pc:spChg>
        <pc:spChg chg="add mod">
          <ac:chgData name="One Skill" userId="8d49c830ac36a521" providerId="LiveId" clId="{9258F05B-F1AE-C04F-8BFF-B5EA85EA2252}" dt="2021-02-20T19:14:46.078" v="504" actId="1076"/>
          <ac:spMkLst>
            <pc:docMk/>
            <pc:sldMk cId="3611434771" sldId="345"/>
            <ac:spMk id="30" creationId="{4745FE64-AFC4-B343-9358-6A1762D419AE}"/>
          </ac:spMkLst>
        </pc:spChg>
        <pc:spChg chg="mod">
          <ac:chgData name="One Skill" userId="8d49c830ac36a521" providerId="LiveId" clId="{9258F05B-F1AE-C04F-8BFF-B5EA85EA2252}" dt="2021-02-21T07:08:39.444" v="537"/>
          <ac:spMkLst>
            <pc:docMk/>
            <pc:sldMk cId="3611434771" sldId="345"/>
            <ac:spMk id="31" creationId="{E2A2E09F-5D17-4A46-BAD6-5C1761F5B52D}"/>
          </ac:spMkLst>
        </pc:spChg>
        <pc:spChg chg="mod">
          <ac:chgData name="One Skill" userId="8d49c830ac36a521" providerId="LiveId" clId="{9258F05B-F1AE-C04F-8BFF-B5EA85EA2252}" dt="2021-02-21T07:08:39.444" v="537"/>
          <ac:spMkLst>
            <pc:docMk/>
            <pc:sldMk cId="3611434771" sldId="345"/>
            <ac:spMk id="32" creationId="{C8AC6879-6FB2-C544-86A3-157B52AE5EBA}"/>
          </ac:spMkLst>
        </pc:spChg>
        <pc:spChg chg="mod">
          <ac:chgData name="One Skill" userId="8d49c830ac36a521" providerId="LiveId" clId="{9258F05B-F1AE-C04F-8BFF-B5EA85EA2252}" dt="2021-02-21T07:08:39.444" v="537"/>
          <ac:spMkLst>
            <pc:docMk/>
            <pc:sldMk cId="3611434771" sldId="345"/>
            <ac:spMk id="33" creationId="{0D7940C5-E4F0-2D45-B73E-0417169A82B7}"/>
          </ac:spMkLst>
        </pc:spChg>
        <pc:spChg chg="mod">
          <ac:chgData name="One Skill" userId="8d49c830ac36a521" providerId="LiveId" clId="{9258F05B-F1AE-C04F-8BFF-B5EA85EA2252}" dt="2021-02-21T07:08:39.444" v="537"/>
          <ac:spMkLst>
            <pc:docMk/>
            <pc:sldMk cId="3611434771" sldId="345"/>
            <ac:spMk id="34" creationId="{BE7E696F-C2C6-AA45-9F74-AECFD37ACF6C}"/>
          </ac:spMkLst>
        </pc:spChg>
        <pc:spChg chg="mod">
          <ac:chgData name="One Skill" userId="8d49c830ac36a521" providerId="LiveId" clId="{9258F05B-F1AE-C04F-8BFF-B5EA85EA2252}" dt="2021-02-21T07:08:39.444" v="537"/>
          <ac:spMkLst>
            <pc:docMk/>
            <pc:sldMk cId="3611434771" sldId="345"/>
            <ac:spMk id="35" creationId="{736354EC-3C5C-BD44-BB24-28C928B319E3}"/>
          </ac:spMkLst>
        </pc:spChg>
        <pc:spChg chg="mod">
          <ac:chgData name="One Skill" userId="8d49c830ac36a521" providerId="LiveId" clId="{9258F05B-F1AE-C04F-8BFF-B5EA85EA2252}" dt="2021-02-21T07:08:39.444" v="537"/>
          <ac:spMkLst>
            <pc:docMk/>
            <pc:sldMk cId="3611434771" sldId="345"/>
            <ac:spMk id="36" creationId="{59759A68-77EF-664E-8F56-D0417FF69E20}"/>
          </ac:spMkLst>
        </pc:spChg>
        <pc:spChg chg="mod">
          <ac:chgData name="One Skill" userId="8d49c830ac36a521" providerId="LiveId" clId="{9258F05B-F1AE-C04F-8BFF-B5EA85EA2252}" dt="2021-02-21T07:08:39.444" v="537"/>
          <ac:spMkLst>
            <pc:docMk/>
            <pc:sldMk cId="3611434771" sldId="345"/>
            <ac:spMk id="37" creationId="{A6B84D9F-7DEA-5147-9E7A-CDC8ABFE7AF6}"/>
          </ac:spMkLst>
        </pc:spChg>
        <pc:spChg chg="mod">
          <ac:chgData name="One Skill" userId="8d49c830ac36a521" providerId="LiveId" clId="{9258F05B-F1AE-C04F-8BFF-B5EA85EA2252}" dt="2021-02-21T07:08:39.444" v="537"/>
          <ac:spMkLst>
            <pc:docMk/>
            <pc:sldMk cId="3611434771" sldId="345"/>
            <ac:spMk id="38" creationId="{7E966A21-EA7B-E141-AA22-2166A5E05CA4}"/>
          </ac:spMkLst>
        </pc:spChg>
        <pc:spChg chg="mod">
          <ac:chgData name="One Skill" userId="8d49c830ac36a521" providerId="LiveId" clId="{9258F05B-F1AE-C04F-8BFF-B5EA85EA2252}" dt="2021-02-21T07:08:39.444" v="537"/>
          <ac:spMkLst>
            <pc:docMk/>
            <pc:sldMk cId="3611434771" sldId="345"/>
            <ac:spMk id="39" creationId="{41A96675-833C-B440-BF86-48D2C4B0BF33}"/>
          </ac:spMkLst>
        </pc:spChg>
        <pc:spChg chg="mod">
          <ac:chgData name="One Skill" userId="8d49c830ac36a521" providerId="LiveId" clId="{9258F05B-F1AE-C04F-8BFF-B5EA85EA2252}" dt="2021-02-21T07:08:39.444" v="537"/>
          <ac:spMkLst>
            <pc:docMk/>
            <pc:sldMk cId="3611434771" sldId="345"/>
            <ac:spMk id="40" creationId="{11CE7F9E-27C1-0A40-8B61-D24C180CAD7E}"/>
          </ac:spMkLst>
        </pc:spChg>
        <pc:spChg chg="mod">
          <ac:chgData name="One Skill" userId="8d49c830ac36a521" providerId="LiveId" clId="{9258F05B-F1AE-C04F-8BFF-B5EA85EA2252}" dt="2021-02-21T07:08:39.444" v="537"/>
          <ac:spMkLst>
            <pc:docMk/>
            <pc:sldMk cId="3611434771" sldId="345"/>
            <ac:spMk id="41" creationId="{3E321940-3960-2C45-B1A0-66F0E2514399}"/>
          </ac:spMkLst>
        </pc:spChg>
        <pc:spChg chg="mod">
          <ac:chgData name="One Skill" userId="8d49c830ac36a521" providerId="LiveId" clId="{9258F05B-F1AE-C04F-8BFF-B5EA85EA2252}" dt="2021-02-21T07:08:39.444" v="537"/>
          <ac:spMkLst>
            <pc:docMk/>
            <pc:sldMk cId="3611434771" sldId="345"/>
            <ac:spMk id="42" creationId="{DA93344B-3A85-7841-A5A0-F4CC6EDE0838}"/>
          </ac:spMkLst>
        </pc:spChg>
        <pc:spChg chg="mod">
          <ac:chgData name="One Skill" userId="8d49c830ac36a521" providerId="LiveId" clId="{9258F05B-F1AE-C04F-8BFF-B5EA85EA2252}" dt="2021-02-21T07:08:39.444" v="537"/>
          <ac:spMkLst>
            <pc:docMk/>
            <pc:sldMk cId="3611434771" sldId="345"/>
            <ac:spMk id="43" creationId="{445F2038-4A4B-2A4C-8FA3-A2671BDC4812}"/>
          </ac:spMkLst>
        </pc:spChg>
        <pc:spChg chg="mod">
          <ac:chgData name="One Skill" userId="8d49c830ac36a521" providerId="LiveId" clId="{9258F05B-F1AE-C04F-8BFF-B5EA85EA2252}" dt="2021-02-21T07:08:39.444" v="537"/>
          <ac:spMkLst>
            <pc:docMk/>
            <pc:sldMk cId="3611434771" sldId="345"/>
            <ac:spMk id="44" creationId="{A9AB9D1D-7218-7F45-98EF-E047166F37BF}"/>
          </ac:spMkLst>
        </pc:spChg>
        <pc:spChg chg="mod">
          <ac:chgData name="One Skill" userId="8d49c830ac36a521" providerId="LiveId" clId="{9258F05B-F1AE-C04F-8BFF-B5EA85EA2252}" dt="2021-02-21T07:08:39.444" v="537"/>
          <ac:spMkLst>
            <pc:docMk/>
            <pc:sldMk cId="3611434771" sldId="345"/>
            <ac:spMk id="45" creationId="{A8D9228A-CCC6-5D44-857F-857C03F0AC5A}"/>
          </ac:spMkLst>
        </pc:spChg>
        <pc:spChg chg="mod">
          <ac:chgData name="One Skill" userId="8d49c830ac36a521" providerId="LiveId" clId="{9258F05B-F1AE-C04F-8BFF-B5EA85EA2252}" dt="2021-02-21T07:08:39.444" v="537"/>
          <ac:spMkLst>
            <pc:docMk/>
            <pc:sldMk cId="3611434771" sldId="345"/>
            <ac:spMk id="47" creationId="{21BFBB49-B9A7-3246-A58E-4D0CA92E0CE0}"/>
          </ac:spMkLst>
        </pc:spChg>
        <pc:spChg chg="mod">
          <ac:chgData name="One Skill" userId="8d49c830ac36a521" providerId="LiveId" clId="{9258F05B-F1AE-C04F-8BFF-B5EA85EA2252}" dt="2021-02-21T07:08:39.444" v="537"/>
          <ac:spMkLst>
            <pc:docMk/>
            <pc:sldMk cId="3611434771" sldId="345"/>
            <ac:spMk id="48" creationId="{EC90E384-B154-2741-A326-7810789C506F}"/>
          </ac:spMkLst>
        </pc:spChg>
        <pc:spChg chg="mod">
          <ac:chgData name="One Skill" userId="8d49c830ac36a521" providerId="LiveId" clId="{9258F05B-F1AE-C04F-8BFF-B5EA85EA2252}" dt="2021-02-21T07:08:39.444" v="537"/>
          <ac:spMkLst>
            <pc:docMk/>
            <pc:sldMk cId="3611434771" sldId="345"/>
            <ac:spMk id="49" creationId="{9A439105-EDEA-C442-8792-D67814D87EC8}"/>
          </ac:spMkLst>
        </pc:spChg>
        <pc:spChg chg="mod">
          <ac:chgData name="One Skill" userId="8d49c830ac36a521" providerId="LiveId" clId="{9258F05B-F1AE-C04F-8BFF-B5EA85EA2252}" dt="2021-02-21T07:08:39.444" v="537"/>
          <ac:spMkLst>
            <pc:docMk/>
            <pc:sldMk cId="3611434771" sldId="345"/>
            <ac:spMk id="50" creationId="{567E5915-092A-994C-87B4-DEF1A4C9782A}"/>
          </ac:spMkLst>
        </pc:spChg>
        <pc:spChg chg="mod">
          <ac:chgData name="One Skill" userId="8d49c830ac36a521" providerId="LiveId" clId="{9258F05B-F1AE-C04F-8BFF-B5EA85EA2252}" dt="2021-02-21T07:08:39.444" v="537"/>
          <ac:spMkLst>
            <pc:docMk/>
            <pc:sldMk cId="3611434771" sldId="345"/>
            <ac:spMk id="51" creationId="{492972AD-19E8-0344-8970-94DE7A5C02C3}"/>
          </ac:spMkLst>
        </pc:spChg>
        <pc:spChg chg="mod">
          <ac:chgData name="One Skill" userId="8d49c830ac36a521" providerId="LiveId" clId="{9258F05B-F1AE-C04F-8BFF-B5EA85EA2252}" dt="2021-02-21T07:08:39.444" v="537"/>
          <ac:spMkLst>
            <pc:docMk/>
            <pc:sldMk cId="3611434771" sldId="345"/>
            <ac:spMk id="52" creationId="{2796C143-727C-D540-B040-7F5F5FBEBEB4}"/>
          </ac:spMkLst>
        </pc:spChg>
        <pc:spChg chg="mod">
          <ac:chgData name="One Skill" userId="8d49c830ac36a521" providerId="LiveId" clId="{9258F05B-F1AE-C04F-8BFF-B5EA85EA2252}" dt="2021-02-21T07:09:58.599" v="552"/>
          <ac:spMkLst>
            <pc:docMk/>
            <pc:sldMk cId="3611434771" sldId="345"/>
            <ac:spMk id="54" creationId="{D02EB0D3-9FF5-FA45-8E40-449B06B8EEDC}"/>
          </ac:spMkLst>
        </pc:spChg>
        <pc:spChg chg="mod">
          <ac:chgData name="One Skill" userId="8d49c830ac36a521" providerId="LiveId" clId="{9258F05B-F1AE-C04F-8BFF-B5EA85EA2252}" dt="2021-02-21T07:09:58.599" v="552"/>
          <ac:spMkLst>
            <pc:docMk/>
            <pc:sldMk cId="3611434771" sldId="345"/>
            <ac:spMk id="55" creationId="{FE03BB53-CF87-BC41-BF53-2A64C103EB23}"/>
          </ac:spMkLst>
        </pc:spChg>
        <pc:spChg chg="mod">
          <ac:chgData name="One Skill" userId="8d49c830ac36a521" providerId="LiveId" clId="{9258F05B-F1AE-C04F-8BFF-B5EA85EA2252}" dt="2021-02-21T07:09:58.599" v="552"/>
          <ac:spMkLst>
            <pc:docMk/>
            <pc:sldMk cId="3611434771" sldId="345"/>
            <ac:spMk id="56" creationId="{ECF3F952-E268-5E42-B558-33B1CFB75C39}"/>
          </ac:spMkLst>
        </pc:spChg>
        <pc:spChg chg="mod">
          <ac:chgData name="One Skill" userId="8d49c830ac36a521" providerId="LiveId" clId="{9258F05B-F1AE-C04F-8BFF-B5EA85EA2252}" dt="2021-02-21T07:09:58.599" v="552"/>
          <ac:spMkLst>
            <pc:docMk/>
            <pc:sldMk cId="3611434771" sldId="345"/>
            <ac:spMk id="57" creationId="{44A46E9C-A85C-B045-BDF7-F527F7F553E4}"/>
          </ac:spMkLst>
        </pc:spChg>
        <pc:spChg chg="mod">
          <ac:chgData name="One Skill" userId="8d49c830ac36a521" providerId="LiveId" clId="{9258F05B-F1AE-C04F-8BFF-B5EA85EA2252}" dt="2021-02-21T07:09:58.599" v="552"/>
          <ac:spMkLst>
            <pc:docMk/>
            <pc:sldMk cId="3611434771" sldId="345"/>
            <ac:spMk id="58" creationId="{869C0EAC-7DBC-E145-8A83-6677C0BDCF30}"/>
          </ac:spMkLst>
        </pc:spChg>
        <pc:spChg chg="mod">
          <ac:chgData name="One Skill" userId="8d49c830ac36a521" providerId="LiveId" clId="{9258F05B-F1AE-C04F-8BFF-B5EA85EA2252}" dt="2021-02-21T07:09:58.599" v="552"/>
          <ac:spMkLst>
            <pc:docMk/>
            <pc:sldMk cId="3611434771" sldId="345"/>
            <ac:spMk id="59" creationId="{D19700BB-7B46-2848-8334-53EFDD3C9FDC}"/>
          </ac:spMkLst>
        </pc:spChg>
        <pc:spChg chg="mod">
          <ac:chgData name="One Skill" userId="8d49c830ac36a521" providerId="LiveId" clId="{9258F05B-F1AE-C04F-8BFF-B5EA85EA2252}" dt="2021-02-21T07:09:58.599" v="552"/>
          <ac:spMkLst>
            <pc:docMk/>
            <pc:sldMk cId="3611434771" sldId="345"/>
            <ac:spMk id="60" creationId="{B7C0B411-F75C-E248-8AB8-711843CB590E}"/>
          </ac:spMkLst>
        </pc:spChg>
        <pc:spChg chg="mod">
          <ac:chgData name="One Skill" userId="8d49c830ac36a521" providerId="LiveId" clId="{9258F05B-F1AE-C04F-8BFF-B5EA85EA2252}" dt="2021-02-21T07:09:58.599" v="552"/>
          <ac:spMkLst>
            <pc:docMk/>
            <pc:sldMk cId="3611434771" sldId="345"/>
            <ac:spMk id="61" creationId="{A7349F81-A5B8-2C46-86ED-B2E3A6A6EA1D}"/>
          </ac:spMkLst>
        </pc:spChg>
        <pc:spChg chg="mod">
          <ac:chgData name="One Skill" userId="8d49c830ac36a521" providerId="LiveId" clId="{9258F05B-F1AE-C04F-8BFF-B5EA85EA2252}" dt="2021-02-21T07:09:58.599" v="552"/>
          <ac:spMkLst>
            <pc:docMk/>
            <pc:sldMk cId="3611434771" sldId="345"/>
            <ac:spMk id="62" creationId="{C77B4090-46CF-4245-9619-D4265952497F}"/>
          </ac:spMkLst>
        </pc:spChg>
        <pc:spChg chg="mod">
          <ac:chgData name="One Skill" userId="8d49c830ac36a521" providerId="LiveId" clId="{9258F05B-F1AE-C04F-8BFF-B5EA85EA2252}" dt="2021-02-21T07:09:58.599" v="552"/>
          <ac:spMkLst>
            <pc:docMk/>
            <pc:sldMk cId="3611434771" sldId="345"/>
            <ac:spMk id="63" creationId="{FF8276D2-980B-AD42-BC14-69D2A05EBCB8}"/>
          </ac:spMkLst>
        </pc:spChg>
        <pc:spChg chg="mod">
          <ac:chgData name="One Skill" userId="8d49c830ac36a521" providerId="LiveId" clId="{9258F05B-F1AE-C04F-8BFF-B5EA85EA2252}" dt="2021-02-21T07:09:58.599" v="552"/>
          <ac:spMkLst>
            <pc:docMk/>
            <pc:sldMk cId="3611434771" sldId="345"/>
            <ac:spMk id="64" creationId="{2EAC2FB1-B701-E94E-9579-7B200D6E55B3}"/>
          </ac:spMkLst>
        </pc:spChg>
        <pc:spChg chg="mod">
          <ac:chgData name="One Skill" userId="8d49c830ac36a521" providerId="LiveId" clId="{9258F05B-F1AE-C04F-8BFF-B5EA85EA2252}" dt="2021-02-21T07:09:58.599" v="552"/>
          <ac:spMkLst>
            <pc:docMk/>
            <pc:sldMk cId="3611434771" sldId="345"/>
            <ac:spMk id="65" creationId="{A29E667C-808D-A045-BE79-ABC31B1B1C93}"/>
          </ac:spMkLst>
        </pc:spChg>
        <pc:spChg chg="mod">
          <ac:chgData name="One Skill" userId="8d49c830ac36a521" providerId="LiveId" clId="{9258F05B-F1AE-C04F-8BFF-B5EA85EA2252}" dt="2021-02-21T07:09:58.599" v="552"/>
          <ac:spMkLst>
            <pc:docMk/>
            <pc:sldMk cId="3611434771" sldId="345"/>
            <ac:spMk id="66" creationId="{F68B2040-7A21-5D45-B7A3-C3736B346C64}"/>
          </ac:spMkLst>
        </pc:spChg>
        <pc:spChg chg="mod">
          <ac:chgData name="One Skill" userId="8d49c830ac36a521" providerId="LiveId" clId="{9258F05B-F1AE-C04F-8BFF-B5EA85EA2252}" dt="2021-02-21T07:09:58.599" v="552"/>
          <ac:spMkLst>
            <pc:docMk/>
            <pc:sldMk cId="3611434771" sldId="345"/>
            <ac:spMk id="67" creationId="{A2F7B1C2-8A79-F944-87B4-C2D1A0A3F898}"/>
          </ac:spMkLst>
        </pc:spChg>
        <pc:spChg chg="mod">
          <ac:chgData name="One Skill" userId="8d49c830ac36a521" providerId="LiveId" clId="{9258F05B-F1AE-C04F-8BFF-B5EA85EA2252}" dt="2021-02-21T07:09:58.599" v="552"/>
          <ac:spMkLst>
            <pc:docMk/>
            <pc:sldMk cId="3611434771" sldId="345"/>
            <ac:spMk id="68" creationId="{22CDA25C-5578-A049-A3AA-55BA8B98DDEC}"/>
          </ac:spMkLst>
        </pc:spChg>
        <pc:spChg chg="mod">
          <ac:chgData name="One Skill" userId="8d49c830ac36a521" providerId="LiveId" clId="{9258F05B-F1AE-C04F-8BFF-B5EA85EA2252}" dt="2021-02-21T07:09:58.599" v="552"/>
          <ac:spMkLst>
            <pc:docMk/>
            <pc:sldMk cId="3611434771" sldId="345"/>
            <ac:spMk id="69" creationId="{C5FB1F37-A2F8-5F45-9A47-872B1A4EBBF0}"/>
          </ac:spMkLst>
        </pc:spChg>
        <pc:spChg chg="mod">
          <ac:chgData name="One Skill" userId="8d49c830ac36a521" providerId="LiveId" clId="{9258F05B-F1AE-C04F-8BFF-B5EA85EA2252}" dt="2021-02-21T07:09:58.599" v="552"/>
          <ac:spMkLst>
            <pc:docMk/>
            <pc:sldMk cId="3611434771" sldId="345"/>
            <ac:spMk id="70" creationId="{58C6C82C-DC85-754D-82E8-F84AFB9C7214}"/>
          </ac:spMkLst>
        </pc:spChg>
        <pc:spChg chg="mod">
          <ac:chgData name="One Skill" userId="8d49c830ac36a521" providerId="LiveId" clId="{9258F05B-F1AE-C04F-8BFF-B5EA85EA2252}" dt="2021-02-21T07:09:58.599" v="552"/>
          <ac:spMkLst>
            <pc:docMk/>
            <pc:sldMk cId="3611434771" sldId="345"/>
            <ac:spMk id="71" creationId="{CC6A5FFE-D481-584D-B45D-EF778D52FEBB}"/>
          </ac:spMkLst>
        </pc:spChg>
        <pc:spChg chg="mod">
          <ac:chgData name="One Skill" userId="8d49c830ac36a521" providerId="LiveId" clId="{9258F05B-F1AE-C04F-8BFF-B5EA85EA2252}" dt="2021-02-21T07:09:58.599" v="552"/>
          <ac:spMkLst>
            <pc:docMk/>
            <pc:sldMk cId="3611434771" sldId="345"/>
            <ac:spMk id="72" creationId="{EA41E941-5F72-2047-B27D-EFCCD277658D}"/>
          </ac:spMkLst>
        </pc:spChg>
        <pc:spChg chg="mod">
          <ac:chgData name="One Skill" userId="8d49c830ac36a521" providerId="LiveId" clId="{9258F05B-F1AE-C04F-8BFF-B5EA85EA2252}" dt="2021-02-21T07:09:58.599" v="552"/>
          <ac:spMkLst>
            <pc:docMk/>
            <pc:sldMk cId="3611434771" sldId="345"/>
            <ac:spMk id="73" creationId="{E161AEBA-01A7-FC47-8DF8-90215D5E7E2E}"/>
          </ac:spMkLst>
        </pc:spChg>
        <pc:spChg chg="mod">
          <ac:chgData name="One Skill" userId="8d49c830ac36a521" providerId="LiveId" clId="{9258F05B-F1AE-C04F-8BFF-B5EA85EA2252}" dt="2021-02-21T07:09:58.599" v="552"/>
          <ac:spMkLst>
            <pc:docMk/>
            <pc:sldMk cId="3611434771" sldId="345"/>
            <ac:spMk id="75" creationId="{01149BC3-E678-634F-B019-B537A5781E16}"/>
          </ac:spMkLst>
        </pc:spChg>
        <pc:spChg chg="mod">
          <ac:chgData name="One Skill" userId="8d49c830ac36a521" providerId="LiveId" clId="{9258F05B-F1AE-C04F-8BFF-B5EA85EA2252}" dt="2021-02-21T07:09:58.599" v="552"/>
          <ac:spMkLst>
            <pc:docMk/>
            <pc:sldMk cId="3611434771" sldId="345"/>
            <ac:spMk id="76" creationId="{F1EA0D90-5CB9-4846-97F9-F4E31E820EE3}"/>
          </ac:spMkLst>
        </pc:spChg>
        <pc:spChg chg="mod">
          <ac:chgData name="One Skill" userId="8d49c830ac36a521" providerId="LiveId" clId="{9258F05B-F1AE-C04F-8BFF-B5EA85EA2252}" dt="2021-02-21T07:09:58.599" v="552"/>
          <ac:spMkLst>
            <pc:docMk/>
            <pc:sldMk cId="3611434771" sldId="345"/>
            <ac:spMk id="77" creationId="{D96FA77F-974A-B847-9ECA-DD99042838A0}"/>
          </ac:spMkLst>
        </pc:spChg>
        <pc:spChg chg="mod">
          <ac:chgData name="One Skill" userId="8d49c830ac36a521" providerId="LiveId" clId="{9258F05B-F1AE-C04F-8BFF-B5EA85EA2252}" dt="2021-02-21T07:09:58.599" v="552"/>
          <ac:spMkLst>
            <pc:docMk/>
            <pc:sldMk cId="3611434771" sldId="345"/>
            <ac:spMk id="78" creationId="{B6DCB051-8544-E24A-9CB6-73F9AA23A052}"/>
          </ac:spMkLst>
        </pc:spChg>
        <pc:spChg chg="mod">
          <ac:chgData name="One Skill" userId="8d49c830ac36a521" providerId="LiveId" clId="{9258F05B-F1AE-C04F-8BFF-B5EA85EA2252}" dt="2021-02-21T07:09:58.599" v="552"/>
          <ac:spMkLst>
            <pc:docMk/>
            <pc:sldMk cId="3611434771" sldId="345"/>
            <ac:spMk id="79" creationId="{28E31B7D-4AD8-9F43-A5E3-125C65061AC1}"/>
          </ac:spMkLst>
        </pc:spChg>
        <pc:spChg chg="mod">
          <ac:chgData name="One Skill" userId="8d49c830ac36a521" providerId="LiveId" clId="{9258F05B-F1AE-C04F-8BFF-B5EA85EA2252}" dt="2021-02-21T07:09:58.599" v="552"/>
          <ac:spMkLst>
            <pc:docMk/>
            <pc:sldMk cId="3611434771" sldId="345"/>
            <ac:spMk id="80" creationId="{42D7EB02-A581-4E42-8855-0F6AC1D00232}"/>
          </ac:spMkLst>
        </pc:spChg>
        <pc:grpChg chg="add del mod">
          <ac:chgData name="One Skill" userId="8d49c830ac36a521" providerId="LiveId" clId="{9258F05B-F1AE-C04F-8BFF-B5EA85EA2252}" dt="2021-02-21T07:08:48.734" v="540" actId="21"/>
          <ac:grpSpMkLst>
            <pc:docMk/>
            <pc:sldMk cId="3611434771" sldId="345"/>
            <ac:grpSpMk id="14" creationId="{2EE7A737-F559-6842-AEDE-DB6223B0AF28}"/>
          </ac:grpSpMkLst>
        </pc:grpChg>
        <pc:grpChg chg="add mod">
          <ac:chgData name="One Skill" userId="8d49c830ac36a521" providerId="LiveId" clId="{9258F05B-F1AE-C04F-8BFF-B5EA85EA2252}" dt="2021-02-20T18:39:55.581" v="356" actId="1076"/>
          <ac:grpSpMkLst>
            <pc:docMk/>
            <pc:sldMk cId="3611434771" sldId="345"/>
            <ac:grpSpMk id="22" creationId="{88EB9095-D49F-3C41-AACC-F43BAF9A7154}"/>
          </ac:grpSpMkLst>
        </pc:grpChg>
        <pc:grpChg chg="mod">
          <ac:chgData name="One Skill" userId="8d49c830ac36a521" providerId="LiveId" clId="{9258F05B-F1AE-C04F-8BFF-B5EA85EA2252}" dt="2021-02-21T07:08:39.444" v="537"/>
          <ac:grpSpMkLst>
            <pc:docMk/>
            <pc:sldMk cId="3611434771" sldId="345"/>
            <ac:grpSpMk id="46" creationId="{858F41AE-9DA0-9F4B-9811-3F61544DC82D}"/>
          </ac:grpSpMkLst>
        </pc:grpChg>
        <pc:grpChg chg="add mod">
          <ac:chgData name="One Skill" userId="8d49c830ac36a521" providerId="LiveId" clId="{9258F05B-F1AE-C04F-8BFF-B5EA85EA2252}" dt="2021-02-21T07:09:58.599" v="552"/>
          <ac:grpSpMkLst>
            <pc:docMk/>
            <pc:sldMk cId="3611434771" sldId="345"/>
            <ac:grpSpMk id="53" creationId="{820689F5-FAA9-0E42-93EA-F69DDF139D11}"/>
          </ac:grpSpMkLst>
        </pc:grpChg>
        <pc:grpChg chg="mod">
          <ac:chgData name="One Skill" userId="8d49c830ac36a521" providerId="LiveId" clId="{9258F05B-F1AE-C04F-8BFF-B5EA85EA2252}" dt="2021-02-21T07:09:58.599" v="552"/>
          <ac:grpSpMkLst>
            <pc:docMk/>
            <pc:sldMk cId="3611434771" sldId="345"/>
            <ac:grpSpMk id="74" creationId="{DBE25BBC-1F46-604C-8951-E55FF42C182D}"/>
          </ac:grpSpMkLst>
        </pc:grpChg>
        <pc:picChg chg="add mod ord modCrop">
          <ac:chgData name="One Skill" userId="8d49c830ac36a521" providerId="LiveId" clId="{9258F05B-F1AE-C04F-8BFF-B5EA85EA2252}" dt="2021-02-21T07:09:44.135" v="550" actId="700"/>
          <ac:picMkLst>
            <pc:docMk/>
            <pc:sldMk cId="3611434771" sldId="345"/>
            <ac:picMk id="7" creationId="{B66E5269-5BDC-324B-9A1E-E9DF649954CF}"/>
          </ac:picMkLst>
        </pc:picChg>
      </pc:sldChg>
      <pc:sldChg chg="addSp delSp modSp add mod modClrScheme addAnim delAnim modAnim chgLayout">
        <pc:chgData name="One Skill" userId="8d49c830ac36a521" providerId="LiveId" clId="{9258F05B-F1AE-C04F-8BFF-B5EA85EA2252}" dt="2021-02-20T19:13:17.718" v="457"/>
        <pc:sldMkLst>
          <pc:docMk/>
          <pc:sldMk cId="2052448245" sldId="346"/>
        </pc:sldMkLst>
        <pc:spChg chg="mod ord">
          <ac:chgData name="One Skill" userId="8d49c830ac36a521" providerId="LiveId" clId="{9258F05B-F1AE-C04F-8BFF-B5EA85EA2252}" dt="2021-02-20T18:42:50.505" v="378" actId="700"/>
          <ac:spMkLst>
            <pc:docMk/>
            <pc:sldMk cId="2052448245" sldId="346"/>
            <ac:spMk id="2" creationId="{236ED65A-BD23-D145-84E1-CE2320EDCE4E}"/>
          </ac:spMkLst>
        </pc:spChg>
        <pc:spChg chg="mod ord">
          <ac:chgData name="One Skill" userId="8d49c830ac36a521" providerId="LiveId" clId="{9258F05B-F1AE-C04F-8BFF-B5EA85EA2252}" dt="2021-02-20T18:42:50.505" v="378" actId="700"/>
          <ac:spMkLst>
            <pc:docMk/>
            <pc:sldMk cId="2052448245" sldId="346"/>
            <ac:spMk id="3" creationId="{189B7027-3964-4A42-B8B1-598E6F117CCD}"/>
          </ac:spMkLst>
        </pc:spChg>
        <pc:spChg chg="add del mod">
          <ac:chgData name="One Skill" userId="8d49c830ac36a521" providerId="LiveId" clId="{9258F05B-F1AE-C04F-8BFF-B5EA85EA2252}" dt="2021-02-20T18:42:50.505" v="378" actId="700"/>
          <ac:spMkLst>
            <pc:docMk/>
            <pc:sldMk cId="2052448245" sldId="346"/>
            <ac:spMk id="5" creationId="{F87E6868-2B27-BD41-93FC-3DF112EBB62E}"/>
          </ac:spMkLst>
        </pc:spChg>
        <pc:spChg chg="add mod">
          <ac:chgData name="One Skill" userId="8d49c830ac36a521" providerId="LiveId" clId="{9258F05B-F1AE-C04F-8BFF-B5EA85EA2252}" dt="2021-02-20T19:12:44.883" v="455" actId="108"/>
          <ac:spMkLst>
            <pc:docMk/>
            <pc:sldMk cId="2052448245" sldId="346"/>
            <ac:spMk id="6" creationId="{C39A194D-C4E5-4640-B677-602B722526A2}"/>
          </ac:spMkLst>
        </pc:spChg>
        <pc:spChg chg="add del mod">
          <ac:chgData name="One Skill" userId="8d49c830ac36a521" providerId="LiveId" clId="{9258F05B-F1AE-C04F-8BFF-B5EA85EA2252}" dt="2021-02-20T19:09:13.672" v="428" actId="478"/>
          <ac:spMkLst>
            <pc:docMk/>
            <pc:sldMk cId="2052448245" sldId="346"/>
            <ac:spMk id="7" creationId="{3704D238-7D7A-6C49-ACC5-8BC344320E1E}"/>
          </ac:spMkLst>
        </pc:spChg>
        <pc:spChg chg="add mod">
          <ac:chgData name="One Skill" userId="8d49c830ac36a521" providerId="LiveId" clId="{9258F05B-F1AE-C04F-8BFF-B5EA85EA2252}" dt="2021-02-20T19:13:17.718" v="457"/>
          <ac:spMkLst>
            <pc:docMk/>
            <pc:sldMk cId="2052448245" sldId="346"/>
            <ac:spMk id="8" creationId="{229D7A53-2F4D-D341-962D-DC3A93CB0F57}"/>
          </ac:spMkLst>
        </pc:spChg>
        <pc:spChg chg="add del mod">
          <ac:chgData name="One Skill" userId="8d49c830ac36a521" providerId="LiveId" clId="{9258F05B-F1AE-C04F-8BFF-B5EA85EA2252}" dt="2021-02-20T19:09:13.672" v="428" actId="478"/>
          <ac:spMkLst>
            <pc:docMk/>
            <pc:sldMk cId="2052448245" sldId="346"/>
            <ac:spMk id="13" creationId="{0D253CDF-85EB-AC45-A42C-707E0B738548}"/>
          </ac:spMkLst>
        </pc:spChg>
        <pc:spChg chg="del">
          <ac:chgData name="One Skill" userId="8d49c830ac36a521" providerId="LiveId" clId="{9258F05B-F1AE-C04F-8BFF-B5EA85EA2252}" dt="2021-02-20T18:42:42.617" v="375" actId="478"/>
          <ac:spMkLst>
            <pc:docMk/>
            <pc:sldMk cId="2052448245" sldId="346"/>
            <ac:spMk id="21" creationId="{813A1D2B-0A95-C944-AB65-78D16D72960D}"/>
          </ac:spMkLst>
        </pc:spChg>
        <pc:spChg chg="del">
          <ac:chgData name="One Skill" userId="8d49c830ac36a521" providerId="LiveId" clId="{9258F05B-F1AE-C04F-8BFF-B5EA85EA2252}" dt="2021-02-20T18:42:41.007" v="374" actId="478"/>
          <ac:spMkLst>
            <pc:docMk/>
            <pc:sldMk cId="2052448245" sldId="346"/>
            <ac:spMk id="23" creationId="{994FB94B-324A-F649-A07F-4B2B058D7C03}"/>
          </ac:spMkLst>
        </pc:spChg>
        <pc:picChg chg="del">
          <ac:chgData name="One Skill" userId="8d49c830ac36a521" providerId="LiveId" clId="{9258F05B-F1AE-C04F-8BFF-B5EA85EA2252}" dt="2021-02-20T18:42:43.240" v="376" actId="478"/>
          <ac:picMkLst>
            <pc:docMk/>
            <pc:sldMk cId="2052448245" sldId="346"/>
            <ac:picMk id="14" creationId="{8551FD3B-91CB-B54A-B011-68AABCAA96C2}"/>
          </ac:picMkLst>
        </pc:picChg>
        <pc:picChg chg="del">
          <ac:chgData name="One Skill" userId="8d49c830ac36a521" providerId="LiveId" clId="{9258F05B-F1AE-C04F-8BFF-B5EA85EA2252}" dt="2021-02-20T18:42:43.539" v="377" actId="478"/>
          <ac:picMkLst>
            <pc:docMk/>
            <pc:sldMk cId="2052448245" sldId="346"/>
            <ac:picMk id="18" creationId="{01200A99-3DF5-6741-802E-2B876CEE83D9}"/>
          </ac:picMkLst>
        </pc:picChg>
      </pc:sldChg>
      <pc:sldChg chg="addSp modSp add del mod modAnim">
        <pc:chgData name="One Skill" userId="8d49c830ac36a521" providerId="LiveId" clId="{9258F05B-F1AE-C04F-8BFF-B5EA85EA2252}" dt="2021-02-20T18:38:46.054" v="315" actId="2696"/>
        <pc:sldMkLst>
          <pc:docMk/>
          <pc:sldMk cId="2798114322" sldId="346"/>
        </pc:sldMkLst>
        <pc:spChg chg="mod">
          <ac:chgData name="One Skill" userId="8d49c830ac36a521" providerId="LiveId" clId="{9258F05B-F1AE-C04F-8BFF-B5EA85EA2252}" dt="2021-02-20T18:36:58.137" v="288"/>
          <ac:spMkLst>
            <pc:docMk/>
            <pc:sldMk cId="2798114322" sldId="346"/>
            <ac:spMk id="13" creationId="{DA746D11-DD09-3D42-8FAA-E588E67F37EA}"/>
          </ac:spMkLst>
        </pc:spChg>
        <pc:spChg chg="mod">
          <ac:chgData name="One Skill" userId="8d49c830ac36a521" providerId="LiveId" clId="{9258F05B-F1AE-C04F-8BFF-B5EA85EA2252}" dt="2021-02-20T18:36:58.137" v="288"/>
          <ac:spMkLst>
            <pc:docMk/>
            <pc:sldMk cId="2798114322" sldId="346"/>
            <ac:spMk id="14" creationId="{0C673742-12F9-7142-AD11-54C2924564C8}"/>
          </ac:spMkLst>
        </pc:spChg>
        <pc:grpChg chg="add mod ord">
          <ac:chgData name="One Skill" userId="8d49c830ac36a521" providerId="LiveId" clId="{9258F05B-F1AE-C04F-8BFF-B5EA85EA2252}" dt="2021-02-20T18:38:25.963" v="314" actId="688"/>
          <ac:grpSpMkLst>
            <pc:docMk/>
            <pc:sldMk cId="2798114322" sldId="346"/>
            <ac:grpSpMk id="12" creationId="{3B0B9C5C-9B7C-E74B-B063-F6D6D3DD528A}"/>
          </ac:grpSpMkLst>
        </pc:grpChg>
        <pc:grpChg chg="mod">
          <ac:chgData name="One Skill" userId="8d49c830ac36a521" providerId="LiveId" clId="{9258F05B-F1AE-C04F-8BFF-B5EA85EA2252}" dt="2021-02-20T18:37:42.989" v="303" actId="552"/>
          <ac:grpSpMkLst>
            <pc:docMk/>
            <pc:sldMk cId="2798114322" sldId="346"/>
            <ac:grpSpMk id="22" creationId="{88EB9095-D49F-3C41-AACC-F43BAF9A7154}"/>
          </ac:grpSpMkLst>
        </pc:grpChg>
      </pc:sldChg>
      <pc:sldChg chg="addSp delSp modSp add mod delAnim modAnim">
        <pc:chgData name="One Skill" userId="8d49c830ac36a521" providerId="LiveId" clId="{9258F05B-F1AE-C04F-8BFF-B5EA85EA2252}" dt="2021-02-20T19:04:23.578" v="420"/>
        <pc:sldMkLst>
          <pc:docMk/>
          <pc:sldMk cId="2889904929" sldId="347"/>
        </pc:sldMkLst>
        <pc:spChg chg="add del mod">
          <ac:chgData name="One Skill" userId="8d49c830ac36a521" providerId="LiveId" clId="{9258F05B-F1AE-C04F-8BFF-B5EA85EA2252}" dt="2021-02-20T19:02:45.654" v="401" actId="478"/>
          <ac:spMkLst>
            <pc:docMk/>
            <pc:sldMk cId="2889904929" sldId="347"/>
            <ac:spMk id="4" creationId="{FBC2C0F2-26D6-EF46-9776-2ECE79AF4EF6}"/>
          </ac:spMkLst>
        </pc:spChg>
        <pc:spChg chg="add mod">
          <ac:chgData name="One Skill" userId="8d49c830ac36a521" providerId="LiveId" clId="{9258F05B-F1AE-C04F-8BFF-B5EA85EA2252}" dt="2021-02-20T19:04:06.527" v="419" actId="206"/>
          <ac:spMkLst>
            <pc:docMk/>
            <pc:sldMk cId="2889904929" sldId="347"/>
            <ac:spMk id="5" creationId="{C83CED15-FC20-114B-B92A-019C4CDC98E5}"/>
          </ac:spMkLst>
        </pc:spChg>
        <pc:spChg chg="del">
          <ac:chgData name="One Skill" userId="8d49c830ac36a521" providerId="LiveId" clId="{9258F05B-F1AE-C04F-8BFF-B5EA85EA2252}" dt="2021-02-20T19:02:16.514" v="396" actId="478"/>
          <ac:spMkLst>
            <pc:docMk/>
            <pc:sldMk cId="2889904929" sldId="347"/>
            <ac:spMk id="6" creationId="{C39A194D-C4E5-4640-B677-602B722526A2}"/>
          </ac:spMkLst>
        </pc:spChg>
      </pc:sldChg>
      <pc:sldChg chg="delSp add mod delAnim modAnim">
        <pc:chgData name="One Skill" userId="8d49c830ac36a521" providerId="LiveId" clId="{9258F05B-F1AE-C04F-8BFF-B5EA85EA2252}" dt="2021-02-21T07:06:20.064" v="536"/>
        <pc:sldMkLst>
          <pc:docMk/>
          <pc:sldMk cId="1541188478" sldId="348"/>
        </pc:sldMkLst>
        <pc:spChg chg="del">
          <ac:chgData name="One Skill" userId="8d49c830ac36a521" providerId="LiveId" clId="{9258F05B-F1AE-C04F-8BFF-B5EA85EA2252}" dt="2021-02-21T07:04:24.992" v="531" actId="478"/>
          <ac:spMkLst>
            <pc:docMk/>
            <pc:sldMk cId="1541188478" sldId="348"/>
            <ac:spMk id="9" creationId="{1239D745-3A48-7D44-856A-CAD76F6A2C07}"/>
          </ac:spMkLst>
        </pc:spChg>
      </pc:sldChg>
      <pc:sldChg chg="modSp mod">
        <pc:chgData name="One Skill" userId="8d49c830ac36a521" providerId="LiveId" clId="{9258F05B-F1AE-C04F-8BFF-B5EA85EA2252}" dt="2021-02-21T11:28:53.706" v="562" actId="1076"/>
        <pc:sldMkLst>
          <pc:docMk/>
          <pc:sldMk cId="2749564342" sldId="349"/>
        </pc:sldMkLst>
        <pc:spChg chg="mod">
          <ac:chgData name="One Skill" userId="8d49c830ac36a521" providerId="LiveId" clId="{9258F05B-F1AE-C04F-8BFF-B5EA85EA2252}" dt="2021-02-21T11:28:53.706" v="562" actId="1076"/>
          <ac:spMkLst>
            <pc:docMk/>
            <pc:sldMk cId="2749564342" sldId="349"/>
            <ac:spMk id="14" creationId="{6E21A7D4-DD07-4A4D-9744-6FABF16071AD}"/>
          </ac:spMkLst>
        </pc:spChg>
        <pc:spChg chg="mod">
          <ac:chgData name="One Skill" userId="8d49c830ac36a521" providerId="LiveId" clId="{9258F05B-F1AE-C04F-8BFF-B5EA85EA2252}" dt="2021-02-21T11:28:53.706" v="562" actId="1076"/>
          <ac:spMkLst>
            <pc:docMk/>
            <pc:sldMk cId="2749564342" sldId="349"/>
            <ac:spMk id="15" creationId="{930F4D67-E086-4686-918A-3DC9636F7AC3}"/>
          </ac:spMkLst>
        </pc:spChg>
        <pc:spChg chg="mod">
          <ac:chgData name="One Skill" userId="8d49c830ac36a521" providerId="LiveId" clId="{9258F05B-F1AE-C04F-8BFF-B5EA85EA2252}" dt="2021-02-21T11:28:53.706" v="562" actId="1076"/>
          <ac:spMkLst>
            <pc:docMk/>
            <pc:sldMk cId="2749564342" sldId="349"/>
            <ac:spMk id="16" creationId="{163F8FDB-9722-4430-B814-20A7F70FB829}"/>
          </ac:spMkLst>
        </pc:spChg>
        <pc:grpChg chg="mod">
          <ac:chgData name="One Skill" userId="8d49c830ac36a521" providerId="LiveId" clId="{9258F05B-F1AE-C04F-8BFF-B5EA85EA2252}" dt="2021-02-21T11:28:53.168" v="561" actId="14100"/>
          <ac:grpSpMkLst>
            <pc:docMk/>
            <pc:sldMk cId="2749564342" sldId="349"/>
            <ac:grpSpMk id="49" creationId="{D8E7F3D7-79A2-4073-A415-6D92B7DF7F24}"/>
          </ac:grpSpMkLst>
        </pc:grpChg>
      </pc:sldChg>
      <pc:sldMasterChg chg="addSp delSp modSp mod addSldLayout modSldLayout sldLayoutOrd">
        <pc:chgData name="One Skill" userId="8d49c830ac36a521" providerId="LiveId" clId="{9258F05B-F1AE-C04F-8BFF-B5EA85EA2252}" dt="2021-02-21T07:09:06.799" v="547" actId="1035"/>
        <pc:sldMasterMkLst>
          <pc:docMk/>
          <pc:sldMasterMk cId="1627834671" sldId="2147483660"/>
        </pc:sldMasterMkLst>
        <pc:spChg chg="mod">
          <ac:chgData name="One Skill" userId="8d49c830ac36a521" providerId="LiveId" clId="{9258F05B-F1AE-C04F-8BFF-B5EA85EA2252}" dt="2021-02-21T07:08:59.761" v="542"/>
          <ac:spMkLst>
            <pc:docMk/>
            <pc:sldMasterMk cId="1627834671" sldId="2147483660"/>
            <ac:spMk id="9" creationId="{2D7562A2-4C63-484D-B4A5-37EC0ADB40A0}"/>
          </ac:spMkLst>
        </pc:spChg>
        <pc:spChg chg="mod">
          <ac:chgData name="One Skill" userId="8d49c830ac36a521" providerId="LiveId" clId="{9258F05B-F1AE-C04F-8BFF-B5EA85EA2252}" dt="2021-02-21T07:08:59.761" v="542"/>
          <ac:spMkLst>
            <pc:docMk/>
            <pc:sldMasterMk cId="1627834671" sldId="2147483660"/>
            <ac:spMk id="10" creationId="{97E82593-AD36-FF41-A9AA-451E020EF382}"/>
          </ac:spMkLst>
        </pc:spChg>
        <pc:spChg chg="mod">
          <ac:chgData name="One Skill" userId="8d49c830ac36a521" providerId="LiveId" clId="{9258F05B-F1AE-C04F-8BFF-B5EA85EA2252}" dt="2021-02-21T07:08:59.761" v="542"/>
          <ac:spMkLst>
            <pc:docMk/>
            <pc:sldMasterMk cId="1627834671" sldId="2147483660"/>
            <ac:spMk id="11" creationId="{653ADDC6-0A5C-4440-AC19-B69009A34462}"/>
          </ac:spMkLst>
        </pc:spChg>
        <pc:spChg chg="mod">
          <ac:chgData name="One Skill" userId="8d49c830ac36a521" providerId="LiveId" clId="{9258F05B-F1AE-C04F-8BFF-B5EA85EA2252}" dt="2021-02-21T07:08:59.761" v="542"/>
          <ac:spMkLst>
            <pc:docMk/>
            <pc:sldMasterMk cId="1627834671" sldId="2147483660"/>
            <ac:spMk id="12" creationId="{30B44101-3781-E640-B531-204437A3E671}"/>
          </ac:spMkLst>
        </pc:spChg>
        <pc:spChg chg="mod">
          <ac:chgData name="One Skill" userId="8d49c830ac36a521" providerId="LiveId" clId="{9258F05B-F1AE-C04F-8BFF-B5EA85EA2252}" dt="2021-02-21T07:08:59.761" v="542"/>
          <ac:spMkLst>
            <pc:docMk/>
            <pc:sldMasterMk cId="1627834671" sldId="2147483660"/>
            <ac:spMk id="13" creationId="{F0840238-9CAB-5F4B-B149-DA4225A4FF48}"/>
          </ac:spMkLst>
        </pc:spChg>
        <pc:spChg chg="mod">
          <ac:chgData name="One Skill" userId="8d49c830ac36a521" providerId="LiveId" clId="{9258F05B-F1AE-C04F-8BFF-B5EA85EA2252}" dt="2021-02-21T07:08:59.761" v="542"/>
          <ac:spMkLst>
            <pc:docMk/>
            <pc:sldMasterMk cId="1627834671" sldId="2147483660"/>
            <ac:spMk id="14" creationId="{0EAD96DA-F1DF-7846-A8DE-136E6511566D}"/>
          </ac:spMkLst>
        </pc:spChg>
        <pc:spChg chg="mod">
          <ac:chgData name="One Skill" userId="8d49c830ac36a521" providerId="LiveId" clId="{9258F05B-F1AE-C04F-8BFF-B5EA85EA2252}" dt="2021-02-21T07:08:59.761" v="542"/>
          <ac:spMkLst>
            <pc:docMk/>
            <pc:sldMasterMk cId="1627834671" sldId="2147483660"/>
            <ac:spMk id="15" creationId="{07262240-0E71-2F4E-B260-494C716100D5}"/>
          </ac:spMkLst>
        </pc:spChg>
        <pc:spChg chg="mod">
          <ac:chgData name="One Skill" userId="8d49c830ac36a521" providerId="LiveId" clId="{9258F05B-F1AE-C04F-8BFF-B5EA85EA2252}" dt="2021-02-21T07:08:59.761" v="542"/>
          <ac:spMkLst>
            <pc:docMk/>
            <pc:sldMasterMk cId="1627834671" sldId="2147483660"/>
            <ac:spMk id="16" creationId="{94E63DFE-4C93-FF4C-9FB8-EE362B300A61}"/>
          </ac:spMkLst>
        </pc:spChg>
        <pc:spChg chg="mod">
          <ac:chgData name="One Skill" userId="8d49c830ac36a521" providerId="LiveId" clId="{9258F05B-F1AE-C04F-8BFF-B5EA85EA2252}" dt="2021-02-21T07:08:59.761" v="542"/>
          <ac:spMkLst>
            <pc:docMk/>
            <pc:sldMasterMk cId="1627834671" sldId="2147483660"/>
            <ac:spMk id="17" creationId="{79279022-E0A6-B64F-AF69-1B7C7878676B}"/>
          </ac:spMkLst>
        </pc:spChg>
        <pc:spChg chg="mod">
          <ac:chgData name="One Skill" userId="8d49c830ac36a521" providerId="LiveId" clId="{9258F05B-F1AE-C04F-8BFF-B5EA85EA2252}" dt="2021-02-21T07:08:59.761" v="542"/>
          <ac:spMkLst>
            <pc:docMk/>
            <pc:sldMasterMk cId="1627834671" sldId="2147483660"/>
            <ac:spMk id="18" creationId="{19930235-3AAF-844A-8626-10DB037F0B2E}"/>
          </ac:spMkLst>
        </pc:spChg>
        <pc:spChg chg="mod">
          <ac:chgData name="One Skill" userId="8d49c830ac36a521" providerId="LiveId" clId="{9258F05B-F1AE-C04F-8BFF-B5EA85EA2252}" dt="2021-02-21T07:08:59.761" v="542"/>
          <ac:spMkLst>
            <pc:docMk/>
            <pc:sldMasterMk cId="1627834671" sldId="2147483660"/>
            <ac:spMk id="19" creationId="{F25F4877-6978-F546-9430-C8D1F9B31B4F}"/>
          </ac:spMkLst>
        </pc:spChg>
        <pc:spChg chg="mod">
          <ac:chgData name="One Skill" userId="8d49c830ac36a521" providerId="LiveId" clId="{9258F05B-F1AE-C04F-8BFF-B5EA85EA2252}" dt="2021-02-21T07:08:59.761" v="542"/>
          <ac:spMkLst>
            <pc:docMk/>
            <pc:sldMasterMk cId="1627834671" sldId="2147483660"/>
            <ac:spMk id="20" creationId="{68566E98-7D08-6A42-A91C-AE471B7C2497}"/>
          </ac:spMkLst>
        </pc:spChg>
        <pc:spChg chg="mod">
          <ac:chgData name="One Skill" userId="8d49c830ac36a521" providerId="LiveId" clId="{9258F05B-F1AE-C04F-8BFF-B5EA85EA2252}" dt="2021-02-21T07:08:59.761" v="542"/>
          <ac:spMkLst>
            <pc:docMk/>
            <pc:sldMasterMk cId="1627834671" sldId="2147483660"/>
            <ac:spMk id="21" creationId="{EBA4F11B-00FD-724D-9ABD-43DD602C3BBA}"/>
          </ac:spMkLst>
        </pc:spChg>
        <pc:spChg chg="mod">
          <ac:chgData name="One Skill" userId="8d49c830ac36a521" providerId="LiveId" clId="{9258F05B-F1AE-C04F-8BFF-B5EA85EA2252}" dt="2021-02-21T07:08:59.761" v="542"/>
          <ac:spMkLst>
            <pc:docMk/>
            <pc:sldMasterMk cId="1627834671" sldId="2147483660"/>
            <ac:spMk id="22" creationId="{E70CD4DE-8630-5D4E-B518-93CF74C24CA2}"/>
          </ac:spMkLst>
        </pc:spChg>
        <pc:spChg chg="del">
          <ac:chgData name="One Skill" userId="8d49c830ac36a521" providerId="LiveId" clId="{9258F05B-F1AE-C04F-8BFF-B5EA85EA2252}" dt="2021-02-21T07:08:59.127" v="541" actId="478"/>
          <ac:spMkLst>
            <pc:docMk/>
            <pc:sldMasterMk cId="1627834671" sldId="2147483660"/>
            <ac:spMk id="23" creationId="{BD61F19A-66AC-4CB2-A11C-579263641B82}"/>
          </ac:spMkLst>
        </pc:spChg>
        <pc:spChg chg="mod">
          <ac:chgData name="One Skill" userId="8d49c830ac36a521" providerId="LiveId" clId="{9258F05B-F1AE-C04F-8BFF-B5EA85EA2252}" dt="2021-02-21T07:08:59.761" v="542"/>
          <ac:spMkLst>
            <pc:docMk/>
            <pc:sldMasterMk cId="1627834671" sldId="2147483660"/>
            <ac:spMk id="24" creationId="{15FA9594-0BC0-7E45-ACBB-DF9B59B507C5}"/>
          </ac:spMkLst>
        </pc:spChg>
        <pc:spChg chg="mod">
          <ac:chgData name="One Skill" userId="8d49c830ac36a521" providerId="LiveId" clId="{9258F05B-F1AE-C04F-8BFF-B5EA85EA2252}" dt="2021-02-21T07:08:59.761" v="542"/>
          <ac:spMkLst>
            <pc:docMk/>
            <pc:sldMasterMk cId="1627834671" sldId="2147483660"/>
            <ac:spMk id="25" creationId="{C3418B66-877E-3C43-BC1C-421B009026CF}"/>
          </ac:spMkLst>
        </pc:spChg>
        <pc:spChg chg="mod">
          <ac:chgData name="One Skill" userId="8d49c830ac36a521" providerId="LiveId" clId="{9258F05B-F1AE-C04F-8BFF-B5EA85EA2252}" dt="2021-02-21T07:08:59.761" v="542"/>
          <ac:spMkLst>
            <pc:docMk/>
            <pc:sldMasterMk cId="1627834671" sldId="2147483660"/>
            <ac:spMk id="26" creationId="{57450F7A-C66C-8145-8693-7F143AC2D1FB}"/>
          </ac:spMkLst>
        </pc:spChg>
        <pc:spChg chg="mod">
          <ac:chgData name="One Skill" userId="8d49c830ac36a521" providerId="LiveId" clId="{9258F05B-F1AE-C04F-8BFF-B5EA85EA2252}" dt="2021-02-21T07:08:59.761" v="542"/>
          <ac:spMkLst>
            <pc:docMk/>
            <pc:sldMasterMk cId="1627834671" sldId="2147483660"/>
            <ac:spMk id="27" creationId="{63F671DD-D8CC-694F-87F2-04D45C8E5212}"/>
          </ac:spMkLst>
        </pc:spChg>
        <pc:spChg chg="mod">
          <ac:chgData name="One Skill" userId="8d49c830ac36a521" providerId="LiveId" clId="{9258F05B-F1AE-C04F-8BFF-B5EA85EA2252}" dt="2021-02-21T07:08:59.761" v="542"/>
          <ac:spMkLst>
            <pc:docMk/>
            <pc:sldMasterMk cId="1627834671" sldId="2147483660"/>
            <ac:spMk id="28" creationId="{F440AD35-6FA8-194B-905A-B5F2433D2D2E}"/>
          </ac:spMkLst>
        </pc:spChg>
        <pc:spChg chg="mod">
          <ac:chgData name="One Skill" userId="8d49c830ac36a521" providerId="LiveId" clId="{9258F05B-F1AE-C04F-8BFF-B5EA85EA2252}" dt="2021-02-21T07:08:59.761" v="542"/>
          <ac:spMkLst>
            <pc:docMk/>
            <pc:sldMasterMk cId="1627834671" sldId="2147483660"/>
            <ac:spMk id="29" creationId="{30E182BF-10F8-2F4A-94CC-32FA85714DBC}"/>
          </ac:spMkLst>
        </pc:spChg>
        <pc:spChg chg="mod">
          <ac:chgData name="One Skill" userId="8d49c830ac36a521" providerId="LiveId" clId="{9258F05B-F1AE-C04F-8BFF-B5EA85EA2252}" dt="2021-02-21T07:08:59.761" v="542"/>
          <ac:spMkLst>
            <pc:docMk/>
            <pc:sldMasterMk cId="1627834671" sldId="2147483660"/>
            <ac:spMk id="31" creationId="{73A7A489-D907-9545-AA95-DA6DB189D861}"/>
          </ac:spMkLst>
        </pc:spChg>
        <pc:spChg chg="mod">
          <ac:chgData name="One Skill" userId="8d49c830ac36a521" providerId="LiveId" clId="{9258F05B-F1AE-C04F-8BFF-B5EA85EA2252}" dt="2021-02-21T07:08:59.761" v="542"/>
          <ac:spMkLst>
            <pc:docMk/>
            <pc:sldMasterMk cId="1627834671" sldId="2147483660"/>
            <ac:spMk id="32" creationId="{B539440B-CB58-E342-B35F-49FCEAE9CFBA}"/>
          </ac:spMkLst>
        </pc:spChg>
        <pc:spChg chg="mod">
          <ac:chgData name="One Skill" userId="8d49c830ac36a521" providerId="LiveId" clId="{9258F05B-F1AE-C04F-8BFF-B5EA85EA2252}" dt="2021-02-21T07:08:59.761" v="542"/>
          <ac:spMkLst>
            <pc:docMk/>
            <pc:sldMasterMk cId="1627834671" sldId="2147483660"/>
            <ac:spMk id="33" creationId="{D76C14E1-74F5-8344-8D6D-23289CBA4827}"/>
          </ac:spMkLst>
        </pc:spChg>
        <pc:spChg chg="mod">
          <ac:chgData name="One Skill" userId="8d49c830ac36a521" providerId="LiveId" clId="{9258F05B-F1AE-C04F-8BFF-B5EA85EA2252}" dt="2021-02-21T07:08:59.761" v="542"/>
          <ac:spMkLst>
            <pc:docMk/>
            <pc:sldMasterMk cId="1627834671" sldId="2147483660"/>
            <ac:spMk id="34" creationId="{6AEA0351-444B-D74D-940F-3B61D5D61706}"/>
          </ac:spMkLst>
        </pc:spChg>
        <pc:spChg chg="mod">
          <ac:chgData name="One Skill" userId="8d49c830ac36a521" providerId="LiveId" clId="{9258F05B-F1AE-C04F-8BFF-B5EA85EA2252}" dt="2021-02-21T07:08:59.761" v="542"/>
          <ac:spMkLst>
            <pc:docMk/>
            <pc:sldMasterMk cId="1627834671" sldId="2147483660"/>
            <ac:spMk id="35" creationId="{9FA73E92-DC71-0347-8BAD-0542AE7AE190}"/>
          </ac:spMkLst>
        </pc:spChg>
        <pc:spChg chg="mod">
          <ac:chgData name="One Skill" userId="8d49c830ac36a521" providerId="LiveId" clId="{9258F05B-F1AE-C04F-8BFF-B5EA85EA2252}" dt="2021-02-21T07:08:59.761" v="542"/>
          <ac:spMkLst>
            <pc:docMk/>
            <pc:sldMasterMk cId="1627834671" sldId="2147483660"/>
            <ac:spMk id="36" creationId="{6684FD4D-3EA4-DC4C-9253-1D336630A104}"/>
          </ac:spMkLst>
        </pc:spChg>
        <pc:grpChg chg="add mod">
          <ac:chgData name="One Skill" userId="8d49c830ac36a521" providerId="LiveId" clId="{9258F05B-F1AE-C04F-8BFF-B5EA85EA2252}" dt="2021-02-21T07:09:06.799" v="547" actId="1035"/>
          <ac:grpSpMkLst>
            <pc:docMk/>
            <pc:sldMasterMk cId="1627834671" sldId="2147483660"/>
            <ac:grpSpMk id="8" creationId="{50A2A6A4-0392-DB4D-8422-76A500832C87}"/>
          </ac:grpSpMkLst>
        </pc:grpChg>
        <pc:grpChg chg="mod">
          <ac:chgData name="One Skill" userId="8d49c830ac36a521" providerId="LiveId" clId="{9258F05B-F1AE-C04F-8BFF-B5EA85EA2252}" dt="2021-02-21T07:08:59.761" v="542"/>
          <ac:grpSpMkLst>
            <pc:docMk/>
            <pc:sldMasterMk cId="1627834671" sldId="2147483660"/>
            <ac:grpSpMk id="30" creationId="{D5AF8308-39E2-234D-B3FE-9D5138B46B24}"/>
          </ac:grpSpMkLst>
        </pc:grpChg>
        <pc:sldLayoutChg chg="ord">
          <pc:chgData name="One Skill" userId="8d49c830ac36a521" providerId="LiveId" clId="{9258F05B-F1AE-C04F-8BFF-B5EA85EA2252}" dt="2021-02-20T17:03:07.818" v="12" actId="20578"/>
          <pc:sldLayoutMkLst>
            <pc:docMk/>
            <pc:sldMasterMk cId="1627834671" sldId="2147483660"/>
            <pc:sldLayoutMk cId="2545512432" sldId="2147483677"/>
          </pc:sldLayoutMkLst>
        </pc:sldLayoutChg>
        <pc:sldLayoutChg chg="delSp modSp add mod">
          <pc:chgData name="One Skill" userId="8d49c830ac36a521" providerId="LiveId" clId="{9258F05B-F1AE-C04F-8BFF-B5EA85EA2252}" dt="2021-02-20T17:03:46.321" v="16" actId="478"/>
          <pc:sldLayoutMkLst>
            <pc:docMk/>
            <pc:sldMasterMk cId="1627834671" sldId="2147483660"/>
            <pc:sldLayoutMk cId="2689340100" sldId="2147483680"/>
          </pc:sldLayoutMkLst>
          <pc:spChg chg="del">
            <ac:chgData name="One Skill" userId="8d49c830ac36a521" providerId="LiveId" clId="{9258F05B-F1AE-C04F-8BFF-B5EA85EA2252}" dt="2021-02-20T17:03:41.161" v="15"/>
            <ac:spMkLst>
              <pc:docMk/>
              <pc:sldMasterMk cId="1627834671" sldId="2147483660"/>
              <pc:sldLayoutMk cId="2689340100" sldId="2147483680"/>
              <ac:spMk id="5" creationId="{D97475AD-4A47-44B1-8336-7966FD90348C}"/>
            </ac:spMkLst>
          </pc:spChg>
          <pc:spChg chg="del">
            <ac:chgData name="One Skill" userId="8d49c830ac36a521" providerId="LiveId" clId="{9258F05B-F1AE-C04F-8BFF-B5EA85EA2252}" dt="2021-02-20T17:03:46.321" v="16" actId="478"/>
            <ac:spMkLst>
              <pc:docMk/>
              <pc:sldMasterMk cId="1627834671" sldId="2147483660"/>
              <pc:sldLayoutMk cId="2689340100" sldId="2147483680"/>
              <ac:spMk id="7" creationId="{12190630-552D-4581-8866-89DB1B731968}"/>
            </ac:spMkLst>
          </pc:spChg>
          <pc:spChg chg="mod">
            <ac:chgData name="One Skill" userId="8d49c830ac36a521" providerId="LiveId" clId="{9258F05B-F1AE-C04F-8BFF-B5EA85EA2252}" dt="2021-02-20T17:03:37.099" v="14" actId="167"/>
            <ac:spMkLst>
              <pc:docMk/>
              <pc:sldMasterMk cId="1627834671" sldId="2147483660"/>
              <pc:sldLayoutMk cId="2689340100" sldId="2147483680"/>
              <ac:spMk id="9" creationId="{0C748752-CA3D-4520-9E61-FCB49A45EDBF}"/>
            </ac:spMkLst>
          </pc:spChg>
        </pc:sldLayoutChg>
      </pc:sldMasterChg>
      <pc:sldMasterChg chg="addSp delSp modSp mod">
        <pc:chgData name="One Skill" userId="8d49c830ac36a521" providerId="LiveId" clId="{9258F05B-F1AE-C04F-8BFF-B5EA85EA2252}" dt="2021-02-21T07:09:15.247" v="549"/>
        <pc:sldMasterMkLst>
          <pc:docMk/>
          <pc:sldMasterMk cId="1778902594" sldId="2147483674"/>
        </pc:sldMasterMkLst>
        <pc:spChg chg="mod">
          <ac:chgData name="One Skill" userId="8d49c830ac36a521" providerId="LiveId" clId="{9258F05B-F1AE-C04F-8BFF-B5EA85EA2252}" dt="2021-02-21T07:09:15.247" v="549"/>
          <ac:spMkLst>
            <pc:docMk/>
            <pc:sldMasterMk cId="1778902594" sldId="2147483674"/>
            <ac:spMk id="9" creationId="{3E0E8795-8B91-C140-BFDA-EC70C2C89368}"/>
          </ac:spMkLst>
        </pc:spChg>
        <pc:spChg chg="mod">
          <ac:chgData name="One Skill" userId="8d49c830ac36a521" providerId="LiveId" clId="{9258F05B-F1AE-C04F-8BFF-B5EA85EA2252}" dt="2021-02-21T07:09:15.247" v="549"/>
          <ac:spMkLst>
            <pc:docMk/>
            <pc:sldMasterMk cId="1778902594" sldId="2147483674"/>
            <ac:spMk id="10" creationId="{7A0A71F4-8165-DC48-8265-5C329C997640}"/>
          </ac:spMkLst>
        </pc:spChg>
        <pc:spChg chg="mod">
          <ac:chgData name="One Skill" userId="8d49c830ac36a521" providerId="LiveId" clId="{9258F05B-F1AE-C04F-8BFF-B5EA85EA2252}" dt="2021-02-21T07:09:15.247" v="549"/>
          <ac:spMkLst>
            <pc:docMk/>
            <pc:sldMasterMk cId="1778902594" sldId="2147483674"/>
            <ac:spMk id="11" creationId="{54EBAE54-D8AF-904B-9A14-EBFCD578EDF5}"/>
          </ac:spMkLst>
        </pc:spChg>
        <pc:spChg chg="mod">
          <ac:chgData name="One Skill" userId="8d49c830ac36a521" providerId="LiveId" clId="{9258F05B-F1AE-C04F-8BFF-B5EA85EA2252}" dt="2021-02-21T07:09:15.247" v="549"/>
          <ac:spMkLst>
            <pc:docMk/>
            <pc:sldMasterMk cId="1778902594" sldId="2147483674"/>
            <ac:spMk id="12" creationId="{3177FACE-610D-684C-AB56-B3A6C68E75E0}"/>
          </ac:spMkLst>
        </pc:spChg>
        <pc:spChg chg="mod">
          <ac:chgData name="One Skill" userId="8d49c830ac36a521" providerId="LiveId" clId="{9258F05B-F1AE-C04F-8BFF-B5EA85EA2252}" dt="2021-02-21T07:09:15.247" v="549"/>
          <ac:spMkLst>
            <pc:docMk/>
            <pc:sldMasterMk cId="1778902594" sldId="2147483674"/>
            <ac:spMk id="13" creationId="{735CBE39-580B-B449-8E8B-B91468133847}"/>
          </ac:spMkLst>
        </pc:spChg>
        <pc:spChg chg="mod">
          <ac:chgData name="One Skill" userId="8d49c830ac36a521" providerId="LiveId" clId="{9258F05B-F1AE-C04F-8BFF-B5EA85EA2252}" dt="2021-02-21T07:09:15.247" v="549"/>
          <ac:spMkLst>
            <pc:docMk/>
            <pc:sldMasterMk cId="1778902594" sldId="2147483674"/>
            <ac:spMk id="14" creationId="{2E70905D-220A-A644-A446-934C267FAC69}"/>
          </ac:spMkLst>
        </pc:spChg>
        <pc:spChg chg="mod">
          <ac:chgData name="One Skill" userId="8d49c830ac36a521" providerId="LiveId" clId="{9258F05B-F1AE-C04F-8BFF-B5EA85EA2252}" dt="2021-02-21T07:09:15.247" v="549"/>
          <ac:spMkLst>
            <pc:docMk/>
            <pc:sldMasterMk cId="1778902594" sldId="2147483674"/>
            <ac:spMk id="15" creationId="{FC3F1B82-E084-D748-B78E-F101AC94B565}"/>
          </ac:spMkLst>
        </pc:spChg>
        <pc:spChg chg="mod">
          <ac:chgData name="One Skill" userId="8d49c830ac36a521" providerId="LiveId" clId="{9258F05B-F1AE-C04F-8BFF-B5EA85EA2252}" dt="2021-02-21T07:09:15.247" v="549"/>
          <ac:spMkLst>
            <pc:docMk/>
            <pc:sldMasterMk cId="1778902594" sldId="2147483674"/>
            <ac:spMk id="16" creationId="{63108A3D-1856-164E-9C8C-43331AF3EE06}"/>
          </ac:spMkLst>
        </pc:spChg>
        <pc:spChg chg="mod">
          <ac:chgData name="One Skill" userId="8d49c830ac36a521" providerId="LiveId" clId="{9258F05B-F1AE-C04F-8BFF-B5EA85EA2252}" dt="2021-02-21T07:09:15.247" v="549"/>
          <ac:spMkLst>
            <pc:docMk/>
            <pc:sldMasterMk cId="1778902594" sldId="2147483674"/>
            <ac:spMk id="17" creationId="{0DAEDDA8-8F3A-F04A-A4BB-8487C5D77EE7}"/>
          </ac:spMkLst>
        </pc:spChg>
        <pc:spChg chg="mod">
          <ac:chgData name="One Skill" userId="8d49c830ac36a521" providerId="LiveId" clId="{9258F05B-F1AE-C04F-8BFF-B5EA85EA2252}" dt="2021-02-21T07:09:15.247" v="549"/>
          <ac:spMkLst>
            <pc:docMk/>
            <pc:sldMasterMk cId="1778902594" sldId="2147483674"/>
            <ac:spMk id="18" creationId="{F31E9252-26BE-3D4B-9772-8CA1B7B9C08D}"/>
          </ac:spMkLst>
        </pc:spChg>
        <pc:spChg chg="mod">
          <ac:chgData name="One Skill" userId="8d49c830ac36a521" providerId="LiveId" clId="{9258F05B-F1AE-C04F-8BFF-B5EA85EA2252}" dt="2021-02-21T07:09:15.247" v="549"/>
          <ac:spMkLst>
            <pc:docMk/>
            <pc:sldMasterMk cId="1778902594" sldId="2147483674"/>
            <ac:spMk id="19" creationId="{D61FEE81-66F3-F14E-8CFC-615FD86E7959}"/>
          </ac:spMkLst>
        </pc:spChg>
        <pc:spChg chg="mod">
          <ac:chgData name="One Skill" userId="8d49c830ac36a521" providerId="LiveId" clId="{9258F05B-F1AE-C04F-8BFF-B5EA85EA2252}" dt="2021-02-21T07:09:15.247" v="549"/>
          <ac:spMkLst>
            <pc:docMk/>
            <pc:sldMasterMk cId="1778902594" sldId="2147483674"/>
            <ac:spMk id="20" creationId="{0EACA395-FF01-6F45-A7C1-58DB605D12F3}"/>
          </ac:spMkLst>
        </pc:spChg>
        <pc:spChg chg="mod">
          <ac:chgData name="One Skill" userId="8d49c830ac36a521" providerId="LiveId" clId="{9258F05B-F1AE-C04F-8BFF-B5EA85EA2252}" dt="2021-02-21T07:09:15.247" v="549"/>
          <ac:spMkLst>
            <pc:docMk/>
            <pc:sldMasterMk cId="1778902594" sldId="2147483674"/>
            <ac:spMk id="21" creationId="{B331BB0E-3898-8540-B9AB-B5DF319E9DFC}"/>
          </ac:spMkLst>
        </pc:spChg>
        <pc:spChg chg="mod">
          <ac:chgData name="One Skill" userId="8d49c830ac36a521" providerId="LiveId" clId="{9258F05B-F1AE-C04F-8BFF-B5EA85EA2252}" dt="2021-02-21T07:09:15.247" v="549"/>
          <ac:spMkLst>
            <pc:docMk/>
            <pc:sldMasterMk cId="1778902594" sldId="2147483674"/>
            <ac:spMk id="22" creationId="{75BE2956-1022-3346-B6A8-FB66957F58F9}"/>
          </ac:spMkLst>
        </pc:spChg>
        <pc:spChg chg="del">
          <ac:chgData name="One Skill" userId="8d49c830ac36a521" providerId="LiveId" clId="{9258F05B-F1AE-C04F-8BFF-B5EA85EA2252}" dt="2021-02-21T07:09:14.698" v="548" actId="478"/>
          <ac:spMkLst>
            <pc:docMk/>
            <pc:sldMasterMk cId="1778902594" sldId="2147483674"/>
            <ac:spMk id="23" creationId="{E8E665DB-A387-452B-942A-A7FA197C0A57}"/>
          </ac:spMkLst>
        </pc:spChg>
        <pc:spChg chg="mod">
          <ac:chgData name="One Skill" userId="8d49c830ac36a521" providerId="LiveId" clId="{9258F05B-F1AE-C04F-8BFF-B5EA85EA2252}" dt="2021-02-21T07:09:15.247" v="549"/>
          <ac:spMkLst>
            <pc:docMk/>
            <pc:sldMasterMk cId="1778902594" sldId="2147483674"/>
            <ac:spMk id="24" creationId="{0564DA7A-1E49-A942-9D37-0C06D802C6C2}"/>
          </ac:spMkLst>
        </pc:spChg>
        <pc:spChg chg="mod">
          <ac:chgData name="One Skill" userId="8d49c830ac36a521" providerId="LiveId" clId="{9258F05B-F1AE-C04F-8BFF-B5EA85EA2252}" dt="2021-02-21T07:09:15.247" v="549"/>
          <ac:spMkLst>
            <pc:docMk/>
            <pc:sldMasterMk cId="1778902594" sldId="2147483674"/>
            <ac:spMk id="25" creationId="{93AD3614-DD9D-8F46-A87F-943FA325E42C}"/>
          </ac:spMkLst>
        </pc:spChg>
        <pc:spChg chg="mod">
          <ac:chgData name="One Skill" userId="8d49c830ac36a521" providerId="LiveId" clId="{9258F05B-F1AE-C04F-8BFF-B5EA85EA2252}" dt="2021-02-21T07:09:15.247" v="549"/>
          <ac:spMkLst>
            <pc:docMk/>
            <pc:sldMasterMk cId="1778902594" sldId="2147483674"/>
            <ac:spMk id="26" creationId="{D1F351DD-6B7F-EA40-8702-E89EDC7DF871}"/>
          </ac:spMkLst>
        </pc:spChg>
        <pc:spChg chg="mod">
          <ac:chgData name="One Skill" userId="8d49c830ac36a521" providerId="LiveId" clId="{9258F05B-F1AE-C04F-8BFF-B5EA85EA2252}" dt="2021-02-21T07:09:15.247" v="549"/>
          <ac:spMkLst>
            <pc:docMk/>
            <pc:sldMasterMk cId="1778902594" sldId="2147483674"/>
            <ac:spMk id="27" creationId="{0F972E7B-20B8-524D-ADEC-2A2167F4E108}"/>
          </ac:spMkLst>
        </pc:spChg>
        <pc:spChg chg="mod">
          <ac:chgData name="One Skill" userId="8d49c830ac36a521" providerId="LiveId" clId="{9258F05B-F1AE-C04F-8BFF-B5EA85EA2252}" dt="2021-02-21T07:09:15.247" v="549"/>
          <ac:spMkLst>
            <pc:docMk/>
            <pc:sldMasterMk cId="1778902594" sldId="2147483674"/>
            <ac:spMk id="28" creationId="{7D8E5F1B-8D19-284C-BF15-BD7572E93A95}"/>
          </ac:spMkLst>
        </pc:spChg>
        <pc:spChg chg="mod">
          <ac:chgData name="One Skill" userId="8d49c830ac36a521" providerId="LiveId" clId="{9258F05B-F1AE-C04F-8BFF-B5EA85EA2252}" dt="2021-02-21T07:09:15.247" v="549"/>
          <ac:spMkLst>
            <pc:docMk/>
            <pc:sldMasterMk cId="1778902594" sldId="2147483674"/>
            <ac:spMk id="29" creationId="{D97C6CEA-BDC7-544A-9D41-9BF570B69F9B}"/>
          </ac:spMkLst>
        </pc:spChg>
        <pc:spChg chg="mod">
          <ac:chgData name="One Skill" userId="8d49c830ac36a521" providerId="LiveId" clId="{9258F05B-F1AE-C04F-8BFF-B5EA85EA2252}" dt="2021-02-21T07:09:15.247" v="549"/>
          <ac:spMkLst>
            <pc:docMk/>
            <pc:sldMasterMk cId="1778902594" sldId="2147483674"/>
            <ac:spMk id="31" creationId="{2900E41C-76E5-2D40-A1C6-271811EA6D56}"/>
          </ac:spMkLst>
        </pc:spChg>
        <pc:spChg chg="mod">
          <ac:chgData name="One Skill" userId="8d49c830ac36a521" providerId="LiveId" clId="{9258F05B-F1AE-C04F-8BFF-B5EA85EA2252}" dt="2021-02-21T07:09:15.247" v="549"/>
          <ac:spMkLst>
            <pc:docMk/>
            <pc:sldMasterMk cId="1778902594" sldId="2147483674"/>
            <ac:spMk id="32" creationId="{4CB7CC70-C7C4-D647-889A-621F0851E1E6}"/>
          </ac:spMkLst>
        </pc:spChg>
        <pc:spChg chg="mod">
          <ac:chgData name="One Skill" userId="8d49c830ac36a521" providerId="LiveId" clId="{9258F05B-F1AE-C04F-8BFF-B5EA85EA2252}" dt="2021-02-21T07:09:15.247" v="549"/>
          <ac:spMkLst>
            <pc:docMk/>
            <pc:sldMasterMk cId="1778902594" sldId="2147483674"/>
            <ac:spMk id="33" creationId="{7673DDDF-2025-654F-8889-609F2041A0E7}"/>
          </ac:spMkLst>
        </pc:spChg>
        <pc:spChg chg="mod">
          <ac:chgData name="One Skill" userId="8d49c830ac36a521" providerId="LiveId" clId="{9258F05B-F1AE-C04F-8BFF-B5EA85EA2252}" dt="2021-02-21T07:09:15.247" v="549"/>
          <ac:spMkLst>
            <pc:docMk/>
            <pc:sldMasterMk cId="1778902594" sldId="2147483674"/>
            <ac:spMk id="34" creationId="{036A9C79-6A1D-4C45-8E3D-BB70548883AA}"/>
          </ac:spMkLst>
        </pc:spChg>
        <pc:spChg chg="mod">
          <ac:chgData name="One Skill" userId="8d49c830ac36a521" providerId="LiveId" clId="{9258F05B-F1AE-C04F-8BFF-B5EA85EA2252}" dt="2021-02-21T07:09:15.247" v="549"/>
          <ac:spMkLst>
            <pc:docMk/>
            <pc:sldMasterMk cId="1778902594" sldId="2147483674"/>
            <ac:spMk id="35" creationId="{27532C1D-F849-754B-A42C-4D6E4E67A3F1}"/>
          </ac:spMkLst>
        </pc:spChg>
        <pc:spChg chg="mod">
          <ac:chgData name="One Skill" userId="8d49c830ac36a521" providerId="LiveId" clId="{9258F05B-F1AE-C04F-8BFF-B5EA85EA2252}" dt="2021-02-21T07:09:15.247" v="549"/>
          <ac:spMkLst>
            <pc:docMk/>
            <pc:sldMasterMk cId="1778902594" sldId="2147483674"/>
            <ac:spMk id="36" creationId="{B585874C-62CB-F549-898A-99A0F3F226AC}"/>
          </ac:spMkLst>
        </pc:spChg>
        <pc:grpChg chg="add mod">
          <ac:chgData name="One Skill" userId="8d49c830ac36a521" providerId="LiveId" clId="{9258F05B-F1AE-C04F-8BFF-B5EA85EA2252}" dt="2021-02-21T07:09:15.247" v="549"/>
          <ac:grpSpMkLst>
            <pc:docMk/>
            <pc:sldMasterMk cId="1778902594" sldId="2147483674"/>
            <ac:grpSpMk id="8" creationId="{964B7C3B-2358-4E41-B995-ADDFFC095E67}"/>
          </ac:grpSpMkLst>
        </pc:grpChg>
        <pc:grpChg chg="mod">
          <ac:chgData name="One Skill" userId="8d49c830ac36a521" providerId="LiveId" clId="{9258F05B-F1AE-C04F-8BFF-B5EA85EA2252}" dt="2021-02-21T07:09:15.247" v="549"/>
          <ac:grpSpMkLst>
            <pc:docMk/>
            <pc:sldMasterMk cId="1778902594" sldId="2147483674"/>
            <ac:grpSpMk id="30" creationId="{F7888E01-F952-494D-AA81-E3BD159AF584}"/>
          </ac:grpSpMkLst>
        </pc:grpChg>
      </pc:sldMasterChg>
    </pc:docChg>
  </pc:docChgLst>
  <pc:docChgLst>
    <pc:chgData name="One Skill" userId="8d49c830ac36a521" providerId="LiveId" clId="{696404B7-812A-B444-AFAB-887C94042536}"/>
    <pc:docChg chg="custSel delSld modSld">
      <pc:chgData name="One Skill" userId="8d49c830ac36a521" providerId="LiveId" clId="{696404B7-812A-B444-AFAB-887C94042536}" dt="2021-04-18T08:21:54.952" v="10" actId="2696"/>
      <pc:docMkLst>
        <pc:docMk/>
      </pc:docMkLst>
      <pc:sldChg chg="del">
        <pc:chgData name="One Skill" userId="8d49c830ac36a521" providerId="LiveId" clId="{696404B7-812A-B444-AFAB-887C94042536}" dt="2021-04-18T08:21:54.952" v="10" actId="2696"/>
        <pc:sldMkLst>
          <pc:docMk/>
          <pc:sldMk cId="1217028008" sldId="352"/>
        </pc:sldMkLst>
      </pc:sldChg>
      <pc:sldChg chg="addSp delSp modSp del mod">
        <pc:chgData name="One Skill" userId="8d49c830ac36a521" providerId="LiveId" clId="{696404B7-812A-B444-AFAB-887C94042536}" dt="2021-04-18T08:21:54.952" v="10" actId="2696"/>
        <pc:sldMkLst>
          <pc:docMk/>
          <pc:sldMk cId="243438491" sldId="355"/>
        </pc:sldMkLst>
        <pc:spChg chg="add del mod">
          <ac:chgData name="One Skill" userId="8d49c830ac36a521" providerId="LiveId" clId="{696404B7-812A-B444-AFAB-887C94042536}" dt="2021-04-18T08:20:45.642" v="2" actId="21"/>
          <ac:spMkLst>
            <pc:docMk/>
            <pc:sldMk cId="243438491" sldId="355"/>
            <ac:spMk id="10" creationId="{A191ED64-EEE5-FE42-876D-4617607C78A3}"/>
          </ac:spMkLst>
        </pc:spChg>
      </pc:sldChg>
      <pc:sldChg chg="del">
        <pc:chgData name="One Skill" userId="8d49c830ac36a521" providerId="LiveId" clId="{696404B7-812A-B444-AFAB-887C94042536}" dt="2021-04-18T08:21:54.952" v="10" actId="2696"/>
        <pc:sldMkLst>
          <pc:docMk/>
          <pc:sldMk cId="1310788459" sldId="356"/>
        </pc:sldMkLst>
      </pc:sldChg>
      <pc:sldChg chg="addSp modSp">
        <pc:chgData name="One Skill" userId="8d49c830ac36a521" providerId="LiveId" clId="{696404B7-812A-B444-AFAB-887C94042536}" dt="2021-04-18T08:21:27.219" v="8"/>
        <pc:sldMkLst>
          <pc:docMk/>
          <pc:sldMk cId="3595623050" sldId="357"/>
        </pc:sldMkLst>
        <pc:spChg chg="add mod">
          <ac:chgData name="One Skill" userId="8d49c830ac36a521" providerId="LiveId" clId="{696404B7-812A-B444-AFAB-887C94042536}" dt="2021-04-18T08:21:27.219" v="8"/>
          <ac:spMkLst>
            <pc:docMk/>
            <pc:sldMk cId="3595623050" sldId="357"/>
            <ac:spMk id="107" creationId="{CFAD513A-2F03-FD4E-84EC-07F94C7A74FE}"/>
          </ac:spMkLst>
        </pc:spChg>
      </pc:sldChg>
      <pc:sldChg chg="addSp modSp modNotesTx">
        <pc:chgData name="One Skill" userId="8d49c830ac36a521" providerId="LiveId" clId="{696404B7-812A-B444-AFAB-887C94042536}" dt="2021-04-18T08:21:01.724" v="7" actId="20577"/>
        <pc:sldMkLst>
          <pc:docMk/>
          <pc:sldMk cId="2291990381" sldId="358"/>
        </pc:sldMkLst>
        <pc:spChg chg="add mod">
          <ac:chgData name="One Skill" userId="8d49c830ac36a521" providerId="LiveId" clId="{696404B7-812A-B444-AFAB-887C94042536}" dt="2021-04-18T08:20:48.663" v="3"/>
          <ac:spMkLst>
            <pc:docMk/>
            <pc:sldMk cId="2291990381" sldId="358"/>
            <ac:spMk id="594" creationId="{75FFC2FB-C055-0948-AD8F-0E24E1F21A2B}"/>
          </ac:spMkLst>
        </pc:spChg>
      </pc:sldChg>
      <pc:sldChg chg="addSp modSp modNotesTx">
        <pc:chgData name="One Skill" userId="8d49c830ac36a521" providerId="LiveId" clId="{696404B7-812A-B444-AFAB-887C94042536}" dt="2021-04-18T08:21:43.579" v="9"/>
        <pc:sldMkLst>
          <pc:docMk/>
          <pc:sldMk cId="942361123" sldId="359"/>
        </pc:sldMkLst>
        <pc:spChg chg="add mod">
          <ac:chgData name="One Skill" userId="8d49c830ac36a521" providerId="LiveId" clId="{696404B7-812A-B444-AFAB-887C94042536}" dt="2021-04-18T08:21:43.579" v="9"/>
          <ac:spMkLst>
            <pc:docMk/>
            <pc:sldMk cId="942361123" sldId="359"/>
            <ac:spMk id="230" creationId="{71B51A89-56DD-2541-9347-D71D5F1B2C36}"/>
          </ac:spMkLst>
        </pc:spChg>
      </pc:sldChg>
    </pc:docChg>
  </pc:docChgLst>
  <pc:docChgLst>
    <pc:chgData name="One Skill" userId="8d49c830ac36a521" providerId="LiveId" clId="{25158329-FCD4-4512-8FD8-4B10B5724058}"/>
    <pc:docChg chg="undo custSel addSld delSld modSld modMainMaster">
      <pc:chgData name="One Skill" userId="8d49c830ac36a521" providerId="LiveId" clId="{25158329-FCD4-4512-8FD8-4B10B5724058}" dt="2021-02-21T08:49:48.606" v="1218" actId="13244"/>
      <pc:docMkLst>
        <pc:docMk/>
      </pc:docMkLst>
      <pc:sldChg chg="addSp delSp modSp mod delAnim modAnim">
        <pc:chgData name="One Skill" userId="8d49c830ac36a521" providerId="LiveId" clId="{25158329-FCD4-4512-8FD8-4B10B5724058}" dt="2021-02-16T18:28:34.424" v="292" actId="14861"/>
        <pc:sldMkLst>
          <pc:docMk/>
          <pc:sldMk cId="1291292346" sldId="256"/>
        </pc:sldMkLst>
        <pc:spChg chg="add mod">
          <ac:chgData name="One Skill" userId="8d49c830ac36a521" providerId="LiveId" clId="{25158329-FCD4-4512-8FD8-4B10B5724058}" dt="2021-02-16T18:27:34.519" v="111" actId="207"/>
          <ac:spMkLst>
            <pc:docMk/>
            <pc:sldMk cId="1291292346" sldId="256"/>
            <ac:spMk id="2" creationId="{2F50D805-B44F-4638-850E-1BAA824093C4}"/>
          </ac:spMkLst>
        </pc:spChg>
        <pc:spChg chg="mod">
          <ac:chgData name="One Skill" userId="8d49c830ac36a521" providerId="LiveId" clId="{25158329-FCD4-4512-8FD8-4B10B5724058}" dt="2021-02-16T18:27:19.238" v="108" actId="1076"/>
          <ac:spMkLst>
            <pc:docMk/>
            <pc:sldMk cId="1291292346" sldId="256"/>
            <ac:spMk id="9" creationId="{A6D2B1E5-3EF7-421B-B81C-61BBFFA0A83C}"/>
          </ac:spMkLst>
        </pc:spChg>
        <pc:spChg chg="add mod ord">
          <ac:chgData name="One Skill" userId="8d49c830ac36a521" providerId="LiveId" clId="{25158329-FCD4-4512-8FD8-4B10B5724058}" dt="2021-02-16T18:26:47.902" v="98" actId="164"/>
          <ac:spMkLst>
            <pc:docMk/>
            <pc:sldMk cId="1291292346" sldId="256"/>
            <ac:spMk id="24" creationId="{E788B240-3B7A-405A-8057-C2C5E0AF62BE}"/>
          </ac:spMkLst>
        </pc:spChg>
        <pc:grpChg chg="add mod">
          <ac:chgData name="One Skill" userId="8d49c830ac36a521" providerId="LiveId" clId="{25158329-FCD4-4512-8FD8-4B10B5724058}" dt="2021-02-16T18:28:34.424" v="292" actId="14861"/>
          <ac:grpSpMkLst>
            <pc:docMk/>
            <pc:sldMk cId="1291292346" sldId="256"/>
            <ac:grpSpMk id="3" creationId="{DA2DB971-A776-47A3-AA57-DE9477441934}"/>
          </ac:grpSpMkLst>
        </pc:grpChg>
        <pc:grpChg chg="del">
          <ac:chgData name="One Skill" userId="8d49c830ac36a521" providerId="LiveId" clId="{25158329-FCD4-4512-8FD8-4B10B5724058}" dt="2021-02-16T18:27:12.979" v="105" actId="478"/>
          <ac:grpSpMkLst>
            <pc:docMk/>
            <pc:sldMk cId="1291292346" sldId="256"/>
            <ac:grpSpMk id="10" creationId="{CB03D4E4-7FC8-4B45-9F96-4EF3B6555536}"/>
          </ac:grpSpMkLst>
        </pc:grpChg>
      </pc:sldChg>
      <pc:sldChg chg="addSp delSp modSp mod delAnim modAnim">
        <pc:chgData name="One Skill" userId="8d49c830ac36a521" providerId="LiveId" clId="{25158329-FCD4-4512-8FD8-4B10B5724058}" dt="2021-02-16T18:29:29.562" v="298" actId="1076"/>
        <pc:sldMkLst>
          <pc:docMk/>
          <pc:sldMk cId="3561534982" sldId="257"/>
        </pc:sldMkLst>
        <pc:spChg chg="add del mod">
          <ac:chgData name="One Skill" userId="8d49c830ac36a521" providerId="LiveId" clId="{25158329-FCD4-4512-8FD8-4B10B5724058}" dt="2021-02-16T18:17:00.737" v="1" actId="478"/>
          <ac:spMkLst>
            <pc:docMk/>
            <pc:sldMk cId="3561534982" sldId="257"/>
            <ac:spMk id="2" creationId="{93E347DC-65AA-4C84-8DD2-D2E1E982AF4E}"/>
          </ac:spMkLst>
        </pc:spChg>
        <pc:spChg chg="add del mod">
          <ac:chgData name="One Skill" userId="8d49c830ac36a521" providerId="LiveId" clId="{25158329-FCD4-4512-8FD8-4B10B5724058}" dt="2021-02-16T18:18:17.294" v="19" actId="21"/>
          <ac:spMkLst>
            <pc:docMk/>
            <pc:sldMk cId="3561534982" sldId="257"/>
            <ac:spMk id="3" creationId="{7F3F8733-0D55-4D97-9D10-A5E36C0B5DBB}"/>
          </ac:spMkLst>
        </pc:spChg>
        <pc:spChg chg="mod">
          <ac:chgData name="One Skill" userId="8d49c830ac36a521" providerId="LiveId" clId="{25158329-FCD4-4512-8FD8-4B10B5724058}" dt="2021-02-16T18:29:29.562" v="298" actId="1076"/>
          <ac:spMkLst>
            <pc:docMk/>
            <pc:sldMk cId="3561534982" sldId="257"/>
            <ac:spMk id="24" creationId="{F10467F9-8699-4C1F-8C39-A4560C468E56}"/>
          </ac:spMkLst>
        </pc:spChg>
        <pc:spChg chg="mod">
          <ac:chgData name="One Skill" userId="8d49c830ac36a521" providerId="LiveId" clId="{25158329-FCD4-4512-8FD8-4B10B5724058}" dt="2021-02-16T18:29:15.017" v="294"/>
          <ac:spMkLst>
            <pc:docMk/>
            <pc:sldMk cId="3561534982" sldId="257"/>
            <ac:spMk id="28" creationId="{DE7FDC04-F117-4501-9C96-04582A641912}"/>
          </ac:spMkLst>
        </pc:spChg>
        <pc:spChg chg="mod">
          <ac:chgData name="One Skill" userId="8d49c830ac36a521" providerId="LiveId" clId="{25158329-FCD4-4512-8FD8-4B10B5724058}" dt="2021-02-16T18:29:15.017" v="294"/>
          <ac:spMkLst>
            <pc:docMk/>
            <pc:sldMk cId="3561534982" sldId="257"/>
            <ac:spMk id="29" creationId="{2F4F0DF2-EC96-467A-B8E3-407DF3A49A0B}"/>
          </ac:spMkLst>
        </pc:spChg>
        <pc:grpChg chg="del">
          <ac:chgData name="One Skill" userId="8d49c830ac36a521" providerId="LiveId" clId="{25158329-FCD4-4512-8FD8-4B10B5724058}" dt="2021-02-16T18:29:14.744" v="293" actId="478"/>
          <ac:grpSpMkLst>
            <pc:docMk/>
            <pc:sldMk cId="3561534982" sldId="257"/>
            <ac:grpSpMk id="10" creationId="{CB03D4E4-7FC8-4B45-9F96-4EF3B6555536}"/>
          </ac:grpSpMkLst>
        </pc:grpChg>
        <pc:grpChg chg="add mod">
          <ac:chgData name="One Skill" userId="8d49c830ac36a521" providerId="LiveId" clId="{25158329-FCD4-4512-8FD8-4B10B5724058}" dt="2021-02-16T18:29:15.017" v="294"/>
          <ac:grpSpMkLst>
            <pc:docMk/>
            <pc:sldMk cId="3561534982" sldId="257"/>
            <ac:grpSpMk id="27" creationId="{4DD26938-5271-4C72-B996-6D161DD1C0D0}"/>
          </ac:grpSpMkLst>
        </pc:grpChg>
        <pc:picChg chg="mod">
          <ac:chgData name="One Skill" userId="8d49c830ac36a521" providerId="LiveId" clId="{25158329-FCD4-4512-8FD8-4B10B5724058}" dt="2021-02-16T18:29:29.269" v="297" actId="1076"/>
          <ac:picMkLst>
            <pc:docMk/>
            <pc:sldMk cId="3561534982" sldId="257"/>
            <ac:picMk id="7" creationId="{E9BB2F10-334C-4246-AA34-7EA5A4C346D3}"/>
          </ac:picMkLst>
        </pc:picChg>
      </pc:sldChg>
      <pc:sldChg chg="addSp delSp modSp mod addAnim delAnim modAnim">
        <pc:chgData name="One Skill" userId="8d49c830ac36a521" providerId="LiveId" clId="{25158329-FCD4-4512-8FD8-4B10B5724058}" dt="2021-02-16T18:23:21.551" v="66" actId="21"/>
        <pc:sldMkLst>
          <pc:docMk/>
          <pc:sldMk cId="2989142615" sldId="258"/>
        </pc:sldMkLst>
        <pc:spChg chg="add del mod">
          <ac:chgData name="One Skill" userId="8d49c830ac36a521" providerId="LiveId" clId="{25158329-FCD4-4512-8FD8-4B10B5724058}" dt="2021-02-16T18:23:21.551" v="66" actId="21"/>
          <ac:spMkLst>
            <pc:docMk/>
            <pc:sldMk cId="2989142615" sldId="258"/>
            <ac:spMk id="17" creationId="{12516BD6-5949-42CA-B5C7-C770C0F45244}"/>
          </ac:spMkLst>
        </pc:spChg>
        <pc:spChg chg="add del mod">
          <ac:chgData name="One Skill" userId="8d49c830ac36a521" providerId="LiveId" clId="{25158329-FCD4-4512-8FD8-4B10B5724058}" dt="2021-02-16T18:22:07.457" v="53" actId="478"/>
          <ac:spMkLst>
            <pc:docMk/>
            <pc:sldMk cId="2989142615" sldId="258"/>
            <ac:spMk id="18" creationId="{537E9A4B-CCFC-4996-ADC2-185225244E7A}"/>
          </ac:spMkLst>
        </pc:spChg>
      </pc:sldChg>
      <pc:sldChg chg="delSp modSp mod delAnim">
        <pc:chgData name="One Skill" userId="8d49c830ac36a521" providerId="LiveId" clId="{25158329-FCD4-4512-8FD8-4B10B5724058}" dt="2021-02-16T19:30:59.234" v="299" actId="478"/>
        <pc:sldMkLst>
          <pc:docMk/>
          <pc:sldMk cId="362152399" sldId="342"/>
        </pc:sldMkLst>
        <pc:grpChg chg="del mod">
          <ac:chgData name="One Skill" userId="8d49c830ac36a521" providerId="LiveId" clId="{25158329-FCD4-4512-8FD8-4B10B5724058}" dt="2021-02-16T19:30:59.234" v="299" actId="478"/>
          <ac:grpSpMkLst>
            <pc:docMk/>
            <pc:sldMk cId="362152399" sldId="342"/>
            <ac:grpSpMk id="3" creationId="{4D806C54-1FCD-F84D-AE94-750DAEE45567}"/>
          </ac:grpSpMkLst>
        </pc:grpChg>
      </pc:sldChg>
      <pc:sldChg chg="del">
        <pc:chgData name="One Skill" userId="8d49c830ac36a521" providerId="LiveId" clId="{25158329-FCD4-4512-8FD8-4B10B5724058}" dt="2021-02-21T07:47:23.140" v="469" actId="47"/>
        <pc:sldMkLst>
          <pc:docMk/>
          <pc:sldMk cId="1076060839" sldId="344"/>
        </pc:sldMkLst>
      </pc:sldChg>
      <pc:sldChg chg="addSp delSp modSp del mod addAnim delAnim">
        <pc:chgData name="One Skill" userId="8d49c830ac36a521" providerId="LiveId" clId="{25158329-FCD4-4512-8FD8-4B10B5724058}" dt="2021-02-21T08:18:25.136" v="948" actId="47"/>
        <pc:sldMkLst>
          <pc:docMk/>
          <pc:sldMk cId="3611434771" sldId="345"/>
        </pc:sldMkLst>
        <pc:spChg chg="mod">
          <ac:chgData name="One Skill" userId="8d49c830ac36a521" providerId="LiveId" clId="{25158329-FCD4-4512-8FD8-4B10B5724058}" dt="2021-02-21T07:47:35.460" v="471" actId="1076"/>
          <ac:spMkLst>
            <pc:docMk/>
            <pc:sldMk cId="3611434771" sldId="345"/>
            <ac:spMk id="23" creationId="{088343A2-DB9F-7C4C-BBD1-945924D308C2}"/>
          </ac:spMkLst>
        </pc:spChg>
        <pc:spChg chg="mod">
          <ac:chgData name="One Skill" userId="8d49c830ac36a521" providerId="LiveId" clId="{25158329-FCD4-4512-8FD8-4B10B5724058}" dt="2021-02-21T07:47:35.460" v="471" actId="1076"/>
          <ac:spMkLst>
            <pc:docMk/>
            <pc:sldMk cId="3611434771" sldId="345"/>
            <ac:spMk id="24" creationId="{B036A072-5046-ED49-A504-79618D0F225B}"/>
          </ac:spMkLst>
        </pc:spChg>
        <pc:grpChg chg="add del mod">
          <ac:chgData name="One Skill" userId="8d49c830ac36a521" providerId="LiveId" clId="{25158329-FCD4-4512-8FD8-4B10B5724058}" dt="2021-02-21T07:57:04.248" v="557" actId="478"/>
          <ac:grpSpMkLst>
            <pc:docMk/>
            <pc:sldMk cId="3611434771" sldId="345"/>
            <ac:grpSpMk id="22" creationId="{88EB9095-D49F-3C41-AACC-F43BAF9A7154}"/>
          </ac:grpSpMkLst>
        </pc:grpChg>
      </pc:sldChg>
      <pc:sldChg chg="del">
        <pc:chgData name="One Skill" userId="8d49c830ac36a521" providerId="LiveId" clId="{25158329-FCD4-4512-8FD8-4B10B5724058}" dt="2021-02-21T07:47:23.140" v="469" actId="47"/>
        <pc:sldMkLst>
          <pc:docMk/>
          <pc:sldMk cId="2052448245" sldId="346"/>
        </pc:sldMkLst>
      </pc:sldChg>
      <pc:sldChg chg="addSp delSp modSp new del mod modClrScheme modAnim chgLayout">
        <pc:chgData name="One Skill" userId="8d49c830ac36a521" providerId="LiveId" clId="{25158329-FCD4-4512-8FD8-4B10B5724058}" dt="2021-02-21T08:18:25.136" v="948" actId="47"/>
        <pc:sldMkLst>
          <pc:docMk/>
          <pc:sldMk cId="2844495177" sldId="346"/>
        </pc:sldMkLst>
        <pc:spChg chg="del">
          <ac:chgData name="One Skill" userId="8d49c830ac36a521" providerId="LiveId" clId="{25158329-FCD4-4512-8FD8-4B10B5724058}" dt="2021-02-21T07:57:30.927" v="564" actId="700"/>
          <ac:spMkLst>
            <pc:docMk/>
            <pc:sldMk cId="2844495177" sldId="346"/>
            <ac:spMk id="2" creationId="{04EAB9AF-E867-42C5-981D-72BCDD4467D2}"/>
          </ac:spMkLst>
        </pc:spChg>
        <pc:spChg chg="mod ord">
          <ac:chgData name="One Skill" userId="8d49c830ac36a521" providerId="LiveId" clId="{25158329-FCD4-4512-8FD8-4B10B5724058}" dt="2021-02-21T07:57:30.927" v="564" actId="700"/>
          <ac:spMkLst>
            <pc:docMk/>
            <pc:sldMk cId="2844495177" sldId="346"/>
            <ac:spMk id="3" creationId="{DD10C4EE-CDAA-49AE-84A4-ED0F2319AED6}"/>
          </ac:spMkLst>
        </pc:spChg>
        <pc:spChg chg="mod ord">
          <ac:chgData name="One Skill" userId="8d49c830ac36a521" providerId="LiveId" clId="{25158329-FCD4-4512-8FD8-4B10B5724058}" dt="2021-02-21T07:57:30.927" v="564" actId="700"/>
          <ac:spMkLst>
            <pc:docMk/>
            <pc:sldMk cId="2844495177" sldId="346"/>
            <ac:spMk id="4" creationId="{B7DDF368-B1EE-4620-B648-EAA1BF25EC6C}"/>
          </ac:spMkLst>
        </pc:spChg>
        <pc:spChg chg="add mod">
          <ac:chgData name="One Skill" userId="8d49c830ac36a521" providerId="LiveId" clId="{25158329-FCD4-4512-8FD8-4B10B5724058}" dt="2021-02-21T07:58:00.853" v="565"/>
          <ac:spMkLst>
            <pc:docMk/>
            <pc:sldMk cId="2844495177" sldId="346"/>
            <ac:spMk id="5" creationId="{D8EB2409-F5B8-4FB3-BA4A-40D477508216}"/>
          </ac:spMkLst>
        </pc:spChg>
        <pc:spChg chg="add mod">
          <ac:chgData name="One Skill" userId="8d49c830ac36a521" providerId="LiveId" clId="{25158329-FCD4-4512-8FD8-4B10B5724058}" dt="2021-02-21T07:58:00.853" v="565"/>
          <ac:spMkLst>
            <pc:docMk/>
            <pc:sldMk cId="2844495177" sldId="346"/>
            <ac:spMk id="6" creationId="{A33FD008-A73D-490F-B7C2-8956DFF2E4F5}"/>
          </ac:spMkLst>
        </pc:spChg>
        <pc:spChg chg="add mod">
          <ac:chgData name="One Skill" userId="8d49c830ac36a521" providerId="LiveId" clId="{25158329-FCD4-4512-8FD8-4B10B5724058}" dt="2021-02-21T07:58:00.853" v="565"/>
          <ac:spMkLst>
            <pc:docMk/>
            <pc:sldMk cId="2844495177" sldId="346"/>
            <ac:spMk id="7" creationId="{E947849C-5C64-4395-A3A6-732D9C09F5DB}"/>
          </ac:spMkLst>
        </pc:spChg>
        <pc:spChg chg="add mod">
          <ac:chgData name="One Skill" userId="8d49c830ac36a521" providerId="LiveId" clId="{25158329-FCD4-4512-8FD8-4B10B5724058}" dt="2021-02-21T07:59:58.635" v="584" actId="688"/>
          <ac:spMkLst>
            <pc:docMk/>
            <pc:sldMk cId="2844495177" sldId="346"/>
            <ac:spMk id="8" creationId="{79324688-235F-4383-BED1-1FDA48FDCD96}"/>
          </ac:spMkLst>
        </pc:spChg>
      </pc:sldChg>
      <pc:sldChg chg="addSp delSp modSp add mod modClrScheme delAnim modAnim chgLayout">
        <pc:chgData name="One Skill" userId="8d49c830ac36a521" providerId="LiveId" clId="{25158329-FCD4-4512-8FD8-4B10B5724058}" dt="2021-02-21T08:12:16.336" v="947" actId="13244"/>
        <pc:sldMkLst>
          <pc:docMk/>
          <pc:sldMk cId="1202397016" sldId="347"/>
        </pc:sldMkLst>
        <pc:spChg chg="add del mod ord">
          <ac:chgData name="One Skill" userId="8d49c830ac36a521" providerId="LiveId" clId="{25158329-FCD4-4512-8FD8-4B10B5724058}" dt="2021-02-21T08:02:14.721" v="598" actId="931"/>
          <ac:spMkLst>
            <pc:docMk/>
            <pc:sldMk cId="1202397016" sldId="347"/>
            <ac:spMk id="2" creationId="{E6EA0B59-1A79-4FA5-857A-48C7C2E843AB}"/>
          </ac:spMkLst>
        </pc:spChg>
        <pc:spChg chg="mod ord">
          <ac:chgData name="One Skill" userId="8d49c830ac36a521" providerId="LiveId" clId="{25158329-FCD4-4512-8FD8-4B10B5724058}" dt="2021-02-21T08:01:58.926" v="597" actId="700"/>
          <ac:spMkLst>
            <pc:docMk/>
            <pc:sldMk cId="1202397016" sldId="347"/>
            <ac:spMk id="3" creationId="{DD10C4EE-CDAA-49AE-84A4-ED0F2319AED6}"/>
          </ac:spMkLst>
        </pc:spChg>
        <pc:spChg chg="mod ord">
          <ac:chgData name="One Skill" userId="8d49c830ac36a521" providerId="LiveId" clId="{25158329-FCD4-4512-8FD8-4B10B5724058}" dt="2021-02-21T08:01:58.926" v="597" actId="700"/>
          <ac:spMkLst>
            <pc:docMk/>
            <pc:sldMk cId="1202397016" sldId="347"/>
            <ac:spMk id="4" creationId="{B7DDF368-B1EE-4620-B648-EAA1BF25EC6C}"/>
          </ac:spMkLst>
        </pc:spChg>
        <pc:spChg chg="ord">
          <ac:chgData name="One Skill" userId="8d49c830ac36a521" providerId="LiveId" clId="{25158329-FCD4-4512-8FD8-4B10B5724058}" dt="2021-02-21T08:07:31.861" v="656" actId="170"/>
          <ac:spMkLst>
            <pc:docMk/>
            <pc:sldMk cId="1202397016" sldId="347"/>
            <ac:spMk id="5" creationId="{D8EB2409-F5B8-4FB3-BA4A-40D477508216}"/>
          </ac:spMkLst>
        </pc:spChg>
        <pc:spChg chg="ord">
          <ac:chgData name="One Skill" userId="8d49c830ac36a521" providerId="LiveId" clId="{25158329-FCD4-4512-8FD8-4B10B5724058}" dt="2021-02-21T08:07:31.861" v="656" actId="170"/>
          <ac:spMkLst>
            <pc:docMk/>
            <pc:sldMk cId="1202397016" sldId="347"/>
            <ac:spMk id="6" creationId="{A33FD008-A73D-490F-B7C2-8956DFF2E4F5}"/>
          </ac:spMkLst>
        </pc:spChg>
        <pc:spChg chg="ord">
          <ac:chgData name="One Skill" userId="8d49c830ac36a521" providerId="LiveId" clId="{25158329-FCD4-4512-8FD8-4B10B5724058}" dt="2021-02-21T08:07:31.861" v="656" actId="170"/>
          <ac:spMkLst>
            <pc:docMk/>
            <pc:sldMk cId="1202397016" sldId="347"/>
            <ac:spMk id="7" creationId="{E947849C-5C64-4395-A3A6-732D9C09F5DB}"/>
          </ac:spMkLst>
        </pc:spChg>
        <pc:spChg chg="add del mod">
          <ac:chgData name="One Skill" userId="8d49c830ac36a521" providerId="LiveId" clId="{25158329-FCD4-4512-8FD8-4B10B5724058}" dt="2021-02-21T08:04:45.351" v="638"/>
          <ac:spMkLst>
            <pc:docMk/>
            <pc:sldMk cId="1202397016" sldId="347"/>
            <ac:spMk id="8" creationId="{79324688-235F-4383-BED1-1FDA48FDCD96}"/>
          </ac:spMkLst>
        </pc:spChg>
        <pc:spChg chg="add del mod ord">
          <ac:chgData name="One Skill" userId="8d49c830ac36a521" providerId="LiveId" clId="{25158329-FCD4-4512-8FD8-4B10B5724058}" dt="2021-02-21T08:04:45.351" v="638"/>
          <ac:spMkLst>
            <pc:docMk/>
            <pc:sldMk cId="1202397016" sldId="347"/>
            <ac:spMk id="11" creationId="{9D6CB858-34B7-40F8-9951-31ADA8B72A42}"/>
          </ac:spMkLst>
        </pc:spChg>
        <pc:spChg chg="mod">
          <ac:chgData name="One Skill" userId="8d49c830ac36a521" providerId="LiveId" clId="{25158329-FCD4-4512-8FD8-4B10B5724058}" dt="2021-02-21T08:04:11.226" v="625"/>
          <ac:spMkLst>
            <pc:docMk/>
            <pc:sldMk cId="1202397016" sldId="347"/>
            <ac:spMk id="12" creationId="{ADA9D730-361C-4392-AB6B-68403515EE92}"/>
          </ac:spMkLst>
        </pc:spChg>
        <pc:spChg chg="mod">
          <ac:chgData name="One Skill" userId="8d49c830ac36a521" providerId="LiveId" clId="{25158329-FCD4-4512-8FD8-4B10B5724058}" dt="2021-02-21T08:10:26.907" v="696" actId="164"/>
          <ac:spMkLst>
            <pc:docMk/>
            <pc:sldMk cId="1202397016" sldId="347"/>
            <ac:spMk id="13" creationId="{CC6838FF-CF10-46B9-8790-F39A230FFFA3}"/>
          </ac:spMkLst>
        </pc:spChg>
        <pc:spChg chg="add del mod">
          <ac:chgData name="One Skill" userId="8d49c830ac36a521" providerId="LiveId" clId="{25158329-FCD4-4512-8FD8-4B10B5724058}" dt="2021-02-21T08:07:42.888" v="657" actId="478"/>
          <ac:spMkLst>
            <pc:docMk/>
            <pc:sldMk cId="1202397016" sldId="347"/>
            <ac:spMk id="14" creationId="{F37BBC2C-B68C-4EE2-8A43-8C37ACC6482A}"/>
          </ac:spMkLst>
        </pc:spChg>
        <pc:spChg chg="add del mod">
          <ac:chgData name="One Skill" userId="8d49c830ac36a521" providerId="LiveId" clId="{25158329-FCD4-4512-8FD8-4B10B5724058}" dt="2021-02-21T08:07:42.888" v="657" actId="478"/>
          <ac:spMkLst>
            <pc:docMk/>
            <pc:sldMk cId="1202397016" sldId="347"/>
            <ac:spMk id="15" creationId="{C0079129-6B93-4C29-8209-6807553842BB}"/>
          </ac:spMkLst>
        </pc:spChg>
        <pc:spChg chg="add del mod">
          <ac:chgData name="One Skill" userId="8d49c830ac36a521" providerId="LiveId" clId="{25158329-FCD4-4512-8FD8-4B10B5724058}" dt="2021-02-21T08:07:42.888" v="657" actId="478"/>
          <ac:spMkLst>
            <pc:docMk/>
            <pc:sldMk cId="1202397016" sldId="347"/>
            <ac:spMk id="16" creationId="{860A5974-7B18-414C-9481-CC82BB202D08}"/>
          </ac:spMkLst>
        </pc:spChg>
        <pc:spChg chg="mod">
          <ac:chgData name="One Skill" userId="8d49c830ac36a521" providerId="LiveId" clId="{25158329-FCD4-4512-8FD8-4B10B5724058}" dt="2021-02-21T08:08:14.351" v="664"/>
          <ac:spMkLst>
            <pc:docMk/>
            <pc:sldMk cId="1202397016" sldId="347"/>
            <ac:spMk id="18" creationId="{5C6F67EE-E58C-4293-AA5E-2A26AEE45F06}"/>
          </ac:spMkLst>
        </pc:spChg>
        <pc:spChg chg="mod">
          <ac:chgData name="One Skill" userId="8d49c830ac36a521" providerId="LiveId" clId="{25158329-FCD4-4512-8FD8-4B10B5724058}" dt="2021-02-21T08:08:14.351" v="664"/>
          <ac:spMkLst>
            <pc:docMk/>
            <pc:sldMk cId="1202397016" sldId="347"/>
            <ac:spMk id="19" creationId="{A9C8DA23-16E2-488C-872F-D9615C320989}"/>
          </ac:spMkLst>
        </pc:spChg>
        <pc:spChg chg="mod">
          <ac:chgData name="One Skill" userId="8d49c830ac36a521" providerId="LiveId" clId="{25158329-FCD4-4512-8FD8-4B10B5724058}" dt="2021-02-21T08:08:14.351" v="664"/>
          <ac:spMkLst>
            <pc:docMk/>
            <pc:sldMk cId="1202397016" sldId="347"/>
            <ac:spMk id="20" creationId="{A634C006-539A-4F43-80F4-A4427E294139}"/>
          </ac:spMkLst>
        </pc:spChg>
        <pc:spChg chg="mod">
          <ac:chgData name="One Skill" userId="8d49c830ac36a521" providerId="LiveId" clId="{25158329-FCD4-4512-8FD8-4B10B5724058}" dt="2021-02-21T08:08:14.351" v="664"/>
          <ac:spMkLst>
            <pc:docMk/>
            <pc:sldMk cId="1202397016" sldId="347"/>
            <ac:spMk id="21" creationId="{329765B2-012F-4BDE-AE4F-0A476A601FB7}"/>
          </ac:spMkLst>
        </pc:spChg>
        <pc:spChg chg="mod">
          <ac:chgData name="One Skill" userId="8d49c830ac36a521" providerId="LiveId" clId="{25158329-FCD4-4512-8FD8-4B10B5724058}" dt="2021-02-21T08:08:14.351" v="664"/>
          <ac:spMkLst>
            <pc:docMk/>
            <pc:sldMk cId="1202397016" sldId="347"/>
            <ac:spMk id="22" creationId="{D9576B92-C48D-4390-96EA-05217D05364C}"/>
          </ac:spMkLst>
        </pc:spChg>
        <pc:spChg chg="mod">
          <ac:chgData name="One Skill" userId="8d49c830ac36a521" providerId="LiveId" clId="{25158329-FCD4-4512-8FD8-4B10B5724058}" dt="2021-02-21T08:08:14.351" v="664"/>
          <ac:spMkLst>
            <pc:docMk/>
            <pc:sldMk cId="1202397016" sldId="347"/>
            <ac:spMk id="23" creationId="{D13B16E7-7DAD-4BE0-882B-423250B38924}"/>
          </ac:spMkLst>
        </pc:spChg>
        <pc:spChg chg="mod">
          <ac:chgData name="One Skill" userId="8d49c830ac36a521" providerId="LiveId" clId="{25158329-FCD4-4512-8FD8-4B10B5724058}" dt="2021-02-21T08:08:14.351" v="664"/>
          <ac:spMkLst>
            <pc:docMk/>
            <pc:sldMk cId="1202397016" sldId="347"/>
            <ac:spMk id="24" creationId="{87AFA63F-4793-4561-A7C6-0553FCAD2775}"/>
          </ac:spMkLst>
        </pc:spChg>
        <pc:spChg chg="mod">
          <ac:chgData name="One Skill" userId="8d49c830ac36a521" providerId="LiveId" clId="{25158329-FCD4-4512-8FD8-4B10B5724058}" dt="2021-02-21T08:08:14.351" v="664"/>
          <ac:spMkLst>
            <pc:docMk/>
            <pc:sldMk cId="1202397016" sldId="347"/>
            <ac:spMk id="25" creationId="{B317C5A6-CA16-4B50-A955-1AAE0B0F8819}"/>
          </ac:spMkLst>
        </pc:spChg>
        <pc:spChg chg="mod">
          <ac:chgData name="One Skill" userId="8d49c830ac36a521" providerId="LiveId" clId="{25158329-FCD4-4512-8FD8-4B10B5724058}" dt="2021-02-21T08:08:14.351" v="664"/>
          <ac:spMkLst>
            <pc:docMk/>
            <pc:sldMk cId="1202397016" sldId="347"/>
            <ac:spMk id="26" creationId="{0D1D0BB2-7E33-4805-AA34-ED0B7248C732}"/>
          </ac:spMkLst>
        </pc:spChg>
        <pc:spChg chg="mod">
          <ac:chgData name="One Skill" userId="8d49c830ac36a521" providerId="LiveId" clId="{25158329-FCD4-4512-8FD8-4B10B5724058}" dt="2021-02-21T08:08:14.351" v="664"/>
          <ac:spMkLst>
            <pc:docMk/>
            <pc:sldMk cId="1202397016" sldId="347"/>
            <ac:spMk id="27" creationId="{B1793248-934A-45B1-BFA8-07CBDE25A987}"/>
          </ac:spMkLst>
        </pc:spChg>
        <pc:spChg chg="mod">
          <ac:chgData name="One Skill" userId="8d49c830ac36a521" providerId="LiveId" clId="{25158329-FCD4-4512-8FD8-4B10B5724058}" dt="2021-02-21T08:08:14.351" v="664"/>
          <ac:spMkLst>
            <pc:docMk/>
            <pc:sldMk cId="1202397016" sldId="347"/>
            <ac:spMk id="28" creationId="{6BFC5EE8-8547-4638-850A-A451E0A30368}"/>
          </ac:spMkLst>
        </pc:spChg>
        <pc:spChg chg="mod">
          <ac:chgData name="One Skill" userId="8d49c830ac36a521" providerId="LiveId" clId="{25158329-FCD4-4512-8FD8-4B10B5724058}" dt="2021-02-21T08:08:14.351" v="664"/>
          <ac:spMkLst>
            <pc:docMk/>
            <pc:sldMk cId="1202397016" sldId="347"/>
            <ac:spMk id="29" creationId="{E0AA581D-AF8A-4CF7-A886-0B70DFDC89C0}"/>
          </ac:spMkLst>
        </pc:spChg>
        <pc:spChg chg="mod">
          <ac:chgData name="One Skill" userId="8d49c830ac36a521" providerId="LiveId" clId="{25158329-FCD4-4512-8FD8-4B10B5724058}" dt="2021-02-21T08:08:14.351" v="664"/>
          <ac:spMkLst>
            <pc:docMk/>
            <pc:sldMk cId="1202397016" sldId="347"/>
            <ac:spMk id="30" creationId="{E37302E9-8F49-4FB3-BB4A-6AA68A264647}"/>
          </ac:spMkLst>
        </pc:spChg>
        <pc:spChg chg="mod">
          <ac:chgData name="One Skill" userId="8d49c830ac36a521" providerId="LiveId" clId="{25158329-FCD4-4512-8FD8-4B10B5724058}" dt="2021-02-21T08:08:14.351" v="664"/>
          <ac:spMkLst>
            <pc:docMk/>
            <pc:sldMk cId="1202397016" sldId="347"/>
            <ac:spMk id="31" creationId="{E80BFAEF-6DF0-4133-9C18-D69D27CB576A}"/>
          </ac:spMkLst>
        </pc:spChg>
        <pc:spChg chg="mod">
          <ac:chgData name="One Skill" userId="8d49c830ac36a521" providerId="LiveId" clId="{25158329-FCD4-4512-8FD8-4B10B5724058}" dt="2021-02-21T08:08:14.351" v="664"/>
          <ac:spMkLst>
            <pc:docMk/>
            <pc:sldMk cId="1202397016" sldId="347"/>
            <ac:spMk id="32" creationId="{88AA8CD8-3C14-47F8-93E7-B1AE8F37BBEB}"/>
          </ac:spMkLst>
        </pc:spChg>
        <pc:spChg chg="mod">
          <ac:chgData name="One Skill" userId="8d49c830ac36a521" providerId="LiveId" clId="{25158329-FCD4-4512-8FD8-4B10B5724058}" dt="2021-02-21T08:08:14.351" v="664"/>
          <ac:spMkLst>
            <pc:docMk/>
            <pc:sldMk cId="1202397016" sldId="347"/>
            <ac:spMk id="33" creationId="{6491CF77-4CC4-42FF-92FB-7B28DB812583}"/>
          </ac:spMkLst>
        </pc:spChg>
        <pc:spChg chg="mod">
          <ac:chgData name="One Skill" userId="8d49c830ac36a521" providerId="LiveId" clId="{25158329-FCD4-4512-8FD8-4B10B5724058}" dt="2021-02-21T08:08:14.351" v="664"/>
          <ac:spMkLst>
            <pc:docMk/>
            <pc:sldMk cId="1202397016" sldId="347"/>
            <ac:spMk id="34" creationId="{268D70A3-799B-4DE1-B996-21465798CCE3}"/>
          </ac:spMkLst>
        </pc:spChg>
        <pc:spChg chg="mod">
          <ac:chgData name="One Skill" userId="8d49c830ac36a521" providerId="LiveId" clId="{25158329-FCD4-4512-8FD8-4B10B5724058}" dt="2021-02-21T08:08:14.351" v="664"/>
          <ac:spMkLst>
            <pc:docMk/>
            <pc:sldMk cId="1202397016" sldId="347"/>
            <ac:spMk id="35" creationId="{69CF642E-5D57-43F1-9728-0E85E7B9C8BA}"/>
          </ac:spMkLst>
        </pc:spChg>
        <pc:spChg chg="mod">
          <ac:chgData name="One Skill" userId="8d49c830ac36a521" providerId="LiveId" clId="{25158329-FCD4-4512-8FD8-4B10B5724058}" dt="2021-02-21T08:08:14.351" v="664"/>
          <ac:spMkLst>
            <pc:docMk/>
            <pc:sldMk cId="1202397016" sldId="347"/>
            <ac:spMk id="36" creationId="{DE7F078F-86F1-4F77-8CCB-E624064DA345}"/>
          </ac:spMkLst>
        </pc:spChg>
        <pc:spChg chg="mod">
          <ac:chgData name="One Skill" userId="8d49c830ac36a521" providerId="LiveId" clId="{25158329-FCD4-4512-8FD8-4B10B5724058}" dt="2021-02-21T08:08:14.351" v="664"/>
          <ac:spMkLst>
            <pc:docMk/>
            <pc:sldMk cId="1202397016" sldId="347"/>
            <ac:spMk id="37" creationId="{B8BE2F74-3340-4A7C-87B8-33C5BB6DE433}"/>
          </ac:spMkLst>
        </pc:spChg>
        <pc:spChg chg="mod">
          <ac:chgData name="One Skill" userId="8d49c830ac36a521" providerId="LiveId" clId="{25158329-FCD4-4512-8FD8-4B10B5724058}" dt="2021-02-21T08:08:14.351" v="664"/>
          <ac:spMkLst>
            <pc:docMk/>
            <pc:sldMk cId="1202397016" sldId="347"/>
            <ac:spMk id="39" creationId="{6E1DE61A-E5FC-46E5-BF59-40DCC5E79957}"/>
          </ac:spMkLst>
        </pc:spChg>
        <pc:spChg chg="mod">
          <ac:chgData name="One Skill" userId="8d49c830ac36a521" providerId="LiveId" clId="{25158329-FCD4-4512-8FD8-4B10B5724058}" dt="2021-02-21T08:08:14.351" v="664"/>
          <ac:spMkLst>
            <pc:docMk/>
            <pc:sldMk cId="1202397016" sldId="347"/>
            <ac:spMk id="40" creationId="{C02E5C79-18CB-4CBE-94F6-6046B3047813}"/>
          </ac:spMkLst>
        </pc:spChg>
        <pc:spChg chg="mod">
          <ac:chgData name="One Skill" userId="8d49c830ac36a521" providerId="LiveId" clId="{25158329-FCD4-4512-8FD8-4B10B5724058}" dt="2021-02-21T08:08:14.351" v="664"/>
          <ac:spMkLst>
            <pc:docMk/>
            <pc:sldMk cId="1202397016" sldId="347"/>
            <ac:spMk id="41" creationId="{F2A71A2F-9F47-4716-A0AD-FFEDB3D43788}"/>
          </ac:spMkLst>
        </pc:spChg>
        <pc:spChg chg="mod">
          <ac:chgData name="One Skill" userId="8d49c830ac36a521" providerId="LiveId" clId="{25158329-FCD4-4512-8FD8-4B10B5724058}" dt="2021-02-21T08:08:14.351" v="664"/>
          <ac:spMkLst>
            <pc:docMk/>
            <pc:sldMk cId="1202397016" sldId="347"/>
            <ac:spMk id="42" creationId="{B4F43778-8FED-4CC6-A435-5C665B7B3F5A}"/>
          </ac:spMkLst>
        </pc:spChg>
        <pc:spChg chg="mod">
          <ac:chgData name="One Skill" userId="8d49c830ac36a521" providerId="LiveId" clId="{25158329-FCD4-4512-8FD8-4B10B5724058}" dt="2021-02-21T08:08:14.351" v="664"/>
          <ac:spMkLst>
            <pc:docMk/>
            <pc:sldMk cId="1202397016" sldId="347"/>
            <ac:spMk id="43" creationId="{CE3B79A0-C349-48E2-8C47-79120CB4A560}"/>
          </ac:spMkLst>
        </pc:spChg>
        <pc:spChg chg="mod">
          <ac:chgData name="One Skill" userId="8d49c830ac36a521" providerId="LiveId" clId="{25158329-FCD4-4512-8FD8-4B10B5724058}" dt="2021-02-21T08:08:14.351" v="664"/>
          <ac:spMkLst>
            <pc:docMk/>
            <pc:sldMk cId="1202397016" sldId="347"/>
            <ac:spMk id="44" creationId="{B2DD8025-10DC-4541-A0B6-C31840EF0256}"/>
          </ac:spMkLst>
        </pc:spChg>
        <pc:spChg chg="add mod topLvl">
          <ac:chgData name="One Skill" userId="8d49c830ac36a521" providerId="LiveId" clId="{25158329-FCD4-4512-8FD8-4B10B5724058}" dt="2021-02-21T08:10:26.907" v="696" actId="164"/>
          <ac:spMkLst>
            <pc:docMk/>
            <pc:sldMk cId="1202397016" sldId="347"/>
            <ac:spMk id="45" creationId="{35979411-3F92-4D3A-B266-0A18992479B5}"/>
          </ac:spMkLst>
        </pc:spChg>
        <pc:spChg chg="add del mod">
          <ac:chgData name="One Skill" userId="8d49c830ac36a521" providerId="LiveId" clId="{25158329-FCD4-4512-8FD8-4B10B5724058}" dt="2021-02-21T08:12:14.779" v="944" actId="931"/>
          <ac:spMkLst>
            <pc:docMk/>
            <pc:sldMk cId="1202397016" sldId="347"/>
            <ac:spMk id="52" creationId="{D55F3142-B73C-4251-A0E2-254C55409FB7}"/>
          </ac:spMkLst>
        </pc:spChg>
        <pc:grpChg chg="add mod">
          <ac:chgData name="One Skill" userId="8d49c830ac36a521" providerId="LiveId" clId="{25158329-FCD4-4512-8FD8-4B10B5724058}" dt="2021-02-21T08:08:20.090" v="665" actId="962"/>
          <ac:grpSpMkLst>
            <pc:docMk/>
            <pc:sldMk cId="1202397016" sldId="347"/>
            <ac:grpSpMk id="17" creationId="{4C24C2FE-D198-4AAE-BD02-B97C5271D9BE}"/>
          </ac:grpSpMkLst>
        </pc:grpChg>
        <pc:grpChg chg="mod">
          <ac:chgData name="One Skill" userId="8d49c830ac36a521" providerId="LiveId" clId="{25158329-FCD4-4512-8FD8-4B10B5724058}" dt="2021-02-21T08:08:14.351" v="664"/>
          <ac:grpSpMkLst>
            <pc:docMk/>
            <pc:sldMk cId="1202397016" sldId="347"/>
            <ac:grpSpMk id="38" creationId="{18A44CE0-3DC0-4B49-A65B-686187E2EE51}"/>
          </ac:grpSpMkLst>
        </pc:grpChg>
        <pc:grpChg chg="add del mod">
          <ac:chgData name="One Skill" userId="8d49c830ac36a521" providerId="LiveId" clId="{25158329-FCD4-4512-8FD8-4B10B5724058}" dt="2021-02-21T08:10:06.578" v="687" actId="165"/>
          <ac:grpSpMkLst>
            <pc:docMk/>
            <pc:sldMk cId="1202397016" sldId="347"/>
            <ac:grpSpMk id="48" creationId="{F66577DC-E7A0-45BB-A0C8-2622EEE57B67}"/>
          </ac:grpSpMkLst>
        </pc:grpChg>
        <pc:grpChg chg="add del mod">
          <ac:chgData name="One Skill" userId="8d49c830ac36a521" providerId="LiveId" clId="{25158329-FCD4-4512-8FD8-4B10B5724058}" dt="2021-02-21T08:10:20.101" v="694" actId="165"/>
          <ac:grpSpMkLst>
            <pc:docMk/>
            <pc:sldMk cId="1202397016" sldId="347"/>
            <ac:grpSpMk id="49" creationId="{8B82716C-31D2-4EB1-962F-02E45D7F86E7}"/>
          </ac:grpSpMkLst>
        </pc:grpChg>
        <pc:grpChg chg="add mod ord">
          <ac:chgData name="One Skill" userId="8d49c830ac36a521" providerId="LiveId" clId="{25158329-FCD4-4512-8FD8-4B10B5724058}" dt="2021-02-21T08:11:10.471" v="940" actId="688"/>
          <ac:grpSpMkLst>
            <pc:docMk/>
            <pc:sldMk cId="1202397016" sldId="347"/>
            <ac:grpSpMk id="50" creationId="{7BB78F50-186A-4779-89BB-870CE6AE8A15}"/>
          </ac:grpSpMkLst>
        </pc:grpChg>
        <pc:picChg chg="add del mod ord modCrop">
          <ac:chgData name="One Skill" userId="8d49c830ac36a521" providerId="LiveId" clId="{25158329-FCD4-4512-8FD8-4B10B5724058}" dt="2021-02-21T08:12:09.940" v="943" actId="478"/>
          <ac:picMkLst>
            <pc:docMk/>
            <pc:sldMk cId="1202397016" sldId="347"/>
            <ac:picMk id="10" creationId="{4C51D2CD-49AA-47C8-B3AA-616918B272F0}"/>
          </ac:picMkLst>
        </pc:picChg>
        <pc:picChg chg="add mod ord">
          <ac:chgData name="One Skill" userId="8d49c830ac36a521" providerId="LiveId" clId="{25158329-FCD4-4512-8FD8-4B10B5724058}" dt="2021-02-21T08:12:16.336" v="947" actId="13244"/>
          <ac:picMkLst>
            <pc:docMk/>
            <pc:sldMk cId="1202397016" sldId="347"/>
            <ac:picMk id="54" creationId="{1507D8AB-D518-45DF-A4F1-7381F9A56056}"/>
          </ac:picMkLst>
        </pc:picChg>
        <pc:cxnChg chg="add del mod topLvl">
          <ac:chgData name="One Skill" userId="8d49c830ac36a521" providerId="LiveId" clId="{25158329-FCD4-4512-8FD8-4B10B5724058}" dt="2021-02-21T08:10:22.606" v="695" actId="478"/>
          <ac:cxnSpMkLst>
            <pc:docMk/>
            <pc:sldMk cId="1202397016" sldId="347"/>
            <ac:cxnSpMk id="47" creationId="{370C7134-235B-4C8B-A9F2-D1C59FA8C46E}"/>
          </ac:cxnSpMkLst>
        </pc:cxnChg>
      </pc:sldChg>
      <pc:sldChg chg="del">
        <pc:chgData name="One Skill" userId="8d49c830ac36a521" providerId="LiveId" clId="{25158329-FCD4-4512-8FD8-4B10B5724058}" dt="2021-02-21T07:47:23.140" v="469" actId="47"/>
        <pc:sldMkLst>
          <pc:docMk/>
          <pc:sldMk cId="2889904929" sldId="347"/>
        </pc:sldMkLst>
      </pc:sldChg>
      <pc:sldChg chg="addSp delSp modSp new mod modClrScheme delAnim modAnim chgLayout">
        <pc:chgData name="One Skill" userId="8d49c830ac36a521" providerId="LiveId" clId="{25158329-FCD4-4512-8FD8-4B10B5724058}" dt="2021-02-21T08:41:37.494" v="1050" actId="207"/>
        <pc:sldMkLst>
          <pc:docMk/>
          <pc:sldMk cId="1139783326" sldId="348"/>
        </pc:sldMkLst>
        <pc:spChg chg="del">
          <ac:chgData name="One Skill" userId="8d49c830ac36a521" providerId="LiveId" clId="{25158329-FCD4-4512-8FD8-4B10B5724058}" dt="2021-02-21T08:31:07.324" v="963" actId="700"/>
          <ac:spMkLst>
            <pc:docMk/>
            <pc:sldMk cId="1139783326" sldId="348"/>
            <ac:spMk id="2" creationId="{E33E81EE-FCB5-47A1-BF58-87F62F0089C8}"/>
          </ac:spMkLst>
        </pc:spChg>
        <pc:spChg chg="mod ord">
          <ac:chgData name="One Skill" userId="8d49c830ac36a521" providerId="LiveId" clId="{25158329-FCD4-4512-8FD8-4B10B5724058}" dt="2021-02-21T08:31:07.324" v="963" actId="700"/>
          <ac:spMkLst>
            <pc:docMk/>
            <pc:sldMk cId="1139783326" sldId="348"/>
            <ac:spMk id="3" creationId="{56ED38F1-F660-47A6-95C4-C06039D5A7C7}"/>
          </ac:spMkLst>
        </pc:spChg>
        <pc:spChg chg="mod ord">
          <ac:chgData name="One Skill" userId="8d49c830ac36a521" providerId="LiveId" clId="{25158329-FCD4-4512-8FD8-4B10B5724058}" dt="2021-02-21T08:31:07.324" v="963" actId="700"/>
          <ac:spMkLst>
            <pc:docMk/>
            <pc:sldMk cId="1139783326" sldId="348"/>
            <ac:spMk id="4" creationId="{A1C9CB94-8DBF-4730-9B69-8AFB155BF8CB}"/>
          </ac:spMkLst>
        </pc:spChg>
        <pc:spChg chg="add del mod">
          <ac:chgData name="One Skill" userId="8d49c830ac36a521" providerId="LiveId" clId="{25158329-FCD4-4512-8FD8-4B10B5724058}" dt="2021-02-21T08:31:21.727" v="965" actId="478"/>
          <ac:spMkLst>
            <pc:docMk/>
            <pc:sldMk cId="1139783326" sldId="348"/>
            <ac:spMk id="5" creationId="{E6B69534-911D-4DC2-B255-528B314C3F3D}"/>
          </ac:spMkLst>
        </pc:spChg>
        <pc:spChg chg="add del mod">
          <ac:chgData name="One Skill" userId="8d49c830ac36a521" providerId="LiveId" clId="{25158329-FCD4-4512-8FD8-4B10B5724058}" dt="2021-02-21T08:31:21.727" v="965" actId="478"/>
          <ac:spMkLst>
            <pc:docMk/>
            <pc:sldMk cId="1139783326" sldId="348"/>
            <ac:spMk id="6" creationId="{35C957C8-D5F3-4AB2-ACE4-7F9E50041874}"/>
          </ac:spMkLst>
        </pc:spChg>
        <pc:spChg chg="add del mod">
          <ac:chgData name="One Skill" userId="8d49c830ac36a521" providerId="LiveId" clId="{25158329-FCD4-4512-8FD8-4B10B5724058}" dt="2021-02-21T08:31:21.727" v="965" actId="478"/>
          <ac:spMkLst>
            <pc:docMk/>
            <pc:sldMk cId="1139783326" sldId="348"/>
            <ac:spMk id="7" creationId="{9C0AA9EB-337C-4990-8B9D-00E8E107E5DD}"/>
          </ac:spMkLst>
        </pc:spChg>
        <pc:spChg chg="add del mod">
          <ac:chgData name="One Skill" userId="8d49c830ac36a521" providerId="LiveId" clId="{25158329-FCD4-4512-8FD8-4B10B5724058}" dt="2021-02-21T08:36:28.938" v="998" actId="478"/>
          <ac:spMkLst>
            <pc:docMk/>
            <pc:sldMk cId="1139783326" sldId="348"/>
            <ac:spMk id="8" creationId="{F6F12080-A17F-4DB7-B703-E2AA3F33F1C6}"/>
          </ac:spMkLst>
        </pc:spChg>
        <pc:spChg chg="add del mod">
          <ac:chgData name="One Skill" userId="8d49c830ac36a521" providerId="LiveId" clId="{25158329-FCD4-4512-8FD8-4B10B5724058}" dt="2021-02-21T08:36:28.938" v="998" actId="478"/>
          <ac:spMkLst>
            <pc:docMk/>
            <pc:sldMk cId="1139783326" sldId="348"/>
            <ac:spMk id="9" creationId="{EB2A6573-2ADE-4345-907B-A2065C14BB26}"/>
          </ac:spMkLst>
        </pc:spChg>
        <pc:spChg chg="add del mod">
          <ac:chgData name="One Skill" userId="8d49c830ac36a521" providerId="LiveId" clId="{25158329-FCD4-4512-8FD8-4B10B5724058}" dt="2021-02-21T08:36:28.938" v="998" actId="478"/>
          <ac:spMkLst>
            <pc:docMk/>
            <pc:sldMk cId="1139783326" sldId="348"/>
            <ac:spMk id="10" creationId="{97BFD3E7-7C06-4474-BC15-DC06A646EEDF}"/>
          </ac:spMkLst>
        </pc:spChg>
        <pc:spChg chg="add del mod">
          <ac:chgData name="One Skill" userId="8d49c830ac36a521" providerId="LiveId" clId="{25158329-FCD4-4512-8FD8-4B10B5724058}" dt="2021-02-21T08:36:26.720" v="997" actId="478"/>
          <ac:spMkLst>
            <pc:docMk/>
            <pc:sldMk cId="1139783326" sldId="348"/>
            <ac:spMk id="11" creationId="{64EB8039-4B4A-435F-A944-FE399836A993}"/>
          </ac:spMkLst>
        </pc:spChg>
        <pc:spChg chg="add del mod">
          <ac:chgData name="One Skill" userId="8d49c830ac36a521" providerId="LiveId" clId="{25158329-FCD4-4512-8FD8-4B10B5724058}" dt="2021-02-21T08:38:04.313" v="1016" actId="478"/>
          <ac:spMkLst>
            <pc:docMk/>
            <pc:sldMk cId="1139783326" sldId="348"/>
            <ac:spMk id="12" creationId="{5C33EB0B-1A9B-4C47-A097-D91E3AC4D348}"/>
          </ac:spMkLst>
        </pc:spChg>
        <pc:spChg chg="add mod">
          <ac:chgData name="One Skill" userId="8d49c830ac36a521" providerId="LiveId" clId="{25158329-FCD4-4512-8FD8-4B10B5724058}" dt="2021-02-21T08:41:37.494" v="1050" actId="207"/>
          <ac:spMkLst>
            <pc:docMk/>
            <pc:sldMk cId="1139783326" sldId="348"/>
            <ac:spMk id="13" creationId="{6357BDAA-D941-4882-AF3F-3BB9B86B8934}"/>
          </ac:spMkLst>
        </pc:spChg>
        <pc:spChg chg="add mod">
          <ac:chgData name="One Skill" userId="8d49c830ac36a521" providerId="LiveId" clId="{25158329-FCD4-4512-8FD8-4B10B5724058}" dt="2021-02-21T08:39:09.006" v="1028"/>
          <ac:spMkLst>
            <pc:docMk/>
            <pc:sldMk cId="1139783326" sldId="348"/>
            <ac:spMk id="14" creationId="{6E21A7D4-DD07-4A4D-9744-6FABF16071AD}"/>
          </ac:spMkLst>
        </pc:spChg>
        <pc:spChg chg="add mod">
          <ac:chgData name="One Skill" userId="8d49c830ac36a521" providerId="LiveId" clId="{25158329-FCD4-4512-8FD8-4B10B5724058}" dt="2021-02-21T08:39:09.006" v="1028"/>
          <ac:spMkLst>
            <pc:docMk/>
            <pc:sldMk cId="1139783326" sldId="348"/>
            <ac:spMk id="15" creationId="{930F4D67-E086-4686-918A-3DC9636F7AC3}"/>
          </ac:spMkLst>
        </pc:spChg>
        <pc:spChg chg="add mod">
          <ac:chgData name="One Skill" userId="8d49c830ac36a521" providerId="LiveId" clId="{25158329-FCD4-4512-8FD8-4B10B5724058}" dt="2021-02-21T08:39:09.006" v="1028"/>
          <ac:spMkLst>
            <pc:docMk/>
            <pc:sldMk cId="1139783326" sldId="348"/>
            <ac:spMk id="16" creationId="{163F8FDB-9722-4430-B814-20A7F70FB829}"/>
          </ac:spMkLst>
        </pc:spChg>
      </pc:sldChg>
      <pc:sldChg chg="del">
        <pc:chgData name="One Skill" userId="8d49c830ac36a521" providerId="LiveId" clId="{25158329-FCD4-4512-8FD8-4B10B5724058}" dt="2021-02-21T07:47:23.140" v="469" actId="47"/>
        <pc:sldMkLst>
          <pc:docMk/>
          <pc:sldMk cId="1541188478" sldId="348"/>
        </pc:sldMkLst>
      </pc:sldChg>
      <pc:sldChg chg="addSp delSp modSp add del mod modAnim">
        <pc:chgData name="One Skill" userId="8d49c830ac36a521" providerId="LiveId" clId="{25158329-FCD4-4512-8FD8-4B10B5724058}" dt="2021-02-21T08:26:35.238" v="961" actId="47"/>
        <pc:sldMkLst>
          <pc:docMk/>
          <pc:sldMk cId="2925774594" sldId="348"/>
        </pc:sldMkLst>
        <pc:spChg chg="add del mod">
          <ac:chgData name="One Skill" userId="8d49c830ac36a521" providerId="LiveId" clId="{25158329-FCD4-4512-8FD8-4B10B5724058}" dt="2021-02-21T08:23:12.652" v="958"/>
          <ac:spMkLst>
            <pc:docMk/>
            <pc:sldMk cId="2925774594" sldId="348"/>
            <ac:spMk id="2" creationId="{F3D64984-902F-47DE-8A96-30E88E3FFA26}"/>
          </ac:spMkLst>
        </pc:spChg>
        <pc:spChg chg="del mod topLvl">
          <ac:chgData name="One Skill" userId="8d49c830ac36a521" providerId="LiveId" clId="{25158329-FCD4-4512-8FD8-4B10B5724058}" dt="2021-02-21T08:23:12.652" v="958"/>
          <ac:spMkLst>
            <pc:docMk/>
            <pc:sldMk cId="2925774594" sldId="348"/>
            <ac:spMk id="13" creationId="{CC6838FF-CF10-46B9-8790-F39A230FFFA3}"/>
          </ac:spMkLst>
        </pc:spChg>
        <pc:spChg chg="mod topLvl">
          <ac:chgData name="One Skill" userId="8d49c830ac36a521" providerId="LiveId" clId="{25158329-FCD4-4512-8FD8-4B10B5724058}" dt="2021-02-21T08:23:21.577" v="959" actId="164"/>
          <ac:spMkLst>
            <pc:docMk/>
            <pc:sldMk cId="2925774594" sldId="348"/>
            <ac:spMk id="45" creationId="{35979411-3F92-4D3A-B266-0A18992479B5}"/>
          </ac:spMkLst>
        </pc:spChg>
        <pc:spChg chg="mod">
          <ac:chgData name="One Skill" userId="8d49c830ac36a521" providerId="LiveId" clId="{25158329-FCD4-4512-8FD8-4B10B5724058}" dt="2021-02-21T08:23:21.577" v="959" actId="164"/>
          <ac:spMkLst>
            <pc:docMk/>
            <pc:sldMk cId="2925774594" sldId="348"/>
            <ac:spMk id="46" creationId="{20023763-109D-47D0-BBAB-9AF507035617}"/>
          </ac:spMkLst>
        </pc:spChg>
        <pc:grpChg chg="add mod">
          <ac:chgData name="One Skill" userId="8d49c830ac36a521" providerId="LiveId" clId="{25158329-FCD4-4512-8FD8-4B10B5724058}" dt="2021-02-21T08:23:21.577" v="959" actId="164"/>
          <ac:grpSpMkLst>
            <pc:docMk/>
            <pc:sldMk cId="2925774594" sldId="348"/>
            <ac:grpSpMk id="8" creationId="{C47C48B6-118B-42AC-BB41-B38776FC046B}"/>
          </ac:grpSpMkLst>
        </pc:grpChg>
        <pc:grpChg chg="del">
          <ac:chgData name="One Skill" userId="8d49c830ac36a521" providerId="LiveId" clId="{25158329-FCD4-4512-8FD8-4B10B5724058}" dt="2021-02-21T08:22:29.952" v="950" actId="165"/>
          <ac:grpSpMkLst>
            <pc:docMk/>
            <pc:sldMk cId="2925774594" sldId="348"/>
            <ac:grpSpMk id="50" creationId="{7BB78F50-186A-4779-89BB-870CE6AE8A15}"/>
          </ac:grpSpMkLst>
        </pc:grpChg>
      </pc:sldChg>
      <pc:sldChg chg="addSp delSp modSp add mod modClrScheme modAnim chgLayout">
        <pc:chgData name="One Skill" userId="8d49c830ac36a521" providerId="LiveId" clId="{25158329-FCD4-4512-8FD8-4B10B5724058}" dt="2021-02-21T08:49:48.606" v="1218" actId="13244"/>
        <pc:sldMkLst>
          <pc:docMk/>
          <pc:sldMk cId="2749564342" sldId="349"/>
        </pc:sldMkLst>
        <pc:spChg chg="add del mod ord">
          <ac:chgData name="One Skill" userId="8d49c830ac36a521" providerId="LiveId" clId="{25158329-FCD4-4512-8FD8-4B10B5724058}" dt="2021-02-21T08:44:06.994" v="1077" actId="931"/>
          <ac:spMkLst>
            <pc:docMk/>
            <pc:sldMk cId="2749564342" sldId="349"/>
            <ac:spMk id="2" creationId="{D2295DD6-CFD8-44F5-92A1-61729317F622}"/>
          </ac:spMkLst>
        </pc:spChg>
        <pc:spChg chg="mod ord">
          <ac:chgData name="One Skill" userId="8d49c830ac36a521" providerId="LiveId" clId="{25158329-FCD4-4512-8FD8-4B10B5724058}" dt="2021-02-21T08:40:52.005" v="1042" actId="700"/>
          <ac:spMkLst>
            <pc:docMk/>
            <pc:sldMk cId="2749564342" sldId="349"/>
            <ac:spMk id="3" creationId="{56ED38F1-F660-47A6-95C4-C06039D5A7C7}"/>
          </ac:spMkLst>
        </pc:spChg>
        <pc:spChg chg="mod ord">
          <ac:chgData name="One Skill" userId="8d49c830ac36a521" providerId="LiveId" clId="{25158329-FCD4-4512-8FD8-4B10B5724058}" dt="2021-02-21T08:40:52.005" v="1042" actId="700"/>
          <ac:spMkLst>
            <pc:docMk/>
            <pc:sldMk cId="2749564342" sldId="349"/>
            <ac:spMk id="4" creationId="{A1C9CB94-8DBF-4730-9B69-8AFB155BF8CB}"/>
          </ac:spMkLst>
        </pc:spChg>
        <pc:spChg chg="add del mod ord">
          <ac:chgData name="One Skill" userId="8d49c830ac36a521" providerId="LiveId" clId="{25158329-FCD4-4512-8FD8-4B10B5724058}" dt="2021-02-21T08:43:46.531" v="1072" actId="11529"/>
          <ac:spMkLst>
            <pc:docMk/>
            <pc:sldMk cId="2749564342" sldId="349"/>
            <ac:spMk id="7" creationId="{698A4D8A-9A06-44CB-A39D-FA4D45CB3F60}"/>
          </ac:spMkLst>
        </pc:spChg>
        <pc:spChg chg="add del mod ord">
          <ac:chgData name="One Skill" userId="8d49c830ac36a521" providerId="LiveId" clId="{25158329-FCD4-4512-8FD8-4B10B5724058}" dt="2021-02-21T08:46:17.398" v="1107"/>
          <ac:spMkLst>
            <pc:docMk/>
            <pc:sldMk cId="2749564342" sldId="349"/>
            <ac:spMk id="10" creationId="{4837DC5D-A083-4647-9ACF-042CE8A14E14}"/>
          </ac:spMkLst>
        </pc:spChg>
        <pc:spChg chg="add mod topLvl">
          <ac:chgData name="One Skill" userId="8d49c830ac36a521" providerId="LiveId" clId="{25158329-FCD4-4512-8FD8-4B10B5724058}" dt="2021-02-21T08:47:51.607" v="1138" actId="164"/>
          <ac:spMkLst>
            <pc:docMk/>
            <pc:sldMk cId="2749564342" sldId="349"/>
            <ac:spMk id="11" creationId="{19A5824D-3CAC-462B-81CD-16086798DC4C}"/>
          </ac:spMkLst>
        </pc:spChg>
        <pc:spChg chg="add del mod">
          <ac:chgData name="One Skill" userId="8d49c830ac36a521" providerId="LiveId" clId="{25158329-FCD4-4512-8FD8-4B10B5724058}" dt="2021-02-21T08:46:17.398" v="1107"/>
          <ac:spMkLst>
            <pc:docMk/>
            <pc:sldMk cId="2749564342" sldId="349"/>
            <ac:spMk id="13" creationId="{6357BDAA-D941-4882-AF3F-3BB9B86B8934}"/>
          </ac:spMkLst>
        </pc:spChg>
        <pc:spChg chg="mod">
          <ac:chgData name="One Skill" userId="8d49c830ac36a521" providerId="LiveId" clId="{25158329-FCD4-4512-8FD8-4B10B5724058}" dt="2021-02-21T08:44:53.382" v="1092"/>
          <ac:spMkLst>
            <pc:docMk/>
            <pc:sldMk cId="2749564342" sldId="349"/>
            <ac:spMk id="18" creationId="{0386A1C9-BA78-4DA4-A8EA-349A3DF35C87}"/>
          </ac:spMkLst>
        </pc:spChg>
        <pc:spChg chg="mod">
          <ac:chgData name="One Skill" userId="8d49c830ac36a521" providerId="LiveId" clId="{25158329-FCD4-4512-8FD8-4B10B5724058}" dt="2021-02-21T08:44:53.382" v="1092"/>
          <ac:spMkLst>
            <pc:docMk/>
            <pc:sldMk cId="2749564342" sldId="349"/>
            <ac:spMk id="19" creationId="{107F2930-7C11-4997-855C-2B03F25FE56F}"/>
          </ac:spMkLst>
        </pc:spChg>
        <pc:spChg chg="mod">
          <ac:chgData name="One Skill" userId="8d49c830ac36a521" providerId="LiveId" clId="{25158329-FCD4-4512-8FD8-4B10B5724058}" dt="2021-02-21T08:44:53.382" v="1092"/>
          <ac:spMkLst>
            <pc:docMk/>
            <pc:sldMk cId="2749564342" sldId="349"/>
            <ac:spMk id="20" creationId="{0916D53B-03F3-429A-8B9E-B450BCE8EF5A}"/>
          </ac:spMkLst>
        </pc:spChg>
        <pc:spChg chg="mod">
          <ac:chgData name="One Skill" userId="8d49c830ac36a521" providerId="LiveId" clId="{25158329-FCD4-4512-8FD8-4B10B5724058}" dt="2021-02-21T08:44:53.382" v="1092"/>
          <ac:spMkLst>
            <pc:docMk/>
            <pc:sldMk cId="2749564342" sldId="349"/>
            <ac:spMk id="21" creationId="{E9B50F06-58EE-4A8A-9566-B5B003A2190D}"/>
          </ac:spMkLst>
        </pc:spChg>
        <pc:spChg chg="mod">
          <ac:chgData name="One Skill" userId="8d49c830ac36a521" providerId="LiveId" clId="{25158329-FCD4-4512-8FD8-4B10B5724058}" dt="2021-02-21T08:44:53.382" v="1092"/>
          <ac:spMkLst>
            <pc:docMk/>
            <pc:sldMk cId="2749564342" sldId="349"/>
            <ac:spMk id="22" creationId="{DDF12EB1-1EF5-43D4-BDDE-B30C99E3F723}"/>
          </ac:spMkLst>
        </pc:spChg>
        <pc:spChg chg="mod">
          <ac:chgData name="One Skill" userId="8d49c830ac36a521" providerId="LiveId" clId="{25158329-FCD4-4512-8FD8-4B10B5724058}" dt="2021-02-21T08:44:53.382" v="1092"/>
          <ac:spMkLst>
            <pc:docMk/>
            <pc:sldMk cId="2749564342" sldId="349"/>
            <ac:spMk id="23" creationId="{85415169-EAC7-40FE-A3F7-654C1634B9EE}"/>
          </ac:spMkLst>
        </pc:spChg>
        <pc:spChg chg="mod">
          <ac:chgData name="One Skill" userId="8d49c830ac36a521" providerId="LiveId" clId="{25158329-FCD4-4512-8FD8-4B10B5724058}" dt="2021-02-21T08:44:53.382" v="1092"/>
          <ac:spMkLst>
            <pc:docMk/>
            <pc:sldMk cId="2749564342" sldId="349"/>
            <ac:spMk id="24" creationId="{E0F20FB5-9CA7-4393-BD82-406928C1A7CA}"/>
          </ac:spMkLst>
        </pc:spChg>
        <pc:spChg chg="mod">
          <ac:chgData name="One Skill" userId="8d49c830ac36a521" providerId="LiveId" clId="{25158329-FCD4-4512-8FD8-4B10B5724058}" dt="2021-02-21T08:44:53.382" v="1092"/>
          <ac:spMkLst>
            <pc:docMk/>
            <pc:sldMk cId="2749564342" sldId="349"/>
            <ac:spMk id="25" creationId="{CEB8DEA9-D508-4BE1-A399-AD6AC493799F}"/>
          </ac:spMkLst>
        </pc:spChg>
        <pc:spChg chg="mod">
          <ac:chgData name="One Skill" userId="8d49c830ac36a521" providerId="LiveId" clId="{25158329-FCD4-4512-8FD8-4B10B5724058}" dt="2021-02-21T08:44:53.382" v="1092"/>
          <ac:spMkLst>
            <pc:docMk/>
            <pc:sldMk cId="2749564342" sldId="349"/>
            <ac:spMk id="26" creationId="{83F1990D-6650-48FA-8252-1E4B6E17FF5F}"/>
          </ac:spMkLst>
        </pc:spChg>
        <pc:spChg chg="mod">
          <ac:chgData name="One Skill" userId="8d49c830ac36a521" providerId="LiveId" clId="{25158329-FCD4-4512-8FD8-4B10B5724058}" dt="2021-02-21T08:44:53.382" v="1092"/>
          <ac:spMkLst>
            <pc:docMk/>
            <pc:sldMk cId="2749564342" sldId="349"/>
            <ac:spMk id="27" creationId="{05361A18-B4B3-483D-9C1B-6411F5A0741E}"/>
          </ac:spMkLst>
        </pc:spChg>
        <pc:spChg chg="mod">
          <ac:chgData name="One Skill" userId="8d49c830ac36a521" providerId="LiveId" clId="{25158329-FCD4-4512-8FD8-4B10B5724058}" dt="2021-02-21T08:44:53.382" v="1092"/>
          <ac:spMkLst>
            <pc:docMk/>
            <pc:sldMk cId="2749564342" sldId="349"/>
            <ac:spMk id="28" creationId="{2097FF58-E44D-459B-8950-E47614F260D3}"/>
          </ac:spMkLst>
        </pc:spChg>
        <pc:spChg chg="mod">
          <ac:chgData name="One Skill" userId="8d49c830ac36a521" providerId="LiveId" clId="{25158329-FCD4-4512-8FD8-4B10B5724058}" dt="2021-02-21T08:44:53.382" v="1092"/>
          <ac:spMkLst>
            <pc:docMk/>
            <pc:sldMk cId="2749564342" sldId="349"/>
            <ac:spMk id="29" creationId="{E3DAE76E-8E8C-4A4D-8736-E8DA6AF57EE2}"/>
          </ac:spMkLst>
        </pc:spChg>
        <pc:spChg chg="mod">
          <ac:chgData name="One Skill" userId="8d49c830ac36a521" providerId="LiveId" clId="{25158329-FCD4-4512-8FD8-4B10B5724058}" dt="2021-02-21T08:44:53.382" v="1092"/>
          <ac:spMkLst>
            <pc:docMk/>
            <pc:sldMk cId="2749564342" sldId="349"/>
            <ac:spMk id="30" creationId="{DD891966-0493-47CA-9B22-4C552F6ADBC7}"/>
          </ac:spMkLst>
        </pc:spChg>
        <pc:spChg chg="mod">
          <ac:chgData name="One Skill" userId="8d49c830ac36a521" providerId="LiveId" clId="{25158329-FCD4-4512-8FD8-4B10B5724058}" dt="2021-02-21T08:44:53.382" v="1092"/>
          <ac:spMkLst>
            <pc:docMk/>
            <pc:sldMk cId="2749564342" sldId="349"/>
            <ac:spMk id="31" creationId="{64910DE3-7E11-4857-875C-25D360438B31}"/>
          </ac:spMkLst>
        </pc:spChg>
        <pc:spChg chg="mod">
          <ac:chgData name="One Skill" userId="8d49c830ac36a521" providerId="LiveId" clId="{25158329-FCD4-4512-8FD8-4B10B5724058}" dt="2021-02-21T08:44:53.382" v="1092"/>
          <ac:spMkLst>
            <pc:docMk/>
            <pc:sldMk cId="2749564342" sldId="349"/>
            <ac:spMk id="32" creationId="{F2C3A048-C775-4D39-9E1D-415AD7373E31}"/>
          </ac:spMkLst>
        </pc:spChg>
        <pc:spChg chg="mod">
          <ac:chgData name="One Skill" userId="8d49c830ac36a521" providerId="LiveId" clId="{25158329-FCD4-4512-8FD8-4B10B5724058}" dt="2021-02-21T08:44:53.382" v="1092"/>
          <ac:spMkLst>
            <pc:docMk/>
            <pc:sldMk cId="2749564342" sldId="349"/>
            <ac:spMk id="33" creationId="{92CD65D8-DCFD-4645-BF3D-423C4019CA84}"/>
          </ac:spMkLst>
        </pc:spChg>
        <pc:spChg chg="mod">
          <ac:chgData name="One Skill" userId="8d49c830ac36a521" providerId="LiveId" clId="{25158329-FCD4-4512-8FD8-4B10B5724058}" dt="2021-02-21T08:44:53.382" v="1092"/>
          <ac:spMkLst>
            <pc:docMk/>
            <pc:sldMk cId="2749564342" sldId="349"/>
            <ac:spMk id="34" creationId="{904E7543-8E44-4322-978F-05D035C95124}"/>
          </ac:spMkLst>
        </pc:spChg>
        <pc:spChg chg="mod">
          <ac:chgData name="One Skill" userId="8d49c830ac36a521" providerId="LiveId" clId="{25158329-FCD4-4512-8FD8-4B10B5724058}" dt="2021-02-21T08:44:53.382" v="1092"/>
          <ac:spMkLst>
            <pc:docMk/>
            <pc:sldMk cId="2749564342" sldId="349"/>
            <ac:spMk id="35" creationId="{7C11765C-82C2-49A9-8780-3CF234C208CD}"/>
          </ac:spMkLst>
        </pc:spChg>
        <pc:spChg chg="mod">
          <ac:chgData name="One Skill" userId="8d49c830ac36a521" providerId="LiveId" clId="{25158329-FCD4-4512-8FD8-4B10B5724058}" dt="2021-02-21T08:44:53.382" v="1092"/>
          <ac:spMkLst>
            <pc:docMk/>
            <pc:sldMk cId="2749564342" sldId="349"/>
            <ac:spMk id="36" creationId="{786E0211-B304-439D-9E3E-8C40A883725A}"/>
          </ac:spMkLst>
        </pc:spChg>
        <pc:spChg chg="mod">
          <ac:chgData name="One Skill" userId="8d49c830ac36a521" providerId="LiveId" clId="{25158329-FCD4-4512-8FD8-4B10B5724058}" dt="2021-02-21T08:44:53.382" v="1092"/>
          <ac:spMkLst>
            <pc:docMk/>
            <pc:sldMk cId="2749564342" sldId="349"/>
            <ac:spMk id="37" creationId="{669A2568-7ED5-4701-9877-D1D53658F9CE}"/>
          </ac:spMkLst>
        </pc:spChg>
        <pc:spChg chg="mod">
          <ac:chgData name="One Skill" userId="8d49c830ac36a521" providerId="LiveId" clId="{25158329-FCD4-4512-8FD8-4B10B5724058}" dt="2021-02-21T08:44:53.382" v="1092"/>
          <ac:spMkLst>
            <pc:docMk/>
            <pc:sldMk cId="2749564342" sldId="349"/>
            <ac:spMk id="39" creationId="{8F24EA19-0619-4BD6-9C4B-EF864D133511}"/>
          </ac:spMkLst>
        </pc:spChg>
        <pc:spChg chg="mod">
          <ac:chgData name="One Skill" userId="8d49c830ac36a521" providerId="LiveId" clId="{25158329-FCD4-4512-8FD8-4B10B5724058}" dt="2021-02-21T08:44:53.382" v="1092"/>
          <ac:spMkLst>
            <pc:docMk/>
            <pc:sldMk cId="2749564342" sldId="349"/>
            <ac:spMk id="40" creationId="{27D63A2C-76BA-4F73-B5E4-1246183853E9}"/>
          </ac:spMkLst>
        </pc:spChg>
        <pc:spChg chg="mod">
          <ac:chgData name="One Skill" userId="8d49c830ac36a521" providerId="LiveId" clId="{25158329-FCD4-4512-8FD8-4B10B5724058}" dt="2021-02-21T08:44:53.382" v="1092"/>
          <ac:spMkLst>
            <pc:docMk/>
            <pc:sldMk cId="2749564342" sldId="349"/>
            <ac:spMk id="41" creationId="{CAFDA95C-81BF-4ACD-A45B-3B62B13634D0}"/>
          </ac:spMkLst>
        </pc:spChg>
        <pc:spChg chg="mod">
          <ac:chgData name="One Skill" userId="8d49c830ac36a521" providerId="LiveId" clId="{25158329-FCD4-4512-8FD8-4B10B5724058}" dt="2021-02-21T08:44:53.382" v="1092"/>
          <ac:spMkLst>
            <pc:docMk/>
            <pc:sldMk cId="2749564342" sldId="349"/>
            <ac:spMk id="42" creationId="{6A1FA29B-6D3D-4AED-99FD-0065DFE6BBDA}"/>
          </ac:spMkLst>
        </pc:spChg>
        <pc:spChg chg="mod">
          <ac:chgData name="One Skill" userId="8d49c830ac36a521" providerId="LiveId" clId="{25158329-FCD4-4512-8FD8-4B10B5724058}" dt="2021-02-21T08:44:53.382" v="1092"/>
          <ac:spMkLst>
            <pc:docMk/>
            <pc:sldMk cId="2749564342" sldId="349"/>
            <ac:spMk id="43" creationId="{5C3DAE35-F51D-4CFC-BC07-955F4C8C518A}"/>
          </ac:spMkLst>
        </pc:spChg>
        <pc:spChg chg="mod">
          <ac:chgData name="One Skill" userId="8d49c830ac36a521" providerId="LiveId" clId="{25158329-FCD4-4512-8FD8-4B10B5724058}" dt="2021-02-21T08:44:53.382" v="1092"/>
          <ac:spMkLst>
            <pc:docMk/>
            <pc:sldMk cId="2749564342" sldId="349"/>
            <ac:spMk id="44" creationId="{B5840C3C-A963-4D60-AE61-44815061D4B7}"/>
          </ac:spMkLst>
        </pc:spChg>
        <pc:spChg chg="mod">
          <ac:chgData name="One Skill" userId="8d49c830ac36a521" providerId="LiveId" clId="{25158329-FCD4-4512-8FD8-4B10B5724058}" dt="2021-02-21T08:45:40.049" v="1098"/>
          <ac:spMkLst>
            <pc:docMk/>
            <pc:sldMk cId="2749564342" sldId="349"/>
            <ac:spMk id="45" creationId="{1295E652-28E5-4ADE-A320-A1B78F5BB992}"/>
          </ac:spMkLst>
        </pc:spChg>
        <pc:spChg chg="mod">
          <ac:chgData name="One Skill" userId="8d49c830ac36a521" providerId="LiveId" clId="{25158329-FCD4-4512-8FD8-4B10B5724058}" dt="2021-02-21T08:47:51.607" v="1138" actId="164"/>
          <ac:spMkLst>
            <pc:docMk/>
            <pc:sldMk cId="2749564342" sldId="349"/>
            <ac:spMk id="46" creationId="{6488ABB1-5000-4AD2-B2E0-934562B12FD2}"/>
          </ac:spMkLst>
        </pc:spChg>
        <pc:spChg chg="add del mod">
          <ac:chgData name="One Skill" userId="8d49c830ac36a521" providerId="LiveId" clId="{25158329-FCD4-4512-8FD8-4B10B5724058}" dt="2021-02-21T08:49:45.902" v="1215" actId="931"/>
          <ac:spMkLst>
            <pc:docMk/>
            <pc:sldMk cId="2749564342" sldId="349"/>
            <ac:spMk id="51" creationId="{49A7B238-585E-4696-B9B2-376706686348}"/>
          </ac:spMkLst>
        </pc:spChg>
        <pc:grpChg chg="add mod">
          <ac:chgData name="One Skill" userId="8d49c830ac36a521" providerId="LiveId" clId="{25158329-FCD4-4512-8FD8-4B10B5724058}" dt="2021-02-21T08:44:53.382" v="1092"/>
          <ac:grpSpMkLst>
            <pc:docMk/>
            <pc:sldMk cId="2749564342" sldId="349"/>
            <ac:grpSpMk id="17" creationId="{F639572C-F2C1-4CD6-9E82-B2416F09BE96}"/>
          </ac:grpSpMkLst>
        </pc:grpChg>
        <pc:grpChg chg="mod">
          <ac:chgData name="One Skill" userId="8d49c830ac36a521" providerId="LiveId" clId="{25158329-FCD4-4512-8FD8-4B10B5724058}" dt="2021-02-21T08:44:53.382" v="1092"/>
          <ac:grpSpMkLst>
            <pc:docMk/>
            <pc:sldMk cId="2749564342" sldId="349"/>
            <ac:grpSpMk id="38" creationId="{08300BBE-C177-4AF1-BBDC-93E3CFB3E5D0}"/>
          </ac:grpSpMkLst>
        </pc:grpChg>
        <pc:grpChg chg="add del mod">
          <ac:chgData name="One Skill" userId="8d49c830ac36a521" providerId="LiveId" clId="{25158329-FCD4-4512-8FD8-4B10B5724058}" dt="2021-02-21T08:47:46.275" v="1137" actId="478"/>
          <ac:grpSpMkLst>
            <pc:docMk/>
            <pc:sldMk cId="2749564342" sldId="349"/>
            <ac:grpSpMk id="48" creationId="{B9CCB353-0B5A-45E7-8D64-ABEF64A55342}"/>
          </ac:grpSpMkLst>
        </pc:grpChg>
        <pc:grpChg chg="add mod ord">
          <ac:chgData name="One Skill" userId="8d49c830ac36a521" providerId="LiveId" clId="{25158329-FCD4-4512-8FD8-4B10B5724058}" dt="2021-02-21T08:48:29.331" v="1208" actId="13244"/>
          <ac:grpSpMkLst>
            <pc:docMk/>
            <pc:sldMk cId="2749564342" sldId="349"/>
            <ac:grpSpMk id="49" creationId="{D8E7F3D7-79A2-4073-A415-6D92B7DF7F24}"/>
          </ac:grpSpMkLst>
        </pc:grpChg>
        <pc:picChg chg="add del mod modCrop">
          <ac:chgData name="One Skill" userId="8d49c830ac36a521" providerId="LiveId" clId="{25158329-FCD4-4512-8FD8-4B10B5724058}" dt="2021-02-21T08:43:48.607" v="1076" actId="931"/>
          <ac:picMkLst>
            <pc:docMk/>
            <pc:sldMk cId="2749564342" sldId="349"/>
            <ac:picMk id="6" creationId="{F8783DC9-1144-44D2-B006-4F5B413D8676}"/>
          </ac:picMkLst>
        </pc:picChg>
        <pc:picChg chg="add del mod ord modCrop">
          <ac:chgData name="One Skill" userId="8d49c830ac36a521" providerId="LiveId" clId="{25158329-FCD4-4512-8FD8-4B10B5724058}" dt="2021-02-21T08:49:39.928" v="1214" actId="478"/>
          <ac:picMkLst>
            <pc:docMk/>
            <pc:sldMk cId="2749564342" sldId="349"/>
            <ac:picMk id="9" creationId="{C383F981-6235-425B-A8EF-B29B5AC572AB}"/>
          </ac:picMkLst>
        </pc:picChg>
        <pc:picChg chg="add mod ord">
          <ac:chgData name="One Skill" userId="8d49c830ac36a521" providerId="LiveId" clId="{25158329-FCD4-4512-8FD8-4B10B5724058}" dt="2021-02-21T08:49:48.606" v="1218" actId="13244"/>
          <ac:picMkLst>
            <pc:docMk/>
            <pc:sldMk cId="2749564342" sldId="349"/>
            <ac:picMk id="53" creationId="{46D4DCEE-3CF7-45AB-B4B3-D43FF833B8B0}"/>
          </ac:picMkLst>
        </pc:picChg>
        <pc:cxnChg chg="add del mod topLvl">
          <ac:chgData name="One Skill" userId="8d49c830ac36a521" providerId="LiveId" clId="{25158329-FCD4-4512-8FD8-4B10B5724058}" dt="2021-02-21T08:47:46.275" v="1137" actId="478"/>
          <ac:cxnSpMkLst>
            <pc:docMk/>
            <pc:sldMk cId="2749564342" sldId="349"/>
            <ac:cxnSpMk id="47" creationId="{26CD07F7-B311-4149-A764-752C548E7C69}"/>
          </ac:cxnSpMkLst>
        </pc:cxnChg>
      </pc:sldChg>
      <pc:sldChg chg="addSp delSp modSp new del mod modClrScheme delAnim modAnim chgLayout">
        <pc:chgData name="One Skill" userId="8d49c830ac36a521" providerId="LiveId" clId="{25158329-FCD4-4512-8FD8-4B10B5724058}" dt="2021-02-21T07:51:05.093" v="487" actId="47"/>
        <pc:sldMkLst>
          <pc:docMk/>
          <pc:sldMk cId="3974069347" sldId="349"/>
        </pc:sldMkLst>
        <pc:spChg chg="del">
          <ac:chgData name="One Skill" userId="8d49c830ac36a521" providerId="LiveId" clId="{25158329-FCD4-4512-8FD8-4B10B5724058}" dt="2021-02-21T07:33:37.805" v="301" actId="700"/>
          <ac:spMkLst>
            <pc:docMk/>
            <pc:sldMk cId="3974069347" sldId="349"/>
            <ac:spMk id="2" creationId="{7E7D9C69-AF01-49CC-8675-B23B7EA5E58C}"/>
          </ac:spMkLst>
        </pc:spChg>
        <pc:spChg chg="mod ord">
          <ac:chgData name="One Skill" userId="8d49c830ac36a521" providerId="LiveId" clId="{25158329-FCD4-4512-8FD8-4B10B5724058}" dt="2021-02-21T07:33:37.805" v="301" actId="700"/>
          <ac:spMkLst>
            <pc:docMk/>
            <pc:sldMk cId="3974069347" sldId="349"/>
            <ac:spMk id="3" creationId="{07125308-6325-470C-8F35-46AE1C417C47}"/>
          </ac:spMkLst>
        </pc:spChg>
        <pc:spChg chg="mod ord">
          <ac:chgData name="One Skill" userId="8d49c830ac36a521" providerId="LiveId" clId="{25158329-FCD4-4512-8FD8-4B10B5724058}" dt="2021-02-21T07:33:37.805" v="301" actId="700"/>
          <ac:spMkLst>
            <pc:docMk/>
            <pc:sldMk cId="3974069347" sldId="349"/>
            <ac:spMk id="4" creationId="{C01228E4-D593-4B4A-9367-B83B1F3A1979}"/>
          </ac:spMkLst>
        </pc:spChg>
        <pc:spChg chg="add del mod">
          <ac:chgData name="One Skill" userId="8d49c830ac36a521" providerId="LiveId" clId="{25158329-FCD4-4512-8FD8-4B10B5724058}" dt="2021-02-21T07:35:04.582" v="319" actId="478"/>
          <ac:spMkLst>
            <pc:docMk/>
            <pc:sldMk cId="3974069347" sldId="349"/>
            <ac:spMk id="5" creationId="{5CB4548F-CB67-4840-9937-D87805BC1C88}"/>
          </ac:spMkLst>
        </pc:spChg>
        <pc:spChg chg="add del mod">
          <ac:chgData name="One Skill" userId="8d49c830ac36a521" providerId="LiveId" clId="{25158329-FCD4-4512-8FD8-4B10B5724058}" dt="2021-02-21T07:36:30.013" v="340" actId="478"/>
          <ac:spMkLst>
            <pc:docMk/>
            <pc:sldMk cId="3974069347" sldId="349"/>
            <ac:spMk id="6" creationId="{33DDFA30-9F9C-49F2-8FD9-74D574C1DE7F}"/>
          </ac:spMkLst>
        </pc:spChg>
        <pc:spChg chg="add del mod">
          <ac:chgData name="One Skill" userId="8d49c830ac36a521" providerId="LiveId" clId="{25158329-FCD4-4512-8FD8-4B10B5724058}" dt="2021-02-21T07:37:22.750" v="352" actId="478"/>
          <ac:spMkLst>
            <pc:docMk/>
            <pc:sldMk cId="3974069347" sldId="349"/>
            <ac:spMk id="7" creationId="{052B66BD-2238-45D1-BA95-CF8AECCDD902}"/>
          </ac:spMkLst>
        </pc:spChg>
        <pc:spChg chg="add del mod">
          <ac:chgData name="One Skill" userId="8d49c830ac36a521" providerId="LiveId" clId="{25158329-FCD4-4512-8FD8-4B10B5724058}" dt="2021-02-21T07:38:09.055" v="364" actId="478"/>
          <ac:spMkLst>
            <pc:docMk/>
            <pc:sldMk cId="3974069347" sldId="349"/>
            <ac:spMk id="8" creationId="{91EB4EC3-0004-42C9-BE84-47BBD4470A3A}"/>
          </ac:spMkLst>
        </pc:spChg>
        <pc:spChg chg="add del mod">
          <ac:chgData name="One Skill" userId="8d49c830ac36a521" providerId="LiveId" clId="{25158329-FCD4-4512-8FD8-4B10B5724058}" dt="2021-02-21T07:40:07.459" v="389" actId="478"/>
          <ac:spMkLst>
            <pc:docMk/>
            <pc:sldMk cId="3974069347" sldId="349"/>
            <ac:spMk id="9" creationId="{54EF56EE-1BAE-41A7-B611-540C0146AA9F}"/>
          </ac:spMkLst>
        </pc:spChg>
        <pc:spChg chg="add del mod">
          <ac:chgData name="One Skill" userId="8d49c830ac36a521" providerId="LiveId" clId="{25158329-FCD4-4512-8FD8-4B10B5724058}" dt="2021-02-21T07:41:39.958" v="414" actId="478"/>
          <ac:spMkLst>
            <pc:docMk/>
            <pc:sldMk cId="3974069347" sldId="349"/>
            <ac:spMk id="10" creationId="{C374264E-849D-4D61-9B39-6525C781F162}"/>
          </ac:spMkLst>
        </pc:spChg>
        <pc:spChg chg="add del mod">
          <ac:chgData name="One Skill" userId="8d49c830ac36a521" providerId="LiveId" clId="{25158329-FCD4-4512-8FD8-4B10B5724058}" dt="2021-02-21T07:46:51.964" v="466" actId="478"/>
          <ac:spMkLst>
            <pc:docMk/>
            <pc:sldMk cId="3974069347" sldId="349"/>
            <ac:spMk id="11" creationId="{20730CA2-0484-499A-AB64-C8E397A4B4FA}"/>
          </ac:spMkLst>
        </pc:spChg>
        <pc:spChg chg="add mod">
          <ac:chgData name="One Skill" userId="8d49c830ac36a521" providerId="LiveId" clId="{25158329-FCD4-4512-8FD8-4B10B5724058}" dt="2021-02-21T07:48:46.076" v="476" actId="1076"/>
          <ac:spMkLst>
            <pc:docMk/>
            <pc:sldMk cId="3974069347" sldId="349"/>
            <ac:spMk id="12" creationId="{415FB07F-01CD-4494-83BF-900C4887D276}"/>
          </ac:spMkLst>
        </pc:spChg>
        <pc:spChg chg="mod">
          <ac:chgData name="One Skill" userId="8d49c830ac36a521" providerId="LiveId" clId="{25158329-FCD4-4512-8FD8-4B10B5724058}" dt="2021-02-21T07:47:42.910" v="472"/>
          <ac:spMkLst>
            <pc:docMk/>
            <pc:sldMk cId="3974069347" sldId="349"/>
            <ac:spMk id="14" creationId="{DEC796EA-4D8E-49F7-84DA-884A3C3E5B57}"/>
          </ac:spMkLst>
        </pc:spChg>
        <pc:spChg chg="mod">
          <ac:chgData name="One Skill" userId="8d49c830ac36a521" providerId="LiveId" clId="{25158329-FCD4-4512-8FD8-4B10B5724058}" dt="2021-02-21T07:47:42.910" v="472"/>
          <ac:spMkLst>
            <pc:docMk/>
            <pc:sldMk cId="3974069347" sldId="349"/>
            <ac:spMk id="15" creationId="{FA967253-6460-4219-86D3-7B7DCD2645D7}"/>
          </ac:spMkLst>
        </pc:spChg>
        <pc:spChg chg="add del mod">
          <ac:chgData name="One Skill" userId="8d49c830ac36a521" providerId="LiveId" clId="{25158329-FCD4-4512-8FD8-4B10B5724058}" dt="2021-02-21T07:47:48.664" v="473"/>
          <ac:spMkLst>
            <pc:docMk/>
            <pc:sldMk cId="3974069347" sldId="349"/>
            <ac:spMk id="16" creationId="{C0B1D66F-6A66-4CCC-A3F9-9A47592B4900}"/>
          </ac:spMkLst>
        </pc:spChg>
        <pc:spChg chg="add del mod">
          <ac:chgData name="One Skill" userId="8d49c830ac36a521" providerId="LiveId" clId="{25158329-FCD4-4512-8FD8-4B10B5724058}" dt="2021-02-21T07:47:48.664" v="473"/>
          <ac:spMkLst>
            <pc:docMk/>
            <pc:sldMk cId="3974069347" sldId="349"/>
            <ac:spMk id="17" creationId="{36730810-091D-41DC-8890-6156F0F0AAD3}"/>
          </ac:spMkLst>
        </pc:spChg>
        <pc:spChg chg="add del mod">
          <ac:chgData name="One Skill" userId="8d49c830ac36a521" providerId="LiveId" clId="{25158329-FCD4-4512-8FD8-4B10B5724058}" dt="2021-02-21T07:47:48.664" v="473"/>
          <ac:spMkLst>
            <pc:docMk/>
            <pc:sldMk cId="3974069347" sldId="349"/>
            <ac:spMk id="18" creationId="{5C1D58BD-3377-46AF-AADE-EEF195D9F120}"/>
          </ac:spMkLst>
        </pc:spChg>
        <pc:spChg chg="add mod">
          <ac:chgData name="One Skill" userId="8d49c830ac36a521" providerId="LiveId" clId="{25158329-FCD4-4512-8FD8-4B10B5724058}" dt="2021-02-21T07:47:58.081" v="474"/>
          <ac:spMkLst>
            <pc:docMk/>
            <pc:sldMk cId="3974069347" sldId="349"/>
            <ac:spMk id="19" creationId="{FD5367EA-8223-4F00-B97E-F79E15706AAF}"/>
          </ac:spMkLst>
        </pc:spChg>
        <pc:spChg chg="add mod">
          <ac:chgData name="One Skill" userId="8d49c830ac36a521" providerId="LiveId" clId="{25158329-FCD4-4512-8FD8-4B10B5724058}" dt="2021-02-21T07:47:58.081" v="474"/>
          <ac:spMkLst>
            <pc:docMk/>
            <pc:sldMk cId="3974069347" sldId="349"/>
            <ac:spMk id="20" creationId="{0C1D0926-1091-4CCA-BF4F-2D60ED7306A6}"/>
          </ac:spMkLst>
        </pc:spChg>
        <pc:spChg chg="add mod">
          <ac:chgData name="One Skill" userId="8d49c830ac36a521" providerId="LiveId" clId="{25158329-FCD4-4512-8FD8-4B10B5724058}" dt="2021-02-21T07:47:58.081" v="474"/>
          <ac:spMkLst>
            <pc:docMk/>
            <pc:sldMk cId="3974069347" sldId="349"/>
            <ac:spMk id="21" creationId="{AD761D98-A85E-4EE4-BAF1-DC1714397AC0}"/>
          </ac:spMkLst>
        </pc:spChg>
        <pc:grpChg chg="add del mod">
          <ac:chgData name="One Skill" userId="8d49c830ac36a521" providerId="LiveId" clId="{25158329-FCD4-4512-8FD8-4B10B5724058}" dt="2021-02-21T07:47:48.664" v="473"/>
          <ac:grpSpMkLst>
            <pc:docMk/>
            <pc:sldMk cId="3974069347" sldId="349"/>
            <ac:grpSpMk id="13" creationId="{5B4FCEDB-045F-4453-A5EE-9DC323C42AB4}"/>
          </ac:grpSpMkLst>
        </pc:grpChg>
      </pc:sldChg>
      <pc:sldChg chg="addSp delSp modSp add del mod modClrScheme addAnim delAnim modAnim chgLayout">
        <pc:chgData name="One Skill" userId="8d49c830ac36a521" providerId="LiveId" clId="{25158329-FCD4-4512-8FD8-4B10B5724058}" dt="2021-02-21T07:57:20.241" v="561" actId="47"/>
        <pc:sldMkLst>
          <pc:docMk/>
          <pc:sldMk cId="2902360425" sldId="350"/>
        </pc:sldMkLst>
        <pc:spChg chg="add del mod ord">
          <ac:chgData name="One Skill" userId="8d49c830ac36a521" providerId="LiveId" clId="{25158329-FCD4-4512-8FD8-4B10B5724058}" dt="2021-02-21T07:50:54.643" v="486" actId="700"/>
          <ac:spMkLst>
            <pc:docMk/>
            <pc:sldMk cId="2902360425" sldId="350"/>
            <ac:spMk id="2" creationId="{15D3B643-0EDC-4E8F-BE41-72B3C957BDF5}"/>
          </ac:spMkLst>
        </pc:spChg>
        <pc:spChg chg="mod ord">
          <ac:chgData name="One Skill" userId="8d49c830ac36a521" providerId="LiveId" clId="{25158329-FCD4-4512-8FD8-4B10B5724058}" dt="2021-02-21T07:54:00.833" v="538" actId="700"/>
          <ac:spMkLst>
            <pc:docMk/>
            <pc:sldMk cId="2902360425" sldId="350"/>
            <ac:spMk id="3" creationId="{07125308-6325-470C-8F35-46AE1C417C47}"/>
          </ac:spMkLst>
        </pc:spChg>
        <pc:spChg chg="mod ord">
          <ac:chgData name="One Skill" userId="8d49c830ac36a521" providerId="LiveId" clId="{25158329-FCD4-4512-8FD8-4B10B5724058}" dt="2021-02-21T07:54:00.833" v="538" actId="700"/>
          <ac:spMkLst>
            <pc:docMk/>
            <pc:sldMk cId="2902360425" sldId="350"/>
            <ac:spMk id="4" creationId="{C01228E4-D593-4B4A-9367-B83B1F3A1979}"/>
          </ac:spMkLst>
        </pc:spChg>
        <pc:spChg chg="add del mod ord">
          <ac:chgData name="One Skill" userId="8d49c830ac36a521" providerId="LiveId" clId="{25158329-FCD4-4512-8FD8-4B10B5724058}" dt="2021-02-21T07:55:47.912" v="550"/>
          <ac:spMkLst>
            <pc:docMk/>
            <pc:sldMk cId="2902360425" sldId="350"/>
            <ac:spMk id="7" creationId="{12802FE9-FA01-4FC9-997C-4719FD8EBC1D}"/>
          </ac:spMkLst>
        </pc:spChg>
        <pc:spChg chg="add del mod ord">
          <ac:chgData name="One Skill" userId="8d49c830ac36a521" providerId="LiveId" clId="{25158329-FCD4-4512-8FD8-4B10B5724058}" dt="2021-02-21T07:54:06.420" v="539" actId="931"/>
          <ac:spMkLst>
            <pc:docMk/>
            <pc:sldMk cId="2902360425" sldId="350"/>
            <ac:spMk id="8" creationId="{2FDF0B62-B46B-46C5-9279-27FF52F01EDA}"/>
          </ac:spMkLst>
        </pc:spChg>
        <pc:spChg chg="add del mod">
          <ac:chgData name="One Skill" userId="8d49c830ac36a521" providerId="LiveId" clId="{25158329-FCD4-4512-8FD8-4B10B5724058}" dt="2021-02-21T07:55:47.912" v="550"/>
          <ac:spMkLst>
            <pc:docMk/>
            <pc:sldMk cId="2902360425" sldId="350"/>
            <ac:spMk id="12" creationId="{415FB07F-01CD-4494-83BF-900C4887D276}"/>
          </ac:spMkLst>
        </pc:spChg>
        <pc:spChg chg="mod">
          <ac:chgData name="One Skill" userId="8d49c830ac36a521" providerId="LiveId" clId="{25158329-FCD4-4512-8FD8-4B10B5724058}" dt="2021-02-21T07:53:06.923" v="525"/>
          <ac:spMkLst>
            <pc:docMk/>
            <pc:sldMk cId="2902360425" sldId="350"/>
            <ac:spMk id="13" creationId="{B1B27037-508E-4B4A-8DD8-113C6B8C6A46}"/>
          </ac:spMkLst>
        </pc:spChg>
        <pc:spChg chg="mod">
          <ac:chgData name="One Skill" userId="8d49c830ac36a521" providerId="LiveId" clId="{25158329-FCD4-4512-8FD8-4B10B5724058}" dt="2021-02-21T07:53:47.258" v="537"/>
          <ac:spMkLst>
            <pc:docMk/>
            <pc:sldMk cId="2902360425" sldId="350"/>
            <ac:spMk id="14" creationId="{6147E944-AF25-4C21-823E-3DB3882E5F65}"/>
          </ac:spMkLst>
        </pc:spChg>
        <pc:spChg chg="mod ord">
          <ac:chgData name="One Skill" userId="8d49c830ac36a521" providerId="LiveId" clId="{25158329-FCD4-4512-8FD8-4B10B5724058}" dt="2021-02-21T07:55:59.839" v="552" actId="13244"/>
          <ac:spMkLst>
            <pc:docMk/>
            <pc:sldMk cId="2902360425" sldId="350"/>
            <ac:spMk id="17" creationId="{E2F7ED03-A70E-4FE2-83BC-6EF7A56D1EF5}"/>
          </ac:spMkLst>
        </pc:spChg>
        <pc:spChg chg="add del mod">
          <ac:chgData name="One Skill" userId="8d49c830ac36a521" providerId="LiveId" clId="{25158329-FCD4-4512-8FD8-4B10B5724058}" dt="2021-02-21T07:55:36.882" v="549" actId="207"/>
          <ac:spMkLst>
            <pc:docMk/>
            <pc:sldMk cId="2902360425" sldId="350"/>
            <ac:spMk id="19" creationId="{FD5367EA-8223-4F00-B97E-F79E15706AAF}"/>
          </ac:spMkLst>
        </pc:spChg>
        <pc:spChg chg="add del mod">
          <ac:chgData name="One Skill" userId="8d49c830ac36a521" providerId="LiveId" clId="{25158329-FCD4-4512-8FD8-4B10B5724058}" dt="2021-02-21T07:56:16.932" v="554" actId="2085"/>
          <ac:spMkLst>
            <pc:docMk/>
            <pc:sldMk cId="2902360425" sldId="350"/>
            <ac:spMk id="20" creationId="{0C1D0926-1091-4CCA-BF4F-2D60ED7306A6}"/>
          </ac:spMkLst>
        </pc:spChg>
        <pc:spChg chg="add del mod">
          <ac:chgData name="One Skill" userId="8d49c830ac36a521" providerId="LiveId" clId="{25158329-FCD4-4512-8FD8-4B10B5724058}" dt="2021-02-21T07:55:36.882" v="549" actId="207"/>
          <ac:spMkLst>
            <pc:docMk/>
            <pc:sldMk cId="2902360425" sldId="350"/>
            <ac:spMk id="21" creationId="{AD761D98-A85E-4EE4-BAF1-DC1714397AC0}"/>
          </ac:spMkLst>
        </pc:spChg>
        <pc:picChg chg="add del mod ord">
          <ac:chgData name="One Skill" userId="8d49c830ac36a521" providerId="LiveId" clId="{25158329-FCD4-4512-8FD8-4B10B5724058}" dt="2021-02-21T07:50:53.409" v="485" actId="931"/>
          <ac:picMkLst>
            <pc:docMk/>
            <pc:sldMk cId="2902360425" sldId="350"/>
            <ac:picMk id="6" creationId="{47EC6A00-B838-485E-A274-EC0FC1BF7CFE}"/>
          </ac:picMkLst>
        </pc:picChg>
        <pc:picChg chg="add mod">
          <ac:chgData name="One Skill" userId="8d49c830ac36a521" providerId="LiveId" clId="{25158329-FCD4-4512-8FD8-4B10B5724058}" dt="2021-02-21T07:54:07.520" v="541" actId="962"/>
          <ac:picMkLst>
            <pc:docMk/>
            <pc:sldMk cId="2902360425" sldId="350"/>
            <ac:picMk id="10" creationId="{AEC7A88D-77EA-4303-B137-8003A2A80212}"/>
          </ac:picMkLst>
        </pc:picChg>
      </pc:sldChg>
      <pc:sldChg chg="new del">
        <pc:chgData name="One Skill" userId="8d49c830ac36a521" providerId="LiveId" clId="{25158329-FCD4-4512-8FD8-4B10B5724058}" dt="2021-02-21T07:57:07.399" v="558" actId="47"/>
        <pc:sldMkLst>
          <pc:docMk/>
          <pc:sldMk cId="1420841805" sldId="351"/>
        </pc:sldMkLst>
      </pc:sldChg>
      <pc:sldChg chg="delSp modSp new del mod modClrScheme chgLayout">
        <pc:chgData name="One Skill" userId="8d49c830ac36a521" providerId="LiveId" clId="{25158329-FCD4-4512-8FD8-4B10B5724058}" dt="2021-02-21T07:57:24.238" v="562" actId="47"/>
        <pc:sldMkLst>
          <pc:docMk/>
          <pc:sldMk cId="2758842685" sldId="351"/>
        </pc:sldMkLst>
        <pc:spChg chg="del">
          <ac:chgData name="One Skill" userId="8d49c830ac36a521" providerId="LiveId" clId="{25158329-FCD4-4512-8FD8-4B10B5724058}" dt="2021-02-21T07:57:14.603" v="560" actId="700"/>
          <ac:spMkLst>
            <pc:docMk/>
            <pc:sldMk cId="2758842685" sldId="351"/>
            <ac:spMk id="2" creationId="{685A2454-DAD3-47F8-BCB3-97955E68B2A8}"/>
          </ac:spMkLst>
        </pc:spChg>
        <pc:spChg chg="mod ord">
          <ac:chgData name="One Skill" userId="8d49c830ac36a521" providerId="LiveId" clId="{25158329-FCD4-4512-8FD8-4B10B5724058}" dt="2021-02-21T07:57:14.603" v="560" actId="700"/>
          <ac:spMkLst>
            <pc:docMk/>
            <pc:sldMk cId="2758842685" sldId="351"/>
            <ac:spMk id="3" creationId="{0C4585F3-66C8-41FE-A81A-A5B1937DCF7A}"/>
          </ac:spMkLst>
        </pc:spChg>
        <pc:spChg chg="mod ord">
          <ac:chgData name="One Skill" userId="8d49c830ac36a521" providerId="LiveId" clId="{25158329-FCD4-4512-8FD8-4B10B5724058}" dt="2021-02-21T07:57:14.603" v="560" actId="700"/>
          <ac:spMkLst>
            <pc:docMk/>
            <pc:sldMk cId="2758842685" sldId="351"/>
            <ac:spMk id="4" creationId="{2A01EB8E-92D5-4BD4-991C-3D12CF7CC442}"/>
          </ac:spMkLst>
        </pc:spChg>
      </pc:sldChg>
      <pc:sldMasterChg chg="addSp delSp modSp mod">
        <pc:chgData name="One Skill" userId="8d49c830ac36a521" providerId="LiveId" clId="{25158329-FCD4-4512-8FD8-4B10B5724058}" dt="2021-02-16T18:24:12.231" v="78" actId="120"/>
        <pc:sldMasterMkLst>
          <pc:docMk/>
          <pc:sldMasterMk cId="1627834671" sldId="2147483660"/>
        </pc:sldMasterMkLst>
        <pc:spChg chg="add mod">
          <ac:chgData name="One Skill" userId="8d49c830ac36a521" providerId="LiveId" clId="{25158329-FCD4-4512-8FD8-4B10B5724058}" dt="2021-02-16T18:24:12.231" v="78" actId="120"/>
          <ac:spMkLst>
            <pc:docMk/>
            <pc:sldMasterMk cId="1627834671" sldId="2147483660"/>
            <ac:spMk id="23" creationId="{BD61F19A-66AC-4CB2-A11C-579263641B82}"/>
          </ac:spMkLst>
        </pc:spChg>
        <pc:grpChg chg="del">
          <ac:chgData name="One Skill" userId="8d49c830ac36a521" providerId="LiveId" clId="{25158329-FCD4-4512-8FD8-4B10B5724058}" dt="2021-02-16T18:23:36.850" v="67" actId="478"/>
          <ac:grpSpMkLst>
            <pc:docMk/>
            <pc:sldMasterMk cId="1627834671" sldId="2147483660"/>
            <ac:grpSpMk id="7" creationId="{B21C01F6-78CF-49BB-ACFD-F4BD05BBB7AA}"/>
          </ac:grpSpMkLst>
        </pc:grpChg>
      </pc:sldMasterChg>
      <pc:sldMasterChg chg="addSp delSp modSp mod">
        <pc:chgData name="One Skill" userId="8d49c830ac36a521" providerId="LiveId" clId="{25158329-FCD4-4512-8FD8-4B10B5724058}" dt="2021-02-16T18:24:18.465" v="79" actId="120"/>
        <pc:sldMasterMkLst>
          <pc:docMk/>
          <pc:sldMasterMk cId="1778902594" sldId="2147483674"/>
        </pc:sldMasterMkLst>
        <pc:spChg chg="add mod">
          <ac:chgData name="One Skill" userId="8d49c830ac36a521" providerId="LiveId" clId="{25158329-FCD4-4512-8FD8-4B10B5724058}" dt="2021-02-16T18:24:18.465" v="79" actId="120"/>
          <ac:spMkLst>
            <pc:docMk/>
            <pc:sldMasterMk cId="1778902594" sldId="2147483674"/>
            <ac:spMk id="23" creationId="{E8E665DB-A387-452B-942A-A7FA197C0A57}"/>
          </ac:spMkLst>
        </pc:spChg>
        <pc:grpChg chg="del">
          <ac:chgData name="One Skill" userId="8d49c830ac36a521" providerId="LiveId" clId="{25158329-FCD4-4512-8FD8-4B10B5724058}" dt="2021-02-16T18:23:51.591" v="76" actId="478"/>
          <ac:grpSpMkLst>
            <pc:docMk/>
            <pc:sldMasterMk cId="1778902594" sldId="2147483674"/>
            <ac:grpSpMk id="7" creationId="{B21C01F6-78CF-49BB-ACFD-F4BD05BBB7AA}"/>
          </ac:grpSpMkLst>
        </pc:grpChg>
      </pc:sldMasterChg>
    </pc:docChg>
  </pc:docChgLst>
  <pc:docChgLst>
    <pc:chgData name="One Skill" userId="8d49c830ac36a521" providerId="LiveId" clId="{3AC9E941-E2F5-344C-9FDC-21AE03E118CE}"/>
    <pc:docChg chg="custSel modSld">
      <pc:chgData name="One Skill" userId="8d49c830ac36a521" providerId="LiveId" clId="{3AC9E941-E2F5-344C-9FDC-21AE03E118CE}" dt="2021-05-04T11:39:27.867" v="0" actId="700"/>
      <pc:docMkLst>
        <pc:docMk/>
      </pc:docMkLst>
      <pc:sldChg chg="modSp mod modClrScheme chgLayout">
        <pc:chgData name="One Skill" userId="8d49c830ac36a521" providerId="LiveId" clId="{3AC9E941-E2F5-344C-9FDC-21AE03E118CE}" dt="2021-05-04T11:39:27.867" v="0" actId="700"/>
        <pc:sldMkLst>
          <pc:docMk/>
          <pc:sldMk cId="3595623050" sldId="357"/>
        </pc:sldMkLst>
        <pc:spChg chg="mod ord">
          <ac:chgData name="One Skill" userId="8d49c830ac36a521" providerId="LiveId" clId="{3AC9E941-E2F5-344C-9FDC-21AE03E118CE}" dt="2021-05-04T11:39:27.867" v="0" actId="700"/>
          <ac:spMkLst>
            <pc:docMk/>
            <pc:sldMk cId="3595623050" sldId="357"/>
            <ac:spMk id="2" creationId="{1A9AC8D2-CCBC-49CE-B01A-E68E3828E7E3}"/>
          </ac:spMkLst>
        </pc:spChg>
        <pc:spChg chg="mod ord">
          <ac:chgData name="One Skill" userId="8d49c830ac36a521" providerId="LiveId" clId="{3AC9E941-E2F5-344C-9FDC-21AE03E118CE}" dt="2021-05-04T11:39:27.867" v="0" actId="700"/>
          <ac:spMkLst>
            <pc:docMk/>
            <pc:sldMk cId="3595623050" sldId="357"/>
            <ac:spMk id="3" creationId="{D5B9DB78-B1E7-4765-B57E-44C5AB2F390A}"/>
          </ac:spMkLst>
        </pc:spChg>
        <pc:picChg chg="mod ord modCrop">
          <ac:chgData name="One Skill" userId="8d49c830ac36a521" providerId="LiveId" clId="{3AC9E941-E2F5-344C-9FDC-21AE03E118CE}" dt="2021-05-04T11:39:27.867" v="0" actId="700"/>
          <ac:picMkLst>
            <pc:docMk/>
            <pc:sldMk cId="3595623050" sldId="357"/>
            <ac:picMk id="16" creationId="{815E4343-0FE9-0945-B11E-C029F13D4D44}"/>
          </ac:picMkLst>
        </pc:picChg>
      </pc:sldChg>
    </pc:docChg>
  </pc:docChgLst>
  <pc:docChgLst>
    <pc:chgData name="One Skill" userId="8d49c830ac36a521" providerId="LiveId" clId="{990103D5-62D4-4B90-B3C3-09AE6D0566D6}"/>
    <pc:docChg chg="undo custSel addSld delSld modSld modMainMaster">
      <pc:chgData name="One Skill" userId="8d49c830ac36a521" providerId="LiveId" clId="{990103D5-62D4-4B90-B3C3-09AE6D0566D6}" dt="2021-02-08T13:27:46.327" v="181" actId="47"/>
      <pc:docMkLst>
        <pc:docMk/>
      </pc:docMkLst>
      <pc:sldChg chg="addSp delSp modSp new mod modClrScheme modAnim chgLayout">
        <pc:chgData name="One Skill" userId="8d49c830ac36a521" providerId="LiveId" clId="{990103D5-62D4-4B90-B3C3-09AE6D0566D6}" dt="2021-02-08T13:26:32.267" v="179"/>
        <pc:sldMkLst>
          <pc:docMk/>
          <pc:sldMk cId="1757122169" sldId="260"/>
        </pc:sldMkLst>
        <pc:spChg chg="mod ord">
          <ac:chgData name="One Skill" userId="8d49c830ac36a521" providerId="LiveId" clId="{990103D5-62D4-4B90-B3C3-09AE6D0566D6}" dt="2021-02-08T13:22:57.205" v="117" actId="700"/>
          <ac:spMkLst>
            <pc:docMk/>
            <pc:sldMk cId="1757122169" sldId="260"/>
            <ac:spMk id="2" creationId="{DF9633B3-07F3-4836-823E-A3DFBFEEDFEA}"/>
          </ac:spMkLst>
        </pc:spChg>
        <pc:spChg chg="mod ord">
          <ac:chgData name="One Skill" userId="8d49c830ac36a521" providerId="LiveId" clId="{990103D5-62D4-4B90-B3C3-09AE6D0566D6}" dt="2021-02-08T13:22:57.205" v="117" actId="700"/>
          <ac:spMkLst>
            <pc:docMk/>
            <pc:sldMk cId="1757122169" sldId="260"/>
            <ac:spMk id="3" creationId="{285B4EEE-03ED-41B9-99D8-86A76A6C28C2}"/>
          </ac:spMkLst>
        </pc:spChg>
        <pc:spChg chg="del mod ord">
          <ac:chgData name="One Skill" userId="8d49c830ac36a521" providerId="LiveId" clId="{990103D5-62D4-4B90-B3C3-09AE6D0566D6}" dt="2021-02-08T13:22:57.205" v="117" actId="700"/>
          <ac:spMkLst>
            <pc:docMk/>
            <pc:sldMk cId="1757122169" sldId="260"/>
            <ac:spMk id="4" creationId="{A49256F6-F802-4158-9861-EFDF6E89120E}"/>
          </ac:spMkLst>
        </pc:spChg>
        <pc:spChg chg="del">
          <ac:chgData name="One Skill" userId="8d49c830ac36a521" providerId="LiveId" clId="{990103D5-62D4-4B90-B3C3-09AE6D0566D6}" dt="2021-02-08T13:22:57.205" v="117" actId="700"/>
          <ac:spMkLst>
            <pc:docMk/>
            <pc:sldMk cId="1757122169" sldId="260"/>
            <ac:spMk id="5" creationId="{CE9C00CE-96CF-4AEF-854A-9BFD319AC061}"/>
          </ac:spMkLst>
        </pc:spChg>
        <pc:spChg chg="del mod ord">
          <ac:chgData name="One Skill" userId="8d49c830ac36a521" providerId="LiveId" clId="{990103D5-62D4-4B90-B3C3-09AE6D0566D6}" dt="2021-02-08T13:22:57.205" v="117" actId="700"/>
          <ac:spMkLst>
            <pc:docMk/>
            <pc:sldMk cId="1757122169" sldId="260"/>
            <ac:spMk id="6" creationId="{8DBD3C8E-F01E-4453-853F-7C336E87679A}"/>
          </ac:spMkLst>
        </pc:spChg>
        <pc:spChg chg="add mod ord">
          <ac:chgData name="One Skill" userId="8d49c830ac36a521" providerId="LiveId" clId="{990103D5-62D4-4B90-B3C3-09AE6D0566D6}" dt="2021-02-08T13:23:07.985" v="132" actId="20577"/>
          <ac:spMkLst>
            <pc:docMk/>
            <pc:sldMk cId="1757122169" sldId="260"/>
            <ac:spMk id="7" creationId="{EDE60410-85C0-46CF-BD75-D8BDA89272B7}"/>
          </ac:spMkLst>
        </pc:spChg>
        <pc:spChg chg="add del mod ord">
          <ac:chgData name="One Skill" userId="8d49c830ac36a521" providerId="LiveId" clId="{990103D5-62D4-4B90-B3C3-09AE6D0566D6}" dt="2021-02-08T13:23:03.391" v="118" actId="931"/>
          <ac:spMkLst>
            <pc:docMk/>
            <pc:sldMk cId="1757122169" sldId="260"/>
            <ac:spMk id="8" creationId="{8F194F2A-4732-49D1-892C-5A06889AB91D}"/>
          </ac:spMkLst>
        </pc:spChg>
        <pc:spChg chg="add mod">
          <ac:chgData name="One Skill" userId="8d49c830ac36a521" providerId="LiveId" clId="{990103D5-62D4-4B90-B3C3-09AE6D0566D6}" dt="2021-02-08T13:23:16.078" v="133"/>
          <ac:spMkLst>
            <pc:docMk/>
            <pc:sldMk cId="1757122169" sldId="260"/>
            <ac:spMk id="11" creationId="{45FB82B8-1B09-4B71-BA91-58CA7FC7EEB2}"/>
          </ac:spMkLst>
        </pc:spChg>
        <pc:spChg chg="add mod">
          <ac:chgData name="One Skill" userId="8d49c830ac36a521" providerId="LiveId" clId="{990103D5-62D4-4B90-B3C3-09AE6D0566D6}" dt="2021-02-08T13:23:21.381" v="134" actId="14100"/>
          <ac:spMkLst>
            <pc:docMk/>
            <pc:sldMk cId="1757122169" sldId="260"/>
            <ac:spMk id="12" creationId="{E4B2BF39-D1F2-4FC1-8DC9-1368A22DD488}"/>
          </ac:spMkLst>
        </pc:spChg>
        <pc:spChg chg="add mod">
          <ac:chgData name="One Skill" userId="8d49c830ac36a521" providerId="LiveId" clId="{990103D5-62D4-4B90-B3C3-09AE6D0566D6}" dt="2021-02-08T13:24:51.273" v="158" actId="164"/>
          <ac:spMkLst>
            <pc:docMk/>
            <pc:sldMk cId="1757122169" sldId="260"/>
            <ac:spMk id="13" creationId="{A0A77043-6306-4133-B4E5-16D05A1C1807}"/>
          </ac:spMkLst>
        </pc:spChg>
        <pc:spChg chg="add mod">
          <ac:chgData name="One Skill" userId="8d49c830ac36a521" providerId="LiveId" clId="{990103D5-62D4-4B90-B3C3-09AE6D0566D6}" dt="2021-02-08T13:24:51.273" v="158" actId="164"/>
          <ac:spMkLst>
            <pc:docMk/>
            <pc:sldMk cId="1757122169" sldId="260"/>
            <ac:spMk id="14" creationId="{7FFDE9FD-1769-49DC-96CA-820D07650F59}"/>
          </ac:spMkLst>
        </pc:spChg>
        <pc:spChg chg="add mod">
          <ac:chgData name="One Skill" userId="8d49c830ac36a521" providerId="LiveId" clId="{990103D5-62D4-4B90-B3C3-09AE6D0566D6}" dt="2021-02-08T13:24:51.273" v="158" actId="164"/>
          <ac:spMkLst>
            <pc:docMk/>
            <pc:sldMk cId="1757122169" sldId="260"/>
            <ac:spMk id="15" creationId="{B1ABC59D-7057-400F-8FAE-FB04EC347A32}"/>
          </ac:spMkLst>
        </pc:spChg>
        <pc:spChg chg="mod">
          <ac:chgData name="One Skill" userId="8d49c830ac36a521" providerId="LiveId" clId="{990103D5-62D4-4B90-B3C3-09AE6D0566D6}" dt="2021-02-08T13:25:02.796" v="161" actId="20577"/>
          <ac:spMkLst>
            <pc:docMk/>
            <pc:sldMk cId="1757122169" sldId="260"/>
            <ac:spMk id="19" creationId="{7F62431F-C44E-4331-99B3-9C6ADE79011F}"/>
          </ac:spMkLst>
        </pc:spChg>
        <pc:spChg chg="mod">
          <ac:chgData name="One Skill" userId="8d49c830ac36a521" providerId="LiveId" clId="{990103D5-62D4-4B90-B3C3-09AE6D0566D6}" dt="2021-02-08T13:25:00.701" v="159" actId="571"/>
          <ac:spMkLst>
            <pc:docMk/>
            <pc:sldMk cId="1757122169" sldId="260"/>
            <ac:spMk id="20" creationId="{902D10AE-FEA5-4C82-A0D1-E39AC6651B64}"/>
          </ac:spMkLst>
        </pc:spChg>
        <pc:spChg chg="mod">
          <ac:chgData name="One Skill" userId="8d49c830ac36a521" providerId="LiveId" clId="{990103D5-62D4-4B90-B3C3-09AE6D0566D6}" dt="2021-02-08T13:25:00.701" v="159" actId="571"/>
          <ac:spMkLst>
            <pc:docMk/>
            <pc:sldMk cId="1757122169" sldId="260"/>
            <ac:spMk id="21" creationId="{7EE96509-3EA5-4CF3-955D-D3A16A0A1C38}"/>
          </ac:spMkLst>
        </pc:spChg>
        <pc:spChg chg="mod">
          <ac:chgData name="One Skill" userId="8d49c830ac36a521" providerId="LiveId" clId="{990103D5-62D4-4B90-B3C3-09AE6D0566D6}" dt="2021-02-08T13:25:10.522" v="164" actId="20577"/>
          <ac:spMkLst>
            <pc:docMk/>
            <pc:sldMk cId="1757122169" sldId="260"/>
            <ac:spMk id="23" creationId="{798D83F0-1B0C-4389-9B5B-1CDBCA8A84A1}"/>
          </ac:spMkLst>
        </pc:spChg>
        <pc:spChg chg="mod">
          <ac:chgData name="One Skill" userId="8d49c830ac36a521" providerId="LiveId" clId="{990103D5-62D4-4B90-B3C3-09AE6D0566D6}" dt="2021-02-08T13:25:08.798" v="162" actId="571"/>
          <ac:spMkLst>
            <pc:docMk/>
            <pc:sldMk cId="1757122169" sldId="260"/>
            <ac:spMk id="24" creationId="{33331BBF-E478-4379-B711-4DFC2DB8756E}"/>
          </ac:spMkLst>
        </pc:spChg>
        <pc:spChg chg="mod">
          <ac:chgData name="One Skill" userId="8d49c830ac36a521" providerId="LiveId" clId="{990103D5-62D4-4B90-B3C3-09AE6D0566D6}" dt="2021-02-08T13:25:08.798" v="162" actId="571"/>
          <ac:spMkLst>
            <pc:docMk/>
            <pc:sldMk cId="1757122169" sldId="260"/>
            <ac:spMk id="25" creationId="{9B55E7C3-A623-443B-A119-792858E7DD5E}"/>
          </ac:spMkLst>
        </pc:spChg>
        <pc:grpChg chg="add mod">
          <ac:chgData name="One Skill" userId="8d49c830ac36a521" providerId="LiveId" clId="{990103D5-62D4-4B90-B3C3-09AE6D0566D6}" dt="2021-02-08T13:24:47.720" v="157" actId="164"/>
          <ac:grpSpMkLst>
            <pc:docMk/>
            <pc:sldMk cId="1757122169" sldId="260"/>
            <ac:grpSpMk id="16" creationId="{B3DC8AF8-5F3F-4BE1-AF08-2B06F0D22AF6}"/>
          </ac:grpSpMkLst>
        </pc:grpChg>
        <pc:grpChg chg="add mod">
          <ac:chgData name="One Skill" userId="8d49c830ac36a521" providerId="LiveId" clId="{990103D5-62D4-4B90-B3C3-09AE6D0566D6}" dt="2021-02-08T13:24:51.273" v="158" actId="164"/>
          <ac:grpSpMkLst>
            <pc:docMk/>
            <pc:sldMk cId="1757122169" sldId="260"/>
            <ac:grpSpMk id="17" creationId="{E7F364C5-ADD4-46AD-8004-D899B781C69A}"/>
          </ac:grpSpMkLst>
        </pc:grpChg>
        <pc:grpChg chg="add mod">
          <ac:chgData name="One Skill" userId="8d49c830ac36a521" providerId="LiveId" clId="{990103D5-62D4-4B90-B3C3-09AE6D0566D6}" dt="2021-02-08T13:25:00.701" v="159" actId="571"/>
          <ac:grpSpMkLst>
            <pc:docMk/>
            <pc:sldMk cId="1757122169" sldId="260"/>
            <ac:grpSpMk id="18" creationId="{CA72586F-DD8C-426F-98E6-D67A058B33E1}"/>
          </ac:grpSpMkLst>
        </pc:grpChg>
        <pc:grpChg chg="add mod">
          <ac:chgData name="One Skill" userId="8d49c830ac36a521" providerId="LiveId" clId="{990103D5-62D4-4B90-B3C3-09AE6D0566D6}" dt="2021-02-08T13:25:08.798" v="162" actId="571"/>
          <ac:grpSpMkLst>
            <pc:docMk/>
            <pc:sldMk cId="1757122169" sldId="260"/>
            <ac:grpSpMk id="22" creationId="{50E06040-E241-478A-AAF5-4CFB4BD4B408}"/>
          </ac:grpSpMkLst>
        </pc:grpChg>
        <pc:picChg chg="add mod">
          <ac:chgData name="One Skill" userId="8d49c830ac36a521" providerId="LiveId" clId="{990103D5-62D4-4B90-B3C3-09AE6D0566D6}" dt="2021-02-08T13:23:05.889" v="120" actId="27614"/>
          <ac:picMkLst>
            <pc:docMk/>
            <pc:sldMk cId="1757122169" sldId="260"/>
            <ac:picMk id="10" creationId="{97834B2E-ABEE-434C-A450-5EA2B30FAE4B}"/>
          </ac:picMkLst>
        </pc:picChg>
      </pc:sldChg>
      <pc:sldChg chg="addSp delSp modSp new del mod modClrScheme modAnim chgLayout">
        <pc:chgData name="One Skill" userId="8d49c830ac36a521" providerId="LiveId" clId="{990103D5-62D4-4B90-B3C3-09AE6D0566D6}" dt="2021-02-08T13:21:11.447" v="108" actId="47"/>
        <pc:sldMkLst>
          <pc:docMk/>
          <pc:sldMk cId="4256100989" sldId="260"/>
        </pc:sldMkLst>
        <pc:spChg chg="mod ord">
          <ac:chgData name="One Skill" userId="8d49c830ac36a521" providerId="LiveId" clId="{990103D5-62D4-4B90-B3C3-09AE6D0566D6}" dt="2021-02-08T13:14:16.085" v="8" actId="700"/>
          <ac:spMkLst>
            <pc:docMk/>
            <pc:sldMk cId="4256100989" sldId="260"/>
            <ac:spMk id="2" creationId="{C5FE0533-3FF4-4414-999A-4E2335280AAF}"/>
          </ac:spMkLst>
        </pc:spChg>
        <pc:spChg chg="del mod ord">
          <ac:chgData name="One Skill" userId="8d49c830ac36a521" providerId="LiveId" clId="{990103D5-62D4-4B90-B3C3-09AE6D0566D6}" dt="2021-02-08T13:14:16.085" v="8" actId="700"/>
          <ac:spMkLst>
            <pc:docMk/>
            <pc:sldMk cId="4256100989" sldId="260"/>
            <ac:spMk id="3" creationId="{6B1D3C20-16F3-4B4E-AA6A-D59C3503CD2E}"/>
          </ac:spMkLst>
        </pc:spChg>
        <pc:spChg chg="del">
          <ac:chgData name="One Skill" userId="8d49c830ac36a521" providerId="LiveId" clId="{990103D5-62D4-4B90-B3C3-09AE6D0566D6}" dt="2021-02-08T13:14:16.085" v="8" actId="700"/>
          <ac:spMkLst>
            <pc:docMk/>
            <pc:sldMk cId="4256100989" sldId="260"/>
            <ac:spMk id="4" creationId="{75337D88-169D-4462-A2B0-5C05F68A29C6}"/>
          </ac:spMkLst>
        </pc:spChg>
        <pc:spChg chg="del mod ord">
          <ac:chgData name="One Skill" userId="8d49c830ac36a521" providerId="LiveId" clId="{990103D5-62D4-4B90-B3C3-09AE6D0566D6}" dt="2021-02-08T13:14:16.085" v="8" actId="700"/>
          <ac:spMkLst>
            <pc:docMk/>
            <pc:sldMk cId="4256100989" sldId="260"/>
            <ac:spMk id="5" creationId="{D5A547A0-4C31-4A0E-93E9-720C0A1726A1}"/>
          </ac:spMkLst>
        </pc:spChg>
        <pc:spChg chg="add mod ord">
          <ac:chgData name="One Skill" userId="8d49c830ac36a521" providerId="LiveId" clId="{990103D5-62D4-4B90-B3C3-09AE6D0566D6}" dt="2021-02-08T13:14:34.571" v="23" actId="20577"/>
          <ac:spMkLst>
            <pc:docMk/>
            <pc:sldMk cId="4256100989" sldId="260"/>
            <ac:spMk id="6" creationId="{35F0EE20-594F-4DFE-B40E-A7FF5661461D}"/>
          </ac:spMkLst>
        </pc:spChg>
        <pc:spChg chg="add del mod ord">
          <ac:chgData name="One Skill" userId="8d49c830ac36a521" providerId="LiveId" clId="{990103D5-62D4-4B90-B3C3-09AE6D0566D6}" dt="2021-02-08T13:14:27.763" v="9" actId="931"/>
          <ac:spMkLst>
            <pc:docMk/>
            <pc:sldMk cId="4256100989" sldId="260"/>
            <ac:spMk id="7" creationId="{0FC48201-BBF1-45D3-B5D9-F415CD7E39E8}"/>
          </ac:spMkLst>
        </pc:spChg>
        <pc:spChg chg="add mod">
          <ac:chgData name="One Skill" userId="8d49c830ac36a521" providerId="LiveId" clId="{990103D5-62D4-4B90-B3C3-09AE6D0566D6}" dt="2021-02-08T13:14:45.149" v="24"/>
          <ac:spMkLst>
            <pc:docMk/>
            <pc:sldMk cId="4256100989" sldId="260"/>
            <ac:spMk id="10" creationId="{0B1DC028-5D59-480E-97BE-E81996F81964}"/>
          </ac:spMkLst>
        </pc:spChg>
        <pc:spChg chg="add mod">
          <ac:chgData name="One Skill" userId="8d49c830ac36a521" providerId="LiveId" clId="{990103D5-62D4-4B90-B3C3-09AE6D0566D6}" dt="2021-02-08T13:17:08.349" v="72" actId="14100"/>
          <ac:spMkLst>
            <pc:docMk/>
            <pc:sldMk cId="4256100989" sldId="260"/>
            <ac:spMk id="11" creationId="{D0F6A86B-BD15-407A-A043-B3F640390830}"/>
          </ac:spMkLst>
        </pc:spChg>
        <pc:spChg chg="add mod">
          <ac:chgData name="One Skill" userId="8d49c830ac36a521" providerId="LiveId" clId="{990103D5-62D4-4B90-B3C3-09AE6D0566D6}" dt="2021-02-08T13:16:44.226" v="63" actId="164"/>
          <ac:spMkLst>
            <pc:docMk/>
            <pc:sldMk cId="4256100989" sldId="260"/>
            <ac:spMk id="12" creationId="{9499F189-8A50-476F-BA79-528E07D63975}"/>
          </ac:spMkLst>
        </pc:spChg>
        <pc:spChg chg="add mod">
          <ac:chgData name="One Skill" userId="8d49c830ac36a521" providerId="LiveId" clId="{990103D5-62D4-4B90-B3C3-09AE6D0566D6}" dt="2021-02-08T13:16:44.226" v="63" actId="164"/>
          <ac:spMkLst>
            <pc:docMk/>
            <pc:sldMk cId="4256100989" sldId="260"/>
            <ac:spMk id="13" creationId="{D5F07161-3EE2-43E8-A99B-DD9508A92BAC}"/>
          </ac:spMkLst>
        </pc:spChg>
        <pc:spChg chg="add mod">
          <ac:chgData name="One Skill" userId="8d49c830ac36a521" providerId="LiveId" clId="{990103D5-62D4-4B90-B3C3-09AE6D0566D6}" dt="2021-02-08T13:19:10.971" v="97" actId="1037"/>
          <ac:spMkLst>
            <pc:docMk/>
            <pc:sldMk cId="4256100989" sldId="260"/>
            <ac:spMk id="14" creationId="{4AA613EC-F43D-4F75-9FC9-97053E11AEF0}"/>
          </ac:spMkLst>
        </pc:spChg>
        <pc:spChg chg="mod">
          <ac:chgData name="One Skill" userId="8d49c830ac36a521" providerId="LiveId" clId="{990103D5-62D4-4B90-B3C3-09AE6D0566D6}" dt="2021-02-08T13:16:54.820" v="68" actId="20577"/>
          <ac:spMkLst>
            <pc:docMk/>
            <pc:sldMk cId="4256100989" sldId="260"/>
            <ac:spMk id="17" creationId="{7A36D3F3-019B-43E1-B261-23A67A29DF4F}"/>
          </ac:spMkLst>
        </pc:spChg>
        <pc:spChg chg="mod">
          <ac:chgData name="One Skill" userId="8d49c830ac36a521" providerId="LiveId" clId="{990103D5-62D4-4B90-B3C3-09AE6D0566D6}" dt="2021-02-08T13:16:49.450" v="64" actId="571"/>
          <ac:spMkLst>
            <pc:docMk/>
            <pc:sldMk cId="4256100989" sldId="260"/>
            <ac:spMk id="18" creationId="{1FFE5128-52FD-4CC3-BAB5-B2071C7E5DBC}"/>
          </ac:spMkLst>
        </pc:spChg>
        <pc:spChg chg="mod">
          <ac:chgData name="One Skill" userId="8d49c830ac36a521" providerId="LiveId" clId="{990103D5-62D4-4B90-B3C3-09AE6D0566D6}" dt="2021-02-08T13:19:07.551" v="91" actId="1038"/>
          <ac:spMkLst>
            <pc:docMk/>
            <pc:sldMk cId="4256100989" sldId="260"/>
            <ac:spMk id="19" creationId="{4F0CF485-5993-4A5F-83CC-217AE4A3B13E}"/>
          </ac:spMkLst>
        </pc:spChg>
        <pc:spChg chg="mod">
          <ac:chgData name="One Skill" userId="8d49c830ac36a521" providerId="LiveId" clId="{990103D5-62D4-4B90-B3C3-09AE6D0566D6}" dt="2021-02-08T13:17:01.538" v="71" actId="20577"/>
          <ac:spMkLst>
            <pc:docMk/>
            <pc:sldMk cId="4256100989" sldId="260"/>
            <ac:spMk id="21" creationId="{B9530C9C-6B29-4012-8A8D-8D50F2831DF9}"/>
          </ac:spMkLst>
        </pc:spChg>
        <pc:spChg chg="mod">
          <ac:chgData name="One Skill" userId="8d49c830ac36a521" providerId="LiveId" clId="{990103D5-62D4-4B90-B3C3-09AE6D0566D6}" dt="2021-02-08T13:16:59.668" v="69" actId="571"/>
          <ac:spMkLst>
            <pc:docMk/>
            <pc:sldMk cId="4256100989" sldId="260"/>
            <ac:spMk id="22" creationId="{892EA79A-066E-42A5-B23C-A5DABF0CF371}"/>
          </ac:spMkLst>
        </pc:spChg>
        <pc:spChg chg="mod">
          <ac:chgData name="One Skill" userId="8d49c830ac36a521" providerId="LiveId" clId="{990103D5-62D4-4B90-B3C3-09AE6D0566D6}" dt="2021-02-08T13:19:14.346" v="103" actId="1037"/>
          <ac:spMkLst>
            <pc:docMk/>
            <pc:sldMk cId="4256100989" sldId="260"/>
            <ac:spMk id="23" creationId="{E6F38E6C-E7BD-4C9C-9A64-74B4FE541566}"/>
          </ac:spMkLst>
        </pc:spChg>
        <pc:grpChg chg="add mod">
          <ac:chgData name="One Skill" userId="8d49c830ac36a521" providerId="LiveId" clId="{990103D5-62D4-4B90-B3C3-09AE6D0566D6}" dt="2021-02-08T13:16:44.226" v="63" actId="164"/>
          <ac:grpSpMkLst>
            <pc:docMk/>
            <pc:sldMk cId="4256100989" sldId="260"/>
            <ac:grpSpMk id="15" creationId="{6C59C796-CA48-47BE-83D6-4C21F1C44A2C}"/>
          </ac:grpSpMkLst>
        </pc:grpChg>
        <pc:grpChg chg="add mod">
          <ac:chgData name="One Skill" userId="8d49c830ac36a521" providerId="LiveId" clId="{990103D5-62D4-4B90-B3C3-09AE6D0566D6}" dt="2021-02-08T13:16:49.450" v="64" actId="571"/>
          <ac:grpSpMkLst>
            <pc:docMk/>
            <pc:sldMk cId="4256100989" sldId="260"/>
            <ac:grpSpMk id="16" creationId="{F67C93AD-BC10-40C1-81DC-C19C55A72B95}"/>
          </ac:grpSpMkLst>
        </pc:grpChg>
        <pc:grpChg chg="add mod">
          <ac:chgData name="One Skill" userId="8d49c830ac36a521" providerId="LiveId" clId="{990103D5-62D4-4B90-B3C3-09AE6D0566D6}" dt="2021-02-08T13:16:59.668" v="69" actId="571"/>
          <ac:grpSpMkLst>
            <pc:docMk/>
            <pc:sldMk cId="4256100989" sldId="260"/>
            <ac:grpSpMk id="20" creationId="{B8AD698D-BEC1-4D1F-B1F7-246223EC63FF}"/>
          </ac:grpSpMkLst>
        </pc:grpChg>
        <pc:picChg chg="add mod">
          <ac:chgData name="One Skill" userId="8d49c830ac36a521" providerId="LiveId" clId="{990103D5-62D4-4B90-B3C3-09AE6D0566D6}" dt="2021-02-08T13:14:29.065" v="11" actId="962"/>
          <ac:picMkLst>
            <pc:docMk/>
            <pc:sldMk cId="4256100989" sldId="260"/>
            <ac:picMk id="9" creationId="{3ED76E77-5AA6-4CB9-A524-8F284FE5ACE0}"/>
          </ac:picMkLst>
        </pc:picChg>
      </pc:sldChg>
      <pc:sldChg chg="del">
        <pc:chgData name="One Skill" userId="8d49c830ac36a521" providerId="LiveId" clId="{990103D5-62D4-4B90-B3C3-09AE6D0566D6}" dt="2021-02-08T13:06:17.660" v="0" actId="47"/>
        <pc:sldMkLst>
          <pc:docMk/>
          <pc:sldMk cId="3414328141" sldId="383"/>
        </pc:sldMkLst>
      </pc:sldChg>
      <pc:sldChg chg="add del">
        <pc:chgData name="One Skill" userId="8d49c830ac36a521" providerId="LiveId" clId="{990103D5-62D4-4B90-B3C3-09AE6D0566D6}" dt="2021-02-08T13:27:46.327" v="181" actId="47"/>
        <pc:sldMkLst>
          <pc:docMk/>
          <pc:sldMk cId="2871114419" sldId="385"/>
        </pc:sldMkLst>
      </pc:sldChg>
      <pc:sldMasterChg chg="addSldLayout delSldLayout modSldLayout">
        <pc:chgData name="One Skill" userId="8d49c830ac36a521" providerId="LiveId" clId="{990103D5-62D4-4B90-B3C3-09AE6D0566D6}" dt="2021-02-08T13:27:46.327" v="181" actId="47"/>
        <pc:sldMasterMkLst>
          <pc:docMk/>
          <pc:sldMasterMk cId="1627834671" sldId="2147483660"/>
        </pc:sldMasterMkLst>
        <pc:sldLayoutChg chg="del">
          <pc:chgData name="One Skill" userId="8d49c830ac36a521" providerId="LiveId" clId="{990103D5-62D4-4B90-B3C3-09AE6D0566D6}" dt="2021-02-08T13:06:17.660" v="0" actId="47"/>
          <pc:sldLayoutMkLst>
            <pc:docMk/>
            <pc:sldMasterMk cId="1627834671" sldId="2147483660"/>
            <pc:sldLayoutMk cId="1054164595" sldId="2147483671"/>
          </pc:sldLayoutMkLst>
        </pc:sldLayoutChg>
        <pc:sldLayoutChg chg="delSp modSp add del mod">
          <pc:chgData name="One Skill" userId="8d49c830ac36a521" providerId="LiveId" clId="{990103D5-62D4-4B90-B3C3-09AE6D0566D6}" dt="2021-02-08T13:21:17.972" v="109" actId="2696"/>
          <pc:sldLayoutMkLst>
            <pc:docMk/>
            <pc:sldMasterMk cId="1627834671" sldId="2147483660"/>
            <pc:sldLayoutMk cId="1077121590" sldId="2147483671"/>
          </pc:sldLayoutMkLst>
          <pc:spChg chg="mod">
            <ac:chgData name="One Skill" userId="8d49c830ac36a521" providerId="LiveId" clId="{990103D5-62D4-4B90-B3C3-09AE6D0566D6}" dt="2021-02-08T13:13:58.980" v="6" actId="14100"/>
            <ac:spMkLst>
              <pc:docMk/>
              <pc:sldMasterMk cId="1627834671" sldId="2147483660"/>
              <pc:sldLayoutMk cId="1077121590" sldId="2147483671"/>
              <ac:spMk id="5" creationId="{D97475AD-4A47-44B1-8336-7966FD90348C}"/>
            </ac:spMkLst>
          </pc:spChg>
          <pc:spChg chg="del">
            <ac:chgData name="One Skill" userId="8d49c830ac36a521" providerId="LiveId" clId="{990103D5-62D4-4B90-B3C3-09AE6D0566D6}" dt="2021-02-08T13:13:53.980" v="5" actId="478"/>
            <ac:spMkLst>
              <pc:docMk/>
              <pc:sldMasterMk cId="1627834671" sldId="2147483660"/>
              <pc:sldLayoutMk cId="1077121590" sldId="2147483671"/>
              <ac:spMk id="7" creationId="{12190630-552D-4581-8866-89DB1B731968}"/>
            </ac:spMkLst>
          </pc:spChg>
          <pc:spChg chg="mod">
            <ac:chgData name="One Skill" userId="8d49c830ac36a521" providerId="LiveId" clId="{990103D5-62D4-4B90-B3C3-09AE6D0566D6}" dt="2021-02-08T13:13:51.810" v="4" actId="14100"/>
            <ac:spMkLst>
              <pc:docMk/>
              <pc:sldMasterMk cId="1627834671" sldId="2147483660"/>
              <pc:sldLayoutMk cId="1077121590" sldId="2147483671"/>
              <ac:spMk id="9" creationId="{0C748752-CA3D-4520-9E61-FCB49A45EDBF}"/>
            </ac:spMkLst>
          </pc:spChg>
        </pc:sldLayoutChg>
        <pc:sldLayoutChg chg="delSp modSp add mod">
          <pc:chgData name="One Skill" userId="8d49c830ac36a521" providerId="LiveId" clId="{990103D5-62D4-4B90-B3C3-09AE6D0566D6}" dt="2021-02-08T13:22:48.092" v="115" actId="14100"/>
          <pc:sldLayoutMkLst>
            <pc:docMk/>
            <pc:sldMasterMk cId="1627834671" sldId="2147483660"/>
            <pc:sldLayoutMk cId="1190251355" sldId="2147483671"/>
          </pc:sldLayoutMkLst>
          <pc:spChg chg="mod">
            <ac:chgData name="One Skill" userId="8d49c830ac36a521" providerId="LiveId" clId="{990103D5-62D4-4B90-B3C3-09AE6D0566D6}" dt="2021-02-08T13:22:48.092" v="115" actId="14100"/>
            <ac:spMkLst>
              <pc:docMk/>
              <pc:sldMasterMk cId="1627834671" sldId="2147483660"/>
              <pc:sldLayoutMk cId="1190251355" sldId="2147483671"/>
              <ac:spMk id="5" creationId="{D97475AD-4A47-44B1-8336-7966FD90348C}"/>
            </ac:spMkLst>
          </pc:spChg>
          <pc:spChg chg="del">
            <ac:chgData name="One Skill" userId="8d49c830ac36a521" providerId="LiveId" clId="{990103D5-62D4-4B90-B3C3-09AE6D0566D6}" dt="2021-02-08T13:22:36.900" v="112" actId="478"/>
            <ac:spMkLst>
              <pc:docMk/>
              <pc:sldMasterMk cId="1627834671" sldId="2147483660"/>
              <pc:sldLayoutMk cId="1190251355" sldId="2147483671"/>
              <ac:spMk id="7" creationId="{12190630-552D-4581-8866-89DB1B731968}"/>
            </ac:spMkLst>
          </pc:spChg>
          <pc:spChg chg="mod">
            <ac:chgData name="One Skill" userId="8d49c830ac36a521" providerId="LiveId" clId="{990103D5-62D4-4B90-B3C3-09AE6D0566D6}" dt="2021-02-08T13:22:42.764" v="114" actId="14100"/>
            <ac:spMkLst>
              <pc:docMk/>
              <pc:sldMasterMk cId="1627834671" sldId="2147483660"/>
              <pc:sldLayoutMk cId="1190251355" sldId="2147483671"/>
              <ac:spMk id="9" creationId="{0C748752-CA3D-4520-9E61-FCB49A45EDBF}"/>
            </ac:spMkLst>
          </pc:spChg>
        </pc:sldLayoutChg>
        <pc:sldLayoutChg chg="del">
          <pc:chgData name="One Skill" userId="8d49c830ac36a521" providerId="LiveId" clId="{990103D5-62D4-4B90-B3C3-09AE6D0566D6}" dt="2021-02-08T13:27:46.327" v="181" actId="47"/>
          <pc:sldLayoutMkLst>
            <pc:docMk/>
            <pc:sldMasterMk cId="1627834671" sldId="2147483660"/>
            <pc:sldLayoutMk cId="3094613006" sldId="2147483672"/>
          </pc:sldLayoutMkLst>
        </pc:sldLayoutChg>
      </pc:sldMasterChg>
    </pc:docChg>
  </pc:docChgLst>
  <pc:docChgLst>
    <pc:chgData name="One Skill" userId="8d49c830ac36a521" providerId="LiveId" clId="{6A4AAC79-7B2D-4C4E-91C6-6E0E384DC9E0}"/>
    <pc:docChg chg="undo custSel addSld delSld modSld modMainMaster">
      <pc:chgData name="One Skill" userId="8d49c830ac36a521" providerId="LiveId" clId="{6A4AAC79-7B2D-4C4E-91C6-6E0E384DC9E0}" dt="2021-02-06T19:50:21.334" v="143" actId="47"/>
      <pc:docMkLst>
        <pc:docMk/>
      </pc:docMkLst>
      <pc:sldChg chg="modTransition modAnim">
        <pc:chgData name="One Skill" userId="8d49c830ac36a521" providerId="LiveId" clId="{6A4AAC79-7B2D-4C4E-91C6-6E0E384DC9E0}" dt="2021-02-06T19:42:07.364" v="141"/>
        <pc:sldMkLst>
          <pc:docMk/>
          <pc:sldMk cId="1291292346" sldId="256"/>
        </pc:sldMkLst>
      </pc:sldChg>
      <pc:sldChg chg="addSp delSp modSp add mod modTransition modClrScheme chgLayout">
        <pc:chgData name="One Skill" userId="8d49c830ac36a521" providerId="LiveId" clId="{6A4AAC79-7B2D-4C4E-91C6-6E0E384DC9E0}" dt="2021-02-06T19:42:07.364" v="141"/>
        <pc:sldMkLst>
          <pc:docMk/>
          <pc:sldMk cId="3561534982" sldId="257"/>
        </pc:sldMkLst>
        <pc:spChg chg="add del mod">
          <ac:chgData name="One Skill" userId="8d49c830ac36a521" providerId="LiveId" clId="{6A4AAC79-7B2D-4C4E-91C6-6E0E384DC9E0}" dt="2021-02-06T19:37:34.594" v="93" actId="931"/>
          <ac:spMkLst>
            <pc:docMk/>
            <pc:sldMk cId="3561534982" sldId="257"/>
            <ac:spMk id="3" creationId="{FA25555B-F200-4400-A5B2-74562340DD68}"/>
          </ac:spMkLst>
        </pc:spChg>
        <pc:spChg chg="mod ord">
          <ac:chgData name="One Skill" userId="8d49c830ac36a521" providerId="LiveId" clId="{6A4AAC79-7B2D-4C4E-91C6-6E0E384DC9E0}" dt="2021-02-06T19:36:27.844" v="25" actId="700"/>
          <ac:spMkLst>
            <pc:docMk/>
            <pc:sldMk cId="3561534982" sldId="257"/>
            <ac:spMk id="4" creationId="{3B0181FD-5553-43C4-903A-659006E5D61A}"/>
          </ac:spMkLst>
        </pc:spChg>
        <pc:spChg chg="mod ord">
          <ac:chgData name="One Skill" userId="8d49c830ac36a521" providerId="LiveId" clId="{6A4AAC79-7B2D-4C4E-91C6-6E0E384DC9E0}" dt="2021-02-06T19:36:27.844" v="25" actId="700"/>
          <ac:spMkLst>
            <pc:docMk/>
            <pc:sldMk cId="3561534982" sldId="257"/>
            <ac:spMk id="5" creationId="{E1D3B1B2-307C-49D0-90E1-1A9D2B234806}"/>
          </ac:spMkLst>
        </pc:spChg>
        <pc:spChg chg="del">
          <ac:chgData name="One Skill" userId="8d49c830ac36a521" providerId="LiveId" clId="{6A4AAC79-7B2D-4C4E-91C6-6E0E384DC9E0}" dt="2021-02-06T19:36:11.583" v="22" actId="478"/>
          <ac:spMkLst>
            <pc:docMk/>
            <pc:sldMk cId="3561534982" sldId="257"/>
            <ac:spMk id="9" creationId="{A6D2B1E5-3EF7-421B-B81C-61BBFFA0A83C}"/>
          </ac:spMkLst>
        </pc:spChg>
        <pc:spChg chg="add mod ord">
          <ac:chgData name="One Skill" userId="8d49c830ac36a521" providerId="LiveId" clId="{6A4AAC79-7B2D-4C4E-91C6-6E0E384DC9E0}" dt="2021-02-06T19:37:41.251" v="100"/>
          <ac:spMkLst>
            <pc:docMk/>
            <pc:sldMk cId="3561534982" sldId="257"/>
            <ac:spMk id="24" creationId="{F10467F9-8699-4C1F-8C39-A4560C468E56}"/>
          </ac:spMkLst>
        </pc:spChg>
        <pc:picChg chg="add mod ord">
          <ac:chgData name="One Skill" userId="8d49c830ac36a521" providerId="LiveId" clId="{6A4AAC79-7B2D-4C4E-91C6-6E0E384DC9E0}" dt="2021-02-06T19:37:37.083" v="96" actId="167"/>
          <ac:picMkLst>
            <pc:docMk/>
            <pc:sldMk cId="3561534982" sldId="257"/>
            <ac:picMk id="7" creationId="{E9BB2F10-334C-4246-AA34-7EA5A4C346D3}"/>
          </ac:picMkLst>
        </pc:picChg>
        <pc:picChg chg="del mod ord modCrop">
          <ac:chgData name="One Skill" userId="8d49c830ac36a521" providerId="LiveId" clId="{6A4AAC79-7B2D-4C4E-91C6-6E0E384DC9E0}" dt="2021-02-06T19:37:25.714" v="92" actId="478"/>
          <ac:picMkLst>
            <pc:docMk/>
            <pc:sldMk cId="3561534982" sldId="257"/>
            <ac:picMk id="8" creationId="{2B978A72-077D-480E-9DB6-AF067AA35A98}"/>
          </ac:picMkLst>
        </pc:picChg>
      </pc:sldChg>
      <pc:sldChg chg="add del">
        <pc:chgData name="One Skill" userId="8d49c830ac36a521" providerId="LiveId" clId="{6A4AAC79-7B2D-4C4E-91C6-6E0E384DC9E0}" dt="2021-02-06T19:50:21.334" v="143" actId="47"/>
        <pc:sldMkLst>
          <pc:docMk/>
          <pc:sldMk cId="2643854273" sldId="381"/>
        </pc:sldMkLst>
      </pc:sldChg>
      <pc:sldMasterChg chg="modSp mod modTransition addSldLayout delSldLayout modSldLayout">
        <pc:chgData name="One Skill" userId="8d49c830ac36a521" providerId="LiveId" clId="{6A4AAC79-7B2D-4C4E-91C6-6E0E384DC9E0}" dt="2021-02-06T19:50:21.334" v="143" actId="47"/>
        <pc:sldMasterMkLst>
          <pc:docMk/>
          <pc:sldMasterMk cId="1627834671" sldId="2147483660"/>
        </pc:sldMasterMkLst>
        <pc:spChg chg="mod">
          <ac:chgData name="One Skill" userId="8d49c830ac36a521" providerId="LiveId" clId="{6A4AAC79-7B2D-4C4E-91C6-6E0E384DC9E0}" dt="2021-02-06T19:40:38.507" v="139" actId="14861"/>
          <ac:spMkLst>
            <pc:docMk/>
            <pc:sldMasterMk cId="1627834671" sldId="2147483660"/>
            <ac:spMk id="5" creationId="{00000000-0000-0000-0000-000000000000}"/>
          </ac:spMkLst>
        </pc:spChg>
        <pc:spChg chg="mod">
          <ac:chgData name="One Skill" userId="8d49c830ac36a521" providerId="LiveId" clId="{6A4AAC79-7B2D-4C4E-91C6-6E0E384DC9E0}" dt="2021-02-06T19:39:31.320" v="120" actId="14861"/>
          <ac:spMkLst>
            <pc:docMk/>
            <pc:sldMasterMk cId="1627834671" sldId="2147483660"/>
            <ac:spMk id="6" creationId="{00000000-0000-0000-0000-000000000000}"/>
          </ac:spMkLst>
        </pc:spChg>
        <pc:sldLayoutChg chg="modTransition">
          <pc:chgData name="One Skill" userId="8d49c830ac36a521" providerId="LiveId" clId="{6A4AAC79-7B2D-4C4E-91C6-6E0E384DC9E0}" dt="2021-02-06T19:42:07.364" v="141"/>
          <pc:sldLayoutMkLst>
            <pc:docMk/>
            <pc:sldMasterMk cId="1627834671" sldId="2147483660"/>
            <pc:sldLayoutMk cId="3352892251" sldId="2147483667"/>
          </pc:sldLayoutMkLst>
        </pc:sldLayoutChg>
        <pc:sldLayoutChg chg="modTransition">
          <pc:chgData name="One Skill" userId="8d49c830ac36a521" providerId="LiveId" clId="{6A4AAC79-7B2D-4C4E-91C6-6E0E384DC9E0}" dt="2021-02-06T19:42:07.364" v="141"/>
          <pc:sldLayoutMkLst>
            <pc:docMk/>
            <pc:sldMasterMk cId="1627834671" sldId="2147483660"/>
            <pc:sldLayoutMk cId="284009710" sldId="2147483668"/>
          </pc:sldLayoutMkLst>
        </pc:sldLayoutChg>
        <pc:sldLayoutChg chg="modSp add mod modTransition">
          <pc:chgData name="One Skill" userId="8d49c830ac36a521" providerId="LiveId" clId="{6A4AAC79-7B2D-4C4E-91C6-6E0E384DC9E0}" dt="2021-02-06T19:42:07.364" v="141"/>
          <pc:sldLayoutMkLst>
            <pc:docMk/>
            <pc:sldMasterMk cId="1627834671" sldId="2147483660"/>
            <pc:sldLayoutMk cId="2935739820" sldId="2147483669"/>
          </pc:sldLayoutMkLst>
          <pc:spChg chg="mod">
            <ac:chgData name="One Skill" userId="8d49c830ac36a521" providerId="LiveId" clId="{6A4AAC79-7B2D-4C4E-91C6-6E0E384DC9E0}" dt="2021-02-06T19:35:47.963" v="19" actId="14100"/>
            <ac:spMkLst>
              <pc:docMk/>
              <pc:sldMasterMk cId="1627834671" sldId="2147483660"/>
              <pc:sldLayoutMk cId="2935739820" sldId="2147483669"/>
              <ac:spMk id="9" creationId="{0C748752-CA3D-4520-9E61-FCB49A45EDBF}"/>
            </ac:spMkLst>
          </pc:spChg>
        </pc:sldLayoutChg>
        <pc:sldLayoutChg chg="del">
          <pc:chgData name="One Skill" userId="8d49c830ac36a521" providerId="LiveId" clId="{6A4AAC79-7B2D-4C4E-91C6-6E0E384DC9E0}" dt="2021-02-06T19:50:21.334" v="143" actId="47"/>
          <pc:sldLayoutMkLst>
            <pc:docMk/>
            <pc:sldMasterMk cId="1627834671" sldId="2147483660"/>
            <pc:sldLayoutMk cId="1733634768" sldId="2147483670"/>
          </pc:sldLayoutMkLst>
        </pc:sldLayoutChg>
      </pc:sldMasterChg>
    </pc:docChg>
  </pc:docChgLst>
  <pc:docChgLst>
    <pc:chgData name="One Skill" userId="8d49c830ac36a521" providerId="LiveId" clId="{C9B8CC3D-0A62-42EB-9BDE-1174A9691C06}"/>
    <pc:docChg chg="custSel modSld">
      <pc:chgData name="One Skill" userId="8d49c830ac36a521" providerId="LiveId" clId="{C9B8CC3D-0A62-42EB-9BDE-1174A9691C06}" dt="2021-02-01T19:57:59.919" v="60" actId="478"/>
      <pc:docMkLst>
        <pc:docMk/>
      </pc:docMkLst>
      <pc:sldChg chg="addSp delSp modSp mod modClrScheme chgLayout">
        <pc:chgData name="One Skill" userId="8d49c830ac36a521" providerId="LiveId" clId="{C9B8CC3D-0A62-42EB-9BDE-1174A9691C06}" dt="2021-02-01T19:57:59.919" v="60" actId="478"/>
        <pc:sldMkLst>
          <pc:docMk/>
          <pc:sldMk cId="1291292346" sldId="256"/>
        </pc:sldMkLst>
        <pc:spChg chg="add del mod">
          <ac:chgData name="One Skill" userId="8d49c830ac36a521" providerId="LiveId" clId="{C9B8CC3D-0A62-42EB-9BDE-1174A9691C06}" dt="2021-02-01T19:15:18.767" v="5" actId="478"/>
          <ac:spMkLst>
            <pc:docMk/>
            <pc:sldMk cId="1291292346" sldId="256"/>
            <ac:spMk id="4" creationId="{8EB351D3-066B-443B-B64E-9DEAB61167FE}"/>
          </ac:spMkLst>
        </pc:spChg>
        <pc:spChg chg="add del mod">
          <ac:chgData name="One Skill" userId="8d49c830ac36a521" providerId="LiveId" clId="{C9B8CC3D-0A62-42EB-9BDE-1174A9691C06}" dt="2021-02-01T19:15:18.767" v="5" actId="478"/>
          <ac:spMkLst>
            <pc:docMk/>
            <pc:sldMk cId="1291292346" sldId="256"/>
            <ac:spMk id="5" creationId="{407552B1-45F2-45F4-B431-8A7620A3C654}"/>
          </ac:spMkLst>
        </pc:spChg>
        <pc:spChg chg="add del mod">
          <ac:chgData name="One Skill" userId="8d49c830ac36a521" providerId="LiveId" clId="{C9B8CC3D-0A62-42EB-9BDE-1174A9691C06}" dt="2021-02-01T19:15:18.767" v="5" actId="478"/>
          <ac:spMkLst>
            <pc:docMk/>
            <pc:sldMk cId="1291292346" sldId="256"/>
            <ac:spMk id="6" creationId="{EED8FEE0-E455-4E1F-842C-2FC6AE391861}"/>
          </ac:spMkLst>
        </pc:spChg>
        <pc:spChg chg="add del mod">
          <ac:chgData name="One Skill" userId="8d49c830ac36a521" providerId="LiveId" clId="{C9B8CC3D-0A62-42EB-9BDE-1174A9691C06}" dt="2021-02-01T19:15:18.767" v="5" actId="478"/>
          <ac:spMkLst>
            <pc:docMk/>
            <pc:sldMk cId="1291292346" sldId="256"/>
            <ac:spMk id="7" creationId="{9D6D6905-48EF-49DA-A57E-90F851864098}"/>
          </ac:spMkLst>
        </pc:spChg>
        <pc:spChg chg="add del mod">
          <ac:chgData name="One Skill" userId="8d49c830ac36a521" providerId="LiveId" clId="{C9B8CC3D-0A62-42EB-9BDE-1174A9691C06}" dt="2021-02-01T19:31:54.765" v="27" actId="700"/>
          <ac:spMkLst>
            <pc:docMk/>
            <pc:sldMk cId="1291292346" sldId="256"/>
            <ac:spMk id="8" creationId="{356AB49D-F094-4399-B92E-DE9EE0A1D448}"/>
          </ac:spMkLst>
        </pc:spChg>
        <pc:spChg chg="add del mod">
          <ac:chgData name="One Skill" userId="8d49c830ac36a521" providerId="LiveId" clId="{C9B8CC3D-0A62-42EB-9BDE-1174A9691C06}" dt="2021-02-01T19:31:54.765" v="27" actId="700"/>
          <ac:spMkLst>
            <pc:docMk/>
            <pc:sldMk cId="1291292346" sldId="256"/>
            <ac:spMk id="9" creationId="{9D7A2D3C-2A51-41A0-93A6-3F49C05F73BE}"/>
          </ac:spMkLst>
        </pc:spChg>
        <pc:spChg chg="add del mod">
          <ac:chgData name="One Skill" userId="8d49c830ac36a521" providerId="LiveId" clId="{C9B8CC3D-0A62-42EB-9BDE-1174A9691C06}" dt="2021-02-01T19:31:51.721" v="26" actId="478"/>
          <ac:spMkLst>
            <pc:docMk/>
            <pc:sldMk cId="1291292346" sldId="256"/>
            <ac:spMk id="10" creationId="{BF9A6D68-D363-4D8F-A434-10375265788B}"/>
          </ac:spMkLst>
        </pc:spChg>
        <pc:spChg chg="add del mod">
          <ac:chgData name="One Skill" userId="8d49c830ac36a521" providerId="LiveId" clId="{C9B8CC3D-0A62-42EB-9BDE-1174A9691C06}" dt="2021-02-01T19:41:07.456" v="48" actId="700"/>
          <ac:spMkLst>
            <pc:docMk/>
            <pc:sldMk cId="1291292346" sldId="256"/>
            <ac:spMk id="11" creationId="{E16F4E29-2906-4B39-9BFD-8D8F4AA75AC2}"/>
          </ac:spMkLst>
        </pc:spChg>
        <pc:spChg chg="add del mod">
          <ac:chgData name="One Skill" userId="8d49c830ac36a521" providerId="LiveId" clId="{C9B8CC3D-0A62-42EB-9BDE-1174A9691C06}" dt="2021-02-01T19:41:07.456" v="48" actId="700"/>
          <ac:spMkLst>
            <pc:docMk/>
            <pc:sldMk cId="1291292346" sldId="256"/>
            <ac:spMk id="12" creationId="{DC7BC574-9599-49B7-B63F-02E736408D61}"/>
          </ac:spMkLst>
        </pc:spChg>
        <pc:spChg chg="add del mod">
          <ac:chgData name="One Skill" userId="8d49c830ac36a521" providerId="LiveId" clId="{C9B8CC3D-0A62-42EB-9BDE-1174A9691C06}" dt="2021-02-01T19:41:04.505" v="47" actId="478"/>
          <ac:spMkLst>
            <pc:docMk/>
            <pc:sldMk cId="1291292346" sldId="256"/>
            <ac:spMk id="13" creationId="{CB39CAC3-6B7C-4015-844F-C3EEEF114537}"/>
          </ac:spMkLst>
        </pc:spChg>
        <pc:spChg chg="add del mod">
          <ac:chgData name="One Skill" userId="8d49c830ac36a521" providerId="LiveId" clId="{C9B8CC3D-0A62-42EB-9BDE-1174A9691C06}" dt="2021-02-01T19:57:59.919" v="60" actId="478"/>
          <ac:spMkLst>
            <pc:docMk/>
            <pc:sldMk cId="1291292346" sldId="256"/>
            <ac:spMk id="14" creationId="{58ACDC9E-60AD-47A4-A164-61E314F14E52}"/>
          </ac:spMkLst>
        </pc:spChg>
        <pc:spChg chg="add del mod">
          <ac:chgData name="One Skill" userId="8d49c830ac36a521" providerId="LiveId" clId="{C9B8CC3D-0A62-42EB-9BDE-1174A9691C06}" dt="2021-02-01T19:57:59.919" v="60" actId="478"/>
          <ac:spMkLst>
            <pc:docMk/>
            <pc:sldMk cId="1291292346" sldId="256"/>
            <ac:spMk id="15" creationId="{F0F37920-9A40-42F7-8AED-5A506497B4EC}"/>
          </ac:spMkLst>
        </pc:spChg>
        <pc:spChg chg="add del mod">
          <ac:chgData name="One Skill" userId="8d49c830ac36a521" providerId="LiveId" clId="{C9B8CC3D-0A62-42EB-9BDE-1174A9691C06}" dt="2021-02-01T19:57:59.919" v="60" actId="478"/>
          <ac:spMkLst>
            <pc:docMk/>
            <pc:sldMk cId="1291292346" sldId="256"/>
            <ac:spMk id="16" creationId="{8B60B92D-57DE-4BFF-AA5F-A5938C0D3C9F}"/>
          </ac:spMkLst>
        </pc:spChg>
        <pc:spChg chg="add del mod">
          <ac:chgData name="One Skill" userId="8d49c830ac36a521" providerId="LiveId" clId="{C9B8CC3D-0A62-42EB-9BDE-1174A9691C06}" dt="2021-02-01T19:57:59.919" v="60" actId="478"/>
          <ac:spMkLst>
            <pc:docMk/>
            <pc:sldMk cId="1291292346" sldId="256"/>
            <ac:spMk id="17" creationId="{9F958E62-C24D-42EE-BB17-9903F0A59945}"/>
          </ac:spMkLst>
        </pc:spChg>
        <pc:spChg chg="add del mod">
          <ac:chgData name="One Skill" userId="8d49c830ac36a521" providerId="LiveId" clId="{C9B8CC3D-0A62-42EB-9BDE-1174A9691C06}" dt="2021-02-01T19:57:59.919" v="60" actId="478"/>
          <ac:spMkLst>
            <pc:docMk/>
            <pc:sldMk cId="1291292346" sldId="256"/>
            <ac:spMk id="18" creationId="{7F659027-BA29-416E-A05D-0D154DBB1474}"/>
          </ac:spMkLst>
        </pc:spChg>
      </pc:sldChg>
    </pc:docChg>
  </pc:docChgLst>
  <pc:docChgLst>
    <pc:chgData name="One Skill" userId="8d49c830ac36a521" providerId="LiveId" clId="{B3EF3B1C-D867-4BE0-BE7A-304C8F643F37}"/>
    <pc:docChg chg="undo custSel addSld delSld modSld sldOrd">
      <pc:chgData name="One Skill" userId="8d49c830ac36a521" providerId="LiveId" clId="{B3EF3B1C-D867-4BE0-BE7A-304C8F643F37}" dt="2021-02-10T10:53:55.271" v="341" actId="1076"/>
      <pc:docMkLst>
        <pc:docMk/>
      </pc:docMkLst>
      <pc:sldChg chg="addSp delSp modSp add del mod ord delAnim">
        <pc:chgData name="One Skill" userId="8d49c830ac36a521" providerId="LiveId" clId="{B3EF3B1C-D867-4BE0-BE7A-304C8F643F37}" dt="2021-02-10T10:40:16.558" v="168" actId="47"/>
        <pc:sldMkLst>
          <pc:docMk/>
          <pc:sldMk cId="559285065" sldId="267"/>
        </pc:sldMkLst>
        <pc:spChg chg="mod">
          <ac:chgData name="One Skill" userId="8d49c830ac36a521" providerId="LiveId" clId="{B3EF3B1C-D867-4BE0-BE7A-304C8F643F37}" dt="2021-02-10T10:39:34.992" v="159" actId="1076"/>
          <ac:spMkLst>
            <pc:docMk/>
            <pc:sldMk cId="559285065" sldId="267"/>
            <ac:spMk id="16" creationId="{71834C73-632C-4DDD-BEBA-4B30DE2FB4F5}"/>
          </ac:spMkLst>
        </pc:spChg>
        <pc:spChg chg="add mod">
          <ac:chgData name="One Skill" userId="8d49c830ac36a521" providerId="LiveId" clId="{B3EF3B1C-D867-4BE0-BE7A-304C8F643F37}" dt="2021-02-10T10:39:34.992" v="159" actId="1076"/>
          <ac:spMkLst>
            <pc:docMk/>
            <pc:sldMk cId="559285065" sldId="267"/>
            <ac:spMk id="22" creationId="{5E55E7F9-7775-4A43-8922-E7A7679DB9C2}"/>
          </ac:spMkLst>
        </pc:spChg>
        <pc:spChg chg="add mod">
          <ac:chgData name="One Skill" userId="8d49c830ac36a521" providerId="LiveId" clId="{B3EF3B1C-D867-4BE0-BE7A-304C8F643F37}" dt="2021-02-10T10:39:34.992" v="159" actId="1076"/>
          <ac:spMkLst>
            <pc:docMk/>
            <pc:sldMk cId="559285065" sldId="267"/>
            <ac:spMk id="25" creationId="{EEE69201-81BB-4F7E-9400-9A4EE42F1873}"/>
          </ac:spMkLst>
        </pc:spChg>
        <pc:spChg chg="add mod">
          <ac:chgData name="One Skill" userId="8d49c830ac36a521" providerId="LiveId" clId="{B3EF3B1C-D867-4BE0-BE7A-304C8F643F37}" dt="2021-02-10T10:39:44.811" v="167" actId="20577"/>
          <ac:spMkLst>
            <pc:docMk/>
            <pc:sldMk cId="559285065" sldId="267"/>
            <ac:spMk id="32" creationId="{B1497910-8A2A-48CD-A805-D9977065E069}"/>
          </ac:spMkLst>
        </pc:spChg>
        <pc:grpChg chg="del">
          <ac:chgData name="One Skill" userId="8d49c830ac36a521" providerId="LiveId" clId="{B3EF3B1C-D867-4BE0-BE7A-304C8F643F37}" dt="2021-02-10T10:38:15.656" v="145" actId="478"/>
          <ac:grpSpMkLst>
            <pc:docMk/>
            <pc:sldMk cId="559285065" sldId="267"/>
            <ac:grpSpMk id="24" creationId="{9ECD4A3E-8B3A-42D3-BDA5-8657E50B7FD1}"/>
          </ac:grpSpMkLst>
        </pc:grpChg>
        <pc:grpChg chg="del">
          <ac:chgData name="One Skill" userId="8d49c830ac36a521" providerId="LiveId" clId="{B3EF3B1C-D867-4BE0-BE7A-304C8F643F37}" dt="2021-02-10T10:38:15.656" v="145" actId="478"/>
          <ac:grpSpMkLst>
            <pc:docMk/>
            <pc:sldMk cId="559285065" sldId="267"/>
            <ac:grpSpMk id="31" creationId="{3201CCB1-9E8B-49EC-9EC2-77A55AE2A3A6}"/>
          </ac:grpSpMkLst>
        </pc:grpChg>
      </pc:sldChg>
      <pc:sldChg chg="addSp delSp modSp add del mod ord delAnim modAnim">
        <pc:chgData name="One Skill" userId="8d49c830ac36a521" providerId="LiveId" clId="{B3EF3B1C-D867-4BE0-BE7A-304C8F643F37}" dt="2021-02-10T10:33:22.676" v="141" actId="2696"/>
        <pc:sldMkLst>
          <pc:docMk/>
          <pc:sldMk cId="1118079837" sldId="267"/>
        </pc:sldMkLst>
        <pc:spChg chg="mod">
          <ac:chgData name="One Skill" userId="8d49c830ac36a521" providerId="LiveId" clId="{B3EF3B1C-D867-4BE0-BE7A-304C8F643F37}" dt="2021-02-10T10:23:48.611" v="121" actId="20577"/>
          <ac:spMkLst>
            <pc:docMk/>
            <pc:sldMk cId="1118079837" sldId="267"/>
            <ac:spMk id="12" creationId="{41D03973-D7EE-41FB-B928-7E5CEFE7AF7A}"/>
          </ac:spMkLst>
        </pc:spChg>
        <pc:spChg chg="mod">
          <ac:chgData name="One Skill" userId="8d49c830ac36a521" providerId="LiveId" clId="{B3EF3B1C-D867-4BE0-BE7A-304C8F643F37}" dt="2021-02-10T10:23:55.601" v="132" actId="20577"/>
          <ac:spMkLst>
            <pc:docMk/>
            <pc:sldMk cId="1118079837" sldId="267"/>
            <ac:spMk id="13" creationId="{26CDF25F-EC85-46AB-8690-B30465E529E7}"/>
          </ac:spMkLst>
        </pc:spChg>
        <pc:spChg chg="mod">
          <ac:chgData name="One Skill" userId="8d49c830ac36a521" providerId="LiveId" clId="{B3EF3B1C-D867-4BE0-BE7A-304C8F643F37}" dt="2021-02-10T10:19:38.279" v="45" actId="164"/>
          <ac:spMkLst>
            <pc:docMk/>
            <pc:sldMk cId="1118079837" sldId="267"/>
            <ac:spMk id="16" creationId="{71834C73-632C-4DDD-BEBA-4B30DE2FB4F5}"/>
          </ac:spMkLst>
        </pc:spChg>
        <pc:spChg chg="add mod">
          <ac:chgData name="One Skill" userId="8d49c830ac36a521" providerId="LiveId" clId="{B3EF3B1C-D867-4BE0-BE7A-304C8F643F37}" dt="2021-02-10T10:19:38.279" v="45" actId="164"/>
          <ac:spMkLst>
            <pc:docMk/>
            <pc:sldMk cId="1118079837" sldId="267"/>
            <ac:spMk id="32" creationId="{1E4A542E-608A-4629-8F0F-594BB2A49C03}"/>
          </ac:spMkLst>
        </pc:spChg>
        <pc:spChg chg="add mod">
          <ac:chgData name="One Skill" userId="8d49c830ac36a521" providerId="LiveId" clId="{B3EF3B1C-D867-4BE0-BE7A-304C8F643F37}" dt="2021-02-10T10:19:38.279" v="45" actId="164"/>
          <ac:spMkLst>
            <pc:docMk/>
            <pc:sldMk cId="1118079837" sldId="267"/>
            <ac:spMk id="33" creationId="{3332818A-F088-4996-87A7-DC6A7A264DEB}"/>
          </ac:spMkLst>
        </pc:spChg>
        <pc:spChg chg="add mod">
          <ac:chgData name="One Skill" userId="8d49c830ac36a521" providerId="LiveId" clId="{B3EF3B1C-D867-4BE0-BE7A-304C8F643F37}" dt="2021-02-10T10:19:38.279" v="45" actId="164"/>
          <ac:spMkLst>
            <pc:docMk/>
            <pc:sldMk cId="1118079837" sldId="267"/>
            <ac:spMk id="34" creationId="{FB101B2D-AE3E-4893-BA23-74F37F56B7B9}"/>
          </ac:spMkLst>
        </pc:spChg>
        <pc:spChg chg="mod">
          <ac:chgData name="One Skill" userId="8d49c830ac36a521" providerId="LiveId" clId="{B3EF3B1C-D867-4BE0-BE7A-304C8F643F37}" dt="2021-02-10T10:22:25.149" v="67" actId="14826"/>
          <ac:spMkLst>
            <pc:docMk/>
            <pc:sldMk cId="1118079837" sldId="267"/>
            <ac:spMk id="36" creationId="{66951E5C-F541-4BFD-828E-0AC9C623FDBD}"/>
          </ac:spMkLst>
        </pc:spChg>
        <pc:spChg chg="mod">
          <ac:chgData name="One Skill" userId="8d49c830ac36a521" providerId="LiveId" clId="{B3EF3B1C-D867-4BE0-BE7A-304C8F643F37}" dt="2021-02-10T10:22:25.149" v="67" actId="14826"/>
          <ac:spMkLst>
            <pc:docMk/>
            <pc:sldMk cId="1118079837" sldId="267"/>
            <ac:spMk id="37" creationId="{F2B45DCD-46E8-4584-BACC-BD08A5816101}"/>
          </ac:spMkLst>
        </pc:spChg>
        <pc:spChg chg="mod">
          <ac:chgData name="One Skill" userId="8d49c830ac36a521" providerId="LiveId" clId="{B3EF3B1C-D867-4BE0-BE7A-304C8F643F37}" dt="2021-02-10T10:22:25.149" v="67" actId="14826"/>
          <ac:spMkLst>
            <pc:docMk/>
            <pc:sldMk cId="1118079837" sldId="267"/>
            <ac:spMk id="38" creationId="{9366B024-0233-48C6-9051-BC98B87BC4A8}"/>
          </ac:spMkLst>
        </pc:spChg>
        <pc:spChg chg="mod">
          <ac:chgData name="One Skill" userId="8d49c830ac36a521" providerId="LiveId" clId="{B3EF3B1C-D867-4BE0-BE7A-304C8F643F37}" dt="2021-02-10T10:22:25.149" v="67" actId="14826"/>
          <ac:spMkLst>
            <pc:docMk/>
            <pc:sldMk cId="1118079837" sldId="267"/>
            <ac:spMk id="40" creationId="{88AAEA59-197C-4711-A9C4-834908B7071D}"/>
          </ac:spMkLst>
        </pc:spChg>
        <pc:spChg chg="mod">
          <ac:chgData name="One Skill" userId="8d49c830ac36a521" providerId="LiveId" clId="{B3EF3B1C-D867-4BE0-BE7A-304C8F643F37}" dt="2021-02-10T10:21:49.386" v="65" actId="14826"/>
          <ac:spMkLst>
            <pc:docMk/>
            <pc:sldMk cId="1118079837" sldId="267"/>
            <ac:spMk id="42" creationId="{7B25B5BA-7746-49F9-9698-AD4C54E1A8A4}"/>
          </ac:spMkLst>
        </pc:spChg>
        <pc:spChg chg="mod">
          <ac:chgData name="One Skill" userId="8d49c830ac36a521" providerId="LiveId" clId="{B3EF3B1C-D867-4BE0-BE7A-304C8F643F37}" dt="2021-02-10T10:21:49.386" v="65" actId="14826"/>
          <ac:spMkLst>
            <pc:docMk/>
            <pc:sldMk cId="1118079837" sldId="267"/>
            <ac:spMk id="43" creationId="{6AF7E2D1-5BEA-41F3-9289-A4661029BB6C}"/>
          </ac:spMkLst>
        </pc:spChg>
        <pc:spChg chg="mod">
          <ac:chgData name="One Skill" userId="8d49c830ac36a521" providerId="LiveId" clId="{B3EF3B1C-D867-4BE0-BE7A-304C8F643F37}" dt="2021-02-10T10:21:49.386" v="65" actId="14826"/>
          <ac:spMkLst>
            <pc:docMk/>
            <pc:sldMk cId="1118079837" sldId="267"/>
            <ac:spMk id="44" creationId="{380E8D97-D7ED-4472-92D4-C25E5C807CB9}"/>
          </ac:spMkLst>
        </pc:spChg>
        <pc:spChg chg="mod">
          <ac:chgData name="One Skill" userId="8d49c830ac36a521" providerId="LiveId" clId="{B3EF3B1C-D867-4BE0-BE7A-304C8F643F37}" dt="2021-02-10T10:21:49.386" v="65" actId="14826"/>
          <ac:spMkLst>
            <pc:docMk/>
            <pc:sldMk cId="1118079837" sldId="267"/>
            <ac:spMk id="46" creationId="{D4E34B82-3564-4289-BEDB-651D82AB480F}"/>
          </ac:spMkLst>
        </pc:spChg>
        <pc:spChg chg="mod">
          <ac:chgData name="One Skill" userId="8d49c830ac36a521" providerId="LiveId" clId="{B3EF3B1C-D867-4BE0-BE7A-304C8F643F37}" dt="2021-02-10T10:22:03.560" v="66" actId="14826"/>
          <ac:spMkLst>
            <pc:docMk/>
            <pc:sldMk cId="1118079837" sldId="267"/>
            <ac:spMk id="48" creationId="{727EEDA2-C044-4D84-BC95-01211740FABF}"/>
          </ac:spMkLst>
        </pc:spChg>
        <pc:spChg chg="mod">
          <ac:chgData name="One Skill" userId="8d49c830ac36a521" providerId="LiveId" clId="{B3EF3B1C-D867-4BE0-BE7A-304C8F643F37}" dt="2021-02-10T10:22:03.560" v="66" actId="14826"/>
          <ac:spMkLst>
            <pc:docMk/>
            <pc:sldMk cId="1118079837" sldId="267"/>
            <ac:spMk id="49" creationId="{5E4E5537-6ED4-48C9-9B8F-54712FA95CB3}"/>
          </ac:spMkLst>
        </pc:spChg>
        <pc:spChg chg="mod">
          <ac:chgData name="One Skill" userId="8d49c830ac36a521" providerId="LiveId" clId="{B3EF3B1C-D867-4BE0-BE7A-304C8F643F37}" dt="2021-02-10T10:22:03.560" v="66" actId="14826"/>
          <ac:spMkLst>
            <pc:docMk/>
            <pc:sldMk cId="1118079837" sldId="267"/>
            <ac:spMk id="50" creationId="{0BC25BD9-A99E-4842-A610-F08A85BCEC04}"/>
          </ac:spMkLst>
        </pc:spChg>
        <pc:spChg chg="mod">
          <ac:chgData name="One Skill" userId="8d49c830ac36a521" providerId="LiveId" clId="{B3EF3B1C-D867-4BE0-BE7A-304C8F643F37}" dt="2021-02-10T10:22:03.560" v="66" actId="14826"/>
          <ac:spMkLst>
            <pc:docMk/>
            <pc:sldMk cId="1118079837" sldId="267"/>
            <ac:spMk id="52" creationId="{51C12EFA-CA75-44B5-AA51-DBB484856EC8}"/>
          </ac:spMkLst>
        </pc:spChg>
        <pc:grpChg chg="add mod">
          <ac:chgData name="One Skill" userId="8d49c830ac36a521" providerId="LiveId" clId="{B3EF3B1C-D867-4BE0-BE7A-304C8F643F37}" dt="2021-02-10T10:19:38.279" v="45" actId="164"/>
          <ac:grpSpMkLst>
            <pc:docMk/>
            <pc:sldMk cId="1118079837" sldId="267"/>
            <ac:grpSpMk id="14" creationId="{78980808-5C6D-4061-A0BE-CCB66469CEAD}"/>
          </ac:grpSpMkLst>
        </pc:grpChg>
        <pc:grpChg chg="del">
          <ac:chgData name="One Skill" userId="8d49c830ac36a521" providerId="LiveId" clId="{B3EF3B1C-D867-4BE0-BE7A-304C8F643F37}" dt="2021-02-10T10:16:18.564" v="4" actId="478"/>
          <ac:grpSpMkLst>
            <pc:docMk/>
            <pc:sldMk cId="1118079837" sldId="267"/>
            <ac:grpSpMk id="24" creationId="{9ECD4A3E-8B3A-42D3-BDA5-8657E50B7FD1}"/>
          </ac:grpSpMkLst>
        </pc:grpChg>
        <pc:grpChg chg="del">
          <ac:chgData name="One Skill" userId="8d49c830ac36a521" providerId="LiveId" clId="{B3EF3B1C-D867-4BE0-BE7A-304C8F643F37}" dt="2021-02-10T10:16:18.564" v="4" actId="478"/>
          <ac:grpSpMkLst>
            <pc:docMk/>
            <pc:sldMk cId="1118079837" sldId="267"/>
            <ac:grpSpMk id="31" creationId="{3201CCB1-9E8B-49EC-9EC2-77A55AE2A3A6}"/>
          </ac:grpSpMkLst>
        </pc:grpChg>
        <pc:grpChg chg="add mod">
          <ac:chgData name="One Skill" userId="8d49c830ac36a521" providerId="LiveId" clId="{B3EF3B1C-D867-4BE0-BE7A-304C8F643F37}" dt="2021-02-10T10:22:25.149" v="67" actId="14826"/>
          <ac:grpSpMkLst>
            <pc:docMk/>
            <pc:sldMk cId="1118079837" sldId="267"/>
            <ac:grpSpMk id="35" creationId="{D46647F8-509B-4F56-9854-1A7ED3290827}"/>
          </ac:grpSpMkLst>
        </pc:grpChg>
        <pc:grpChg chg="add mod">
          <ac:chgData name="One Skill" userId="8d49c830ac36a521" providerId="LiveId" clId="{B3EF3B1C-D867-4BE0-BE7A-304C8F643F37}" dt="2021-02-10T10:21:49.386" v="65" actId="14826"/>
          <ac:grpSpMkLst>
            <pc:docMk/>
            <pc:sldMk cId="1118079837" sldId="267"/>
            <ac:grpSpMk id="41" creationId="{3583BC2D-9D08-44DA-8C7C-D11FBC97263E}"/>
          </ac:grpSpMkLst>
        </pc:grpChg>
        <pc:grpChg chg="add mod">
          <ac:chgData name="One Skill" userId="8d49c830ac36a521" providerId="LiveId" clId="{B3EF3B1C-D867-4BE0-BE7A-304C8F643F37}" dt="2021-02-10T10:22:03.560" v="66" actId="14826"/>
          <ac:grpSpMkLst>
            <pc:docMk/>
            <pc:sldMk cId="1118079837" sldId="267"/>
            <ac:grpSpMk id="47" creationId="{E00F5C8C-6FA3-4C39-9B76-B8785CC5CECB}"/>
          </ac:grpSpMkLst>
        </pc:grpChg>
        <pc:picChg chg="add mod">
          <ac:chgData name="One Skill" userId="8d49c830ac36a521" providerId="LiveId" clId="{B3EF3B1C-D867-4BE0-BE7A-304C8F643F37}" dt="2021-02-10T10:22:39.532" v="71" actId="14100"/>
          <ac:picMkLst>
            <pc:docMk/>
            <pc:sldMk cId="1118079837" sldId="267"/>
            <ac:picMk id="11" creationId="{D33299B9-07D2-4CFB-9C48-D5783451F9B0}"/>
          </ac:picMkLst>
        </pc:picChg>
        <pc:picChg chg="mod">
          <ac:chgData name="One Skill" userId="8d49c830ac36a521" providerId="LiveId" clId="{B3EF3B1C-D867-4BE0-BE7A-304C8F643F37}" dt="2021-02-10T10:22:59.572" v="76" actId="14100"/>
          <ac:picMkLst>
            <pc:docMk/>
            <pc:sldMk cId="1118079837" sldId="267"/>
            <ac:picMk id="39" creationId="{57F91FCE-FE19-4579-8E64-1213E9F59F80}"/>
          </ac:picMkLst>
        </pc:picChg>
        <pc:picChg chg="mod">
          <ac:chgData name="One Skill" userId="8d49c830ac36a521" providerId="LiveId" clId="{B3EF3B1C-D867-4BE0-BE7A-304C8F643F37}" dt="2021-02-10T10:22:57.075" v="75" actId="14100"/>
          <ac:picMkLst>
            <pc:docMk/>
            <pc:sldMk cId="1118079837" sldId="267"/>
            <ac:picMk id="45" creationId="{57C1AA29-4BCA-4222-B818-9BE8D5CD5AC9}"/>
          </ac:picMkLst>
        </pc:picChg>
        <pc:picChg chg="mod">
          <ac:chgData name="One Skill" userId="8d49c830ac36a521" providerId="LiveId" clId="{B3EF3B1C-D867-4BE0-BE7A-304C8F643F37}" dt="2021-02-10T10:22:51.950" v="73" actId="14100"/>
          <ac:picMkLst>
            <pc:docMk/>
            <pc:sldMk cId="1118079837" sldId="267"/>
            <ac:picMk id="51" creationId="{21A54CDD-2221-432F-8296-277B5E7B2734}"/>
          </ac:picMkLst>
        </pc:picChg>
        <pc:cxnChg chg="del mod">
          <ac:chgData name="One Skill" userId="8d49c830ac36a521" providerId="LiveId" clId="{B3EF3B1C-D867-4BE0-BE7A-304C8F643F37}" dt="2021-02-10T10:17:35.571" v="20" actId="478"/>
          <ac:cxnSpMkLst>
            <pc:docMk/>
            <pc:sldMk cId="1118079837" sldId="267"/>
            <ac:cxnSpMk id="15" creationId="{7AE7AAD5-62F6-4660-9CD3-3E1A06BDF62C}"/>
          </ac:cxnSpMkLst>
        </pc:cxnChg>
        <pc:cxnChg chg="add mod ord">
          <ac:chgData name="One Skill" userId="8d49c830ac36a521" providerId="LiveId" clId="{B3EF3B1C-D867-4BE0-BE7A-304C8F643F37}" dt="2021-02-10T10:20:26.520" v="61" actId="692"/>
          <ac:cxnSpMkLst>
            <pc:docMk/>
            <pc:sldMk cId="1118079837" sldId="267"/>
            <ac:cxnSpMk id="53" creationId="{08FBBD5C-F776-4BB6-8C7F-CF3CFB86CEE3}"/>
          </ac:cxnSpMkLst>
        </pc:cxnChg>
      </pc:sldChg>
      <pc:sldChg chg="addSp delSp modSp add mod ord delAnim modAnim">
        <pc:chgData name="One Skill" userId="8d49c830ac36a521" providerId="LiveId" clId="{B3EF3B1C-D867-4BE0-BE7A-304C8F643F37}" dt="2021-02-10T10:45:23.407" v="230"/>
        <pc:sldMkLst>
          <pc:docMk/>
          <pc:sldMk cId="1959904760" sldId="267"/>
        </pc:sldMkLst>
        <pc:spChg chg="mod">
          <ac:chgData name="One Skill" userId="8d49c830ac36a521" providerId="LiveId" clId="{B3EF3B1C-D867-4BE0-BE7A-304C8F643F37}" dt="2021-02-10T10:41:30.203" v="173"/>
          <ac:spMkLst>
            <pc:docMk/>
            <pc:sldMk cId="1959904760" sldId="267"/>
            <ac:spMk id="12" creationId="{41D03973-D7EE-41FB-B928-7E5CEFE7AF7A}"/>
          </ac:spMkLst>
        </pc:spChg>
        <pc:spChg chg="mod">
          <ac:chgData name="One Skill" userId="8d49c830ac36a521" providerId="LiveId" clId="{B3EF3B1C-D867-4BE0-BE7A-304C8F643F37}" dt="2021-02-10T10:41:35.796" v="174"/>
          <ac:spMkLst>
            <pc:docMk/>
            <pc:sldMk cId="1959904760" sldId="267"/>
            <ac:spMk id="13" creationId="{26CDF25F-EC85-46AB-8690-B30465E529E7}"/>
          </ac:spMkLst>
        </pc:spChg>
        <pc:spChg chg="mod">
          <ac:chgData name="One Skill" userId="8d49c830ac36a521" providerId="LiveId" clId="{B3EF3B1C-D867-4BE0-BE7A-304C8F643F37}" dt="2021-02-10T10:43:08.622" v="201" actId="164"/>
          <ac:spMkLst>
            <pc:docMk/>
            <pc:sldMk cId="1959904760" sldId="267"/>
            <ac:spMk id="16" creationId="{71834C73-632C-4DDD-BEBA-4B30DE2FB4F5}"/>
          </ac:spMkLst>
        </pc:spChg>
        <pc:spChg chg="add mod">
          <ac:chgData name="One Skill" userId="8d49c830ac36a521" providerId="LiveId" clId="{B3EF3B1C-D867-4BE0-BE7A-304C8F643F37}" dt="2021-02-10T10:43:08.622" v="201" actId="164"/>
          <ac:spMkLst>
            <pc:docMk/>
            <pc:sldMk cId="1959904760" sldId="267"/>
            <ac:spMk id="22" creationId="{0A4125FB-DE1E-4B43-BDB8-A7C20F654380}"/>
          </ac:spMkLst>
        </pc:spChg>
        <pc:spChg chg="add mod">
          <ac:chgData name="One Skill" userId="8d49c830ac36a521" providerId="LiveId" clId="{B3EF3B1C-D867-4BE0-BE7A-304C8F643F37}" dt="2021-02-10T10:43:08.622" v="201" actId="164"/>
          <ac:spMkLst>
            <pc:docMk/>
            <pc:sldMk cId="1959904760" sldId="267"/>
            <ac:spMk id="25" creationId="{26E69223-EE43-41C8-9670-C1D0B11EC8E7}"/>
          </ac:spMkLst>
        </pc:spChg>
        <pc:spChg chg="add mod">
          <ac:chgData name="One Skill" userId="8d49c830ac36a521" providerId="LiveId" clId="{B3EF3B1C-D867-4BE0-BE7A-304C8F643F37}" dt="2021-02-10T10:43:08.622" v="201" actId="164"/>
          <ac:spMkLst>
            <pc:docMk/>
            <pc:sldMk cId="1959904760" sldId="267"/>
            <ac:spMk id="32" creationId="{0ED73810-8FE5-4810-8546-D97BDC14444E}"/>
          </ac:spMkLst>
        </pc:spChg>
        <pc:spChg chg="mod">
          <ac:chgData name="One Skill" userId="8d49c830ac36a521" providerId="LiveId" clId="{B3EF3B1C-D867-4BE0-BE7A-304C8F643F37}" dt="2021-02-10T10:43:14.880" v="202" actId="571"/>
          <ac:spMkLst>
            <pc:docMk/>
            <pc:sldMk cId="1959904760" sldId="267"/>
            <ac:spMk id="34" creationId="{5291FC26-03CA-494B-BD91-CF6F5E46AE37}"/>
          </ac:spMkLst>
        </pc:spChg>
        <pc:spChg chg="mod">
          <ac:chgData name="One Skill" userId="8d49c830ac36a521" providerId="LiveId" clId="{B3EF3B1C-D867-4BE0-BE7A-304C8F643F37}" dt="2021-02-10T10:43:14.880" v="202" actId="571"/>
          <ac:spMkLst>
            <pc:docMk/>
            <pc:sldMk cId="1959904760" sldId="267"/>
            <ac:spMk id="35" creationId="{472F073A-E1DF-414E-B126-A7607C817949}"/>
          </ac:spMkLst>
        </pc:spChg>
        <pc:spChg chg="mod">
          <ac:chgData name="One Skill" userId="8d49c830ac36a521" providerId="LiveId" clId="{B3EF3B1C-D867-4BE0-BE7A-304C8F643F37}" dt="2021-02-10T10:43:14.880" v="202" actId="571"/>
          <ac:spMkLst>
            <pc:docMk/>
            <pc:sldMk cId="1959904760" sldId="267"/>
            <ac:spMk id="36" creationId="{9F649398-BCF9-4CA5-B32C-6CFD31C68653}"/>
          </ac:spMkLst>
        </pc:spChg>
        <pc:spChg chg="mod">
          <ac:chgData name="One Skill" userId="8d49c830ac36a521" providerId="LiveId" clId="{B3EF3B1C-D867-4BE0-BE7A-304C8F643F37}" dt="2021-02-10T10:43:14.880" v="202" actId="571"/>
          <ac:spMkLst>
            <pc:docMk/>
            <pc:sldMk cId="1959904760" sldId="267"/>
            <ac:spMk id="37" creationId="{1B6568D9-FD0F-44A6-AECE-6E5FBE257E7A}"/>
          </ac:spMkLst>
        </pc:spChg>
        <pc:spChg chg="mod">
          <ac:chgData name="One Skill" userId="8d49c830ac36a521" providerId="LiveId" clId="{B3EF3B1C-D867-4BE0-BE7A-304C8F643F37}" dt="2021-02-10T10:44:41.565" v="222" actId="14826"/>
          <ac:spMkLst>
            <pc:docMk/>
            <pc:sldMk cId="1959904760" sldId="267"/>
            <ac:spMk id="40" creationId="{C53E2C93-71EE-471C-9D58-E2385FD8E84D}"/>
          </ac:spMkLst>
        </pc:spChg>
        <pc:spChg chg="mod">
          <ac:chgData name="One Skill" userId="8d49c830ac36a521" providerId="LiveId" clId="{B3EF3B1C-D867-4BE0-BE7A-304C8F643F37}" dt="2021-02-10T10:44:41.565" v="222" actId="14826"/>
          <ac:spMkLst>
            <pc:docMk/>
            <pc:sldMk cId="1959904760" sldId="267"/>
            <ac:spMk id="41" creationId="{ABDC8A47-54D7-4D72-9637-C63D186C67E8}"/>
          </ac:spMkLst>
        </pc:spChg>
        <pc:spChg chg="mod">
          <ac:chgData name="One Skill" userId="8d49c830ac36a521" providerId="LiveId" clId="{B3EF3B1C-D867-4BE0-BE7A-304C8F643F37}" dt="2021-02-10T10:44:41.565" v="222" actId="14826"/>
          <ac:spMkLst>
            <pc:docMk/>
            <pc:sldMk cId="1959904760" sldId="267"/>
            <ac:spMk id="42" creationId="{B3DA8051-23E2-484A-BB15-F7C76D2E0D25}"/>
          </ac:spMkLst>
        </pc:spChg>
        <pc:spChg chg="mod">
          <ac:chgData name="One Skill" userId="8d49c830ac36a521" providerId="LiveId" clId="{B3EF3B1C-D867-4BE0-BE7A-304C8F643F37}" dt="2021-02-10T10:44:41.565" v="222" actId="14826"/>
          <ac:spMkLst>
            <pc:docMk/>
            <pc:sldMk cId="1959904760" sldId="267"/>
            <ac:spMk id="43" creationId="{CD5F8C81-6E60-45A8-82DC-ABC00CAC154A}"/>
          </ac:spMkLst>
        </pc:spChg>
        <pc:spChg chg="mod">
          <ac:chgData name="One Skill" userId="8d49c830ac36a521" providerId="LiveId" clId="{B3EF3B1C-D867-4BE0-BE7A-304C8F643F37}" dt="2021-02-10T10:44:20.143" v="220" actId="14826"/>
          <ac:spMkLst>
            <pc:docMk/>
            <pc:sldMk cId="1959904760" sldId="267"/>
            <ac:spMk id="46" creationId="{A5FEC04E-590F-4991-B1C2-C3DFD34FDF1E}"/>
          </ac:spMkLst>
        </pc:spChg>
        <pc:spChg chg="mod">
          <ac:chgData name="One Skill" userId="8d49c830ac36a521" providerId="LiveId" clId="{B3EF3B1C-D867-4BE0-BE7A-304C8F643F37}" dt="2021-02-10T10:44:20.143" v="220" actId="14826"/>
          <ac:spMkLst>
            <pc:docMk/>
            <pc:sldMk cId="1959904760" sldId="267"/>
            <ac:spMk id="47" creationId="{7FC8D7A6-847A-49A9-99A4-49824F1DAC33}"/>
          </ac:spMkLst>
        </pc:spChg>
        <pc:spChg chg="mod">
          <ac:chgData name="One Skill" userId="8d49c830ac36a521" providerId="LiveId" clId="{B3EF3B1C-D867-4BE0-BE7A-304C8F643F37}" dt="2021-02-10T10:44:20.143" v="220" actId="14826"/>
          <ac:spMkLst>
            <pc:docMk/>
            <pc:sldMk cId="1959904760" sldId="267"/>
            <ac:spMk id="48" creationId="{F342F199-53BE-48AA-8FCA-5D5DDE6C21F4}"/>
          </ac:spMkLst>
        </pc:spChg>
        <pc:spChg chg="mod">
          <ac:chgData name="One Skill" userId="8d49c830ac36a521" providerId="LiveId" clId="{B3EF3B1C-D867-4BE0-BE7A-304C8F643F37}" dt="2021-02-10T10:44:20.143" v="220" actId="14826"/>
          <ac:spMkLst>
            <pc:docMk/>
            <pc:sldMk cId="1959904760" sldId="267"/>
            <ac:spMk id="49" creationId="{3C4326E2-4B64-4A01-BC9B-A96D1E9FA1A0}"/>
          </ac:spMkLst>
        </pc:spChg>
        <pc:spChg chg="mod">
          <ac:chgData name="One Skill" userId="8d49c830ac36a521" providerId="LiveId" clId="{B3EF3B1C-D867-4BE0-BE7A-304C8F643F37}" dt="2021-02-10T10:44:31.410" v="221" actId="14826"/>
          <ac:spMkLst>
            <pc:docMk/>
            <pc:sldMk cId="1959904760" sldId="267"/>
            <ac:spMk id="52" creationId="{360CFD26-225C-42BF-9CCC-E4DA73DA5AD2}"/>
          </ac:spMkLst>
        </pc:spChg>
        <pc:spChg chg="mod">
          <ac:chgData name="One Skill" userId="8d49c830ac36a521" providerId="LiveId" clId="{B3EF3B1C-D867-4BE0-BE7A-304C8F643F37}" dt="2021-02-10T10:44:31.410" v="221" actId="14826"/>
          <ac:spMkLst>
            <pc:docMk/>
            <pc:sldMk cId="1959904760" sldId="267"/>
            <ac:spMk id="53" creationId="{53AC5B91-1305-42F9-AC20-70D06DE163D7}"/>
          </ac:spMkLst>
        </pc:spChg>
        <pc:spChg chg="mod">
          <ac:chgData name="One Skill" userId="8d49c830ac36a521" providerId="LiveId" clId="{B3EF3B1C-D867-4BE0-BE7A-304C8F643F37}" dt="2021-02-10T10:44:31.410" v="221" actId="14826"/>
          <ac:spMkLst>
            <pc:docMk/>
            <pc:sldMk cId="1959904760" sldId="267"/>
            <ac:spMk id="54" creationId="{5213CF6E-33D0-42AC-B5D5-0393BE7F5051}"/>
          </ac:spMkLst>
        </pc:spChg>
        <pc:spChg chg="mod">
          <ac:chgData name="One Skill" userId="8d49c830ac36a521" providerId="LiveId" clId="{B3EF3B1C-D867-4BE0-BE7A-304C8F643F37}" dt="2021-02-10T10:44:31.410" v="221" actId="14826"/>
          <ac:spMkLst>
            <pc:docMk/>
            <pc:sldMk cId="1959904760" sldId="267"/>
            <ac:spMk id="55" creationId="{1764A150-DC3A-4441-B62A-B60A97205FBA}"/>
          </ac:spMkLst>
        </pc:spChg>
        <pc:grpChg chg="add mod">
          <ac:chgData name="One Skill" userId="8d49c830ac36a521" providerId="LiveId" clId="{B3EF3B1C-D867-4BE0-BE7A-304C8F643F37}" dt="2021-02-10T10:43:08.622" v="201" actId="164"/>
          <ac:grpSpMkLst>
            <pc:docMk/>
            <pc:sldMk cId="1959904760" sldId="267"/>
            <ac:grpSpMk id="6" creationId="{5A86CED1-9439-49D7-8F4A-9B2D0D256682}"/>
          </ac:grpSpMkLst>
        </pc:grpChg>
        <pc:grpChg chg="del">
          <ac:chgData name="One Skill" userId="8d49c830ac36a521" providerId="LiveId" clId="{B3EF3B1C-D867-4BE0-BE7A-304C8F643F37}" dt="2021-02-10T10:41:20.659" v="172" actId="478"/>
          <ac:grpSpMkLst>
            <pc:docMk/>
            <pc:sldMk cId="1959904760" sldId="267"/>
            <ac:grpSpMk id="24" creationId="{9ECD4A3E-8B3A-42D3-BDA5-8657E50B7FD1}"/>
          </ac:grpSpMkLst>
        </pc:grpChg>
        <pc:grpChg chg="del">
          <ac:chgData name="One Skill" userId="8d49c830ac36a521" providerId="LiveId" clId="{B3EF3B1C-D867-4BE0-BE7A-304C8F643F37}" dt="2021-02-10T10:41:20.659" v="172" actId="478"/>
          <ac:grpSpMkLst>
            <pc:docMk/>
            <pc:sldMk cId="1959904760" sldId="267"/>
            <ac:grpSpMk id="31" creationId="{3201CCB1-9E8B-49EC-9EC2-77A55AE2A3A6}"/>
          </ac:grpSpMkLst>
        </pc:grpChg>
        <pc:grpChg chg="add del mod">
          <ac:chgData name="One Skill" userId="8d49c830ac36a521" providerId="LiveId" clId="{B3EF3B1C-D867-4BE0-BE7A-304C8F643F37}" dt="2021-02-10T10:43:16.729" v="203" actId="478"/>
          <ac:grpSpMkLst>
            <pc:docMk/>
            <pc:sldMk cId="1959904760" sldId="267"/>
            <ac:grpSpMk id="33" creationId="{4AF47542-8EEC-47D3-9F60-65535F6C46E2}"/>
          </ac:grpSpMkLst>
        </pc:grpChg>
        <pc:grpChg chg="add mod">
          <ac:chgData name="One Skill" userId="8d49c830ac36a521" providerId="LiveId" clId="{B3EF3B1C-D867-4BE0-BE7A-304C8F643F37}" dt="2021-02-10T10:44:41.565" v="222" actId="14826"/>
          <ac:grpSpMkLst>
            <pc:docMk/>
            <pc:sldMk cId="1959904760" sldId="267"/>
            <ac:grpSpMk id="39" creationId="{DDFFFACB-8C54-49EE-841C-99F14B67444D}"/>
          </ac:grpSpMkLst>
        </pc:grpChg>
        <pc:grpChg chg="add mod">
          <ac:chgData name="One Skill" userId="8d49c830ac36a521" providerId="LiveId" clId="{B3EF3B1C-D867-4BE0-BE7A-304C8F643F37}" dt="2021-02-10T10:44:20.143" v="220" actId="14826"/>
          <ac:grpSpMkLst>
            <pc:docMk/>
            <pc:sldMk cId="1959904760" sldId="267"/>
            <ac:grpSpMk id="45" creationId="{E19A3E6C-1998-4682-A279-705FA2D433E1}"/>
          </ac:grpSpMkLst>
        </pc:grpChg>
        <pc:grpChg chg="add mod">
          <ac:chgData name="One Skill" userId="8d49c830ac36a521" providerId="LiveId" clId="{B3EF3B1C-D867-4BE0-BE7A-304C8F643F37}" dt="2021-02-10T10:44:31.410" v="221" actId="14826"/>
          <ac:grpSpMkLst>
            <pc:docMk/>
            <pc:sldMk cId="1959904760" sldId="267"/>
            <ac:grpSpMk id="51" creationId="{5B036D58-2D29-412C-A419-29128FEA3758}"/>
          </ac:grpSpMkLst>
        </pc:grpChg>
        <pc:picChg chg="add mod">
          <ac:chgData name="One Skill" userId="8d49c830ac36a521" providerId="LiveId" clId="{B3EF3B1C-D867-4BE0-BE7A-304C8F643F37}" dt="2021-02-10T10:43:08.622" v="201" actId="164"/>
          <ac:picMkLst>
            <pc:docMk/>
            <pc:sldMk cId="1959904760" sldId="267"/>
            <ac:picMk id="5" creationId="{9451A152-A86A-40E4-A0F1-BEAE88240E3F}"/>
          </ac:picMkLst>
        </pc:picChg>
        <pc:picChg chg="mod">
          <ac:chgData name="One Skill" userId="8d49c830ac36a521" providerId="LiveId" clId="{B3EF3B1C-D867-4BE0-BE7A-304C8F643F37}" dt="2021-02-10T10:43:14.880" v="202" actId="571"/>
          <ac:picMkLst>
            <pc:docMk/>
            <pc:sldMk cId="1959904760" sldId="267"/>
            <ac:picMk id="38" creationId="{FF3C88C7-1984-410D-9F7B-3B71A0E478EC}"/>
          </ac:picMkLst>
        </pc:picChg>
        <pc:picChg chg="mod">
          <ac:chgData name="One Skill" userId="8d49c830ac36a521" providerId="LiveId" clId="{B3EF3B1C-D867-4BE0-BE7A-304C8F643F37}" dt="2021-02-10T10:44:41.565" v="222" actId="14826"/>
          <ac:picMkLst>
            <pc:docMk/>
            <pc:sldMk cId="1959904760" sldId="267"/>
            <ac:picMk id="44" creationId="{854A5B1E-FA3A-4D24-8052-34A9F98F61B8}"/>
          </ac:picMkLst>
        </pc:picChg>
        <pc:picChg chg="mod">
          <ac:chgData name="One Skill" userId="8d49c830ac36a521" providerId="LiveId" clId="{B3EF3B1C-D867-4BE0-BE7A-304C8F643F37}" dt="2021-02-10T10:44:20.143" v="220" actId="14826"/>
          <ac:picMkLst>
            <pc:docMk/>
            <pc:sldMk cId="1959904760" sldId="267"/>
            <ac:picMk id="50" creationId="{8C504CAC-1C5A-4A1E-98AA-AF5275493802}"/>
          </ac:picMkLst>
        </pc:picChg>
        <pc:picChg chg="mod">
          <ac:chgData name="One Skill" userId="8d49c830ac36a521" providerId="LiveId" clId="{B3EF3B1C-D867-4BE0-BE7A-304C8F643F37}" dt="2021-02-10T10:44:31.410" v="221" actId="14826"/>
          <ac:picMkLst>
            <pc:docMk/>
            <pc:sldMk cId="1959904760" sldId="267"/>
            <ac:picMk id="56" creationId="{D3B4F18F-C6CF-4743-8E20-8BE1C5ABF9DD}"/>
          </ac:picMkLst>
        </pc:picChg>
        <pc:cxnChg chg="mod">
          <ac:chgData name="One Skill" userId="8d49c830ac36a521" providerId="LiveId" clId="{B3EF3B1C-D867-4BE0-BE7A-304C8F643F37}" dt="2021-02-10T10:43:47.669" v="210" actId="14100"/>
          <ac:cxnSpMkLst>
            <pc:docMk/>
            <pc:sldMk cId="1959904760" sldId="267"/>
            <ac:cxnSpMk id="15" creationId="{7AE7AAD5-62F6-4660-9CD3-3E1A06BDF62C}"/>
          </ac:cxnSpMkLst>
        </pc:cxnChg>
      </pc:sldChg>
      <pc:sldChg chg="addSp delSp modSp add mod delAnim modAnim">
        <pc:chgData name="One Skill" userId="8d49c830ac36a521" providerId="LiveId" clId="{B3EF3B1C-D867-4BE0-BE7A-304C8F643F37}" dt="2021-02-10T10:49:01.236" v="277" actId="1076"/>
        <pc:sldMkLst>
          <pc:docMk/>
          <pc:sldMk cId="944285418" sldId="268"/>
        </pc:sldMkLst>
        <pc:spChg chg="mod topLvl">
          <ac:chgData name="One Skill" userId="8d49c830ac36a521" providerId="LiveId" clId="{B3EF3B1C-D867-4BE0-BE7A-304C8F643F37}" dt="2021-02-10T10:47:15.947" v="256" actId="165"/>
          <ac:spMkLst>
            <pc:docMk/>
            <pc:sldMk cId="944285418" sldId="268"/>
            <ac:spMk id="16" creationId="{71834C73-632C-4DDD-BEBA-4B30DE2FB4F5}"/>
          </ac:spMkLst>
        </pc:spChg>
        <pc:spChg chg="mod topLvl">
          <ac:chgData name="One Skill" userId="8d49c830ac36a521" providerId="LiveId" clId="{B3EF3B1C-D867-4BE0-BE7A-304C8F643F37}" dt="2021-02-10T10:47:15.947" v="256" actId="165"/>
          <ac:spMkLst>
            <pc:docMk/>
            <pc:sldMk cId="944285418" sldId="268"/>
            <ac:spMk id="22" creationId="{0A4125FB-DE1E-4B43-BDB8-A7C20F654380}"/>
          </ac:spMkLst>
        </pc:spChg>
        <pc:spChg chg="mod topLvl">
          <ac:chgData name="One Skill" userId="8d49c830ac36a521" providerId="LiveId" clId="{B3EF3B1C-D867-4BE0-BE7A-304C8F643F37}" dt="2021-02-10T10:47:15.947" v="256" actId="165"/>
          <ac:spMkLst>
            <pc:docMk/>
            <pc:sldMk cId="944285418" sldId="268"/>
            <ac:spMk id="25" creationId="{26E69223-EE43-41C8-9670-C1D0B11EC8E7}"/>
          </ac:spMkLst>
        </pc:spChg>
        <pc:spChg chg="add mod">
          <ac:chgData name="One Skill" userId="8d49c830ac36a521" providerId="LiveId" clId="{B3EF3B1C-D867-4BE0-BE7A-304C8F643F37}" dt="2021-02-10T10:47:15.947" v="256" actId="165"/>
          <ac:spMkLst>
            <pc:docMk/>
            <pc:sldMk cId="944285418" sldId="268"/>
            <ac:spMk id="31" creationId="{FAEB3903-F195-4013-882B-B28DBD433D5E}"/>
          </ac:spMkLst>
        </pc:spChg>
        <pc:spChg chg="del mod topLvl">
          <ac:chgData name="One Skill" userId="8d49c830ac36a521" providerId="LiveId" clId="{B3EF3B1C-D867-4BE0-BE7A-304C8F643F37}" dt="2021-02-10T10:46:02.558" v="236" actId="478"/>
          <ac:spMkLst>
            <pc:docMk/>
            <pc:sldMk cId="944285418" sldId="268"/>
            <ac:spMk id="32" creationId="{0ED73810-8FE5-4810-8546-D97BDC14444E}"/>
          </ac:spMkLst>
        </pc:spChg>
        <pc:spChg chg="mod">
          <ac:chgData name="One Skill" userId="8d49c830ac36a521" providerId="LiveId" clId="{B3EF3B1C-D867-4BE0-BE7A-304C8F643F37}" dt="2021-02-10T10:47:49.508" v="266" actId="14826"/>
          <ac:spMkLst>
            <pc:docMk/>
            <pc:sldMk cId="944285418" sldId="268"/>
            <ac:spMk id="34" creationId="{5808514C-B0EC-4B5D-9F19-3BA2E5500BFA}"/>
          </ac:spMkLst>
        </pc:spChg>
        <pc:spChg chg="mod">
          <ac:chgData name="One Skill" userId="8d49c830ac36a521" providerId="LiveId" clId="{B3EF3B1C-D867-4BE0-BE7A-304C8F643F37}" dt="2021-02-10T10:47:49.508" v="266" actId="14826"/>
          <ac:spMkLst>
            <pc:docMk/>
            <pc:sldMk cId="944285418" sldId="268"/>
            <ac:spMk id="35" creationId="{73337AE1-111F-4570-A7AD-32DC249EF0A7}"/>
          </ac:spMkLst>
        </pc:spChg>
        <pc:spChg chg="mod">
          <ac:chgData name="One Skill" userId="8d49c830ac36a521" providerId="LiveId" clId="{B3EF3B1C-D867-4BE0-BE7A-304C8F643F37}" dt="2021-02-10T10:47:49.508" v="266" actId="14826"/>
          <ac:spMkLst>
            <pc:docMk/>
            <pc:sldMk cId="944285418" sldId="268"/>
            <ac:spMk id="36" creationId="{998793DE-78AC-4252-A85F-4AD0CACB6B72}"/>
          </ac:spMkLst>
        </pc:spChg>
        <pc:spChg chg="mod">
          <ac:chgData name="One Skill" userId="8d49c830ac36a521" providerId="LiveId" clId="{B3EF3B1C-D867-4BE0-BE7A-304C8F643F37}" dt="2021-02-10T10:47:49.508" v="266" actId="14826"/>
          <ac:spMkLst>
            <pc:docMk/>
            <pc:sldMk cId="944285418" sldId="268"/>
            <ac:spMk id="38" creationId="{B81C3ECF-5620-41F7-B279-2669BA494A77}"/>
          </ac:spMkLst>
        </pc:spChg>
        <pc:spChg chg="mod">
          <ac:chgData name="One Skill" userId="8d49c830ac36a521" providerId="LiveId" clId="{B3EF3B1C-D867-4BE0-BE7A-304C8F643F37}" dt="2021-02-10T10:48:00.257" v="267" actId="14826"/>
          <ac:spMkLst>
            <pc:docMk/>
            <pc:sldMk cId="944285418" sldId="268"/>
            <ac:spMk id="58" creationId="{0C580DE0-F112-4B96-9325-6361D408F6B3}"/>
          </ac:spMkLst>
        </pc:spChg>
        <pc:spChg chg="mod">
          <ac:chgData name="One Skill" userId="8d49c830ac36a521" providerId="LiveId" clId="{B3EF3B1C-D867-4BE0-BE7A-304C8F643F37}" dt="2021-02-10T10:48:00.257" v="267" actId="14826"/>
          <ac:spMkLst>
            <pc:docMk/>
            <pc:sldMk cId="944285418" sldId="268"/>
            <ac:spMk id="59" creationId="{D267ECC3-28A9-46E3-8EE8-36DB9B270BDC}"/>
          </ac:spMkLst>
        </pc:spChg>
        <pc:spChg chg="mod">
          <ac:chgData name="One Skill" userId="8d49c830ac36a521" providerId="LiveId" clId="{B3EF3B1C-D867-4BE0-BE7A-304C8F643F37}" dt="2021-02-10T10:48:00.257" v="267" actId="14826"/>
          <ac:spMkLst>
            <pc:docMk/>
            <pc:sldMk cId="944285418" sldId="268"/>
            <ac:spMk id="60" creationId="{F83F2352-7B0B-4F2B-A06E-433C0D062B13}"/>
          </ac:spMkLst>
        </pc:spChg>
        <pc:spChg chg="mod">
          <ac:chgData name="One Skill" userId="8d49c830ac36a521" providerId="LiveId" clId="{B3EF3B1C-D867-4BE0-BE7A-304C8F643F37}" dt="2021-02-10T10:48:00.257" v="267" actId="14826"/>
          <ac:spMkLst>
            <pc:docMk/>
            <pc:sldMk cId="944285418" sldId="268"/>
            <ac:spMk id="62" creationId="{064F6D3C-057C-4611-BCA5-339BF711C1CA}"/>
          </ac:spMkLst>
        </pc:spChg>
        <pc:spChg chg="mod">
          <ac:chgData name="One Skill" userId="8d49c830ac36a521" providerId="LiveId" clId="{B3EF3B1C-D867-4BE0-BE7A-304C8F643F37}" dt="2021-02-10T10:48:07.975" v="268" actId="14826"/>
          <ac:spMkLst>
            <pc:docMk/>
            <pc:sldMk cId="944285418" sldId="268"/>
            <ac:spMk id="64" creationId="{E0F715AE-BB76-4CA4-A46E-DE273F773DDE}"/>
          </ac:spMkLst>
        </pc:spChg>
        <pc:spChg chg="mod">
          <ac:chgData name="One Skill" userId="8d49c830ac36a521" providerId="LiveId" clId="{B3EF3B1C-D867-4BE0-BE7A-304C8F643F37}" dt="2021-02-10T10:48:07.975" v="268" actId="14826"/>
          <ac:spMkLst>
            <pc:docMk/>
            <pc:sldMk cId="944285418" sldId="268"/>
            <ac:spMk id="65" creationId="{BC1522F9-B7F8-42CB-94D9-6C5DDAF7FE9E}"/>
          </ac:spMkLst>
        </pc:spChg>
        <pc:spChg chg="mod">
          <ac:chgData name="One Skill" userId="8d49c830ac36a521" providerId="LiveId" clId="{B3EF3B1C-D867-4BE0-BE7A-304C8F643F37}" dt="2021-02-10T10:48:07.975" v="268" actId="14826"/>
          <ac:spMkLst>
            <pc:docMk/>
            <pc:sldMk cId="944285418" sldId="268"/>
            <ac:spMk id="66" creationId="{C1223F0C-320F-4DDB-8084-392521FD2B75}"/>
          </ac:spMkLst>
        </pc:spChg>
        <pc:spChg chg="mod">
          <ac:chgData name="One Skill" userId="8d49c830ac36a521" providerId="LiveId" clId="{B3EF3B1C-D867-4BE0-BE7A-304C8F643F37}" dt="2021-02-10T10:48:07.975" v="268" actId="14826"/>
          <ac:spMkLst>
            <pc:docMk/>
            <pc:sldMk cId="944285418" sldId="268"/>
            <ac:spMk id="68" creationId="{D27FC534-6B99-45D7-9B53-B70ACB253596}"/>
          </ac:spMkLst>
        </pc:spChg>
        <pc:grpChg chg="add mod topLvl">
          <ac:chgData name="One Skill" userId="8d49c830ac36a521" providerId="LiveId" clId="{B3EF3B1C-D867-4BE0-BE7A-304C8F643F37}" dt="2021-02-10T10:49:01.236" v="277" actId="1076"/>
          <ac:grpSpMkLst>
            <pc:docMk/>
            <pc:sldMk cId="944285418" sldId="268"/>
            <ac:grpSpMk id="4" creationId="{C80F68B0-AA0C-4457-8EA0-F18284410845}"/>
          </ac:grpSpMkLst>
        </pc:grpChg>
        <pc:grpChg chg="del mod">
          <ac:chgData name="One Skill" userId="8d49c830ac36a521" providerId="LiveId" clId="{B3EF3B1C-D867-4BE0-BE7A-304C8F643F37}" dt="2021-02-10T10:45:58.079" v="235" actId="165"/>
          <ac:grpSpMkLst>
            <pc:docMk/>
            <pc:sldMk cId="944285418" sldId="268"/>
            <ac:grpSpMk id="6" creationId="{5A86CED1-9439-49D7-8F4A-9B2D0D256682}"/>
          </ac:grpSpMkLst>
        </pc:grpChg>
        <pc:grpChg chg="add del mod">
          <ac:chgData name="One Skill" userId="8d49c830ac36a521" providerId="LiveId" clId="{B3EF3B1C-D867-4BE0-BE7A-304C8F643F37}" dt="2021-02-10T10:47:15.947" v="256" actId="165"/>
          <ac:grpSpMkLst>
            <pc:docMk/>
            <pc:sldMk cId="944285418" sldId="268"/>
            <ac:grpSpMk id="7" creationId="{90476A0C-5D8E-4EE0-B19B-CEAB1A9B06B1}"/>
          </ac:grpSpMkLst>
        </pc:grpChg>
        <pc:grpChg chg="add mod topLvl">
          <ac:chgData name="One Skill" userId="8d49c830ac36a521" providerId="LiveId" clId="{B3EF3B1C-D867-4BE0-BE7A-304C8F643F37}" dt="2021-02-10T10:49:01.236" v="277" actId="1076"/>
          <ac:grpSpMkLst>
            <pc:docMk/>
            <pc:sldMk cId="944285418" sldId="268"/>
            <ac:grpSpMk id="33" creationId="{603EDF99-7362-4771-A30D-2C56FCAF24F5}"/>
          </ac:grpSpMkLst>
        </pc:grpChg>
        <pc:grpChg chg="del">
          <ac:chgData name="One Skill" userId="8d49c830ac36a521" providerId="LiveId" clId="{B3EF3B1C-D867-4BE0-BE7A-304C8F643F37}" dt="2021-02-10T10:45:48.845" v="233" actId="478"/>
          <ac:grpSpMkLst>
            <pc:docMk/>
            <pc:sldMk cId="944285418" sldId="268"/>
            <ac:grpSpMk id="39" creationId="{DDFFFACB-8C54-49EE-841C-99F14B67444D}"/>
          </ac:grpSpMkLst>
        </pc:grpChg>
        <pc:grpChg chg="del">
          <ac:chgData name="One Skill" userId="8d49c830ac36a521" providerId="LiveId" clId="{B3EF3B1C-D867-4BE0-BE7A-304C8F643F37}" dt="2021-02-10T10:45:48.845" v="233" actId="478"/>
          <ac:grpSpMkLst>
            <pc:docMk/>
            <pc:sldMk cId="944285418" sldId="268"/>
            <ac:grpSpMk id="45" creationId="{E19A3E6C-1998-4682-A279-705FA2D433E1}"/>
          </ac:grpSpMkLst>
        </pc:grpChg>
        <pc:grpChg chg="del">
          <ac:chgData name="One Skill" userId="8d49c830ac36a521" providerId="LiveId" clId="{B3EF3B1C-D867-4BE0-BE7A-304C8F643F37}" dt="2021-02-10T10:45:48.845" v="233" actId="478"/>
          <ac:grpSpMkLst>
            <pc:docMk/>
            <pc:sldMk cId="944285418" sldId="268"/>
            <ac:grpSpMk id="51" creationId="{5B036D58-2D29-412C-A419-29128FEA3758}"/>
          </ac:grpSpMkLst>
        </pc:grpChg>
        <pc:grpChg chg="add mod topLvl">
          <ac:chgData name="One Skill" userId="8d49c830ac36a521" providerId="LiveId" clId="{B3EF3B1C-D867-4BE0-BE7A-304C8F643F37}" dt="2021-02-10T10:49:01.236" v="277" actId="1076"/>
          <ac:grpSpMkLst>
            <pc:docMk/>
            <pc:sldMk cId="944285418" sldId="268"/>
            <ac:grpSpMk id="57" creationId="{981B97C6-A173-43B4-B650-162D83294645}"/>
          </ac:grpSpMkLst>
        </pc:grpChg>
        <pc:grpChg chg="add mod topLvl">
          <ac:chgData name="One Skill" userId="8d49c830ac36a521" providerId="LiveId" clId="{B3EF3B1C-D867-4BE0-BE7A-304C8F643F37}" dt="2021-02-10T10:49:01.236" v="277" actId="1076"/>
          <ac:grpSpMkLst>
            <pc:docMk/>
            <pc:sldMk cId="944285418" sldId="268"/>
            <ac:grpSpMk id="63" creationId="{5D54CC61-F793-4001-8872-1CAC04A1093A}"/>
          </ac:grpSpMkLst>
        </pc:grpChg>
        <pc:picChg chg="mod topLvl">
          <ac:chgData name="One Skill" userId="8d49c830ac36a521" providerId="LiveId" clId="{B3EF3B1C-D867-4BE0-BE7A-304C8F643F37}" dt="2021-02-10T10:47:15.947" v="256" actId="165"/>
          <ac:picMkLst>
            <pc:docMk/>
            <pc:sldMk cId="944285418" sldId="268"/>
            <ac:picMk id="5" creationId="{9451A152-A86A-40E4-A0F1-BEAE88240E3F}"/>
          </ac:picMkLst>
        </pc:picChg>
        <pc:picChg chg="mod">
          <ac:chgData name="One Skill" userId="8d49c830ac36a521" providerId="LiveId" clId="{B3EF3B1C-D867-4BE0-BE7A-304C8F643F37}" dt="2021-02-10T10:47:49.508" v="266" actId="14826"/>
          <ac:picMkLst>
            <pc:docMk/>
            <pc:sldMk cId="944285418" sldId="268"/>
            <ac:picMk id="37" creationId="{A943001A-B737-407B-8BBD-476FF10A4D06}"/>
          </ac:picMkLst>
        </pc:picChg>
        <pc:picChg chg="mod">
          <ac:chgData name="One Skill" userId="8d49c830ac36a521" providerId="LiveId" clId="{B3EF3B1C-D867-4BE0-BE7A-304C8F643F37}" dt="2021-02-10T10:48:00.257" v="267" actId="14826"/>
          <ac:picMkLst>
            <pc:docMk/>
            <pc:sldMk cId="944285418" sldId="268"/>
            <ac:picMk id="61" creationId="{69060734-E88D-4EC3-AABC-5C72756F2FE6}"/>
          </ac:picMkLst>
        </pc:picChg>
        <pc:picChg chg="mod">
          <ac:chgData name="One Skill" userId="8d49c830ac36a521" providerId="LiveId" clId="{B3EF3B1C-D867-4BE0-BE7A-304C8F643F37}" dt="2021-02-10T10:48:07.975" v="268" actId="14826"/>
          <ac:picMkLst>
            <pc:docMk/>
            <pc:sldMk cId="944285418" sldId="268"/>
            <ac:picMk id="67" creationId="{4DA078E5-7FA1-49C8-B973-75970DA16DFE}"/>
          </ac:picMkLst>
        </pc:picChg>
        <pc:cxnChg chg="del mod">
          <ac:chgData name="One Skill" userId="8d49c830ac36a521" providerId="LiveId" clId="{B3EF3B1C-D867-4BE0-BE7A-304C8F643F37}" dt="2021-02-10T10:45:45.591" v="232" actId="478"/>
          <ac:cxnSpMkLst>
            <pc:docMk/>
            <pc:sldMk cId="944285418" sldId="268"/>
            <ac:cxnSpMk id="15" creationId="{7AE7AAD5-62F6-4660-9CD3-3E1A06BDF62C}"/>
          </ac:cxnSpMkLst>
        </pc:cxnChg>
      </pc:sldChg>
      <pc:sldChg chg="addSp delSp modSp add mod delAnim modAnim">
        <pc:chgData name="One Skill" userId="8d49c830ac36a521" providerId="LiveId" clId="{B3EF3B1C-D867-4BE0-BE7A-304C8F643F37}" dt="2021-02-10T10:52:05.473" v="317"/>
        <pc:sldMkLst>
          <pc:docMk/>
          <pc:sldMk cId="3415109280" sldId="269"/>
        </pc:sldMkLst>
        <pc:spChg chg="mod topLvl">
          <ac:chgData name="One Skill" userId="8d49c830ac36a521" providerId="LiveId" clId="{B3EF3B1C-D867-4BE0-BE7A-304C8F643F37}" dt="2021-02-10T10:49:37.548" v="289" actId="164"/>
          <ac:spMkLst>
            <pc:docMk/>
            <pc:sldMk cId="3415109280" sldId="269"/>
            <ac:spMk id="16" creationId="{71834C73-632C-4DDD-BEBA-4B30DE2FB4F5}"/>
          </ac:spMkLst>
        </pc:spChg>
        <pc:spChg chg="mod topLvl">
          <ac:chgData name="One Skill" userId="8d49c830ac36a521" providerId="LiveId" clId="{B3EF3B1C-D867-4BE0-BE7A-304C8F643F37}" dt="2021-02-10T10:50:26.916" v="295" actId="164"/>
          <ac:spMkLst>
            <pc:docMk/>
            <pc:sldMk cId="3415109280" sldId="269"/>
            <ac:spMk id="22" creationId="{0A4125FB-DE1E-4B43-BDB8-A7C20F654380}"/>
          </ac:spMkLst>
        </pc:spChg>
        <pc:spChg chg="mod topLvl">
          <ac:chgData name="One Skill" userId="8d49c830ac36a521" providerId="LiveId" clId="{B3EF3B1C-D867-4BE0-BE7A-304C8F643F37}" dt="2021-02-10T10:50:26.916" v="295" actId="164"/>
          <ac:spMkLst>
            <pc:docMk/>
            <pc:sldMk cId="3415109280" sldId="269"/>
            <ac:spMk id="25" creationId="{26E69223-EE43-41C8-9670-C1D0B11EC8E7}"/>
          </ac:spMkLst>
        </pc:spChg>
        <pc:spChg chg="del mod topLvl">
          <ac:chgData name="One Skill" userId="8d49c830ac36a521" providerId="LiveId" clId="{B3EF3B1C-D867-4BE0-BE7A-304C8F643F37}" dt="2021-02-10T10:49:21.401" v="283" actId="478"/>
          <ac:spMkLst>
            <pc:docMk/>
            <pc:sldMk cId="3415109280" sldId="269"/>
            <ac:spMk id="31" creationId="{FAEB3903-F195-4013-882B-B28DBD433D5E}"/>
          </ac:spMkLst>
        </pc:spChg>
        <pc:spChg chg="mod">
          <ac:chgData name="One Skill" userId="8d49c830ac36a521" providerId="LiveId" clId="{B3EF3B1C-D867-4BE0-BE7A-304C8F643F37}" dt="2021-02-10T10:50:33.089" v="296" actId="571"/>
          <ac:spMkLst>
            <pc:docMk/>
            <pc:sldMk cId="3415109280" sldId="269"/>
            <ac:spMk id="39" creationId="{D1E35F33-D0C1-4BD6-808E-CA8031DFA0C4}"/>
          </ac:spMkLst>
        </pc:spChg>
        <pc:spChg chg="mod">
          <ac:chgData name="One Skill" userId="8d49c830ac36a521" providerId="LiveId" clId="{B3EF3B1C-D867-4BE0-BE7A-304C8F643F37}" dt="2021-02-10T10:50:33.089" v="296" actId="571"/>
          <ac:spMkLst>
            <pc:docMk/>
            <pc:sldMk cId="3415109280" sldId="269"/>
            <ac:spMk id="40" creationId="{4C81338C-8A8F-430A-919C-FA2928D52A12}"/>
          </ac:spMkLst>
        </pc:spChg>
        <pc:spChg chg="mod">
          <ac:chgData name="One Skill" userId="8d49c830ac36a521" providerId="LiveId" clId="{B3EF3B1C-D867-4BE0-BE7A-304C8F643F37}" dt="2021-02-10T10:51:18.946" v="307" actId="207"/>
          <ac:spMkLst>
            <pc:docMk/>
            <pc:sldMk cId="3415109280" sldId="269"/>
            <ac:spMk id="42" creationId="{3147B02F-3640-46A1-A924-5B6D7753D8F8}"/>
          </ac:spMkLst>
        </pc:spChg>
        <pc:spChg chg="mod topLvl">
          <ac:chgData name="One Skill" userId="8d49c830ac36a521" providerId="LiveId" clId="{B3EF3B1C-D867-4BE0-BE7A-304C8F643F37}" dt="2021-02-10T10:50:50.397" v="302" actId="164"/>
          <ac:spMkLst>
            <pc:docMk/>
            <pc:sldMk cId="3415109280" sldId="269"/>
            <ac:spMk id="45" creationId="{4EA79D85-F525-4ECC-B892-053E5B8AD024}"/>
          </ac:spMkLst>
        </pc:spChg>
        <pc:spChg chg="mod topLvl">
          <ac:chgData name="One Skill" userId="8d49c830ac36a521" providerId="LiveId" clId="{B3EF3B1C-D867-4BE0-BE7A-304C8F643F37}" dt="2021-02-10T10:50:50.397" v="302" actId="164"/>
          <ac:spMkLst>
            <pc:docMk/>
            <pc:sldMk cId="3415109280" sldId="269"/>
            <ac:spMk id="46" creationId="{91259A69-594D-41BB-A2E7-CFDF0508CBDE}"/>
          </ac:spMkLst>
        </pc:spChg>
        <pc:spChg chg="mod">
          <ac:chgData name="One Skill" userId="8d49c830ac36a521" providerId="LiveId" clId="{B3EF3B1C-D867-4BE0-BE7A-304C8F643F37}" dt="2021-02-10T10:51:22.023" v="308" actId="207"/>
          <ac:spMkLst>
            <pc:docMk/>
            <pc:sldMk cId="3415109280" sldId="269"/>
            <ac:spMk id="48" creationId="{A63B2FA0-8C06-4B3C-81F3-29F436894722}"/>
          </ac:spMkLst>
        </pc:spChg>
        <pc:spChg chg="mod">
          <ac:chgData name="One Skill" userId="8d49c830ac36a521" providerId="LiveId" clId="{B3EF3B1C-D867-4BE0-BE7A-304C8F643F37}" dt="2021-02-10T10:50:54.966" v="304" actId="571"/>
          <ac:spMkLst>
            <pc:docMk/>
            <pc:sldMk cId="3415109280" sldId="269"/>
            <ac:spMk id="51" creationId="{E084CAEF-F0C8-410B-84C9-2BC2E5445EF0}"/>
          </ac:spMkLst>
        </pc:spChg>
        <pc:spChg chg="mod">
          <ac:chgData name="One Skill" userId="8d49c830ac36a521" providerId="LiveId" clId="{B3EF3B1C-D867-4BE0-BE7A-304C8F643F37}" dt="2021-02-10T10:50:54.966" v="304" actId="571"/>
          <ac:spMkLst>
            <pc:docMk/>
            <pc:sldMk cId="3415109280" sldId="269"/>
            <ac:spMk id="52" creationId="{60BC46EB-9EDC-4032-B06A-732A78F7E2F5}"/>
          </ac:spMkLst>
        </pc:spChg>
        <pc:spChg chg="mod">
          <ac:chgData name="One Skill" userId="8d49c830ac36a521" providerId="LiveId" clId="{B3EF3B1C-D867-4BE0-BE7A-304C8F643F37}" dt="2021-02-10T10:51:15.820" v="306" actId="207"/>
          <ac:spMkLst>
            <pc:docMk/>
            <pc:sldMk cId="3415109280" sldId="269"/>
            <ac:spMk id="54" creationId="{6DC440E8-C8CA-4BA5-9722-7198765E47A8}"/>
          </ac:spMkLst>
        </pc:spChg>
        <pc:grpChg chg="del">
          <ac:chgData name="One Skill" userId="8d49c830ac36a521" providerId="LiveId" clId="{B3EF3B1C-D867-4BE0-BE7A-304C8F643F37}" dt="2021-02-10T10:49:17.542" v="282" actId="165"/>
          <ac:grpSpMkLst>
            <pc:docMk/>
            <pc:sldMk cId="3415109280" sldId="269"/>
            <ac:grpSpMk id="4" creationId="{C80F68B0-AA0C-4457-8EA0-F18284410845}"/>
          </ac:grpSpMkLst>
        </pc:grpChg>
        <pc:grpChg chg="add mod">
          <ac:chgData name="One Skill" userId="8d49c830ac36a521" providerId="LiveId" clId="{B3EF3B1C-D867-4BE0-BE7A-304C8F643F37}" dt="2021-02-10T10:50:26.916" v="295" actId="164"/>
          <ac:grpSpMkLst>
            <pc:docMk/>
            <pc:sldMk cId="3415109280" sldId="269"/>
            <ac:grpSpMk id="6" creationId="{1D61726A-EC16-40E4-A895-B115BB61B43E}"/>
          </ac:grpSpMkLst>
        </pc:grpChg>
        <pc:grpChg chg="add mod">
          <ac:chgData name="One Skill" userId="8d49c830ac36a521" providerId="LiveId" clId="{B3EF3B1C-D867-4BE0-BE7A-304C8F643F37}" dt="2021-02-10T10:50:26.916" v="295" actId="164"/>
          <ac:grpSpMkLst>
            <pc:docMk/>
            <pc:sldMk cId="3415109280" sldId="269"/>
            <ac:grpSpMk id="7" creationId="{D26B174B-F816-48AF-9814-8FE81E7AE256}"/>
          </ac:grpSpMkLst>
        </pc:grpChg>
        <pc:grpChg chg="add mod">
          <ac:chgData name="One Skill" userId="8d49c830ac36a521" providerId="LiveId" clId="{B3EF3B1C-D867-4BE0-BE7A-304C8F643F37}" dt="2021-02-10T10:50:53.109" v="303" actId="1076"/>
          <ac:grpSpMkLst>
            <pc:docMk/>
            <pc:sldMk cId="3415109280" sldId="269"/>
            <ac:grpSpMk id="8" creationId="{C2E6AC0E-6602-4DE3-84C4-E3B6809A208E}"/>
          </ac:grpSpMkLst>
        </pc:grpChg>
        <pc:grpChg chg="add mod">
          <ac:chgData name="One Skill" userId="8d49c830ac36a521" providerId="LiveId" clId="{B3EF3B1C-D867-4BE0-BE7A-304C8F643F37}" dt="2021-02-10T10:50:33.089" v="296" actId="571"/>
          <ac:grpSpMkLst>
            <pc:docMk/>
            <pc:sldMk cId="3415109280" sldId="269"/>
            <ac:grpSpMk id="32" creationId="{50145B08-283F-435D-A30F-A97315421613}"/>
          </ac:grpSpMkLst>
        </pc:grpChg>
        <pc:grpChg chg="del">
          <ac:chgData name="One Skill" userId="8d49c830ac36a521" providerId="LiveId" clId="{B3EF3B1C-D867-4BE0-BE7A-304C8F643F37}" dt="2021-02-10T10:49:12.835" v="279" actId="478"/>
          <ac:grpSpMkLst>
            <pc:docMk/>
            <pc:sldMk cId="3415109280" sldId="269"/>
            <ac:grpSpMk id="33" creationId="{603EDF99-7362-4771-A30D-2C56FCAF24F5}"/>
          </ac:grpSpMkLst>
        </pc:grpChg>
        <pc:grpChg chg="mod">
          <ac:chgData name="One Skill" userId="8d49c830ac36a521" providerId="LiveId" clId="{B3EF3B1C-D867-4BE0-BE7A-304C8F643F37}" dt="2021-02-10T10:50:33.089" v="296" actId="571"/>
          <ac:grpSpMkLst>
            <pc:docMk/>
            <pc:sldMk cId="3415109280" sldId="269"/>
            <ac:grpSpMk id="41" creationId="{AD8DAAD7-466B-4B97-8249-B9B1E40DD8A0}"/>
          </ac:grpSpMkLst>
        </pc:grpChg>
        <pc:grpChg chg="add del mod">
          <ac:chgData name="One Skill" userId="8d49c830ac36a521" providerId="LiveId" clId="{B3EF3B1C-D867-4BE0-BE7A-304C8F643F37}" dt="2021-02-10T10:50:38.852" v="298" actId="165"/>
          <ac:grpSpMkLst>
            <pc:docMk/>
            <pc:sldMk cId="3415109280" sldId="269"/>
            <ac:grpSpMk id="44" creationId="{42C30EEF-E406-459C-8F07-13304EC8EBCE}"/>
          </ac:grpSpMkLst>
        </pc:grpChg>
        <pc:grpChg chg="mod topLvl">
          <ac:chgData name="One Skill" userId="8d49c830ac36a521" providerId="LiveId" clId="{B3EF3B1C-D867-4BE0-BE7A-304C8F643F37}" dt="2021-02-10T10:50:50.397" v="302" actId="164"/>
          <ac:grpSpMkLst>
            <pc:docMk/>
            <pc:sldMk cId="3415109280" sldId="269"/>
            <ac:grpSpMk id="47" creationId="{9CF3FAD4-37FC-42D5-8A6D-1E606188C957}"/>
          </ac:grpSpMkLst>
        </pc:grpChg>
        <pc:grpChg chg="add mod">
          <ac:chgData name="One Skill" userId="8d49c830ac36a521" providerId="LiveId" clId="{B3EF3B1C-D867-4BE0-BE7A-304C8F643F37}" dt="2021-02-10T10:50:56.416" v="305" actId="1076"/>
          <ac:grpSpMkLst>
            <pc:docMk/>
            <pc:sldMk cId="3415109280" sldId="269"/>
            <ac:grpSpMk id="50" creationId="{5AF354F9-106D-4380-B58E-AEAF95FAD729}"/>
          </ac:grpSpMkLst>
        </pc:grpChg>
        <pc:grpChg chg="mod">
          <ac:chgData name="One Skill" userId="8d49c830ac36a521" providerId="LiveId" clId="{B3EF3B1C-D867-4BE0-BE7A-304C8F643F37}" dt="2021-02-10T10:50:54.966" v="304" actId="571"/>
          <ac:grpSpMkLst>
            <pc:docMk/>
            <pc:sldMk cId="3415109280" sldId="269"/>
            <ac:grpSpMk id="53" creationId="{98017A18-6F4B-44E2-A9B9-3D23D5E420A1}"/>
          </ac:grpSpMkLst>
        </pc:grpChg>
        <pc:grpChg chg="del">
          <ac:chgData name="One Skill" userId="8d49c830ac36a521" providerId="LiveId" clId="{B3EF3B1C-D867-4BE0-BE7A-304C8F643F37}" dt="2021-02-10T10:49:13.130" v="280" actId="478"/>
          <ac:grpSpMkLst>
            <pc:docMk/>
            <pc:sldMk cId="3415109280" sldId="269"/>
            <ac:grpSpMk id="57" creationId="{981B97C6-A173-43B4-B650-162D83294645}"/>
          </ac:grpSpMkLst>
        </pc:grpChg>
        <pc:grpChg chg="del">
          <ac:chgData name="One Skill" userId="8d49c830ac36a521" providerId="LiveId" clId="{B3EF3B1C-D867-4BE0-BE7A-304C8F643F37}" dt="2021-02-10T10:49:13.437" v="281" actId="478"/>
          <ac:grpSpMkLst>
            <pc:docMk/>
            <pc:sldMk cId="3415109280" sldId="269"/>
            <ac:grpSpMk id="63" creationId="{5D54CC61-F793-4001-8872-1CAC04A1093A}"/>
          </ac:grpSpMkLst>
        </pc:grpChg>
        <pc:picChg chg="mod topLvl">
          <ac:chgData name="One Skill" userId="8d49c830ac36a521" providerId="LiveId" clId="{B3EF3B1C-D867-4BE0-BE7A-304C8F643F37}" dt="2021-02-10T10:49:37.548" v="289" actId="164"/>
          <ac:picMkLst>
            <pc:docMk/>
            <pc:sldMk cId="3415109280" sldId="269"/>
            <ac:picMk id="5" creationId="{9451A152-A86A-40E4-A0F1-BEAE88240E3F}"/>
          </ac:picMkLst>
        </pc:picChg>
        <pc:picChg chg="mod">
          <ac:chgData name="One Skill" userId="8d49c830ac36a521" providerId="LiveId" clId="{B3EF3B1C-D867-4BE0-BE7A-304C8F643F37}" dt="2021-02-10T10:50:33.089" v="296" actId="571"/>
          <ac:picMkLst>
            <pc:docMk/>
            <pc:sldMk cId="3415109280" sldId="269"/>
            <ac:picMk id="43" creationId="{5A61B8C1-B789-4F8B-995F-87A47ACC26D0}"/>
          </ac:picMkLst>
        </pc:picChg>
        <pc:picChg chg="mod">
          <ac:chgData name="One Skill" userId="8d49c830ac36a521" providerId="LiveId" clId="{B3EF3B1C-D867-4BE0-BE7A-304C8F643F37}" dt="2021-02-10T10:50:38.852" v="298" actId="165"/>
          <ac:picMkLst>
            <pc:docMk/>
            <pc:sldMk cId="3415109280" sldId="269"/>
            <ac:picMk id="49" creationId="{657A2DD9-8BB8-45D2-ADCB-8184705DA101}"/>
          </ac:picMkLst>
        </pc:picChg>
        <pc:picChg chg="mod">
          <ac:chgData name="One Skill" userId="8d49c830ac36a521" providerId="LiveId" clId="{B3EF3B1C-D867-4BE0-BE7A-304C8F643F37}" dt="2021-02-10T10:50:54.966" v="304" actId="571"/>
          <ac:picMkLst>
            <pc:docMk/>
            <pc:sldMk cId="3415109280" sldId="269"/>
            <ac:picMk id="55" creationId="{CDC59877-2043-4F17-B4B0-934396A18941}"/>
          </ac:picMkLst>
        </pc:picChg>
      </pc:sldChg>
      <pc:sldChg chg="del">
        <pc:chgData name="One Skill" userId="8d49c830ac36a521" providerId="LiveId" clId="{B3EF3B1C-D867-4BE0-BE7A-304C8F643F37}" dt="2021-02-10T09:54:06.012" v="0" actId="47"/>
        <pc:sldMkLst>
          <pc:docMk/>
          <pc:sldMk cId="260305603" sldId="391"/>
        </pc:sldMkLst>
      </pc:sldChg>
      <pc:sldChg chg="modSp add mod">
        <pc:chgData name="One Skill" userId="8d49c830ac36a521" providerId="LiveId" clId="{B3EF3B1C-D867-4BE0-BE7A-304C8F643F37}" dt="2021-02-10T10:53:55.271" v="341" actId="1076"/>
        <pc:sldMkLst>
          <pc:docMk/>
          <pc:sldMk cId="634973266" sldId="393"/>
        </pc:sldMkLst>
        <pc:spChg chg="mod">
          <ac:chgData name="One Skill" userId="8d49c830ac36a521" providerId="LiveId" clId="{B3EF3B1C-D867-4BE0-BE7A-304C8F643F37}" dt="2021-02-10T10:53:51.253" v="340" actId="1076"/>
          <ac:spMkLst>
            <pc:docMk/>
            <pc:sldMk cId="634973266" sldId="393"/>
            <ac:spMk id="6" creationId="{E79E6512-7F66-644C-A0C3-E7F95FA9812D}"/>
          </ac:spMkLst>
        </pc:spChg>
        <pc:spChg chg="mod">
          <ac:chgData name="One Skill" userId="8d49c830ac36a521" providerId="LiveId" clId="{B3EF3B1C-D867-4BE0-BE7A-304C8F643F37}" dt="2021-02-10T10:53:55.271" v="341" actId="1076"/>
          <ac:spMkLst>
            <pc:docMk/>
            <pc:sldMk cId="634973266" sldId="393"/>
            <ac:spMk id="46" creationId="{59A4BEA8-FEA4-43A3-AD70-6C50E09805B5}"/>
          </ac:spMkLst>
        </pc:spChg>
      </pc:sldChg>
      <pc:sldMasterChg chg="delSldLayout">
        <pc:chgData name="One Skill" userId="8d49c830ac36a521" providerId="LiveId" clId="{B3EF3B1C-D867-4BE0-BE7A-304C8F643F37}" dt="2021-02-10T09:54:06.012" v="0" actId="47"/>
        <pc:sldMasterMkLst>
          <pc:docMk/>
          <pc:sldMasterMk cId="1627834671" sldId="2147483660"/>
        </pc:sldMasterMkLst>
        <pc:sldLayoutChg chg="del">
          <pc:chgData name="One Skill" userId="8d49c830ac36a521" providerId="LiveId" clId="{B3EF3B1C-D867-4BE0-BE7A-304C8F643F37}" dt="2021-02-10T09:54:06.012" v="0" actId="47"/>
          <pc:sldLayoutMkLst>
            <pc:docMk/>
            <pc:sldMasterMk cId="1627834671" sldId="2147483660"/>
            <pc:sldLayoutMk cId="1218305014" sldId="2147483677"/>
          </pc:sldLayoutMkLst>
        </pc:sldLayoutChg>
      </pc:sldMasterChg>
    </pc:docChg>
  </pc:docChgLst>
  <pc:docChgLst>
    <pc:chgData name="One Skill" userId="8d49c830ac36a521" providerId="LiveId" clId="{D485254F-2CE3-49FB-94D5-64CD946369D7}"/>
    <pc:docChg chg="custSel modSld modMainMaster">
      <pc:chgData name="One Skill" userId="8d49c830ac36a521" providerId="LiveId" clId="{D485254F-2CE3-49FB-94D5-64CD946369D7}" dt="2021-02-05T14:22:59.561" v="126"/>
      <pc:docMkLst>
        <pc:docMk/>
      </pc:docMkLst>
      <pc:sldChg chg="addSp delSp modSp mod modClrScheme modAnim chgLayout">
        <pc:chgData name="One Skill" userId="8d49c830ac36a521" providerId="LiveId" clId="{D485254F-2CE3-49FB-94D5-64CD946369D7}" dt="2021-02-05T14:22:59.561" v="126"/>
        <pc:sldMkLst>
          <pc:docMk/>
          <pc:sldMk cId="1291292346" sldId="256"/>
        </pc:sldMkLst>
        <pc:spChg chg="add del mod">
          <ac:chgData name="One Skill" userId="8d49c830ac36a521" providerId="LiveId" clId="{D485254F-2CE3-49FB-94D5-64CD946369D7}" dt="2021-02-05T14:15:46.285" v="8" actId="478"/>
          <ac:spMkLst>
            <pc:docMk/>
            <pc:sldMk cId="1291292346" sldId="256"/>
            <ac:spMk id="2" creationId="{A93B782D-C8A5-410E-AFA8-0A78B8DCE47D}"/>
          </ac:spMkLst>
        </pc:spChg>
        <pc:spChg chg="add del mod">
          <ac:chgData name="One Skill" userId="8d49c830ac36a521" providerId="LiveId" clId="{D485254F-2CE3-49FB-94D5-64CD946369D7}" dt="2021-02-05T14:15:55.133" v="11" actId="478"/>
          <ac:spMkLst>
            <pc:docMk/>
            <pc:sldMk cId="1291292346" sldId="256"/>
            <ac:spMk id="3" creationId="{882D92D4-B9AD-4B82-A313-937B4ED33C35}"/>
          </ac:spMkLst>
        </pc:spChg>
        <pc:spChg chg="add mod ord">
          <ac:chgData name="One Skill" userId="8d49c830ac36a521" providerId="LiveId" clId="{D485254F-2CE3-49FB-94D5-64CD946369D7}" dt="2021-02-05T14:21:26.242" v="99" actId="207"/>
          <ac:spMkLst>
            <pc:docMk/>
            <pc:sldMk cId="1291292346" sldId="256"/>
            <ac:spMk id="4" creationId="{3B0181FD-5553-43C4-903A-659006E5D61A}"/>
          </ac:spMkLst>
        </pc:spChg>
        <pc:spChg chg="add mod">
          <ac:chgData name="One Skill" userId="8d49c830ac36a521" providerId="LiveId" clId="{D485254F-2CE3-49FB-94D5-64CD946369D7}" dt="2021-02-05T14:21:36.693" v="112" actId="20577"/>
          <ac:spMkLst>
            <pc:docMk/>
            <pc:sldMk cId="1291292346" sldId="256"/>
            <ac:spMk id="5" creationId="{E1D3B1B2-307C-49D0-90E1-1A9D2B234806}"/>
          </ac:spMkLst>
        </pc:spChg>
        <pc:spChg chg="add del mod">
          <ac:chgData name="One Skill" userId="8d49c830ac36a521" providerId="LiveId" clId="{D485254F-2CE3-49FB-94D5-64CD946369D7}" dt="2021-02-05T14:21:03.329" v="85" actId="931"/>
          <ac:spMkLst>
            <pc:docMk/>
            <pc:sldMk cId="1291292346" sldId="256"/>
            <ac:spMk id="6" creationId="{163468E9-EE20-40A9-835C-8C3AAAB7AA80}"/>
          </ac:spMkLst>
        </pc:spChg>
        <pc:spChg chg="add mod ord">
          <ac:chgData name="One Skill" userId="8d49c830ac36a521" providerId="LiveId" clId="{D485254F-2CE3-49FB-94D5-64CD946369D7}" dt="2021-02-05T14:22:49.858" v="125" actId="207"/>
          <ac:spMkLst>
            <pc:docMk/>
            <pc:sldMk cId="1291292346" sldId="256"/>
            <ac:spMk id="9" creationId="{A6D2B1E5-3EF7-421B-B81C-61BBFFA0A83C}"/>
          </ac:spMkLst>
        </pc:spChg>
        <pc:spChg chg="mod">
          <ac:chgData name="One Skill" userId="8d49c830ac36a521" providerId="LiveId" clId="{D485254F-2CE3-49FB-94D5-64CD946369D7}" dt="2021-02-05T14:22:59.561" v="126"/>
          <ac:spMkLst>
            <pc:docMk/>
            <pc:sldMk cId="1291292346" sldId="256"/>
            <ac:spMk id="11" creationId="{151793B9-34E9-4120-84A4-4B23BC27DB00}"/>
          </ac:spMkLst>
        </pc:spChg>
        <pc:spChg chg="mod">
          <ac:chgData name="One Skill" userId="8d49c830ac36a521" providerId="LiveId" clId="{D485254F-2CE3-49FB-94D5-64CD946369D7}" dt="2021-02-05T14:22:59.561" v="126"/>
          <ac:spMkLst>
            <pc:docMk/>
            <pc:sldMk cId="1291292346" sldId="256"/>
            <ac:spMk id="12" creationId="{87068FC7-631C-4F2A-973A-34D73DD97E9C}"/>
          </ac:spMkLst>
        </pc:spChg>
        <pc:spChg chg="mod">
          <ac:chgData name="One Skill" userId="8d49c830ac36a521" providerId="LiveId" clId="{D485254F-2CE3-49FB-94D5-64CD946369D7}" dt="2021-02-05T14:22:59.561" v="126"/>
          <ac:spMkLst>
            <pc:docMk/>
            <pc:sldMk cId="1291292346" sldId="256"/>
            <ac:spMk id="13" creationId="{298F0A9F-B7C9-4DFB-B30F-008B0531C275}"/>
          </ac:spMkLst>
        </pc:spChg>
        <pc:spChg chg="mod">
          <ac:chgData name="One Skill" userId="8d49c830ac36a521" providerId="LiveId" clId="{D485254F-2CE3-49FB-94D5-64CD946369D7}" dt="2021-02-05T14:22:59.561" v="126"/>
          <ac:spMkLst>
            <pc:docMk/>
            <pc:sldMk cId="1291292346" sldId="256"/>
            <ac:spMk id="14" creationId="{E4133D8F-0D9C-4997-BA71-CA7CE38410E1}"/>
          </ac:spMkLst>
        </pc:spChg>
        <pc:spChg chg="mod">
          <ac:chgData name="One Skill" userId="8d49c830ac36a521" providerId="LiveId" clId="{D485254F-2CE3-49FB-94D5-64CD946369D7}" dt="2021-02-05T14:22:59.561" v="126"/>
          <ac:spMkLst>
            <pc:docMk/>
            <pc:sldMk cId="1291292346" sldId="256"/>
            <ac:spMk id="15" creationId="{EB58BE69-97CB-4C63-B9B6-CA1EF0537F57}"/>
          </ac:spMkLst>
        </pc:spChg>
        <pc:spChg chg="mod">
          <ac:chgData name="One Skill" userId="8d49c830ac36a521" providerId="LiveId" clId="{D485254F-2CE3-49FB-94D5-64CD946369D7}" dt="2021-02-05T14:22:59.561" v="126"/>
          <ac:spMkLst>
            <pc:docMk/>
            <pc:sldMk cId="1291292346" sldId="256"/>
            <ac:spMk id="16" creationId="{F21C163A-2A87-467A-90AE-0766E55F389A}"/>
          </ac:spMkLst>
        </pc:spChg>
        <pc:spChg chg="mod">
          <ac:chgData name="One Skill" userId="8d49c830ac36a521" providerId="LiveId" clId="{D485254F-2CE3-49FB-94D5-64CD946369D7}" dt="2021-02-05T14:22:59.561" v="126"/>
          <ac:spMkLst>
            <pc:docMk/>
            <pc:sldMk cId="1291292346" sldId="256"/>
            <ac:spMk id="18" creationId="{2A9715A3-FADF-4E4B-8347-472C0EA7BD99}"/>
          </ac:spMkLst>
        </pc:spChg>
        <pc:spChg chg="mod">
          <ac:chgData name="One Skill" userId="8d49c830ac36a521" providerId="LiveId" clId="{D485254F-2CE3-49FB-94D5-64CD946369D7}" dt="2021-02-05T14:22:59.561" v="126"/>
          <ac:spMkLst>
            <pc:docMk/>
            <pc:sldMk cId="1291292346" sldId="256"/>
            <ac:spMk id="19" creationId="{57DE2B2F-9E40-4E93-99AE-8226545BC74E}"/>
          </ac:spMkLst>
        </pc:spChg>
        <pc:spChg chg="mod">
          <ac:chgData name="One Skill" userId="8d49c830ac36a521" providerId="LiveId" clId="{D485254F-2CE3-49FB-94D5-64CD946369D7}" dt="2021-02-05T14:22:59.561" v="126"/>
          <ac:spMkLst>
            <pc:docMk/>
            <pc:sldMk cId="1291292346" sldId="256"/>
            <ac:spMk id="20" creationId="{B4BCDF1C-C332-4351-AAC2-41BDA0417BCC}"/>
          </ac:spMkLst>
        </pc:spChg>
        <pc:spChg chg="mod">
          <ac:chgData name="One Skill" userId="8d49c830ac36a521" providerId="LiveId" clId="{D485254F-2CE3-49FB-94D5-64CD946369D7}" dt="2021-02-05T14:22:59.561" v="126"/>
          <ac:spMkLst>
            <pc:docMk/>
            <pc:sldMk cId="1291292346" sldId="256"/>
            <ac:spMk id="21" creationId="{4A6477EE-EA9F-46C1-BBC1-D0DCEC13F1EF}"/>
          </ac:spMkLst>
        </pc:spChg>
        <pc:spChg chg="mod">
          <ac:chgData name="One Skill" userId="8d49c830ac36a521" providerId="LiveId" clId="{D485254F-2CE3-49FB-94D5-64CD946369D7}" dt="2021-02-05T14:22:59.561" v="126"/>
          <ac:spMkLst>
            <pc:docMk/>
            <pc:sldMk cId="1291292346" sldId="256"/>
            <ac:spMk id="22" creationId="{1B09B147-A4C1-4F53-B205-BB490F65AAAF}"/>
          </ac:spMkLst>
        </pc:spChg>
        <pc:spChg chg="mod">
          <ac:chgData name="One Skill" userId="8d49c830ac36a521" providerId="LiveId" clId="{D485254F-2CE3-49FB-94D5-64CD946369D7}" dt="2021-02-05T14:22:59.561" v="126"/>
          <ac:spMkLst>
            <pc:docMk/>
            <pc:sldMk cId="1291292346" sldId="256"/>
            <ac:spMk id="23" creationId="{7BEBDAA3-FAFB-4E00-97C8-92E424662523}"/>
          </ac:spMkLst>
        </pc:spChg>
        <pc:grpChg chg="add mod">
          <ac:chgData name="One Skill" userId="8d49c830ac36a521" providerId="LiveId" clId="{D485254F-2CE3-49FB-94D5-64CD946369D7}" dt="2021-02-05T14:22:59.561" v="126"/>
          <ac:grpSpMkLst>
            <pc:docMk/>
            <pc:sldMk cId="1291292346" sldId="256"/>
            <ac:grpSpMk id="10" creationId="{CB03D4E4-7FC8-4B45-9F96-4EF3B6555536}"/>
          </ac:grpSpMkLst>
        </pc:grpChg>
        <pc:grpChg chg="mod">
          <ac:chgData name="One Skill" userId="8d49c830ac36a521" providerId="LiveId" clId="{D485254F-2CE3-49FB-94D5-64CD946369D7}" dt="2021-02-05T14:22:59.561" v="126"/>
          <ac:grpSpMkLst>
            <pc:docMk/>
            <pc:sldMk cId="1291292346" sldId="256"/>
            <ac:grpSpMk id="17" creationId="{0E2449A5-2465-42C2-B4DB-8A85B08D9885}"/>
          </ac:grpSpMkLst>
        </pc:grpChg>
        <pc:picChg chg="add mod ord">
          <ac:chgData name="One Skill" userId="8d49c830ac36a521" providerId="LiveId" clId="{D485254F-2CE3-49FB-94D5-64CD946369D7}" dt="2021-02-05T14:21:06.009" v="88" actId="167"/>
          <ac:picMkLst>
            <pc:docMk/>
            <pc:sldMk cId="1291292346" sldId="256"/>
            <ac:picMk id="8" creationId="{2B978A72-077D-480E-9DB6-AF067AA35A98}"/>
          </ac:picMkLst>
        </pc:picChg>
      </pc:sldChg>
      <pc:sldMasterChg chg="addSldLayout delSldLayout modSldLayout">
        <pc:chgData name="One Skill" userId="8d49c830ac36a521" providerId="LiveId" clId="{D485254F-2CE3-49FB-94D5-64CD946369D7}" dt="2021-02-05T14:20:47.663" v="83" actId="14100"/>
        <pc:sldMasterMkLst>
          <pc:docMk/>
          <pc:sldMasterMk cId="1627834671" sldId="2147483660"/>
        </pc:sldMasterMkLst>
        <pc:sldLayoutChg chg="del">
          <pc:chgData name="One Skill" userId="8d49c830ac36a521" providerId="LiveId" clId="{D485254F-2CE3-49FB-94D5-64CD946369D7}" dt="2021-02-05T14:17:38.264" v="17" actId="2696"/>
          <pc:sldLayoutMkLst>
            <pc:docMk/>
            <pc:sldMasterMk cId="1627834671" sldId="2147483660"/>
            <pc:sldLayoutMk cId="2946667288" sldId="2147483661"/>
          </pc:sldLayoutMkLst>
        </pc:sldLayoutChg>
        <pc:sldLayoutChg chg="del">
          <pc:chgData name="One Skill" userId="8d49c830ac36a521" providerId="LiveId" clId="{D485254F-2CE3-49FB-94D5-64CD946369D7}" dt="2021-02-05T14:17:38.268" v="18" actId="2696"/>
          <pc:sldLayoutMkLst>
            <pc:docMk/>
            <pc:sldMasterMk cId="1627834671" sldId="2147483660"/>
            <pc:sldLayoutMk cId="183240085" sldId="2147483662"/>
          </pc:sldLayoutMkLst>
        </pc:sldLayoutChg>
        <pc:sldLayoutChg chg="del">
          <pc:chgData name="One Skill" userId="8d49c830ac36a521" providerId="LiveId" clId="{D485254F-2CE3-49FB-94D5-64CD946369D7}" dt="2021-02-05T14:17:38.271" v="19" actId="2696"/>
          <pc:sldLayoutMkLst>
            <pc:docMk/>
            <pc:sldMasterMk cId="1627834671" sldId="2147483660"/>
            <pc:sldLayoutMk cId="2819060306" sldId="2147483663"/>
          </pc:sldLayoutMkLst>
        </pc:sldLayoutChg>
        <pc:sldLayoutChg chg="del">
          <pc:chgData name="One Skill" userId="8d49c830ac36a521" providerId="LiveId" clId="{D485254F-2CE3-49FB-94D5-64CD946369D7}" dt="2021-02-05T14:17:38.274" v="20" actId="2696"/>
          <pc:sldLayoutMkLst>
            <pc:docMk/>
            <pc:sldMasterMk cId="1627834671" sldId="2147483660"/>
            <pc:sldLayoutMk cId="4190543955" sldId="2147483664"/>
          </pc:sldLayoutMkLst>
        </pc:sldLayoutChg>
        <pc:sldLayoutChg chg="del">
          <pc:chgData name="One Skill" userId="8d49c830ac36a521" providerId="LiveId" clId="{D485254F-2CE3-49FB-94D5-64CD946369D7}" dt="2021-02-05T14:17:38.276" v="21" actId="2696"/>
          <pc:sldLayoutMkLst>
            <pc:docMk/>
            <pc:sldMasterMk cId="1627834671" sldId="2147483660"/>
            <pc:sldLayoutMk cId="832998105" sldId="2147483665"/>
          </pc:sldLayoutMkLst>
        </pc:sldLayoutChg>
        <pc:sldLayoutChg chg="del">
          <pc:chgData name="One Skill" userId="8d49c830ac36a521" providerId="LiveId" clId="{D485254F-2CE3-49FB-94D5-64CD946369D7}" dt="2021-02-05T14:17:38.253" v="16" actId="2696"/>
          <pc:sldLayoutMkLst>
            <pc:docMk/>
            <pc:sldMasterMk cId="1627834671" sldId="2147483660"/>
            <pc:sldLayoutMk cId="1422035976" sldId="2147483666"/>
          </pc:sldLayoutMkLst>
        </pc:sldLayoutChg>
        <pc:sldLayoutChg chg="addSp delSp modSp add mod modTransition">
          <pc:chgData name="One Skill" userId="8d49c830ac36a521" providerId="LiveId" clId="{D485254F-2CE3-49FB-94D5-64CD946369D7}" dt="2021-02-05T14:20:47.663" v="83" actId="14100"/>
          <pc:sldLayoutMkLst>
            <pc:docMk/>
            <pc:sldMasterMk cId="1627834671" sldId="2147483660"/>
            <pc:sldLayoutMk cId="284009710" sldId="2147483668"/>
          </pc:sldLayoutMkLst>
          <pc:spChg chg="add mod">
            <ac:chgData name="One Skill" userId="8d49c830ac36a521" providerId="LiveId" clId="{D485254F-2CE3-49FB-94D5-64CD946369D7}" dt="2021-02-05T14:20:12.716" v="76" actId="14838"/>
            <ac:spMkLst>
              <pc:docMk/>
              <pc:sldMasterMk cId="1627834671" sldId="2147483660"/>
              <pc:sldLayoutMk cId="284009710" sldId="2147483668"/>
              <ac:spMk id="5" creationId="{D97475AD-4A47-44B1-8336-7966FD90348C}"/>
            </ac:spMkLst>
          </pc:spChg>
          <pc:spChg chg="add del">
            <ac:chgData name="One Skill" userId="8d49c830ac36a521" providerId="LiveId" clId="{D485254F-2CE3-49FB-94D5-64CD946369D7}" dt="2021-02-05T14:18:48.212" v="45" actId="11529"/>
            <ac:spMkLst>
              <pc:docMk/>
              <pc:sldMasterMk cId="1627834671" sldId="2147483660"/>
              <pc:sldLayoutMk cId="284009710" sldId="2147483668"/>
              <ac:spMk id="6" creationId="{B5B0397A-D1EF-4D2F-80BE-86961636C5A2}"/>
            </ac:spMkLst>
          </pc:spChg>
          <pc:spChg chg="add mod">
            <ac:chgData name="One Skill" userId="8d49c830ac36a521" providerId="LiveId" clId="{D485254F-2CE3-49FB-94D5-64CD946369D7}" dt="2021-02-05T14:20:25.751" v="81" actId="14838"/>
            <ac:spMkLst>
              <pc:docMk/>
              <pc:sldMasterMk cId="1627834671" sldId="2147483660"/>
              <pc:sldLayoutMk cId="284009710" sldId="2147483668"/>
              <ac:spMk id="7" creationId="{12190630-552D-4581-8866-89DB1B731968}"/>
            </ac:spMkLst>
          </pc:spChg>
          <pc:spChg chg="add del">
            <ac:chgData name="One Skill" userId="8d49c830ac36a521" providerId="LiveId" clId="{D485254F-2CE3-49FB-94D5-64CD946369D7}" dt="2021-02-05T14:20:44.445" v="82" actId="11529"/>
            <ac:spMkLst>
              <pc:docMk/>
              <pc:sldMasterMk cId="1627834671" sldId="2147483660"/>
              <pc:sldLayoutMk cId="284009710" sldId="2147483668"/>
              <ac:spMk id="8" creationId="{640CC679-917D-41C0-B2E7-138CFED345B8}"/>
            </ac:spMkLst>
          </pc:spChg>
          <pc:spChg chg="add mod">
            <ac:chgData name="One Skill" userId="8d49c830ac36a521" providerId="LiveId" clId="{D485254F-2CE3-49FB-94D5-64CD946369D7}" dt="2021-02-05T14:20:47.663" v="83" actId="14100"/>
            <ac:spMkLst>
              <pc:docMk/>
              <pc:sldMasterMk cId="1627834671" sldId="2147483660"/>
              <pc:sldLayoutMk cId="284009710" sldId="2147483668"/>
              <ac:spMk id="9" creationId="{0C748752-CA3D-4520-9E61-FCB49A45EDBF}"/>
            </ac:spMkLst>
          </pc:spChg>
        </pc:sldLayoutChg>
        <pc:sldLayoutChg chg="del">
          <pc:chgData name="One Skill" userId="8d49c830ac36a521" providerId="LiveId" clId="{D485254F-2CE3-49FB-94D5-64CD946369D7}" dt="2021-02-05T14:17:33.616" v="12" actId="2696"/>
          <pc:sldLayoutMkLst>
            <pc:docMk/>
            <pc:sldMasterMk cId="1627834671" sldId="2147483660"/>
            <pc:sldLayoutMk cId="1260029521" sldId="2147483668"/>
          </pc:sldLayoutMkLst>
        </pc:sldLayoutChg>
        <pc:sldLayoutChg chg="del">
          <pc:chgData name="One Skill" userId="8d49c830ac36a521" providerId="LiveId" clId="{D485254F-2CE3-49FB-94D5-64CD946369D7}" dt="2021-02-05T14:17:33.635" v="13" actId="2696"/>
          <pc:sldLayoutMkLst>
            <pc:docMk/>
            <pc:sldMasterMk cId="1627834671" sldId="2147483660"/>
            <pc:sldLayoutMk cId="4138275637" sldId="2147483669"/>
          </pc:sldLayoutMkLst>
        </pc:sldLayoutChg>
        <pc:sldLayoutChg chg="del">
          <pc:chgData name="One Skill" userId="8d49c830ac36a521" providerId="LiveId" clId="{D485254F-2CE3-49FB-94D5-64CD946369D7}" dt="2021-02-05T14:17:33.655" v="14" actId="2696"/>
          <pc:sldLayoutMkLst>
            <pc:docMk/>
            <pc:sldMasterMk cId="1627834671" sldId="2147483660"/>
            <pc:sldLayoutMk cId="882433737" sldId="2147483670"/>
          </pc:sldLayoutMkLst>
        </pc:sldLayoutChg>
        <pc:sldLayoutChg chg="del">
          <pc:chgData name="One Skill" userId="8d49c830ac36a521" providerId="LiveId" clId="{D485254F-2CE3-49FB-94D5-64CD946369D7}" dt="2021-02-05T14:17:33.660" v="15" actId="2696"/>
          <pc:sldLayoutMkLst>
            <pc:docMk/>
            <pc:sldMasterMk cId="1627834671" sldId="2147483660"/>
            <pc:sldLayoutMk cId="1820888373" sldId="2147483671"/>
          </pc:sldLayoutMkLst>
        </pc:sldLayoutChg>
      </pc:sldMasterChg>
    </pc:docChg>
  </pc:docChgLst>
  <pc:docChgLst>
    <pc:chgData name="One Skill" userId="8d49c830ac36a521" providerId="LiveId" clId="{6DC6E798-9750-4642-8EE8-5FCEF93C4C32}"/>
    <pc:docChg chg="delSld">
      <pc:chgData name="One Skill" userId="8d49c830ac36a521" providerId="LiveId" clId="{6DC6E798-9750-4642-8EE8-5FCEF93C4C32}" dt="2021-02-09T14:54:25.629" v="0" actId="47"/>
      <pc:docMkLst>
        <pc:docMk/>
      </pc:docMkLst>
      <pc:sldChg chg="del">
        <pc:chgData name="One Skill" userId="8d49c830ac36a521" providerId="LiveId" clId="{6DC6E798-9750-4642-8EE8-5FCEF93C4C32}" dt="2021-02-09T14:54:25.629" v="0" actId="47"/>
        <pc:sldMkLst>
          <pc:docMk/>
          <pc:sldMk cId="3454676702" sldId="389"/>
        </pc:sldMkLst>
      </pc:sldChg>
      <pc:sldMasterChg chg="delSldLayout">
        <pc:chgData name="One Skill" userId="8d49c830ac36a521" providerId="LiveId" clId="{6DC6E798-9750-4642-8EE8-5FCEF93C4C32}" dt="2021-02-09T14:54:25.629" v="0" actId="47"/>
        <pc:sldMasterMkLst>
          <pc:docMk/>
          <pc:sldMasterMk cId="1778902594" sldId="2147483674"/>
        </pc:sldMasterMkLst>
        <pc:sldLayoutChg chg="del">
          <pc:chgData name="One Skill" userId="8d49c830ac36a521" providerId="LiveId" clId="{6DC6E798-9750-4642-8EE8-5FCEF93C4C32}" dt="2021-02-09T14:54:25.629" v="0" actId="47"/>
          <pc:sldLayoutMkLst>
            <pc:docMk/>
            <pc:sldMasterMk cId="1778902594" sldId="2147483674"/>
            <pc:sldLayoutMk cId="2066961447" sldId="2147483676"/>
          </pc:sldLayoutMkLst>
        </pc:sldLayoutChg>
      </pc:sldMasterChg>
    </pc:docChg>
  </pc:docChgLst>
  <pc:docChgLst>
    <pc:chgData name="One Skill" userId="8d49c830ac36a521" providerId="LiveId" clId="{95269361-690C-47E6-A423-D5E65AE09D77}"/>
    <pc:docChg chg="undo redo custSel addSld delSld modSld">
      <pc:chgData name="One Skill" userId="8d49c830ac36a521" providerId="LiveId" clId="{95269361-690C-47E6-A423-D5E65AE09D77}" dt="2021-02-26T17:42:07.478" v="981"/>
      <pc:docMkLst>
        <pc:docMk/>
      </pc:docMkLst>
      <pc:sldChg chg="modAnim">
        <pc:chgData name="One Skill" userId="8d49c830ac36a521" providerId="LiveId" clId="{95269361-690C-47E6-A423-D5E65AE09D77}" dt="2021-02-26T16:36:38.517" v="1"/>
        <pc:sldMkLst>
          <pc:docMk/>
          <pc:sldMk cId="1217028008" sldId="352"/>
        </pc:sldMkLst>
      </pc:sldChg>
      <pc:sldChg chg="del">
        <pc:chgData name="One Skill" userId="8d49c830ac36a521" providerId="LiveId" clId="{95269361-690C-47E6-A423-D5E65AE09D77}" dt="2021-02-26T16:33:57.661" v="0" actId="47"/>
        <pc:sldMkLst>
          <pc:docMk/>
          <pc:sldMk cId="769613939" sldId="353"/>
        </pc:sldMkLst>
      </pc:sldChg>
      <pc:sldChg chg="modSp mod">
        <pc:chgData name="One Skill" userId="8d49c830ac36a521" providerId="LiveId" clId="{95269361-690C-47E6-A423-D5E65AE09D77}" dt="2021-02-26T17:39:41.316" v="944" actId="1076"/>
        <pc:sldMkLst>
          <pc:docMk/>
          <pc:sldMk cId="222173749" sldId="354"/>
        </pc:sldMkLst>
        <pc:spChg chg="mod">
          <ac:chgData name="One Skill" userId="8d49c830ac36a521" providerId="LiveId" clId="{95269361-690C-47E6-A423-D5E65AE09D77}" dt="2021-02-26T17:39:41.316" v="944" actId="1076"/>
          <ac:spMkLst>
            <pc:docMk/>
            <pc:sldMk cId="222173749" sldId="354"/>
            <ac:spMk id="5" creationId="{C178613F-1795-B140-8A91-78BCC31874B9}"/>
          </ac:spMkLst>
        </pc:spChg>
      </pc:sldChg>
      <pc:sldChg chg="new del">
        <pc:chgData name="One Skill" userId="8d49c830ac36a521" providerId="LiveId" clId="{95269361-690C-47E6-A423-D5E65AE09D77}" dt="2021-02-26T16:40:37.890" v="3" actId="47"/>
        <pc:sldMkLst>
          <pc:docMk/>
          <pc:sldMk cId="219325835" sldId="355"/>
        </pc:sldMkLst>
      </pc:sldChg>
      <pc:sldChg chg="addSp delSp modSp add del mod">
        <pc:chgData name="One Skill" userId="8d49c830ac36a521" providerId="LiveId" clId="{95269361-690C-47E6-A423-D5E65AE09D77}" dt="2021-02-26T17:27:49.860" v="830" actId="47"/>
        <pc:sldMkLst>
          <pc:docMk/>
          <pc:sldMk cId="3471886408" sldId="355"/>
        </pc:sldMkLst>
        <pc:spChg chg="add del mod">
          <ac:chgData name="One Skill" userId="8d49c830ac36a521" providerId="LiveId" clId="{95269361-690C-47E6-A423-D5E65AE09D77}" dt="2021-02-26T17:05:36.417" v="516" actId="478"/>
          <ac:spMkLst>
            <pc:docMk/>
            <pc:sldMk cId="3471886408" sldId="355"/>
            <ac:spMk id="2" creationId="{38D0432F-54E2-40C0-A9C4-B3FC2EF756DC}"/>
          </ac:spMkLst>
        </pc:spChg>
        <pc:spChg chg="mod">
          <ac:chgData name="One Skill" userId="8d49c830ac36a521" providerId="LiveId" clId="{95269361-690C-47E6-A423-D5E65AE09D77}" dt="2021-02-26T17:08:38.588" v="576" actId="1076"/>
          <ac:spMkLst>
            <pc:docMk/>
            <pc:sldMk cId="3471886408" sldId="355"/>
            <ac:spMk id="5" creationId="{C178613F-1795-B140-8A91-78BCC31874B9}"/>
          </ac:spMkLst>
        </pc:spChg>
        <pc:spChg chg="mod">
          <ac:chgData name="One Skill" userId="8d49c830ac36a521" providerId="LiveId" clId="{95269361-690C-47E6-A423-D5E65AE09D77}" dt="2021-02-26T17:15:20.469" v="700" actId="1076"/>
          <ac:spMkLst>
            <pc:docMk/>
            <pc:sldMk cId="3471886408" sldId="355"/>
            <ac:spMk id="39" creationId="{84124928-9A8E-8946-AFDF-41933CC4AC94}"/>
          </ac:spMkLst>
        </pc:spChg>
      </pc:sldChg>
      <pc:sldChg chg="addSp delSp modSp new mod setBg delAnim modAnim">
        <pc:chgData name="One Skill" userId="8d49c830ac36a521" providerId="LiveId" clId="{95269361-690C-47E6-A423-D5E65AE09D77}" dt="2021-02-26T17:42:07.478" v="981"/>
        <pc:sldMkLst>
          <pc:docMk/>
          <pc:sldMk cId="411625654" sldId="356"/>
        </pc:sldMkLst>
        <pc:spChg chg="mod">
          <ac:chgData name="One Skill" userId="8d49c830ac36a521" providerId="LiveId" clId="{95269361-690C-47E6-A423-D5E65AE09D77}" dt="2021-02-26T17:01:35.388" v="418"/>
          <ac:spMkLst>
            <pc:docMk/>
            <pc:sldMk cId="411625654" sldId="356"/>
            <ac:spMk id="5" creationId="{C221EDEB-EE07-475F-ABD2-9D0FADD89FF7}"/>
          </ac:spMkLst>
        </pc:spChg>
        <pc:spChg chg="mod">
          <ac:chgData name="One Skill" userId="8d49c830ac36a521" providerId="LiveId" clId="{95269361-690C-47E6-A423-D5E65AE09D77}" dt="2021-02-26T17:01:35.388" v="418"/>
          <ac:spMkLst>
            <pc:docMk/>
            <pc:sldMk cId="411625654" sldId="356"/>
            <ac:spMk id="6" creationId="{DF0F2861-11C8-4E48-AFC6-FE8E1DB5F35E}"/>
          </ac:spMkLst>
        </pc:spChg>
        <pc:spChg chg="mod">
          <ac:chgData name="One Skill" userId="8d49c830ac36a521" providerId="LiveId" clId="{95269361-690C-47E6-A423-D5E65AE09D77}" dt="2021-02-26T17:01:35.388" v="418"/>
          <ac:spMkLst>
            <pc:docMk/>
            <pc:sldMk cId="411625654" sldId="356"/>
            <ac:spMk id="7" creationId="{BBBC231B-D870-40F9-96F6-0BD55B563B49}"/>
          </ac:spMkLst>
        </pc:spChg>
        <pc:spChg chg="mod">
          <ac:chgData name="One Skill" userId="8d49c830ac36a521" providerId="LiveId" clId="{95269361-690C-47E6-A423-D5E65AE09D77}" dt="2021-02-26T17:01:35.388" v="418"/>
          <ac:spMkLst>
            <pc:docMk/>
            <pc:sldMk cId="411625654" sldId="356"/>
            <ac:spMk id="8" creationId="{1BA6BE9A-6042-4160-82C3-82907A68B606}"/>
          </ac:spMkLst>
        </pc:spChg>
        <pc:spChg chg="mod">
          <ac:chgData name="One Skill" userId="8d49c830ac36a521" providerId="LiveId" clId="{95269361-690C-47E6-A423-D5E65AE09D77}" dt="2021-02-26T17:01:35.388" v="418"/>
          <ac:spMkLst>
            <pc:docMk/>
            <pc:sldMk cId="411625654" sldId="356"/>
            <ac:spMk id="9" creationId="{071BF24A-5E34-45A1-A0BB-936D7C55D8E2}"/>
          </ac:spMkLst>
        </pc:spChg>
        <pc:spChg chg="mod">
          <ac:chgData name="One Skill" userId="8d49c830ac36a521" providerId="LiveId" clId="{95269361-690C-47E6-A423-D5E65AE09D77}" dt="2021-02-26T17:01:35.388" v="418"/>
          <ac:spMkLst>
            <pc:docMk/>
            <pc:sldMk cId="411625654" sldId="356"/>
            <ac:spMk id="10" creationId="{0B0F023C-CB0D-4D12-AEAA-CC5DD750DEB3}"/>
          </ac:spMkLst>
        </pc:spChg>
        <pc:spChg chg="mod">
          <ac:chgData name="One Skill" userId="8d49c830ac36a521" providerId="LiveId" clId="{95269361-690C-47E6-A423-D5E65AE09D77}" dt="2021-02-26T17:01:35.388" v="418"/>
          <ac:spMkLst>
            <pc:docMk/>
            <pc:sldMk cId="411625654" sldId="356"/>
            <ac:spMk id="11" creationId="{853B279F-8693-4313-94A9-8BE0BE300CAA}"/>
          </ac:spMkLst>
        </pc:spChg>
        <pc:spChg chg="mod">
          <ac:chgData name="One Skill" userId="8d49c830ac36a521" providerId="LiveId" clId="{95269361-690C-47E6-A423-D5E65AE09D77}" dt="2021-02-26T17:01:35.388" v="418"/>
          <ac:spMkLst>
            <pc:docMk/>
            <pc:sldMk cId="411625654" sldId="356"/>
            <ac:spMk id="12" creationId="{17A2F3E9-CD17-4274-93AF-42D5B2A84FDF}"/>
          </ac:spMkLst>
        </pc:spChg>
        <pc:spChg chg="mod">
          <ac:chgData name="One Skill" userId="8d49c830ac36a521" providerId="LiveId" clId="{95269361-690C-47E6-A423-D5E65AE09D77}" dt="2021-02-26T17:01:35.388" v="418"/>
          <ac:spMkLst>
            <pc:docMk/>
            <pc:sldMk cId="411625654" sldId="356"/>
            <ac:spMk id="13" creationId="{86FD95CB-5BA0-4E68-A63C-CF272EC3EB1E}"/>
          </ac:spMkLst>
        </pc:spChg>
        <pc:spChg chg="mod">
          <ac:chgData name="One Skill" userId="8d49c830ac36a521" providerId="LiveId" clId="{95269361-690C-47E6-A423-D5E65AE09D77}" dt="2021-02-26T17:01:35.388" v="418"/>
          <ac:spMkLst>
            <pc:docMk/>
            <pc:sldMk cId="411625654" sldId="356"/>
            <ac:spMk id="14" creationId="{297C2BD2-0FBD-44C7-8D60-BEE05538212F}"/>
          </ac:spMkLst>
        </pc:spChg>
        <pc:spChg chg="mod">
          <ac:chgData name="One Skill" userId="8d49c830ac36a521" providerId="LiveId" clId="{95269361-690C-47E6-A423-D5E65AE09D77}" dt="2021-02-26T17:01:35.388" v="418"/>
          <ac:spMkLst>
            <pc:docMk/>
            <pc:sldMk cId="411625654" sldId="356"/>
            <ac:spMk id="15" creationId="{BFB182BB-AC32-416E-8FBE-D62DD67629A4}"/>
          </ac:spMkLst>
        </pc:spChg>
        <pc:spChg chg="mod">
          <ac:chgData name="One Skill" userId="8d49c830ac36a521" providerId="LiveId" clId="{95269361-690C-47E6-A423-D5E65AE09D77}" dt="2021-02-26T17:01:35.388" v="418"/>
          <ac:spMkLst>
            <pc:docMk/>
            <pc:sldMk cId="411625654" sldId="356"/>
            <ac:spMk id="16" creationId="{CE866508-7C2F-454E-9F08-D45A436D2D8F}"/>
          </ac:spMkLst>
        </pc:spChg>
        <pc:spChg chg="mod">
          <ac:chgData name="One Skill" userId="8d49c830ac36a521" providerId="LiveId" clId="{95269361-690C-47E6-A423-D5E65AE09D77}" dt="2021-02-26T17:01:35.388" v="418"/>
          <ac:spMkLst>
            <pc:docMk/>
            <pc:sldMk cId="411625654" sldId="356"/>
            <ac:spMk id="17" creationId="{C6574F5C-D142-4B97-9978-3CA2C90715D5}"/>
          </ac:spMkLst>
        </pc:spChg>
        <pc:spChg chg="mod">
          <ac:chgData name="One Skill" userId="8d49c830ac36a521" providerId="LiveId" clId="{95269361-690C-47E6-A423-D5E65AE09D77}" dt="2021-02-26T17:01:35.388" v="418"/>
          <ac:spMkLst>
            <pc:docMk/>
            <pc:sldMk cId="411625654" sldId="356"/>
            <ac:spMk id="18" creationId="{060A600E-4AA3-4375-8D88-CFE5D6AB7BF6}"/>
          </ac:spMkLst>
        </pc:spChg>
        <pc:spChg chg="mod">
          <ac:chgData name="One Skill" userId="8d49c830ac36a521" providerId="LiveId" clId="{95269361-690C-47E6-A423-D5E65AE09D77}" dt="2021-02-26T17:01:35.388" v="418"/>
          <ac:spMkLst>
            <pc:docMk/>
            <pc:sldMk cId="411625654" sldId="356"/>
            <ac:spMk id="19" creationId="{36393DBA-6CD4-4759-8677-5F8679BA28A9}"/>
          </ac:spMkLst>
        </pc:spChg>
        <pc:spChg chg="mod">
          <ac:chgData name="One Skill" userId="8d49c830ac36a521" providerId="LiveId" clId="{95269361-690C-47E6-A423-D5E65AE09D77}" dt="2021-02-26T17:01:35.388" v="418"/>
          <ac:spMkLst>
            <pc:docMk/>
            <pc:sldMk cId="411625654" sldId="356"/>
            <ac:spMk id="20" creationId="{D1543E4E-DFF5-48B7-BBCA-5A8C6922C70E}"/>
          </ac:spMkLst>
        </pc:spChg>
        <pc:spChg chg="mod">
          <ac:chgData name="One Skill" userId="8d49c830ac36a521" providerId="LiveId" clId="{95269361-690C-47E6-A423-D5E65AE09D77}" dt="2021-02-26T17:01:35.388" v="418"/>
          <ac:spMkLst>
            <pc:docMk/>
            <pc:sldMk cId="411625654" sldId="356"/>
            <ac:spMk id="21" creationId="{F227D613-6527-48EC-87D6-497B2F58A07C}"/>
          </ac:spMkLst>
        </pc:spChg>
        <pc:spChg chg="mod">
          <ac:chgData name="One Skill" userId="8d49c830ac36a521" providerId="LiveId" clId="{95269361-690C-47E6-A423-D5E65AE09D77}" dt="2021-02-26T17:01:35.388" v="418"/>
          <ac:spMkLst>
            <pc:docMk/>
            <pc:sldMk cId="411625654" sldId="356"/>
            <ac:spMk id="22" creationId="{4084574A-73B0-4A13-9E15-0C36C0AED1AC}"/>
          </ac:spMkLst>
        </pc:spChg>
        <pc:spChg chg="mod">
          <ac:chgData name="One Skill" userId="8d49c830ac36a521" providerId="LiveId" clId="{95269361-690C-47E6-A423-D5E65AE09D77}" dt="2021-02-26T17:01:35.388" v="418"/>
          <ac:spMkLst>
            <pc:docMk/>
            <pc:sldMk cId="411625654" sldId="356"/>
            <ac:spMk id="23" creationId="{3A71DB66-44E0-4B63-AB98-957060D56F6C}"/>
          </ac:spMkLst>
        </pc:spChg>
        <pc:spChg chg="mod">
          <ac:chgData name="One Skill" userId="8d49c830ac36a521" providerId="LiveId" clId="{95269361-690C-47E6-A423-D5E65AE09D77}" dt="2021-02-26T17:01:35.388" v="418"/>
          <ac:spMkLst>
            <pc:docMk/>
            <pc:sldMk cId="411625654" sldId="356"/>
            <ac:spMk id="24" creationId="{A99A4045-1151-4484-A452-12789634B91B}"/>
          </ac:spMkLst>
        </pc:spChg>
        <pc:spChg chg="mod">
          <ac:chgData name="One Skill" userId="8d49c830ac36a521" providerId="LiveId" clId="{95269361-690C-47E6-A423-D5E65AE09D77}" dt="2021-02-26T17:01:35.388" v="418"/>
          <ac:spMkLst>
            <pc:docMk/>
            <pc:sldMk cId="411625654" sldId="356"/>
            <ac:spMk id="26" creationId="{27596B94-D663-40BA-A02F-40FDC1FD7114}"/>
          </ac:spMkLst>
        </pc:spChg>
        <pc:spChg chg="mod">
          <ac:chgData name="One Skill" userId="8d49c830ac36a521" providerId="LiveId" clId="{95269361-690C-47E6-A423-D5E65AE09D77}" dt="2021-02-26T17:01:35.388" v="418"/>
          <ac:spMkLst>
            <pc:docMk/>
            <pc:sldMk cId="411625654" sldId="356"/>
            <ac:spMk id="27" creationId="{0B07C92D-AE35-42E6-A279-84AAFBEFBD0F}"/>
          </ac:spMkLst>
        </pc:spChg>
        <pc:spChg chg="mod">
          <ac:chgData name="One Skill" userId="8d49c830ac36a521" providerId="LiveId" clId="{95269361-690C-47E6-A423-D5E65AE09D77}" dt="2021-02-26T17:01:35.388" v="418"/>
          <ac:spMkLst>
            <pc:docMk/>
            <pc:sldMk cId="411625654" sldId="356"/>
            <ac:spMk id="28" creationId="{549E15B2-654C-43A0-B10E-03D0B1C4C5BA}"/>
          </ac:spMkLst>
        </pc:spChg>
        <pc:spChg chg="mod">
          <ac:chgData name="One Skill" userId="8d49c830ac36a521" providerId="LiveId" clId="{95269361-690C-47E6-A423-D5E65AE09D77}" dt="2021-02-26T17:01:35.388" v="418"/>
          <ac:spMkLst>
            <pc:docMk/>
            <pc:sldMk cId="411625654" sldId="356"/>
            <ac:spMk id="29" creationId="{DB1B6501-626C-453D-BDDA-622298869C19}"/>
          </ac:spMkLst>
        </pc:spChg>
        <pc:spChg chg="mod">
          <ac:chgData name="One Skill" userId="8d49c830ac36a521" providerId="LiveId" clId="{95269361-690C-47E6-A423-D5E65AE09D77}" dt="2021-02-26T17:01:35.388" v="418"/>
          <ac:spMkLst>
            <pc:docMk/>
            <pc:sldMk cId="411625654" sldId="356"/>
            <ac:spMk id="30" creationId="{12925E03-114B-4782-B314-C7EBCAAF1398}"/>
          </ac:spMkLst>
        </pc:spChg>
        <pc:spChg chg="mod">
          <ac:chgData name="One Skill" userId="8d49c830ac36a521" providerId="LiveId" clId="{95269361-690C-47E6-A423-D5E65AE09D77}" dt="2021-02-26T17:01:35.388" v="418"/>
          <ac:spMkLst>
            <pc:docMk/>
            <pc:sldMk cId="411625654" sldId="356"/>
            <ac:spMk id="31" creationId="{6F77403B-D5A8-47B6-B231-6DD77B324746}"/>
          </ac:spMkLst>
        </pc:spChg>
        <pc:spChg chg="add mod">
          <ac:chgData name="One Skill" userId="8d49c830ac36a521" providerId="LiveId" clId="{95269361-690C-47E6-A423-D5E65AE09D77}" dt="2021-02-26T17:01:47.462" v="421"/>
          <ac:spMkLst>
            <pc:docMk/>
            <pc:sldMk cId="411625654" sldId="356"/>
            <ac:spMk id="32" creationId="{6A93F028-4DE4-47DA-AA2E-BC1A85E29FE5}"/>
          </ac:spMkLst>
        </pc:spChg>
        <pc:spChg chg="add mod">
          <ac:chgData name="One Skill" userId="8d49c830ac36a521" providerId="LiveId" clId="{95269361-690C-47E6-A423-D5E65AE09D77}" dt="2021-02-26T17:01:47.462" v="421"/>
          <ac:spMkLst>
            <pc:docMk/>
            <pc:sldMk cId="411625654" sldId="356"/>
            <ac:spMk id="33" creationId="{2A56CFB5-E99C-4372-9F77-9932FA1BD776}"/>
          </ac:spMkLst>
        </pc:spChg>
        <pc:spChg chg="add mod">
          <ac:chgData name="One Skill" userId="8d49c830ac36a521" providerId="LiveId" clId="{95269361-690C-47E6-A423-D5E65AE09D77}" dt="2021-02-26T17:01:47.462" v="421"/>
          <ac:spMkLst>
            <pc:docMk/>
            <pc:sldMk cId="411625654" sldId="356"/>
            <ac:spMk id="34" creationId="{9EBEC9FD-7031-4041-8E37-CAD66B65F377}"/>
          </ac:spMkLst>
        </pc:spChg>
        <pc:spChg chg="add del mod">
          <ac:chgData name="One Skill" userId="8d49c830ac36a521" providerId="LiveId" clId="{95269361-690C-47E6-A423-D5E65AE09D77}" dt="2021-02-26T17:03:18.556" v="433"/>
          <ac:spMkLst>
            <pc:docMk/>
            <pc:sldMk cId="411625654" sldId="356"/>
            <ac:spMk id="37" creationId="{BD82F67D-0A99-4E88-9386-13739A834A44}"/>
          </ac:spMkLst>
        </pc:spChg>
        <pc:spChg chg="add del ord">
          <ac:chgData name="One Skill" userId="8d49c830ac36a521" providerId="LiveId" clId="{95269361-690C-47E6-A423-D5E65AE09D77}" dt="2021-02-26T17:03:18.556" v="433"/>
          <ac:spMkLst>
            <pc:docMk/>
            <pc:sldMk cId="411625654" sldId="356"/>
            <ac:spMk id="38" creationId="{71403F76-5987-4504-B850-6E8F616B0DDC}"/>
          </ac:spMkLst>
        </pc:spChg>
        <pc:spChg chg="mod">
          <ac:chgData name="One Skill" userId="8d49c830ac36a521" providerId="LiveId" clId="{95269361-690C-47E6-A423-D5E65AE09D77}" dt="2021-02-26T17:03:07.058" v="431"/>
          <ac:spMkLst>
            <pc:docMk/>
            <pc:sldMk cId="411625654" sldId="356"/>
            <ac:spMk id="39" creationId="{24C96F05-81F0-4A01-8A73-59980C6774F4}"/>
          </ac:spMkLst>
        </pc:spChg>
        <pc:spChg chg="del mod">
          <ac:chgData name="One Skill" userId="8d49c830ac36a521" providerId="LiveId" clId="{95269361-690C-47E6-A423-D5E65AE09D77}" dt="2021-02-26T17:04:51.943" v="457" actId="478"/>
          <ac:spMkLst>
            <pc:docMk/>
            <pc:sldMk cId="411625654" sldId="356"/>
            <ac:spMk id="40" creationId="{FA729DBB-B50A-4011-8050-DA6201AED242}"/>
          </ac:spMkLst>
        </pc:spChg>
        <pc:spChg chg="add del mod">
          <ac:chgData name="One Skill" userId="8d49c830ac36a521" providerId="LiveId" clId="{95269361-690C-47E6-A423-D5E65AE09D77}" dt="2021-02-26T17:04:50.677" v="456" actId="478"/>
          <ac:spMkLst>
            <pc:docMk/>
            <pc:sldMk cId="411625654" sldId="356"/>
            <ac:spMk id="41" creationId="{6618CF83-E61E-4959-AEAC-2C6C00E0AD0F}"/>
          </ac:spMkLst>
        </pc:spChg>
        <pc:spChg chg="add del mod">
          <ac:chgData name="One Skill" userId="8d49c830ac36a521" providerId="LiveId" clId="{95269361-690C-47E6-A423-D5E65AE09D77}" dt="2021-02-26T17:04:49.911" v="455" actId="478"/>
          <ac:spMkLst>
            <pc:docMk/>
            <pc:sldMk cId="411625654" sldId="356"/>
            <ac:spMk id="42" creationId="{7B297A92-C5CF-4046-B8F1-C154BB76C7FD}"/>
          </ac:spMkLst>
        </pc:spChg>
        <pc:spChg chg="add del mod">
          <ac:chgData name="One Skill" userId="8d49c830ac36a521" providerId="LiveId" clId="{95269361-690C-47E6-A423-D5E65AE09D77}" dt="2021-02-26T17:04:49.093" v="454" actId="478"/>
          <ac:spMkLst>
            <pc:docMk/>
            <pc:sldMk cId="411625654" sldId="356"/>
            <ac:spMk id="43" creationId="{CB6E62D2-124A-4056-878B-717652D156F1}"/>
          </ac:spMkLst>
        </pc:spChg>
        <pc:spChg chg="add del mod">
          <ac:chgData name="One Skill" userId="8d49c830ac36a521" providerId="LiveId" clId="{95269361-690C-47E6-A423-D5E65AE09D77}" dt="2021-02-26T17:05:02.191" v="460" actId="21"/>
          <ac:spMkLst>
            <pc:docMk/>
            <pc:sldMk cId="411625654" sldId="356"/>
            <ac:spMk id="44" creationId="{F4A7A310-AE50-4E44-91DE-33CE1BC30D05}"/>
          </ac:spMkLst>
        </pc:spChg>
        <pc:spChg chg="del mod">
          <ac:chgData name="One Skill" userId="8d49c830ac36a521" providerId="LiveId" clId="{95269361-690C-47E6-A423-D5E65AE09D77}" dt="2021-02-26T17:06:23.484" v="524"/>
          <ac:spMkLst>
            <pc:docMk/>
            <pc:sldMk cId="411625654" sldId="356"/>
            <ac:spMk id="47" creationId="{F076AA25-5F53-41BD-90B8-8FEA2E1F793F}"/>
          </ac:spMkLst>
        </pc:spChg>
        <pc:spChg chg="add del">
          <ac:chgData name="One Skill" userId="8d49c830ac36a521" providerId="LiveId" clId="{95269361-690C-47E6-A423-D5E65AE09D77}" dt="2021-02-26T17:06:23.484" v="524"/>
          <ac:spMkLst>
            <pc:docMk/>
            <pc:sldMk cId="411625654" sldId="356"/>
            <ac:spMk id="48" creationId="{E1C1F28C-140F-486E-BBDA-68494FD897A0}"/>
          </ac:spMkLst>
        </pc:spChg>
        <pc:spChg chg="del mod ord topLvl">
          <ac:chgData name="One Skill" userId="8d49c830ac36a521" providerId="LiveId" clId="{95269361-690C-47E6-A423-D5E65AE09D77}" dt="2021-02-26T17:15:29.109" v="702" actId="478"/>
          <ac:spMkLst>
            <pc:docMk/>
            <pc:sldMk cId="411625654" sldId="356"/>
            <ac:spMk id="49" creationId="{13EA56CD-A73B-4B13-9BDA-DC3293AC83F6}"/>
          </ac:spMkLst>
        </pc:spChg>
        <pc:spChg chg="add del mod ord topLvl">
          <ac:chgData name="One Skill" userId="8d49c830ac36a521" providerId="LiveId" clId="{95269361-690C-47E6-A423-D5E65AE09D77}" dt="2021-02-26T17:15:29.109" v="702" actId="478"/>
          <ac:spMkLst>
            <pc:docMk/>
            <pc:sldMk cId="411625654" sldId="356"/>
            <ac:spMk id="50" creationId="{CE040BEE-9646-43D2-9515-79C687EDE4FA}"/>
          </ac:spMkLst>
        </pc:spChg>
        <pc:spChg chg="add mod">
          <ac:chgData name="One Skill" userId="8d49c830ac36a521" providerId="LiveId" clId="{95269361-690C-47E6-A423-D5E65AE09D77}" dt="2021-02-26T17:06:44.288" v="534" actId="571"/>
          <ac:spMkLst>
            <pc:docMk/>
            <pc:sldMk cId="411625654" sldId="356"/>
            <ac:spMk id="51" creationId="{C07B57A9-AB8C-461C-AE39-F9C01E1B4A6C}"/>
          </ac:spMkLst>
        </pc:spChg>
        <pc:spChg chg="add del mod ord topLvl">
          <ac:chgData name="One Skill" userId="8d49c830ac36a521" providerId="LiveId" clId="{95269361-690C-47E6-A423-D5E65AE09D77}" dt="2021-02-26T17:15:29.109" v="702" actId="478"/>
          <ac:spMkLst>
            <pc:docMk/>
            <pc:sldMk cId="411625654" sldId="356"/>
            <ac:spMk id="52" creationId="{55E5E5F3-1944-4710-BF59-EBBEA45B81A5}"/>
          </ac:spMkLst>
        </pc:spChg>
        <pc:spChg chg="add del mod ord topLvl">
          <ac:chgData name="One Skill" userId="8d49c830ac36a521" providerId="LiveId" clId="{95269361-690C-47E6-A423-D5E65AE09D77}" dt="2021-02-26T17:15:29.109" v="702" actId="478"/>
          <ac:spMkLst>
            <pc:docMk/>
            <pc:sldMk cId="411625654" sldId="356"/>
            <ac:spMk id="53" creationId="{B9034013-D48A-403C-96E5-AB84220AC563}"/>
          </ac:spMkLst>
        </pc:spChg>
        <pc:spChg chg="add del mod ord topLvl">
          <ac:chgData name="One Skill" userId="8d49c830ac36a521" providerId="LiveId" clId="{95269361-690C-47E6-A423-D5E65AE09D77}" dt="2021-02-26T17:15:29.109" v="702" actId="478"/>
          <ac:spMkLst>
            <pc:docMk/>
            <pc:sldMk cId="411625654" sldId="356"/>
            <ac:spMk id="54" creationId="{9A70D4D7-CE65-4448-892F-D6A0B53BC167}"/>
          </ac:spMkLst>
        </pc:spChg>
        <pc:spChg chg="add del mod topLvl">
          <ac:chgData name="One Skill" userId="8d49c830ac36a521" providerId="LiveId" clId="{95269361-690C-47E6-A423-D5E65AE09D77}" dt="2021-02-26T17:15:29.109" v="702" actId="478"/>
          <ac:spMkLst>
            <pc:docMk/>
            <pc:sldMk cId="411625654" sldId="356"/>
            <ac:spMk id="55" creationId="{7F79286D-962A-4CAC-957D-0C440072E716}"/>
          </ac:spMkLst>
        </pc:spChg>
        <pc:spChg chg="add del mod ord topLvl">
          <ac:chgData name="One Skill" userId="8d49c830ac36a521" providerId="LiveId" clId="{95269361-690C-47E6-A423-D5E65AE09D77}" dt="2021-02-26T17:15:29.109" v="702" actId="478"/>
          <ac:spMkLst>
            <pc:docMk/>
            <pc:sldMk cId="411625654" sldId="356"/>
            <ac:spMk id="56" creationId="{87EAFF4F-A6DB-4A21-A583-512FB7D03261}"/>
          </ac:spMkLst>
        </pc:spChg>
        <pc:spChg chg="add del">
          <ac:chgData name="One Skill" userId="8d49c830ac36a521" providerId="LiveId" clId="{95269361-690C-47E6-A423-D5E65AE09D77}" dt="2021-02-26T17:08:49.970" v="578" actId="478"/>
          <ac:spMkLst>
            <pc:docMk/>
            <pc:sldMk cId="411625654" sldId="356"/>
            <ac:spMk id="58" creationId="{5C34855F-60B7-4748-B543-81304087954D}"/>
          </ac:spMkLst>
        </pc:spChg>
        <pc:spChg chg="add del mod ord">
          <ac:chgData name="One Skill" userId="8d49c830ac36a521" providerId="LiveId" clId="{95269361-690C-47E6-A423-D5E65AE09D77}" dt="2021-02-26T17:15:24.736" v="701" actId="478"/>
          <ac:spMkLst>
            <pc:docMk/>
            <pc:sldMk cId="411625654" sldId="356"/>
            <ac:spMk id="59" creationId="{5BEA75C9-6FD5-4083-9A7B-BE9223D3EACA}"/>
          </ac:spMkLst>
        </pc:spChg>
        <pc:spChg chg="add del mod">
          <ac:chgData name="One Skill" userId="8d49c830ac36a521" providerId="LiveId" clId="{95269361-690C-47E6-A423-D5E65AE09D77}" dt="2021-02-26T17:14:48.097" v="690" actId="478"/>
          <ac:spMkLst>
            <pc:docMk/>
            <pc:sldMk cId="411625654" sldId="356"/>
            <ac:spMk id="61" creationId="{97097A2E-DDD0-4050-A889-4F10BA4B4B50}"/>
          </ac:spMkLst>
        </pc:spChg>
        <pc:spChg chg="add del">
          <ac:chgData name="One Skill" userId="8d49c830ac36a521" providerId="LiveId" clId="{95269361-690C-47E6-A423-D5E65AE09D77}" dt="2021-02-26T17:15:37.817" v="705" actId="478"/>
          <ac:spMkLst>
            <pc:docMk/>
            <pc:sldMk cId="411625654" sldId="356"/>
            <ac:spMk id="62" creationId="{3D8AEBEC-AE7E-467C-8539-08EBB99CFAC7}"/>
          </ac:spMkLst>
        </pc:spChg>
        <pc:spChg chg="del mod">
          <ac:chgData name="One Skill" userId="8d49c830ac36a521" providerId="LiveId" clId="{95269361-690C-47E6-A423-D5E65AE09D77}" dt="2021-02-26T17:16:25.884" v="710"/>
          <ac:spMkLst>
            <pc:docMk/>
            <pc:sldMk cId="411625654" sldId="356"/>
            <ac:spMk id="65" creationId="{0E85E88E-B743-4658-9281-461E41A41ACA}"/>
          </ac:spMkLst>
        </pc:spChg>
        <pc:spChg chg="add del">
          <ac:chgData name="One Skill" userId="8d49c830ac36a521" providerId="LiveId" clId="{95269361-690C-47E6-A423-D5E65AE09D77}" dt="2021-02-26T17:16:25.884" v="710"/>
          <ac:spMkLst>
            <pc:docMk/>
            <pc:sldMk cId="411625654" sldId="356"/>
            <ac:spMk id="66" creationId="{A403F6DC-8B7A-42B4-976F-6D980ED9E252}"/>
          </ac:spMkLst>
        </pc:spChg>
        <pc:spChg chg="del mod ord topLvl">
          <ac:chgData name="One Skill" userId="8d49c830ac36a521" providerId="LiveId" clId="{95269361-690C-47E6-A423-D5E65AE09D77}" dt="2021-02-26T17:22:15.375" v="827" actId="478"/>
          <ac:spMkLst>
            <pc:docMk/>
            <pc:sldMk cId="411625654" sldId="356"/>
            <ac:spMk id="67" creationId="{31203EB6-0BD6-4384-9D73-C108634DFA83}"/>
          </ac:spMkLst>
        </pc:spChg>
        <pc:spChg chg="add del mod">
          <ac:chgData name="One Skill" userId="8d49c830ac36a521" providerId="LiveId" clId="{95269361-690C-47E6-A423-D5E65AE09D77}" dt="2021-02-26T17:16:44.952" v="717" actId="478"/>
          <ac:spMkLst>
            <pc:docMk/>
            <pc:sldMk cId="411625654" sldId="356"/>
            <ac:spMk id="68" creationId="{0E6FEBD5-DCFF-49BD-AC8C-ACD57928223F}"/>
          </ac:spMkLst>
        </pc:spChg>
        <pc:spChg chg="add del mod ord topLvl">
          <ac:chgData name="One Skill" userId="8d49c830ac36a521" providerId="LiveId" clId="{95269361-690C-47E6-A423-D5E65AE09D77}" dt="2021-02-26T17:22:13.047" v="826" actId="478"/>
          <ac:spMkLst>
            <pc:docMk/>
            <pc:sldMk cId="411625654" sldId="356"/>
            <ac:spMk id="69" creationId="{874CE4C4-68CA-4493-A48A-6291A30E4FD1}"/>
          </ac:spMkLst>
        </pc:spChg>
        <pc:spChg chg="add del mod ord topLvl">
          <ac:chgData name="One Skill" userId="8d49c830ac36a521" providerId="LiveId" clId="{95269361-690C-47E6-A423-D5E65AE09D77}" dt="2021-02-26T17:22:13.047" v="826" actId="478"/>
          <ac:spMkLst>
            <pc:docMk/>
            <pc:sldMk cId="411625654" sldId="356"/>
            <ac:spMk id="70" creationId="{CDF45740-D4E1-410D-963A-D278FF49DE13}"/>
          </ac:spMkLst>
        </pc:spChg>
        <pc:spChg chg="add del mod topLvl">
          <ac:chgData name="One Skill" userId="8d49c830ac36a521" providerId="LiveId" clId="{95269361-690C-47E6-A423-D5E65AE09D77}" dt="2021-02-26T17:22:13.047" v="826" actId="478"/>
          <ac:spMkLst>
            <pc:docMk/>
            <pc:sldMk cId="411625654" sldId="356"/>
            <ac:spMk id="71" creationId="{D92F3B42-6DB3-4EF0-8A70-9641C9F5A739}"/>
          </ac:spMkLst>
        </pc:spChg>
        <pc:spChg chg="add del mod ord topLvl">
          <ac:chgData name="One Skill" userId="8d49c830ac36a521" providerId="LiveId" clId="{95269361-690C-47E6-A423-D5E65AE09D77}" dt="2021-02-26T17:22:13.047" v="826" actId="478"/>
          <ac:spMkLst>
            <pc:docMk/>
            <pc:sldMk cId="411625654" sldId="356"/>
            <ac:spMk id="72" creationId="{C52E463A-E708-46ED-80C7-3EFC9C617AEB}"/>
          </ac:spMkLst>
        </pc:spChg>
        <pc:spChg chg="add del mod topLvl">
          <ac:chgData name="One Skill" userId="8d49c830ac36a521" providerId="LiveId" clId="{95269361-690C-47E6-A423-D5E65AE09D77}" dt="2021-02-26T17:22:13.047" v="826" actId="478"/>
          <ac:spMkLst>
            <pc:docMk/>
            <pc:sldMk cId="411625654" sldId="356"/>
            <ac:spMk id="73" creationId="{ED09A833-0A25-4FA6-9DD0-5780A0469508}"/>
          </ac:spMkLst>
        </pc:spChg>
        <pc:spChg chg="add del mod ord topLvl">
          <ac:chgData name="One Skill" userId="8d49c830ac36a521" providerId="LiveId" clId="{95269361-690C-47E6-A423-D5E65AE09D77}" dt="2021-02-26T17:22:13.047" v="826" actId="478"/>
          <ac:spMkLst>
            <pc:docMk/>
            <pc:sldMk cId="411625654" sldId="356"/>
            <ac:spMk id="74" creationId="{1FB8574E-23CC-404C-A77A-D5211BC18E87}"/>
          </ac:spMkLst>
        </pc:spChg>
        <pc:spChg chg="add del mod ord">
          <ac:chgData name="One Skill" userId="8d49c830ac36a521" providerId="LiveId" clId="{95269361-690C-47E6-A423-D5E65AE09D77}" dt="2021-02-26T17:22:16.088" v="828" actId="478"/>
          <ac:spMkLst>
            <pc:docMk/>
            <pc:sldMk cId="411625654" sldId="356"/>
            <ac:spMk id="76" creationId="{F2D8534F-E97A-43AC-9C34-15F9C9CD36FF}"/>
          </ac:spMkLst>
        </pc:spChg>
        <pc:spChg chg="del mod">
          <ac:chgData name="One Skill" userId="8d49c830ac36a521" providerId="LiveId" clId="{95269361-690C-47E6-A423-D5E65AE09D77}" dt="2021-02-26T17:32:57.404" v="837"/>
          <ac:spMkLst>
            <pc:docMk/>
            <pc:sldMk cId="411625654" sldId="356"/>
            <ac:spMk id="79" creationId="{C3C268DE-F438-429C-89A8-4B52FC3FC975}"/>
          </ac:spMkLst>
        </pc:spChg>
        <pc:spChg chg="add del">
          <ac:chgData name="One Skill" userId="8d49c830ac36a521" providerId="LiveId" clId="{95269361-690C-47E6-A423-D5E65AE09D77}" dt="2021-02-26T17:32:57.404" v="837"/>
          <ac:spMkLst>
            <pc:docMk/>
            <pc:sldMk cId="411625654" sldId="356"/>
            <ac:spMk id="80" creationId="{A2666957-F043-4DA6-81B5-AFCA56F8BCCD}"/>
          </ac:spMkLst>
        </pc:spChg>
        <pc:spChg chg="mod">
          <ac:chgData name="One Skill" userId="8d49c830ac36a521" providerId="LiveId" clId="{95269361-690C-47E6-A423-D5E65AE09D77}" dt="2021-02-26T17:34:20.477" v="858" actId="164"/>
          <ac:spMkLst>
            <pc:docMk/>
            <pc:sldMk cId="411625654" sldId="356"/>
            <ac:spMk id="81" creationId="{3C367881-8A3A-4483-A93E-FBCFB95AFDBE}"/>
          </ac:spMkLst>
        </pc:spChg>
        <pc:spChg chg="add mod">
          <ac:chgData name="One Skill" userId="8d49c830ac36a521" providerId="LiveId" clId="{95269361-690C-47E6-A423-D5E65AE09D77}" dt="2021-02-26T17:34:20.477" v="858" actId="164"/>
          <ac:spMkLst>
            <pc:docMk/>
            <pc:sldMk cId="411625654" sldId="356"/>
            <ac:spMk id="82" creationId="{67F5334B-89DB-475B-8DF2-CC934C278F4E}"/>
          </ac:spMkLst>
        </pc:spChg>
        <pc:spChg chg="add mod">
          <ac:chgData name="One Skill" userId="8d49c830ac36a521" providerId="LiveId" clId="{95269361-690C-47E6-A423-D5E65AE09D77}" dt="2021-02-26T17:34:20.477" v="858" actId="164"/>
          <ac:spMkLst>
            <pc:docMk/>
            <pc:sldMk cId="411625654" sldId="356"/>
            <ac:spMk id="83" creationId="{8C4F3E4F-D8FE-4EFA-BA44-D40D13F1E56E}"/>
          </ac:spMkLst>
        </pc:spChg>
        <pc:spChg chg="add mod">
          <ac:chgData name="One Skill" userId="8d49c830ac36a521" providerId="LiveId" clId="{95269361-690C-47E6-A423-D5E65AE09D77}" dt="2021-02-26T17:34:20.477" v="858" actId="164"/>
          <ac:spMkLst>
            <pc:docMk/>
            <pc:sldMk cId="411625654" sldId="356"/>
            <ac:spMk id="84" creationId="{09933C75-35FB-4AB3-8E5B-92D8B09136F1}"/>
          </ac:spMkLst>
        </pc:spChg>
        <pc:spChg chg="add mod">
          <ac:chgData name="One Skill" userId="8d49c830ac36a521" providerId="LiveId" clId="{95269361-690C-47E6-A423-D5E65AE09D77}" dt="2021-02-26T17:34:20.477" v="858" actId="164"/>
          <ac:spMkLst>
            <pc:docMk/>
            <pc:sldMk cId="411625654" sldId="356"/>
            <ac:spMk id="85" creationId="{6D91FB80-0E52-4A11-B7BD-A1FA429F04A3}"/>
          </ac:spMkLst>
        </pc:spChg>
        <pc:spChg chg="add mod">
          <ac:chgData name="One Skill" userId="8d49c830ac36a521" providerId="LiveId" clId="{95269361-690C-47E6-A423-D5E65AE09D77}" dt="2021-02-26T17:34:20.477" v="858" actId="164"/>
          <ac:spMkLst>
            <pc:docMk/>
            <pc:sldMk cId="411625654" sldId="356"/>
            <ac:spMk id="86" creationId="{D2D349AB-BED6-4E9D-B2AF-341D58032E03}"/>
          </ac:spMkLst>
        </pc:spChg>
        <pc:spChg chg="add mod">
          <ac:chgData name="One Skill" userId="8d49c830ac36a521" providerId="LiveId" clId="{95269361-690C-47E6-A423-D5E65AE09D77}" dt="2021-02-26T17:34:20.477" v="858" actId="164"/>
          <ac:spMkLst>
            <pc:docMk/>
            <pc:sldMk cId="411625654" sldId="356"/>
            <ac:spMk id="87" creationId="{E555EC47-B12B-45E0-8406-AD0D250E56BA}"/>
          </ac:spMkLst>
        </pc:spChg>
        <pc:spChg chg="del mod">
          <ac:chgData name="One Skill" userId="8d49c830ac36a521" providerId="LiveId" clId="{95269361-690C-47E6-A423-D5E65AE09D77}" dt="2021-02-26T17:37:14.142" v="880"/>
          <ac:spMkLst>
            <pc:docMk/>
            <pc:sldMk cId="411625654" sldId="356"/>
            <ac:spMk id="92" creationId="{B841AB5C-90FF-47EA-ADCE-4BFD94B75A9B}"/>
          </ac:spMkLst>
        </pc:spChg>
        <pc:spChg chg="add del">
          <ac:chgData name="One Skill" userId="8d49c830ac36a521" providerId="LiveId" clId="{95269361-690C-47E6-A423-D5E65AE09D77}" dt="2021-02-26T17:37:14.142" v="880"/>
          <ac:spMkLst>
            <pc:docMk/>
            <pc:sldMk cId="411625654" sldId="356"/>
            <ac:spMk id="93" creationId="{1399CF1B-0539-4BF8-A0DE-31BD0B40608F}"/>
          </ac:spMkLst>
        </pc:spChg>
        <pc:spChg chg="mod ord topLvl">
          <ac:chgData name="One Skill" userId="8d49c830ac36a521" providerId="LiveId" clId="{95269361-690C-47E6-A423-D5E65AE09D77}" dt="2021-02-26T17:40:34.536" v="966" actId="207"/>
          <ac:spMkLst>
            <pc:docMk/>
            <pc:sldMk cId="411625654" sldId="356"/>
            <ac:spMk id="94" creationId="{314015AF-5918-49B5-9CF7-88904D7841FE}"/>
          </ac:spMkLst>
        </pc:spChg>
        <pc:spChg chg="add mod ord topLvl">
          <ac:chgData name="One Skill" userId="8d49c830ac36a521" providerId="LiveId" clId="{95269361-690C-47E6-A423-D5E65AE09D77}" dt="2021-02-26T17:40:34.536" v="966" actId="207"/>
          <ac:spMkLst>
            <pc:docMk/>
            <pc:sldMk cId="411625654" sldId="356"/>
            <ac:spMk id="95" creationId="{F3A4975A-2130-46BE-8612-DAAE7CEAD3A7}"/>
          </ac:spMkLst>
        </pc:spChg>
        <pc:spChg chg="add mod ord topLvl">
          <ac:chgData name="One Skill" userId="8d49c830ac36a521" providerId="LiveId" clId="{95269361-690C-47E6-A423-D5E65AE09D77}" dt="2021-02-26T17:40:34.536" v="966" actId="207"/>
          <ac:spMkLst>
            <pc:docMk/>
            <pc:sldMk cId="411625654" sldId="356"/>
            <ac:spMk id="96" creationId="{CCFC5F4A-B1B0-4CF2-9AFE-C4F8202FCE6D}"/>
          </ac:spMkLst>
        </pc:spChg>
        <pc:spChg chg="add mod topLvl">
          <ac:chgData name="One Skill" userId="8d49c830ac36a521" providerId="LiveId" clId="{95269361-690C-47E6-A423-D5E65AE09D77}" dt="2021-02-26T17:40:34.536" v="966" actId="207"/>
          <ac:spMkLst>
            <pc:docMk/>
            <pc:sldMk cId="411625654" sldId="356"/>
            <ac:spMk id="97" creationId="{91DC6A8F-54AF-4387-9C57-35B79E9C5343}"/>
          </ac:spMkLst>
        </pc:spChg>
        <pc:spChg chg="add mod ord topLvl">
          <ac:chgData name="One Skill" userId="8d49c830ac36a521" providerId="LiveId" clId="{95269361-690C-47E6-A423-D5E65AE09D77}" dt="2021-02-26T17:40:34.536" v="966" actId="207"/>
          <ac:spMkLst>
            <pc:docMk/>
            <pc:sldMk cId="411625654" sldId="356"/>
            <ac:spMk id="98" creationId="{17A88878-946D-48EA-A524-D975DFC35F82}"/>
          </ac:spMkLst>
        </pc:spChg>
        <pc:spChg chg="add mod ord topLvl">
          <ac:chgData name="One Skill" userId="8d49c830ac36a521" providerId="LiveId" clId="{95269361-690C-47E6-A423-D5E65AE09D77}" dt="2021-02-26T17:40:34.536" v="966" actId="207"/>
          <ac:spMkLst>
            <pc:docMk/>
            <pc:sldMk cId="411625654" sldId="356"/>
            <ac:spMk id="99" creationId="{994E8BDB-9687-44EF-B112-154A9C7DB8BD}"/>
          </ac:spMkLst>
        </pc:spChg>
        <pc:spChg chg="add mod topLvl">
          <ac:chgData name="One Skill" userId="8d49c830ac36a521" providerId="LiveId" clId="{95269361-690C-47E6-A423-D5E65AE09D77}" dt="2021-02-26T17:40:34.536" v="966" actId="207"/>
          <ac:spMkLst>
            <pc:docMk/>
            <pc:sldMk cId="411625654" sldId="356"/>
            <ac:spMk id="100" creationId="{E67E3FDA-8196-4B80-AF1D-8C1FF03EE944}"/>
          </ac:spMkLst>
        </pc:spChg>
        <pc:spChg chg="add mod ord">
          <ac:chgData name="One Skill" userId="8d49c830ac36a521" providerId="LiveId" clId="{95269361-690C-47E6-A423-D5E65AE09D77}" dt="2021-02-26T17:40:14.494" v="964" actId="207"/>
          <ac:spMkLst>
            <pc:docMk/>
            <pc:sldMk cId="411625654" sldId="356"/>
            <ac:spMk id="102" creationId="{D1C6C512-01DD-4539-89FE-F0ACF9C3A95F}"/>
          </ac:spMkLst>
        </pc:spChg>
        <pc:grpChg chg="add mod">
          <ac:chgData name="One Skill" userId="8d49c830ac36a521" providerId="LiveId" clId="{95269361-690C-47E6-A423-D5E65AE09D77}" dt="2021-02-26T17:01:35.388" v="418"/>
          <ac:grpSpMkLst>
            <pc:docMk/>
            <pc:sldMk cId="411625654" sldId="356"/>
            <ac:grpSpMk id="4" creationId="{6FD20073-8066-4F00-850B-5F2E656E97DB}"/>
          </ac:grpSpMkLst>
        </pc:grpChg>
        <pc:grpChg chg="mod">
          <ac:chgData name="One Skill" userId="8d49c830ac36a521" providerId="LiveId" clId="{95269361-690C-47E6-A423-D5E65AE09D77}" dt="2021-02-26T17:01:35.388" v="418"/>
          <ac:grpSpMkLst>
            <pc:docMk/>
            <pc:sldMk cId="411625654" sldId="356"/>
            <ac:grpSpMk id="25" creationId="{8A708CDE-9A0F-4961-9425-31A4E0EAA969}"/>
          </ac:grpSpMkLst>
        </pc:grpChg>
        <pc:grpChg chg="add del mod">
          <ac:chgData name="One Skill" userId="8d49c830ac36a521" providerId="LiveId" clId="{95269361-690C-47E6-A423-D5E65AE09D77}" dt="2021-02-26T17:07:39.219" v="553" actId="165"/>
          <ac:grpSpMkLst>
            <pc:docMk/>
            <pc:sldMk cId="411625654" sldId="356"/>
            <ac:grpSpMk id="57" creationId="{44A72ED9-236C-420A-8C75-75B75B7D1943}"/>
          </ac:grpSpMkLst>
        </pc:grpChg>
        <pc:grpChg chg="add del mod">
          <ac:chgData name="One Skill" userId="8d49c830ac36a521" providerId="LiveId" clId="{95269361-690C-47E6-A423-D5E65AE09D77}" dt="2021-02-26T17:10:33.753" v="615" actId="165"/>
          <ac:grpSpMkLst>
            <pc:docMk/>
            <pc:sldMk cId="411625654" sldId="356"/>
            <ac:grpSpMk id="60" creationId="{4328E493-7343-4B54-96D6-20A198EDE5CB}"/>
          </ac:grpSpMkLst>
        </pc:grpChg>
        <pc:grpChg chg="add del mod">
          <ac:chgData name="One Skill" userId="8d49c830ac36a521" providerId="LiveId" clId="{95269361-690C-47E6-A423-D5E65AE09D77}" dt="2021-02-26T17:19:28.027" v="791" actId="165"/>
          <ac:grpSpMkLst>
            <pc:docMk/>
            <pc:sldMk cId="411625654" sldId="356"/>
            <ac:grpSpMk id="75" creationId="{92D81163-1AAD-40A5-9D22-F073711D9703}"/>
          </ac:grpSpMkLst>
        </pc:grpChg>
        <pc:grpChg chg="add mod">
          <ac:chgData name="One Skill" userId="8d49c830ac36a521" providerId="LiveId" clId="{95269361-690C-47E6-A423-D5E65AE09D77}" dt="2021-02-26T17:33:47.318" v="855" actId="164"/>
          <ac:grpSpMkLst>
            <pc:docMk/>
            <pc:sldMk cId="411625654" sldId="356"/>
            <ac:grpSpMk id="88" creationId="{FF579E13-4A91-4E3F-A16E-0EB1ADD4F74F}"/>
          </ac:grpSpMkLst>
        </pc:grpChg>
        <pc:grpChg chg="add del mod">
          <ac:chgData name="One Skill" userId="8d49c830ac36a521" providerId="LiveId" clId="{95269361-690C-47E6-A423-D5E65AE09D77}" dt="2021-02-26T17:35:01.571" v="873" actId="478"/>
          <ac:grpSpMkLst>
            <pc:docMk/>
            <pc:sldMk cId="411625654" sldId="356"/>
            <ac:grpSpMk id="89" creationId="{77674790-ED0C-4DC0-BDA8-727734791A02}"/>
          </ac:grpSpMkLst>
        </pc:grpChg>
        <pc:grpChg chg="add del mod">
          <ac:chgData name="One Skill" userId="8d49c830ac36a521" providerId="LiveId" clId="{95269361-690C-47E6-A423-D5E65AE09D77}" dt="2021-02-26T17:40:29.554" v="965" actId="165"/>
          <ac:grpSpMkLst>
            <pc:docMk/>
            <pc:sldMk cId="411625654" sldId="356"/>
            <ac:grpSpMk id="101" creationId="{4AC9B627-E750-4ED0-97D5-ABE8EDC8E138}"/>
          </ac:grpSpMkLst>
        </pc:grpChg>
        <pc:picChg chg="add del mod">
          <ac:chgData name="One Skill" userId="8d49c830ac36a521" providerId="LiveId" clId="{95269361-690C-47E6-A423-D5E65AE09D77}" dt="2021-02-26T17:02:17.244" v="427" actId="27803"/>
          <ac:picMkLst>
            <pc:docMk/>
            <pc:sldMk cId="411625654" sldId="356"/>
            <ac:picMk id="36" creationId="{BD82F67D-0A99-4E88-9386-13739A834A44}"/>
          </ac:picMkLst>
        </pc:picChg>
        <pc:picChg chg="add del mod">
          <ac:chgData name="One Skill" userId="8d49c830ac36a521" providerId="LiveId" clId="{95269361-690C-47E6-A423-D5E65AE09D77}" dt="2021-02-26T17:06:04.176" v="521" actId="27803"/>
          <ac:picMkLst>
            <pc:docMk/>
            <pc:sldMk cId="411625654" sldId="356"/>
            <ac:picMk id="46" creationId="{F076AA25-5F53-41BD-90B8-8FEA2E1F793F}"/>
          </ac:picMkLst>
        </pc:picChg>
        <pc:picChg chg="add del mod">
          <ac:chgData name="One Skill" userId="8d49c830ac36a521" providerId="LiveId" clId="{95269361-690C-47E6-A423-D5E65AE09D77}" dt="2021-02-26T17:16:03.165" v="708" actId="27803"/>
          <ac:picMkLst>
            <pc:docMk/>
            <pc:sldMk cId="411625654" sldId="356"/>
            <ac:picMk id="64" creationId="{0E85E88E-B743-4658-9281-461E41A41ACA}"/>
          </ac:picMkLst>
        </pc:picChg>
        <pc:picChg chg="add del mod">
          <ac:chgData name="One Skill" userId="8d49c830ac36a521" providerId="LiveId" clId="{95269361-690C-47E6-A423-D5E65AE09D77}" dt="2021-02-26T17:32:39.059" v="833" actId="27803"/>
          <ac:picMkLst>
            <pc:docMk/>
            <pc:sldMk cId="411625654" sldId="356"/>
            <ac:picMk id="78" creationId="{C3C268DE-F438-429C-89A8-4B52FC3FC975}"/>
          </ac:picMkLst>
        </pc:picChg>
        <pc:picChg chg="add del mod">
          <ac:chgData name="One Skill" userId="8d49c830ac36a521" providerId="LiveId" clId="{95269361-690C-47E6-A423-D5E65AE09D77}" dt="2021-02-26T17:36:55.837" v="876" actId="27803"/>
          <ac:picMkLst>
            <pc:docMk/>
            <pc:sldMk cId="411625654" sldId="356"/>
            <ac:picMk id="91" creationId="{B841AB5C-90FF-47EA-ADCE-4BFD94B75A9B}"/>
          </ac:picMkLst>
        </pc:picChg>
      </pc:sldChg>
      <pc:sldChg chg="new del">
        <pc:chgData name="One Skill" userId="8d49c830ac36a521" providerId="LiveId" clId="{95269361-690C-47E6-A423-D5E65AE09D77}" dt="2021-02-26T16:41:51.558" v="8" actId="47"/>
        <pc:sldMkLst>
          <pc:docMk/>
          <pc:sldMk cId="494738529" sldId="356"/>
        </pc:sldMkLst>
      </pc:sldChg>
      <pc:sldChg chg="addSp delSp modSp new del mod setBg modClrScheme chgLayout">
        <pc:chgData name="One Skill" userId="8d49c830ac36a521" providerId="LiveId" clId="{95269361-690C-47E6-A423-D5E65AE09D77}" dt="2021-02-26T17:01:05.936" v="416" actId="47"/>
        <pc:sldMkLst>
          <pc:docMk/>
          <pc:sldMk cId="1046342260" sldId="356"/>
        </pc:sldMkLst>
        <pc:spChg chg="mod ord">
          <ac:chgData name="One Skill" userId="8d49c830ac36a521" providerId="LiveId" clId="{95269361-690C-47E6-A423-D5E65AE09D77}" dt="2021-02-26T16:42:03.940" v="11" actId="700"/>
          <ac:spMkLst>
            <pc:docMk/>
            <pc:sldMk cId="1046342260" sldId="356"/>
            <ac:spMk id="2" creationId="{570A6461-17DC-48CF-B237-B97AE889C1D3}"/>
          </ac:spMkLst>
        </pc:spChg>
        <pc:spChg chg="mod ord">
          <ac:chgData name="One Skill" userId="8d49c830ac36a521" providerId="LiveId" clId="{95269361-690C-47E6-A423-D5E65AE09D77}" dt="2021-02-26T16:42:03.940" v="11" actId="700"/>
          <ac:spMkLst>
            <pc:docMk/>
            <pc:sldMk cId="1046342260" sldId="356"/>
            <ac:spMk id="3" creationId="{C3A49405-37C3-43EB-907B-D544C70BB367}"/>
          </ac:spMkLst>
        </pc:spChg>
        <pc:spChg chg="del">
          <ac:chgData name="One Skill" userId="8d49c830ac36a521" providerId="LiveId" clId="{95269361-690C-47E6-A423-D5E65AE09D77}" dt="2021-02-26T16:42:03.940" v="11" actId="700"/>
          <ac:spMkLst>
            <pc:docMk/>
            <pc:sldMk cId="1046342260" sldId="356"/>
            <ac:spMk id="4" creationId="{45840383-B530-46CD-9875-F91CF13DCE16}"/>
          </ac:spMkLst>
        </pc:spChg>
        <pc:spChg chg="del">
          <ac:chgData name="One Skill" userId="8d49c830ac36a521" providerId="LiveId" clId="{95269361-690C-47E6-A423-D5E65AE09D77}" dt="2021-02-26T16:42:03.940" v="11" actId="700"/>
          <ac:spMkLst>
            <pc:docMk/>
            <pc:sldMk cId="1046342260" sldId="356"/>
            <ac:spMk id="5" creationId="{63061997-B7D2-4A8C-A4BA-2E66D7B43A7E}"/>
          </ac:spMkLst>
        </pc:spChg>
        <pc:spChg chg="del">
          <ac:chgData name="One Skill" userId="8d49c830ac36a521" providerId="LiveId" clId="{95269361-690C-47E6-A423-D5E65AE09D77}" dt="2021-02-26T16:42:03.940" v="11" actId="700"/>
          <ac:spMkLst>
            <pc:docMk/>
            <pc:sldMk cId="1046342260" sldId="356"/>
            <ac:spMk id="6" creationId="{07BB91E8-7719-44F9-BB8E-1A1764022552}"/>
          </ac:spMkLst>
        </pc:spChg>
        <pc:spChg chg="add mod">
          <ac:chgData name="One Skill" userId="8d49c830ac36a521" providerId="LiveId" clId="{95269361-690C-47E6-A423-D5E65AE09D77}" dt="2021-02-26T16:42:20.731" v="16" actId="20577"/>
          <ac:spMkLst>
            <pc:docMk/>
            <pc:sldMk cId="1046342260" sldId="356"/>
            <ac:spMk id="7" creationId="{6928B25C-26C8-4078-A778-8A82F1A72DF8}"/>
          </ac:spMkLst>
        </pc:spChg>
        <pc:spChg chg="add mod">
          <ac:chgData name="One Skill" userId="8d49c830ac36a521" providerId="LiveId" clId="{95269361-690C-47E6-A423-D5E65AE09D77}" dt="2021-02-26T16:42:13.513" v="14"/>
          <ac:spMkLst>
            <pc:docMk/>
            <pc:sldMk cId="1046342260" sldId="356"/>
            <ac:spMk id="8" creationId="{3F5C4C18-EC58-49AE-A550-3979C698022D}"/>
          </ac:spMkLst>
        </pc:spChg>
        <pc:spChg chg="add mod">
          <ac:chgData name="One Skill" userId="8d49c830ac36a521" providerId="LiveId" clId="{95269361-690C-47E6-A423-D5E65AE09D77}" dt="2021-02-26T16:42:13.513" v="14"/>
          <ac:spMkLst>
            <pc:docMk/>
            <pc:sldMk cId="1046342260" sldId="356"/>
            <ac:spMk id="9" creationId="{62FD5A5F-3D02-4381-A69A-DC0319C22981}"/>
          </ac:spMkLst>
        </pc:spChg>
        <pc:spChg chg="del mod">
          <ac:chgData name="One Skill" userId="8d49c830ac36a521" providerId="LiveId" clId="{95269361-690C-47E6-A423-D5E65AE09D77}" dt="2021-02-26T16:47:58.003" v="82"/>
          <ac:spMkLst>
            <pc:docMk/>
            <pc:sldMk cId="1046342260" sldId="356"/>
            <ac:spMk id="13" creationId="{83C3B4AA-5BBB-4883-B4E3-7A8E668D8C1C}"/>
          </ac:spMkLst>
        </pc:spChg>
        <pc:spChg chg="add del mod">
          <ac:chgData name="One Skill" userId="8d49c830ac36a521" providerId="LiveId" clId="{95269361-690C-47E6-A423-D5E65AE09D77}" dt="2021-02-26T16:47:32.851" v="79" actId="478"/>
          <ac:spMkLst>
            <pc:docMk/>
            <pc:sldMk cId="1046342260" sldId="356"/>
            <ac:spMk id="14" creationId="{8ADA5948-7F71-4E90-A483-97BD9BE79DAE}"/>
          </ac:spMkLst>
        </pc:spChg>
        <pc:spChg chg="add del ord">
          <ac:chgData name="One Skill" userId="8d49c830ac36a521" providerId="LiveId" clId="{95269361-690C-47E6-A423-D5E65AE09D77}" dt="2021-02-26T16:47:58.003" v="82"/>
          <ac:spMkLst>
            <pc:docMk/>
            <pc:sldMk cId="1046342260" sldId="356"/>
            <ac:spMk id="15" creationId="{0C3C77FB-4CBA-4B83-BA10-24CB604AB68C}"/>
          </ac:spMkLst>
        </pc:spChg>
        <pc:spChg chg="add del mod topLvl">
          <ac:chgData name="One Skill" userId="8d49c830ac36a521" providerId="LiveId" clId="{95269361-690C-47E6-A423-D5E65AE09D77}" dt="2021-02-26T16:59:53.423" v="414" actId="14861"/>
          <ac:spMkLst>
            <pc:docMk/>
            <pc:sldMk cId="1046342260" sldId="356"/>
            <ac:spMk id="16" creationId="{9FEAC5BA-D141-40AB-B2EA-35C8D83D0A47}"/>
          </ac:spMkLst>
        </pc:spChg>
        <pc:spChg chg="add del mod">
          <ac:chgData name="One Skill" userId="8d49c830ac36a521" providerId="LiveId" clId="{95269361-690C-47E6-A423-D5E65AE09D77}" dt="2021-02-26T16:49:34.497" v="113" actId="478"/>
          <ac:spMkLst>
            <pc:docMk/>
            <pc:sldMk cId="1046342260" sldId="356"/>
            <ac:spMk id="17" creationId="{B32E5273-7319-4486-A93A-AB4B9A295AE7}"/>
          </ac:spMkLst>
        </pc:spChg>
        <pc:spChg chg="add del mod">
          <ac:chgData name="One Skill" userId="8d49c830ac36a521" providerId="LiveId" clId="{95269361-690C-47E6-A423-D5E65AE09D77}" dt="2021-02-26T16:49:34.039" v="112" actId="478"/>
          <ac:spMkLst>
            <pc:docMk/>
            <pc:sldMk cId="1046342260" sldId="356"/>
            <ac:spMk id="18" creationId="{D4D081B2-78B6-4B86-A2ED-6594034AA168}"/>
          </ac:spMkLst>
        </pc:spChg>
        <pc:spChg chg="add del mod">
          <ac:chgData name="One Skill" userId="8d49c830ac36a521" providerId="LiveId" clId="{95269361-690C-47E6-A423-D5E65AE09D77}" dt="2021-02-26T16:49:33.671" v="111" actId="478"/>
          <ac:spMkLst>
            <pc:docMk/>
            <pc:sldMk cId="1046342260" sldId="356"/>
            <ac:spMk id="19" creationId="{93342952-5FBF-43BA-8B5E-59EBFB837506}"/>
          </ac:spMkLst>
        </pc:spChg>
        <pc:spChg chg="add mod topLvl">
          <ac:chgData name="One Skill" userId="8d49c830ac36a521" providerId="LiveId" clId="{95269361-690C-47E6-A423-D5E65AE09D77}" dt="2021-02-26T16:59:53.423" v="414" actId="14861"/>
          <ac:spMkLst>
            <pc:docMk/>
            <pc:sldMk cId="1046342260" sldId="356"/>
            <ac:spMk id="20" creationId="{95C3BFE6-1EDE-454B-8983-C9F0463CA086}"/>
          </ac:spMkLst>
        </pc:spChg>
        <pc:spChg chg="add mod topLvl">
          <ac:chgData name="One Skill" userId="8d49c830ac36a521" providerId="LiveId" clId="{95269361-690C-47E6-A423-D5E65AE09D77}" dt="2021-02-26T16:59:53.423" v="414" actId="14861"/>
          <ac:spMkLst>
            <pc:docMk/>
            <pc:sldMk cId="1046342260" sldId="356"/>
            <ac:spMk id="21" creationId="{60D118D2-8A60-4114-8556-4771B27A268E}"/>
          </ac:spMkLst>
        </pc:spChg>
        <pc:spChg chg="add mod topLvl">
          <ac:chgData name="One Skill" userId="8d49c830ac36a521" providerId="LiveId" clId="{95269361-690C-47E6-A423-D5E65AE09D77}" dt="2021-02-26T16:59:53.423" v="414" actId="14861"/>
          <ac:spMkLst>
            <pc:docMk/>
            <pc:sldMk cId="1046342260" sldId="356"/>
            <ac:spMk id="22" creationId="{6DAA0431-B0A4-44AF-8B23-A6F384D7F99B}"/>
          </ac:spMkLst>
        </pc:spChg>
        <pc:spChg chg="add mod topLvl">
          <ac:chgData name="One Skill" userId="8d49c830ac36a521" providerId="LiveId" clId="{95269361-690C-47E6-A423-D5E65AE09D77}" dt="2021-02-26T16:59:53.423" v="414" actId="14861"/>
          <ac:spMkLst>
            <pc:docMk/>
            <pc:sldMk cId="1046342260" sldId="356"/>
            <ac:spMk id="23" creationId="{4153BD2B-8AD7-413D-99CC-A4BD7D81E42C}"/>
          </ac:spMkLst>
        </pc:spChg>
        <pc:spChg chg="add mod topLvl">
          <ac:chgData name="One Skill" userId="8d49c830ac36a521" providerId="LiveId" clId="{95269361-690C-47E6-A423-D5E65AE09D77}" dt="2021-02-26T16:59:53.423" v="414" actId="14861"/>
          <ac:spMkLst>
            <pc:docMk/>
            <pc:sldMk cId="1046342260" sldId="356"/>
            <ac:spMk id="24" creationId="{6D8DED27-A12A-4AE6-8AF5-2962738203B2}"/>
          </ac:spMkLst>
        </pc:spChg>
        <pc:spChg chg="add mod ord topLvl">
          <ac:chgData name="One Skill" userId="8d49c830ac36a521" providerId="LiveId" clId="{95269361-690C-47E6-A423-D5E65AE09D77}" dt="2021-02-26T16:59:53.423" v="414" actId="14861"/>
          <ac:spMkLst>
            <pc:docMk/>
            <pc:sldMk cId="1046342260" sldId="356"/>
            <ac:spMk id="25" creationId="{AD2B0FCC-C5FF-4D7D-B668-F15A002D02BB}"/>
          </ac:spMkLst>
        </pc:spChg>
        <pc:spChg chg="add del">
          <ac:chgData name="One Skill" userId="8d49c830ac36a521" providerId="LiveId" clId="{95269361-690C-47E6-A423-D5E65AE09D77}" dt="2021-02-26T16:55:06.434" v="219" actId="478"/>
          <ac:spMkLst>
            <pc:docMk/>
            <pc:sldMk cId="1046342260" sldId="356"/>
            <ac:spMk id="28" creationId="{857374EF-7B21-4AA6-82A3-15B2A6528101}"/>
          </ac:spMkLst>
        </pc:spChg>
        <pc:spChg chg="add del mod ord">
          <ac:chgData name="One Skill" userId="8d49c830ac36a521" providerId="LiveId" clId="{95269361-690C-47E6-A423-D5E65AE09D77}" dt="2021-02-26T16:56:48.295" v="261" actId="478"/>
          <ac:spMkLst>
            <pc:docMk/>
            <pc:sldMk cId="1046342260" sldId="356"/>
            <ac:spMk id="29" creationId="{99FC014D-69D8-4E3A-8C0E-F71C884DC7D8}"/>
          </ac:spMkLst>
        </pc:spChg>
        <pc:spChg chg="mod">
          <ac:chgData name="One Skill" userId="8d49c830ac36a521" providerId="LiveId" clId="{95269361-690C-47E6-A423-D5E65AE09D77}" dt="2021-02-26T16:56:14.685" v="255"/>
          <ac:spMkLst>
            <pc:docMk/>
            <pc:sldMk cId="1046342260" sldId="356"/>
            <ac:spMk id="31" creationId="{99BD7F42-DACC-463D-A5E7-4E1DD47CA8DF}"/>
          </ac:spMkLst>
        </pc:spChg>
        <pc:spChg chg="mod">
          <ac:chgData name="One Skill" userId="8d49c830ac36a521" providerId="LiveId" clId="{95269361-690C-47E6-A423-D5E65AE09D77}" dt="2021-02-26T16:56:14.685" v="255"/>
          <ac:spMkLst>
            <pc:docMk/>
            <pc:sldMk cId="1046342260" sldId="356"/>
            <ac:spMk id="32" creationId="{C6C3B2BE-5874-401B-A2D7-6B17C1E8935F}"/>
          </ac:spMkLst>
        </pc:spChg>
        <pc:spChg chg="mod">
          <ac:chgData name="One Skill" userId="8d49c830ac36a521" providerId="LiveId" clId="{95269361-690C-47E6-A423-D5E65AE09D77}" dt="2021-02-26T16:56:14.685" v="255"/>
          <ac:spMkLst>
            <pc:docMk/>
            <pc:sldMk cId="1046342260" sldId="356"/>
            <ac:spMk id="33" creationId="{26987AB8-8549-405F-9B23-C3ABF34D3F38}"/>
          </ac:spMkLst>
        </pc:spChg>
        <pc:spChg chg="mod">
          <ac:chgData name="One Skill" userId="8d49c830ac36a521" providerId="LiveId" clId="{95269361-690C-47E6-A423-D5E65AE09D77}" dt="2021-02-26T16:56:14.685" v="255"/>
          <ac:spMkLst>
            <pc:docMk/>
            <pc:sldMk cId="1046342260" sldId="356"/>
            <ac:spMk id="34" creationId="{2ACF27B3-BEAD-4F05-9667-AC42C9C2DC7A}"/>
          </ac:spMkLst>
        </pc:spChg>
        <pc:spChg chg="mod">
          <ac:chgData name="One Skill" userId="8d49c830ac36a521" providerId="LiveId" clId="{95269361-690C-47E6-A423-D5E65AE09D77}" dt="2021-02-26T16:56:14.685" v="255"/>
          <ac:spMkLst>
            <pc:docMk/>
            <pc:sldMk cId="1046342260" sldId="356"/>
            <ac:spMk id="35" creationId="{337D1619-0FBA-4C8E-B42A-D433E1A50AA3}"/>
          </ac:spMkLst>
        </pc:spChg>
        <pc:spChg chg="mod">
          <ac:chgData name="One Skill" userId="8d49c830ac36a521" providerId="LiveId" clId="{95269361-690C-47E6-A423-D5E65AE09D77}" dt="2021-02-26T16:56:14.685" v="255"/>
          <ac:spMkLst>
            <pc:docMk/>
            <pc:sldMk cId="1046342260" sldId="356"/>
            <ac:spMk id="36" creationId="{CB293E84-5AED-4360-AADC-0DBAD9CB6B39}"/>
          </ac:spMkLst>
        </pc:spChg>
        <pc:spChg chg="mod">
          <ac:chgData name="One Skill" userId="8d49c830ac36a521" providerId="LiveId" clId="{95269361-690C-47E6-A423-D5E65AE09D77}" dt="2021-02-26T16:56:14.685" v="255"/>
          <ac:spMkLst>
            <pc:docMk/>
            <pc:sldMk cId="1046342260" sldId="356"/>
            <ac:spMk id="37" creationId="{60C835BA-9EF5-4197-AEB7-581E69574931}"/>
          </ac:spMkLst>
        </pc:spChg>
        <pc:spChg chg="mod">
          <ac:chgData name="One Skill" userId="8d49c830ac36a521" providerId="LiveId" clId="{95269361-690C-47E6-A423-D5E65AE09D77}" dt="2021-02-26T16:56:14.685" v="255"/>
          <ac:spMkLst>
            <pc:docMk/>
            <pc:sldMk cId="1046342260" sldId="356"/>
            <ac:spMk id="38" creationId="{3207669C-213A-4129-A1EE-03212DE82EDE}"/>
          </ac:spMkLst>
        </pc:spChg>
        <pc:spChg chg="mod">
          <ac:chgData name="One Skill" userId="8d49c830ac36a521" providerId="LiveId" clId="{95269361-690C-47E6-A423-D5E65AE09D77}" dt="2021-02-26T16:56:14.685" v="255"/>
          <ac:spMkLst>
            <pc:docMk/>
            <pc:sldMk cId="1046342260" sldId="356"/>
            <ac:spMk id="39" creationId="{120B4061-5E59-4AA3-99E2-F8FE7D572D31}"/>
          </ac:spMkLst>
        </pc:spChg>
        <pc:spChg chg="mod">
          <ac:chgData name="One Skill" userId="8d49c830ac36a521" providerId="LiveId" clId="{95269361-690C-47E6-A423-D5E65AE09D77}" dt="2021-02-26T16:56:14.685" v="255"/>
          <ac:spMkLst>
            <pc:docMk/>
            <pc:sldMk cId="1046342260" sldId="356"/>
            <ac:spMk id="40" creationId="{1662CC02-E7EC-4261-935F-8D4C7D18A405}"/>
          </ac:spMkLst>
        </pc:spChg>
        <pc:spChg chg="mod">
          <ac:chgData name="One Skill" userId="8d49c830ac36a521" providerId="LiveId" clId="{95269361-690C-47E6-A423-D5E65AE09D77}" dt="2021-02-26T16:56:14.685" v="255"/>
          <ac:spMkLst>
            <pc:docMk/>
            <pc:sldMk cId="1046342260" sldId="356"/>
            <ac:spMk id="41" creationId="{6E87785B-FDA9-4702-AEB9-A3BF0041AC82}"/>
          </ac:spMkLst>
        </pc:spChg>
        <pc:spChg chg="mod">
          <ac:chgData name="One Skill" userId="8d49c830ac36a521" providerId="LiveId" clId="{95269361-690C-47E6-A423-D5E65AE09D77}" dt="2021-02-26T16:56:14.685" v="255"/>
          <ac:spMkLst>
            <pc:docMk/>
            <pc:sldMk cId="1046342260" sldId="356"/>
            <ac:spMk id="42" creationId="{74E76C4E-3731-4DB2-8C79-E5AA917BE51E}"/>
          </ac:spMkLst>
        </pc:spChg>
        <pc:spChg chg="mod">
          <ac:chgData name="One Skill" userId="8d49c830ac36a521" providerId="LiveId" clId="{95269361-690C-47E6-A423-D5E65AE09D77}" dt="2021-02-26T16:56:14.685" v="255"/>
          <ac:spMkLst>
            <pc:docMk/>
            <pc:sldMk cId="1046342260" sldId="356"/>
            <ac:spMk id="43" creationId="{CE0D3BB6-5382-4320-B345-7F5331013536}"/>
          </ac:spMkLst>
        </pc:spChg>
        <pc:spChg chg="mod">
          <ac:chgData name="One Skill" userId="8d49c830ac36a521" providerId="LiveId" clId="{95269361-690C-47E6-A423-D5E65AE09D77}" dt="2021-02-26T16:56:14.685" v="255"/>
          <ac:spMkLst>
            <pc:docMk/>
            <pc:sldMk cId="1046342260" sldId="356"/>
            <ac:spMk id="44" creationId="{E21B7BB0-6118-45AE-9B1C-2B3FC830D2C0}"/>
          </ac:spMkLst>
        </pc:spChg>
        <pc:spChg chg="mod">
          <ac:chgData name="One Skill" userId="8d49c830ac36a521" providerId="LiveId" clId="{95269361-690C-47E6-A423-D5E65AE09D77}" dt="2021-02-26T16:56:14.685" v="255"/>
          <ac:spMkLst>
            <pc:docMk/>
            <pc:sldMk cId="1046342260" sldId="356"/>
            <ac:spMk id="45" creationId="{BA3A845E-FA9E-432B-A9A7-628EBFD43457}"/>
          </ac:spMkLst>
        </pc:spChg>
        <pc:spChg chg="mod">
          <ac:chgData name="One Skill" userId="8d49c830ac36a521" providerId="LiveId" clId="{95269361-690C-47E6-A423-D5E65AE09D77}" dt="2021-02-26T16:56:14.685" v="255"/>
          <ac:spMkLst>
            <pc:docMk/>
            <pc:sldMk cId="1046342260" sldId="356"/>
            <ac:spMk id="46" creationId="{BC4FBB03-0FEA-462E-8DEC-5CF059D6E563}"/>
          </ac:spMkLst>
        </pc:spChg>
        <pc:spChg chg="mod">
          <ac:chgData name="One Skill" userId="8d49c830ac36a521" providerId="LiveId" clId="{95269361-690C-47E6-A423-D5E65AE09D77}" dt="2021-02-26T16:56:14.685" v="255"/>
          <ac:spMkLst>
            <pc:docMk/>
            <pc:sldMk cId="1046342260" sldId="356"/>
            <ac:spMk id="47" creationId="{536B384E-9469-43C9-A226-10E49E496D7B}"/>
          </ac:spMkLst>
        </pc:spChg>
        <pc:spChg chg="mod">
          <ac:chgData name="One Skill" userId="8d49c830ac36a521" providerId="LiveId" clId="{95269361-690C-47E6-A423-D5E65AE09D77}" dt="2021-02-26T16:56:14.685" v="255"/>
          <ac:spMkLst>
            <pc:docMk/>
            <pc:sldMk cId="1046342260" sldId="356"/>
            <ac:spMk id="48" creationId="{07830EFA-922D-450D-99CA-566CFCB20CED}"/>
          </ac:spMkLst>
        </pc:spChg>
        <pc:spChg chg="mod">
          <ac:chgData name="One Skill" userId="8d49c830ac36a521" providerId="LiveId" clId="{95269361-690C-47E6-A423-D5E65AE09D77}" dt="2021-02-26T16:56:14.685" v="255"/>
          <ac:spMkLst>
            <pc:docMk/>
            <pc:sldMk cId="1046342260" sldId="356"/>
            <ac:spMk id="49" creationId="{0D113387-5B94-4DBF-9939-134C6FEA09A4}"/>
          </ac:spMkLst>
        </pc:spChg>
        <pc:spChg chg="mod">
          <ac:chgData name="One Skill" userId="8d49c830ac36a521" providerId="LiveId" clId="{95269361-690C-47E6-A423-D5E65AE09D77}" dt="2021-02-26T16:56:14.685" v="255"/>
          <ac:spMkLst>
            <pc:docMk/>
            <pc:sldMk cId="1046342260" sldId="356"/>
            <ac:spMk id="50" creationId="{0A5AE8F1-435D-47A2-86BB-7E7A6911A482}"/>
          </ac:spMkLst>
        </pc:spChg>
        <pc:spChg chg="mod">
          <ac:chgData name="One Skill" userId="8d49c830ac36a521" providerId="LiveId" clId="{95269361-690C-47E6-A423-D5E65AE09D77}" dt="2021-02-26T16:56:14.685" v="255"/>
          <ac:spMkLst>
            <pc:docMk/>
            <pc:sldMk cId="1046342260" sldId="356"/>
            <ac:spMk id="52" creationId="{53432AFE-4B9A-49E0-84BD-735422D6C35F}"/>
          </ac:spMkLst>
        </pc:spChg>
        <pc:spChg chg="mod">
          <ac:chgData name="One Skill" userId="8d49c830ac36a521" providerId="LiveId" clId="{95269361-690C-47E6-A423-D5E65AE09D77}" dt="2021-02-26T16:56:14.685" v="255"/>
          <ac:spMkLst>
            <pc:docMk/>
            <pc:sldMk cId="1046342260" sldId="356"/>
            <ac:spMk id="53" creationId="{667D3FC6-2C55-4ED0-90FC-C9D42819E296}"/>
          </ac:spMkLst>
        </pc:spChg>
        <pc:spChg chg="mod">
          <ac:chgData name="One Skill" userId="8d49c830ac36a521" providerId="LiveId" clId="{95269361-690C-47E6-A423-D5E65AE09D77}" dt="2021-02-26T16:56:14.685" v="255"/>
          <ac:spMkLst>
            <pc:docMk/>
            <pc:sldMk cId="1046342260" sldId="356"/>
            <ac:spMk id="54" creationId="{0E48CB82-73C3-40CD-9957-BB37939427BF}"/>
          </ac:spMkLst>
        </pc:spChg>
        <pc:spChg chg="mod">
          <ac:chgData name="One Skill" userId="8d49c830ac36a521" providerId="LiveId" clId="{95269361-690C-47E6-A423-D5E65AE09D77}" dt="2021-02-26T16:56:14.685" v="255"/>
          <ac:spMkLst>
            <pc:docMk/>
            <pc:sldMk cId="1046342260" sldId="356"/>
            <ac:spMk id="55" creationId="{B9DB4B55-8EF8-4798-B37A-3F2830E7AFC1}"/>
          </ac:spMkLst>
        </pc:spChg>
        <pc:spChg chg="mod">
          <ac:chgData name="One Skill" userId="8d49c830ac36a521" providerId="LiveId" clId="{95269361-690C-47E6-A423-D5E65AE09D77}" dt="2021-02-26T16:56:14.685" v="255"/>
          <ac:spMkLst>
            <pc:docMk/>
            <pc:sldMk cId="1046342260" sldId="356"/>
            <ac:spMk id="56" creationId="{0BAF6B93-B4E6-47DA-8676-B736CB697C81}"/>
          </ac:spMkLst>
        </pc:spChg>
        <pc:spChg chg="mod">
          <ac:chgData name="One Skill" userId="8d49c830ac36a521" providerId="LiveId" clId="{95269361-690C-47E6-A423-D5E65AE09D77}" dt="2021-02-26T16:56:14.685" v="255"/>
          <ac:spMkLst>
            <pc:docMk/>
            <pc:sldMk cId="1046342260" sldId="356"/>
            <ac:spMk id="57" creationId="{1928DD44-E834-4A59-B5E6-AAC70899FE43}"/>
          </ac:spMkLst>
        </pc:spChg>
        <pc:spChg chg="mod">
          <ac:chgData name="One Skill" userId="8d49c830ac36a521" providerId="LiveId" clId="{95269361-690C-47E6-A423-D5E65AE09D77}" dt="2021-02-26T16:56:43.424" v="258"/>
          <ac:spMkLst>
            <pc:docMk/>
            <pc:sldMk cId="1046342260" sldId="356"/>
            <ac:spMk id="59" creationId="{F136BBBA-154B-44B9-B0FF-D33DFC1F9805}"/>
          </ac:spMkLst>
        </pc:spChg>
        <pc:spChg chg="mod">
          <ac:chgData name="One Skill" userId="8d49c830ac36a521" providerId="LiveId" clId="{95269361-690C-47E6-A423-D5E65AE09D77}" dt="2021-02-26T16:56:43.424" v="258"/>
          <ac:spMkLst>
            <pc:docMk/>
            <pc:sldMk cId="1046342260" sldId="356"/>
            <ac:spMk id="60" creationId="{86674702-A9EC-4934-B7E2-045DA082BD4D}"/>
          </ac:spMkLst>
        </pc:spChg>
        <pc:spChg chg="mod">
          <ac:chgData name="One Skill" userId="8d49c830ac36a521" providerId="LiveId" clId="{95269361-690C-47E6-A423-D5E65AE09D77}" dt="2021-02-26T16:56:43.424" v="258"/>
          <ac:spMkLst>
            <pc:docMk/>
            <pc:sldMk cId="1046342260" sldId="356"/>
            <ac:spMk id="61" creationId="{9DDBB045-2F77-4382-BF63-1C701A00C61D}"/>
          </ac:spMkLst>
        </pc:spChg>
        <pc:spChg chg="mod">
          <ac:chgData name="One Skill" userId="8d49c830ac36a521" providerId="LiveId" clId="{95269361-690C-47E6-A423-D5E65AE09D77}" dt="2021-02-26T16:56:43.424" v="258"/>
          <ac:spMkLst>
            <pc:docMk/>
            <pc:sldMk cId="1046342260" sldId="356"/>
            <ac:spMk id="62" creationId="{3C508338-7B9F-49BD-B1C1-2F7922273C4F}"/>
          </ac:spMkLst>
        </pc:spChg>
        <pc:spChg chg="mod">
          <ac:chgData name="One Skill" userId="8d49c830ac36a521" providerId="LiveId" clId="{95269361-690C-47E6-A423-D5E65AE09D77}" dt="2021-02-26T16:56:43.424" v="258"/>
          <ac:spMkLst>
            <pc:docMk/>
            <pc:sldMk cId="1046342260" sldId="356"/>
            <ac:spMk id="63" creationId="{A840B974-DF2A-406D-94A5-20F37E02BF55}"/>
          </ac:spMkLst>
        </pc:spChg>
        <pc:spChg chg="mod">
          <ac:chgData name="One Skill" userId="8d49c830ac36a521" providerId="LiveId" clId="{95269361-690C-47E6-A423-D5E65AE09D77}" dt="2021-02-26T16:56:43.424" v="258"/>
          <ac:spMkLst>
            <pc:docMk/>
            <pc:sldMk cId="1046342260" sldId="356"/>
            <ac:spMk id="64" creationId="{07F50BBB-C641-41DD-B01F-BC57ECBE62BF}"/>
          </ac:spMkLst>
        </pc:spChg>
        <pc:spChg chg="mod">
          <ac:chgData name="One Skill" userId="8d49c830ac36a521" providerId="LiveId" clId="{95269361-690C-47E6-A423-D5E65AE09D77}" dt="2021-02-26T16:56:43.424" v="258"/>
          <ac:spMkLst>
            <pc:docMk/>
            <pc:sldMk cId="1046342260" sldId="356"/>
            <ac:spMk id="65" creationId="{3EB03338-E362-4349-960C-359E595CA338}"/>
          </ac:spMkLst>
        </pc:spChg>
        <pc:spChg chg="mod">
          <ac:chgData name="One Skill" userId="8d49c830ac36a521" providerId="LiveId" clId="{95269361-690C-47E6-A423-D5E65AE09D77}" dt="2021-02-26T16:56:43.424" v="258"/>
          <ac:spMkLst>
            <pc:docMk/>
            <pc:sldMk cId="1046342260" sldId="356"/>
            <ac:spMk id="66" creationId="{93238E74-6040-46C6-90A1-8965BEF91743}"/>
          </ac:spMkLst>
        </pc:spChg>
        <pc:spChg chg="mod">
          <ac:chgData name="One Skill" userId="8d49c830ac36a521" providerId="LiveId" clId="{95269361-690C-47E6-A423-D5E65AE09D77}" dt="2021-02-26T16:56:43.424" v="258"/>
          <ac:spMkLst>
            <pc:docMk/>
            <pc:sldMk cId="1046342260" sldId="356"/>
            <ac:spMk id="67" creationId="{E8066D93-6433-4F9E-A95C-020FFFFFCB52}"/>
          </ac:spMkLst>
        </pc:spChg>
        <pc:spChg chg="mod">
          <ac:chgData name="One Skill" userId="8d49c830ac36a521" providerId="LiveId" clId="{95269361-690C-47E6-A423-D5E65AE09D77}" dt="2021-02-26T16:56:43.424" v="258"/>
          <ac:spMkLst>
            <pc:docMk/>
            <pc:sldMk cId="1046342260" sldId="356"/>
            <ac:spMk id="68" creationId="{CE3EBD8C-1A25-48C9-822D-EFD8066911F0}"/>
          </ac:spMkLst>
        </pc:spChg>
        <pc:spChg chg="mod">
          <ac:chgData name="One Skill" userId="8d49c830ac36a521" providerId="LiveId" clId="{95269361-690C-47E6-A423-D5E65AE09D77}" dt="2021-02-26T16:56:43.424" v="258"/>
          <ac:spMkLst>
            <pc:docMk/>
            <pc:sldMk cId="1046342260" sldId="356"/>
            <ac:spMk id="69" creationId="{A4CE12AE-83A8-410D-A227-F3B6F2828C1C}"/>
          </ac:spMkLst>
        </pc:spChg>
        <pc:spChg chg="mod">
          <ac:chgData name="One Skill" userId="8d49c830ac36a521" providerId="LiveId" clId="{95269361-690C-47E6-A423-D5E65AE09D77}" dt="2021-02-26T16:56:43.424" v="258"/>
          <ac:spMkLst>
            <pc:docMk/>
            <pc:sldMk cId="1046342260" sldId="356"/>
            <ac:spMk id="70" creationId="{B0C41F2C-D3DC-43BA-B7DF-1D1DB56648AF}"/>
          </ac:spMkLst>
        </pc:spChg>
        <pc:spChg chg="mod">
          <ac:chgData name="One Skill" userId="8d49c830ac36a521" providerId="LiveId" clId="{95269361-690C-47E6-A423-D5E65AE09D77}" dt="2021-02-26T16:56:43.424" v="258"/>
          <ac:spMkLst>
            <pc:docMk/>
            <pc:sldMk cId="1046342260" sldId="356"/>
            <ac:spMk id="71" creationId="{8A18048D-2CA2-4760-B801-4AC7BD98019C}"/>
          </ac:spMkLst>
        </pc:spChg>
        <pc:spChg chg="mod">
          <ac:chgData name="One Skill" userId="8d49c830ac36a521" providerId="LiveId" clId="{95269361-690C-47E6-A423-D5E65AE09D77}" dt="2021-02-26T16:56:43.424" v="258"/>
          <ac:spMkLst>
            <pc:docMk/>
            <pc:sldMk cId="1046342260" sldId="356"/>
            <ac:spMk id="72" creationId="{01FB8097-E7D1-4249-9208-6E0D222AA3ED}"/>
          </ac:spMkLst>
        </pc:spChg>
        <pc:spChg chg="mod">
          <ac:chgData name="One Skill" userId="8d49c830ac36a521" providerId="LiveId" clId="{95269361-690C-47E6-A423-D5E65AE09D77}" dt="2021-02-26T16:56:43.424" v="258"/>
          <ac:spMkLst>
            <pc:docMk/>
            <pc:sldMk cId="1046342260" sldId="356"/>
            <ac:spMk id="73" creationId="{9E3A6E4A-8ECF-4FCB-B64C-8C3A3BA21FE4}"/>
          </ac:spMkLst>
        </pc:spChg>
        <pc:spChg chg="mod">
          <ac:chgData name="One Skill" userId="8d49c830ac36a521" providerId="LiveId" clId="{95269361-690C-47E6-A423-D5E65AE09D77}" dt="2021-02-26T16:56:43.424" v="258"/>
          <ac:spMkLst>
            <pc:docMk/>
            <pc:sldMk cId="1046342260" sldId="356"/>
            <ac:spMk id="74" creationId="{299460EA-3D5B-4DF2-AE9F-33BE82FB8916}"/>
          </ac:spMkLst>
        </pc:spChg>
        <pc:spChg chg="mod">
          <ac:chgData name="One Skill" userId="8d49c830ac36a521" providerId="LiveId" clId="{95269361-690C-47E6-A423-D5E65AE09D77}" dt="2021-02-26T16:56:43.424" v="258"/>
          <ac:spMkLst>
            <pc:docMk/>
            <pc:sldMk cId="1046342260" sldId="356"/>
            <ac:spMk id="75" creationId="{1D3AA44B-6E9C-4A45-854B-FD253FD4BD99}"/>
          </ac:spMkLst>
        </pc:spChg>
        <pc:spChg chg="mod">
          <ac:chgData name="One Skill" userId="8d49c830ac36a521" providerId="LiveId" clId="{95269361-690C-47E6-A423-D5E65AE09D77}" dt="2021-02-26T16:56:43.424" v="258"/>
          <ac:spMkLst>
            <pc:docMk/>
            <pc:sldMk cId="1046342260" sldId="356"/>
            <ac:spMk id="76" creationId="{48F0A2ED-059D-4F1D-B8FB-59D7133E7A86}"/>
          </ac:spMkLst>
        </pc:spChg>
        <pc:spChg chg="mod">
          <ac:chgData name="One Skill" userId="8d49c830ac36a521" providerId="LiveId" clId="{95269361-690C-47E6-A423-D5E65AE09D77}" dt="2021-02-26T16:56:43.424" v="258"/>
          <ac:spMkLst>
            <pc:docMk/>
            <pc:sldMk cId="1046342260" sldId="356"/>
            <ac:spMk id="77" creationId="{DCD0D99D-E229-4F43-AC6C-873AAF48C1E4}"/>
          </ac:spMkLst>
        </pc:spChg>
        <pc:spChg chg="mod">
          <ac:chgData name="One Skill" userId="8d49c830ac36a521" providerId="LiveId" clId="{95269361-690C-47E6-A423-D5E65AE09D77}" dt="2021-02-26T16:56:43.424" v="258"/>
          <ac:spMkLst>
            <pc:docMk/>
            <pc:sldMk cId="1046342260" sldId="356"/>
            <ac:spMk id="78" creationId="{A2D13093-57F7-4AD5-A6F7-ABEBFBF5AA65}"/>
          </ac:spMkLst>
        </pc:spChg>
        <pc:spChg chg="mod">
          <ac:chgData name="One Skill" userId="8d49c830ac36a521" providerId="LiveId" clId="{95269361-690C-47E6-A423-D5E65AE09D77}" dt="2021-02-26T16:56:43.424" v="258"/>
          <ac:spMkLst>
            <pc:docMk/>
            <pc:sldMk cId="1046342260" sldId="356"/>
            <ac:spMk id="80" creationId="{712169CD-72E5-42B3-8B2E-AD85A891EF99}"/>
          </ac:spMkLst>
        </pc:spChg>
        <pc:spChg chg="mod">
          <ac:chgData name="One Skill" userId="8d49c830ac36a521" providerId="LiveId" clId="{95269361-690C-47E6-A423-D5E65AE09D77}" dt="2021-02-26T16:56:43.424" v="258"/>
          <ac:spMkLst>
            <pc:docMk/>
            <pc:sldMk cId="1046342260" sldId="356"/>
            <ac:spMk id="81" creationId="{C3D486AE-7F1B-4153-B554-B3CB9F429185}"/>
          </ac:spMkLst>
        </pc:spChg>
        <pc:spChg chg="mod">
          <ac:chgData name="One Skill" userId="8d49c830ac36a521" providerId="LiveId" clId="{95269361-690C-47E6-A423-D5E65AE09D77}" dt="2021-02-26T16:56:43.424" v="258"/>
          <ac:spMkLst>
            <pc:docMk/>
            <pc:sldMk cId="1046342260" sldId="356"/>
            <ac:spMk id="82" creationId="{F52D49E0-9F3E-41F0-B1B1-DF4C7B36BD44}"/>
          </ac:spMkLst>
        </pc:spChg>
        <pc:spChg chg="mod">
          <ac:chgData name="One Skill" userId="8d49c830ac36a521" providerId="LiveId" clId="{95269361-690C-47E6-A423-D5E65AE09D77}" dt="2021-02-26T16:56:43.424" v="258"/>
          <ac:spMkLst>
            <pc:docMk/>
            <pc:sldMk cId="1046342260" sldId="356"/>
            <ac:spMk id="83" creationId="{FE30F097-F222-4678-BD72-9249E59089ED}"/>
          </ac:spMkLst>
        </pc:spChg>
        <pc:spChg chg="mod">
          <ac:chgData name="One Skill" userId="8d49c830ac36a521" providerId="LiveId" clId="{95269361-690C-47E6-A423-D5E65AE09D77}" dt="2021-02-26T16:56:43.424" v="258"/>
          <ac:spMkLst>
            <pc:docMk/>
            <pc:sldMk cId="1046342260" sldId="356"/>
            <ac:spMk id="84" creationId="{DD729229-8234-4F32-B811-3FD792631EE6}"/>
          </ac:spMkLst>
        </pc:spChg>
        <pc:spChg chg="mod">
          <ac:chgData name="One Skill" userId="8d49c830ac36a521" providerId="LiveId" clId="{95269361-690C-47E6-A423-D5E65AE09D77}" dt="2021-02-26T16:56:43.424" v="258"/>
          <ac:spMkLst>
            <pc:docMk/>
            <pc:sldMk cId="1046342260" sldId="356"/>
            <ac:spMk id="85" creationId="{6210C448-2F65-454A-BBAF-B9248E2C3996}"/>
          </ac:spMkLst>
        </pc:spChg>
        <pc:spChg chg="add del mod ord">
          <ac:chgData name="One Skill" userId="8d49c830ac36a521" providerId="LiveId" clId="{95269361-690C-47E6-A423-D5E65AE09D77}" dt="2021-02-26T17:01:02.080" v="415" actId="478"/>
          <ac:spMkLst>
            <pc:docMk/>
            <pc:sldMk cId="1046342260" sldId="356"/>
            <ac:spMk id="86" creationId="{4DE1338E-9F6D-4FA7-82AA-D48C61F3944E}"/>
          </ac:spMkLst>
        </pc:spChg>
        <pc:grpChg chg="add del mod">
          <ac:chgData name="One Skill" userId="8d49c830ac36a521" providerId="LiveId" clId="{95269361-690C-47E6-A423-D5E65AE09D77}" dt="2021-02-26T16:58:12.095" v="273" actId="165"/>
          <ac:grpSpMkLst>
            <pc:docMk/>
            <pc:sldMk cId="1046342260" sldId="356"/>
            <ac:grpSpMk id="26" creationId="{D1A3CECD-4003-4A59-8DE4-F25E6C9F8EB7}"/>
          </ac:grpSpMkLst>
        </pc:grpChg>
        <pc:grpChg chg="add del mod">
          <ac:chgData name="One Skill" userId="8d49c830ac36a521" providerId="LiveId" clId="{95269361-690C-47E6-A423-D5E65AE09D77}" dt="2021-02-26T16:54:57.056" v="211" actId="164"/>
          <ac:grpSpMkLst>
            <pc:docMk/>
            <pc:sldMk cId="1046342260" sldId="356"/>
            <ac:grpSpMk id="27" creationId="{0D3CD0FA-7503-4ACA-88CF-94A944ADC7A0}"/>
          </ac:grpSpMkLst>
        </pc:grpChg>
        <pc:grpChg chg="add del mod">
          <ac:chgData name="One Skill" userId="8d49c830ac36a521" providerId="LiveId" clId="{95269361-690C-47E6-A423-D5E65AE09D77}" dt="2021-02-26T16:56:42.883" v="257" actId="478"/>
          <ac:grpSpMkLst>
            <pc:docMk/>
            <pc:sldMk cId="1046342260" sldId="356"/>
            <ac:grpSpMk id="30" creationId="{8642D590-C2A1-4C00-B046-1F5711CADC6E}"/>
          </ac:grpSpMkLst>
        </pc:grpChg>
        <pc:grpChg chg="mod">
          <ac:chgData name="One Skill" userId="8d49c830ac36a521" providerId="LiveId" clId="{95269361-690C-47E6-A423-D5E65AE09D77}" dt="2021-02-26T16:56:14.685" v="255"/>
          <ac:grpSpMkLst>
            <pc:docMk/>
            <pc:sldMk cId="1046342260" sldId="356"/>
            <ac:grpSpMk id="51" creationId="{19B72D55-0FE5-4984-8FFA-0A16FC55A174}"/>
          </ac:grpSpMkLst>
        </pc:grpChg>
        <pc:grpChg chg="add mod">
          <ac:chgData name="One Skill" userId="8d49c830ac36a521" providerId="LiveId" clId="{95269361-690C-47E6-A423-D5E65AE09D77}" dt="2021-02-26T16:56:43.424" v="258"/>
          <ac:grpSpMkLst>
            <pc:docMk/>
            <pc:sldMk cId="1046342260" sldId="356"/>
            <ac:grpSpMk id="58" creationId="{80A34426-9FA0-4C5C-8F94-702B5B984620}"/>
          </ac:grpSpMkLst>
        </pc:grpChg>
        <pc:grpChg chg="mod">
          <ac:chgData name="One Skill" userId="8d49c830ac36a521" providerId="LiveId" clId="{95269361-690C-47E6-A423-D5E65AE09D77}" dt="2021-02-26T16:56:43.424" v="258"/>
          <ac:grpSpMkLst>
            <pc:docMk/>
            <pc:sldMk cId="1046342260" sldId="356"/>
            <ac:grpSpMk id="79" creationId="{D42B9D4A-6691-453B-8E55-C322161D2AA7}"/>
          </ac:grpSpMkLst>
        </pc:grpChg>
        <pc:graphicFrameChg chg="add del mod">
          <ac:chgData name="One Skill" userId="8d49c830ac36a521" providerId="LiveId" clId="{95269361-690C-47E6-A423-D5E65AE09D77}" dt="2021-02-26T16:43:07.727" v="18" actId="478"/>
          <ac:graphicFrameMkLst>
            <pc:docMk/>
            <pc:sldMk cId="1046342260" sldId="356"/>
            <ac:graphicFrameMk id="10" creationId="{A9C944F1-FDE6-4810-BCDF-4A812D32B80D}"/>
          </ac:graphicFrameMkLst>
        </pc:graphicFrameChg>
        <pc:picChg chg="add del mod">
          <ac:chgData name="One Skill" userId="8d49c830ac36a521" providerId="LiveId" clId="{95269361-690C-47E6-A423-D5E65AE09D77}" dt="2021-02-26T16:46:26.287" v="20" actId="27803"/>
          <ac:picMkLst>
            <pc:docMk/>
            <pc:sldMk cId="1046342260" sldId="356"/>
            <ac:picMk id="12" creationId="{83C3B4AA-5BBB-4883-B4E3-7A8E668D8C1C}"/>
          </ac:picMkLst>
        </pc:picChg>
      </pc:sldChg>
      <pc:sldChg chg="add del setBg">
        <pc:chgData name="One Skill" userId="8d49c830ac36a521" providerId="LiveId" clId="{95269361-690C-47E6-A423-D5E65AE09D77}" dt="2021-02-26T17:05:07.064" v="462"/>
        <pc:sldMkLst>
          <pc:docMk/>
          <pc:sldMk cId="2807321765" sldId="357"/>
        </pc:sldMkLst>
      </pc:sldChg>
      <pc:sldMasterChg chg="addSldLayout delSldLayout modSldLayout">
        <pc:chgData name="One Skill" userId="8d49c830ac36a521" providerId="LiveId" clId="{95269361-690C-47E6-A423-D5E65AE09D77}" dt="2021-02-26T16:56:23.856" v="256" actId="2890"/>
        <pc:sldMasterMkLst>
          <pc:docMk/>
          <pc:sldMasterMk cId="1627834671" sldId="2147483660"/>
        </pc:sldMasterMkLst>
        <pc:sldLayoutChg chg="del">
          <pc:chgData name="One Skill" userId="8d49c830ac36a521" providerId="LiveId" clId="{95269361-690C-47E6-A423-D5E65AE09D77}" dt="2021-02-26T16:41:56.166" v="9" actId="2696"/>
          <pc:sldLayoutMkLst>
            <pc:docMk/>
            <pc:sldMasterMk cId="1627834671" sldId="2147483660"/>
            <pc:sldLayoutMk cId="156645309" sldId="2147483681"/>
          </pc:sldLayoutMkLst>
        </pc:sldLayoutChg>
        <pc:sldLayoutChg chg="add mod">
          <pc:chgData name="One Skill" userId="8d49c830ac36a521" providerId="LiveId" clId="{95269361-690C-47E6-A423-D5E65AE09D77}" dt="2021-02-26T16:56:23.856" v="256" actId="2890"/>
          <pc:sldLayoutMkLst>
            <pc:docMk/>
            <pc:sldMasterMk cId="1627834671" sldId="2147483660"/>
            <pc:sldLayoutMk cId="1648401643" sldId="2147483681"/>
          </pc:sldLayoutMkLst>
        </pc:sldLayoutChg>
      </pc:sldMasterChg>
    </pc:docChg>
  </pc:docChgLst>
  <pc:docChgLst>
    <pc:chgData name="One Skill" userId="8d49c830ac36a521" providerId="LiveId" clId="{93F4F687-1C54-3A41-A4B4-5B5DCBEB8823}"/>
    <pc:docChg chg="modSld">
      <pc:chgData name="One Skill" userId="8d49c830ac36a521" providerId="LiveId" clId="{93F4F687-1C54-3A41-A4B4-5B5DCBEB8823}" dt="2021-02-09T22:03:48.224" v="40"/>
      <pc:docMkLst>
        <pc:docMk/>
      </pc:docMkLst>
      <pc:sldChg chg="modSp">
        <pc:chgData name="One Skill" userId="8d49c830ac36a521" providerId="LiveId" clId="{93F4F687-1C54-3A41-A4B4-5B5DCBEB8823}" dt="2021-02-09T22:03:48.224" v="40"/>
        <pc:sldMkLst>
          <pc:docMk/>
          <pc:sldMk cId="1755183515" sldId="266"/>
        </pc:sldMkLst>
        <pc:spChg chg="mod">
          <ac:chgData name="One Skill" userId="8d49c830ac36a521" providerId="LiveId" clId="{93F4F687-1C54-3A41-A4B4-5B5DCBEB8823}" dt="2021-02-09T22:03:48.224" v="40"/>
          <ac:spMkLst>
            <pc:docMk/>
            <pc:sldMk cId="1755183515" sldId="266"/>
            <ac:spMk id="38" creationId="{9A4550C9-393D-44F0-A856-63693959A71B}"/>
          </ac:spMkLst>
        </pc:spChg>
      </pc:sldChg>
      <pc:sldChg chg="modSp mod">
        <pc:chgData name="One Skill" userId="8d49c830ac36a521" providerId="LiveId" clId="{93F4F687-1C54-3A41-A4B4-5B5DCBEB8823}" dt="2021-02-09T22:02:16.134" v="32" actId="255"/>
        <pc:sldMkLst>
          <pc:docMk/>
          <pc:sldMk cId="260305603" sldId="391"/>
        </pc:sldMkLst>
        <pc:spChg chg="mod">
          <ac:chgData name="One Skill" userId="8d49c830ac36a521" providerId="LiveId" clId="{93F4F687-1C54-3A41-A4B4-5B5DCBEB8823}" dt="2021-02-09T22:01:20.071" v="25" actId="1076"/>
          <ac:spMkLst>
            <pc:docMk/>
            <pc:sldMk cId="260305603" sldId="391"/>
            <ac:spMk id="6" creationId="{E79E6512-7F66-644C-A0C3-E7F95FA9812D}"/>
          </ac:spMkLst>
        </pc:spChg>
        <pc:spChg chg="mod">
          <ac:chgData name="One Skill" userId="8d49c830ac36a521" providerId="LiveId" clId="{93F4F687-1C54-3A41-A4B4-5B5DCBEB8823}" dt="2021-02-09T22:02:16.134" v="32" actId="255"/>
          <ac:spMkLst>
            <pc:docMk/>
            <pc:sldMk cId="260305603" sldId="391"/>
            <ac:spMk id="41" creationId="{7142A663-FFBB-414B-B38E-F83FEACBEF7C}"/>
          </ac:spMkLst>
        </pc:spChg>
      </pc:sldChg>
    </pc:docChg>
  </pc:docChgLst>
  <pc:docChgLst>
    <pc:chgData name="One Skill" userId="8d49c830ac36a521" providerId="LiveId" clId="{F70128DD-3BBD-4EBB-A848-B88BA82E3E0A}"/>
    <pc:docChg chg="undo custSel addSld delSld modSld">
      <pc:chgData name="One Skill" userId="8d49c830ac36a521" providerId="LiveId" clId="{F70128DD-3BBD-4EBB-A848-B88BA82E3E0A}" dt="2021-02-11T11:23:26.898" v="147"/>
      <pc:docMkLst>
        <pc:docMk/>
      </pc:docMkLst>
      <pc:sldChg chg="addSp delSp modSp add del mod delAnim modAnim">
        <pc:chgData name="One Skill" userId="8d49c830ac36a521" providerId="LiveId" clId="{F70128DD-3BBD-4EBB-A848-B88BA82E3E0A}" dt="2021-02-11T11:15:50.697" v="92" actId="47"/>
        <pc:sldMkLst>
          <pc:docMk/>
          <pc:sldMk cId="1893454048" sldId="271"/>
        </pc:sldMkLst>
        <pc:spChg chg="mod">
          <ac:chgData name="One Skill" userId="8d49c830ac36a521" providerId="LiveId" clId="{F70128DD-3BBD-4EBB-A848-B88BA82E3E0A}" dt="2021-02-11T11:12:33.657" v="65" actId="1076"/>
          <ac:spMkLst>
            <pc:docMk/>
            <pc:sldMk cId="1893454048" sldId="271"/>
            <ac:spMk id="2" creationId="{51A2E647-26C9-4D3D-980D-569E53FF5F26}"/>
          </ac:spMkLst>
        </pc:spChg>
        <pc:spChg chg="add del mod">
          <ac:chgData name="One Skill" userId="8d49c830ac36a521" providerId="LiveId" clId="{F70128DD-3BBD-4EBB-A848-B88BA82E3E0A}" dt="2021-02-11T11:08:36.202" v="20" actId="478"/>
          <ac:spMkLst>
            <pc:docMk/>
            <pc:sldMk cId="1893454048" sldId="271"/>
            <ac:spMk id="5" creationId="{47FFF74C-ECFF-4016-89FD-B358DFF0B0FC}"/>
          </ac:spMkLst>
        </pc:spChg>
        <pc:spChg chg="add del mod">
          <ac:chgData name="One Skill" userId="8d49c830ac36a521" providerId="LiveId" clId="{F70128DD-3BBD-4EBB-A848-B88BA82E3E0A}" dt="2021-02-11T11:10:04.525" v="50" actId="478"/>
          <ac:spMkLst>
            <pc:docMk/>
            <pc:sldMk cId="1893454048" sldId="271"/>
            <ac:spMk id="6" creationId="{A7C53378-5DB2-45D3-B682-FA5288DAF3D0}"/>
          </ac:spMkLst>
        </pc:spChg>
        <pc:spChg chg="del">
          <ac:chgData name="One Skill" userId="8d49c830ac36a521" providerId="LiveId" clId="{F70128DD-3BBD-4EBB-A848-B88BA82E3E0A}" dt="2021-02-11T11:05:05.591" v="2" actId="478"/>
          <ac:spMkLst>
            <pc:docMk/>
            <pc:sldMk cId="1893454048" sldId="271"/>
            <ac:spMk id="9" creationId="{7DF839B3-C553-4986-BFBD-A09384F0F023}"/>
          </ac:spMkLst>
        </pc:spChg>
        <pc:spChg chg="mod">
          <ac:chgData name="One Skill" userId="8d49c830ac36a521" providerId="LiveId" clId="{F70128DD-3BBD-4EBB-A848-B88BA82E3E0A}" dt="2021-02-11T11:05:38.357" v="10" actId="207"/>
          <ac:spMkLst>
            <pc:docMk/>
            <pc:sldMk cId="1893454048" sldId="271"/>
            <ac:spMk id="36" creationId="{80F46F9B-B71C-4050-BBCA-D3F65FF57A31}"/>
          </ac:spMkLst>
        </pc:spChg>
        <pc:spChg chg="add del mod">
          <ac:chgData name="One Skill" userId="8d49c830ac36a521" providerId="LiveId" clId="{F70128DD-3BBD-4EBB-A848-B88BA82E3E0A}" dt="2021-02-11T11:12:22.017" v="63"/>
          <ac:spMkLst>
            <pc:docMk/>
            <pc:sldMk cId="1893454048" sldId="271"/>
            <ac:spMk id="38" creationId="{4EB4A6DE-2BE1-4BD3-AE87-C3F17AB7628C}"/>
          </ac:spMkLst>
        </pc:spChg>
        <pc:spChg chg="add mod">
          <ac:chgData name="One Skill" userId="8d49c830ac36a521" providerId="LiveId" clId="{F70128DD-3BBD-4EBB-A848-B88BA82E3E0A}" dt="2021-02-11T11:09:20.253" v="34" actId="571"/>
          <ac:spMkLst>
            <pc:docMk/>
            <pc:sldMk cId="1893454048" sldId="271"/>
            <ac:spMk id="39" creationId="{6C884301-94BF-4E3D-97BF-457D6E2AF359}"/>
          </ac:spMkLst>
        </pc:spChg>
        <pc:spChg chg="add del mod">
          <ac:chgData name="One Skill" userId="8d49c830ac36a521" providerId="LiveId" clId="{F70128DD-3BBD-4EBB-A848-B88BA82E3E0A}" dt="2021-02-11T11:12:22.017" v="63"/>
          <ac:spMkLst>
            <pc:docMk/>
            <pc:sldMk cId="1893454048" sldId="271"/>
            <ac:spMk id="40" creationId="{E1D9FDA6-9590-4EBF-A97E-ADF70BD9443F}"/>
          </ac:spMkLst>
        </pc:spChg>
        <pc:spChg chg="add del mod">
          <ac:chgData name="One Skill" userId="8d49c830ac36a521" providerId="LiveId" clId="{F70128DD-3BBD-4EBB-A848-B88BA82E3E0A}" dt="2021-02-11T11:12:22.017" v="63"/>
          <ac:spMkLst>
            <pc:docMk/>
            <pc:sldMk cId="1893454048" sldId="271"/>
            <ac:spMk id="41" creationId="{14B52196-B454-4939-B28E-AC1B3ABB9D44}"/>
          </ac:spMkLst>
        </pc:spChg>
        <pc:spChg chg="mod">
          <ac:chgData name="One Skill" userId="8d49c830ac36a521" providerId="LiveId" clId="{F70128DD-3BBD-4EBB-A848-B88BA82E3E0A}" dt="2021-02-11T11:11:40.124" v="59"/>
          <ac:spMkLst>
            <pc:docMk/>
            <pc:sldMk cId="1893454048" sldId="271"/>
            <ac:spMk id="42" creationId="{3E76F1D8-3736-48E0-8721-38199699074E}"/>
          </ac:spMkLst>
        </pc:spChg>
        <pc:spChg chg="mod">
          <ac:chgData name="One Skill" userId="8d49c830ac36a521" providerId="LiveId" clId="{F70128DD-3BBD-4EBB-A848-B88BA82E3E0A}" dt="2021-02-11T11:11:40.124" v="59"/>
          <ac:spMkLst>
            <pc:docMk/>
            <pc:sldMk cId="1893454048" sldId="271"/>
            <ac:spMk id="43" creationId="{1D887ADD-40D1-4252-9E34-A55A5E0A329D}"/>
          </ac:spMkLst>
        </pc:spChg>
        <pc:spChg chg="mod">
          <ac:chgData name="One Skill" userId="8d49c830ac36a521" providerId="LiveId" clId="{F70128DD-3BBD-4EBB-A848-B88BA82E3E0A}" dt="2021-02-11T11:11:40.124" v="59"/>
          <ac:spMkLst>
            <pc:docMk/>
            <pc:sldMk cId="1893454048" sldId="271"/>
            <ac:spMk id="44" creationId="{B0B012E7-3A5D-4A38-A536-A9EBE3C34FE2}"/>
          </ac:spMkLst>
        </pc:spChg>
        <pc:spChg chg="mod">
          <ac:chgData name="One Skill" userId="8d49c830ac36a521" providerId="LiveId" clId="{F70128DD-3BBD-4EBB-A848-B88BA82E3E0A}" dt="2021-02-11T11:11:40.124" v="59"/>
          <ac:spMkLst>
            <pc:docMk/>
            <pc:sldMk cId="1893454048" sldId="271"/>
            <ac:spMk id="45" creationId="{86211758-95A6-4530-B079-C2DDA5B7B09D}"/>
          </ac:spMkLst>
        </pc:spChg>
        <pc:spChg chg="mod">
          <ac:chgData name="One Skill" userId="8d49c830ac36a521" providerId="LiveId" clId="{F70128DD-3BBD-4EBB-A848-B88BA82E3E0A}" dt="2021-02-11T11:11:40.124" v="59"/>
          <ac:spMkLst>
            <pc:docMk/>
            <pc:sldMk cId="1893454048" sldId="271"/>
            <ac:spMk id="46" creationId="{D5F7FF8B-66D1-49B7-AE48-B49F6DB72676}"/>
          </ac:spMkLst>
        </pc:spChg>
        <pc:spChg chg="mod">
          <ac:chgData name="One Skill" userId="8d49c830ac36a521" providerId="LiveId" clId="{F70128DD-3BBD-4EBB-A848-B88BA82E3E0A}" dt="2021-02-11T11:11:40.124" v="59"/>
          <ac:spMkLst>
            <pc:docMk/>
            <pc:sldMk cId="1893454048" sldId="271"/>
            <ac:spMk id="47" creationId="{0BB1A04B-8C57-49BB-BE47-DA9DBB828153}"/>
          </ac:spMkLst>
        </pc:spChg>
        <pc:spChg chg="mod">
          <ac:chgData name="One Skill" userId="8d49c830ac36a521" providerId="LiveId" clId="{F70128DD-3BBD-4EBB-A848-B88BA82E3E0A}" dt="2021-02-11T11:11:40.124" v="59"/>
          <ac:spMkLst>
            <pc:docMk/>
            <pc:sldMk cId="1893454048" sldId="271"/>
            <ac:spMk id="48" creationId="{0593DDEB-BFB7-4C13-B209-CB72BFEFBCF1}"/>
          </ac:spMkLst>
        </pc:spChg>
        <pc:spChg chg="del mod">
          <ac:chgData name="One Skill" userId="8d49c830ac36a521" providerId="LiveId" clId="{F70128DD-3BBD-4EBB-A848-B88BA82E3E0A}" dt="2021-02-11T11:12:36.781" v="66" actId="478"/>
          <ac:spMkLst>
            <pc:docMk/>
            <pc:sldMk cId="1893454048" sldId="271"/>
            <ac:spMk id="49" creationId="{A35B38BC-169D-4EE4-856D-FD063F2143FB}"/>
          </ac:spMkLst>
        </pc:spChg>
        <pc:spChg chg="del mod">
          <ac:chgData name="One Skill" userId="8d49c830ac36a521" providerId="LiveId" clId="{F70128DD-3BBD-4EBB-A848-B88BA82E3E0A}" dt="2021-02-11T11:12:49.858" v="69"/>
          <ac:spMkLst>
            <pc:docMk/>
            <pc:sldMk cId="1893454048" sldId="271"/>
            <ac:spMk id="50" creationId="{7B9216B8-7FE4-4E5B-8DE8-4E5B8E2CDCDE}"/>
          </ac:spMkLst>
        </pc:spChg>
        <pc:spChg chg="mod">
          <ac:chgData name="One Skill" userId="8d49c830ac36a521" providerId="LiveId" clId="{F70128DD-3BBD-4EBB-A848-B88BA82E3E0A}" dt="2021-02-11T11:05:31.104" v="7" actId="207"/>
          <ac:spMkLst>
            <pc:docMk/>
            <pc:sldMk cId="1893454048" sldId="271"/>
            <ac:spMk id="54" creationId="{6DC440E8-C8CA-4BA5-9722-7198765E47A8}"/>
          </ac:spMkLst>
        </pc:spChg>
        <pc:spChg chg="del mod">
          <ac:chgData name="One Skill" userId="8d49c830ac36a521" providerId="LiveId" clId="{F70128DD-3BBD-4EBB-A848-B88BA82E3E0A}" dt="2021-02-11T11:12:45.984" v="68"/>
          <ac:spMkLst>
            <pc:docMk/>
            <pc:sldMk cId="1893454048" sldId="271"/>
            <ac:spMk id="56" creationId="{F608C155-B8A0-4DC7-82EC-A764FA574962}"/>
          </ac:spMkLst>
        </pc:spChg>
        <pc:spChg chg="del mod">
          <ac:chgData name="One Skill" userId="8d49c830ac36a521" providerId="LiveId" clId="{F70128DD-3BBD-4EBB-A848-B88BA82E3E0A}" dt="2021-02-11T11:12:40.937" v="67"/>
          <ac:spMkLst>
            <pc:docMk/>
            <pc:sldMk cId="1893454048" sldId="271"/>
            <ac:spMk id="57" creationId="{67AE004A-0EA7-4363-BB3A-13852B8FF34C}"/>
          </ac:spMkLst>
        </pc:spChg>
        <pc:spChg chg="del mod">
          <ac:chgData name="One Skill" userId="8d49c830ac36a521" providerId="LiveId" clId="{F70128DD-3BBD-4EBB-A848-B88BA82E3E0A}" dt="2021-02-11T11:12:45.984" v="68"/>
          <ac:spMkLst>
            <pc:docMk/>
            <pc:sldMk cId="1893454048" sldId="271"/>
            <ac:spMk id="58" creationId="{33F45EB8-011E-4DC2-893B-3D82974609CC}"/>
          </ac:spMkLst>
        </pc:spChg>
        <pc:spChg chg="del mod">
          <ac:chgData name="One Skill" userId="8d49c830ac36a521" providerId="LiveId" clId="{F70128DD-3BBD-4EBB-A848-B88BA82E3E0A}" dt="2021-02-11T11:12:40.937" v="67"/>
          <ac:spMkLst>
            <pc:docMk/>
            <pc:sldMk cId="1893454048" sldId="271"/>
            <ac:spMk id="59" creationId="{360F5DAA-2B1F-488B-9C28-B8E77ED77D05}"/>
          </ac:spMkLst>
        </pc:spChg>
        <pc:spChg chg="mod">
          <ac:chgData name="One Skill" userId="8d49c830ac36a521" providerId="LiveId" clId="{F70128DD-3BBD-4EBB-A848-B88BA82E3E0A}" dt="2021-02-11T11:05:44.718" v="11" actId="207"/>
          <ac:spMkLst>
            <pc:docMk/>
            <pc:sldMk cId="1893454048" sldId="271"/>
            <ac:spMk id="64" creationId="{EFEA8AFE-53E1-4484-AA60-352516B39F1F}"/>
          </ac:spMkLst>
        </pc:spChg>
        <pc:spChg chg="del">
          <ac:chgData name="One Skill" userId="8d49c830ac36a521" providerId="LiveId" clId="{F70128DD-3BBD-4EBB-A848-B88BA82E3E0A}" dt="2021-02-11T11:05:05.591" v="2" actId="478"/>
          <ac:spMkLst>
            <pc:docMk/>
            <pc:sldMk cId="1893454048" sldId="271"/>
            <ac:spMk id="72" creationId="{6738AAF6-7404-437C-99AA-D19C06944558}"/>
          </ac:spMkLst>
        </pc:spChg>
        <pc:spChg chg="del">
          <ac:chgData name="One Skill" userId="8d49c830ac36a521" providerId="LiveId" clId="{F70128DD-3BBD-4EBB-A848-B88BA82E3E0A}" dt="2021-02-11T11:05:05.591" v="2" actId="478"/>
          <ac:spMkLst>
            <pc:docMk/>
            <pc:sldMk cId="1893454048" sldId="271"/>
            <ac:spMk id="73" creationId="{5716B9C8-0FE7-4440-BB7C-FFEF27C63C14}"/>
          </ac:spMkLst>
        </pc:spChg>
        <pc:spChg chg="del">
          <ac:chgData name="One Skill" userId="8d49c830ac36a521" providerId="LiveId" clId="{F70128DD-3BBD-4EBB-A848-B88BA82E3E0A}" dt="2021-02-11T11:05:06.638" v="3" actId="478"/>
          <ac:spMkLst>
            <pc:docMk/>
            <pc:sldMk cId="1893454048" sldId="271"/>
            <ac:spMk id="74" creationId="{6E175461-B30C-4AC5-B660-642508503C2E}"/>
          </ac:spMkLst>
        </pc:spChg>
        <pc:spChg chg="del mod">
          <ac:chgData name="One Skill" userId="8d49c830ac36a521" providerId="LiveId" clId="{F70128DD-3BBD-4EBB-A848-B88BA82E3E0A}" dt="2021-02-11T11:12:49.858" v="69"/>
          <ac:spMkLst>
            <pc:docMk/>
            <pc:sldMk cId="1893454048" sldId="271"/>
            <ac:spMk id="75" creationId="{0B7020E2-D28C-4212-BF2B-2987F86675D7}"/>
          </ac:spMkLst>
        </pc:spChg>
        <pc:spChg chg="mod">
          <ac:chgData name="One Skill" userId="8d49c830ac36a521" providerId="LiveId" clId="{F70128DD-3BBD-4EBB-A848-B88BA82E3E0A}" dt="2021-02-11T11:13:26.658" v="79"/>
          <ac:spMkLst>
            <pc:docMk/>
            <pc:sldMk cId="1893454048" sldId="271"/>
            <ac:spMk id="76" creationId="{B63687CA-FDF5-4C13-BA68-85B074311660}"/>
          </ac:spMkLst>
        </pc:spChg>
        <pc:spChg chg="mod">
          <ac:chgData name="One Skill" userId="8d49c830ac36a521" providerId="LiveId" clId="{F70128DD-3BBD-4EBB-A848-B88BA82E3E0A}" dt="2021-02-11T11:12:45.984" v="68"/>
          <ac:spMkLst>
            <pc:docMk/>
            <pc:sldMk cId="1893454048" sldId="271"/>
            <ac:spMk id="77" creationId="{281A94DC-5637-48A8-90E9-F3E26C14B8A7}"/>
          </ac:spMkLst>
        </pc:spChg>
        <pc:spChg chg="mod">
          <ac:chgData name="One Skill" userId="8d49c830ac36a521" providerId="LiveId" clId="{F70128DD-3BBD-4EBB-A848-B88BA82E3E0A}" dt="2021-02-11T11:13:32.315" v="81"/>
          <ac:spMkLst>
            <pc:docMk/>
            <pc:sldMk cId="1893454048" sldId="271"/>
            <ac:spMk id="78" creationId="{FB383546-F1B3-4D39-B55F-71F972D43EA2}"/>
          </ac:spMkLst>
        </pc:spChg>
        <pc:grpChg chg="mod modVis">
          <ac:chgData name="One Skill" userId="8d49c830ac36a521" providerId="LiveId" clId="{F70128DD-3BBD-4EBB-A848-B88BA82E3E0A}" dt="2021-02-11T11:09:21.362" v="41" actId="14430"/>
          <ac:grpSpMkLst>
            <pc:docMk/>
            <pc:sldMk cId="1893454048" sldId="271"/>
            <ac:grpSpMk id="4" creationId="{40E81D08-0EAF-46FA-9545-8B528A4F7ADE}"/>
          </ac:grpSpMkLst>
        </pc:grpChg>
        <pc:grpChg chg="mod modVis">
          <ac:chgData name="One Skill" userId="8d49c830ac36a521" providerId="LiveId" clId="{F70128DD-3BBD-4EBB-A848-B88BA82E3E0A}" dt="2021-02-11T11:09:21.581" v="42" actId="14430"/>
          <ac:grpSpMkLst>
            <pc:docMk/>
            <pc:sldMk cId="1893454048" sldId="271"/>
            <ac:grpSpMk id="31" creationId="{A68F26EE-C5DF-49F6-A062-C0FD1D0712AA}"/>
          </ac:grpSpMkLst>
        </pc:grpChg>
        <pc:grpChg chg="mod modVis">
          <ac:chgData name="One Skill" userId="8d49c830ac36a521" providerId="LiveId" clId="{F70128DD-3BBD-4EBB-A848-B88BA82E3E0A}" dt="2021-02-11T11:11:59.108" v="60" actId="33935"/>
          <ac:grpSpMkLst>
            <pc:docMk/>
            <pc:sldMk cId="1893454048" sldId="271"/>
            <ac:grpSpMk id="60" creationId="{A07049C2-6E55-4A35-B733-C339A3519DC5}"/>
          </ac:grpSpMkLst>
        </pc:grpChg>
        <pc:grpChg chg="del">
          <ac:chgData name="One Skill" userId="8d49c830ac36a521" providerId="LiveId" clId="{F70128DD-3BBD-4EBB-A848-B88BA82E3E0A}" dt="2021-02-11T11:05:12.577" v="4" actId="478"/>
          <ac:grpSpMkLst>
            <pc:docMk/>
            <pc:sldMk cId="1893454048" sldId="271"/>
            <ac:grpSpMk id="66" creationId="{D5C637B3-992F-4A9F-A906-152EEE731DE6}"/>
          </ac:grpSpMkLst>
        </pc:grpChg>
        <pc:picChg chg="add mod">
          <ac:chgData name="One Skill" userId="8d49c830ac36a521" providerId="LiveId" clId="{F70128DD-3BBD-4EBB-A848-B88BA82E3E0A}" dt="2021-02-11T11:13:46.584" v="82" actId="14100"/>
          <ac:picMkLst>
            <pc:docMk/>
            <pc:sldMk cId="1893454048" sldId="271"/>
            <ac:picMk id="79" creationId="{D87EF645-1FA6-4A81-AD49-143DC59F189F}"/>
          </ac:picMkLst>
        </pc:picChg>
        <pc:picChg chg="add mod">
          <ac:chgData name="One Skill" userId="8d49c830ac36a521" providerId="LiveId" clId="{F70128DD-3BBD-4EBB-A848-B88BA82E3E0A}" dt="2021-02-11T11:13:46.584" v="82" actId="14100"/>
          <ac:picMkLst>
            <pc:docMk/>
            <pc:sldMk cId="1893454048" sldId="271"/>
            <ac:picMk id="80" creationId="{8CD3CCD2-E02E-4127-94BD-7E4853311377}"/>
          </ac:picMkLst>
        </pc:picChg>
        <pc:picChg chg="add mod">
          <ac:chgData name="One Skill" userId="8d49c830ac36a521" providerId="LiveId" clId="{F70128DD-3BBD-4EBB-A848-B88BA82E3E0A}" dt="2021-02-11T11:13:46.584" v="82" actId="14100"/>
          <ac:picMkLst>
            <pc:docMk/>
            <pc:sldMk cId="1893454048" sldId="271"/>
            <ac:picMk id="81" creationId="{A6D536C5-0F08-439E-AE41-15DF0E555351}"/>
          </ac:picMkLst>
        </pc:picChg>
      </pc:sldChg>
      <pc:sldChg chg="addSp delSp modSp add mod delAnim modAnim">
        <pc:chgData name="One Skill" userId="8d49c830ac36a521" providerId="LiveId" clId="{F70128DD-3BBD-4EBB-A848-B88BA82E3E0A}" dt="2021-02-11T11:23:14.610" v="146"/>
        <pc:sldMkLst>
          <pc:docMk/>
          <pc:sldMk cId="2916370839" sldId="271"/>
        </pc:sldMkLst>
        <pc:spChg chg="add del mod">
          <ac:chgData name="One Skill" userId="8d49c830ac36a521" providerId="LiveId" clId="{F70128DD-3BBD-4EBB-A848-B88BA82E3E0A}" dt="2021-02-11T11:20:43.451" v="116"/>
          <ac:spMkLst>
            <pc:docMk/>
            <pc:sldMk cId="2916370839" sldId="271"/>
            <ac:spMk id="5" creationId="{72A61223-1084-4CE1-A253-44B9E575B3C3}"/>
          </ac:spMkLst>
        </pc:spChg>
        <pc:spChg chg="del">
          <ac:chgData name="One Skill" userId="8d49c830ac36a521" providerId="LiveId" clId="{F70128DD-3BBD-4EBB-A848-B88BA82E3E0A}" dt="2021-02-11T11:18:14.843" v="95" actId="478"/>
          <ac:spMkLst>
            <pc:docMk/>
            <pc:sldMk cId="2916370839" sldId="271"/>
            <ac:spMk id="9" creationId="{7DF839B3-C553-4986-BFBD-A09384F0F023}"/>
          </ac:spMkLst>
        </pc:spChg>
        <pc:spChg chg="mod">
          <ac:chgData name="One Skill" userId="8d49c830ac36a521" providerId="LiveId" clId="{F70128DD-3BBD-4EBB-A848-B88BA82E3E0A}" dt="2021-02-11T11:18:37.107" v="101"/>
          <ac:spMkLst>
            <pc:docMk/>
            <pc:sldMk cId="2916370839" sldId="271"/>
            <ac:spMk id="12" creationId="{41D03973-D7EE-41FB-B928-7E5CEFE7AF7A}"/>
          </ac:spMkLst>
        </pc:spChg>
        <pc:spChg chg="mod">
          <ac:chgData name="One Skill" userId="8d49c830ac36a521" providerId="LiveId" clId="{F70128DD-3BBD-4EBB-A848-B88BA82E3E0A}" dt="2021-02-11T11:18:18.937" v="97" actId="1076"/>
          <ac:spMkLst>
            <pc:docMk/>
            <pc:sldMk cId="2916370839" sldId="271"/>
            <ac:spMk id="13" creationId="{26CDF25F-EC85-46AB-8690-B30465E529E7}"/>
          </ac:spMkLst>
        </pc:spChg>
        <pc:spChg chg="mod">
          <ac:chgData name="One Skill" userId="8d49c830ac36a521" providerId="LiveId" clId="{F70128DD-3BBD-4EBB-A848-B88BA82E3E0A}" dt="2021-02-11T11:18:43.469" v="102" actId="207"/>
          <ac:spMkLst>
            <pc:docMk/>
            <pc:sldMk cId="2916370839" sldId="271"/>
            <ac:spMk id="36" creationId="{80F46F9B-B71C-4050-BBCA-D3F65FF57A31}"/>
          </ac:spMkLst>
        </pc:spChg>
        <pc:spChg chg="add del mod">
          <ac:chgData name="One Skill" userId="8d49c830ac36a521" providerId="LiveId" clId="{F70128DD-3BBD-4EBB-A848-B88BA82E3E0A}" dt="2021-02-11T11:20:43.451" v="116"/>
          <ac:spMkLst>
            <pc:docMk/>
            <pc:sldMk cId="2916370839" sldId="271"/>
            <ac:spMk id="38" creationId="{42A03B5D-EB15-447E-9CF5-462BEF33002A}"/>
          </ac:spMkLst>
        </pc:spChg>
        <pc:spChg chg="add del mod">
          <ac:chgData name="One Skill" userId="8d49c830ac36a521" providerId="LiveId" clId="{F70128DD-3BBD-4EBB-A848-B88BA82E3E0A}" dt="2021-02-11T11:20:43.451" v="116"/>
          <ac:spMkLst>
            <pc:docMk/>
            <pc:sldMk cId="2916370839" sldId="271"/>
            <ac:spMk id="39" creationId="{580A29E4-3AF9-46D2-B998-0DC98A5E755F}"/>
          </ac:spMkLst>
        </pc:spChg>
        <pc:spChg chg="del mod">
          <ac:chgData name="One Skill" userId="8d49c830ac36a521" providerId="LiveId" clId="{F70128DD-3BBD-4EBB-A848-B88BA82E3E0A}" dt="2021-02-11T11:20:47.022" v="117" actId="478"/>
          <ac:spMkLst>
            <pc:docMk/>
            <pc:sldMk cId="2916370839" sldId="271"/>
            <ac:spMk id="40" creationId="{92659C5A-284C-41B8-8778-8F61ECE506AE}"/>
          </ac:spMkLst>
        </pc:spChg>
        <pc:spChg chg="del mod">
          <ac:chgData name="One Skill" userId="8d49c830ac36a521" providerId="LiveId" clId="{F70128DD-3BBD-4EBB-A848-B88BA82E3E0A}" dt="2021-02-11T11:21:04.391" v="120"/>
          <ac:spMkLst>
            <pc:docMk/>
            <pc:sldMk cId="2916370839" sldId="271"/>
            <ac:spMk id="41" creationId="{D25A57EE-C0C9-4D1F-AE53-9605CE5B4291}"/>
          </ac:spMkLst>
        </pc:spChg>
        <pc:spChg chg="del mod">
          <ac:chgData name="One Skill" userId="8d49c830ac36a521" providerId="LiveId" clId="{F70128DD-3BBD-4EBB-A848-B88BA82E3E0A}" dt="2021-02-11T11:21:01.438" v="119"/>
          <ac:spMkLst>
            <pc:docMk/>
            <pc:sldMk cId="2916370839" sldId="271"/>
            <ac:spMk id="42" creationId="{8E260DB8-9908-4AB9-BA13-50E7574798DE}"/>
          </ac:spMkLst>
        </pc:spChg>
        <pc:spChg chg="del mod">
          <ac:chgData name="One Skill" userId="8d49c830ac36a521" providerId="LiveId" clId="{F70128DD-3BBD-4EBB-A848-B88BA82E3E0A}" dt="2021-02-11T11:20:57.949" v="118"/>
          <ac:spMkLst>
            <pc:docMk/>
            <pc:sldMk cId="2916370839" sldId="271"/>
            <ac:spMk id="43" creationId="{BD0F6371-719A-4D5E-AEF2-D1BF4E78F547}"/>
          </ac:spMkLst>
        </pc:spChg>
        <pc:spChg chg="del mod">
          <ac:chgData name="One Skill" userId="8d49c830ac36a521" providerId="LiveId" clId="{F70128DD-3BBD-4EBB-A848-B88BA82E3E0A}" dt="2021-02-11T11:21:01.438" v="119"/>
          <ac:spMkLst>
            <pc:docMk/>
            <pc:sldMk cId="2916370839" sldId="271"/>
            <ac:spMk id="44" creationId="{791E1A8C-F5F3-4C60-B5F0-785F49166D0D}"/>
          </ac:spMkLst>
        </pc:spChg>
        <pc:spChg chg="del mod">
          <ac:chgData name="One Skill" userId="8d49c830ac36a521" providerId="LiveId" clId="{F70128DD-3BBD-4EBB-A848-B88BA82E3E0A}" dt="2021-02-11T11:20:57.949" v="118"/>
          <ac:spMkLst>
            <pc:docMk/>
            <pc:sldMk cId="2916370839" sldId="271"/>
            <ac:spMk id="45" creationId="{7A3DABC6-95AB-49C4-8791-8C756BB14375}"/>
          </ac:spMkLst>
        </pc:spChg>
        <pc:spChg chg="del mod">
          <ac:chgData name="One Skill" userId="8d49c830ac36a521" providerId="LiveId" clId="{F70128DD-3BBD-4EBB-A848-B88BA82E3E0A}" dt="2021-02-11T11:21:04.391" v="120"/>
          <ac:spMkLst>
            <pc:docMk/>
            <pc:sldMk cId="2916370839" sldId="271"/>
            <ac:spMk id="46" creationId="{88C1674D-9727-458C-B718-E5917BFFA5E4}"/>
          </ac:spMkLst>
        </pc:spChg>
        <pc:spChg chg="mod">
          <ac:chgData name="One Skill" userId="8d49c830ac36a521" providerId="LiveId" clId="{F70128DD-3BBD-4EBB-A848-B88BA82E3E0A}" dt="2021-02-11T11:21:10.103" v="122"/>
          <ac:spMkLst>
            <pc:docMk/>
            <pc:sldMk cId="2916370839" sldId="271"/>
            <ac:spMk id="47" creationId="{480386ED-1330-4752-9786-FDF28B0B45D6}"/>
          </ac:spMkLst>
        </pc:spChg>
        <pc:spChg chg="mod">
          <ac:chgData name="One Skill" userId="8d49c830ac36a521" providerId="LiveId" clId="{F70128DD-3BBD-4EBB-A848-B88BA82E3E0A}" dt="2021-02-11T11:21:01.438" v="119"/>
          <ac:spMkLst>
            <pc:docMk/>
            <pc:sldMk cId="2916370839" sldId="271"/>
            <ac:spMk id="48" creationId="{714FBC2B-47A2-4B14-8CBE-8FAAC0AEE3EE}"/>
          </ac:spMkLst>
        </pc:spChg>
        <pc:spChg chg="mod">
          <ac:chgData name="One Skill" userId="8d49c830ac36a521" providerId="LiveId" clId="{F70128DD-3BBD-4EBB-A848-B88BA82E3E0A}" dt="2021-02-11T11:21:14.472" v="124"/>
          <ac:spMkLst>
            <pc:docMk/>
            <pc:sldMk cId="2916370839" sldId="271"/>
            <ac:spMk id="49" creationId="{A14033FA-73A5-4CCC-9323-47E68F7A9241}"/>
          </ac:spMkLst>
        </pc:spChg>
        <pc:spChg chg="mod">
          <ac:chgData name="One Skill" userId="8d49c830ac36a521" providerId="LiveId" clId="{F70128DD-3BBD-4EBB-A848-B88BA82E3E0A}" dt="2021-02-11T11:18:47.214" v="103" actId="207"/>
          <ac:spMkLst>
            <pc:docMk/>
            <pc:sldMk cId="2916370839" sldId="271"/>
            <ac:spMk id="64" creationId="{EFEA8AFE-53E1-4484-AA60-352516B39F1F}"/>
          </ac:spMkLst>
        </pc:spChg>
        <pc:spChg chg="del">
          <ac:chgData name="One Skill" userId="8d49c830ac36a521" providerId="LiveId" clId="{F70128DD-3BBD-4EBB-A848-B88BA82E3E0A}" dt="2021-02-11T11:18:13.511" v="94" actId="478"/>
          <ac:spMkLst>
            <pc:docMk/>
            <pc:sldMk cId="2916370839" sldId="271"/>
            <ac:spMk id="72" creationId="{6738AAF6-7404-437C-99AA-D19C06944558}"/>
          </ac:spMkLst>
        </pc:spChg>
        <pc:spChg chg="del">
          <ac:chgData name="One Skill" userId="8d49c830ac36a521" providerId="LiveId" clId="{F70128DD-3BBD-4EBB-A848-B88BA82E3E0A}" dt="2021-02-11T11:18:13.511" v="94" actId="478"/>
          <ac:spMkLst>
            <pc:docMk/>
            <pc:sldMk cId="2916370839" sldId="271"/>
            <ac:spMk id="73" creationId="{5716B9C8-0FE7-4440-BB7C-FFEF27C63C14}"/>
          </ac:spMkLst>
        </pc:spChg>
        <pc:spChg chg="del">
          <ac:chgData name="One Skill" userId="8d49c830ac36a521" providerId="LiveId" clId="{F70128DD-3BBD-4EBB-A848-B88BA82E3E0A}" dt="2021-02-11T11:18:13.511" v="94" actId="478"/>
          <ac:spMkLst>
            <pc:docMk/>
            <pc:sldMk cId="2916370839" sldId="271"/>
            <ac:spMk id="74" creationId="{6E175461-B30C-4AC5-B660-642508503C2E}"/>
          </ac:spMkLst>
        </pc:spChg>
        <pc:grpChg chg="del">
          <ac:chgData name="One Skill" userId="8d49c830ac36a521" providerId="LiveId" clId="{F70128DD-3BBD-4EBB-A848-B88BA82E3E0A}" dt="2021-02-11T11:18:21.107" v="98" actId="478"/>
          <ac:grpSpMkLst>
            <pc:docMk/>
            <pc:sldMk cId="2916370839" sldId="271"/>
            <ac:grpSpMk id="4" creationId="{40E81D08-0EAF-46FA-9545-8B528A4F7ADE}"/>
          </ac:grpSpMkLst>
        </pc:grpChg>
        <pc:grpChg chg="mod">
          <ac:chgData name="One Skill" userId="8d49c830ac36a521" providerId="LiveId" clId="{F70128DD-3BBD-4EBB-A848-B88BA82E3E0A}" dt="2021-02-11T11:18:25.901" v="99" actId="1076"/>
          <ac:grpSpMkLst>
            <pc:docMk/>
            <pc:sldMk cId="2916370839" sldId="271"/>
            <ac:grpSpMk id="31" creationId="{A68F26EE-C5DF-49F6-A062-C0FD1D0712AA}"/>
          </ac:grpSpMkLst>
        </pc:grpChg>
        <pc:grpChg chg="mod">
          <ac:chgData name="One Skill" userId="8d49c830ac36a521" providerId="LiveId" clId="{F70128DD-3BBD-4EBB-A848-B88BA82E3E0A}" dt="2021-02-11T11:18:30.555" v="100" actId="465"/>
          <ac:grpSpMkLst>
            <pc:docMk/>
            <pc:sldMk cId="2916370839" sldId="271"/>
            <ac:grpSpMk id="60" creationId="{A07049C2-6E55-4A35-B733-C339A3519DC5}"/>
          </ac:grpSpMkLst>
        </pc:grpChg>
        <pc:picChg chg="add mod">
          <ac:chgData name="One Skill" userId="8d49c830ac36a521" providerId="LiveId" clId="{F70128DD-3BBD-4EBB-A848-B88BA82E3E0A}" dt="2021-02-11T11:21:47.341" v="137" actId="14100"/>
          <ac:picMkLst>
            <pc:docMk/>
            <pc:sldMk cId="2916370839" sldId="271"/>
            <ac:picMk id="50" creationId="{7DDBE95B-6E07-4DEE-BD30-9FAC868B7525}"/>
          </ac:picMkLst>
        </pc:picChg>
        <pc:picChg chg="add mod">
          <ac:chgData name="One Skill" userId="8d49c830ac36a521" providerId="LiveId" clId="{F70128DD-3BBD-4EBB-A848-B88BA82E3E0A}" dt="2021-02-11T11:21:47.341" v="137" actId="14100"/>
          <ac:picMkLst>
            <pc:docMk/>
            <pc:sldMk cId="2916370839" sldId="271"/>
            <ac:picMk id="56" creationId="{87F176C1-C4A3-441B-86E7-3513AA6426ED}"/>
          </ac:picMkLst>
        </pc:picChg>
        <pc:picChg chg="add del mod">
          <ac:chgData name="One Skill" userId="8d49c830ac36a521" providerId="LiveId" clId="{F70128DD-3BBD-4EBB-A848-B88BA82E3E0A}" dt="2021-02-11T11:21:28.199" v="130"/>
          <ac:picMkLst>
            <pc:docMk/>
            <pc:sldMk cId="2916370839" sldId="271"/>
            <ac:picMk id="57" creationId="{28722F53-D35A-4923-90C6-995D3FF76B89}"/>
          </ac:picMkLst>
        </pc:picChg>
        <pc:picChg chg="add mod">
          <ac:chgData name="One Skill" userId="8d49c830ac36a521" providerId="LiveId" clId="{F70128DD-3BBD-4EBB-A848-B88BA82E3E0A}" dt="2021-02-11T11:21:47.341" v="137" actId="14100"/>
          <ac:picMkLst>
            <pc:docMk/>
            <pc:sldMk cId="2916370839" sldId="271"/>
            <ac:picMk id="58" creationId="{2ED7B450-AE07-4E7B-86BE-825C730D6BE7}"/>
          </ac:picMkLst>
        </pc:picChg>
      </pc:sldChg>
      <pc:sldChg chg="del">
        <pc:chgData name="One Skill" userId="8d49c830ac36a521" providerId="LiveId" clId="{F70128DD-3BBD-4EBB-A848-B88BA82E3E0A}" dt="2021-02-11T11:03:44.608" v="0" actId="47"/>
        <pc:sldMkLst>
          <pc:docMk/>
          <pc:sldMk cId="926455985" sldId="394"/>
        </pc:sldMkLst>
      </pc:sldChg>
      <pc:sldChg chg="add">
        <pc:chgData name="One Skill" userId="8d49c830ac36a521" providerId="LiveId" clId="{F70128DD-3BBD-4EBB-A848-B88BA82E3E0A}" dt="2021-02-11T11:23:26.898" v="147"/>
        <pc:sldMkLst>
          <pc:docMk/>
          <pc:sldMk cId="3424971704" sldId="395"/>
        </pc:sldMkLst>
      </pc:sldChg>
      <pc:sldMasterChg chg="delSldLayout">
        <pc:chgData name="One Skill" userId="8d49c830ac36a521" providerId="LiveId" clId="{F70128DD-3BBD-4EBB-A848-B88BA82E3E0A}" dt="2021-02-11T11:03:44.608" v="0" actId="47"/>
        <pc:sldMasterMkLst>
          <pc:docMk/>
          <pc:sldMasterMk cId="1627834671" sldId="2147483660"/>
        </pc:sldMasterMkLst>
        <pc:sldLayoutChg chg="del">
          <pc:chgData name="One Skill" userId="8d49c830ac36a521" providerId="LiveId" clId="{F70128DD-3BBD-4EBB-A848-B88BA82E3E0A}" dt="2021-02-11T11:03:44.608" v="0" actId="47"/>
          <pc:sldLayoutMkLst>
            <pc:docMk/>
            <pc:sldMasterMk cId="1627834671" sldId="2147483660"/>
            <pc:sldLayoutMk cId="964967603" sldId="2147483677"/>
          </pc:sldLayoutMkLst>
        </pc:sldLayoutChg>
      </pc:sldMasterChg>
    </pc:docChg>
  </pc:docChgLst>
  <pc:docChgLst>
    <pc:chgData name="One Skill" userId="8d49c830ac36a521" providerId="LiveId" clId="{054A4934-1CD1-4FC5-9A15-E2F17587A336}"/>
    <pc:docChg chg="undo custSel delSld modSld">
      <pc:chgData name="One Skill" userId="8d49c830ac36a521" providerId="LiveId" clId="{054A4934-1CD1-4FC5-9A15-E2F17587A336}" dt="2021-04-13T13:33:05.970" v="104" actId="1076"/>
      <pc:docMkLst>
        <pc:docMk/>
      </pc:docMkLst>
      <pc:sldChg chg="addSp delSp modSp mod setBg delAnim">
        <pc:chgData name="One Skill" userId="8d49c830ac36a521" providerId="LiveId" clId="{054A4934-1CD1-4FC5-9A15-E2F17587A336}" dt="2021-04-13T13:33:05.970" v="104" actId="1076"/>
        <pc:sldMkLst>
          <pc:docMk/>
          <pc:sldMk cId="1217028008" sldId="352"/>
        </pc:sldMkLst>
        <pc:spChg chg="mod">
          <ac:chgData name="One Skill" userId="8d49c830ac36a521" providerId="LiveId" clId="{054A4934-1CD1-4FC5-9A15-E2F17587A336}" dt="2021-04-13T13:28:47" v="65" actId="14861"/>
          <ac:spMkLst>
            <pc:docMk/>
            <pc:sldMk cId="1217028008" sldId="352"/>
            <ac:spMk id="3" creationId="{FAAE427D-436C-714F-9F91-7B9674B17C36}"/>
          </ac:spMkLst>
        </pc:spChg>
        <pc:spChg chg="mod">
          <ac:chgData name="One Skill" userId="8d49c830ac36a521" providerId="LiveId" clId="{054A4934-1CD1-4FC5-9A15-E2F17587A336}" dt="2021-04-13T13:28:47" v="65" actId="14861"/>
          <ac:spMkLst>
            <pc:docMk/>
            <pc:sldMk cId="1217028008" sldId="352"/>
            <ac:spMk id="4" creationId="{4684C13F-24E7-8149-B122-B60A73F29053}"/>
          </ac:spMkLst>
        </pc:spChg>
        <pc:spChg chg="add del mod">
          <ac:chgData name="One Skill" userId="8d49c830ac36a521" providerId="LiveId" clId="{054A4934-1CD1-4FC5-9A15-E2F17587A336}" dt="2021-04-13T13:25:50.572" v="6" actId="478"/>
          <ac:spMkLst>
            <pc:docMk/>
            <pc:sldMk cId="1217028008" sldId="352"/>
            <ac:spMk id="5" creationId="{C178613F-1795-B140-8A91-78BCC31874B9}"/>
          </ac:spMkLst>
        </pc:spChg>
        <pc:spChg chg="mod">
          <ac:chgData name="One Skill" userId="8d49c830ac36a521" providerId="LiveId" clId="{054A4934-1CD1-4FC5-9A15-E2F17587A336}" dt="2021-04-13T13:32:41.341" v="101" actId="164"/>
          <ac:spMkLst>
            <pc:docMk/>
            <pc:sldMk cId="1217028008" sldId="352"/>
            <ac:spMk id="6" creationId="{940F3E9E-DF3F-9243-8111-51AE982DDF17}"/>
          </ac:spMkLst>
        </pc:spChg>
        <pc:spChg chg="mod">
          <ac:chgData name="One Skill" userId="8d49c830ac36a521" providerId="LiveId" clId="{054A4934-1CD1-4FC5-9A15-E2F17587A336}" dt="2021-04-13T13:32:41.341" v="101" actId="164"/>
          <ac:spMkLst>
            <pc:docMk/>
            <pc:sldMk cId="1217028008" sldId="352"/>
            <ac:spMk id="7" creationId="{BD8D5650-BDAF-2149-BF46-727FB8B619A4}"/>
          </ac:spMkLst>
        </pc:spChg>
        <pc:spChg chg="mod">
          <ac:chgData name="One Skill" userId="8d49c830ac36a521" providerId="LiveId" clId="{054A4934-1CD1-4FC5-9A15-E2F17587A336}" dt="2021-04-13T13:32:41.341" v="101" actId="164"/>
          <ac:spMkLst>
            <pc:docMk/>
            <pc:sldMk cId="1217028008" sldId="352"/>
            <ac:spMk id="8" creationId="{147BA2F8-7FCA-2F4B-80A4-A41D4177DAB9}"/>
          </ac:spMkLst>
        </pc:spChg>
        <pc:spChg chg="del">
          <ac:chgData name="One Skill" userId="8d49c830ac36a521" providerId="LiveId" clId="{054A4934-1CD1-4FC5-9A15-E2F17587A336}" dt="2021-04-13T13:25:53.314" v="7" actId="478"/>
          <ac:spMkLst>
            <pc:docMk/>
            <pc:sldMk cId="1217028008" sldId="352"/>
            <ac:spMk id="37" creationId="{916F8893-3E85-8F4E-A9C8-218AD85ADFC3}"/>
          </ac:spMkLst>
        </pc:spChg>
        <pc:spChg chg="del">
          <ac:chgData name="One Skill" userId="8d49c830ac36a521" providerId="LiveId" clId="{054A4934-1CD1-4FC5-9A15-E2F17587A336}" dt="2021-04-13T13:26:03.204" v="10" actId="478"/>
          <ac:spMkLst>
            <pc:docMk/>
            <pc:sldMk cId="1217028008" sldId="352"/>
            <ac:spMk id="38" creationId="{E950B50D-48E1-AC47-BAA9-A2F2255EAD1A}"/>
          </ac:spMkLst>
        </pc:spChg>
        <pc:spChg chg="del">
          <ac:chgData name="One Skill" userId="8d49c830ac36a521" providerId="LiveId" clId="{054A4934-1CD1-4FC5-9A15-E2F17587A336}" dt="2021-04-13T13:26:03.204" v="10" actId="478"/>
          <ac:spMkLst>
            <pc:docMk/>
            <pc:sldMk cId="1217028008" sldId="352"/>
            <ac:spMk id="39" creationId="{84124928-9A8E-8946-AFDF-41933CC4AC94}"/>
          </ac:spMkLst>
        </pc:spChg>
        <pc:spChg chg="del">
          <ac:chgData name="One Skill" userId="8d49c830ac36a521" providerId="LiveId" clId="{054A4934-1CD1-4FC5-9A15-E2F17587A336}" dt="2021-04-13T13:25:53.314" v="7" actId="478"/>
          <ac:spMkLst>
            <pc:docMk/>
            <pc:sldMk cId="1217028008" sldId="352"/>
            <ac:spMk id="40" creationId="{97A2343C-CD4E-E043-B4EF-6FDD21A46ABE}"/>
          </ac:spMkLst>
        </pc:spChg>
        <pc:spChg chg="del">
          <ac:chgData name="One Skill" userId="8d49c830ac36a521" providerId="LiveId" clId="{054A4934-1CD1-4FC5-9A15-E2F17587A336}" dt="2021-04-13T13:25:53.314" v="7" actId="478"/>
          <ac:spMkLst>
            <pc:docMk/>
            <pc:sldMk cId="1217028008" sldId="352"/>
            <ac:spMk id="41" creationId="{2F7764C6-B9E1-6A4E-9DB7-84FED1EBAB53}"/>
          </ac:spMkLst>
        </pc:spChg>
        <pc:spChg chg="del">
          <ac:chgData name="One Skill" userId="8d49c830ac36a521" providerId="LiveId" clId="{054A4934-1CD1-4FC5-9A15-E2F17587A336}" dt="2021-04-13T13:25:53.314" v="7" actId="478"/>
          <ac:spMkLst>
            <pc:docMk/>
            <pc:sldMk cId="1217028008" sldId="352"/>
            <ac:spMk id="42" creationId="{CA8C718F-DEA7-934B-A203-F4782D8BFC30}"/>
          </ac:spMkLst>
        </pc:spChg>
        <pc:spChg chg="del">
          <ac:chgData name="One Skill" userId="8d49c830ac36a521" providerId="LiveId" clId="{054A4934-1CD1-4FC5-9A15-E2F17587A336}" dt="2021-04-13T13:25:53.314" v="7" actId="478"/>
          <ac:spMkLst>
            <pc:docMk/>
            <pc:sldMk cId="1217028008" sldId="352"/>
            <ac:spMk id="45" creationId="{9766BAD4-B13C-8242-9982-8D1D73DE3374}"/>
          </ac:spMkLst>
        </pc:spChg>
        <pc:spChg chg="mod">
          <ac:chgData name="One Skill" userId="8d49c830ac36a521" providerId="LiveId" clId="{054A4934-1CD1-4FC5-9A15-E2F17587A336}" dt="2021-04-13T13:29:12.639" v="67" actId="27803"/>
          <ac:spMkLst>
            <pc:docMk/>
            <pc:sldMk cId="1217028008" sldId="352"/>
            <ac:spMk id="47" creationId="{A5280898-56F4-460D-8153-3812030F56DA}"/>
          </ac:spMkLst>
        </pc:spChg>
        <pc:spChg chg="mod">
          <ac:chgData name="One Skill" userId="8d49c830ac36a521" providerId="LiveId" clId="{054A4934-1CD1-4FC5-9A15-E2F17587A336}" dt="2021-04-13T13:29:12.639" v="67" actId="27803"/>
          <ac:spMkLst>
            <pc:docMk/>
            <pc:sldMk cId="1217028008" sldId="352"/>
            <ac:spMk id="48" creationId="{28089385-CCBF-479A-BB52-8F22936748A5}"/>
          </ac:spMkLst>
        </pc:spChg>
        <pc:spChg chg="mod">
          <ac:chgData name="One Skill" userId="8d49c830ac36a521" providerId="LiveId" clId="{054A4934-1CD1-4FC5-9A15-E2F17587A336}" dt="2021-04-13T13:29:12.639" v="67" actId="27803"/>
          <ac:spMkLst>
            <pc:docMk/>
            <pc:sldMk cId="1217028008" sldId="352"/>
            <ac:spMk id="50" creationId="{B5AB5870-9B1E-4FEA-B2DC-53FA0386E7A2}"/>
          </ac:spMkLst>
        </pc:spChg>
        <pc:spChg chg="mod">
          <ac:chgData name="One Skill" userId="8d49c830ac36a521" providerId="LiveId" clId="{054A4934-1CD1-4FC5-9A15-E2F17587A336}" dt="2021-04-13T13:29:12.639" v="67" actId="27803"/>
          <ac:spMkLst>
            <pc:docMk/>
            <pc:sldMk cId="1217028008" sldId="352"/>
            <ac:spMk id="51" creationId="{4BF55769-AD43-4440-8F79-479BD66672A4}"/>
          </ac:spMkLst>
        </pc:spChg>
        <pc:spChg chg="mod">
          <ac:chgData name="One Skill" userId="8d49c830ac36a521" providerId="LiveId" clId="{054A4934-1CD1-4FC5-9A15-E2F17587A336}" dt="2021-04-13T13:29:12.639" v="67" actId="27803"/>
          <ac:spMkLst>
            <pc:docMk/>
            <pc:sldMk cId="1217028008" sldId="352"/>
            <ac:spMk id="53" creationId="{6531ABDC-C148-49CA-9662-429874611E7A}"/>
          </ac:spMkLst>
        </pc:spChg>
        <pc:spChg chg="mod">
          <ac:chgData name="One Skill" userId="8d49c830ac36a521" providerId="LiveId" clId="{054A4934-1CD1-4FC5-9A15-E2F17587A336}" dt="2021-04-13T13:29:12.639" v="67" actId="27803"/>
          <ac:spMkLst>
            <pc:docMk/>
            <pc:sldMk cId="1217028008" sldId="352"/>
            <ac:spMk id="54" creationId="{0E9AD2EC-6638-4F11-A3E5-A5F591613CCB}"/>
          </ac:spMkLst>
        </pc:spChg>
        <pc:spChg chg="mod">
          <ac:chgData name="One Skill" userId="8d49c830ac36a521" providerId="LiveId" clId="{054A4934-1CD1-4FC5-9A15-E2F17587A336}" dt="2021-04-13T13:29:12.639" v="67" actId="27803"/>
          <ac:spMkLst>
            <pc:docMk/>
            <pc:sldMk cId="1217028008" sldId="352"/>
            <ac:spMk id="55" creationId="{5D735ED6-7DC8-458E-A622-43325BFEA200}"/>
          </ac:spMkLst>
        </pc:spChg>
        <pc:spChg chg="mod">
          <ac:chgData name="One Skill" userId="8d49c830ac36a521" providerId="LiveId" clId="{054A4934-1CD1-4FC5-9A15-E2F17587A336}" dt="2021-04-13T13:29:12.639" v="67" actId="27803"/>
          <ac:spMkLst>
            <pc:docMk/>
            <pc:sldMk cId="1217028008" sldId="352"/>
            <ac:spMk id="56" creationId="{5B9F2B91-822A-4ED5-A28E-820DD17EB0BB}"/>
          </ac:spMkLst>
        </pc:spChg>
        <pc:spChg chg="mod">
          <ac:chgData name="One Skill" userId="8d49c830ac36a521" providerId="LiveId" clId="{054A4934-1CD1-4FC5-9A15-E2F17587A336}" dt="2021-04-13T13:29:12.639" v="67" actId="27803"/>
          <ac:spMkLst>
            <pc:docMk/>
            <pc:sldMk cId="1217028008" sldId="352"/>
            <ac:spMk id="57" creationId="{49A368BA-546B-461F-928C-BDA401F6446D}"/>
          </ac:spMkLst>
        </pc:spChg>
        <pc:spChg chg="mod">
          <ac:chgData name="One Skill" userId="8d49c830ac36a521" providerId="LiveId" clId="{054A4934-1CD1-4FC5-9A15-E2F17587A336}" dt="2021-04-13T13:29:12.639" v="67" actId="27803"/>
          <ac:spMkLst>
            <pc:docMk/>
            <pc:sldMk cId="1217028008" sldId="352"/>
            <ac:spMk id="58" creationId="{C585F982-5A54-4E0A-A342-4942D7F9F6A6}"/>
          </ac:spMkLst>
        </pc:spChg>
        <pc:spChg chg="mod">
          <ac:chgData name="One Skill" userId="8d49c830ac36a521" providerId="LiveId" clId="{054A4934-1CD1-4FC5-9A15-E2F17587A336}" dt="2021-04-13T13:29:12.639" v="67" actId="27803"/>
          <ac:spMkLst>
            <pc:docMk/>
            <pc:sldMk cId="1217028008" sldId="352"/>
            <ac:spMk id="59" creationId="{0864CB55-CC59-4A9C-8A98-9A365C70EC15}"/>
          </ac:spMkLst>
        </pc:spChg>
        <pc:spChg chg="mod">
          <ac:chgData name="One Skill" userId="8d49c830ac36a521" providerId="LiveId" clId="{054A4934-1CD1-4FC5-9A15-E2F17587A336}" dt="2021-04-13T13:29:12.639" v="67" actId="27803"/>
          <ac:spMkLst>
            <pc:docMk/>
            <pc:sldMk cId="1217028008" sldId="352"/>
            <ac:spMk id="60" creationId="{D20DE5AC-465C-411B-8E61-B044DE0FE372}"/>
          </ac:spMkLst>
        </pc:spChg>
        <pc:spChg chg="mod">
          <ac:chgData name="One Skill" userId="8d49c830ac36a521" providerId="LiveId" clId="{054A4934-1CD1-4FC5-9A15-E2F17587A336}" dt="2021-04-13T13:29:12.639" v="67" actId="27803"/>
          <ac:spMkLst>
            <pc:docMk/>
            <pc:sldMk cId="1217028008" sldId="352"/>
            <ac:spMk id="61" creationId="{60D3F7B8-EE15-4B53-B5E2-8E01278F8397}"/>
          </ac:spMkLst>
        </pc:spChg>
        <pc:spChg chg="mod">
          <ac:chgData name="One Skill" userId="8d49c830ac36a521" providerId="LiveId" clId="{054A4934-1CD1-4FC5-9A15-E2F17587A336}" dt="2021-04-13T13:29:12.639" v="67" actId="27803"/>
          <ac:spMkLst>
            <pc:docMk/>
            <pc:sldMk cId="1217028008" sldId="352"/>
            <ac:spMk id="62" creationId="{BD086FE8-F9A0-49E7-97DE-9E24320C929C}"/>
          </ac:spMkLst>
        </pc:spChg>
        <pc:spChg chg="mod">
          <ac:chgData name="One Skill" userId="8d49c830ac36a521" providerId="LiveId" clId="{054A4934-1CD1-4FC5-9A15-E2F17587A336}" dt="2021-04-13T13:29:12.639" v="67" actId="27803"/>
          <ac:spMkLst>
            <pc:docMk/>
            <pc:sldMk cId="1217028008" sldId="352"/>
            <ac:spMk id="64" creationId="{4CC185DF-85B8-4422-9B9E-EC9301938729}"/>
          </ac:spMkLst>
        </pc:spChg>
        <pc:spChg chg="mod">
          <ac:chgData name="One Skill" userId="8d49c830ac36a521" providerId="LiveId" clId="{054A4934-1CD1-4FC5-9A15-E2F17587A336}" dt="2021-04-13T13:29:12.639" v="67" actId="27803"/>
          <ac:spMkLst>
            <pc:docMk/>
            <pc:sldMk cId="1217028008" sldId="352"/>
            <ac:spMk id="65" creationId="{444532CF-52FB-46D3-B1DA-178F1A1E45D0}"/>
          </ac:spMkLst>
        </pc:spChg>
        <pc:spChg chg="mod">
          <ac:chgData name="One Skill" userId="8d49c830ac36a521" providerId="LiveId" clId="{054A4934-1CD1-4FC5-9A15-E2F17587A336}" dt="2021-04-13T13:29:12.639" v="67" actId="27803"/>
          <ac:spMkLst>
            <pc:docMk/>
            <pc:sldMk cId="1217028008" sldId="352"/>
            <ac:spMk id="66" creationId="{08D2873A-ED1A-4753-A1B3-936BAF65BE76}"/>
          </ac:spMkLst>
        </pc:spChg>
        <pc:spChg chg="mod">
          <ac:chgData name="One Skill" userId="8d49c830ac36a521" providerId="LiveId" clId="{054A4934-1CD1-4FC5-9A15-E2F17587A336}" dt="2021-04-13T13:29:12.639" v="67" actId="27803"/>
          <ac:spMkLst>
            <pc:docMk/>
            <pc:sldMk cId="1217028008" sldId="352"/>
            <ac:spMk id="67" creationId="{DE0AF673-34C9-4534-AEF8-803063ED90C2}"/>
          </ac:spMkLst>
        </pc:spChg>
        <pc:spChg chg="mod">
          <ac:chgData name="One Skill" userId="8d49c830ac36a521" providerId="LiveId" clId="{054A4934-1CD1-4FC5-9A15-E2F17587A336}" dt="2021-04-13T13:29:12.639" v="67" actId="27803"/>
          <ac:spMkLst>
            <pc:docMk/>
            <pc:sldMk cId="1217028008" sldId="352"/>
            <ac:spMk id="68" creationId="{EBCF68E6-7509-470A-9E2C-DA73608D21CD}"/>
          </ac:spMkLst>
        </pc:spChg>
        <pc:spChg chg="mod">
          <ac:chgData name="One Skill" userId="8d49c830ac36a521" providerId="LiveId" clId="{054A4934-1CD1-4FC5-9A15-E2F17587A336}" dt="2021-04-13T13:29:12.639" v="67" actId="27803"/>
          <ac:spMkLst>
            <pc:docMk/>
            <pc:sldMk cId="1217028008" sldId="352"/>
            <ac:spMk id="70" creationId="{A01A6163-5854-4956-9A8D-97EE7A156868}"/>
          </ac:spMkLst>
        </pc:spChg>
        <pc:spChg chg="mod">
          <ac:chgData name="One Skill" userId="8d49c830ac36a521" providerId="LiveId" clId="{054A4934-1CD1-4FC5-9A15-E2F17587A336}" dt="2021-04-13T13:29:12.639" v="67" actId="27803"/>
          <ac:spMkLst>
            <pc:docMk/>
            <pc:sldMk cId="1217028008" sldId="352"/>
            <ac:spMk id="71" creationId="{592DCCAA-5520-4617-A82F-10C3321C0249}"/>
          </ac:spMkLst>
        </pc:spChg>
        <pc:spChg chg="mod">
          <ac:chgData name="One Skill" userId="8d49c830ac36a521" providerId="LiveId" clId="{054A4934-1CD1-4FC5-9A15-E2F17587A336}" dt="2021-04-13T13:29:12.639" v="67" actId="27803"/>
          <ac:spMkLst>
            <pc:docMk/>
            <pc:sldMk cId="1217028008" sldId="352"/>
            <ac:spMk id="72" creationId="{73C5E3A9-C72E-4E76-992F-4D068BADC7DA}"/>
          </ac:spMkLst>
        </pc:spChg>
        <pc:spChg chg="mod">
          <ac:chgData name="One Skill" userId="8d49c830ac36a521" providerId="LiveId" clId="{054A4934-1CD1-4FC5-9A15-E2F17587A336}" dt="2021-04-13T13:29:12.639" v="67" actId="27803"/>
          <ac:spMkLst>
            <pc:docMk/>
            <pc:sldMk cId="1217028008" sldId="352"/>
            <ac:spMk id="73" creationId="{421D3ACD-B68F-4CF4-A88C-990781E80A57}"/>
          </ac:spMkLst>
        </pc:spChg>
        <pc:spChg chg="mod">
          <ac:chgData name="One Skill" userId="8d49c830ac36a521" providerId="LiveId" clId="{054A4934-1CD1-4FC5-9A15-E2F17587A336}" dt="2021-04-13T13:29:12.639" v="67" actId="27803"/>
          <ac:spMkLst>
            <pc:docMk/>
            <pc:sldMk cId="1217028008" sldId="352"/>
            <ac:spMk id="74" creationId="{70B0FA6E-1C21-45A2-9122-F43F69315810}"/>
          </ac:spMkLst>
        </pc:spChg>
        <pc:spChg chg="mod">
          <ac:chgData name="One Skill" userId="8d49c830ac36a521" providerId="LiveId" clId="{054A4934-1CD1-4FC5-9A15-E2F17587A336}" dt="2021-04-13T13:29:12.639" v="67" actId="27803"/>
          <ac:spMkLst>
            <pc:docMk/>
            <pc:sldMk cId="1217028008" sldId="352"/>
            <ac:spMk id="76" creationId="{496ACB6C-52DE-46E2-A687-878762E69F9C}"/>
          </ac:spMkLst>
        </pc:spChg>
        <pc:spChg chg="mod">
          <ac:chgData name="One Skill" userId="8d49c830ac36a521" providerId="LiveId" clId="{054A4934-1CD1-4FC5-9A15-E2F17587A336}" dt="2021-04-13T13:29:12.639" v="67" actId="27803"/>
          <ac:spMkLst>
            <pc:docMk/>
            <pc:sldMk cId="1217028008" sldId="352"/>
            <ac:spMk id="77" creationId="{A156476A-B6C9-4170-97BB-A50965AF2F31}"/>
          </ac:spMkLst>
        </pc:spChg>
        <pc:spChg chg="mod">
          <ac:chgData name="One Skill" userId="8d49c830ac36a521" providerId="LiveId" clId="{054A4934-1CD1-4FC5-9A15-E2F17587A336}" dt="2021-04-13T13:29:12.639" v="67" actId="27803"/>
          <ac:spMkLst>
            <pc:docMk/>
            <pc:sldMk cId="1217028008" sldId="352"/>
            <ac:spMk id="79" creationId="{ED567C11-E3E4-43FC-BAA8-E1DBCBF3AEF1}"/>
          </ac:spMkLst>
        </pc:spChg>
        <pc:spChg chg="mod">
          <ac:chgData name="One Skill" userId="8d49c830ac36a521" providerId="LiveId" clId="{054A4934-1CD1-4FC5-9A15-E2F17587A336}" dt="2021-04-13T13:29:12.639" v="67" actId="27803"/>
          <ac:spMkLst>
            <pc:docMk/>
            <pc:sldMk cId="1217028008" sldId="352"/>
            <ac:spMk id="80" creationId="{61B04996-0875-47AF-9B5E-F089BF8A28FB}"/>
          </ac:spMkLst>
        </pc:spChg>
        <pc:spChg chg="mod">
          <ac:chgData name="One Skill" userId="8d49c830ac36a521" providerId="LiveId" clId="{054A4934-1CD1-4FC5-9A15-E2F17587A336}" dt="2021-04-13T13:29:12.639" v="67" actId="27803"/>
          <ac:spMkLst>
            <pc:docMk/>
            <pc:sldMk cId="1217028008" sldId="352"/>
            <ac:spMk id="81" creationId="{A961EC99-DFEE-4899-8002-DFD7AC527147}"/>
          </ac:spMkLst>
        </pc:spChg>
        <pc:spChg chg="mod">
          <ac:chgData name="One Skill" userId="8d49c830ac36a521" providerId="LiveId" clId="{054A4934-1CD1-4FC5-9A15-E2F17587A336}" dt="2021-04-13T13:29:12.639" v="67" actId="27803"/>
          <ac:spMkLst>
            <pc:docMk/>
            <pc:sldMk cId="1217028008" sldId="352"/>
            <ac:spMk id="82" creationId="{D6D086DA-3016-4894-8314-65C901F6F97E}"/>
          </ac:spMkLst>
        </pc:spChg>
        <pc:spChg chg="mod">
          <ac:chgData name="One Skill" userId="8d49c830ac36a521" providerId="LiveId" clId="{054A4934-1CD1-4FC5-9A15-E2F17587A336}" dt="2021-04-13T13:29:12.639" v="67" actId="27803"/>
          <ac:spMkLst>
            <pc:docMk/>
            <pc:sldMk cId="1217028008" sldId="352"/>
            <ac:spMk id="83" creationId="{BF0A20EB-7A89-4B4C-ACA0-EC19D8D95EBA}"/>
          </ac:spMkLst>
        </pc:spChg>
        <pc:spChg chg="mod">
          <ac:chgData name="One Skill" userId="8d49c830ac36a521" providerId="LiveId" clId="{054A4934-1CD1-4FC5-9A15-E2F17587A336}" dt="2021-04-13T13:29:12.639" v="67" actId="27803"/>
          <ac:spMkLst>
            <pc:docMk/>
            <pc:sldMk cId="1217028008" sldId="352"/>
            <ac:spMk id="84" creationId="{2904DDCC-7291-43B7-8C34-941E6CB7294D}"/>
          </ac:spMkLst>
        </pc:spChg>
        <pc:spChg chg="mod">
          <ac:chgData name="One Skill" userId="8d49c830ac36a521" providerId="LiveId" clId="{054A4934-1CD1-4FC5-9A15-E2F17587A336}" dt="2021-04-13T13:29:12.639" v="67" actId="27803"/>
          <ac:spMkLst>
            <pc:docMk/>
            <pc:sldMk cId="1217028008" sldId="352"/>
            <ac:spMk id="85" creationId="{28306142-C582-45F0-94AE-63DA8CC8C731}"/>
          </ac:spMkLst>
        </pc:spChg>
        <pc:spChg chg="mod">
          <ac:chgData name="One Skill" userId="8d49c830ac36a521" providerId="LiveId" clId="{054A4934-1CD1-4FC5-9A15-E2F17587A336}" dt="2021-04-13T13:29:12.639" v="67" actId="27803"/>
          <ac:spMkLst>
            <pc:docMk/>
            <pc:sldMk cId="1217028008" sldId="352"/>
            <ac:spMk id="86" creationId="{81EB7C80-E128-4715-94FC-158AF8FA9A8E}"/>
          </ac:spMkLst>
        </pc:spChg>
        <pc:spChg chg="mod">
          <ac:chgData name="One Skill" userId="8d49c830ac36a521" providerId="LiveId" clId="{054A4934-1CD1-4FC5-9A15-E2F17587A336}" dt="2021-04-13T13:29:12.639" v="67" actId="27803"/>
          <ac:spMkLst>
            <pc:docMk/>
            <pc:sldMk cId="1217028008" sldId="352"/>
            <ac:spMk id="87" creationId="{E8524289-5036-473C-B5DF-9367E8E1F881}"/>
          </ac:spMkLst>
        </pc:spChg>
        <pc:spChg chg="mod">
          <ac:chgData name="One Skill" userId="8d49c830ac36a521" providerId="LiveId" clId="{054A4934-1CD1-4FC5-9A15-E2F17587A336}" dt="2021-04-13T13:29:12.639" v="67" actId="27803"/>
          <ac:spMkLst>
            <pc:docMk/>
            <pc:sldMk cId="1217028008" sldId="352"/>
            <ac:spMk id="88" creationId="{7C4552E8-4C67-4123-8E1C-BAB647E9497E}"/>
          </ac:spMkLst>
        </pc:spChg>
        <pc:spChg chg="mod">
          <ac:chgData name="One Skill" userId="8d49c830ac36a521" providerId="LiveId" clId="{054A4934-1CD1-4FC5-9A15-E2F17587A336}" dt="2021-04-13T13:29:12.639" v="67" actId="27803"/>
          <ac:spMkLst>
            <pc:docMk/>
            <pc:sldMk cId="1217028008" sldId="352"/>
            <ac:spMk id="89" creationId="{E250D4BB-A0DF-426D-A355-B193183F26A7}"/>
          </ac:spMkLst>
        </pc:spChg>
        <pc:spChg chg="mod">
          <ac:chgData name="One Skill" userId="8d49c830ac36a521" providerId="LiveId" clId="{054A4934-1CD1-4FC5-9A15-E2F17587A336}" dt="2021-04-13T13:29:12.639" v="67" actId="27803"/>
          <ac:spMkLst>
            <pc:docMk/>
            <pc:sldMk cId="1217028008" sldId="352"/>
            <ac:spMk id="90" creationId="{9A2D881E-6525-441D-B5B0-EA3757953501}"/>
          </ac:spMkLst>
        </pc:spChg>
        <pc:spChg chg="mod">
          <ac:chgData name="One Skill" userId="8d49c830ac36a521" providerId="LiveId" clId="{054A4934-1CD1-4FC5-9A15-E2F17587A336}" dt="2021-04-13T13:29:12.639" v="67" actId="27803"/>
          <ac:spMkLst>
            <pc:docMk/>
            <pc:sldMk cId="1217028008" sldId="352"/>
            <ac:spMk id="92" creationId="{71E87858-891E-4A69-A531-A061D6C55327}"/>
          </ac:spMkLst>
        </pc:spChg>
        <pc:spChg chg="mod">
          <ac:chgData name="One Skill" userId="8d49c830ac36a521" providerId="LiveId" clId="{054A4934-1CD1-4FC5-9A15-E2F17587A336}" dt="2021-04-13T13:29:12.639" v="67" actId="27803"/>
          <ac:spMkLst>
            <pc:docMk/>
            <pc:sldMk cId="1217028008" sldId="352"/>
            <ac:spMk id="93" creationId="{B1F8C652-9BFD-402B-960F-E1FE6FC5D02B}"/>
          </ac:spMkLst>
        </pc:spChg>
        <pc:spChg chg="mod">
          <ac:chgData name="One Skill" userId="8d49c830ac36a521" providerId="LiveId" clId="{054A4934-1CD1-4FC5-9A15-E2F17587A336}" dt="2021-04-13T13:29:12.639" v="67" actId="27803"/>
          <ac:spMkLst>
            <pc:docMk/>
            <pc:sldMk cId="1217028008" sldId="352"/>
            <ac:spMk id="94" creationId="{BD3BAED3-2652-4172-A435-F4600ACD2A46}"/>
          </ac:spMkLst>
        </pc:spChg>
        <pc:spChg chg="mod">
          <ac:chgData name="One Skill" userId="8d49c830ac36a521" providerId="LiveId" clId="{054A4934-1CD1-4FC5-9A15-E2F17587A336}" dt="2021-04-13T13:29:12.639" v="67" actId="27803"/>
          <ac:spMkLst>
            <pc:docMk/>
            <pc:sldMk cId="1217028008" sldId="352"/>
            <ac:spMk id="95" creationId="{C8B3F537-0060-4AA3-91E0-7A1C2E73A975}"/>
          </ac:spMkLst>
        </pc:spChg>
        <pc:spChg chg="mod">
          <ac:chgData name="One Skill" userId="8d49c830ac36a521" providerId="LiveId" clId="{054A4934-1CD1-4FC5-9A15-E2F17587A336}" dt="2021-04-13T13:29:12.639" v="67" actId="27803"/>
          <ac:spMkLst>
            <pc:docMk/>
            <pc:sldMk cId="1217028008" sldId="352"/>
            <ac:spMk id="96" creationId="{75A7EF4D-DB28-41F1-B624-02EE68B51986}"/>
          </ac:spMkLst>
        </pc:spChg>
        <pc:spChg chg="mod">
          <ac:chgData name="One Skill" userId="8d49c830ac36a521" providerId="LiveId" clId="{054A4934-1CD1-4FC5-9A15-E2F17587A336}" dt="2021-04-13T13:29:12.639" v="67" actId="27803"/>
          <ac:spMkLst>
            <pc:docMk/>
            <pc:sldMk cId="1217028008" sldId="352"/>
            <ac:spMk id="97" creationId="{46B82239-64A2-4855-AC2C-A33F42F2200D}"/>
          </ac:spMkLst>
        </pc:spChg>
        <pc:spChg chg="mod">
          <ac:chgData name="One Skill" userId="8d49c830ac36a521" providerId="LiveId" clId="{054A4934-1CD1-4FC5-9A15-E2F17587A336}" dt="2021-04-13T13:29:12.639" v="67" actId="27803"/>
          <ac:spMkLst>
            <pc:docMk/>
            <pc:sldMk cId="1217028008" sldId="352"/>
            <ac:spMk id="98" creationId="{5FCE89F5-9B71-4041-A282-4A7CEF74ED3D}"/>
          </ac:spMkLst>
        </pc:spChg>
        <pc:spChg chg="mod">
          <ac:chgData name="One Skill" userId="8d49c830ac36a521" providerId="LiveId" clId="{054A4934-1CD1-4FC5-9A15-E2F17587A336}" dt="2021-04-13T13:29:12.639" v="67" actId="27803"/>
          <ac:spMkLst>
            <pc:docMk/>
            <pc:sldMk cId="1217028008" sldId="352"/>
            <ac:spMk id="99" creationId="{66A164EA-B8C7-44D1-94DE-43D178C81988}"/>
          </ac:spMkLst>
        </pc:spChg>
        <pc:spChg chg="mod">
          <ac:chgData name="One Skill" userId="8d49c830ac36a521" providerId="LiveId" clId="{054A4934-1CD1-4FC5-9A15-E2F17587A336}" dt="2021-04-13T13:29:12.639" v="67" actId="27803"/>
          <ac:spMkLst>
            <pc:docMk/>
            <pc:sldMk cId="1217028008" sldId="352"/>
            <ac:spMk id="101" creationId="{357BF3F4-1CF3-48CE-ACEA-B04DF9554295}"/>
          </ac:spMkLst>
        </pc:spChg>
        <pc:spChg chg="mod">
          <ac:chgData name="One Skill" userId="8d49c830ac36a521" providerId="LiveId" clId="{054A4934-1CD1-4FC5-9A15-E2F17587A336}" dt="2021-04-13T13:29:12.639" v="67" actId="27803"/>
          <ac:spMkLst>
            <pc:docMk/>
            <pc:sldMk cId="1217028008" sldId="352"/>
            <ac:spMk id="102" creationId="{D779D110-4F05-48CB-91B7-FE8239A7E89C}"/>
          </ac:spMkLst>
        </pc:spChg>
        <pc:spChg chg="mod">
          <ac:chgData name="One Skill" userId="8d49c830ac36a521" providerId="LiveId" clId="{054A4934-1CD1-4FC5-9A15-E2F17587A336}" dt="2021-04-13T13:29:12.639" v="67" actId="27803"/>
          <ac:spMkLst>
            <pc:docMk/>
            <pc:sldMk cId="1217028008" sldId="352"/>
            <ac:spMk id="103" creationId="{F31CFA59-9E77-47B9-ADCA-83861709F74F}"/>
          </ac:spMkLst>
        </pc:spChg>
        <pc:spChg chg="mod">
          <ac:chgData name="One Skill" userId="8d49c830ac36a521" providerId="LiveId" clId="{054A4934-1CD1-4FC5-9A15-E2F17587A336}" dt="2021-04-13T13:29:12.639" v="67" actId="27803"/>
          <ac:spMkLst>
            <pc:docMk/>
            <pc:sldMk cId="1217028008" sldId="352"/>
            <ac:spMk id="104" creationId="{0814CC9A-3AD3-475E-A726-84677D02159E}"/>
          </ac:spMkLst>
        </pc:spChg>
        <pc:spChg chg="mod">
          <ac:chgData name="One Skill" userId="8d49c830ac36a521" providerId="LiveId" clId="{054A4934-1CD1-4FC5-9A15-E2F17587A336}" dt="2021-04-13T13:29:12.639" v="67" actId="27803"/>
          <ac:spMkLst>
            <pc:docMk/>
            <pc:sldMk cId="1217028008" sldId="352"/>
            <ac:spMk id="106" creationId="{2272F647-922B-4E01-9598-74AD43FB4D9F}"/>
          </ac:spMkLst>
        </pc:spChg>
        <pc:spChg chg="mod">
          <ac:chgData name="One Skill" userId="8d49c830ac36a521" providerId="LiveId" clId="{054A4934-1CD1-4FC5-9A15-E2F17587A336}" dt="2021-04-13T13:29:12.639" v="67" actId="27803"/>
          <ac:spMkLst>
            <pc:docMk/>
            <pc:sldMk cId="1217028008" sldId="352"/>
            <ac:spMk id="107" creationId="{5D098414-7A7A-4A14-96DD-221084521DC0}"/>
          </ac:spMkLst>
        </pc:spChg>
        <pc:spChg chg="mod">
          <ac:chgData name="One Skill" userId="8d49c830ac36a521" providerId="LiveId" clId="{054A4934-1CD1-4FC5-9A15-E2F17587A336}" dt="2021-04-13T13:29:12.639" v="67" actId="27803"/>
          <ac:spMkLst>
            <pc:docMk/>
            <pc:sldMk cId="1217028008" sldId="352"/>
            <ac:spMk id="108" creationId="{2322B794-25D3-4522-892E-E6EC0D0ABFF7}"/>
          </ac:spMkLst>
        </pc:spChg>
        <pc:spChg chg="mod">
          <ac:chgData name="One Skill" userId="8d49c830ac36a521" providerId="LiveId" clId="{054A4934-1CD1-4FC5-9A15-E2F17587A336}" dt="2021-04-13T13:29:12.639" v="67" actId="27803"/>
          <ac:spMkLst>
            <pc:docMk/>
            <pc:sldMk cId="1217028008" sldId="352"/>
            <ac:spMk id="109" creationId="{3D82919E-A445-4753-B729-C8D778F15A66}"/>
          </ac:spMkLst>
        </pc:spChg>
        <pc:spChg chg="mod">
          <ac:chgData name="One Skill" userId="8d49c830ac36a521" providerId="LiveId" clId="{054A4934-1CD1-4FC5-9A15-E2F17587A336}" dt="2021-04-13T13:29:12.639" v="67" actId="27803"/>
          <ac:spMkLst>
            <pc:docMk/>
            <pc:sldMk cId="1217028008" sldId="352"/>
            <ac:spMk id="110" creationId="{514D6EDE-4887-4EF0-A405-0BE2C3013E6C}"/>
          </ac:spMkLst>
        </pc:spChg>
        <pc:spChg chg="mod">
          <ac:chgData name="One Skill" userId="8d49c830ac36a521" providerId="LiveId" clId="{054A4934-1CD1-4FC5-9A15-E2F17587A336}" dt="2021-04-13T13:29:12.639" v="67" actId="27803"/>
          <ac:spMkLst>
            <pc:docMk/>
            <pc:sldMk cId="1217028008" sldId="352"/>
            <ac:spMk id="111" creationId="{03E85181-4A7B-4082-84CE-1435B7E2D105}"/>
          </ac:spMkLst>
        </pc:spChg>
        <pc:spChg chg="mod">
          <ac:chgData name="One Skill" userId="8d49c830ac36a521" providerId="LiveId" clId="{054A4934-1CD1-4FC5-9A15-E2F17587A336}" dt="2021-04-13T13:29:12.639" v="67" actId="27803"/>
          <ac:spMkLst>
            <pc:docMk/>
            <pc:sldMk cId="1217028008" sldId="352"/>
            <ac:spMk id="112" creationId="{14BC45F0-8BA4-4B4B-971E-C43027AE4E8C}"/>
          </ac:spMkLst>
        </pc:spChg>
        <pc:spChg chg="mod">
          <ac:chgData name="One Skill" userId="8d49c830ac36a521" providerId="LiveId" clId="{054A4934-1CD1-4FC5-9A15-E2F17587A336}" dt="2021-04-13T13:29:12.639" v="67" actId="27803"/>
          <ac:spMkLst>
            <pc:docMk/>
            <pc:sldMk cId="1217028008" sldId="352"/>
            <ac:spMk id="113" creationId="{13DF54C3-CD87-4A78-8D01-899D7708F808}"/>
          </ac:spMkLst>
        </pc:spChg>
        <pc:spChg chg="mod">
          <ac:chgData name="One Skill" userId="8d49c830ac36a521" providerId="LiveId" clId="{054A4934-1CD1-4FC5-9A15-E2F17587A336}" dt="2021-04-13T13:29:12.639" v="67" actId="27803"/>
          <ac:spMkLst>
            <pc:docMk/>
            <pc:sldMk cId="1217028008" sldId="352"/>
            <ac:spMk id="115" creationId="{430EF87F-503E-4200-BB0D-BEFDA7D5BBE2}"/>
          </ac:spMkLst>
        </pc:spChg>
        <pc:spChg chg="mod">
          <ac:chgData name="One Skill" userId="8d49c830ac36a521" providerId="LiveId" clId="{054A4934-1CD1-4FC5-9A15-E2F17587A336}" dt="2021-04-13T13:29:12.639" v="67" actId="27803"/>
          <ac:spMkLst>
            <pc:docMk/>
            <pc:sldMk cId="1217028008" sldId="352"/>
            <ac:spMk id="116" creationId="{BB8A65AC-2DD4-43C8-A228-96DBCD7A38F2}"/>
          </ac:spMkLst>
        </pc:spChg>
        <pc:spChg chg="mod">
          <ac:chgData name="One Skill" userId="8d49c830ac36a521" providerId="LiveId" clId="{054A4934-1CD1-4FC5-9A15-E2F17587A336}" dt="2021-04-13T13:29:12.639" v="67" actId="27803"/>
          <ac:spMkLst>
            <pc:docMk/>
            <pc:sldMk cId="1217028008" sldId="352"/>
            <ac:spMk id="117" creationId="{67C3B996-5765-4640-BC11-7362423E61EF}"/>
          </ac:spMkLst>
        </pc:spChg>
        <pc:spChg chg="mod">
          <ac:chgData name="One Skill" userId="8d49c830ac36a521" providerId="LiveId" clId="{054A4934-1CD1-4FC5-9A15-E2F17587A336}" dt="2021-04-13T13:29:12.639" v="67" actId="27803"/>
          <ac:spMkLst>
            <pc:docMk/>
            <pc:sldMk cId="1217028008" sldId="352"/>
            <ac:spMk id="118" creationId="{AC998C9C-E51F-480B-B9D2-64648DD6FF1F}"/>
          </ac:spMkLst>
        </pc:spChg>
        <pc:spChg chg="mod">
          <ac:chgData name="One Skill" userId="8d49c830ac36a521" providerId="LiveId" clId="{054A4934-1CD1-4FC5-9A15-E2F17587A336}" dt="2021-04-13T13:29:12.639" v="67" actId="27803"/>
          <ac:spMkLst>
            <pc:docMk/>
            <pc:sldMk cId="1217028008" sldId="352"/>
            <ac:spMk id="119" creationId="{1CA8E714-626C-4247-AE95-AEEF88CD9BA0}"/>
          </ac:spMkLst>
        </pc:spChg>
        <pc:spChg chg="mod">
          <ac:chgData name="One Skill" userId="8d49c830ac36a521" providerId="LiveId" clId="{054A4934-1CD1-4FC5-9A15-E2F17587A336}" dt="2021-04-13T13:29:12.639" v="67" actId="27803"/>
          <ac:spMkLst>
            <pc:docMk/>
            <pc:sldMk cId="1217028008" sldId="352"/>
            <ac:spMk id="120" creationId="{D0BE71D4-668D-4DEA-8BB0-A702E6E9B026}"/>
          </ac:spMkLst>
        </pc:spChg>
        <pc:spChg chg="mod">
          <ac:chgData name="One Skill" userId="8d49c830ac36a521" providerId="LiveId" clId="{054A4934-1CD1-4FC5-9A15-E2F17587A336}" dt="2021-04-13T13:29:12.639" v="67" actId="27803"/>
          <ac:spMkLst>
            <pc:docMk/>
            <pc:sldMk cId="1217028008" sldId="352"/>
            <ac:spMk id="121" creationId="{E0D4EF65-6619-47D0-AB8E-4E80B28B13C1}"/>
          </ac:spMkLst>
        </pc:spChg>
        <pc:spChg chg="mod">
          <ac:chgData name="One Skill" userId="8d49c830ac36a521" providerId="LiveId" clId="{054A4934-1CD1-4FC5-9A15-E2F17587A336}" dt="2021-04-13T13:29:12.639" v="67" actId="27803"/>
          <ac:spMkLst>
            <pc:docMk/>
            <pc:sldMk cId="1217028008" sldId="352"/>
            <ac:spMk id="122" creationId="{2AF95369-3181-4C6D-AEEC-DD909C1849EC}"/>
          </ac:spMkLst>
        </pc:spChg>
        <pc:spChg chg="mod">
          <ac:chgData name="One Skill" userId="8d49c830ac36a521" providerId="LiveId" clId="{054A4934-1CD1-4FC5-9A15-E2F17587A336}" dt="2021-04-13T13:29:12.639" v="67" actId="27803"/>
          <ac:spMkLst>
            <pc:docMk/>
            <pc:sldMk cId="1217028008" sldId="352"/>
            <ac:spMk id="123" creationId="{7B8BD12B-E698-41D7-AE20-D892E4EC79BF}"/>
          </ac:spMkLst>
        </pc:spChg>
        <pc:spChg chg="mod">
          <ac:chgData name="One Skill" userId="8d49c830ac36a521" providerId="LiveId" clId="{054A4934-1CD1-4FC5-9A15-E2F17587A336}" dt="2021-04-13T13:29:12.639" v="67" actId="27803"/>
          <ac:spMkLst>
            <pc:docMk/>
            <pc:sldMk cId="1217028008" sldId="352"/>
            <ac:spMk id="124" creationId="{94BD58CC-16E5-45E7-B7E5-369136A0B3D4}"/>
          </ac:spMkLst>
        </pc:spChg>
        <pc:spChg chg="mod">
          <ac:chgData name="One Skill" userId="8d49c830ac36a521" providerId="LiveId" clId="{054A4934-1CD1-4FC5-9A15-E2F17587A336}" dt="2021-04-13T13:29:12.639" v="67" actId="27803"/>
          <ac:spMkLst>
            <pc:docMk/>
            <pc:sldMk cId="1217028008" sldId="352"/>
            <ac:spMk id="125" creationId="{0DE24BFD-5135-4774-AF84-FAE31C0A69A1}"/>
          </ac:spMkLst>
        </pc:spChg>
        <pc:spChg chg="mod">
          <ac:chgData name="One Skill" userId="8d49c830ac36a521" providerId="LiveId" clId="{054A4934-1CD1-4FC5-9A15-E2F17587A336}" dt="2021-04-13T13:29:12.639" v="67" actId="27803"/>
          <ac:spMkLst>
            <pc:docMk/>
            <pc:sldMk cId="1217028008" sldId="352"/>
            <ac:spMk id="127" creationId="{8210A8E8-5E8D-42B1-BC37-04264A390CC9}"/>
          </ac:spMkLst>
        </pc:spChg>
        <pc:spChg chg="mod">
          <ac:chgData name="One Skill" userId="8d49c830ac36a521" providerId="LiveId" clId="{054A4934-1CD1-4FC5-9A15-E2F17587A336}" dt="2021-04-13T13:29:12.639" v="67" actId="27803"/>
          <ac:spMkLst>
            <pc:docMk/>
            <pc:sldMk cId="1217028008" sldId="352"/>
            <ac:spMk id="128" creationId="{8FFAB99C-E13F-4D29-BFBE-DA2B4C04641F}"/>
          </ac:spMkLst>
        </pc:spChg>
        <pc:spChg chg="mod">
          <ac:chgData name="One Skill" userId="8d49c830ac36a521" providerId="LiveId" clId="{054A4934-1CD1-4FC5-9A15-E2F17587A336}" dt="2021-04-13T13:29:12.639" v="67" actId="27803"/>
          <ac:spMkLst>
            <pc:docMk/>
            <pc:sldMk cId="1217028008" sldId="352"/>
            <ac:spMk id="129" creationId="{DF479312-E731-4C27-AC46-0B24C4EA66B1}"/>
          </ac:spMkLst>
        </pc:spChg>
        <pc:spChg chg="mod">
          <ac:chgData name="One Skill" userId="8d49c830ac36a521" providerId="LiveId" clId="{054A4934-1CD1-4FC5-9A15-E2F17587A336}" dt="2021-04-13T13:29:12.639" v="67" actId="27803"/>
          <ac:spMkLst>
            <pc:docMk/>
            <pc:sldMk cId="1217028008" sldId="352"/>
            <ac:spMk id="130" creationId="{85E153AD-0681-4C63-A39A-98E4007C3B14}"/>
          </ac:spMkLst>
        </pc:spChg>
        <pc:spChg chg="mod">
          <ac:chgData name="One Skill" userId="8d49c830ac36a521" providerId="LiveId" clId="{054A4934-1CD1-4FC5-9A15-E2F17587A336}" dt="2021-04-13T13:29:12.639" v="67" actId="27803"/>
          <ac:spMkLst>
            <pc:docMk/>
            <pc:sldMk cId="1217028008" sldId="352"/>
            <ac:spMk id="131" creationId="{97737E46-70DF-4751-B24A-CB553207F4E5}"/>
          </ac:spMkLst>
        </pc:spChg>
        <pc:spChg chg="mod">
          <ac:chgData name="One Skill" userId="8d49c830ac36a521" providerId="LiveId" clId="{054A4934-1CD1-4FC5-9A15-E2F17587A336}" dt="2021-04-13T13:29:12.639" v="67" actId="27803"/>
          <ac:spMkLst>
            <pc:docMk/>
            <pc:sldMk cId="1217028008" sldId="352"/>
            <ac:spMk id="132" creationId="{E8F698A8-0B04-40C7-8901-91E060AB8079}"/>
          </ac:spMkLst>
        </pc:spChg>
        <pc:spChg chg="mod">
          <ac:chgData name="One Skill" userId="8d49c830ac36a521" providerId="LiveId" clId="{054A4934-1CD1-4FC5-9A15-E2F17587A336}" dt="2021-04-13T13:29:12.639" v="67" actId="27803"/>
          <ac:spMkLst>
            <pc:docMk/>
            <pc:sldMk cId="1217028008" sldId="352"/>
            <ac:spMk id="133" creationId="{7198E798-5CFB-4FE7-BDFC-8804BFB87D21}"/>
          </ac:spMkLst>
        </pc:spChg>
        <pc:spChg chg="mod">
          <ac:chgData name="One Skill" userId="8d49c830ac36a521" providerId="LiveId" clId="{054A4934-1CD1-4FC5-9A15-E2F17587A336}" dt="2021-04-13T13:29:12.639" v="67" actId="27803"/>
          <ac:spMkLst>
            <pc:docMk/>
            <pc:sldMk cId="1217028008" sldId="352"/>
            <ac:spMk id="134" creationId="{CF934B54-3BA8-428D-88E5-9AEBA3794E01}"/>
          </ac:spMkLst>
        </pc:spChg>
        <pc:spChg chg="mod">
          <ac:chgData name="One Skill" userId="8d49c830ac36a521" providerId="LiveId" clId="{054A4934-1CD1-4FC5-9A15-E2F17587A336}" dt="2021-04-13T13:29:12.639" v="67" actId="27803"/>
          <ac:spMkLst>
            <pc:docMk/>
            <pc:sldMk cId="1217028008" sldId="352"/>
            <ac:spMk id="136" creationId="{373B625F-BD4C-4C7E-B519-152EAAC190DC}"/>
          </ac:spMkLst>
        </pc:spChg>
        <pc:spChg chg="mod">
          <ac:chgData name="One Skill" userId="8d49c830ac36a521" providerId="LiveId" clId="{054A4934-1CD1-4FC5-9A15-E2F17587A336}" dt="2021-04-13T13:29:12.639" v="67" actId="27803"/>
          <ac:spMkLst>
            <pc:docMk/>
            <pc:sldMk cId="1217028008" sldId="352"/>
            <ac:spMk id="137" creationId="{81FBE275-816A-4466-A73B-3A87662BAAEF}"/>
          </ac:spMkLst>
        </pc:spChg>
        <pc:spChg chg="mod">
          <ac:chgData name="One Skill" userId="8d49c830ac36a521" providerId="LiveId" clId="{054A4934-1CD1-4FC5-9A15-E2F17587A336}" dt="2021-04-13T13:29:12.639" v="67" actId="27803"/>
          <ac:spMkLst>
            <pc:docMk/>
            <pc:sldMk cId="1217028008" sldId="352"/>
            <ac:spMk id="138" creationId="{FF6A80A4-D441-43C8-B178-C5F89E952F18}"/>
          </ac:spMkLst>
        </pc:spChg>
        <pc:spChg chg="mod">
          <ac:chgData name="One Skill" userId="8d49c830ac36a521" providerId="LiveId" clId="{054A4934-1CD1-4FC5-9A15-E2F17587A336}" dt="2021-04-13T13:29:12.639" v="67" actId="27803"/>
          <ac:spMkLst>
            <pc:docMk/>
            <pc:sldMk cId="1217028008" sldId="352"/>
            <ac:spMk id="139" creationId="{40D24CF6-BC21-4EC4-A372-BA913697EDD7}"/>
          </ac:spMkLst>
        </pc:spChg>
        <pc:spChg chg="mod">
          <ac:chgData name="One Skill" userId="8d49c830ac36a521" providerId="LiveId" clId="{054A4934-1CD1-4FC5-9A15-E2F17587A336}" dt="2021-04-13T13:29:12.639" v="67" actId="27803"/>
          <ac:spMkLst>
            <pc:docMk/>
            <pc:sldMk cId="1217028008" sldId="352"/>
            <ac:spMk id="140" creationId="{66BA8F6F-50C1-4F39-AAF4-C1931E50CA0A}"/>
          </ac:spMkLst>
        </pc:spChg>
        <pc:spChg chg="mod">
          <ac:chgData name="One Skill" userId="8d49c830ac36a521" providerId="LiveId" clId="{054A4934-1CD1-4FC5-9A15-E2F17587A336}" dt="2021-04-13T13:29:12.639" v="67" actId="27803"/>
          <ac:spMkLst>
            <pc:docMk/>
            <pc:sldMk cId="1217028008" sldId="352"/>
            <ac:spMk id="141" creationId="{CE2EA498-E5E5-46D7-9877-9B463A5AA035}"/>
          </ac:spMkLst>
        </pc:spChg>
        <pc:spChg chg="mod">
          <ac:chgData name="One Skill" userId="8d49c830ac36a521" providerId="LiveId" clId="{054A4934-1CD1-4FC5-9A15-E2F17587A336}" dt="2021-04-13T13:29:12.639" v="67" actId="27803"/>
          <ac:spMkLst>
            <pc:docMk/>
            <pc:sldMk cId="1217028008" sldId="352"/>
            <ac:spMk id="142" creationId="{2DDAFE10-3E11-4EFE-9EB5-0F60E60C386D}"/>
          </ac:spMkLst>
        </pc:spChg>
        <pc:spChg chg="mod">
          <ac:chgData name="One Skill" userId="8d49c830ac36a521" providerId="LiveId" clId="{054A4934-1CD1-4FC5-9A15-E2F17587A336}" dt="2021-04-13T13:29:12.639" v="67" actId="27803"/>
          <ac:spMkLst>
            <pc:docMk/>
            <pc:sldMk cId="1217028008" sldId="352"/>
            <ac:spMk id="143" creationId="{52E39170-6B03-423C-A932-2D950FCAA640}"/>
          </ac:spMkLst>
        </pc:spChg>
        <pc:spChg chg="mod">
          <ac:chgData name="One Skill" userId="8d49c830ac36a521" providerId="LiveId" clId="{054A4934-1CD1-4FC5-9A15-E2F17587A336}" dt="2021-04-13T13:29:12.639" v="67" actId="27803"/>
          <ac:spMkLst>
            <pc:docMk/>
            <pc:sldMk cId="1217028008" sldId="352"/>
            <ac:spMk id="144" creationId="{FEDE049A-7371-4979-A5DB-46FFB1EEDEE5}"/>
          </ac:spMkLst>
        </pc:spChg>
        <pc:grpChg chg="mod">
          <ac:chgData name="One Skill" userId="8d49c830ac36a521" providerId="LiveId" clId="{054A4934-1CD1-4FC5-9A15-E2F17587A336}" dt="2021-04-13T13:33:05.970" v="104" actId="1076"/>
          <ac:grpSpMkLst>
            <pc:docMk/>
            <pc:sldMk cId="1217028008" sldId="352"/>
            <ac:grpSpMk id="44" creationId="{17BAC4B9-22F3-4466-A6F7-574D95966E62}"/>
          </ac:grpSpMkLst>
        </pc:grpChg>
        <pc:grpChg chg="mod">
          <ac:chgData name="One Skill" userId="8d49c830ac36a521" providerId="LiveId" clId="{054A4934-1CD1-4FC5-9A15-E2F17587A336}" dt="2021-04-13T13:29:12.639" v="67" actId="27803"/>
          <ac:grpSpMkLst>
            <pc:docMk/>
            <pc:sldMk cId="1217028008" sldId="352"/>
            <ac:grpSpMk id="46" creationId="{17BAC4B9-22F3-4466-A6F7-574D95966E62}"/>
          </ac:grpSpMkLst>
        </pc:grpChg>
        <pc:grpChg chg="mod">
          <ac:chgData name="One Skill" userId="8d49c830ac36a521" providerId="LiveId" clId="{054A4934-1CD1-4FC5-9A15-E2F17587A336}" dt="2021-04-13T13:29:12.639" v="67" actId="27803"/>
          <ac:grpSpMkLst>
            <pc:docMk/>
            <pc:sldMk cId="1217028008" sldId="352"/>
            <ac:grpSpMk id="49" creationId="{17BAC4B9-22F3-4466-A6F7-574D95966E62}"/>
          </ac:grpSpMkLst>
        </pc:grpChg>
        <pc:grpChg chg="mod">
          <ac:chgData name="One Skill" userId="8d49c830ac36a521" providerId="LiveId" clId="{054A4934-1CD1-4FC5-9A15-E2F17587A336}" dt="2021-04-13T13:29:12.639" v="67" actId="27803"/>
          <ac:grpSpMkLst>
            <pc:docMk/>
            <pc:sldMk cId="1217028008" sldId="352"/>
            <ac:grpSpMk id="52" creationId="{17BAC4B9-22F3-4466-A6F7-574D95966E62}"/>
          </ac:grpSpMkLst>
        </pc:grpChg>
        <pc:grpChg chg="mod">
          <ac:chgData name="One Skill" userId="8d49c830ac36a521" providerId="LiveId" clId="{054A4934-1CD1-4FC5-9A15-E2F17587A336}" dt="2021-04-13T13:29:12.639" v="67" actId="27803"/>
          <ac:grpSpMkLst>
            <pc:docMk/>
            <pc:sldMk cId="1217028008" sldId="352"/>
            <ac:grpSpMk id="63" creationId="{17BAC4B9-22F3-4466-A6F7-574D95966E62}"/>
          </ac:grpSpMkLst>
        </pc:grpChg>
        <pc:grpChg chg="mod">
          <ac:chgData name="One Skill" userId="8d49c830ac36a521" providerId="LiveId" clId="{054A4934-1CD1-4FC5-9A15-E2F17587A336}" dt="2021-04-13T13:29:12.639" v="67" actId="27803"/>
          <ac:grpSpMkLst>
            <pc:docMk/>
            <pc:sldMk cId="1217028008" sldId="352"/>
            <ac:grpSpMk id="69" creationId="{17BAC4B9-22F3-4466-A6F7-574D95966E62}"/>
          </ac:grpSpMkLst>
        </pc:grpChg>
        <pc:grpChg chg="mod">
          <ac:chgData name="One Skill" userId="8d49c830ac36a521" providerId="LiveId" clId="{054A4934-1CD1-4FC5-9A15-E2F17587A336}" dt="2021-04-13T13:29:12.639" v="67" actId="27803"/>
          <ac:grpSpMkLst>
            <pc:docMk/>
            <pc:sldMk cId="1217028008" sldId="352"/>
            <ac:grpSpMk id="75" creationId="{17BAC4B9-22F3-4466-A6F7-574D95966E62}"/>
          </ac:grpSpMkLst>
        </pc:grpChg>
        <pc:grpChg chg="mod">
          <ac:chgData name="One Skill" userId="8d49c830ac36a521" providerId="LiveId" clId="{054A4934-1CD1-4FC5-9A15-E2F17587A336}" dt="2021-04-13T13:29:12.639" v="67" actId="27803"/>
          <ac:grpSpMkLst>
            <pc:docMk/>
            <pc:sldMk cId="1217028008" sldId="352"/>
            <ac:grpSpMk id="78" creationId="{17BAC4B9-22F3-4466-A6F7-574D95966E62}"/>
          </ac:grpSpMkLst>
        </pc:grpChg>
        <pc:grpChg chg="mod">
          <ac:chgData name="One Skill" userId="8d49c830ac36a521" providerId="LiveId" clId="{054A4934-1CD1-4FC5-9A15-E2F17587A336}" dt="2021-04-13T13:29:12.639" v="67" actId="27803"/>
          <ac:grpSpMkLst>
            <pc:docMk/>
            <pc:sldMk cId="1217028008" sldId="352"/>
            <ac:grpSpMk id="91" creationId="{17BAC4B9-22F3-4466-A6F7-574D95966E62}"/>
          </ac:grpSpMkLst>
        </pc:grpChg>
        <pc:grpChg chg="mod">
          <ac:chgData name="One Skill" userId="8d49c830ac36a521" providerId="LiveId" clId="{054A4934-1CD1-4FC5-9A15-E2F17587A336}" dt="2021-04-13T13:29:12.639" v="67" actId="27803"/>
          <ac:grpSpMkLst>
            <pc:docMk/>
            <pc:sldMk cId="1217028008" sldId="352"/>
            <ac:grpSpMk id="100" creationId="{17BAC4B9-22F3-4466-A6F7-574D95966E62}"/>
          </ac:grpSpMkLst>
        </pc:grpChg>
        <pc:grpChg chg="mod">
          <ac:chgData name="One Skill" userId="8d49c830ac36a521" providerId="LiveId" clId="{054A4934-1CD1-4FC5-9A15-E2F17587A336}" dt="2021-04-13T13:29:12.639" v="67" actId="27803"/>
          <ac:grpSpMkLst>
            <pc:docMk/>
            <pc:sldMk cId="1217028008" sldId="352"/>
            <ac:grpSpMk id="105" creationId="{17BAC4B9-22F3-4466-A6F7-574D95966E62}"/>
          </ac:grpSpMkLst>
        </pc:grpChg>
        <pc:grpChg chg="mod">
          <ac:chgData name="One Skill" userId="8d49c830ac36a521" providerId="LiveId" clId="{054A4934-1CD1-4FC5-9A15-E2F17587A336}" dt="2021-04-13T13:29:12.639" v="67" actId="27803"/>
          <ac:grpSpMkLst>
            <pc:docMk/>
            <pc:sldMk cId="1217028008" sldId="352"/>
            <ac:grpSpMk id="114" creationId="{17BAC4B9-22F3-4466-A6F7-574D95966E62}"/>
          </ac:grpSpMkLst>
        </pc:grpChg>
        <pc:grpChg chg="mod">
          <ac:chgData name="One Skill" userId="8d49c830ac36a521" providerId="LiveId" clId="{054A4934-1CD1-4FC5-9A15-E2F17587A336}" dt="2021-04-13T13:29:12.639" v="67" actId="27803"/>
          <ac:grpSpMkLst>
            <pc:docMk/>
            <pc:sldMk cId="1217028008" sldId="352"/>
            <ac:grpSpMk id="126" creationId="{17BAC4B9-22F3-4466-A6F7-574D95966E62}"/>
          </ac:grpSpMkLst>
        </pc:grpChg>
        <pc:grpChg chg="mod">
          <ac:chgData name="One Skill" userId="8d49c830ac36a521" providerId="LiveId" clId="{054A4934-1CD1-4FC5-9A15-E2F17587A336}" dt="2021-04-13T13:29:12.639" v="67" actId="27803"/>
          <ac:grpSpMkLst>
            <pc:docMk/>
            <pc:sldMk cId="1217028008" sldId="352"/>
            <ac:grpSpMk id="135" creationId="{17BAC4B9-22F3-4466-A6F7-574D95966E62}"/>
          </ac:grpSpMkLst>
        </pc:grpChg>
        <pc:grpChg chg="add mod">
          <ac:chgData name="One Skill" userId="8d49c830ac36a521" providerId="LiveId" clId="{054A4934-1CD1-4FC5-9A15-E2F17587A336}" dt="2021-04-13T13:32:50.252" v="103" actId="1037"/>
          <ac:grpSpMkLst>
            <pc:docMk/>
            <pc:sldMk cId="1217028008" sldId="352"/>
            <ac:grpSpMk id="145" creationId="{BAA10228-7940-4FD1-818F-81011CF764C1}"/>
          </ac:grpSpMkLst>
        </pc:grpChg>
        <pc:picChg chg="add del mod">
          <ac:chgData name="One Skill" userId="8d49c830ac36a521" providerId="LiveId" clId="{054A4934-1CD1-4FC5-9A15-E2F17587A336}" dt="2021-04-13T13:29:12.639" v="67" actId="27803"/>
          <ac:picMkLst>
            <pc:docMk/>
            <pc:sldMk cId="1217028008" sldId="352"/>
            <ac:picMk id="43" creationId="{17BAC4B9-22F3-4466-A6F7-574D95966E62}"/>
          </ac:picMkLst>
        </pc:picChg>
      </pc:sldChg>
      <pc:sldChg chg="modSp del mod">
        <pc:chgData name="One Skill" userId="8d49c830ac36a521" providerId="LiveId" clId="{054A4934-1CD1-4FC5-9A15-E2F17587A336}" dt="2021-04-13T13:25:07.993" v="1" actId="47"/>
        <pc:sldMkLst>
          <pc:docMk/>
          <pc:sldMk cId="222173749" sldId="354"/>
        </pc:sldMkLst>
        <pc:spChg chg="mod">
          <ac:chgData name="One Skill" userId="8d49c830ac36a521" providerId="LiveId" clId="{054A4934-1CD1-4FC5-9A15-E2F17587A336}" dt="2021-04-13T13:25:01.451" v="0" actId="1076"/>
          <ac:spMkLst>
            <pc:docMk/>
            <pc:sldMk cId="222173749" sldId="354"/>
            <ac:spMk id="42" creationId="{CA8C718F-DEA7-934B-A203-F4782D8BFC30}"/>
          </ac:spMkLst>
        </pc:spChg>
      </pc:sldChg>
      <pc:sldChg chg="del">
        <pc:chgData name="One Skill" userId="8d49c830ac36a521" providerId="LiveId" clId="{054A4934-1CD1-4FC5-9A15-E2F17587A336}" dt="2021-04-13T13:25:07.993" v="1" actId="47"/>
        <pc:sldMkLst>
          <pc:docMk/>
          <pc:sldMk cId="411625654" sldId="356"/>
        </pc:sldMkLst>
      </pc:sldChg>
    </pc:docChg>
  </pc:docChgLst>
  <pc:docChgLst>
    <pc:chgData name="One Skill" userId="8d49c830ac36a521" providerId="LiveId" clId="{0F7C9798-398C-4799-A08A-CF58558ECDDA}"/>
    <pc:docChg chg="undo custSel addSld delSld modSld addMainMaster modMainMaster">
      <pc:chgData name="One Skill" userId="8d49c830ac36a521" providerId="LiveId" clId="{0F7C9798-398C-4799-A08A-CF58558ECDDA}" dt="2021-02-09T14:49:06.245" v="390"/>
      <pc:docMkLst>
        <pc:docMk/>
      </pc:docMkLst>
      <pc:sldChg chg="addSp delSp modSp new del mod modClrScheme modAnim chgLayout">
        <pc:chgData name="One Skill" userId="8d49c830ac36a521" providerId="LiveId" clId="{0F7C9798-398C-4799-A08A-CF58558ECDDA}" dt="2021-02-08T16:43:48.696" v="174" actId="47"/>
        <pc:sldMkLst>
          <pc:docMk/>
          <pc:sldMk cId="940884261" sldId="261"/>
        </pc:sldMkLst>
        <pc:spChg chg="mod ord">
          <ac:chgData name="One Skill" userId="8d49c830ac36a521" providerId="LiveId" clId="{0F7C9798-398C-4799-A08A-CF58558ECDDA}" dt="2021-02-08T16:29:40.211" v="38" actId="700"/>
          <ac:spMkLst>
            <pc:docMk/>
            <pc:sldMk cId="940884261" sldId="261"/>
            <ac:spMk id="2" creationId="{73E88316-4C0C-4B87-A3A9-B1E9E5156AC4}"/>
          </ac:spMkLst>
        </pc:spChg>
        <pc:spChg chg="mod ord">
          <ac:chgData name="One Skill" userId="8d49c830ac36a521" providerId="LiveId" clId="{0F7C9798-398C-4799-A08A-CF58558ECDDA}" dt="2021-02-08T16:29:40.211" v="38" actId="700"/>
          <ac:spMkLst>
            <pc:docMk/>
            <pc:sldMk cId="940884261" sldId="261"/>
            <ac:spMk id="3" creationId="{1A2BB399-1AE5-4F60-AB33-717E33667F0E}"/>
          </ac:spMkLst>
        </pc:spChg>
        <pc:spChg chg="del mod ord">
          <ac:chgData name="One Skill" userId="8d49c830ac36a521" providerId="LiveId" clId="{0F7C9798-398C-4799-A08A-CF58558ECDDA}" dt="2021-02-08T16:29:40.211" v="38" actId="700"/>
          <ac:spMkLst>
            <pc:docMk/>
            <pc:sldMk cId="940884261" sldId="261"/>
            <ac:spMk id="4" creationId="{16F3CDD2-E8A5-4E68-AC60-AF3176CA5477}"/>
          </ac:spMkLst>
        </pc:spChg>
        <pc:spChg chg="del mod ord">
          <ac:chgData name="One Skill" userId="8d49c830ac36a521" providerId="LiveId" clId="{0F7C9798-398C-4799-A08A-CF58558ECDDA}" dt="2021-02-08T16:29:40.211" v="38" actId="700"/>
          <ac:spMkLst>
            <pc:docMk/>
            <pc:sldMk cId="940884261" sldId="261"/>
            <ac:spMk id="5" creationId="{A7204FEF-B661-496E-AAF7-B6AEBCC1EB2A}"/>
          </ac:spMkLst>
        </pc:spChg>
        <pc:spChg chg="add mod ord">
          <ac:chgData name="One Skill" userId="8d49c830ac36a521" providerId="LiveId" clId="{0F7C9798-398C-4799-A08A-CF58558ECDDA}" dt="2021-02-08T16:29:58.766" v="56" actId="20577"/>
          <ac:spMkLst>
            <pc:docMk/>
            <pc:sldMk cId="940884261" sldId="261"/>
            <ac:spMk id="6" creationId="{3BC05E1A-1740-4F38-9E55-F00773E9F20A}"/>
          </ac:spMkLst>
        </pc:spChg>
        <pc:spChg chg="add mod ord">
          <ac:chgData name="One Skill" userId="8d49c830ac36a521" providerId="LiveId" clId="{0F7C9798-398C-4799-A08A-CF58558ECDDA}" dt="2021-02-08T16:30:02.866" v="68" actId="20577"/>
          <ac:spMkLst>
            <pc:docMk/>
            <pc:sldMk cId="940884261" sldId="261"/>
            <ac:spMk id="7" creationId="{1E556067-6F79-47AE-A450-72DAD96039AC}"/>
          </ac:spMkLst>
        </pc:spChg>
        <pc:spChg chg="add del mod ord">
          <ac:chgData name="One Skill" userId="8d49c830ac36a521" providerId="LiveId" clId="{0F7C9798-398C-4799-A08A-CF58558ECDDA}" dt="2021-02-08T16:30:53.845" v="69" actId="931"/>
          <ac:spMkLst>
            <pc:docMk/>
            <pc:sldMk cId="940884261" sldId="261"/>
            <ac:spMk id="8" creationId="{89678686-EF6E-45EA-877D-4F8EF0504AD8}"/>
          </ac:spMkLst>
        </pc:spChg>
        <pc:spChg chg="add del mod ord">
          <ac:chgData name="One Skill" userId="8d49c830ac36a521" providerId="LiveId" clId="{0F7C9798-398C-4799-A08A-CF58558ECDDA}" dt="2021-02-08T16:30:53.845" v="69" actId="931"/>
          <ac:spMkLst>
            <pc:docMk/>
            <pc:sldMk cId="940884261" sldId="261"/>
            <ac:spMk id="9" creationId="{AB53D6BE-D590-4AA0-B09A-25584F4746E1}"/>
          </ac:spMkLst>
        </pc:spChg>
        <pc:spChg chg="add del mod ord">
          <ac:chgData name="One Skill" userId="8d49c830ac36a521" providerId="LiveId" clId="{0F7C9798-398C-4799-A08A-CF58558ECDDA}" dt="2021-02-08T16:30:53.845" v="69" actId="931"/>
          <ac:spMkLst>
            <pc:docMk/>
            <pc:sldMk cId="940884261" sldId="261"/>
            <ac:spMk id="10" creationId="{59EF16C8-52B9-4664-B94E-C2B5BEE5332E}"/>
          </ac:spMkLst>
        </pc:spChg>
        <pc:spChg chg="add del mod ord">
          <ac:chgData name="One Skill" userId="8d49c830ac36a521" providerId="LiveId" clId="{0F7C9798-398C-4799-A08A-CF58558ECDDA}" dt="2021-02-08T16:30:53.845" v="69" actId="931"/>
          <ac:spMkLst>
            <pc:docMk/>
            <pc:sldMk cId="940884261" sldId="261"/>
            <ac:spMk id="11" creationId="{419B15B5-41A4-4E46-BCF1-2E27349A4C1D}"/>
          </ac:spMkLst>
        </pc:spChg>
        <pc:spChg chg="add del mod">
          <ac:chgData name="One Skill" userId="8d49c830ac36a521" providerId="LiveId" clId="{0F7C9798-398C-4799-A08A-CF58558ECDDA}" dt="2021-02-08T16:31:37.715" v="77"/>
          <ac:spMkLst>
            <pc:docMk/>
            <pc:sldMk cId="940884261" sldId="261"/>
            <ac:spMk id="21" creationId="{A0126EC3-3D70-4209-A855-1F49293111E6}"/>
          </ac:spMkLst>
        </pc:spChg>
        <pc:spChg chg="add del mod">
          <ac:chgData name="One Skill" userId="8d49c830ac36a521" providerId="LiveId" clId="{0F7C9798-398C-4799-A08A-CF58558ECDDA}" dt="2021-02-08T16:31:37.715" v="77"/>
          <ac:spMkLst>
            <pc:docMk/>
            <pc:sldMk cId="940884261" sldId="261"/>
            <ac:spMk id="23" creationId="{974FE23A-369C-4204-9191-30DEF5C2F596}"/>
          </ac:spMkLst>
        </pc:spChg>
        <pc:spChg chg="add del mod">
          <ac:chgData name="One Skill" userId="8d49c830ac36a521" providerId="LiveId" clId="{0F7C9798-398C-4799-A08A-CF58558ECDDA}" dt="2021-02-08T16:31:37.715" v="77"/>
          <ac:spMkLst>
            <pc:docMk/>
            <pc:sldMk cId="940884261" sldId="261"/>
            <ac:spMk id="25" creationId="{621A31AD-8F82-4E62-BCE4-44D966B78F61}"/>
          </ac:spMkLst>
        </pc:spChg>
        <pc:spChg chg="add del mod">
          <ac:chgData name="One Skill" userId="8d49c830ac36a521" providerId="LiveId" clId="{0F7C9798-398C-4799-A08A-CF58558ECDDA}" dt="2021-02-08T16:31:37.715" v="77"/>
          <ac:spMkLst>
            <pc:docMk/>
            <pc:sldMk cId="940884261" sldId="261"/>
            <ac:spMk id="27" creationId="{C86876B5-061B-4CF6-AB69-DC89C7860EBB}"/>
          </ac:spMkLst>
        </pc:spChg>
        <pc:spChg chg="add del mod">
          <ac:chgData name="One Skill" userId="8d49c830ac36a521" providerId="LiveId" clId="{0F7C9798-398C-4799-A08A-CF58558ECDDA}" dt="2021-02-08T16:32:04.190" v="89" actId="931"/>
          <ac:spMkLst>
            <pc:docMk/>
            <pc:sldMk cId="940884261" sldId="261"/>
            <ac:spMk id="37" creationId="{561ECA26-A573-4E3F-B23B-1044E82A1375}"/>
          </ac:spMkLst>
        </pc:spChg>
        <pc:spChg chg="del mod">
          <ac:chgData name="One Skill" userId="8d49c830ac36a521" providerId="LiveId" clId="{0F7C9798-398C-4799-A08A-CF58558ECDDA}" dt="2021-02-08T16:32:44.738" v="93" actId="478"/>
          <ac:spMkLst>
            <pc:docMk/>
            <pc:sldMk cId="940884261" sldId="261"/>
            <ac:spMk id="41" creationId="{C31EFB5B-4F2F-4ADC-B55A-2D092D913127}"/>
          </ac:spMkLst>
        </pc:spChg>
        <pc:spChg chg="mod topLvl">
          <ac:chgData name="One Skill" userId="8d49c830ac36a521" providerId="LiveId" clId="{0F7C9798-398C-4799-A08A-CF58558ECDDA}" dt="2021-02-08T16:33:53.065" v="115" actId="164"/>
          <ac:spMkLst>
            <pc:docMk/>
            <pc:sldMk cId="940884261" sldId="261"/>
            <ac:spMk id="42" creationId="{8A7325C7-18E2-4751-ABC8-51EDEC0314A6}"/>
          </ac:spMkLst>
        </pc:spChg>
        <pc:spChg chg="mod topLvl">
          <ac:chgData name="One Skill" userId="8d49c830ac36a521" providerId="LiveId" clId="{0F7C9798-398C-4799-A08A-CF58558ECDDA}" dt="2021-02-08T16:33:53.065" v="115" actId="164"/>
          <ac:spMkLst>
            <pc:docMk/>
            <pc:sldMk cId="940884261" sldId="261"/>
            <ac:spMk id="43" creationId="{259375A9-EF5A-4C52-8980-B72F06169DB1}"/>
          </ac:spMkLst>
        </pc:spChg>
        <pc:spChg chg="mod">
          <ac:chgData name="One Skill" userId="8d49c830ac36a521" providerId="LiveId" clId="{0F7C9798-398C-4799-A08A-CF58558ECDDA}" dt="2021-02-08T16:33:56.111" v="116" actId="571"/>
          <ac:spMkLst>
            <pc:docMk/>
            <pc:sldMk cId="940884261" sldId="261"/>
            <ac:spMk id="46" creationId="{F41712E6-F2F5-465A-B79E-A55E2C27F707}"/>
          </ac:spMkLst>
        </pc:spChg>
        <pc:spChg chg="mod">
          <ac:chgData name="One Skill" userId="8d49c830ac36a521" providerId="LiveId" clId="{0F7C9798-398C-4799-A08A-CF58558ECDDA}" dt="2021-02-08T16:33:56.111" v="116" actId="571"/>
          <ac:spMkLst>
            <pc:docMk/>
            <pc:sldMk cId="940884261" sldId="261"/>
            <ac:spMk id="47" creationId="{79D9E409-0E0A-4949-BC93-51310265CC85}"/>
          </ac:spMkLst>
        </pc:spChg>
        <pc:spChg chg="mod">
          <ac:chgData name="One Skill" userId="8d49c830ac36a521" providerId="LiveId" clId="{0F7C9798-398C-4799-A08A-CF58558ECDDA}" dt="2021-02-08T16:33:59.604" v="118" actId="571"/>
          <ac:spMkLst>
            <pc:docMk/>
            <pc:sldMk cId="940884261" sldId="261"/>
            <ac:spMk id="49" creationId="{9E271313-7456-44CB-840A-B67EE82E1B41}"/>
          </ac:spMkLst>
        </pc:spChg>
        <pc:spChg chg="mod">
          <ac:chgData name="One Skill" userId="8d49c830ac36a521" providerId="LiveId" clId="{0F7C9798-398C-4799-A08A-CF58558ECDDA}" dt="2021-02-08T16:33:59.604" v="118" actId="571"/>
          <ac:spMkLst>
            <pc:docMk/>
            <pc:sldMk cId="940884261" sldId="261"/>
            <ac:spMk id="50" creationId="{80976726-6CED-41FF-9BE8-81CA12CC93DC}"/>
          </ac:spMkLst>
        </pc:spChg>
        <pc:spChg chg="mod">
          <ac:chgData name="One Skill" userId="8d49c830ac36a521" providerId="LiveId" clId="{0F7C9798-398C-4799-A08A-CF58558ECDDA}" dt="2021-02-08T16:34:04.113" v="120" actId="571"/>
          <ac:spMkLst>
            <pc:docMk/>
            <pc:sldMk cId="940884261" sldId="261"/>
            <ac:spMk id="52" creationId="{29375D7A-E7A3-4433-BD3F-BA919FCEE970}"/>
          </ac:spMkLst>
        </pc:spChg>
        <pc:spChg chg="mod">
          <ac:chgData name="One Skill" userId="8d49c830ac36a521" providerId="LiveId" clId="{0F7C9798-398C-4799-A08A-CF58558ECDDA}" dt="2021-02-08T16:34:04.113" v="120" actId="571"/>
          <ac:spMkLst>
            <pc:docMk/>
            <pc:sldMk cId="940884261" sldId="261"/>
            <ac:spMk id="53" creationId="{14040F92-69DF-4300-B46C-1C9AD561B46A}"/>
          </ac:spMkLst>
        </pc:spChg>
        <pc:grpChg chg="add del mod">
          <ac:chgData name="One Skill" userId="8d49c830ac36a521" providerId="LiveId" clId="{0F7C9798-398C-4799-A08A-CF58558ECDDA}" dt="2021-02-08T16:33:29.248" v="110" actId="165"/>
          <ac:grpSpMkLst>
            <pc:docMk/>
            <pc:sldMk cId="940884261" sldId="261"/>
            <ac:grpSpMk id="40" creationId="{3C154814-B6A0-48E6-A86B-C0E9A76CFC0D}"/>
          </ac:grpSpMkLst>
        </pc:grpChg>
        <pc:grpChg chg="add mod">
          <ac:chgData name="One Skill" userId="8d49c830ac36a521" providerId="LiveId" clId="{0F7C9798-398C-4799-A08A-CF58558ECDDA}" dt="2021-02-08T16:33:53.065" v="115" actId="164"/>
          <ac:grpSpMkLst>
            <pc:docMk/>
            <pc:sldMk cId="940884261" sldId="261"/>
            <ac:grpSpMk id="44" creationId="{E1A59007-BD7C-49C8-9A99-3AF134AC5EBC}"/>
          </ac:grpSpMkLst>
        </pc:grpChg>
        <pc:grpChg chg="add mod">
          <ac:chgData name="One Skill" userId="8d49c830ac36a521" providerId="LiveId" clId="{0F7C9798-398C-4799-A08A-CF58558ECDDA}" dt="2021-02-08T16:33:58.484" v="117" actId="1076"/>
          <ac:grpSpMkLst>
            <pc:docMk/>
            <pc:sldMk cId="940884261" sldId="261"/>
            <ac:grpSpMk id="45" creationId="{2661D40C-055A-4764-983D-27DBDCBA9D74}"/>
          </ac:grpSpMkLst>
        </pc:grpChg>
        <pc:grpChg chg="add mod">
          <ac:chgData name="One Skill" userId="8d49c830ac36a521" providerId="LiveId" clId="{0F7C9798-398C-4799-A08A-CF58558ECDDA}" dt="2021-02-08T16:34:02.583" v="119" actId="1076"/>
          <ac:grpSpMkLst>
            <pc:docMk/>
            <pc:sldMk cId="940884261" sldId="261"/>
            <ac:grpSpMk id="48" creationId="{B4DF8C49-E6E8-49F3-AD17-F6F17784A9C5}"/>
          </ac:grpSpMkLst>
        </pc:grpChg>
        <pc:grpChg chg="add mod">
          <ac:chgData name="One Skill" userId="8d49c830ac36a521" providerId="LiveId" clId="{0F7C9798-398C-4799-A08A-CF58558ECDDA}" dt="2021-02-08T16:34:06.828" v="121" actId="1076"/>
          <ac:grpSpMkLst>
            <pc:docMk/>
            <pc:sldMk cId="940884261" sldId="261"/>
            <ac:grpSpMk id="51" creationId="{EA7C847A-4DF6-4AE3-AE08-4AD8BA7BB191}"/>
          </ac:grpSpMkLst>
        </pc:grpChg>
        <pc:picChg chg="add del mod">
          <ac:chgData name="One Skill" userId="8d49c830ac36a521" providerId="LiveId" clId="{0F7C9798-398C-4799-A08A-CF58558ECDDA}" dt="2021-02-08T16:30:59.229" v="76" actId="478"/>
          <ac:picMkLst>
            <pc:docMk/>
            <pc:sldMk cId="940884261" sldId="261"/>
            <ac:picMk id="13" creationId="{E9CEE3D2-A1B0-4D92-89EE-8D31615DF214}"/>
          </ac:picMkLst>
        </pc:picChg>
        <pc:picChg chg="add del mod">
          <ac:chgData name="One Skill" userId="8d49c830ac36a521" providerId="LiveId" clId="{0F7C9798-398C-4799-A08A-CF58558ECDDA}" dt="2021-02-08T16:30:59.229" v="76" actId="478"/>
          <ac:picMkLst>
            <pc:docMk/>
            <pc:sldMk cId="940884261" sldId="261"/>
            <ac:picMk id="15" creationId="{95357ED3-09E9-4F29-ACDA-186B33FED162}"/>
          </ac:picMkLst>
        </pc:picChg>
        <pc:picChg chg="add del mod">
          <ac:chgData name="One Skill" userId="8d49c830ac36a521" providerId="LiveId" clId="{0F7C9798-398C-4799-A08A-CF58558ECDDA}" dt="2021-02-08T16:30:59.229" v="76" actId="478"/>
          <ac:picMkLst>
            <pc:docMk/>
            <pc:sldMk cId="940884261" sldId="261"/>
            <ac:picMk id="17" creationId="{6FCAB958-840B-4236-A407-89813CD4967E}"/>
          </ac:picMkLst>
        </pc:picChg>
        <pc:picChg chg="add del mod">
          <ac:chgData name="One Skill" userId="8d49c830ac36a521" providerId="LiveId" clId="{0F7C9798-398C-4799-A08A-CF58558ECDDA}" dt="2021-02-08T16:30:59.229" v="76" actId="478"/>
          <ac:picMkLst>
            <pc:docMk/>
            <pc:sldMk cId="940884261" sldId="261"/>
            <ac:picMk id="19" creationId="{C4B51829-978B-4385-97F9-EB9DF53BDCB3}"/>
          </ac:picMkLst>
        </pc:picChg>
        <pc:picChg chg="add mod modCrop">
          <ac:chgData name="One Skill" userId="8d49c830ac36a521" providerId="LiveId" clId="{0F7C9798-398C-4799-A08A-CF58558ECDDA}" dt="2021-02-08T16:31:50.421" v="87" actId="18131"/>
          <ac:picMkLst>
            <pc:docMk/>
            <pc:sldMk cId="940884261" sldId="261"/>
            <ac:picMk id="29" creationId="{6663841C-A2B6-41EA-A664-4EFB25927FD2}"/>
          </ac:picMkLst>
        </pc:picChg>
        <pc:picChg chg="add mod modCrop">
          <ac:chgData name="One Skill" userId="8d49c830ac36a521" providerId="LiveId" clId="{0F7C9798-398C-4799-A08A-CF58558ECDDA}" dt="2021-02-08T16:31:45.176" v="86" actId="18131"/>
          <ac:picMkLst>
            <pc:docMk/>
            <pc:sldMk cId="940884261" sldId="261"/>
            <ac:picMk id="31" creationId="{9C43FAF5-E7E2-4ECD-90D3-F5E91B808DE7}"/>
          </ac:picMkLst>
        </pc:picChg>
        <pc:picChg chg="add del mod">
          <ac:chgData name="One Skill" userId="8d49c830ac36a521" providerId="LiveId" clId="{0F7C9798-398C-4799-A08A-CF58558ECDDA}" dt="2021-02-08T16:31:55.273" v="88" actId="478"/>
          <ac:picMkLst>
            <pc:docMk/>
            <pc:sldMk cId="940884261" sldId="261"/>
            <ac:picMk id="33" creationId="{F6618ACC-0EFC-4A7A-9A1D-8A7D30C9B9FA}"/>
          </ac:picMkLst>
        </pc:picChg>
        <pc:picChg chg="add mod">
          <ac:chgData name="One Skill" userId="8d49c830ac36a521" providerId="LiveId" clId="{0F7C9798-398C-4799-A08A-CF58558ECDDA}" dt="2021-02-08T16:31:39.209" v="85" actId="962"/>
          <ac:picMkLst>
            <pc:docMk/>
            <pc:sldMk cId="940884261" sldId="261"/>
            <ac:picMk id="35" creationId="{29CD935C-0054-4036-AFB1-2BE74F91FA55}"/>
          </ac:picMkLst>
        </pc:picChg>
        <pc:picChg chg="add mod">
          <ac:chgData name="One Skill" userId="8d49c830ac36a521" providerId="LiveId" clId="{0F7C9798-398C-4799-A08A-CF58558ECDDA}" dt="2021-02-08T16:32:05.035" v="90" actId="27614"/>
          <ac:picMkLst>
            <pc:docMk/>
            <pc:sldMk cId="940884261" sldId="261"/>
            <ac:picMk id="39" creationId="{9154E56C-1C5A-4AF5-8CC8-5C28904CC31E}"/>
          </ac:picMkLst>
        </pc:picChg>
      </pc:sldChg>
      <pc:sldChg chg="addSp delSp modSp new mod modClrScheme modAnim chgLayout">
        <pc:chgData name="One Skill" userId="8d49c830ac36a521" providerId="LiveId" clId="{0F7C9798-398C-4799-A08A-CF58558ECDDA}" dt="2021-02-08T16:56:17.198" v="302"/>
        <pc:sldMkLst>
          <pc:docMk/>
          <pc:sldMk cId="4149863547" sldId="261"/>
        </pc:sldMkLst>
        <pc:spChg chg="mod ord">
          <ac:chgData name="One Skill" userId="8d49c830ac36a521" providerId="LiveId" clId="{0F7C9798-398C-4799-A08A-CF58558ECDDA}" dt="2021-02-08T16:52:06.087" v="216" actId="700"/>
          <ac:spMkLst>
            <pc:docMk/>
            <pc:sldMk cId="4149863547" sldId="261"/>
            <ac:spMk id="2" creationId="{63DB43B0-C8A2-4E90-AA8A-8F594588B8F4}"/>
          </ac:spMkLst>
        </pc:spChg>
        <pc:spChg chg="mod ord">
          <ac:chgData name="One Skill" userId="8d49c830ac36a521" providerId="LiveId" clId="{0F7C9798-398C-4799-A08A-CF58558ECDDA}" dt="2021-02-08T16:52:06.087" v="216" actId="700"/>
          <ac:spMkLst>
            <pc:docMk/>
            <pc:sldMk cId="4149863547" sldId="261"/>
            <ac:spMk id="3" creationId="{6805C74E-9C27-493E-8D10-0A38870B5686}"/>
          </ac:spMkLst>
        </pc:spChg>
        <pc:spChg chg="del mod ord">
          <ac:chgData name="One Skill" userId="8d49c830ac36a521" providerId="LiveId" clId="{0F7C9798-398C-4799-A08A-CF58558ECDDA}" dt="2021-02-08T16:52:06.087" v="216" actId="700"/>
          <ac:spMkLst>
            <pc:docMk/>
            <pc:sldMk cId="4149863547" sldId="261"/>
            <ac:spMk id="4" creationId="{9E448E1E-4A7B-4718-BBEE-0463127CF1DB}"/>
          </ac:spMkLst>
        </pc:spChg>
        <pc:spChg chg="del mod ord">
          <ac:chgData name="One Skill" userId="8d49c830ac36a521" providerId="LiveId" clId="{0F7C9798-398C-4799-A08A-CF58558ECDDA}" dt="2021-02-08T16:52:06.087" v="216" actId="700"/>
          <ac:spMkLst>
            <pc:docMk/>
            <pc:sldMk cId="4149863547" sldId="261"/>
            <ac:spMk id="5" creationId="{0ACDFED7-1F29-4C21-AD19-86259040D1B5}"/>
          </ac:spMkLst>
        </pc:spChg>
        <pc:spChg chg="add mod ord">
          <ac:chgData name="One Skill" userId="8d49c830ac36a521" providerId="LiveId" clId="{0F7C9798-398C-4799-A08A-CF58558ECDDA}" dt="2021-02-08T16:52:29.622" v="232" actId="20577"/>
          <ac:spMkLst>
            <pc:docMk/>
            <pc:sldMk cId="4149863547" sldId="261"/>
            <ac:spMk id="6" creationId="{78FE0085-E13F-49B1-A695-98E625DF3119}"/>
          </ac:spMkLst>
        </pc:spChg>
        <pc:spChg chg="add mod ord">
          <ac:chgData name="One Skill" userId="8d49c830ac36a521" providerId="LiveId" clId="{0F7C9798-398C-4799-A08A-CF58558ECDDA}" dt="2021-02-08T16:52:33.408" v="244" actId="20577"/>
          <ac:spMkLst>
            <pc:docMk/>
            <pc:sldMk cId="4149863547" sldId="261"/>
            <ac:spMk id="7" creationId="{88432CF5-E544-4108-B52D-7C30BB9DB600}"/>
          </ac:spMkLst>
        </pc:spChg>
        <pc:spChg chg="add del mod ord">
          <ac:chgData name="One Skill" userId="8d49c830ac36a521" providerId="LiveId" clId="{0F7C9798-398C-4799-A08A-CF58558ECDDA}" dt="2021-02-08T16:52:53.865" v="245"/>
          <ac:spMkLst>
            <pc:docMk/>
            <pc:sldMk cId="4149863547" sldId="261"/>
            <ac:spMk id="8" creationId="{F4B27A0D-79BA-4B97-B748-0C8C7A8D8D03}"/>
          </ac:spMkLst>
        </pc:spChg>
        <pc:spChg chg="add del mod ord">
          <ac:chgData name="One Skill" userId="8d49c830ac36a521" providerId="LiveId" clId="{0F7C9798-398C-4799-A08A-CF58558ECDDA}" dt="2021-02-08T16:52:53.865" v="245"/>
          <ac:spMkLst>
            <pc:docMk/>
            <pc:sldMk cId="4149863547" sldId="261"/>
            <ac:spMk id="9" creationId="{EF5CADAC-5879-4018-AC95-977F07D6BA61}"/>
          </ac:spMkLst>
        </pc:spChg>
        <pc:spChg chg="add del mod ord">
          <ac:chgData name="One Skill" userId="8d49c830ac36a521" providerId="LiveId" clId="{0F7C9798-398C-4799-A08A-CF58558ECDDA}" dt="2021-02-08T16:52:53.865" v="245"/>
          <ac:spMkLst>
            <pc:docMk/>
            <pc:sldMk cId="4149863547" sldId="261"/>
            <ac:spMk id="10" creationId="{2E83BBB2-5E7E-459D-8D5F-539155FEBFAA}"/>
          </ac:spMkLst>
        </pc:spChg>
        <pc:spChg chg="add del mod ord">
          <ac:chgData name="One Skill" userId="8d49c830ac36a521" providerId="LiveId" clId="{0F7C9798-398C-4799-A08A-CF58558ECDDA}" dt="2021-02-08T16:52:53.865" v="245"/>
          <ac:spMkLst>
            <pc:docMk/>
            <pc:sldMk cId="4149863547" sldId="261"/>
            <ac:spMk id="11" creationId="{1BC046DB-13FF-4B46-9DD9-106463EADB51}"/>
          </ac:spMkLst>
        </pc:spChg>
        <pc:spChg chg="add del mod">
          <ac:chgData name="One Skill" userId="8d49c830ac36a521" providerId="LiveId" clId="{0F7C9798-398C-4799-A08A-CF58558ECDDA}" dt="2021-02-08T16:53:14.047" v="256" actId="931"/>
          <ac:spMkLst>
            <pc:docMk/>
            <pc:sldMk cId="4149863547" sldId="261"/>
            <ac:spMk id="21" creationId="{F31D3A8A-1F2B-4226-B504-16C143755D58}"/>
          </ac:spMkLst>
        </pc:spChg>
        <pc:spChg chg="del mod">
          <ac:chgData name="One Skill" userId="8d49c830ac36a521" providerId="LiveId" clId="{0F7C9798-398C-4799-A08A-CF58558ECDDA}" dt="2021-02-08T16:53:38.263" v="261" actId="478"/>
          <ac:spMkLst>
            <pc:docMk/>
            <pc:sldMk cId="4149863547" sldId="261"/>
            <ac:spMk id="25" creationId="{7AA6C875-90B6-4E39-8A59-6482D4AD3FCC}"/>
          </ac:spMkLst>
        </pc:spChg>
        <pc:spChg chg="mod topLvl">
          <ac:chgData name="One Skill" userId="8d49c830ac36a521" providerId="LiveId" clId="{0F7C9798-398C-4799-A08A-CF58558ECDDA}" dt="2021-02-08T16:54:37.219" v="276" actId="164"/>
          <ac:spMkLst>
            <pc:docMk/>
            <pc:sldMk cId="4149863547" sldId="261"/>
            <ac:spMk id="26" creationId="{1D4B2643-5E05-4472-B286-C7B5BD96AAB8}"/>
          </ac:spMkLst>
        </pc:spChg>
        <pc:spChg chg="mod topLvl">
          <ac:chgData name="One Skill" userId="8d49c830ac36a521" providerId="LiveId" clId="{0F7C9798-398C-4799-A08A-CF58558ECDDA}" dt="2021-02-08T16:54:37.219" v="276" actId="164"/>
          <ac:spMkLst>
            <pc:docMk/>
            <pc:sldMk cId="4149863547" sldId="261"/>
            <ac:spMk id="27" creationId="{FED09CF2-A184-4F25-B123-A37B907E90A4}"/>
          </ac:spMkLst>
        </pc:spChg>
        <pc:spChg chg="mod">
          <ac:chgData name="One Skill" userId="8d49c830ac36a521" providerId="LiveId" clId="{0F7C9798-398C-4799-A08A-CF58558ECDDA}" dt="2021-02-08T16:54:40.149" v="277" actId="571"/>
          <ac:spMkLst>
            <pc:docMk/>
            <pc:sldMk cId="4149863547" sldId="261"/>
            <ac:spMk id="30" creationId="{68E64944-955A-471E-A022-10B82DDFD3B5}"/>
          </ac:spMkLst>
        </pc:spChg>
        <pc:spChg chg="mod">
          <ac:chgData name="One Skill" userId="8d49c830ac36a521" providerId="LiveId" clId="{0F7C9798-398C-4799-A08A-CF58558ECDDA}" dt="2021-02-08T16:54:40.149" v="277" actId="571"/>
          <ac:spMkLst>
            <pc:docMk/>
            <pc:sldMk cId="4149863547" sldId="261"/>
            <ac:spMk id="31" creationId="{F69EE019-0D91-4C25-A6E9-E38AC02E81AB}"/>
          </ac:spMkLst>
        </pc:spChg>
        <pc:spChg chg="mod">
          <ac:chgData name="One Skill" userId="8d49c830ac36a521" providerId="LiveId" clId="{0F7C9798-398C-4799-A08A-CF58558ECDDA}" dt="2021-02-08T16:54:44.401" v="279" actId="571"/>
          <ac:spMkLst>
            <pc:docMk/>
            <pc:sldMk cId="4149863547" sldId="261"/>
            <ac:spMk id="33" creationId="{C9C520D4-57F2-472B-B46B-FA2280CCD11E}"/>
          </ac:spMkLst>
        </pc:spChg>
        <pc:spChg chg="mod">
          <ac:chgData name="One Skill" userId="8d49c830ac36a521" providerId="LiveId" clId="{0F7C9798-398C-4799-A08A-CF58558ECDDA}" dt="2021-02-08T16:54:44.401" v="279" actId="571"/>
          <ac:spMkLst>
            <pc:docMk/>
            <pc:sldMk cId="4149863547" sldId="261"/>
            <ac:spMk id="34" creationId="{40E0FABE-2460-4FBD-8F08-057F23D1C343}"/>
          </ac:spMkLst>
        </pc:spChg>
        <pc:spChg chg="mod">
          <ac:chgData name="One Skill" userId="8d49c830ac36a521" providerId="LiveId" clId="{0F7C9798-398C-4799-A08A-CF58558ECDDA}" dt="2021-02-08T16:54:48.396" v="281" actId="571"/>
          <ac:spMkLst>
            <pc:docMk/>
            <pc:sldMk cId="4149863547" sldId="261"/>
            <ac:spMk id="36" creationId="{B6A5D415-3E0E-491E-BFC8-6DECC5F804D7}"/>
          </ac:spMkLst>
        </pc:spChg>
        <pc:spChg chg="mod">
          <ac:chgData name="One Skill" userId="8d49c830ac36a521" providerId="LiveId" clId="{0F7C9798-398C-4799-A08A-CF58558ECDDA}" dt="2021-02-08T16:54:48.396" v="281" actId="571"/>
          <ac:spMkLst>
            <pc:docMk/>
            <pc:sldMk cId="4149863547" sldId="261"/>
            <ac:spMk id="37" creationId="{59DBFC52-2C81-4696-A148-03C8D749E77B}"/>
          </ac:spMkLst>
        </pc:spChg>
        <pc:grpChg chg="add del mod">
          <ac:chgData name="One Skill" userId="8d49c830ac36a521" providerId="LiveId" clId="{0F7C9798-398C-4799-A08A-CF58558ECDDA}" dt="2021-02-08T16:53:43.375" v="263" actId="165"/>
          <ac:grpSpMkLst>
            <pc:docMk/>
            <pc:sldMk cId="4149863547" sldId="261"/>
            <ac:grpSpMk id="24" creationId="{F2C19604-C508-45FB-8416-F4B570A6240F}"/>
          </ac:grpSpMkLst>
        </pc:grpChg>
        <pc:grpChg chg="add mod">
          <ac:chgData name="One Skill" userId="8d49c830ac36a521" providerId="LiveId" clId="{0F7C9798-398C-4799-A08A-CF58558ECDDA}" dt="2021-02-08T16:54:37.219" v="276" actId="164"/>
          <ac:grpSpMkLst>
            <pc:docMk/>
            <pc:sldMk cId="4149863547" sldId="261"/>
            <ac:grpSpMk id="28" creationId="{E6FCB0EB-979C-460C-9EA0-D0043A07A8CA}"/>
          </ac:grpSpMkLst>
        </pc:grpChg>
        <pc:grpChg chg="add mod">
          <ac:chgData name="One Skill" userId="8d49c830ac36a521" providerId="LiveId" clId="{0F7C9798-398C-4799-A08A-CF58558ECDDA}" dt="2021-02-08T16:54:42.797" v="278" actId="1076"/>
          <ac:grpSpMkLst>
            <pc:docMk/>
            <pc:sldMk cId="4149863547" sldId="261"/>
            <ac:grpSpMk id="29" creationId="{A2E316EA-82BD-40D9-B212-5F367FA1DF1C}"/>
          </ac:grpSpMkLst>
        </pc:grpChg>
        <pc:grpChg chg="add mod">
          <ac:chgData name="One Skill" userId="8d49c830ac36a521" providerId="LiveId" clId="{0F7C9798-398C-4799-A08A-CF58558ECDDA}" dt="2021-02-08T16:54:46.550" v="280" actId="1076"/>
          <ac:grpSpMkLst>
            <pc:docMk/>
            <pc:sldMk cId="4149863547" sldId="261"/>
            <ac:grpSpMk id="32" creationId="{F1874120-1462-464C-9317-A6B90C27F322}"/>
          </ac:grpSpMkLst>
        </pc:grpChg>
        <pc:grpChg chg="add mod">
          <ac:chgData name="One Skill" userId="8d49c830ac36a521" providerId="LiveId" clId="{0F7C9798-398C-4799-A08A-CF58558ECDDA}" dt="2021-02-08T16:54:50.428" v="282" actId="1076"/>
          <ac:grpSpMkLst>
            <pc:docMk/>
            <pc:sldMk cId="4149863547" sldId="261"/>
            <ac:grpSpMk id="35" creationId="{7CAD4CCB-D4E2-4F96-A0DE-6F122C0891E5}"/>
          </ac:grpSpMkLst>
        </pc:grpChg>
        <pc:picChg chg="add del mod">
          <ac:chgData name="One Skill" userId="8d49c830ac36a521" providerId="LiveId" clId="{0F7C9798-398C-4799-A08A-CF58558ECDDA}" dt="2021-02-08T16:53:04.928" v="255" actId="478"/>
          <ac:picMkLst>
            <pc:docMk/>
            <pc:sldMk cId="4149863547" sldId="261"/>
            <ac:picMk id="13" creationId="{A59DC15E-F171-4657-AA38-FFF5008174FF}"/>
          </ac:picMkLst>
        </pc:picChg>
        <pc:picChg chg="add mod modCrop">
          <ac:chgData name="One Skill" userId="8d49c830ac36a521" providerId="LiveId" clId="{0F7C9798-398C-4799-A08A-CF58558ECDDA}" dt="2021-02-08T16:53:19.784" v="258" actId="18131"/>
          <ac:picMkLst>
            <pc:docMk/>
            <pc:sldMk cId="4149863547" sldId="261"/>
            <ac:picMk id="15" creationId="{2C1E7A76-87D0-4CDA-A968-A0F739FD8E94}"/>
          </ac:picMkLst>
        </pc:picChg>
        <pc:picChg chg="add mod modCrop">
          <ac:chgData name="One Skill" userId="8d49c830ac36a521" providerId="LiveId" clId="{0F7C9798-398C-4799-A08A-CF58558ECDDA}" dt="2021-02-08T16:53:01.420" v="254" actId="18131"/>
          <ac:picMkLst>
            <pc:docMk/>
            <pc:sldMk cId="4149863547" sldId="261"/>
            <ac:picMk id="17" creationId="{E9BD66A7-5570-4807-90CD-EBAE9CEB0B7D}"/>
          </ac:picMkLst>
        </pc:picChg>
        <pc:picChg chg="add mod">
          <ac:chgData name="One Skill" userId="8d49c830ac36a521" providerId="LiveId" clId="{0F7C9798-398C-4799-A08A-CF58558ECDDA}" dt="2021-02-08T16:52:55.328" v="253" actId="962"/>
          <ac:picMkLst>
            <pc:docMk/>
            <pc:sldMk cId="4149863547" sldId="261"/>
            <ac:picMk id="19" creationId="{0ABE5B49-127C-410F-BB75-F4537AB05B2E}"/>
          </ac:picMkLst>
        </pc:picChg>
        <pc:picChg chg="add mod">
          <ac:chgData name="One Skill" userId="8d49c830ac36a521" providerId="LiveId" clId="{0F7C9798-398C-4799-A08A-CF58558ECDDA}" dt="2021-02-08T16:53:15.216" v="257" actId="27614"/>
          <ac:picMkLst>
            <pc:docMk/>
            <pc:sldMk cId="4149863547" sldId="261"/>
            <ac:picMk id="23" creationId="{294BF6AB-7BEE-47B5-847A-01D8ED504EF6}"/>
          </ac:picMkLst>
        </pc:picChg>
      </pc:sldChg>
      <pc:sldChg chg="add del">
        <pc:chgData name="One Skill" userId="8d49c830ac36a521" providerId="LiveId" clId="{0F7C9798-398C-4799-A08A-CF58558ECDDA}" dt="2021-02-08T16:40:10.165" v="153" actId="47"/>
        <pc:sldMkLst>
          <pc:docMk/>
          <pc:sldMk cId="1037813220" sldId="262"/>
        </pc:sldMkLst>
      </pc:sldChg>
      <pc:sldChg chg="modSp add del mod modClrScheme chgLayout">
        <pc:chgData name="One Skill" userId="8d49c830ac36a521" providerId="LiveId" clId="{0F7C9798-398C-4799-A08A-CF58558ECDDA}" dt="2021-02-08T16:43:48.696" v="174" actId="47"/>
        <pc:sldMkLst>
          <pc:docMk/>
          <pc:sldMk cId="1054762039" sldId="262"/>
        </pc:sldMkLst>
        <pc:spChg chg="mod ord">
          <ac:chgData name="One Skill" userId="8d49c830ac36a521" providerId="LiveId" clId="{0F7C9798-398C-4799-A08A-CF58558ECDDA}" dt="2021-02-08T16:42:30.416" v="165" actId="700"/>
          <ac:spMkLst>
            <pc:docMk/>
            <pc:sldMk cId="1054762039" sldId="262"/>
            <ac:spMk id="3" creationId="{1A2BB399-1AE5-4F60-AB33-717E33667F0E}"/>
          </ac:spMkLst>
        </pc:spChg>
        <pc:spChg chg="mod ord">
          <ac:chgData name="One Skill" userId="8d49c830ac36a521" providerId="LiveId" clId="{0F7C9798-398C-4799-A08A-CF58558ECDDA}" dt="2021-02-08T16:42:30.416" v="165" actId="700"/>
          <ac:spMkLst>
            <pc:docMk/>
            <pc:sldMk cId="1054762039" sldId="262"/>
            <ac:spMk id="6" creationId="{3BC05E1A-1740-4F38-9E55-F00773E9F20A}"/>
          </ac:spMkLst>
        </pc:spChg>
        <pc:spChg chg="mod ord">
          <ac:chgData name="One Skill" userId="8d49c830ac36a521" providerId="LiveId" clId="{0F7C9798-398C-4799-A08A-CF58558ECDDA}" dt="2021-02-08T16:42:30.416" v="165" actId="700"/>
          <ac:spMkLst>
            <pc:docMk/>
            <pc:sldMk cId="1054762039" sldId="262"/>
            <ac:spMk id="7" creationId="{1E556067-6F79-47AE-A450-72DAD96039AC}"/>
          </ac:spMkLst>
        </pc:spChg>
        <pc:grpChg chg="mod">
          <ac:chgData name="One Skill" userId="8d49c830ac36a521" providerId="LiveId" clId="{0F7C9798-398C-4799-A08A-CF58558ECDDA}" dt="2021-02-08T16:42:42.950" v="167" actId="14100"/>
          <ac:grpSpMkLst>
            <pc:docMk/>
            <pc:sldMk cId="1054762039" sldId="262"/>
            <ac:grpSpMk id="44" creationId="{E1A59007-BD7C-49C8-9A99-3AF134AC5EBC}"/>
          </ac:grpSpMkLst>
        </pc:grpChg>
        <pc:grpChg chg="mod">
          <ac:chgData name="One Skill" userId="8d49c830ac36a521" providerId="LiveId" clId="{0F7C9798-398C-4799-A08A-CF58558ECDDA}" dt="2021-02-08T16:42:47.272" v="169" actId="14100"/>
          <ac:grpSpMkLst>
            <pc:docMk/>
            <pc:sldMk cId="1054762039" sldId="262"/>
            <ac:grpSpMk id="45" creationId="{2661D40C-055A-4764-983D-27DBDCBA9D74}"/>
          </ac:grpSpMkLst>
        </pc:grpChg>
        <pc:grpChg chg="mod">
          <ac:chgData name="One Skill" userId="8d49c830ac36a521" providerId="LiveId" clId="{0F7C9798-398C-4799-A08A-CF58558ECDDA}" dt="2021-02-08T16:42:51.283" v="171" actId="14100"/>
          <ac:grpSpMkLst>
            <pc:docMk/>
            <pc:sldMk cId="1054762039" sldId="262"/>
            <ac:grpSpMk id="48" creationId="{B4DF8C49-E6E8-49F3-AD17-F6F17784A9C5}"/>
          </ac:grpSpMkLst>
        </pc:grpChg>
        <pc:grpChg chg="mod">
          <ac:chgData name="One Skill" userId="8d49c830ac36a521" providerId="LiveId" clId="{0F7C9798-398C-4799-A08A-CF58558ECDDA}" dt="2021-02-08T16:42:55.613" v="173" actId="14100"/>
          <ac:grpSpMkLst>
            <pc:docMk/>
            <pc:sldMk cId="1054762039" sldId="262"/>
            <ac:grpSpMk id="51" creationId="{EA7C847A-4DF6-4AE3-AE08-4AD8BA7BB191}"/>
          </ac:grpSpMkLst>
        </pc:grpChg>
        <pc:picChg chg="mod ord modCrop">
          <ac:chgData name="One Skill" userId="8d49c830ac36a521" providerId="LiveId" clId="{0F7C9798-398C-4799-A08A-CF58558ECDDA}" dt="2021-02-08T16:42:30.416" v="165" actId="700"/>
          <ac:picMkLst>
            <pc:docMk/>
            <pc:sldMk cId="1054762039" sldId="262"/>
            <ac:picMk id="29" creationId="{6663841C-A2B6-41EA-A664-4EFB25927FD2}"/>
          </ac:picMkLst>
        </pc:picChg>
        <pc:picChg chg="mod ord modCrop">
          <ac:chgData name="One Skill" userId="8d49c830ac36a521" providerId="LiveId" clId="{0F7C9798-398C-4799-A08A-CF58558ECDDA}" dt="2021-02-08T16:42:30.416" v="165" actId="700"/>
          <ac:picMkLst>
            <pc:docMk/>
            <pc:sldMk cId="1054762039" sldId="262"/>
            <ac:picMk id="31" creationId="{9C43FAF5-E7E2-4ECD-90D3-F5E91B808DE7}"/>
          </ac:picMkLst>
        </pc:picChg>
        <pc:picChg chg="mod ord modCrop">
          <ac:chgData name="One Skill" userId="8d49c830ac36a521" providerId="LiveId" clId="{0F7C9798-398C-4799-A08A-CF58558ECDDA}" dt="2021-02-08T16:42:30.416" v="165" actId="700"/>
          <ac:picMkLst>
            <pc:docMk/>
            <pc:sldMk cId="1054762039" sldId="262"/>
            <ac:picMk id="35" creationId="{29CD935C-0054-4036-AFB1-2BE74F91FA55}"/>
          </ac:picMkLst>
        </pc:picChg>
        <pc:picChg chg="mod ord modCrop">
          <ac:chgData name="One Skill" userId="8d49c830ac36a521" providerId="LiveId" clId="{0F7C9798-398C-4799-A08A-CF58558ECDDA}" dt="2021-02-08T16:42:30.416" v="165" actId="700"/>
          <ac:picMkLst>
            <pc:docMk/>
            <pc:sldMk cId="1054762039" sldId="262"/>
            <ac:picMk id="39" creationId="{9154E56C-1C5A-4AF5-8CC8-5C28904CC31E}"/>
          </ac:picMkLst>
        </pc:picChg>
      </pc:sldChg>
      <pc:sldChg chg="modSp add mod modClrScheme chgLayout">
        <pc:chgData name="One Skill" userId="8d49c830ac36a521" providerId="LiveId" clId="{0F7C9798-398C-4799-A08A-CF58558ECDDA}" dt="2021-02-08T16:58:49.824" v="322" actId="14100"/>
        <pc:sldMkLst>
          <pc:docMk/>
          <pc:sldMk cId="3052129752" sldId="262"/>
        </pc:sldMkLst>
        <pc:spChg chg="mod ord">
          <ac:chgData name="One Skill" userId="8d49c830ac36a521" providerId="LiveId" clId="{0F7C9798-398C-4799-A08A-CF58558ECDDA}" dt="2021-02-08T16:58:21.725" v="314" actId="700"/>
          <ac:spMkLst>
            <pc:docMk/>
            <pc:sldMk cId="3052129752" sldId="262"/>
            <ac:spMk id="3" creationId="{6805C74E-9C27-493E-8D10-0A38870B5686}"/>
          </ac:spMkLst>
        </pc:spChg>
        <pc:spChg chg="mod ord">
          <ac:chgData name="One Skill" userId="8d49c830ac36a521" providerId="LiveId" clId="{0F7C9798-398C-4799-A08A-CF58558ECDDA}" dt="2021-02-08T16:58:21.725" v="314" actId="700"/>
          <ac:spMkLst>
            <pc:docMk/>
            <pc:sldMk cId="3052129752" sldId="262"/>
            <ac:spMk id="6" creationId="{78FE0085-E13F-49B1-A695-98E625DF3119}"/>
          </ac:spMkLst>
        </pc:spChg>
        <pc:spChg chg="mod ord">
          <ac:chgData name="One Skill" userId="8d49c830ac36a521" providerId="LiveId" clId="{0F7C9798-398C-4799-A08A-CF58558ECDDA}" dt="2021-02-08T16:58:21.725" v="314" actId="700"/>
          <ac:spMkLst>
            <pc:docMk/>
            <pc:sldMk cId="3052129752" sldId="262"/>
            <ac:spMk id="7" creationId="{88432CF5-E544-4108-B52D-7C30BB9DB600}"/>
          </ac:spMkLst>
        </pc:spChg>
        <pc:grpChg chg="mod">
          <ac:chgData name="One Skill" userId="8d49c830ac36a521" providerId="LiveId" clId="{0F7C9798-398C-4799-A08A-CF58558ECDDA}" dt="2021-02-08T16:58:36.325" v="316" actId="14100"/>
          <ac:grpSpMkLst>
            <pc:docMk/>
            <pc:sldMk cId="3052129752" sldId="262"/>
            <ac:grpSpMk id="28" creationId="{E6FCB0EB-979C-460C-9EA0-D0043A07A8CA}"/>
          </ac:grpSpMkLst>
        </pc:grpChg>
        <pc:grpChg chg="mod">
          <ac:chgData name="One Skill" userId="8d49c830ac36a521" providerId="LiveId" clId="{0F7C9798-398C-4799-A08A-CF58558ECDDA}" dt="2021-02-08T16:58:40.571" v="318" actId="14100"/>
          <ac:grpSpMkLst>
            <pc:docMk/>
            <pc:sldMk cId="3052129752" sldId="262"/>
            <ac:grpSpMk id="29" creationId="{A2E316EA-82BD-40D9-B212-5F367FA1DF1C}"/>
          </ac:grpSpMkLst>
        </pc:grpChg>
        <pc:grpChg chg="mod">
          <ac:chgData name="One Skill" userId="8d49c830ac36a521" providerId="LiveId" clId="{0F7C9798-398C-4799-A08A-CF58558ECDDA}" dt="2021-02-08T16:58:45.784" v="320" actId="14100"/>
          <ac:grpSpMkLst>
            <pc:docMk/>
            <pc:sldMk cId="3052129752" sldId="262"/>
            <ac:grpSpMk id="32" creationId="{F1874120-1462-464C-9317-A6B90C27F322}"/>
          </ac:grpSpMkLst>
        </pc:grpChg>
        <pc:grpChg chg="mod">
          <ac:chgData name="One Skill" userId="8d49c830ac36a521" providerId="LiveId" clId="{0F7C9798-398C-4799-A08A-CF58558ECDDA}" dt="2021-02-08T16:58:49.824" v="322" actId="14100"/>
          <ac:grpSpMkLst>
            <pc:docMk/>
            <pc:sldMk cId="3052129752" sldId="262"/>
            <ac:grpSpMk id="35" creationId="{7CAD4CCB-D4E2-4F96-A0DE-6F122C0891E5}"/>
          </ac:grpSpMkLst>
        </pc:grpChg>
        <pc:picChg chg="mod ord modCrop">
          <ac:chgData name="One Skill" userId="8d49c830ac36a521" providerId="LiveId" clId="{0F7C9798-398C-4799-A08A-CF58558ECDDA}" dt="2021-02-08T16:58:21.725" v="314" actId="700"/>
          <ac:picMkLst>
            <pc:docMk/>
            <pc:sldMk cId="3052129752" sldId="262"/>
            <ac:picMk id="15" creationId="{2C1E7A76-87D0-4CDA-A968-A0F739FD8E94}"/>
          </ac:picMkLst>
        </pc:picChg>
        <pc:picChg chg="mod ord modCrop">
          <ac:chgData name="One Skill" userId="8d49c830ac36a521" providerId="LiveId" clId="{0F7C9798-398C-4799-A08A-CF58558ECDDA}" dt="2021-02-08T16:58:21.725" v="314" actId="700"/>
          <ac:picMkLst>
            <pc:docMk/>
            <pc:sldMk cId="3052129752" sldId="262"/>
            <ac:picMk id="17" creationId="{E9BD66A7-5570-4807-90CD-EBAE9CEB0B7D}"/>
          </ac:picMkLst>
        </pc:picChg>
        <pc:picChg chg="mod ord modCrop">
          <ac:chgData name="One Skill" userId="8d49c830ac36a521" providerId="LiveId" clId="{0F7C9798-398C-4799-A08A-CF58558ECDDA}" dt="2021-02-08T16:58:21.725" v="314" actId="700"/>
          <ac:picMkLst>
            <pc:docMk/>
            <pc:sldMk cId="3052129752" sldId="262"/>
            <ac:picMk id="19" creationId="{0ABE5B49-127C-410F-BB75-F4537AB05B2E}"/>
          </ac:picMkLst>
        </pc:picChg>
        <pc:picChg chg="mod ord modCrop">
          <ac:chgData name="One Skill" userId="8d49c830ac36a521" providerId="LiveId" clId="{0F7C9798-398C-4799-A08A-CF58558ECDDA}" dt="2021-02-08T16:58:21.725" v="314" actId="700"/>
          <ac:picMkLst>
            <pc:docMk/>
            <pc:sldMk cId="3052129752" sldId="262"/>
            <ac:picMk id="23" creationId="{294BF6AB-7BEE-47B5-847A-01D8ED504EF6}"/>
          </ac:picMkLst>
        </pc:picChg>
      </pc:sldChg>
      <pc:sldChg chg="addSp delSp modSp new mod modClrScheme modAnim chgLayout">
        <pc:chgData name="One Skill" userId="8d49c830ac36a521" providerId="LiveId" clId="{0F7C9798-398C-4799-A08A-CF58558ECDDA}" dt="2021-02-09T14:48:43.718" v="389"/>
        <pc:sldMkLst>
          <pc:docMk/>
          <pc:sldMk cId="2578554892" sldId="263"/>
        </pc:sldMkLst>
        <pc:spChg chg="mod ord">
          <ac:chgData name="One Skill" userId="8d49c830ac36a521" providerId="LiveId" clId="{0F7C9798-398C-4799-A08A-CF58558ECDDA}" dt="2021-02-09T14:46:50.364" v="355" actId="700"/>
          <ac:spMkLst>
            <pc:docMk/>
            <pc:sldMk cId="2578554892" sldId="263"/>
            <ac:spMk id="2" creationId="{F512B4FD-5AF4-4758-A3D9-1A97B16CF94B}"/>
          </ac:spMkLst>
        </pc:spChg>
        <pc:spChg chg="mod ord">
          <ac:chgData name="One Skill" userId="8d49c830ac36a521" providerId="LiveId" clId="{0F7C9798-398C-4799-A08A-CF58558ECDDA}" dt="2021-02-09T14:46:50.364" v="355" actId="700"/>
          <ac:spMkLst>
            <pc:docMk/>
            <pc:sldMk cId="2578554892" sldId="263"/>
            <ac:spMk id="3" creationId="{F61085E9-0727-421B-9776-2883132AF690}"/>
          </ac:spMkLst>
        </pc:spChg>
        <pc:spChg chg="del">
          <ac:chgData name="One Skill" userId="8d49c830ac36a521" providerId="LiveId" clId="{0F7C9798-398C-4799-A08A-CF58558ECDDA}" dt="2021-02-09T14:46:50.364" v="355" actId="700"/>
          <ac:spMkLst>
            <pc:docMk/>
            <pc:sldMk cId="2578554892" sldId="263"/>
            <ac:spMk id="4" creationId="{C0BD7A8F-1F5A-488F-94A6-CA66C1982BB3}"/>
          </ac:spMkLst>
        </pc:spChg>
        <pc:spChg chg="del">
          <ac:chgData name="One Skill" userId="8d49c830ac36a521" providerId="LiveId" clId="{0F7C9798-398C-4799-A08A-CF58558ECDDA}" dt="2021-02-09T14:46:50.364" v="355" actId="700"/>
          <ac:spMkLst>
            <pc:docMk/>
            <pc:sldMk cId="2578554892" sldId="263"/>
            <ac:spMk id="5" creationId="{1403CB93-EEC7-4C37-B570-1D039FF0112A}"/>
          </ac:spMkLst>
        </pc:spChg>
        <pc:spChg chg="del mod ord">
          <ac:chgData name="One Skill" userId="8d49c830ac36a521" providerId="LiveId" clId="{0F7C9798-398C-4799-A08A-CF58558ECDDA}" dt="2021-02-09T14:46:50.364" v="355" actId="700"/>
          <ac:spMkLst>
            <pc:docMk/>
            <pc:sldMk cId="2578554892" sldId="263"/>
            <ac:spMk id="6" creationId="{A14E8A1B-5D86-4791-987F-84FA7230D366}"/>
          </ac:spMkLst>
        </pc:spChg>
        <pc:spChg chg="del mod ord">
          <ac:chgData name="One Skill" userId="8d49c830ac36a521" providerId="LiveId" clId="{0F7C9798-398C-4799-A08A-CF58558ECDDA}" dt="2021-02-09T14:46:50.364" v="355" actId="700"/>
          <ac:spMkLst>
            <pc:docMk/>
            <pc:sldMk cId="2578554892" sldId="263"/>
            <ac:spMk id="7" creationId="{AB4DBACD-28F0-49D9-9987-DEE4BA2533C8}"/>
          </ac:spMkLst>
        </pc:spChg>
        <pc:spChg chg="del mod ord">
          <ac:chgData name="One Skill" userId="8d49c830ac36a521" providerId="LiveId" clId="{0F7C9798-398C-4799-A08A-CF58558ECDDA}" dt="2021-02-09T14:46:50.364" v="355" actId="700"/>
          <ac:spMkLst>
            <pc:docMk/>
            <pc:sldMk cId="2578554892" sldId="263"/>
            <ac:spMk id="8" creationId="{E6D736B2-A23D-4F9F-A7E1-E57E11FAFEFE}"/>
          </ac:spMkLst>
        </pc:spChg>
        <pc:spChg chg="del mod ord">
          <ac:chgData name="One Skill" userId="8d49c830ac36a521" providerId="LiveId" clId="{0F7C9798-398C-4799-A08A-CF58558ECDDA}" dt="2021-02-09T14:46:50.364" v="355" actId="700"/>
          <ac:spMkLst>
            <pc:docMk/>
            <pc:sldMk cId="2578554892" sldId="263"/>
            <ac:spMk id="9" creationId="{201F1060-4237-4288-88A5-C5FD9895CF21}"/>
          </ac:spMkLst>
        </pc:spChg>
        <pc:spChg chg="add del mod ord">
          <ac:chgData name="One Skill" userId="8d49c830ac36a521" providerId="LiveId" clId="{0F7C9798-398C-4799-A08A-CF58558ECDDA}" dt="2021-02-09T14:47:32.518" v="356"/>
          <ac:spMkLst>
            <pc:docMk/>
            <pc:sldMk cId="2578554892" sldId="263"/>
            <ac:spMk id="10" creationId="{0E628214-FC05-4755-8959-DC7B3C6F9FF0}"/>
          </ac:spMkLst>
        </pc:spChg>
        <pc:spChg chg="add del mod ord">
          <ac:chgData name="One Skill" userId="8d49c830ac36a521" providerId="LiveId" clId="{0F7C9798-398C-4799-A08A-CF58558ECDDA}" dt="2021-02-09T14:47:32.518" v="356"/>
          <ac:spMkLst>
            <pc:docMk/>
            <pc:sldMk cId="2578554892" sldId="263"/>
            <ac:spMk id="11" creationId="{5AF5FDDB-DBB5-41D0-BC62-183541AEFAA1}"/>
          </ac:spMkLst>
        </pc:spChg>
        <pc:spChg chg="add del mod ord">
          <ac:chgData name="One Skill" userId="8d49c830ac36a521" providerId="LiveId" clId="{0F7C9798-398C-4799-A08A-CF58558ECDDA}" dt="2021-02-09T14:47:32.518" v="356"/>
          <ac:spMkLst>
            <pc:docMk/>
            <pc:sldMk cId="2578554892" sldId="263"/>
            <ac:spMk id="12" creationId="{336265E3-BC9A-428A-B806-3BFE0CBBAA63}"/>
          </ac:spMkLst>
        </pc:spChg>
        <pc:spChg chg="add del mod ord">
          <ac:chgData name="One Skill" userId="8d49c830ac36a521" providerId="LiveId" clId="{0F7C9798-398C-4799-A08A-CF58558ECDDA}" dt="2021-02-09T14:47:32.518" v="356"/>
          <ac:spMkLst>
            <pc:docMk/>
            <pc:sldMk cId="2578554892" sldId="263"/>
            <ac:spMk id="13" creationId="{F21AA6CC-9F4C-4A35-A1C5-2465873647D3}"/>
          </ac:spMkLst>
        </pc:spChg>
        <pc:spChg chg="add del mod ord">
          <ac:chgData name="One Skill" userId="8d49c830ac36a521" providerId="LiveId" clId="{0F7C9798-398C-4799-A08A-CF58558ECDDA}" dt="2021-02-09T14:47:32.518" v="356"/>
          <ac:spMkLst>
            <pc:docMk/>
            <pc:sldMk cId="2578554892" sldId="263"/>
            <ac:spMk id="14" creationId="{3DB02BE7-D9FA-48B9-83F9-2A3A67E94D24}"/>
          </ac:spMkLst>
        </pc:spChg>
        <pc:spChg chg="add del mod ord">
          <ac:chgData name="One Skill" userId="8d49c830ac36a521" providerId="LiveId" clId="{0F7C9798-398C-4799-A08A-CF58558ECDDA}" dt="2021-02-09T14:47:32.518" v="356"/>
          <ac:spMkLst>
            <pc:docMk/>
            <pc:sldMk cId="2578554892" sldId="263"/>
            <ac:spMk id="15" creationId="{EA3B0934-9D07-4D52-9AFA-5A2CFEA003C4}"/>
          </ac:spMkLst>
        </pc:spChg>
        <pc:spChg chg="add del mod ord">
          <ac:chgData name="One Skill" userId="8d49c830ac36a521" providerId="LiveId" clId="{0F7C9798-398C-4799-A08A-CF58558ECDDA}" dt="2021-02-09T14:47:32.518" v="356"/>
          <ac:spMkLst>
            <pc:docMk/>
            <pc:sldMk cId="2578554892" sldId="263"/>
            <ac:spMk id="16" creationId="{121A089C-B0AB-4D79-8DCC-C4BFBBC676F1}"/>
          </ac:spMkLst>
        </pc:spChg>
        <pc:spChg chg="add del mod ord">
          <ac:chgData name="One Skill" userId="8d49c830ac36a521" providerId="LiveId" clId="{0F7C9798-398C-4799-A08A-CF58558ECDDA}" dt="2021-02-09T14:47:32.518" v="356"/>
          <ac:spMkLst>
            <pc:docMk/>
            <pc:sldMk cId="2578554892" sldId="263"/>
            <ac:spMk id="17" creationId="{F2082E94-C1DE-42EF-8A35-64D06FA90F11}"/>
          </ac:spMkLst>
        </pc:spChg>
        <pc:spChg chg="add del mod">
          <ac:chgData name="One Skill" userId="8d49c830ac36a521" providerId="LiveId" clId="{0F7C9798-398C-4799-A08A-CF58558ECDDA}" dt="2021-02-09T14:47:40.125" v="374" actId="478"/>
          <ac:spMkLst>
            <pc:docMk/>
            <pc:sldMk cId="2578554892" sldId="263"/>
            <ac:spMk id="35" creationId="{160136C7-5D42-4BB0-BEEF-C36063F57B85}"/>
          </ac:spMkLst>
        </pc:spChg>
        <pc:picChg chg="add mod">
          <ac:chgData name="One Skill" userId="8d49c830ac36a521" providerId="LiveId" clId="{0F7C9798-398C-4799-A08A-CF58558ECDDA}" dt="2021-02-09T14:47:32.537" v="363" actId="27614"/>
          <ac:picMkLst>
            <pc:docMk/>
            <pc:sldMk cId="2578554892" sldId="263"/>
            <ac:picMk id="19" creationId="{A3148795-3FC0-4E79-9CE3-44B405FCC142}"/>
          </ac:picMkLst>
        </pc:picChg>
        <pc:picChg chg="add mod">
          <ac:chgData name="One Skill" userId="8d49c830ac36a521" providerId="LiveId" clId="{0F7C9798-398C-4799-A08A-CF58558ECDDA}" dt="2021-02-09T14:47:32.536" v="361" actId="27614"/>
          <ac:picMkLst>
            <pc:docMk/>
            <pc:sldMk cId="2578554892" sldId="263"/>
            <ac:picMk id="21" creationId="{C58B9A4B-D5D8-4AA5-AB4B-5C507D55BCC3}"/>
          </ac:picMkLst>
        </pc:picChg>
        <pc:picChg chg="add mod">
          <ac:chgData name="One Skill" userId="8d49c830ac36a521" providerId="LiveId" clId="{0F7C9798-398C-4799-A08A-CF58558ECDDA}" dt="2021-02-09T14:47:32.535" v="359" actId="27614"/>
          <ac:picMkLst>
            <pc:docMk/>
            <pc:sldMk cId="2578554892" sldId="263"/>
            <ac:picMk id="23" creationId="{35955933-07AF-45DA-A0B8-1620770486AD}"/>
          </ac:picMkLst>
        </pc:picChg>
        <pc:picChg chg="add mod">
          <ac:chgData name="One Skill" userId="8d49c830ac36a521" providerId="LiveId" clId="{0F7C9798-398C-4799-A08A-CF58558ECDDA}" dt="2021-02-09T14:47:32.534" v="357" actId="27614"/>
          <ac:picMkLst>
            <pc:docMk/>
            <pc:sldMk cId="2578554892" sldId="263"/>
            <ac:picMk id="25" creationId="{4A49F3E8-47F9-4A8D-B04F-8BCFFAC84C51}"/>
          </ac:picMkLst>
        </pc:picChg>
        <pc:picChg chg="add del mod">
          <ac:chgData name="One Skill" userId="8d49c830ac36a521" providerId="LiveId" clId="{0F7C9798-398C-4799-A08A-CF58558ECDDA}" dt="2021-02-09T14:47:40.125" v="374" actId="478"/>
          <ac:picMkLst>
            <pc:docMk/>
            <pc:sldMk cId="2578554892" sldId="263"/>
            <ac:picMk id="27" creationId="{51D57265-0C68-4BBC-A7E9-CAA01341CCE2}"/>
          </ac:picMkLst>
        </pc:picChg>
        <pc:picChg chg="add mod">
          <ac:chgData name="One Skill" userId="8d49c830ac36a521" providerId="LiveId" clId="{0F7C9798-398C-4799-A08A-CF58558ECDDA}" dt="2021-02-09T14:47:32.539" v="367" actId="27614"/>
          <ac:picMkLst>
            <pc:docMk/>
            <pc:sldMk cId="2578554892" sldId="263"/>
            <ac:picMk id="29" creationId="{A94A8D9C-65AA-408B-801C-414605CC89D2}"/>
          </ac:picMkLst>
        </pc:picChg>
        <pc:picChg chg="add mod">
          <ac:chgData name="One Skill" userId="8d49c830ac36a521" providerId="LiveId" clId="{0F7C9798-398C-4799-A08A-CF58558ECDDA}" dt="2021-02-09T14:47:34.749" v="371" actId="27614"/>
          <ac:picMkLst>
            <pc:docMk/>
            <pc:sldMk cId="2578554892" sldId="263"/>
            <ac:picMk id="31" creationId="{196DF24D-A144-4B26-B663-F98E952A0791}"/>
          </ac:picMkLst>
        </pc:picChg>
        <pc:picChg chg="add mod">
          <ac:chgData name="One Skill" userId="8d49c830ac36a521" providerId="LiveId" clId="{0F7C9798-398C-4799-A08A-CF58558ECDDA}" dt="2021-02-09T14:47:34.749" v="372" actId="962"/>
          <ac:picMkLst>
            <pc:docMk/>
            <pc:sldMk cId="2578554892" sldId="263"/>
            <ac:picMk id="33" creationId="{CB072AC9-ABB7-4B94-8DC1-0FCF50A92A74}"/>
          </ac:picMkLst>
        </pc:picChg>
      </pc:sldChg>
      <pc:sldChg chg="add del">
        <pc:chgData name="One Skill" userId="8d49c830ac36a521" providerId="LiveId" clId="{0F7C9798-398C-4799-A08A-CF58558ECDDA}" dt="2021-02-09T14:41:05.669" v="324" actId="47"/>
        <pc:sldMkLst>
          <pc:docMk/>
          <pc:sldMk cId="1673133829" sldId="387"/>
        </pc:sldMkLst>
      </pc:sldChg>
      <pc:sldChg chg="add">
        <pc:chgData name="One Skill" userId="8d49c830ac36a521" providerId="LiveId" clId="{0F7C9798-398C-4799-A08A-CF58558ECDDA}" dt="2021-02-09T14:49:06.245" v="390"/>
        <pc:sldMkLst>
          <pc:docMk/>
          <pc:sldMk cId="3454676702" sldId="389"/>
        </pc:sldMkLst>
      </pc:sldChg>
      <pc:sldMasterChg chg="mod addSldLayout delSldLayout modSldLayout sldLayoutOrd">
        <pc:chgData name="One Skill" userId="8d49c830ac36a521" providerId="LiveId" clId="{0F7C9798-398C-4799-A08A-CF58558ECDDA}" dt="2021-02-09T14:44:35.590" v="334" actId="6014"/>
        <pc:sldMasterMkLst>
          <pc:docMk/>
          <pc:sldMasterMk cId="1627834671" sldId="2147483660"/>
        </pc:sldMasterMkLst>
        <pc:sldLayoutChg chg="addSp modSp add del mod ord modAnim">
          <pc:chgData name="One Skill" userId="8d49c830ac36a521" providerId="LiveId" clId="{0F7C9798-398C-4799-A08A-CF58558ECDDA}" dt="2021-02-08T16:43:59.877" v="175" actId="2696"/>
          <pc:sldLayoutMkLst>
            <pc:docMk/>
            <pc:sldMasterMk cId="1627834671" sldId="2147483660"/>
            <pc:sldLayoutMk cId="1028559818" sldId="2147483672"/>
          </pc:sldLayoutMkLst>
          <pc:spChg chg="mod">
            <ac:chgData name="One Skill" userId="8d49c830ac36a521" providerId="LiveId" clId="{0F7C9798-398C-4799-A08A-CF58558ECDDA}" dt="2021-02-08T16:27:41.671" v="15" actId="1076"/>
            <ac:spMkLst>
              <pc:docMk/>
              <pc:sldMasterMk cId="1627834671" sldId="2147483660"/>
              <pc:sldLayoutMk cId="1028559818" sldId="2147483672"/>
              <ac:spMk id="5" creationId="{D97475AD-4A47-44B1-8336-7966FD90348C}"/>
            </ac:spMkLst>
          </pc:spChg>
          <pc:spChg chg="mod">
            <ac:chgData name="One Skill" userId="8d49c830ac36a521" providerId="LiveId" clId="{0F7C9798-398C-4799-A08A-CF58558ECDDA}" dt="2021-02-08T16:27:46.275" v="16" actId="1076"/>
            <ac:spMkLst>
              <pc:docMk/>
              <pc:sldMasterMk cId="1627834671" sldId="2147483660"/>
              <pc:sldLayoutMk cId="1028559818" sldId="2147483672"/>
              <ac:spMk id="7" creationId="{12190630-552D-4581-8866-89DB1B731968}"/>
            </ac:spMkLst>
          </pc:spChg>
          <pc:spChg chg="add mod">
            <ac:chgData name="One Skill" userId="8d49c830ac36a521" providerId="LiveId" clId="{0F7C9798-398C-4799-A08A-CF58558ECDDA}" dt="2021-02-08T16:29:18.831" v="31" actId="1076"/>
            <ac:spMkLst>
              <pc:docMk/>
              <pc:sldMasterMk cId="1627834671" sldId="2147483660"/>
              <pc:sldLayoutMk cId="1028559818" sldId="2147483672"/>
              <ac:spMk id="8" creationId="{DFD7700F-6A3C-44E6-95E2-407C6FD38751}"/>
            </ac:spMkLst>
          </pc:spChg>
          <pc:spChg chg="mod">
            <ac:chgData name="One Skill" userId="8d49c830ac36a521" providerId="LiveId" clId="{0F7C9798-398C-4799-A08A-CF58558ECDDA}" dt="2021-02-08T16:29:13.246" v="29"/>
            <ac:spMkLst>
              <pc:docMk/>
              <pc:sldMasterMk cId="1627834671" sldId="2147483660"/>
              <pc:sldLayoutMk cId="1028559818" sldId="2147483672"/>
              <ac:spMk id="9" creationId="{0C748752-CA3D-4520-9E61-FCB49A45EDBF}"/>
            </ac:spMkLst>
          </pc:spChg>
          <pc:spChg chg="add mod">
            <ac:chgData name="One Skill" userId="8d49c830ac36a521" providerId="LiveId" clId="{0F7C9798-398C-4799-A08A-CF58558ECDDA}" dt="2021-02-08T16:29:22.299" v="33" actId="1076"/>
            <ac:spMkLst>
              <pc:docMk/>
              <pc:sldMasterMk cId="1627834671" sldId="2147483660"/>
              <pc:sldLayoutMk cId="1028559818" sldId="2147483672"/>
              <ac:spMk id="10" creationId="{1B5CE190-B89B-485E-9D7F-330FD1433688}"/>
            </ac:spMkLst>
          </pc:spChg>
          <pc:spChg chg="add mod">
            <ac:chgData name="One Skill" userId="8d49c830ac36a521" providerId="LiveId" clId="{0F7C9798-398C-4799-A08A-CF58558ECDDA}" dt="2021-02-08T16:29:25.535" v="36"/>
            <ac:spMkLst>
              <pc:docMk/>
              <pc:sldMasterMk cId="1627834671" sldId="2147483660"/>
              <pc:sldLayoutMk cId="1028559818" sldId="2147483672"/>
              <ac:spMk id="11" creationId="{E1D918A3-3996-45B4-AAE0-5DF206C4BED2}"/>
            </ac:spMkLst>
          </pc:spChg>
        </pc:sldLayoutChg>
        <pc:sldLayoutChg chg="addSp modSp add mod ord">
          <pc:chgData name="One Skill" userId="8d49c830ac36a521" providerId="LiveId" clId="{0F7C9798-398C-4799-A08A-CF58558ECDDA}" dt="2021-02-08T16:51:55.243" v="214"/>
          <pc:sldLayoutMkLst>
            <pc:docMk/>
            <pc:sldMasterMk cId="1627834671" sldId="2147483660"/>
            <pc:sldLayoutMk cId="1270351455" sldId="2147483672"/>
          </pc:sldLayoutMkLst>
          <pc:spChg chg="mod">
            <ac:chgData name="One Skill" userId="8d49c830ac36a521" providerId="LiveId" clId="{0F7C9798-398C-4799-A08A-CF58558ECDDA}" dt="2021-02-08T16:49:27.560" v="190" actId="1076"/>
            <ac:spMkLst>
              <pc:docMk/>
              <pc:sldMasterMk cId="1627834671" sldId="2147483660"/>
              <pc:sldLayoutMk cId="1270351455" sldId="2147483672"/>
              <ac:spMk id="5" creationId="{D97475AD-4A47-44B1-8336-7966FD90348C}"/>
            </ac:spMkLst>
          </pc:spChg>
          <pc:spChg chg="mod">
            <ac:chgData name="One Skill" userId="8d49c830ac36a521" providerId="LiveId" clId="{0F7C9798-398C-4799-A08A-CF58558ECDDA}" dt="2021-02-08T16:49:46.506" v="198" actId="1035"/>
            <ac:spMkLst>
              <pc:docMk/>
              <pc:sldMasterMk cId="1627834671" sldId="2147483660"/>
              <pc:sldLayoutMk cId="1270351455" sldId="2147483672"/>
              <ac:spMk id="7" creationId="{12190630-552D-4581-8866-89DB1B731968}"/>
            </ac:spMkLst>
          </pc:spChg>
          <pc:spChg chg="add mod">
            <ac:chgData name="One Skill" userId="8d49c830ac36a521" providerId="LiveId" clId="{0F7C9798-398C-4799-A08A-CF58558ECDDA}" dt="2021-02-08T16:51:47.193" v="210" actId="571"/>
            <ac:spMkLst>
              <pc:docMk/>
              <pc:sldMasterMk cId="1627834671" sldId="2147483660"/>
              <pc:sldLayoutMk cId="1270351455" sldId="2147483672"/>
              <ac:spMk id="8" creationId="{93012114-E68C-4F1A-8264-BED0ECDF003C}"/>
            </ac:spMkLst>
          </pc:spChg>
          <pc:spChg chg="mod">
            <ac:chgData name="One Skill" userId="8d49c830ac36a521" providerId="LiveId" clId="{0F7C9798-398C-4799-A08A-CF58558ECDDA}" dt="2021-02-08T16:51:39.473" v="209"/>
            <ac:spMkLst>
              <pc:docMk/>
              <pc:sldMasterMk cId="1627834671" sldId="2147483660"/>
              <pc:sldLayoutMk cId="1270351455" sldId="2147483672"/>
              <ac:spMk id="9" creationId="{0C748752-CA3D-4520-9E61-FCB49A45EDBF}"/>
            </ac:spMkLst>
          </pc:spChg>
          <pc:spChg chg="add mod">
            <ac:chgData name="One Skill" userId="8d49c830ac36a521" providerId="LiveId" clId="{0F7C9798-398C-4799-A08A-CF58558ECDDA}" dt="2021-02-08T16:51:50.304" v="211" actId="571"/>
            <ac:spMkLst>
              <pc:docMk/>
              <pc:sldMasterMk cId="1627834671" sldId="2147483660"/>
              <pc:sldLayoutMk cId="1270351455" sldId="2147483672"/>
              <ac:spMk id="10" creationId="{D32AA875-06F7-4768-8C09-76EB9AC0FD58}"/>
            </ac:spMkLst>
          </pc:spChg>
          <pc:spChg chg="add mod">
            <ac:chgData name="One Skill" userId="8d49c830ac36a521" providerId="LiveId" clId="{0F7C9798-398C-4799-A08A-CF58558ECDDA}" dt="2021-02-08T16:51:55.243" v="214"/>
            <ac:spMkLst>
              <pc:docMk/>
              <pc:sldMasterMk cId="1627834671" sldId="2147483660"/>
              <pc:sldLayoutMk cId="1270351455" sldId="2147483672"/>
              <ac:spMk id="11" creationId="{0EC98C1B-C012-4A59-BD67-3AE4BE7CD7ED}"/>
            </ac:spMkLst>
          </pc:spChg>
        </pc:sldLayoutChg>
        <pc:sldLayoutChg chg="add del mod ord">
          <pc:chgData name="One Skill" userId="8d49c830ac36a521" providerId="LiveId" clId="{0F7C9798-398C-4799-A08A-CF58558ECDDA}" dt="2021-02-08T16:47:11.281" v="180" actId="2696"/>
          <pc:sldLayoutMkLst>
            <pc:docMk/>
            <pc:sldMasterMk cId="1627834671" sldId="2147483660"/>
            <pc:sldLayoutMk cId="1771890167" sldId="2147483672"/>
          </pc:sldLayoutMkLst>
        </pc:sldLayoutChg>
        <pc:sldLayoutChg chg="modSp add mod">
          <pc:chgData name="One Skill" userId="8d49c830ac36a521" providerId="LiveId" clId="{0F7C9798-398C-4799-A08A-CF58558ECDDA}" dt="2021-02-08T16:58:10.388" v="312" actId="14100"/>
          <pc:sldLayoutMkLst>
            <pc:docMk/>
            <pc:sldMasterMk cId="1627834671" sldId="2147483660"/>
            <pc:sldLayoutMk cId="112922901" sldId="2147483673"/>
          </pc:sldLayoutMkLst>
          <pc:spChg chg="mod">
            <ac:chgData name="One Skill" userId="8d49c830ac36a521" providerId="LiveId" clId="{0F7C9798-398C-4799-A08A-CF58558ECDDA}" dt="2021-02-08T16:58:10.388" v="312" actId="14100"/>
            <ac:spMkLst>
              <pc:docMk/>
              <pc:sldMasterMk cId="1627834671" sldId="2147483660"/>
              <pc:sldLayoutMk cId="112922901" sldId="2147483673"/>
              <ac:spMk id="8" creationId="{93012114-E68C-4F1A-8264-BED0ECDF003C}"/>
            </ac:spMkLst>
          </pc:spChg>
          <pc:spChg chg="mod">
            <ac:chgData name="One Skill" userId="8d49c830ac36a521" providerId="LiveId" clId="{0F7C9798-398C-4799-A08A-CF58558ECDDA}" dt="2021-02-08T16:58:10.388" v="312" actId="14100"/>
            <ac:spMkLst>
              <pc:docMk/>
              <pc:sldMasterMk cId="1627834671" sldId="2147483660"/>
              <pc:sldLayoutMk cId="112922901" sldId="2147483673"/>
              <ac:spMk id="9" creationId="{0C748752-CA3D-4520-9E61-FCB49A45EDBF}"/>
            </ac:spMkLst>
          </pc:spChg>
          <pc:spChg chg="mod">
            <ac:chgData name="One Skill" userId="8d49c830ac36a521" providerId="LiveId" clId="{0F7C9798-398C-4799-A08A-CF58558ECDDA}" dt="2021-02-08T16:58:10.388" v="312" actId="14100"/>
            <ac:spMkLst>
              <pc:docMk/>
              <pc:sldMasterMk cId="1627834671" sldId="2147483660"/>
              <pc:sldLayoutMk cId="112922901" sldId="2147483673"/>
              <ac:spMk id="10" creationId="{D32AA875-06F7-4768-8C09-76EB9AC0FD58}"/>
            </ac:spMkLst>
          </pc:spChg>
          <pc:spChg chg="mod">
            <ac:chgData name="One Skill" userId="8d49c830ac36a521" providerId="LiveId" clId="{0F7C9798-398C-4799-A08A-CF58558ECDDA}" dt="2021-02-08T16:58:10.388" v="312" actId="14100"/>
            <ac:spMkLst>
              <pc:docMk/>
              <pc:sldMasterMk cId="1627834671" sldId="2147483660"/>
              <pc:sldLayoutMk cId="112922901" sldId="2147483673"/>
              <ac:spMk id="11" creationId="{0EC98C1B-C012-4A59-BD67-3AE4BE7CD7ED}"/>
            </ac:spMkLst>
          </pc:spChg>
        </pc:sldLayoutChg>
        <pc:sldLayoutChg chg="modSp add del mod">
          <pc:chgData name="One Skill" userId="8d49c830ac36a521" providerId="LiveId" clId="{0F7C9798-398C-4799-A08A-CF58558ECDDA}" dt="2021-02-08T16:43:59.907" v="176" actId="2696"/>
          <pc:sldLayoutMkLst>
            <pc:docMk/>
            <pc:sldMasterMk cId="1627834671" sldId="2147483660"/>
            <pc:sldLayoutMk cId="3588062391" sldId="2147483673"/>
          </pc:sldLayoutMkLst>
          <pc:spChg chg="mod">
            <ac:chgData name="One Skill" userId="8d49c830ac36a521" providerId="LiveId" clId="{0F7C9798-398C-4799-A08A-CF58558ECDDA}" dt="2021-02-08T16:42:14.538" v="163" actId="14100"/>
            <ac:spMkLst>
              <pc:docMk/>
              <pc:sldMasterMk cId="1627834671" sldId="2147483660"/>
              <pc:sldLayoutMk cId="3588062391" sldId="2147483673"/>
              <ac:spMk id="8" creationId="{DFD7700F-6A3C-44E6-95E2-407C6FD38751}"/>
            </ac:spMkLst>
          </pc:spChg>
          <pc:spChg chg="mod">
            <ac:chgData name="One Skill" userId="8d49c830ac36a521" providerId="LiveId" clId="{0F7C9798-398C-4799-A08A-CF58558ECDDA}" dt="2021-02-08T16:42:14.538" v="163" actId="14100"/>
            <ac:spMkLst>
              <pc:docMk/>
              <pc:sldMasterMk cId="1627834671" sldId="2147483660"/>
              <pc:sldLayoutMk cId="3588062391" sldId="2147483673"/>
              <ac:spMk id="9" creationId="{0C748752-CA3D-4520-9E61-FCB49A45EDBF}"/>
            </ac:spMkLst>
          </pc:spChg>
          <pc:spChg chg="mod">
            <ac:chgData name="One Skill" userId="8d49c830ac36a521" providerId="LiveId" clId="{0F7C9798-398C-4799-A08A-CF58558ECDDA}" dt="2021-02-08T16:42:14.538" v="163" actId="14100"/>
            <ac:spMkLst>
              <pc:docMk/>
              <pc:sldMasterMk cId="1627834671" sldId="2147483660"/>
              <pc:sldLayoutMk cId="3588062391" sldId="2147483673"/>
              <ac:spMk id="10" creationId="{1B5CE190-B89B-485E-9D7F-330FD1433688}"/>
            </ac:spMkLst>
          </pc:spChg>
          <pc:spChg chg="mod">
            <ac:chgData name="One Skill" userId="8d49c830ac36a521" providerId="LiveId" clId="{0F7C9798-398C-4799-A08A-CF58558ECDDA}" dt="2021-02-08T16:42:14.538" v="163" actId="14100"/>
            <ac:spMkLst>
              <pc:docMk/>
              <pc:sldMasterMk cId="1627834671" sldId="2147483660"/>
              <pc:sldLayoutMk cId="3588062391" sldId="2147483673"/>
              <ac:spMk id="11" creationId="{E1D918A3-3996-45B4-AAE0-5DF206C4BED2}"/>
            </ac:spMkLst>
          </pc:spChg>
        </pc:sldLayoutChg>
        <pc:sldLayoutChg chg="del">
          <pc:chgData name="One Skill" userId="8d49c830ac36a521" providerId="LiveId" clId="{0F7C9798-398C-4799-A08A-CF58558ECDDA}" dt="2021-02-09T14:41:05.669" v="324" actId="47"/>
          <pc:sldLayoutMkLst>
            <pc:docMk/>
            <pc:sldMasterMk cId="1627834671" sldId="2147483660"/>
            <pc:sldLayoutMk cId="3781604114" sldId="2147483674"/>
          </pc:sldLayoutMkLst>
        </pc:sldLayoutChg>
      </pc:sldMasterChg>
      <pc:sldMasterChg chg="add mod addSldLayout delSldLayout modSldLayout">
        <pc:chgData name="One Skill" userId="8d49c830ac36a521" providerId="LiveId" clId="{0F7C9798-398C-4799-A08A-CF58558ECDDA}" dt="2021-02-09T14:46:27.785" v="353" actId="1076"/>
        <pc:sldMasterMkLst>
          <pc:docMk/>
          <pc:sldMasterMk cId="1778902594" sldId="2147483674"/>
        </pc:sldMasterMkLst>
        <pc:sldLayoutChg chg="addSp delSp modSp add mod replId">
          <pc:chgData name="One Skill" userId="8d49c830ac36a521" providerId="LiveId" clId="{0F7C9798-398C-4799-A08A-CF58558ECDDA}" dt="2021-02-09T14:46:27.785" v="353" actId="1076"/>
          <pc:sldLayoutMkLst>
            <pc:docMk/>
            <pc:sldMasterMk cId="1778902594" sldId="2147483674"/>
            <pc:sldLayoutMk cId="3689693132" sldId="2147483675"/>
          </pc:sldLayoutMkLst>
          <pc:spChg chg="add del">
            <ac:chgData name="One Skill" userId="8d49c830ac36a521" providerId="LiveId" clId="{0F7C9798-398C-4799-A08A-CF58558ECDDA}" dt="2021-02-09T14:45:31.051" v="335" actId="11529"/>
            <ac:spMkLst>
              <pc:docMk/>
              <pc:sldMasterMk cId="1778902594" sldId="2147483674"/>
              <pc:sldLayoutMk cId="3689693132" sldId="2147483675"/>
              <ac:spMk id="5" creationId="{F65E81BD-CAA8-4876-8B78-5B36D7EB6617}"/>
            </ac:spMkLst>
          </pc:spChg>
          <pc:spChg chg="add mod">
            <ac:chgData name="One Skill" userId="8d49c830ac36a521" providerId="LiveId" clId="{0F7C9798-398C-4799-A08A-CF58558ECDDA}" dt="2021-02-09T14:45:41.515" v="337" actId="14100"/>
            <ac:spMkLst>
              <pc:docMk/>
              <pc:sldMasterMk cId="1778902594" sldId="2147483674"/>
              <pc:sldLayoutMk cId="3689693132" sldId="2147483675"/>
              <ac:spMk id="6" creationId="{96EB4480-AE6A-49D8-9D57-8FF84CD7BCC1}"/>
            </ac:spMkLst>
          </pc:spChg>
          <pc:spChg chg="add mod">
            <ac:chgData name="One Skill" userId="8d49c830ac36a521" providerId="LiveId" clId="{0F7C9798-398C-4799-A08A-CF58558ECDDA}" dt="2021-02-09T14:45:45.486" v="339" actId="14100"/>
            <ac:spMkLst>
              <pc:docMk/>
              <pc:sldMasterMk cId="1778902594" sldId="2147483674"/>
              <pc:sldLayoutMk cId="3689693132" sldId="2147483675"/>
              <ac:spMk id="7" creationId="{A3508B39-AD3F-4E34-A90E-0BE13EDFE4AD}"/>
            </ac:spMkLst>
          </pc:spChg>
          <pc:spChg chg="add mod">
            <ac:chgData name="One Skill" userId="8d49c830ac36a521" providerId="LiveId" clId="{0F7C9798-398C-4799-A08A-CF58558ECDDA}" dt="2021-02-09T14:46:04.110" v="346" actId="14100"/>
            <ac:spMkLst>
              <pc:docMk/>
              <pc:sldMasterMk cId="1778902594" sldId="2147483674"/>
              <pc:sldLayoutMk cId="3689693132" sldId="2147483675"/>
              <ac:spMk id="8" creationId="{466F9920-A2EA-4DDE-9B8B-D2A414F46288}"/>
            </ac:spMkLst>
          </pc:spChg>
          <pc:spChg chg="add mod">
            <ac:chgData name="One Skill" userId="8d49c830ac36a521" providerId="LiveId" clId="{0F7C9798-398C-4799-A08A-CF58558ECDDA}" dt="2021-02-09T14:45:57.882" v="344" actId="14100"/>
            <ac:spMkLst>
              <pc:docMk/>
              <pc:sldMasterMk cId="1778902594" sldId="2147483674"/>
              <pc:sldLayoutMk cId="3689693132" sldId="2147483675"/>
              <ac:spMk id="9" creationId="{FF5D2DC9-4BED-42AA-A511-FA2814944915}"/>
            </ac:spMkLst>
          </pc:spChg>
          <pc:spChg chg="add mod">
            <ac:chgData name="One Skill" userId="8d49c830ac36a521" providerId="LiveId" clId="{0F7C9798-398C-4799-A08A-CF58558ECDDA}" dt="2021-02-09T14:46:09.068" v="348" actId="14100"/>
            <ac:spMkLst>
              <pc:docMk/>
              <pc:sldMasterMk cId="1778902594" sldId="2147483674"/>
              <pc:sldLayoutMk cId="3689693132" sldId="2147483675"/>
              <ac:spMk id="10" creationId="{8C4BC5AE-7EEB-4623-8299-F3ADCD2E2159}"/>
            </ac:spMkLst>
          </pc:spChg>
          <pc:spChg chg="add mod">
            <ac:chgData name="One Skill" userId="8d49c830ac36a521" providerId="LiveId" clId="{0F7C9798-398C-4799-A08A-CF58558ECDDA}" dt="2021-02-09T14:46:18.586" v="350" actId="14100"/>
            <ac:spMkLst>
              <pc:docMk/>
              <pc:sldMasterMk cId="1778902594" sldId="2147483674"/>
              <pc:sldLayoutMk cId="3689693132" sldId="2147483675"/>
              <ac:spMk id="11" creationId="{DFD2B78D-2040-4A90-8F24-FF2B44866CF5}"/>
            </ac:spMkLst>
          </pc:spChg>
          <pc:spChg chg="add mod">
            <ac:chgData name="One Skill" userId="8d49c830ac36a521" providerId="LiveId" clId="{0F7C9798-398C-4799-A08A-CF58558ECDDA}" dt="2021-02-09T14:46:21.576" v="351" actId="571"/>
            <ac:spMkLst>
              <pc:docMk/>
              <pc:sldMasterMk cId="1778902594" sldId="2147483674"/>
              <pc:sldLayoutMk cId="3689693132" sldId="2147483675"/>
              <ac:spMk id="12" creationId="{2AC6B557-13C1-4B3B-870D-01AF6C69FEEA}"/>
            </ac:spMkLst>
          </pc:spChg>
          <pc:spChg chg="add mod">
            <ac:chgData name="One Skill" userId="8d49c830ac36a521" providerId="LiveId" clId="{0F7C9798-398C-4799-A08A-CF58558ECDDA}" dt="2021-02-09T14:46:27.785" v="353" actId="1076"/>
            <ac:spMkLst>
              <pc:docMk/>
              <pc:sldMasterMk cId="1778902594" sldId="2147483674"/>
              <pc:sldLayoutMk cId="3689693132" sldId="2147483675"/>
              <ac:spMk id="13" creationId="{B80E2260-7E60-4571-9BFA-AC1C6339FDC5}"/>
            </ac:spMkLst>
          </pc:spChg>
        </pc:sldLayoutChg>
        <pc:sldLayoutChg chg="add del mod replId">
          <pc:chgData name="One Skill" userId="8d49c830ac36a521" providerId="LiveId" clId="{0F7C9798-398C-4799-A08A-CF58558ECDDA}" dt="2021-02-09T14:44:12.917" v="326" actId="2696"/>
          <pc:sldLayoutMkLst>
            <pc:docMk/>
            <pc:sldMasterMk cId="1778902594" sldId="2147483674"/>
            <pc:sldLayoutMk cId="171141090" sldId="2147483676"/>
          </pc:sldLayoutMkLst>
        </pc:sldLayoutChg>
        <pc:sldLayoutChg chg="add del mod replId">
          <pc:chgData name="One Skill" userId="8d49c830ac36a521" providerId="LiveId" clId="{0F7C9798-398C-4799-A08A-CF58558ECDDA}" dt="2021-02-09T14:44:12.923" v="327" actId="2696"/>
          <pc:sldLayoutMkLst>
            <pc:docMk/>
            <pc:sldMasterMk cId="1778902594" sldId="2147483674"/>
            <pc:sldLayoutMk cId="1383852492" sldId="2147483677"/>
          </pc:sldLayoutMkLst>
        </pc:sldLayoutChg>
        <pc:sldLayoutChg chg="add del mod replId">
          <pc:chgData name="One Skill" userId="8d49c830ac36a521" providerId="LiveId" clId="{0F7C9798-398C-4799-A08A-CF58558ECDDA}" dt="2021-02-09T14:44:12.928" v="328" actId="2696"/>
          <pc:sldLayoutMkLst>
            <pc:docMk/>
            <pc:sldMasterMk cId="1778902594" sldId="2147483674"/>
            <pc:sldLayoutMk cId="1581891294" sldId="2147483678"/>
          </pc:sldLayoutMkLst>
        </pc:sldLayoutChg>
        <pc:sldLayoutChg chg="add del mod replId">
          <pc:chgData name="One Skill" userId="8d49c830ac36a521" providerId="LiveId" clId="{0F7C9798-398C-4799-A08A-CF58558ECDDA}" dt="2021-02-09T14:44:12.934" v="329" actId="2696"/>
          <pc:sldLayoutMkLst>
            <pc:docMk/>
            <pc:sldMasterMk cId="1778902594" sldId="2147483674"/>
            <pc:sldLayoutMk cId="3774910996" sldId="2147483679"/>
          </pc:sldLayoutMkLst>
        </pc:sldLayoutChg>
        <pc:sldLayoutChg chg="add del mod replId">
          <pc:chgData name="One Skill" userId="8d49c830ac36a521" providerId="LiveId" clId="{0F7C9798-398C-4799-A08A-CF58558ECDDA}" dt="2021-02-09T14:44:12.943" v="330" actId="2696"/>
          <pc:sldLayoutMkLst>
            <pc:docMk/>
            <pc:sldMasterMk cId="1778902594" sldId="2147483674"/>
            <pc:sldLayoutMk cId="3026619760" sldId="2147483680"/>
          </pc:sldLayoutMkLst>
        </pc:sldLayoutChg>
        <pc:sldLayoutChg chg="add del mod replId">
          <pc:chgData name="One Skill" userId="8d49c830ac36a521" providerId="LiveId" clId="{0F7C9798-398C-4799-A08A-CF58558ECDDA}" dt="2021-02-09T14:44:12.951" v="331" actId="2696"/>
          <pc:sldLayoutMkLst>
            <pc:docMk/>
            <pc:sldMasterMk cId="1778902594" sldId="2147483674"/>
            <pc:sldLayoutMk cId="915558180" sldId="2147483681"/>
          </pc:sldLayoutMkLst>
        </pc:sldLayoutChg>
      </pc:sldMasterChg>
    </pc:docChg>
  </pc:docChgLst>
  <pc:docChgLst>
    <pc:chgData name="One Skill" userId="8d49c830ac36a521" providerId="LiveId" clId="{E320E6CD-E717-A14C-8BEA-4C607F1CC6E3}"/>
    <pc:docChg chg="undo custSel addSld delSld modSld sldOrd modMainMaster addSection delSection modSection">
      <pc:chgData name="One Skill" userId="8d49c830ac36a521" providerId="LiveId" clId="{E320E6CD-E717-A14C-8BEA-4C607F1CC6E3}" dt="2021-05-04T10:55:08.510" v="1298" actId="2696"/>
      <pc:docMkLst>
        <pc:docMk/>
      </pc:docMkLst>
      <pc:sldChg chg="addSp delSp modSp mod modClrScheme delAnim chgLayout">
        <pc:chgData name="One Skill" userId="8d49c830ac36a521" providerId="LiveId" clId="{E320E6CD-E717-A14C-8BEA-4C607F1CC6E3}" dt="2021-05-04T10:39:57.329" v="1257" actId="700"/>
        <pc:sldMkLst>
          <pc:docMk/>
          <pc:sldMk cId="3595623050" sldId="357"/>
        </pc:sldMkLst>
        <pc:spChg chg="mod ord">
          <ac:chgData name="One Skill" userId="8d49c830ac36a521" providerId="LiveId" clId="{E320E6CD-E717-A14C-8BEA-4C607F1CC6E3}" dt="2021-05-04T10:39:57.329" v="1257" actId="700"/>
          <ac:spMkLst>
            <pc:docMk/>
            <pc:sldMk cId="3595623050" sldId="357"/>
            <ac:spMk id="2" creationId="{1A9AC8D2-CCBC-49CE-B01A-E68E3828E7E3}"/>
          </ac:spMkLst>
        </pc:spChg>
        <pc:spChg chg="mod ord">
          <ac:chgData name="One Skill" userId="8d49c830ac36a521" providerId="LiveId" clId="{E320E6CD-E717-A14C-8BEA-4C607F1CC6E3}" dt="2021-05-04T10:39:57.329" v="1257" actId="700"/>
          <ac:spMkLst>
            <pc:docMk/>
            <pc:sldMk cId="3595623050" sldId="357"/>
            <ac:spMk id="3" creationId="{D5B9DB78-B1E7-4765-B57E-44C5AB2F390A}"/>
          </ac:spMkLst>
        </pc:spChg>
        <pc:spChg chg="mod topLvl">
          <ac:chgData name="One Skill" userId="8d49c830ac36a521" providerId="LiveId" clId="{E320E6CD-E717-A14C-8BEA-4C607F1CC6E3}" dt="2021-05-03T12:41:52.113" v="356" actId="164"/>
          <ac:spMkLst>
            <pc:docMk/>
            <pc:sldMk cId="3595623050" sldId="357"/>
            <ac:spMk id="5" creationId="{38E7CDC0-0BC5-465A-979E-C889FCB4B6A8}"/>
          </ac:spMkLst>
        </pc:spChg>
        <pc:spChg chg="del mod">
          <ac:chgData name="One Skill" userId="8d49c830ac36a521" providerId="LiveId" clId="{E320E6CD-E717-A14C-8BEA-4C607F1CC6E3}" dt="2021-05-03T12:33:26.548" v="306" actId="478"/>
          <ac:spMkLst>
            <pc:docMk/>
            <pc:sldMk cId="3595623050" sldId="357"/>
            <ac:spMk id="6" creationId="{D3DC1E9D-4B08-4039-B3B0-8C0862CEB414}"/>
          </ac:spMkLst>
        </pc:spChg>
        <pc:spChg chg="mod topLvl">
          <ac:chgData name="One Skill" userId="8d49c830ac36a521" providerId="LiveId" clId="{E320E6CD-E717-A14C-8BEA-4C607F1CC6E3}" dt="2021-05-03T12:46:31.416" v="447" actId="1076"/>
          <ac:spMkLst>
            <pc:docMk/>
            <pc:sldMk cId="3595623050" sldId="357"/>
            <ac:spMk id="7" creationId="{9DBCC2DF-9489-44FC-A945-1495CD73882D}"/>
          </ac:spMkLst>
        </pc:spChg>
        <pc:spChg chg="add del">
          <ac:chgData name="One Skill" userId="8d49c830ac36a521" providerId="LiveId" clId="{E320E6CD-E717-A14C-8BEA-4C607F1CC6E3}" dt="2021-05-03T11:55:59.172" v="105" actId="478"/>
          <ac:spMkLst>
            <pc:docMk/>
            <pc:sldMk cId="3595623050" sldId="357"/>
            <ac:spMk id="8" creationId="{012B0B63-1A8B-FC45-8CF6-3E688B4A27ED}"/>
          </ac:spMkLst>
        </pc:spChg>
        <pc:spChg chg="add del mod">
          <ac:chgData name="One Skill" userId="8d49c830ac36a521" providerId="LiveId" clId="{E320E6CD-E717-A14C-8BEA-4C607F1CC6E3}" dt="2021-05-03T15:30:42.987" v="1187" actId="478"/>
          <ac:spMkLst>
            <pc:docMk/>
            <pc:sldMk cId="3595623050" sldId="357"/>
            <ac:spMk id="8" creationId="{4D790DB1-6317-D943-8F70-0A0F4498F010}"/>
          </ac:spMkLst>
        </pc:spChg>
        <pc:spChg chg="add del mod">
          <ac:chgData name="One Skill" userId="8d49c830ac36a521" providerId="LiveId" clId="{E320E6CD-E717-A14C-8BEA-4C607F1CC6E3}" dt="2021-05-04T07:25:11.115" v="1197" actId="478"/>
          <ac:spMkLst>
            <pc:docMk/>
            <pc:sldMk cId="3595623050" sldId="357"/>
            <ac:spMk id="8" creationId="{86EBAD6C-4AE0-1B4E-B660-F3625DD9C628}"/>
          </ac:spMkLst>
        </pc:spChg>
        <pc:spChg chg="add del mod">
          <ac:chgData name="One Skill" userId="8d49c830ac36a521" providerId="LiveId" clId="{E320E6CD-E717-A14C-8BEA-4C607F1CC6E3}" dt="2021-05-03T15:32:02.072" v="1191" actId="478"/>
          <ac:spMkLst>
            <pc:docMk/>
            <pc:sldMk cId="3595623050" sldId="357"/>
            <ac:spMk id="10" creationId="{8F2CCCF1-9DD6-8644-8531-2A25005BE090}"/>
          </ac:spMkLst>
        </pc:spChg>
        <pc:spChg chg="add del mod ord">
          <ac:chgData name="One Skill" userId="8d49c830ac36a521" providerId="LiveId" clId="{E320E6CD-E717-A14C-8BEA-4C607F1CC6E3}" dt="2021-05-03T12:23:15.951" v="248" actId="931"/>
          <ac:spMkLst>
            <pc:docMk/>
            <pc:sldMk cId="3595623050" sldId="357"/>
            <ac:spMk id="10" creationId="{C066E323-37FE-5B45-A9F6-0A5718472F0B}"/>
          </ac:spMkLst>
        </pc:spChg>
        <pc:spChg chg="add mod">
          <ac:chgData name="One Skill" userId="8d49c830ac36a521" providerId="LiveId" clId="{E320E6CD-E717-A14C-8BEA-4C607F1CC6E3}" dt="2021-05-03T12:41:52.113" v="356" actId="164"/>
          <ac:spMkLst>
            <pc:docMk/>
            <pc:sldMk cId="3595623050" sldId="357"/>
            <ac:spMk id="13" creationId="{C6A255AA-990E-BB4F-A6C6-8480B56951FB}"/>
          </ac:spMkLst>
        </pc:spChg>
        <pc:spChg chg="add del mod">
          <ac:chgData name="One Skill" userId="8d49c830ac36a521" providerId="LiveId" clId="{E320E6CD-E717-A14C-8BEA-4C607F1CC6E3}" dt="2021-05-04T07:25:51.565" v="1201"/>
          <ac:spMkLst>
            <pc:docMk/>
            <pc:sldMk cId="3595623050" sldId="357"/>
            <ac:spMk id="14" creationId="{618E6F05-1FE1-2B4E-BCE7-F0FC38D93DB7}"/>
          </ac:spMkLst>
        </pc:spChg>
        <pc:spChg chg="add del mod">
          <ac:chgData name="One Skill" userId="8d49c830ac36a521" providerId="LiveId" clId="{E320E6CD-E717-A14C-8BEA-4C607F1CC6E3}" dt="2021-05-03T12:26:53.402" v="271"/>
          <ac:spMkLst>
            <pc:docMk/>
            <pc:sldMk cId="3595623050" sldId="357"/>
            <ac:spMk id="14" creationId="{61ED9248-DBE4-9741-A8C5-9770C640D2DE}"/>
          </ac:spMkLst>
        </pc:spChg>
        <pc:spChg chg="add del mod">
          <ac:chgData name="One Skill" userId="8d49c830ac36a521" providerId="LiveId" clId="{E320E6CD-E717-A14C-8BEA-4C607F1CC6E3}" dt="2021-05-03T15:35:29.716" v="1195" actId="478"/>
          <ac:spMkLst>
            <pc:docMk/>
            <pc:sldMk cId="3595623050" sldId="357"/>
            <ac:spMk id="16" creationId="{F1273814-4FF7-394C-A823-54026F8570A4}"/>
          </ac:spMkLst>
        </pc:spChg>
        <pc:spChg chg="add del mod">
          <ac:chgData name="One Skill" userId="8d49c830ac36a521" providerId="LiveId" clId="{E320E6CD-E717-A14C-8BEA-4C607F1CC6E3}" dt="2021-05-04T07:26:47.314" v="1215" actId="478"/>
          <ac:spMkLst>
            <pc:docMk/>
            <pc:sldMk cId="3595623050" sldId="357"/>
            <ac:spMk id="18" creationId="{99362558-6CDC-9842-921C-37604248A576}"/>
          </ac:spMkLst>
        </pc:spChg>
        <pc:spChg chg="add del mod">
          <ac:chgData name="One Skill" userId="8d49c830ac36a521" providerId="LiveId" clId="{E320E6CD-E717-A14C-8BEA-4C607F1CC6E3}" dt="2021-05-04T07:26:46.184" v="1213" actId="478"/>
          <ac:spMkLst>
            <pc:docMk/>
            <pc:sldMk cId="3595623050" sldId="357"/>
            <ac:spMk id="25" creationId="{F788F7A4-BFF9-214A-A300-37D32DDD6E9D}"/>
          </ac:spMkLst>
        </pc:spChg>
        <pc:spChg chg="add del mod">
          <ac:chgData name="One Skill" userId="8d49c830ac36a521" providerId="LiveId" clId="{E320E6CD-E717-A14C-8BEA-4C607F1CC6E3}" dt="2021-05-04T07:26:45.235" v="1211" actId="478"/>
          <ac:spMkLst>
            <pc:docMk/>
            <pc:sldMk cId="3595623050" sldId="357"/>
            <ac:spMk id="29" creationId="{7E4D61EE-30EA-4D46-99C1-3061076DB483}"/>
          </ac:spMkLst>
        </pc:spChg>
        <pc:spChg chg="del">
          <ac:chgData name="One Skill" userId="8d49c830ac36a521" providerId="LiveId" clId="{E320E6CD-E717-A14C-8BEA-4C607F1CC6E3}" dt="2021-05-03T11:47:43.387" v="1" actId="478"/>
          <ac:spMkLst>
            <pc:docMk/>
            <pc:sldMk cId="3595623050" sldId="357"/>
            <ac:spMk id="107" creationId="{CFAD513A-2F03-FD4E-84EC-07F94C7A74FE}"/>
          </ac:spMkLst>
        </pc:spChg>
        <pc:spChg chg="add mod">
          <ac:chgData name="One Skill" userId="8d49c830ac36a521" providerId="LiveId" clId="{E320E6CD-E717-A14C-8BEA-4C607F1CC6E3}" dt="2021-05-03T11:57:28.338" v="120" actId="164"/>
          <ac:spMkLst>
            <pc:docMk/>
            <pc:sldMk cId="3595623050" sldId="357"/>
            <ac:spMk id="109" creationId="{DB4B6D06-51D3-2C48-97B8-7970298A421E}"/>
          </ac:spMkLst>
        </pc:spChg>
        <pc:spChg chg="add mod">
          <ac:chgData name="One Skill" userId="8d49c830ac36a521" providerId="LiveId" clId="{E320E6CD-E717-A14C-8BEA-4C607F1CC6E3}" dt="2021-05-03T11:57:28.338" v="120" actId="164"/>
          <ac:spMkLst>
            <pc:docMk/>
            <pc:sldMk cId="3595623050" sldId="357"/>
            <ac:spMk id="110" creationId="{44BD9495-A322-F148-A884-B9442CACB2C3}"/>
          </ac:spMkLst>
        </pc:spChg>
        <pc:spChg chg="add mod">
          <ac:chgData name="One Skill" userId="8d49c830ac36a521" providerId="LiveId" clId="{E320E6CD-E717-A14C-8BEA-4C607F1CC6E3}" dt="2021-05-03T11:57:28.338" v="120" actId="164"/>
          <ac:spMkLst>
            <pc:docMk/>
            <pc:sldMk cId="3595623050" sldId="357"/>
            <ac:spMk id="111" creationId="{4841D0F6-38EC-DA4E-99C2-78E602EB9F99}"/>
          </ac:spMkLst>
        </pc:spChg>
        <pc:spChg chg="add mod">
          <ac:chgData name="One Skill" userId="8d49c830ac36a521" providerId="LiveId" clId="{E320E6CD-E717-A14C-8BEA-4C607F1CC6E3}" dt="2021-05-03T14:37:41.179" v="1163" actId="164"/>
          <ac:spMkLst>
            <pc:docMk/>
            <pc:sldMk cId="3595623050" sldId="357"/>
            <ac:spMk id="130" creationId="{ED0537CE-9159-E444-8F0B-5D7DF943194F}"/>
          </ac:spMkLst>
        </pc:spChg>
        <pc:spChg chg="add mod">
          <ac:chgData name="One Skill" userId="8d49c830ac36a521" providerId="LiveId" clId="{E320E6CD-E717-A14C-8BEA-4C607F1CC6E3}" dt="2021-05-03T14:37:41.179" v="1163" actId="164"/>
          <ac:spMkLst>
            <pc:docMk/>
            <pc:sldMk cId="3595623050" sldId="357"/>
            <ac:spMk id="131" creationId="{3B5566FD-D117-1A4A-8289-A2D77B5CEA6D}"/>
          </ac:spMkLst>
        </pc:spChg>
        <pc:spChg chg="add mod">
          <ac:chgData name="One Skill" userId="8d49c830ac36a521" providerId="LiveId" clId="{E320E6CD-E717-A14C-8BEA-4C607F1CC6E3}" dt="2021-05-03T14:37:41.179" v="1163" actId="164"/>
          <ac:spMkLst>
            <pc:docMk/>
            <pc:sldMk cId="3595623050" sldId="357"/>
            <ac:spMk id="132" creationId="{2AC35104-2892-B545-9F46-C279B161F2C6}"/>
          </ac:spMkLst>
        </pc:spChg>
        <pc:spChg chg="del">
          <ac:chgData name="One Skill" userId="8d49c830ac36a521" providerId="LiveId" clId="{E320E6CD-E717-A14C-8BEA-4C607F1CC6E3}" dt="2021-05-03T11:47:48.302" v="3" actId="478"/>
          <ac:spMkLst>
            <pc:docMk/>
            <pc:sldMk cId="3595623050" sldId="357"/>
            <ac:spMk id="345" creationId="{B6AFE8C8-1BB9-4190-A3E9-920B85422755}"/>
          </ac:spMkLst>
        </pc:spChg>
        <pc:spChg chg="del">
          <ac:chgData name="One Skill" userId="8d49c830ac36a521" providerId="LiveId" clId="{E320E6CD-E717-A14C-8BEA-4C607F1CC6E3}" dt="2021-05-03T11:47:48.302" v="3" actId="478"/>
          <ac:spMkLst>
            <pc:docMk/>
            <pc:sldMk cId="3595623050" sldId="357"/>
            <ac:spMk id="346" creationId="{6325AF87-B96C-440E-A2E1-248D5E7B44A8}"/>
          </ac:spMkLst>
        </pc:spChg>
        <pc:grpChg chg="del mod">
          <ac:chgData name="One Skill" userId="8d49c830ac36a521" providerId="LiveId" clId="{E320E6CD-E717-A14C-8BEA-4C607F1CC6E3}" dt="2021-05-03T12:33:30.162" v="307" actId="165"/>
          <ac:grpSpMkLst>
            <pc:docMk/>
            <pc:sldMk cId="3595623050" sldId="357"/>
            <ac:grpSpMk id="4" creationId="{416AE060-48DA-464C-B83E-903C802F1CB7}"/>
          </ac:grpSpMkLst>
        </pc:grpChg>
        <pc:grpChg chg="add mod">
          <ac:chgData name="One Skill" userId="8d49c830ac36a521" providerId="LiveId" clId="{E320E6CD-E717-A14C-8BEA-4C607F1CC6E3}" dt="2021-05-03T14:37:41.179" v="1163" actId="164"/>
          <ac:grpSpMkLst>
            <pc:docMk/>
            <pc:sldMk cId="3595623050" sldId="357"/>
            <ac:grpSpMk id="4" creationId="{BA304209-EAEE-6A40-8EF8-9EF2069F8BAB}"/>
          </ac:grpSpMkLst>
        </pc:grpChg>
        <pc:grpChg chg="add del mod">
          <ac:chgData name="One Skill" userId="8d49c830ac36a521" providerId="LiveId" clId="{E320E6CD-E717-A14C-8BEA-4C607F1CC6E3}" dt="2021-05-03T11:57:30.199" v="121" actId="21"/>
          <ac:grpSpMkLst>
            <pc:docMk/>
            <pc:sldMk cId="3595623050" sldId="357"/>
            <ac:grpSpMk id="9" creationId="{8DB4995A-CAC9-6048-AB68-88C66106C327}"/>
          </ac:grpSpMkLst>
        </pc:grpChg>
        <pc:grpChg chg="add del mod">
          <ac:chgData name="One Skill" userId="8d49c830ac36a521" providerId="LiveId" clId="{E320E6CD-E717-A14C-8BEA-4C607F1CC6E3}" dt="2021-05-03T12:33:09.138" v="305" actId="165"/>
          <ac:grpSpMkLst>
            <pc:docMk/>
            <pc:sldMk cId="3595623050" sldId="357"/>
            <ac:grpSpMk id="18" creationId="{82087939-1EF8-5442-B8BF-8AED177DD030}"/>
          </ac:grpSpMkLst>
        </pc:grpChg>
        <pc:grpChg chg="add mod">
          <ac:chgData name="One Skill" userId="8d49c830ac36a521" providerId="LiveId" clId="{E320E6CD-E717-A14C-8BEA-4C607F1CC6E3}" dt="2021-05-03T12:41:52.113" v="356" actId="164"/>
          <ac:grpSpMkLst>
            <pc:docMk/>
            <pc:sldMk cId="3595623050" sldId="357"/>
            <ac:grpSpMk id="23" creationId="{8C2057BB-2451-F940-B434-315391B0442A}"/>
          </ac:grpSpMkLst>
        </pc:grpChg>
        <pc:grpChg chg="add mod">
          <ac:chgData name="One Skill" userId="8d49c830ac36a521" providerId="LiveId" clId="{E320E6CD-E717-A14C-8BEA-4C607F1CC6E3}" dt="2021-05-03T14:37:41.179" v="1163" actId="164"/>
          <ac:grpSpMkLst>
            <pc:docMk/>
            <pc:sldMk cId="3595623050" sldId="357"/>
            <ac:grpSpMk id="24" creationId="{0454C2CC-1411-1842-834F-8957B8C6A772}"/>
          </ac:grpSpMkLst>
        </pc:grpChg>
        <pc:grpChg chg="del">
          <ac:chgData name="One Skill" userId="8d49c830ac36a521" providerId="LiveId" clId="{E320E6CD-E717-A14C-8BEA-4C607F1CC6E3}" dt="2021-05-03T11:47:45.053" v="2" actId="478"/>
          <ac:grpSpMkLst>
            <pc:docMk/>
            <pc:sldMk cId="3595623050" sldId="357"/>
            <ac:grpSpMk id="318" creationId="{9A8B26FF-5442-4A63-89E4-8094D82D910E}"/>
          </ac:grpSpMkLst>
        </pc:grpChg>
        <pc:grpChg chg="del">
          <ac:chgData name="One Skill" userId="8d49c830ac36a521" providerId="LiveId" clId="{E320E6CD-E717-A14C-8BEA-4C607F1CC6E3}" dt="2021-05-03T11:47:48.302" v="3" actId="478"/>
          <ac:grpSpMkLst>
            <pc:docMk/>
            <pc:sldMk cId="3595623050" sldId="357"/>
            <ac:grpSpMk id="321" creationId="{9A8B26FF-5442-4A63-89E4-8094D82D910E}"/>
          </ac:grpSpMkLst>
        </pc:grpChg>
        <pc:grpChg chg="del">
          <ac:chgData name="One Skill" userId="8d49c830ac36a521" providerId="LiveId" clId="{E320E6CD-E717-A14C-8BEA-4C607F1CC6E3}" dt="2021-05-03T11:47:48.302" v="3" actId="478"/>
          <ac:grpSpMkLst>
            <pc:docMk/>
            <pc:sldMk cId="3595623050" sldId="357"/>
            <ac:grpSpMk id="347" creationId="{9A8B26FF-5442-4A63-89E4-8094D82D910E}"/>
          </ac:grpSpMkLst>
        </pc:grpChg>
        <pc:picChg chg="add del mod">
          <ac:chgData name="One Skill" userId="8d49c830ac36a521" providerId="LiveId" clId="{E320E6CD-E717-A14C-8BEA-4C607F1CC6E3}" dt="2021-05-04T07:25:45.496" v="1199" actId="478"/>
          <ac:picMkLst>
            <pc:docMk/>
            <pc:sldMk cId="3595623050" sldId="357"/>
            <ac:picMk id="10" creationId="{4C8E6359-BADD-9D49-BFC7-C49DE41113E5}"/>
          </ac:picMkLst>
        </pc:picChg>
        <pc:picChg chg="add del mod">
          <ac:chgData name="One Skill" userId="8d49c830ac36a521" providerId="LiveId" clId="{E320E6CD-E717-A14C-8BEA-4C607F1CC6E3}" dt="2021-05-04T07:25:46.626" v="1200" actId="478"/>
          <ac:picMkLst>
            <pc:docMk/>
            <pc:sldMk cId="3595623050" sldId="357"/>
            <ac:picMk id="12" creationId="{7FC070E8-DBC6-BD4E-9978-479A71AF9668}"/>
          </ac:picMkLst>
        </pc:picChg>
        <pc:picChg chg="add del mod">
          <ac:chgData name="One Skill" userId="8d49c830ac36a521" providerId="LiveId" clId="{E320E6CD-E717-A14C-8BEA-4C607F1CC6E3}" dt="2021-05-03T15:32:01.609" v="1190" actId="931"/>
          <ac:picMkLst>
            <pc:docMk/>
            <pc:sldMk cId="3595623050" sldId="357"/>
            <ac:picMk id="14" creationId="{32126BFF-538D-734E-A5E5-BD3A4E6873C3}"/>
          </ac:picMkLst>
        </pc:picChg>
        <pc:picChg chg="add del mod ord modCrop">
          <ac:chgData name="One Skill" userId="8d49c830ac36a521" providerId="LiveId" clId="{E320E6CD-E717-A14C-8BEA-4C607F1CC6E3}" dt="2021-05-04T10:39:57.329" v="1257" actId="700"/>
          <ac:picMkLst>
            <pc:docMk/>
            <pc:sldMk cId="3595623050" sldId="357"/>
            <ac:picMk id="16" creationId="{815E4343-0FE9-0945-B11E-C029F13D4D44}"/>
          </ac:picMkLst>
        </pc:picChg>
        <pc:picChg chg="add del mod">
          <ac:chgData name="One Skill" userId="8d49c830ac36a521" providerId="LiveId" clId="{E320E6CD-E717-A14C-8BEA-4C607F1CC6E3}" dt="2021-05-03T15:35:29.014" v="1194" actId="931"/>
          <ac:picMkLst>
            <pc:docMk/>
            <pc:sldMk cId="3595623050" sldId="357"/>
            <ac:picMk id="18" creationId="{91C4ADB3-2072-A644-8D85-9FBD5C778FDF}"/>
          </ac:picMkLst>
        </pc:picChg>
        <pc:picChg chg="add del mod">
          <ac:chgData name="One Skill" userId="8d49c830ac36a521" providerId="LiveId" clId="{E320E6CD-E717-A14C-8BEA-4C607F1CC6E3}" dt="2021-05-04T07:26:46.803" v="1214"/>
          <ac:picMkLst>
            <pc:docMk/>
            <pc:sldMk cId="3595623050" sldId="357"/>
            <ac:picMk id="20" creationId="{EB6B92AA-128E-5148-BF94-D186076847FD}"/>
          </ac:picMkLst>
        </pc:picChg>
        <pc:picChg chg="add del mod">
          <ac:chgData name="One Skill" userId="8d49c830ac36a521" providerId="LiveId" clId="{E320E6CD-E717-A14C-8BEA-4C607F1CC6E3}" dt="2021-05-04T07:26:45.668" v="1212"/>
          <ac:picMkLst>
            <pc:docMk/>
            <pc:sldMk cId="3595623050" sldId="357"/>
            <ac:picMk id="27" creationId="{8569CF12-AEC3-684B-87AD-478A7C2D1BA0}"/>
          </ac:picMkLst>
        </pc:picChg>
        <pc:picChg chg="add del mod">
          <ac:chgData name="One Skill" userId="8d49c830ac36a521" providerId="LiveId" clId="{E320E6CD-E717-A14C-8BEA-4C607F1CC6E3}" dt="2021-05-04T07:26:30.823" v="1208"/>
          <ac:picMkLst>
            <pc:docMk/>
            <pc:sldMk cId="3595623050" sldId="357"/>
            <ac:picMk id="31" creationId="{7C378166-6317-364D-8914-8F44C8D38037}"/>
          </ac:picMkLst>
        </pc:picChg>
        <pc:picChg chg="add del mod">
          <ac:chgData name="One Skill" userId="8d49c830ac36a521" providerId="LiveId" clId="{E320E6CD-E717-A14C-8BEA-4C607F1CC6E3}" dt="2021-05-04T07:26:44.613" v="1210"/>
          <ac:picMkLst>
            <pc:docMk/>
            <pc:sldMk cId="3595623050" sldId="357"/>
            <ac:picMk id="33" creationId="{6764A6D7-56DB-4A40-B01F-08A884DFE7DF}"/>
          </ac:picMkLst>
        </pc:picChg>
        <pc:cxnChg chg="add del mod topLvl">
          <ac:chgData name="One Skill" userId="8d49c830ac36a521" providerId="LiveId" clId="{E320E6CD-E717-A14C-8BEA-4C607F1CC6E3}" dt="2021-05-03T12:34:03.042" v="311" actId="478"/>
          <ac:cxnSpMkLst>
            <pc:docMk/>
            <pc:sldMk cId="3595623050" sldId="357"/>
            <ac:cxnSpMk id="16" creationId="{627C3958-5A88-224A-A400-195D72D7C32F}"/>
          </ac:cxnSpMkLst>
        </pc:cxnChg>
        <pc:cxnChg chg="add mod">
          <ac:chgData name="One Skill" userId="8d49c830ac36a521" providerId="LiveId" clId="{E320E6CD-E717-A14C-8BEA-4C607F1CC6E3}" dt="2021-05-03T12:41:52.113" v="356" actId="164"/>
          <ac:cxnSpMkLst>
            <pc:docMk/>
            <pc:sldMk cId="3595623050" sldId="357"/>
            <ac:cxnSpMk id="22" creationId="{E37381B7-E2E9-0F47-B7C6-836FE583D3A9}"/>
          </ac:cxnSpMkLst>
        </pc:cxnChg>
        <pc:cxnChg chg="add mod topLvl">
          <ac:chgData name="One Skill" userId="8d49c830ac36a521" providerId="LiveId" clId="{E320E6CD-E717-A14C-8BEA-4C607F1CC6E3}" dt="2021-05-03T12:36:15.650" v="327" actId="164"/>
          <ac:cxnSpMkLst>
            <pc:docMk/>
            <pc:sldMk cId="3595623050" sldId="357"/>
            <ac:cxnSpMk id="121" creationId="{3795EEEC-34E6-5441-BF13-14289FD962FC}"/>
          </ac:cxnSpMkLst>
        </pc:cxnChg>
        <pc:cxnChg chg="add mod">
          <ac:chgData name="One Skill" userId="8d49c830ac36a521" providerId="LiveId" clId="{E320E6CD-E717-A14C-8BEA-4C607F1CC6E3}" dt="2021-05-03T12:36:15.650" v="327" actId="164"/>
          <ac:cxnSpMkLst>
            <pc:docMk/>
            <pc:sldMk cId="3595623050" sldId="357"/>
            <ac:cxnSpMk id="123" creationId="{09214341-6F49-2B44-8A40-0B132510DF97}"/>
          </ac:cxnSpMkLst>
        </pc:cxnChg>
        <pc:cxnChg chg="add mod">
          <ac:chgData name="One Skill" userId="8d49c830ac36a521" providerId="LiveId" clId="{E320E6CD-E717-A14C-8BEA-4C607F1CC6E3}" dt="2021-05-03T14:37:41.179" v="1163" actId="164"/>
          <ac:cxnSpMkLst>
            <pc:docMk/>
            <pc:sldMk cId="3595623050" sldId="357"/>
            <ac:cxnSpMk id="133" creationId="{F846E4BE-1BD9-B044-B072-E478176F2BBF}"/>
          </ac:cxnSpMkLst>
        </pc:cxnChg>
        <pc:cxnChg chg="add mod">
          <ac:chgData name="One Skill" userId="8d49c830ac36a521" providerId="LiveId" clId="{E320E6CD-E717-A14C-8BEA-4C607F1CC6E3}" dt="2021-05-03T14:37:41.179" v="1163" actId="164"/>
          <ac:cxnSpMkLst>
            <pc:docMk/>
            <pc:sldMk cId="3595623050" sldId="357"/>
            <ac:cxnSpMk id="135" creationId="{8F4E3AC9-E412-CC45-A9DB-7B392FED7BE7}"/>
          </ac:cxnSpMkLst>
        </pc:cxnChg>
        <pc:cxnChg chg="add mod">
          <ac:chgData name="One Skill" userId="8d49c830ac36a521" providerId="LiveId" clId="{E320E6CD-E717-A14C-8BEA-4C607F1CC6E3}" dt="2021-05-03T14:37:41.179" v="1163" actId="164"/>
          <ac:cxnSpMkLst>
            <pc:docMk/>
            <pc:sldMk cId="3595623050" sldId="357"/>
            <ac:cxnSpMk id="136" creationId="{33DBA4DE-F784-1842-93E5-85B9782B604D}"/>
          </ac:cxnSpMkLst>
        </pc:cxnChg>
      </pc:sldChg>
      <pc:sldChg chg="new del">
        <pc:chgData name="One Skill" userId="8d49c830ac36a521" providerId="LiveId" clId="{E320E6CD-E717-A14C-8BEA-4C607F1CC6E3}" dt="2021-05-03T12:47:29.886" v="449" actId="2696"/>
        <pc:sldMkLst>
          <pc:docMk/>
          <pc:sldMk cId="1263927815" sldId="358"/>
        </pc:sldMkLst>
      </pc:sldChg>
      <pc:sldChg chg="addSp delSp modSp add del mod modClrScheme chgLayout">
        <pc:chgData name="One Skill" userId="8d49c830ac36a521" providerId="LiveId" clId="{E320E6CD-E717-A14C-8BEA-4C607F1CC6E3}" dt="2021-05-04T10:55:08.510" v="1298" actId="2696"/>
        <pc:sldMkLst>
          <pc:docMk/>
          <pc:sldMk cId="1438626417" sldId="358"/>
        </pc:sldMkLst>
        <pc:spChg chg="mod ord">
          <ac:chgData name="One Skill" userId="8d49c830ac36a521" providerId="LiveId" clId="{E320E6CD-E717-A14C-8BEA-4C607F1CC6E3}" dt="2021-05-04T10:51:56.656" v="1259" actId="700"/>
          <ac:spMkLst>
            <pc:docMk/>
            <pc:sldMk cId="1438626417" sldId="358"/>
            <ac:spMk id="2" creationId="{1A9AC8D2-CCBC-49CE-B01A-E68E3828E7E3}"/>
          </ac:spMkLst>
        </pc:spChg>
        <pc:spChg chg="mod ord">
          <ac:chgData name="One Skill" userId="8d49c830ac36a521" providerId="LiveId" clId="{E320E6CD-E717-A14C-8BEA-4C607F1CC6E3}" dt="2021-05-04T10:51:56.656" v="1259" actId="700"/>
          <ac:spMkLst>
            <pc:docMk/>
            <pc:sldMk cId="1438626417" sldId="358"/>
            <ac:spMk id="3" creationId="{D5B9DB78-B1E7-4765-B57E-44C5AB2F390A}"/>
          </ac:spMkLst>
        </pc:spChg>
        <pc:spChg chg="add del mod">
          <ac:chgData name="One Skill" userId="8d49c830ac36a521" providerId="LiveId" clId="{E320E6CD-E717-A14C-8BEA-4C607F1CC6E3}" dt="2021-05-04T10:53:36.452" v="1291"/>
          <ac:spMkLst>
            <pc:docMk/>
            <pc:sldMk cId="1438626417" sldId="358"/>
            <ac:spMk id="6" creationId="{DCCD0001-46BE-044E-B8BB-E68C5D5BFD16}"/>
          </ac:spMkLst>
        </pc:spChg>
        <pc:spChg chg="add del mod">
          <ac:chgData name="One Skill" userId="8d49c830ac36a521" providerId="LiveId" clId="{E320E6CD-E717-A14C-8BEA-4C607F1CC6E3}" dt="2021-05-04T10:53:49.694" v="1294"/>
          <ac:spMkLst>
            <pc:docMk/>
            <pc:sldMk cId="1438626417" sldId="358"/>
            <ac:spMk id="8" creationId="{5B60FD41-B98D-094D-88CC-8AB4F2165DCF}"/>
          </ac:spMkLst>
        </pc:spChg>
        <pc:spChg chg="add del mod">
          <ac:chgData name="One Skill" userId="8d49c830ac36a521" providerId="LiveId" clId="{E320E6CD-E717-A14C-8BEA-4C607F1CC6E3}" dt="2021-05-04T10:53:36.452" v="1291"/>
          <ac:spMkLst>
            <pc:docMk/>
            <pc:sldMk cId="1438626417" sldId="358"/>
            <ac:spMk id="21" creationId="{2EA3B3D9-5B1B-1D41-8804-CAA94D7D0681}"/>
          </ac:spMkLst>
        </pc:spChg>
        <pc:spChg chg="add del mod">
          <ac:chgData name="One Skill" userId="8d49c830ac36a521" providerId="LiveId" clId="{E320E6CD-E717-A14C-8BEA-4C607F1CC6E3}" dt="2021-05-04T10:53:36.452" v="1291"/>
          <ac:spMkLst>
            <pc:docMk/>
            <pc:sldMk cId="1438626417" sldId="358"/>
            <ac:spMk id="25" creationId="{5EC7D461-9B6E-F746-B6A5-1D83940D5F92}"/>
          </ac:spMkLst>
        </pc:spChg>
        <pc:spChg chg="add del mod">
          <ac:chgData name="One Skill" userId="8d49c830ac36a521" providerId="LiveId" clId="{E320E6CD-E717-A14C-8BEA-4C607F1CC6E3}" dt="2021-05-04T10:53:36.452" v="1291"/>
          <ac:spMkLst>
            <pc:docMk/>
            <pc:sldMk cId="1438626417" sldId="358"/>
            <ac:spMk id="26" creationId="{C2DFE512-45CD-A740-832A-C5EFCA5CA96D}"/>
          </ac:spMkLst>
        </pc:spChg>
        <pc:spChg chg="del mod">
          <ac:chgData name="One Skill" userId="8d49c830ac36a521" providerId="LiveId" clId="{E320E6CD-E717-A14C-8BEA-4C607F1CC6E3}" dt="2021-05-04T10:53:49.694" v="1294"/>
          <ac:spMkLst>
            <pc:docMk/>
            <pc:sldMk cId="1438626417" sldId="358"/>
            <ac:spMk id="27" creationId="{968F5389-A35B-464C-BD15-ACC372B97136}"/>
          </ac:spMkLst>
        </pc:spChg>
        <pc:spChg chg="del mod">
          <ac:chgData name="One Skill" userId="8d49c830ac36a521" providerId="LiveId" clId="{E320E6CD-E717-A14C-8BEA-4C607F1CC6E3}" dt="2021-05-04T10:54:18.683" v="1297"/>
          <ac:spMkLst>
            <pc:docMk/>
            <pc:sldMk cId="1438626417" sldId="358"/>
            <ac:spMk id="28" creationId="{227BA0BC-CE33-F043-8719-AAF9594CC356}"/>
          </ac:spMkLst>
        </pc:spChg>
        <pc:picChg chg="del mod ord modCrop">
          <ac:chgData name="One Skill" userId="8d49c830ac36a521" providerId="LiveId" clId="{E320E6CD-E717-A14C-8BEA-4C607F1CC6E3}" dt="2021-05-04T10:54:18.683" v="1297"/>
          <ac:picMkLst>
            <pc:docMk/>
            <pc:sldMk cId="1438626417" sldId="358"/>
            <ac:picMk id="16" creationId="{815E4343-0FE9-0945-B11E-C029F13D4D44}"/>
          </ac:picMkLst>
        </pc:picChg>
        <pc:picChg chg="mod">
          <ac:chgData name="One Skill" userId="8d49c830ac36a521" providerId="LiveId" clId="{E320E6CD-E717-A14C-8BEA-4C607F1CC6E3}" dt="2021-05-04T10:54:18.683" v="1297"/>
          <ac:picMkLst>
            <pc:docMk/>
            <pc:sldMk cId="1438626417" sldId="358"/>
            <ac:picMk id="29" creationId="{6D757D6E-AD6B-CE4F-B2ED-D691533E7689}"/>
          </ac:picMkLst>
        </pc:picChg>
      </pc:sldChg>
      <pc:sldChg chg="del">
        <pc:chgData name="One Skill" userId="8d49c830ac36a521" providerId="LiveId" clId="{E320E6CD-E717-A14C-8BEA-4C607F1CC6E3}" dt="2021-05-03T11:47:40.137" v="0" actId="2696"/>
        <pc:sldMkLst>
          <pc:docMk/>
          <pc:sldMk cId="2291990381" sldId="358"/>
        </pc:sldMkLst>
      </pc:sldChg>
      <pc:sldChg chg="addSp delSp modSp add del mod">
        <pc:chgData name="One Skill" userId="8d49c830ac36a521" providerId="LiveId" clId="{E320E6CD-E717-A14C-8BEA-4C607F1CC6E3}" dt="2021-05-03T14:38:08.712" v="1175" actId="2696"/>
        <pc:sldMkLst>
          <pc:docMk/>
          <pc:sldMk cId="2915005475" sldId="358"/>
        </pc:sldMkLst>
        <pc:spChg chg="add del mod">
          <ac:chgData name="One Skill" userId="8d49c830ac36a521" providerId="LiveId" clId="{E320E6CD-E717-A14C-8BEA-4C607F1CC6E3}" dt="2021-05-03T12:59:51.979" v="590" actId="478"/>
          <ac:spMkLst>
            <pc:docMk/>
            <pc:sldMk cId="2915005475" sldId="358"/>
            <ac:spMk id="4" creationId="{BDB43D73-9147-2E42-B611-6340A86F43F4}"/>
          </ac:spMkLst>
        </pc:spChg>
        <pc:spChg chg="add mod">
          <ac:chgData name="One Skill" userId="8d49c830ac36a521" providerId="LiveId" clId="{E320E6CD-E717-A14C-8BEA-4C607F1CC6E3}" dt="2021-05-03T13:00:58.874" v="621" actId="1076"/>
          <ac:spMkLst>
            <pc:docMk/>
            <pc:sldMk cId="2915005475" sldId="358"/>
            <ac:spMk id="6" creationId="{9D87A27A-38F9-CB46-ADCC-D13F3134D00E}"/>
          </ac:spMkLst>
        </pc:spChg>
        <pc:spChg chg="add del mod">
          <ac:chgData name="One Skill" userId="8d49c830ac36a521" providerId="LiveId" clId="{E320E6CD-E717-A14C-8BEA-4C607F1CC6E3}" dt="2021-05-03T12:59:53.216" v="591" actId="478"/>
          <ac:spMkLst>
            <pc:docMk/>
            <pc:sldMk cId="2915005475" sldId="358"/>
            <ac:spMk id="20" creationId="{381175F4-A215-5844-AA2F-3F90DFCF7C16}"/>
          </ac:spMkLst>
        </pc:spChg>
        <pc:spChg chg="add del mod">
          <ac:chgData name="One Skill" userId="8d49c830ac36a521" providerId="LiveId" clId="{E320E6CD-E717-A14C-8BEA-4C607F1CC6E3}" dt="2021-05-03T12:59:50.882" v="589" actId="478"/>
          <ac:spMkLst>
            <pc:docMk/>
            <pc:sldMk cId="2915005475" sldId="358"/>
            <ac:spMk id="21" creationId="{DE0A759C-67C4-8B4D-A422-0D3E79E5FE89}"/>
          </ac:spMkLst>
        </pc:spChg>
        <pc:spChg chg="add del mod">
          <ac:chgData name="One Skill" userId="8d49c830ac36a521" providerId="LiveId" clId="{E320E6CD-E717-A14C-8BEA-4C607F1CC6E3}" dt="2021-05-03T12:59:54.314" v="592" actId="478"/>
          <ac:spMkLst>
            <pc:docMk/>
            <pc:sldMk cId="2915005475" sldId="358"/>
            <ac:spMk id="25" creationId="{A0CF3098-0408-EF49-8744-A7ADE881B0EA}"/>
          </ac:spMkLst>
        </pc:spChg>
        <pc:spChg chg="add del mod">
          <ac:chgData name="One Skill" userId="8d49c830ac36a521" providerId="LiveId" clId="{E320E6CD-E717-A14C-8BEA-4C607F1CC6E3}" dt="2021-05-03T13:00:00.720" v="593" actId="478"/>
          <ac:spMkLst>
            <pc:docMk/>
            <pc:sldMk cId="2915005475" sldId="358"/>
            <ac:spMk id="26" creationId="{3FE63C79-1A43-8248-84B5-4202D9D52C6F}"/>
          </ac:spMkLst>
        </pc:spChg>
        <pc:spChg chg="add mod">
          <ac:chgData name="One Skill" userId="8d49c830ac36a521" providerId="LiveId" clId="{E320E6CD-E717-A14C-8BEA-4C607F1CC6E3}" dt="2021-05-03T13:00:56.416" v="620" actId="1076"/>
          <ac:spMkLst>
            <pc:docMk/>
            <pc:sldMk cId="2915005475" sldId="358"/>
            <ac:spMk id="27" creationId="{D7F87CC5-31D5-C445-BBBF-4B8406A4C76B}"/>
          </ac:spMkLst>
        </pc:spChg>
        <pc:spChg chg="add mod">
          <ac:chgData name="One Skill" userId="8d49c830ac36a521" providerId="LiveId" clId="{E320E6CD-E717-A14C-8BEA-4C607F1CC6E3}" dt="2021-05-03T13:00:34.745" v="605" actId="1076"/>
          <ac:spMkLst>
            <pc:docMk/>
            <pc:sldMk cId="2915005475" sldId="358"/>
            <ac:spMk id="28" creationId="{B41D7E86-4834-BC43-BE78-BA05569B3A1C}"/>
          </ac:spMkLst>
        </pc:spChg>
        <pc:spChg chg="add mod">
          <ac:chgData name="One Skill" userId="8d49c830ac36a521" providerId="LiveId" clId="{E320E6CD-E717-A14C-8BEA-4C607F1CC6E3}" dt="2021-05-03T13:00:54.298" v="619" actId="1076"/>
          <ac:spMkLst>
            <pc:docMk/>
            <pc:sldMk cId="2915005475" sldId="358"/>
            <ac:spMk id="29" creationId="{89C7216E-7053-8F4C-80BB-FD504F06EBAC}"/>
          </ac:spMkLst>
        </pc:spChg>
        <pc:spChg chg="add mod">
          <ac:chgData name="One Skill" userId="8d49c830ac36a521" providerId="LiveId" clId="{E320E6CD-E717-A14C-8BEA-4C607F1CC6E3}" dt="2021-05-03T13:00:52.601" v="618" actId="1076"/>
          <ac:spMkLst>
            <pc:docMk/>
            <pc:sldMk cId="2915005475" sldId="358"/>
            <ac:spMk id="30" creationId="{99330BD9-BABC-924F-9990-68F772414EBB}"/>
          </ac:spMkLst>
        </pc:spChg>
        <pc:spChg chg="add mod">
          <ac:chgData name="One Skill" userId="8d49c830ac36a521" providerId="LiveId" clId="{E320E6CD-E717-A14C-8BEA-4C607F1CC6E3}" dt="2021-05-03T13:00:50.301" v="617" actId="1076"/>
          <ac:spMkLst>
            <pc:docMk/>
            <pc:sldMk cId="2915005475" sldId="358"/>
            <ac:spMk id="31" creationId="{E872F49F-2D68-174C-ABEE-4D2BC4B2F542}"/>
          </ac:spMkLst>
        </pc:spChg>
        <pc:spChg chg="add mod">
          <ac:chgData name="One Skill" userId="8d49c830ac36a521" providerId="LiveId" clId="{E320E6CD-E717-A14C-8BEA-4C607F1CC6E3}" dt="2021-05-03T13:00:45.117" v="614" actId="1076"/>
          <ac:spMkLst>
            <pc:docMk/>
            <pc:sldMk cId="2915005475" sldId="358"/>
            <ac:spMk id="32" creationId="{478DF0D8-450B-2545-A6AF-3D1F456FD061}"/>
          </ac:spMkLst>
        </pc:spChg>
        <pc:spChg chg="add mod">
          <ac:chgData name="One Skill" userId="8d49c830ac36a521" providerId="LiveId" clId="{E320E6CD-E717-A14C-8BEA-4C607F1CC6E3}" dt="2021-05-03T13:00:40.701" v="611" actId="1076"/>
          <ac:spMkLst>
            <pc:docMk/>
            <pc:sldMk cId="2915005475" sldId="358"/>
            <ac:spMk id="33" creationId="{B287E4F5-4740-524B-8D0C-ADF4D6D36391}"/>
          </ac:spMkLst>
        </pc:spChg>
      </pc:sldChg>
      <pc:sldChg chg="del">
        <pc:chgData name="One Skill" userId="8d49c830ac36a521" providerId="LiveId" clId="{E320E6CD-E717-A14C-8BEA-4C607F1CC6E3}" dt="2021-05-03T11:47:40.137" v="0" actId="2696"/>
        <pc:sldMkLst>
          <pc:docMk/>
          <pc:sldMk cId="942361123" sldId="359"/>
        </pc:sldMkLst>
      </pc:sldChg>
      <pc:sldChg chg="modSp add del mod ord modClrScheme chgLayout">
        <pc:chgData name="One Skill" userId="8d49c830ac36a521" providerId="LiveId" clId="{E320E6CD-E717-A14C-8BEA-4C607F1CC6E3}" dt="2021-05-03T12:59:23.158" v="587" actId="2696"/>
        <pc:sldMkLst>
          <pc:docMk/>
          <pc:sldMk cId="1327064740" sldId="359"/>
        </pc:sldMkLst>
        <pc:spChg chg="mod ord">
          <ac:chgData name="One Skill" userId="8d49c830ac36a521" providerId="LiveId" clId="{E320E6CD-E717-A14C-8BEA-4C607F1CC6E3}" dt="2021-05-03T12:52:36.310" v="528" actId="700"/>
          <ac:spMkLst>
            <pc:docMk/>
            <pc:sldMk cId="1327064740" sldId="359"/>
            <ac:spMk id="2" creationId="{1A9AC8D2-CCBC-49CE-B01A-E68E3828E7E3}"/>
          </ac:spMkLst>
        </pc:spChg>
        <pc:spChg chg="mod ord">
          <ac:chgData name="One Skill" userId="8d49c830ac36a521" providerId="LiveId" clId="{E320E6CD-E717-A14C-8BEA-4C607F1CC6E3}" dt="2021-05-03T12:52:36.310" v="528" actId="700"/>
          <ac:spMkLst>
            <pc:docMk/>
            <pc:sldMk cId="1327064740" sldId="359"/>
            <ac:spMk id="3" creationId="{D5B9DB78-B1E7-4765-B57E-44C5AB2F390A}"/>
          </ac:spMkLst>
        </pc:spChg>
        <pc:picChg chg="mod ord modCrop">
          <ac:chgData name="One Skill" userId="8d49c830ac36a521" providerId="LiveId" clId="{E320E6CD-E717-A14C-8BEA-4C607F1CC6E3}" dt="2021-05-03T12:52:36.310" v="528" actId="700"/>
          <ac:picMkLst>
            <pc:docMk/>
            <pc:sldMk cId="1327064740" sldId="359"/>
            <ac:picMk id="12" creationId="{7FC070E8-DBC6-BD4E-9978-479A71AF9668}"/>
          </ac:picMkLst>
        </pc:picChg>
      </pc:sldChg>
      <pc:sldChg chg="addSp delSp modSp add del mod ord">
        <pc:chgData name="One Skill" userId="8d49c830ac36a521" providerId="LiveId" clId="{E320E6CD-E717-A14C-8BEA-4C607F1CC6E3}" dt="2021-05-04T10:35:32.294" v="1243" actId="2696"/>
        <pc:sldMkLst>
          <pc:docMk/>
          <pc:sldMk cId="2684079196" sldId="360"/>
        </pc:sldMkLst>
        <pc:spChg chg="del">
          <ac:chgData name="One Skill" userId="8d49c830ac36a521" providerId="LiveId" clId="{E320E6CD-E717-A14C-8BEA-4C607F1CC6E3}" dt="2021-05-03T12:54:02.967" v="531" actId="478"/>
          <ac:spMkLst>
            <pc:docMk/>
            <pc:sldMk cId="2684079196" sldId="360"/>
            <ac:spMk id="4" creationId="{BDB43D73-9147-2E42-B611-6340A86F43F4}"/>
          </ac:spMkLst>
        </pc:spChg>
        <pc:spChg chg="add mod">
          <ac:chgData name="One Skill" userId="8d49c830ac36a521" providerId="LiveId" clId="{E320E6CD-E717-A14C-8BEA-4C607F1CC6E3}" dt="2021-05-03T12:57:55.438" v="576"/>
          <ac:spMkLst>
            <pc:docMk/>
            <pc:sldMk cId="2684079196" sldId="360"/>
            <ac:spMk id="6" creationId="{DD5E4F41-35AA-0249-9A49-02FDA389D5B2}"/>
          </ac:spMkLst>
        </pc:spChg>
        <pc:spChg chg="del">
          <ac:chgData name="One Skill" userId="8d49c830ac36a521" providerId="LiveId" clId="{E320E6CD-E717-A14C-8BEA-4C607F1CC6E3}" dt="2021-05-03T12:54:02.967" v="531" actId="478"/>
          <ac:spMkLst>
            <pc:docMk/>
            <pc:sldMk cId="2684079196" sldId="360"/>
            <ac:spMk id="20" creationId="{381175F4-A215-5844-AA2F-3F90DFCF7C16}"/>
          </ac:spMkLst>
        </pc:spChg>
        <pc:spChg chg="del">
          <ac:chgData name="One Skill" userId="8d49c830ac36a521" providerId="LiveId" clId="{E320E6CD-E717-A14C-8BEA-4C607F1CC6E3}" dt="2021-05-03T12:54:02.967" v="531" actId="478"/>
          <ac:spMkLst>
            <pc:docMk/>
            <pc:sldMk cId="2684079196" sldId="360"/>
            <ac:spMk id="21" creationId="{DE0A759C-67C4-8B4D-A422-0D3E79E5FE89}"/>
          </ac:spMkLst>
        </pc:spChg>
        <pc:spChg chg="del">
          <ac:chgData name="One Skill" userId="8d49c830ac36a521" providerId="LiveId" clId="{E320E6CD-E717-A14C-8BEA-4C607F1CC6E3}" dt="2021-05-03T12:54:02.967" v="531" actId="478"/>
          <ac:spMkLst>
            <pc:docMk/>
            <pc:sldMk cId="2684079196" sldId="360"/>
            <ac:spMk id="25" creationId="{A0CF3098-0408-EF49-8744-A7ADE881B0EA}"/>
          </ac:spMkLst>
        </pc:spChg>
        <pc:spChg chg="del">
          <ac:chgData name="One Skill" userId="8d49c830ac36a521" providerId="LiveId" clId="{E320E6CD-E717-A14C-8BEA-4C607F1CC6E3}" dt="2021-05-03T12:54:02.967" v="531" actId="478"/>
          <ac:spMkLst>
            <pc:docMk/>
            <pc:sldMk cId="2684079196" sldId="360"/>
            <ac:spMk id="26" creationId="{3FE63C79-1A43-8248-84B5-4202D9D52C6F}"/>
          </ac:spMkLst>
        </pc:spChg>
        <pc:spChg chg="mod">
          <ac:chgData name="One Skill" userId="8d49c830ac36a521" providerId="LiveId" clId="{E320E6CD-E717-A14C-8BEA-4C607F1CC6E3}" dt="2021-05-03T14:38:04.902" v="1174"/>
          <ac:spMkLst>
            <pc:docMk/>
            <pc:sldMk cId="2684079196" sldId="360"/>
            <ac:spMk id="27" creationId="{7771D6E4-8A8A-3045-9068-2A85945CC320}"/>
          </ac:spMkLst>
        </pc:spChg>
        <pc:spChg chg="add del mod">
          <ac:chgData name="One Skill" userId="8d49c830ac36a521" providerId="LiveId" clId="{E320E6CD-E717-A14C-8BEA-4C607F1CC6E3}" dt="2021-05-03T12:54:48.787" v="543" actId="478"/>
          <ac:spMkLst>
            <pc:docMk/>
            <pc:sldMk cId="2684079196" sldId="360"/>
            <ac:spMk id="27" creationId="{79B38040-23EC-D341-8605-79765451FAE7}"/>
          </ac:spMkLst>
        </pc:spChg>
        <pc:spChg chg="add mod">
          <ac:chgData name="One Skill" userId="8d49c830ac36a521" providerId="LiveId" clId="{E320E6CD-E717-A14C-8BEA-4C607F1CC6E3}" dt="2021-05-03T12:57:44.679" v="575" actId="207"/>
          <ac:spMkLst>
            <pc:docMk/>
            <pc:sldMk cId="2684079196" sldId="360"/>
            <ac:spMk id="28" creationId="{55501B47-D170-EA4C-9ECB-248C8E4FF442}"/>
          </ac:spMkLst>
        </pc:spChg>
        <pc:spChg chg="add mod">
          <ac:chgData name="One Skill" userId="8d49c830ac36a521" providerId="LiveId" clId="{E320E6CD-E717-A14C-8BEA-4C607F1CC6E3}" dt="2021-05-03T12:57:44.679" v="575" actId="207"/>
          <ac:spMkLst>
            <pc:docMk/>
            <pc:sldMk cId="2684079196" sldId="360"/>
            <ac:spMk id="29" creationId="{5D1FD7B7-6672-F545-9F87-9E356CA6E704}"/>
          </ac:spMkLst>
        </pc:spChg>
        <pc:spChg chg="add mod">
          <ac:chgData name="One Skill" userId="8d49c830ac36a521" providerId="LiveId" clId="{E320E6CD-E717-A14C-8BEA-4C607F1CC6E3}" dt="2021-05-03T12:57:44.679" v="575" actId="207"/>
          <ac:spMkLst>
            <pc:docMk/>
            <pc:sldMk cId="2684079196" sldId="360"/>
            <ac:spMk id="30" creationId="{D4B25FE3-56A7-C747-98E9-491AC67258AF}"/>
          </ac:spMkLst>
        </pc:spChg>
        <pc:spChg chg="add mod">
          <ac:chgData name="One Skill" userId="8d49c830ac36a521" providerId="LiveId" clId="{E320E6CD-E717-A14C-8BEA-4C607F1CC6E3}" dt="2021-05-03T12:57:44.679" v="575" actId="207"/>
          <ac:spMkLst>
            <pc:docMk/>
            <pc:sldMk cId="2684079196" sldId="360"/>
            <ac:spMk id="31" creationId="{4ADB4E92-8376-184A-A9EE-9D02E0A46169}"/>
          </ac:spMkLst>
        </pc:spChg>
        <pc:spChg chg="add mod">
          <ac:chgData name="One Skill" userId="8d49c830ac36a521" providerId="LiveId" clId="{E320E6CD-E717-A14C-8BEA-4C607F1CC6E3}" dt="2021-05-03T12:57:44.679" v="575" actId="207"/>
          <ac:spMkLst>
            <pc:docMk/>
            <pc:sldMk cId="2684079196" sldId="360"/>
            <ac:spMk id="32" creationId="{18454C40-3E26-1141-94E0-1BE040B1BBC7}"/>
          </ac:spMkLst>
        </pc:spChg>
        <pc:spChg chg="mod">
          <ac:chgData name="One Skill" userId="8d49c830ac36a521" providerId="LiveId" clId="{E320E6CD-E717-A14C-8BEA-4C607F1CC6E3}" dt="2021-05-03T14:38:04.902" v="1174"/>
          <ac:spMkLst>
            <pc:docMk/>
            <pc:sldMk cId="2684079196" sldId="360"/>
            <ac:spMk id="33" creationId="{EC628650-9952-9E4C-A642-83DC00F102F4}"/>
          </ac:spMkLst>
        </pc:spChg>
        <pc:spChg chg="mod">
          <ac:chgData name="One Skill" userId="8d49c830ac36a521" providerId="LiveId" clId="{E320E6CD-E717-A14C-8BEA-4C607F1CC6E3}" dt="2021-05-03T14:38:04.902" v="1174"/>
          <ac:spMkLst>
            <pc:docMk/>
            <pc:sldMk cId="2684079196" sldId="360"/>
            <ac:spMk id="34" creationId="{A6E576D5-7977-0849-8B73-68A58E986144}"/>
          </ac:spMkLst>
        </pc:spChg>
        <pc:spChg chg="mod">
          <ac:chgData name="One Skill" userId="8d49c830ac36a521" providerId="LiveId" clId="{E320E6CD-E717-A14C-8BEA-4C607F1CC6E3}" dt="2021-05-03T14:38:04.902" v="1174"/>
          <ac:spMkLst>
            <pc:docMk/>
            <pc:sldMk cId="2684079196" sldId="360"/>
            <ac:spMk id="38" creationId="{938E5917-DE88-074F-AA3B-C6420CC1918C}"/>
          </ac:spMkLst>
        </pc:spChg>
        <pc:spChg chg="mod">
          <ac:chgData name="One Skill" userId="8d49c830ac36a521" providerId="LiveId" clId="{E320E6CD-E717-A14C-8BEA-4C607F1CC6E3}" dt="2021-05-03T14:38:04.902" v="1174"/>
          <ac:spMkLst>
            <pc:docMk/>
            <pc:sldMk cId="2684079196" sldId="360"/>
            <ac:spMk id="39" creationId="{17EB71DC-B23A-304A-8744-292AD5C15F89}"/>
          </ac:spMkLst>
        </pc:spChg>
        <pc:spChg chg="mod">
          <ac:chgData name="One Skill" userId="8d49c830ac36a521" providerId="LiveId" clId="{E320E6CD-E717-A14C-8BEA-4C607F1CC6E3}" dt="2021-05-03T14:38:04.902" v="1174"/>
          <ac:spMkLst>
            <pc:docMk/>
            <pc:sldMk cId="2684079196" sldId="360"/>
            <ac:spMk id="40" creationId="{B1F11C00-4316-8E47-91E1-BDC657728F85}"/>
          </ac:spMkLst>
        </pc:spChg>
        <pc:spChg chg="del">
          <ac:chgData name="One Skill" userId="8d49c830ac36a521" providerId="LiveId" clId="{E320E6CD-E717-A14C-8BEA-4C607F1CC6E3}" dt="2021-05-03T14:38:04.760" v="1173" actId="478"/>
          <ac:spMkLst>
            <pc:docMk/>
            <pc:sldMk cId="2684079196" sldId="360"/>
            <ac:spMk id="130" creationId="{ED0537CE-9159-E444-8F0B-5D7DF943194F}"/>
          </ac:spMkLst>
        </pc:spChg>
        <pc:spChg chg="del">
          <ac:chgData name="One Skill" userId="8d49c830ac36a521" providerId="LiveId" clId="{E320E6CD-E717-A14C-8BEA-4C607F1CC6E3}" dt="2021-05-03T14:38:04.760" v="1173" actId="478"/>
          <ac:spMkLst>
            <pc:docMk/>
            <pc:sldMk cId="2684079196" sldId="360"/>
            <ac:spMk id="131" creationId="{3B5566FD-D117-1A4A-8289-A2D77B5CEA6D}"/>
          </ac:spMkLst>
        </pc:spChg>
        <pc:spChg chg="del">
          <ac:chgData name="One Skill" userId="8d49c830ac36a521" providerId="LiveId" clId="{E320E6CD-E717-A14C-8BEA-4C607F1CC6E3}" dt="2021-05-03T14:38:04.760" v="1173" actId="478"/>
          <ac:spMkLst>
            <pc:docMk/>
            <pc:sldMk cId="2684079196" sldId="360"/>
            <ac:spMk id="132" creationId="{2AC35104-2892-B545-9F46-C279B161F2C6}"/>
          </ac:spMkLst>
        </pc:spChg>
        <pc:grpChg chg="del mod">
          <ac:chgData name="One Skill" userId="8d49c830ac36a521" providerId="LiveId" clId="{E320E6CD-E717-A14C-8BEA-4C607F1CC6E3}" dt="2021-05-03T14:38:04.760" v="1173" actId="478"/>
          <ac:grpSpMkLst>
            <pc:docMk/>
            <pc:sldMk cId="2684079196" sldId="360"/>
            <ac:grpSpMk id="24" creationId="{0454C2CC-1411-1842-834F-8957B8C6A772}"/>
          </ac:grpSpMkLst>
        </pc:grpChg>
        <pc:grpChg chg="add mod">
          <ac:chgData name="One Skill" userId="8d49c830ac36a521" providerId="LiveId" clId="{E320E6CD-E717-A14C-8BEA-4C607F1CC6E3}" dt="2021-05-03T14:38:04.902" v="1174"/>
          <ac:grpSpMkLst>
            <pc:docMk/>
            <pc:sldMk cId="2684079196" sldId="360"/>
            <ac:grpSpMk id="25" creationId="{60FE9A19-ECA2-A842-BA41-8DE3A1F1365B}"/>
          </ac:grpSpMkLst>
        </pc:grpChg>
        <pc:grpChg chg="mod">
          <ac:chgData name="One Skill" userId="8d49c830ac36a521" providerId="LiveId" clId="{E320E6CD-E717-A14C-8BEA-4C607F1CC6E3}" dt="2021-05-03T14:38:04.902" v="1174"/>
          <ac:grpSpMkLst>
            <pc:docMk/>
            <pc:sldMk cId="2684079196" sldId="360"/>
            <ac:grpSpMk id="26" creationId="{2044CC4C-867E-5F44-8DF8-EB8B6FC1DC10}"/>
          </ac:grpSpMkLst>
        </pc:grpChg>
        <pc:grpChg chg="mod">
          <ac:chgData name="One Skill" userId="8d49c830ac36a521" providerId="LiveId" clId="{E320E6CD-E717-A14C-8BEA-4C607F1CC6E3}" dt="2021-05-03T14:38:04.902" v="1174"/>
          <ac:grpSpMkLst>
            <pc:docMk/>
            <pc:sldMk cId="2684079196" sldId="360"/>
            <ac:grpSpMk id="41" creationId="{CF5AA54D-4462-3A41-A80A-399901EE853A}"/>
          </ac:grpSpMkLst>
        </pc:grpChg>
        <pc:cxnChg chg="mod">
          <ac:chgData name="One Skill" userId="8d49c830ac36a521" providerId="LiveId" clId="{E320E6CD-E717-A14C-8BEA-4C607F1CC6E3}" dt="2021-05-03T14:38:04.902" v="1174"/>
          <ac:cxnSpMkLst>
            <pc:docMk/>
            <pc:sldMk cId="2684079196" sldId="360"/>
            <ac:cxnSpMk id="35" creationId="{C2BFAD4E-57FC-3245-8134-B17CB3BC8008}"/>
          </ac:cxnSpMkLst>
        </pc:cxnChg>
        <pc:cxnChg chg="mod">
          <ac:chgData name="One Skill" userId="8d49c830ac36a521" providerId="LiveId" clId="{E320E6CD-E717-A14C-8BEA-4C607F1CC6E3}" dt="2021-05-03T14:38:04.902" v="1174"/>
          <ac:cxnSpMkLst>
            <pc:docMk/>
            <pc:sldMk cId="2684079196" sldId="360"/>
            <ac:cxnSpMk id="36" creationId="{652724A8-3060-6547-93D9-1C69204FEE1A}"/>
          </ac:cxnSpMkLst>
        </pc:cxnChg>
        <pc:cxnChg chg="mod">
          <ac:chgData name="One Skill" userId="8d49c830ac36a521" providerId="LiveId" clId="{E320E6CD-E717-A14C-8BEA-4C607F1CC6E3}" dt="2021-05-03T14:38:04.902" v="1174"/>
          <ac:cxnSpMkLst>
            <pc:docMk/>
            <pc:sldMk cId="2684079196" sldId="360"/>
            <ac:cxnSpMk id="37" creationId="{8B384451-D857-8746-BDD3-A99898A48C2B}"/>
          </ac:cxnSpMkLst>
        </pc:cxnChg>
        <pc:cxnChg chg="mod">
          <ac:chgData name="One Skill" userId="8d49c830ac36a521" providerId="LiveId" clId="{E320E6CD-E717-A14C-8BEA-4C607F1CC6E3}" dt="2021-05-03T14:38:04.902" v="1174"/>
          <ac:cxnSpMkLst>
            <pc:docMk/>
            <pc:sldMk cId="2684079196" sldId="360"/>
            <ac:cxnSpMk id="42" creationId="{F4A3CD9F-C836-6447-A44B-8ABCEC243339}"/>
          </ac:cxnSpMkLst>
        </pc:cxnChg>
        <pc:cxnChg chg="mod">
          <ac:chgData name="One Skill" userId="8d49c830ac36a521" providerId="LiveId" clId="{E320E6CD-E717-A14C-8BEA-4C607F1CC6E3}" dt="2021-05-03T14:38:04.902" v="1174"/>
          <ac:cxnSpMkLst>
            <pc:docMk/>
            <pc:sldMk cId="2684079196" sldId="360"/>
            <ac:cxnSpMk id="43" creationId="{C0F463AE-E764-324B-B2C4-095148497997}"/>
          </ac:cxnSpMkLst>
        </pc:cxnChg>
        <pc:cxnChg chg="mod">
          <ac:chgData name="One Skill" userId="8d49c830ac36a521" providerId="LiveId" clId="{E320E6CD-E717-A14C-8BEA-4C607F1CC6E3}" dt="2021-05-03T14:38:04.902" v="1174"/>
          <ac:cxnSpMkLst>
            <pc:docMk/>
            <pc:sldMk cId="2684079196" sldId="360"/>
            <ac:cxnSpMk id="44" creationId="{7D6BDA84-D970-A14A-9407-C9F2A2D62F8C}"/>
          </ac:cxnSpMkLst>
        </pc:cxnChg>
        <pc:cxnChg chg="del">
          <ac:chgData name="One Skill" userId="8d49c830ac36a521" providerId="LiveId" clId="{E320E6CD-E717-A14C-8BEA-4C607F1CC6E3}" dt="2021-05-03T14:38:04.760" v="1173" actId="478"/>
          <ac:cxnSpMkLst>
            <pc:docMk/>
            <pc:sldMk cId="2684079196" sldId="360"/>
            <ac:cxnSpMk id="133" creationId="{F846E4BE-1BD9-B044-B072-E478176F2BBF}"/>
          </ac:cxnSpMkLst>
        </pc:cxnChg>
        <pc:cxnChg chg="del">
          <ac:chgData name="One Skill" userId="8d49c830ac36a521" providerId="LiveId" clId="{E320E6CD-E717-A14C-8BEA-4C607F1CC6E3}" dt="2021-05-03T14:38:04.760" v="1173" actId="478"/>
          <ac:cxnSpMkLst>
            <pc:docMk/>
            <pc:sldMk cId="2684079196" sldId="360"/>
            <ac:cxnSpMk id="135" creationId="{8F4E3AC9-E412-CC45-A9DB-7B392FED7BE7}"/>
          </ac:cxnSpMkLst>
        </pc:cxnChg>
        <pc:cxnChg chg="del">
          <ac:chgData name="One Skill" userId="8d49c830ac36a521" providerId="LiveId" clId="{E320E6CD-E717-A14C-8BEA-4C607F1CC6E3}" dt="2021-05-03T14:38:04.760" v="1173" actId="478"/>
          <ac:cxnSpMkLst>
            <pc:docMk/>
            <pc:sldMk cId="2684079196" sldId="360"/>
            <ac:cxnSpMk id="136" creationId="{33DBA4DE-F784-1842-93E5-85B9782B604D}"/>
          </ac:cxnSpMkLst>
        </pc:cxnChg>
      </pc:sldChg>
      <pc:sldChg chg="addSp delSp modSp add del mod ord modClrScheme chgLayout">
        <pc:chgData name="One Skill" userId="8d49c830ac36a521" providerId="LiveId" clId="{E320E6CD-E717-A14C-8BEA-4C607F1CC6E3}" dt="2021-05-04T10:35:32.294" v="1243" actId="2696"/>
        <pc:sldMkLst>
          <pc:docMk/>
          <pc:sldMk cId="2819567867" sldId="361"/>
        </pc:sldMkLst>
        <pc:spChg chg="mod ord">
          <ac:chgData name="One Skill" userId="8d49c830ac36a521" providerId="LiveId" clId="{E320E6CD-E717-A14C-8BEA-4C607F1CC6E3}" dt="2021-05-03T12:58:44.773" v="586" actId="700"/>
          <ac:spMkLst>
            <pc:docMk/>
            <pc:sldMk cId="2819567867" sldId="361"/>
            <ac:spMk id="2" creationId="{1A9AC8D2-CCBC-49CE-B01A-E68E3828E7E3}"/>
          </ac:spMkLst>
        </pc:spChg>
        <pc:spChg chg="mod ord">
          <ac:chgData name="One Skill" userId="8d49c830ac36a521" providerId="LiveId" clId="{E320E6CD-E717-A14C-8BEA-4C607F1CC6E3}" dt="2021-05-03T12:58:44.773" v="586" actId="700"/>
          <ac:spMkLst>
            <pc:docMk/>
            <pc:sldMk cId="2819567867" sldId="361"/>
            <ac:spMk id="3" creationId="{D5B9DB78-B1E7-4765-B57E-44C5AB2F390A}"/>
          </ac:spMkLst>
        </pc:spChg>
        <pc:spChg chg="mod">
          <ac:chgData name="One Skill" userId="8d49c830ac36a521" providerId="LiveId" clId="{E320E6CD-E717-A14C-8BEA-4C607F1CC6E3}" dt="2021-05-03T14:37:49.638" v="1167"/>
          <ac:spMkLst>
            <pc:docMk/>
            <pc:sldMk cId="2819567867" sldId="361"/>
            <ac:spMk id="21" creationId="{55E3FB77-25CB-3B4B-B20D-31DB2DC365E1}"/>
          </ac:spMkLst>
        </pc:spChg>
        <pc:spChg chg="mod">
          <ac:chgData name="One Skill" userId="8d49c830ac36a521" providerId="LiveId" clId="{E320E6CD-E717-A14C-8BEA-4C607F1CC6E3}" dt="2021-05-03T14:37:49.638" v="1167"/>
          <ac:spMkLst>
            <pc:docMk/>
            <pc:sldMk cId="2819567867" sldId="361"/>
            <ac:spMk id="25" creationId="{DD73CAFF-F126-0E4B-BE90-644CF52363C8}"/>
          </ac:spMkLst>
        </pc:spChg>
        <pc:spChg chg="mod">
          <ac:chgData name="One Skill" userId="8d49c830ac36a521" providerId="LiveId" clId="{E320E6CD-E717-A14C-8BEA-4C607F1CC6E3}" dt="2021-05-03T14:37:49.638" v="1167"/>
          <ac:spMkLst>
            <pc:docMk/>
            <pc:sldMk cId="2819567867" sldId="361"/>
            <ac:spMk id="26" creationId="{31A1B7BD-2719-BF45-AC43-FC1BBFD06127}"/>
          </ac:spMkLst>
        </pc:spChg>
        <pc:spChg chg="mod">
          <ac:chgData name="One Skill" userId="8d49c830ac36a521" providerId="LiveId" clId="{E320E6CD-E717-A14C-8BEA-4C607F1CC6E3}" dt="2021-05-03T14:37:49.638" v="1167"/>
          <ac:spMkLst>
            <pc:docMk/>
            <pc:sldMk cId="2819567867" sldId="361"/>
            <ac:spMk id="30" creationId="{62773830-57F7-AB41-B8D6-50F36A25033A}"/>
          </ac:spMkLst>
        </pc:spChg>
        <pc:spChg chg="mod">
          <ac:chgData name="One Skill" userId="8d49c830ac36a521" providerId="LiveId" clId="{E320E6CD-E717-A14C-8BEA-4C607F1CC6E3}" dt="2021-05-03T14:37:49.638" v="1167"/>
          <ac:spMkLst>
            <pc:docMk/>
            <pc:sldMk cId="2819567867" sldId="361"/>
            <ac:spMk id="31" creationId="{8745E0DB-7D10-2549-B663-DB4AB1D7E94F}"/>
          </ac:spMkLst>
        </pc:spChg>
        <pc:spChg chg="mod">
          <ac:chgData name="One Skill" userId="8d49c830ac36a521" providerId="LiveId" clId="{E320E6CD-E717-A14C-8BEA-4C607F1CC6E3}" dt="2021-05-03T14:37:49.638" v="1167"/>
          <ac:spMkLst>
            <pc:docMk/>
            <pc:sldMk cId="2819567867" sldId="361"/>
            <ac:spMk id="32" creationId="{E7842659-0AF7-7A47-BF94-A2C2626C3C12}"/>
          </ac:spMkLst>
        </pc:spChg>
        <pc:spChg chg="del">
          <ac:chgData name="One Skill" userId="8d49c830ac36a521" providerId="LiveId" clId="{E320E6CD-E717-A14C-8BEA-4C607F1CC6E3}" dt="2021-05-03T14:37:49.492" v="1166" actId="478"/>
          <ac:spMkLst>
            <pc:docMk/>
            <pc:sldMk cId="2819567867" sldId="361"/>
            <ac:spMk id="130" creationId="{ED0537CE-9159-E444-8F0B-5D7DF943194F}"/>
          </ac:spMkLst>
        </pc:spChg>
        <pc:spChg chg="del">
          <ac:chgData name="One Skill" userId="8d49c830ac36a521" providerId="LiveId" clId="{E320E6CD-E717-A14C-8BEA-4C607F1CC6E3}" dt="2021-05-03T14:37:49.492" v="1166" actId="478"/>
          <ac:spMkLst>
            <pc:docMk/>
            <pc:sldMk cId="2819567867" sldId="361"/>
            <ac:spMk id="131" creationId="{3B5566FD-D117-1A4A-8289-A2D77B5CEA6D}"/>
          </ac:spMkLst>
        </pc:spChg>
        <pc:spChg chg="del">
          <ac:chgData name="One Skill" userId="8d49c830ac36a521" providerId="LiveId" clId="{E320E6CD-E717-A14C-8BEA-4C607F1CC6E3}" dt="2021-05-03T14:37:49.492" v="1166" actId="478"/>
          <ac:spMkLst>
            <pc:docMk/>
            <pc:sldMk cId="2819567867" sldId="361"/>
            <ac:spMk id="132" creationId="{2AC35104-2892-B545-9F46-C279B161F2C6}"/>
          </ac:spMkLst>
        </pc:spChg>
        <pc:grpChg chg="add mod">
          <ac:chgData name="One Skill" userId="8d49c830ac36a521" providerId="LiveId" clId="{E320E6CD-E717-A14C-8BEA-4C607F1CC6E3}" dt="2021-05-03T14:37:49.638" v="1167"/>
          <ac:grpSpMkLst>
            <pc:docMk/>
            <pc:sldMk cId="2819567867" sldId="361"/>
            <ac:grpSpMk id="19" creationId="{B6B9585A-4D91-9949-927A-F2B02BC337AF}"/>
          </ac:grpSpMkLst>
        </pc:grpChg>
        <pc:grpChg chg="mod">
          <ac:chgData name="One Skill" userId="8d49c830ac36a521" providerId="LiveId" clId="{E320E6CD-E717-A14C-8BEA-4C607F1CC6E3}" dt="2021-05-03T14:37:49.638" v="1167"/>
          <ac:grpSpMkLst>
            <pc:docMk/>
            <pc:sldMk cId="2819567867" sldId="361"/>
            <ac:grpSpMk id="20" creationId="{D07C86AB-1705-5C41-A8DA-D3D74918ABF9}"/>
          </ac:grpSpMkLst>
        </pc:grpChg>
        <pc:grpChg chg="del">
          <ac:chgData name="One Skill" userId="8d49c830ac36a521" providerId="LiveId" clId="{E320E6CD-E717-A14C-8BEA-4C607F1CC6E3}" dt="2021-05-03T14:37:49.492" v="1166" actId="478"/>
          <ac:grpSpMkLst>
            <pc:docMk/>
            <pc:sldMk cId="2819567867" sldId="361"/>
            <ac:grpSpMk id="24" creationId="{0454C2CC-1411-1842-834F-8957B8C6A772}"/>
          </ac:grpSpMkLst>
        </pc:grpChg>
        <pc:grpChg chg="mod">
          <ac:chgData name="One Skill" userId="8d49c830ac36a521" providerId="LiveId" clId="{E320E6CD-E717-A14C-8BEA-4C607F1CC6E3}" dt="2021-05-03T14:37:49.638" v="1167"/>
          <ac:grpSpMkLst>
            <pc:docMk/>
            <pc:sldMk cId="2819567867" sldId="361"/>
            <ac:grpSpMk id="33" creationId="{BEA498CA-714A-3B44-AC4D-5093C2FA8A93}"/>
          </ac:grpSpMkLst>
        </pc:grpChg>
        <pc:picChg chg="mod ord modCrop">
          <ac:chgData name="One Skill" userId="8d49c830ac36a521" providerId="LiveId" clId="{E320E6CD-E717-A14C-8BEA-4C607F1CC6E3}" dt="2021-05-03T12:58:44.773" v="586" actId="700"/>
          <ac:picMkLst>
            <pc:docMk/>
            <pc:sldMk cId="2819567867" sldId="361"/>
            <ac:picMk id="12" creationId="{7FC070E8-DBC6-BD4E-9978-479A71AF9668}"/>
          </ac:picMkLst>
        </pc:picChg>
        <pc:cxnChg chg="mod">
          <ac:chgData name="One Skill" userId="8d49c830ac36a521" providerId="LiveId" clId="{E320E6CD-E717-A14C-8BEA-4C607F1CC6E3}" dt="2021-05-03T14:37:49.638" v="1167"/>
          <ac:cxnSpMkLst>
            <pc:docMk/>
            <pc:sldMk cId="2819567867" sldId="361"/>
            <ac:cxnSpMk id="27" creationId="{CAEA08AE-FF55-F74D-85D9-3D4A14962918}"/>
          </ac:cxnSpMkLst>
        </pc:cxnChg>
        <pc:cxnChg chg="mod">
          <ac:chgData name="One Skill" userId="8d49c830ac36a521" providerId="LiveId" clId="{E320E6CD-E717-A14C-8BEA-4C607F1CC6E3}" dt="2021-05-03T14:37:49.638" v="1167"/>
          <ac:cxnSpMkLst>
            <pc:docMk/>
            <pc:sldMk cId="2819567867" sldId="361"/>
            <ac:cxnSpMk id="28" creationId="{5EADD0C1-3E14-BF44-A424-DB1B48DCD2CF}"/>
          </ac:cxnSpMkLst>
        </pc:cxnChg>
        <pc:cxnChg chg="mod">
          <ac:chgData name="One Skill" userId="8d49c830ac36a521" providerId="LiveId" clId="{E320E6CD-E717-A14C-8BEA-4C607F1CC6E3}" dt="2021-05-03T14:37:49.638" v="1167"/>
          <ac:cxnSpMkLst>
            <pc:docMk/>
            <pc:sldMk cId="2819567867" sldId="361"/>
            <ac:cxnSpMk id="29" creationId="{A1A6447B-F8B2-E24A-A89D-69FA23E89B3D}"/>
          </ac:cxnSpMkLst>
        </pc:cxnChg>
        <pc:cxnChg chg="mod">
          <ac:chgData name="One Skill" userId="8d49c830ac36a521" providerId="LiveId" clId="{E320E6CD-E717-A14C-8BEA-4C607F1CC6E3}" dt="2021-05-03T14:37:49.638" v="1167"/>
          <ac:cxnSpMkLst>
            <pc:docMk/>
            <pc:sldMk cId="2819567867" sldId="361"/>
            <ac:cxnSpMk id="34" creationId="{CBF3CD07-36AD-3C4A-B907-F3DF2D6CD923}"/>
          </ac:cxnSpMkLst>
        </pc:cxnChg>
        <pc:cxnChg chg="mod">
          <ac:chgData name="One Skill" userId="8d49c830ac36a521" providerId="LiveId" clId="{E320E6CD-E717-A14C-8BEA-4C607F1CC6E3}" dt="2021-05-03T14:37:49.638" v="1167"/>
          <ac:cxnSpMkLst>
            <pc:docMk/>
            <pc:sldMk cId="2819567867" sldId="361"/>
            <ac:cxnSpMk id="35" creationId="{D771CFCA-BF29-534F-9DF5-19FBD0217C4C}"/>
          </ac:cxnSpMkLst>
        </pc:cxnChg>
        <pc:cxnChg chg="mod">
          <ac:chgData name="One Skill" userId="8d49c830ac36a521" providerId="LiveId" clId="{E320E6CD-E717-A14C-8BEA-4C607F1CC6E3}" dt="2021-05-03T14:37:49.638" v="1167"/>
          <ac:cxnSpMkLst>
            <pc:docMk/>
            <pc:sldMk cId="2819567867" sldId="361"/>
            <ac:cxnSpMk id="36" creationId="{E8B64055-85C1-F148-A1C4-4C344CB5E39E}"/>
          </ac:cxnSpMkLst>
        </pc:cxnChg>
        <pc:cxnChg chg="del">
          <ac:chgData name="One Skill" userId="8d49c830ac36a521" providerId="LiveId" clId="{E320E6CD-E717-A14C-8BEA-4C607F1CC6E3}" dt="2021-05-03T14:37:49.492" v="1166" actId="478"/>
          <ac:cxnSpMkLst>
            <pc:docMk/>
            <pc:sldMk cId="2819567867" sldId="361"/>
            <ac:cxnSpMk id="133" creationId="{F846E4BE-1BD9-B044-B072-E478176F2BBF}"/>
          </ac:cxnSpMkLst>
        </pc:cxnChg>
        <pc:cxnChg chg="del">
          <ac:chgData name="One Skill" userId="8d49c830ac36a521" providerId="LiveId" clId="{E320E6CD-E717-A14C-8BEA-4C607F1CC6E3}" dt="2021-05-03T14:37:49.492" v="1166" actId="478"/>
          <ac:cxnSpMkLst>
            <pc:docMk/>
            <pc:sldMk cId="2819567867" sldId="361"/>
            <ac:cxnSpMk id="135" creationId="{8F4E3AC9-E412-CC45-A9DB-7B392FED7BE7}"/>
          </ac:cxnSpMkLst>
        </pc:cxnChg>
        <pc:cxnChg chg="del">
          <ac:chgData name="One Skill" userId="8d49c830ac36a521" providerId="LiveId" clId="{E320E6CD-E717-A14C-8BEA-4C607F1CC6E3}" dt="2021-05-03T14:37:49.492" v="1166" actId="478"/>
          <ac:cxnSpMkLst>
            <pc:docMk/>
            <pc:sldMk cId="2819567867" sldId="361"/>
            <ac:cxnSpMk id="136" creationId="{33DBA4DE-F784-1842-93E5-85B9782B604D}"/>
          </ac:cxnSpMkLst>
        </pc:cxnChg>
      </pc:sldChg>
      <pc:sldChg chg="addSp delSp modSp add del mod ord modClrScheme chgLayout">
        <pc:chgData name="One Skill" userId="8d49c830ac36a521" providerId="LiveId" clId="{E320E6CD-E717-A14C-8BEA-4C607F1CC6E3}" dt="2021-05-04T10:35:32.294" v="1243" actId="2696"/>
        <pc:sldMkLst>
          <pc:docMk/>
          <pc:sldMk cId="4291955027" sldId="362"/>
        </pc:sldMkLst>
        <pc:spChg chg="mod ord">
          <ac:chgData name="One Skill" userId="8d49c830ac36a521" providerId="LiveId" clId="{E320E6CD-E717-A14C-8BEA-4C607F1CC6E3}" dt="2021-05-03T14:36:50.727" v="1160" actId="700"/>
          <ac:spMkLst>
            <pc:docMk/>
            <pc:sldMk cId="4291955027" sldId="362"/>
            <ac:spMk id="2" creationId="{1A9AC8D2-CCBC-49CE-B01A-E68E3828E7E3}"/>
          </ac:spMkLst>
        </pc:spChg>
        <pc:spChg chg="mod ord">
          <ac:chgData name="One Skill" userId="8d49c830ac36a521" providerId="LiveId" clId="{E320E6CD-E717-A14C-8BEA-4C607F1CC6E3}" dt="2021-05-03T14:36:50.727" v="1160" actId="700"/>
          <ac:spMkLst>
            <pc:docMk/>
            <pc:sldMk cId="4291955027" sldId="362"/>
            <ac:spMk id="3" creationId="{D5B9DB78-B1E7-4765-B57E-44C5AB2F390A}"/>
          </ac:spMkLst>
        </pc:spChg>
        <pc:spChg chg="mod">
          <ac:chgData name="One Skill" userId="8d49c830ac36a521" providerId="LiveId" clId="{E320E6CD-E717-A14C-8BEA-4C607F1CC6E3}" dt="2021-05-03T14:37:46.082" v="1165"/>
          <ac:spMkLst>
            <pc:docMk/>
            <pc:sldMk cId="4291955027" sldId="362"/>
            <ac:spMk id="21" creationId="{52BAFFE3-BB9D-1F49-B920-EB9670A41DBD}"/>
          </ac:spMkLst>
        </pc:spChg>
        <pc:spChg chg="mod">
          <ac:chgData name="One Skill" userId="8d49c830ac36a521" providerId="LiveId" clId="{E320E6CD-E717-A14C-8BEA-4C607F1CC6E3}" dt="2021-05-03T14:37:46.082" v="1165"/>
          <ac:spMkLst>
            <pc:docMk/>
            <pc:sldMk cId="4291955027" sldId="362"/>
            <ac:spMk id="25" creationId="{872670C8-451F-D144-B15B-836A5230E5AC}"/>
          </ac:spMkLst>
        </pc:spChg>
        <pc:spChg chg="mod">
          <ac:chgData name="One Skill" userId="8d49c830ac36a521" providerId="LiveId" clId="{E320E6CD-E717-A14C-8BEA-4C607F1CC6E3}" dt="2021-05-03T14:37:46.082" v="1165"/>
          <ac:spMkLst>
            <pc:docMk/>
            <pc:sldMk cId="4291955027" sldId="362"/>
            <ac:spMk id="26" creationId="{0BD584AA-F47D-9140-A633-C08DA7C15D32}"/>
          </ac:spMkLst>
        </pc:spChg>
        <pc:spChg chg="mod">
          <ac:chgData name="One Skill" userId="8d49c830ac36a521" providerId="LiveId" clId="{E320E6CD-E717-A14C-8BEA-4C607F1CC6E3}" dt="2021-05-03T14:37:46.082" v="1165"/>
          <ac:spMkLst>
            <pc:docMk/>
            <pc:sldMk cId="4291955027" sldId="362"/>
            <ac:spMk id="30" creationId="{FDB0B1BD-FD7E-174E-915E-D1B5D29BE722}"/>
          </ac:spMkLst>
        </pc:spChg>
        <pc:spChg chg="mod">
          <ac:chgData name="One Skill" userId="8d49c830ac36a521" providerId="LiveId" clId="{E320E6CD-E717-A14C-8BEA-4C607F1CC6E3}" dt="2021-05-03T14:37:46.082" v="1165"/>
          <ac:spMkLst>
            <pc:docMk/>
            <pc:sldMk cId="4291955027" sldId="362"/>
            <ac:spMk id="31" creationId="{E4BA4E13-69A2-134F-8E57-7222A4F1822C}"/>
          </ac:spMkLst>
        </pc:spChg>
        <pc:spChg chg="mod">
          <ac:chgData name="One Skill" userId="8d49c830ac36a521" providerId="LiveId" clId="{E320E6CD-E717-A14C-8BEA-4C607F1CC6E3}" dt="2021-05-03T14:37:46.082" v="1165"/>
          <ac:spMkLst>
            <pc:docMk/>
            <pc:sldMk cId="4291955027" sldId="362"/>
            <ac:spMk id="32" creationId="{435CD6E1-EEFF-1149-81D0-33C3AFFAD851}"/>
          </ac:spMkLst>
        </pc:spChg>
        <pc:spChg chg="del">
          <ac:chgData name="One Skill" userId="8d49c830ac36a521" providerId="LiveId" clId="{E320E6CD-E717-A14C-8BEA-4C607F1CC6E3}" dt="2021-05-03T14:37:45.904" v="1164" actId="478"/>
          <ac:spMkLst>
            <pc:docMk/>
            <pc:sldMk cId="4291955027" sldId="362"/>
            <ac:spMk id="130" creationId="{ED0537CE-9159-E444-8F0B-5D7DF943194F}"/>
          </ac:spMkLst>
        </pc:spChg>
        <pc:spChg chg="del">
          <ac:chgData name="One Skill" userId="8d49c830ac36a521" providerId="LiveId" clId="{E320E6CD-E717-A14C-8BEA-4C607F1CC6E3}" dt="2021-05-03T14:37:45.904" v="1164" actId="478"/>
          <ac:spMkLst>
            <pc:docMk/>
            <pc:sldMk cId="4291955027" sldId="362"/>
            <ac:spMk id="131" creationId="{3B5566FD-D117-1A4A-8289-A2D77B5CEA6D}"/>
          </ac:spMkLst>
        </pc:spChg>
        <pc:spChg chg="del">
          <ac:chgData name="One Skill" userId="8d49c830ac36a521" providerId="LiveId" clId="{E320E6CD-E717-A14C-8BEA-4C607F1CC6E3}" dt="2021-05-03T14:37:45.904" v="1164" actId="478"/>
          <ac:spMkLst>
            <pc:docMk/>
            <pc:sldMk cId="4291955027" sldId="362"/>
            <ac:spMk id="132" creationId="{2AC35104-2892-B545-9F46-C279B161F2C6}"/>
          </ac:spMkLst>
        </pc:spChg>
        <pc:grpChg chg="add mod">
          <ac:chgData name="One Skill" userId="8d49c830ac36a521" providerId="LiveId" clId="{E320E6CD-E717-A14C-8BEA-4C607F1CC6E3}" dt="2021-05-03T14:37:46.082" v="1165"/>
          <ac:grpSpMkLst>
            <pc:docMk/>
            <pc:sldMk cId="4291955027" sldId="362"/>
            <ac:grpSpMk id="19" creationId="{6DE53087-10AF-B648-AE2B-199DD0AEDB0A}"/>
          </ac:grpSpMkLst>
        </pc:grpChg>
        <pc:grpChg chg="mod">
          <ac:chgData name="One Skill" userId="8d49c830ac36a521" providerId="LiveId" clId="{E320E6CD-E717-A14C-8BEA-4C607F1CC6E3}" dt="2021-05-03T14:37:46.082" v="1165"/>
          <ac:grpSpMkLst>
            <pc:docMk/>
            <pc:sldMk cId="4291955027" sldId="362"/>
            <ac:grpSpMk id="20" creationId="{CCE20CA8-8AED-534C-A5F1-B9CBFC06A94D}"/>
          </ac:grpSpMkLst>
        </pc:grpChg>
        <pc:grpChg chg="del">
          <ac:chgData name="One Skill" userId="8d49c830ac36a521" providerId="LiveId" clId="{E320E6CD-E717-A14C-8BEA-4C607F1CC6E3}" dt="2021-05-03T14:37:45.904" v="1164" actId="478"/>
          <ac:grpSpMkLst>
            <pc:docMk/>
            <pc:sldMk cId="4291955027" sldId="362"/>
            <ac:grpSpMk id="24" creationId="{0454C2CC-1411-1842-834F-8957B8C6A772}"/>
          </ac:grpSpMkLst>
        </pc:grpChg>
        <pc:grpChg chg="mod">
          <ac:chgData name="One Skill" userId="8d49c830ac36a521" providerId="LiveId" clId="{E320E6CD-E717-A14C-8BEA-4C607F1CC6E3}" dt="2021-05-03T14:37:46.082" v="1165"/>
          <ac:grpSpMkLst>
            <pc:docMk/>
            <pc:sldMk cId="4291955027" sldId="362"/>
            <ac:grpSpMk id="33" creationId="{60B39615-E0F2-2A44-BDD7-462E91DAF9EE}"/>
          </ac:grpSpMkLst>
        </pc:grpChg>
        <pc:picChg chg="mod ord modCrop">
          <ac:chgData name="One Skill" userId="8d49c830ac36a521" providerId="LiveId" clId="{E320E6CD-E717-A14C-8BEA-4C607F1CC6E3}" dt="2021-05-03T14:36:50.727" v="1160" actId="700"/>
          <ac:picMkLst>
            <pc:docMk/>
            <pc:sldMk cId="4291955027" sldId="362"/>
            <ac:picMk id="12" creationId="{7FC070E8-DBC6-BD4E-9978-479A71AF9668}"/>
          </ac:picMkLst>
        </pc:picChg>
        <pc:cxnChg chg="mod">
          <ac:chgData name="One Skill" userId="8d49c830ac36a521" providerId="LiveId" clId="{E320E6CD-E717-A14C-8BEA-4C607F1CC6E3}" dt="2021-05-03T14:37:46.082" v="1165"/>
          <ac:cxnSpMkLst>
            <pc:docMk/>
            <pc:sldMk cId="4291955027" sldId="362"/>
            <ac:cxnSpMk id="27" creationId="{E212B66B-7258-534F-9848-040D1DC51CB3}"/>
          </ac:cxnSpMkLst>
        </pc:cxnChg>
        <pc:cxnChg chg="mod">
          <ac:chgData name="One Skill" userId="8d49c830ac36a521" providerId="LiveId" clId="{E320E6CD-E717-A14C-8BEA-4C607F1CC6E3}" dt="2021-05-03T14:37:46.082" v="1165"/>
          <ac:cxnSpMkLst>
            <pc:docMk/>
            <pc:sldMk cId="4291955027" sldId="362"/>
            <ac:cxnSpMk id="28" creationId="{53A7C99C-9546-CA43-A1AB-B5053F8305EE}"/>
          </ac:cxnSpMkLst>
        </pc:cxnChg>
        <pc:cxnChg chg="mod">
          <ac:chgData name="One Skill" userId="8d49c830ac36a521" providerId="LiveId" clId="{E320E6CD-E717-A14C-8BEA-4C607F1CC6E3}" dt="2021-05-03T14:37:46.082" v="1165"/>
          <ac:cxnSpMkLst>
            <pc:docMk/>
            <pc:sldMk cId="4291955027" sldId="362"/>
            <ac:cxnSpMk id="29" creationId="{C42FC5BC-8657-0746-A054-2D8768834474}"/>
          </ac:cxnSpMkLst>
        </pc:cxnChg>
        <pc:cxnChg chg="mod">
          <ac:chgData name="One Skill" userId="8d49c830ac36a521" providerId="LiveId" clId="{E320E6CD-E717-A14C-8BEA-4C607F1CC6E3}" dt="2021-05-03T14:37:46.082" v="1165"/>
          <ac:cxnSpMkLst>
            <pc:docMk/>
            <pc:sldMk cId="4291955027" sldId="362"/>
            <ac:cxnSpMk id="34" creationId="{4A44D923-710C-4D43-BCDD-0CAB18264DE3}"/>
          </ac:cxnSpMkLst>
        </pc:cxnChg>
        <pc:cxnChg chg="mod">
          <ac:chgData name="One Skill" userId="8d49c830ac36a521" providerId="LiveId" clId="{E320E6CD-E717-A14C-8BEA-4C607F1CC6E3}" dt="2021-05-03T14:37:46.082" v="1165"/>
          <ac:cxnSpMkLst>
            <pc:docMk/>
            <pc:sldMk cId="4291955027" sldId="362"/>
            <ac:cxnSpMk id="35" creationId="{F39E3107-51E5-2341-8CB1-0D863625C9AC}"/>
          </ac:cxnSpMkLst>
        </pc:cxnChg>
        <pc:cxnChg chg="mod">
          <ac:chgData name="One Skill" userId="8d49c830ac36a521" providerId="LiveId" clId="{E320E6CD-E717-A14C-8BEA-4C607F1CC6E3}" dt="2021-05-03T14:37:46.082" v="1165"/>
          <ac:cxnSpMkLst>
            <pc:docMk/>
            <pc:sldMk cId="4291955027" sldId="362"/>
            <ac:cxnSpMk id="36" creationId="{9979AE79-0F04-A841-967E-5D4C7617A0F6}"/>
          </ac:cxnSpMkLst>
        </pc:cxnChg>
        <pc:cxnChg chg="del">
          <ac:chgData name="One Skill" userId="8d49c830ac36a521" providerId="LiveId" clId="{E320E6CD-E717-A14C-8BEA-4C607F1CC6E3}" dt="2021-05-03T14:37:45.904" v="1164" actId="478"/>
          <ac:cxnSpMkLst>
            <pc:docMk/>
            <pc:sldMk cId="4291955027" sldId="362"/>
            <ac:cxnSpMk id="133" creationId="{F846E4BE-1BD9-B044-B072-E478176F2BBF}"/>
          </ac:cxnSpMkLst>
        </pc:cxnChg>
        <pc:cxnChg chg="del">
          <ac:chgData name="One Skill" userId="8d49c830ac36a521" providerId="LiveId" clId="{E320E6CD-E717-A14C-8BEA-4C607F1CC6E3}" dt="2021-05-03T14:37:45.904" v="1164" actId="478"/>
          <ac:cxnSpMkLst>
            <pc:docMk/>
            <pc:sldMk cId="4291955027" sldId="362"/>
            <ac:cxnSpMk id="135" creationId="{8F4E3AC9-E412-CC45-A9DB-7B392FED7BE7}"/>
          </ac:cxnSpMkLst>
        </pc:cxnChg>
        <pc:cxnChg chg="del">
          <ac:chgData name="One Skill" userId="8d49c830ac36a521" providerId="LiveId" clId="{E320E6CD-E717-A14C-8BEA-4C607F1CC6E3}" dt="2021-05-03T14:37:45.904" v="1164" actId="478"/>
          <ac:cxnSpMkLst>
            <pc:docMk/>
            <pc:sldMk cId="4291955027" sldId="362"/>
            <ac:cxnSpMk id="136" creationId="{33DBA4DE-F784-1842-93E5-85B9782B604D}"/>
          </ac:cxnSpMkLst>
        </pc:cxnChg>
      </pc:sldChg>
      <pc:sldChg chg="addSp delSp modSp add del mod ord modClrScheme chgLayout">
        <pc:chgData name="One Skill" userId="8d49c830ac36a521" providerId="LiveId" clId="{E320E6CD-E717-A14C-8BEA-4C607F1CC6E3}" dt="2021-05-03T14:11:17.345" v="1028" actId="2696"/>
        <pc:sldMkLst>
          <pc:docMk/>
          <pc:sldMk cId="288746122" sldId="363"/>
        </pc:sldMkLst>
        <pc:spChg chg="mod ord">
          <ac:chgData name="One Skill" userId="8d49c830ac36a521" providerId="LiveId" clId="{E320E6CD-E717-A14C-8BEA-4C607F1CC6E3}" dt="2021-05-03T13:17:29.708" v="706" actId="700"/>
          <ac:spMkLst>
            <pc:docMk/>
            <pc:sldMk cId="288746122" sldId="363"/>
            <ac:spMk id="2" creationId="{1A9AC8D2-CCBC-49CE-B01A-E68E3828E7E3}"/>
          </ac:spMkLst>
        </pc:spChg>
        <pc:spChg chg="mod ord">
          <ac:chgData name="One Skill" userId="8d49c830ac36a521" providerId="LiveId" clId="{E320E6CD-E717-A14C-8BEA-4C607F1CC6E3}" dt="2021-05-03T13:17:29.708" v="706" actId="700"/>
          <ac:spMkLst>
            <pc:docMk/>
            <pc:sldMk cId="288746122" sldId="363"/>
            <ac:spMk id="3" creationId="{D5B9DB78-B1E7-4765-B57E-44C5AB2F390A}"/>
          </ac:spMkLst>
        </pc:spChg>
        <pc:spChg chg="add del mod">
          <ac:chgData name="One Skill" userId="8d49c830ac36a521" providerId="LiveId" clId="{E320E6CD-E717-A14C-8BEA-4C607F1CC6E3}" dt="2021-05-03T13:15:26.566" v="679"/>
          <ac:spMkLst>
            <pc:docMk/>
            <pc:sldMk cId="288746122" sldId="363"/>
            <ac:spMk id="4" creationId="{360870BA-8524-CF46-A79B-422A5B340759}"/>
          </ac:spMkLst>
        </pc:spChg>
        <pc:spChg chg="add del mod">
          <ac:chgData name="One Skill" userId="8d49c830ac36a521" providerId="LiveId" clId="{E320E6CD-E717-A14C-8BEA-4C607F1CC6E3}" dt="2021-05-03T13:46:30.607" v="880" actId="478"/>
          <ac:spMkLst>
            <pc:docMk/>
            <pc:sldMk cId="288746122" sldId="363"/>
            <ac:spMk id="8" creationId="{FA55F9F2-6850-2F45-821C-F3F4C166AB99}"/>
          </ac:spMkLst>
        </pc:spChg>
        <pc:spChg chg="add del mod">
          <ac:chgData name="One Skill" userId="8d49c830ac36a521" providerId="LiveId" clId="{E320E6CD-E717-A14C-8BEA-4C607F1CC6E3}" dt="2021-05-03T13:15:26.566" v="679"/>
          <ac:spMkLst>
            <pc:docMk/>
            <pc:sldMk cId="288746122" sldId="363"/>
            <ac:spMk id="20" creationId="{C2039C72-789F-4841-9695-591AE3B8927B}"/>
          </ac:spMkLst>
        </pc:spChg>
        <pc:spChg chg="add del mod">
          <ac:chgData name="One Skill" userId="8d49c830ac36a521" providerId="LiveId" clId="{E320E6CD-E717-A14C-8BEA-4C607F1CC6E3}" dt="2021-05-03T13:15:26.566" v="679"/>
          <ac:spMkLst>
            <pc:docMk/>
            <pc:sldMk cId="288746122" sldId="363"/>
            <ac:spMk id="21" creationId="{F080BE72-8386-FA49-AF6A-BA57CD318F42}"/>
          </ac:spMkLst>
        </pc:spChg>
        <pc:spChg chg="del mod">
          <ac:chgData name="One Skill" userId="8d49c830ac36a521" providerId="LiveId" clId="{E320E6CD-E717-A14C-8BEA-4C607F1CC6E3}" dt="2021-05-03T13:15:35.523" v="680" actId="21"/>
          <ac:spMkLst>
            <pc:docMk/>
            <pc:sldMk cId="288746122" sldId="363"/>
            <ac:spMk id="25" creationId="{980BFF44-D21B-3D4E-BA3F-B52CDE763434}"/>
          </ac:spMkLst>
        </pc:spChg>
        <pc:picChg chg="add del mod ord modCrop">
          <ac:chgData name="One Skill" userId="8d49c830ac36a521" providerId="LiveId" clId="{E320E6CD-E717-A14C-8BEA-4C607F1CC6E3}" dt="2021-05-03T13:46:30.607" v="880" actId="478"/>
          <ac:picMkLst>
            <pc:docMk/>
            <pc:sldMk cId="288746122" sldId="363"/>
            <ac:picMk id="12" creationId="{7FC070E8-DBC6-BD4E-9978-479A71AF9668}"/>
          </ac:picMkLst>
        </pc:picChg>
      </pc:sldChg>
      <pc:sldChg chg="new del">
        <pc:chgData name="One Skill" userId="8d49c830ac36a521" providerId="LiveId" clId="{E320E6CD-E717-A14C-8BEA-4C607F1CC6E3}" dt="2021-05-03T13:02:45.079" v="632" actId="680"/>
        <pc:sldMkLst>
          <pc:docMk/>
          <pc:sldMk cId="1993006437" sldId="363"/>
        </pc:sldMkLst>
      </pc:sldChg>
      <pc:sldChg chg="addSp delSp modSp add del mod ord">
        <pc:chgData name="One Skill" userId="8d49c830ac36a521" providerId="LiveId" clId="{E320E6CD-E717-A14C-8BEA-4C607F1CC6E3}" dt="2021-05-04T10:35:32.294" v="1243" actId="2696"/>
        <pc:sldMkLst>
          <pc:docMk/>
          <pc:sldMk cId="2232893049" sldId="364"/>
        </pc:sldMkLst>
        <pc:spChg chg="add del mod">
          <ac:chgData name="One Skill" userId="8d49c830ac36a521" providerId="LiveId" clId="{E320E6CD-E717-A14C-8BEA-4C607F1CC6E3}" dt="2021-05-03T14:14:13.007" v="1051" actId="1076"/>
          <ac:spMkLst>
            <pc:docMk/>
            <pc:sldMk cId="2232893049" sldId="364"/>
            <ac:spMk id="4" creationId="{39877982-4DD9-2448-9C0B-629E89E50A2B}"/>
          </ac:spMkLst>
        </pc:spChg>
        <pc:spChg chg="del">
          <ac:chgData name="One Skill" userId="8d49c830ac36a521" providerId="LiveId" clId="{E320E6CD-E717-A14C-8BEA-4C607F1CC6E3}" dt="2021-05-03T13:18:23.966" v="708" actId="478"/>
          <ac:spMkLst>
            <pc:docMk/>
            <pc:sldMk cId="2232893049" sldId="364"/>
            <ac:spMk id="6" creationId="{DD5E4F41-35AA-0249-9A49-02FDA389D5B2}"/>
          </ac:spMkLst>
        </pc:spChg>
        <pc:spChg chg="del">
          <ac:chgData name="One Skill" userId="8d49c830ac36a521" providerId="LiveId" clId="{E320E6CD-E717-A14C-8BEA-4C607F1CC6E3}" dt="2021-05-03T13:18:23.966" v="708" actId="478"/>
          <ac:spMkLst>
            <pc:docMk/>
            <pc:sldMk cId="2232893049" sldId="364"/>
            <ac:spMk id="28" creationId="{55501B47-D170-EA4C-9ECB-248C8E4FF442}"/>
          </ac:spMkLst>
        </pc:spChg>
        <pc:spChg chg="del">
          <ac:chgData name="One Skill" userId="8d49c830ac36a521" providerId="LiveId" clId="{E320E6CD-E717-A14C-8BEA-4C607F1CC6E3}" dt="2021-05-03T13:18:23.966" v="708" actId="478"/>
          <ac:spMkLst>
            <pc:docMk/>
            <pc:sldMk cId="2232893049" sldId="364"/>
            <ac:spMk id="29" creationId="{5D1FD7B7-6672-F545-9F87-9E356CA6E704}"/>
          </ac:spMkLst>
        </pc:spChg>
        <pc:spChg chg="del">
          <ac:chgData name="One Skill" userId="8d49c830ac36a521" providerId="LiveId" clId="{E320E6CD-E717-A14C-8BEA-4C607F1CC6E3}" dt="2021-05-03T13:18:23.966" v="708" actId="478"/>
          <ac:spMkLst>
            <pc:docMk/>
            <pc:sldMk cId="2232893049" sldId="364"/>
            <ac:spMk id="30" creationId="{D4B25FE3-56A7-C747-98E9-491AC67258AF}"/>
          </ac:spMkLst>
        </pc:spChg>
        <pc:spChg chg="del">
          <ac:chgData name="One Skill" userId="8d49c830ac36a521" providerId="LiveId" clId="{E320E6CD-E717-A14C-8BEA-4C607F1CC6E3}" dt="2021-05-03T13:18:23.966" v="708" actId="478"/>
          <ac:spMkLst>
            <pc:docMk/>
            <pc:sldMk cId="2232893049" sldId="364"/>
            <ac:spMk id="31" creationId="{4ADB4E92-8376-184A-A9EE-9D02E0A46169}"/>
          </ac:spMkLst>
        </pc:spChg>
        <pc:spChg chg="del">
          <ac:chgData name="One Skill" userId="8d49c830ac36a521" providerId="LiveId" clId="{E320E6CD-E717-A14C-8BEA-4C607F1CC6E3}" dt="2021-05-03T13:18:23.966" v="708" actId="478"/>
          <ac:spMkLst>
            <pc:docMk/>
            <pc:sldMk cId="2232893049" sldId="364"/>
            <ac:spMk id="32" creationId="{18454C40-3E26-1141-94E0-1BE040B1BBC7}"/>
          </ac:spMkLst>
        </pc:spChg>
        <pc:spChg chg="mod">
          <ac:chgData name="One Skill" userId="8d49c830ac36a521" providerId="LiveId" clId="{E320E6CD-E717-A14C-8BEA-4C607F1CC6E3}" dt="2021-05-03T14:38:22.909" v="1178"/>
          <ac:spMkLst>
            <pc:docMk/>
            <pc:sldMk cId="2232893049" sldId="364"/>
            <ac:spMk id="33" creationId="{19BCE73E-DCF2-964C-B1C4-5EC7395775A0}"/>
          </ac:spMkLst>
        </pc:spChg>
        <pc:spChg chg="mod">
          <ac:chgData name="One Skill" userId="8d49c830ac36a521" providerId="LiveId" clId="{E320E6CD-E717-A14C-8BEA-4C607F1CC6E3}" dt="2021-05-03T14:38:22.909" v="1178"/>
          <ac:spMkLst>
            <pc:docMk/>
            <pc:sldMk cId="2232893049" sldId="364"/>
            <ac:spMk id="34" creationId="{F59805D9-C53D-8043-9736-6C2BD2874C9B}"/>
          </ac:spMkLst>
        </pc:spChg>
        <pc:spChg chg="mod">
          <ac:chgData name="One Skill" userId="8d49c830ac36a521" providerId="LiveId" clId="{E320E6CD-E717-A14C-8BEA-4C607F1CC6E3}" dt="2021-05-03T14:38:22.909" v="1178"/>
          <ac:spMkLst>
            <pc:docMk/>
            <pc:sldMk cId="2232893049" sldId="364"/>
            <ac:spMk id="35" creationId="{36EBEC4C-4C67-9F42-9C46-3F7DE5120359}"/>
          </ac:spMkLst>
        </pc:spChg>
        <pc:spChg chg="mod">
          <ac:chgData name="One Skill" userId="8d49c830ac36a521" providerId="LiveId" clId="{E320E6CD-E717-A14C-8BEA-4C607F1CC6E3}" dt="2021-05-03T14:38:22.909" v="1178"/>
          <ac:spMkLst>
            <pc:docMk/>
            <pc:sldMk cId="2232893049" sldId="364"/>
            <ac:spMk id="39" creationId="{AFCF5AC2-0B39-354C-B893-45AA59F9C0B2}"/>
          </ac:spMkLst>
        </pc:spChg>
        <pc:spChg chg="mod">
          <ac:chgData name="One Skill" userId="8d49c830ac36a521" providerId="LiveId" clId="{E320E6CD-E717-A14C-8BEA-4C607F1CC6E3}" dt="2021-05-03T14:38:22.909" v="1178"/>
          <ac:spMkLst>
            <pc:docMk/>
            <pc:sldMk cId="2232893049" sldId="364"/>
            <ac:spMk id="40" creationId="{6C33164C-A35C-2648-868A-BC34777140C7}"/>
          </ac:spMkLst>
        </pc:spChg>
        <pc:spChg chg="mod">
          <ac:chgData name="One Skill" userId="8d49c830ac36a521" providerId="LiveId" clId="{E320E6CD-E717-A14C-8BEA-4C607F1CC6E3}" dt="2021-05-03T14:38:22.909" v="1178"/>
          <ac:spMkLst>
            <pc:docMk/>
            <pc:sldMk cId="2232893049" sldId="364"/>
            <ac:spMk id="41" creationId="{1BF84F9A-CB1D-C645-A231-D48CCEFFE870}"/>
          </ac:spMkLst>
        </pc:spChg>
        <pc:spChg chg="del">
          <ac:chgData name="One Skill" userId="8d49c830ac36a521" providerId="LiveId" clId="{E320E6CD-E717-A14C-8BEA-4C607F1CC6E3}" dt="2021-05-03T14:38:22.573" v="1177" actId="478"/>
          <ac:spMkLst>
            <pc:docMk/>
            <pc:sldMk cId="2232893049" sldId="364"/>
            <ac:spMk id="130" creationId="{ED0537CE-9159-E444-8F0B-5D7DF943194F}"/>
          </ac:spMkLst>
        </pc:spChg>
        <pc:spChg chg="del">
          <ac:chgData name="One Skill" userId="8d49c830ac36a521" providerId="LiveId" clId="{E320E6CD-E717-A14C-8BEA-4C607F1CC6E3}" dt="2021-05-03T14:38:22.573" v="1177" actId="478"/>
          <ac:spMkLst>
            <pc:docMk/>
            <pc:sldMk cId="2232893049" sldId="364"/>
            <ac:spMk id="131" creationId="{3B5566FD-D117-1A4A-8289-A2D77B5CEA6D}"/>
          </ac:spMkLst>
        </pc:spChg>
        <pc:spChg chg="del">
          <ac:chgData name="One Skill" userId="8d49c830ac36a521" providerId="LiveId" clId="{E320E6CD-E717-A14C-8BEA-4C607F1CC6E3}" dt="2021-05-03T14:38:22.573" v="1177" actId="478"/>
          <ac:spMkLst>
            <pc:docMk/>
            <pc:sldMk cId="2232893049" sldId="364"/>
            <ac:spMk id="132" creationId="{2AC35104-2892-B545-9F46-C279B161F2C6}"/>
          </ac:spMkLst>
        </pc:spChg>
        <pc:grpChg chg="del">
          <ac:chgData name="One Skill" userId="8d49c830ac36a521" providerId="LiveId" clId="{E320E6CD-E717-A14C-8BEA-4C607F1CC6E3}" dt="2021-05-03T14:38:22.573" v="1177" actId="478"/>
          <ac:grpSpMkLst>
            <pc:docMk/>
            <pc:sldMk cId="2232893049" sldId="364"/>
            <ac:grpSpMk id="24" creationId="{0454C2CC-1411-1842-834F-8957B8C6A772}"/>
          </ac:grpSpMkLst>
        </pc:grpChg>
        <pc:grpChg chg="add mod">
          <ac:chgData name="One Skill" userId="8d49c830ac36a521" providerId="LiveId" clId="{E320E6CD-E717-A14C-8BEA-4C607F1CC6E3}" dt="2021-05-03T14:38:22.909" v="1178"/>
          <ac:grpSpMkLst>
            <pc:docMk/>
            <pc:sldMk cId="2232893049" sldId="364"/>
            <ac:grpSpMk id="26" creationId="{56A05BF2-E25A-184A-997A-D1ECD383F78D}"/>
          </ac:grpSpMkLst>
        </pc:grpChg>
        <pc:grpChg chg="mod">
          <ac:chgData name="One Skill" userId="8d49c830ac36a521" providerId="LiveId" clId="{E320E6CD-E717-A14C-8BEA-4C607F1CC6E3}" dt="2021-05-03T14:38:22.909" v="1178"/>
          <ac:grpSpMkLst>
            <pc:docMk/>
            <pc:sldMk cId="2232893049" sldId="364"/>
            <ac:grpSpMk id="27" creationId="{3E09CFC3-7646-D64A-BD7B-777C818528A6}"/>
          </ac:grpSpMkLst>
        </pc:grpChg>
        <pc:grpChg chg="mod">
          <ac:chgData name="One Skill" userId="8d49c830ac36a521" providerId="LiveId" clId="{E320E6CD-E717-A14C-8BEA-4C607F1CC6E3}" dt="2021-05-03T14:38:22.909" v="1178"/>
          <ac:grpSpMkLst>
            <pc:docMk/>
            <pc:sldMk cId="2232893049" sldId="364"/>
            <ac:grpSpMk id="42" creationId="{F1209383-E67A-544A-95D2-4D7273FA4223}"/>
          </ac:grpSpMkLst>
        </pc:grpChg>
        <pc:cxnChg chg="mod">
          <ac:chgData name="One Skill" userId="8d49c830ac36a521" providerId="LiveId" clId="{E320E6CD-E717-A14C-8BEA-4C607F1CC6E3}" dt="2021-05-03T14:38:22.909" v="1178"/>
          <ac:cxnSpMkLst>
            <pc:docMk/>
            <pc:sldMk cId="2232893049" sldId="364"/>
            <ac:cxnSpMk id="36" creationId="{61EC2490-A1C5-BF42-AD2D-B5F73E46E1A4}"/>
          </ac:cxnSpMkLst>
        </pc:cxnChg>
        <pc:cxnChg chg="mod">
          <ac:chgData name="One Skill" userId="8d49c830ac36a521" providerId="LiveId" clId="{E320E6CD-E717-A14C-8BEA-4C607F1CC6E3}" dt="2021-05-03T14:38:22.909" v="1178"/>
          <ac:cxnSpMkLst>
            <pc:docMk/>
            <pc:sldMk cId="2232893049" sldId="364"/>
            <ac:cxnSpMk id="37" creationId="{589D3520-D421-A54C-BB18-C149A808ACB6}"/>
          </ac:cxnSpMkLst>
        </pc:cxnChg>
        <pc:cxnChg chg="mod">
          <ac:chgData name="One Skill" userId="8d49c830ac36a521" providerId="LiveId" clId="{E320E6CD-E717-A14C-8BEA-4C607F1CC6E3}" dt="2021-05-03T14:38:22.909" v="1178"/>
          <ac:cxnSpMkLst>
            <pc:docMk/>
            <pc:sldMk cId="2232893049" sldId="364"/>
            <ac:cxnSpMk id="38" creationId="{C60D11C8-7CD1-174D-972E-52796860A20D}"/>
          </ac:cxnSpMkLst>
        </pc:cxnChg>
        <pc:cxnChg chg="mod">
          <ac:chgData name="One Skill" userId="8d49c830ac36a521" providerId="LiveId" clId="{E320E6CD-E717-A14C-8BEA-4C607F1CC6E3}" dt="2021-05-03T14:38:22.909" v="1178"/>
          <ac:cxnSpMkLst>
            <pc:docMk/>
            <pc:sldMk cId="2232893049" sldId="364"/>
            <ac:cxnSpMk id="43" creationId="{348055F3-0D57-3B4C-8882-D8D826B69775}"/>
          </ac:cxnSpMkLst>
        </pc:cxnChg>
        <pc:cxnChg chg="mod">
          <ac:chgData name="One Skill" userId="8d49c830ac36a521" providerId="LiveId" clId="{E320E6CD-E717-A14C-8BEA-4C607F1CC6E3}" dt="2021-05-03T14:38:22.909" v="1178"/>
          <ac:cxnSpMkLst>
            <pc:docMk/>
            <pc:sldMk cId="2232893049" sldId="364"/>
            <ac:cxnSpMk id="44" creationId="{D05E7B4A-AAC5-EE48-B669-C126C0DB0315}"/>
          </ac:cxnSpMkLst>
        </pc:cxnChg>
        <pc:cxnChg chg="mod">
          <ac:chgData name="One Skill" userId="8d49c830ac36a521" providerId="LiveId" clId="{E320E6CD-E717-A14C-8BEA-4C607F1CC6E3}" dt="2021-05-03T14:38:22.909" v="1178"/>
          <ac:cxnSpMkLst>
            <pc:docMk/>
            <pc:sldMk cId="2232893049" sldId="364"/>
            <ac:cxnSpMk id="45" creationId="{3E555FF4-C9C8-EE4A-BBCC-E87501887ACA}"/>
          </ac:cxnSpMkLst>
        </pc:cxnChg>
        <pc:cxnChg chg="del">
          <ac:chgData name="One Skill" userId="8d49c830ac36a521" providerId="LiveId" clId="{E320E6CD-E717-A14C-8BEA-4C607F1CC6E3}" dt="2021-05-03T14:38:22.573" v="1177" actId="478"/>
          <ac:cxnSpMkLst>
            <pc:docMk/>
            <pc:sldMk cId="2232893049" sldId="364"/>
            <ac:cxnSpMk id="133" creationId="{F846E4BE-1BD9-B044-B072-E478176F2BBF}"/>
          </ac:cxnSpMkLst>
        </pc:cxnChg>
        <pc:cxnChg chg="del">
          <ac:chgData name="One Skill" userId="8d49c830ac36a521" providerId="LiveId" clId="{E320E6CD-E717-A14C-8BEA-4C607F1CC6E3}" dt="2021-05-03T14:38:22.573" v="1177" actId="478"/>
          <ac:cxnSpMkLst>
            <pc:docMk/>
            <pc:sldMk cId="2232893049" sldId="364"/>
            <ac:cxnSpMk id="135" creationId="{8F4E3AC9-E412-CC45-A9DB-7B392FED7BE7}"/>
          </ac:cxnSpMkLst>
        </pc:cxnChg>
        <pc:cxnChg chg="del">
          <ac:chgData name="One Skill" userId="8d49c830ac36a521" providerId="LiveId" clId="{E320E6CD-E717-A14C-8BEA-4C607F1CC6E3}" dt="2021-05-03T14:38:22.573" v="1177" actId="478"/>
          <ac:cxnSpMkLst>
            <pc:docMk/>
            <pc:sldMk cId="2232893049" sldId="364"/>
            <ac:cxnSpMk id="136" creationId="{33DBA4DE-F784-1842-93E5-85B9782B604D}"/>
          </ac:cxnSpMkLst>
        </pc:cxnChg>
      </pc:sldChg>
      <pc:sldChg chg="addSp delSp modSp add del mod ord">
        <pc:chgData name="One Skill" userId="8d49c830ac36a521" providerId="LiveId" clId="{E320E6CD-E717-A14C-8BEA-4C607F1CC6E3}" dt="2021-05-04T10:35:32.294" v="1243" actId="2696"/>
        <pc:sldMkLst>
          <pc:docMk/>
          <pc:sldMk cId="230656436" sldId="365"/>
        </pc:sldMkLst>
        <pc:spChg chg="mod">
          <ac:chgData name="One Skill" userId="8d49c830ac36a521" providerId="LiveId" clId="{E320E6CD-E717-A14C-8BEA-4C607F1CC6E3}" dt="2021-05-03T13:28:06.341" v="850" actId="1076"/>
          <ac:spMkLst>
            <pc:docMk/>
            <pc:sldMk cId="230656436" sldId="365"/>
            <ac:spMk id="8" creationId="{DADF71B6-F56E-5C4E-9FE2-E21547BD3C08}"/>
          </ac:spMkLst>
        </pc:spChg>
        <pc:spChg chg="add del mod">
          <ac:chgData name="One Skill" userId="8d49c830ac36a521" providerId="LiveId" clId="{E320E6CD-E717-A14C-8BEA-4C607F1CC6E3}" dt="2021-05-03T13:57:08.843" v="1002" actId="478"/>
          <ac:spMkLst>
            <pc:docMk/>
            <pc:sldMk cId="230656436" sldId="365"/>
            <ac:spMk id="9" creationId="{CF304B89-E115-444E-8285-283B22F85F3B}"/>
          </ac:spMkLst>
        </pc:spChg>
        <pc:spChg chg="mod">
          <ac:chgData name="One Skill" userId="8d49c830ac36a521" providerId="LiveId" clId="{E320E6CD-E717-A14C-8BEA-4C607F1CC6E3}" dt="2021-05-03T14:38:26.931" v="1180"/>
          <ac:spMkLst>
            <pc:docMk/>
            <pc:sldMk cId="230656436" sldId="365"/>
            <ac:spMk id="27" creationId="{ECE68CAC-ADDA-C24C-BE5F-AC84BB583734}"/>
          </ac:spMkLst>
        </pc:spChg>
        <pc:spChg chg="mod">
          <ac:chgData name="One Skill" userId="8d49c830ac36a521" providerId="LiveId" clId="{E320E6CD-E717-A14C-8BEA-4C607F1CC6E3}" dt="2021-05-03T14:38:26.931" v="1180"/>
          <ac:spMkLst>
            <pc:docMk/>
            <pc:sldMk cId="230656436" sldId="365"/>
            <ac:spMk id="28" creationId="{B3A82BE0-44EA-9D4A-9009-2286E88B37D3}"/>
          </ac:spMkLst>
        </pc:spChg>
        <pc:spChg chg="mod">
          <ac:chgData name="One Skill" userId="8d49c830ac36a521" providerId="LiveId" clId="{E320E6CD-E717-A14C-8BEA-4C607F1CC6E3}" dt="2021-05-03T14:38:26.931" v="1180"/>
          <ac:spMkLst>
            <pc:docMk/>
            <pc:sldMk cId="230656436" sldId="365"/>
            <ac:spMk id="29" creationId="{62716BDC-E9D1-5F44-B4C9-B917B40FB7A5}"/>
          </ac:spMkLst>
        </pc:spChg>
        <pc:spChg chg="mod">
          <ac:chgData name="One Skill" userId="8d49c830ac36a521" providerId="LiveId" clId="{E320E6CD-E717-A14C-8BEA-4C607F1CC6E3}" dt="2021-05-03T14:38:26.931" v="1180"/>
          <ac:spMkLst>
            <pc:docMk/>
            <pc:sldMk cId="230656436" sldId="365"/>
            <ac:spMk id="33" creationId="{6AA1BB2F-67C4-B546-B538-80357BF1DB77}"/>
          </ac:spMkLst>
        </pc:spChg>
        <pc:spChg chg="mod">
          <ac:chgData name="One Skill" userId="8d49c830ac36a521" providerId="LiveId" clId="{E320E6CD-E717-A14C-8BEA-4C607F1CC6E3}" dt="2021-05-03T14:38:26.931" v="1180"/>
          <ac:spMkLst>
            <pc:docMk/>
            <pc:sldMk cId="230656436" sldId="365"/>
            <ac:spMk id="34" creationId="{70966B86-C81E-DC49-A5C8-DB1E971771C4}"/>
          </ac:spMkLst>
        </pc:spChg>
        <pc:spChg chg="mod">
          <ac:chgData name="One Skill" userId="8d49c830ac36a521" providerId="LiveId" clId="{E320E6CD-E717-A14C-8BEA-4C607F1CC6E3}" dt="2021-05-03T14:38:26.931" v="1180"/>
          <ac:spMkLst>
            <pc:docMk/>
            <pc:sldMk cId="230656436" sldId="365"/>
            <ac:spMk id="35" creationId="{8914DE48-5EE0-C248-9768-D7EB3C1CB43B}"/>
          </ac:spMkLst>
        </pc:spChg>
        <pc:spChg chg="del">
          <ac:chgData name="One Skill" userId="8d49c830ac36a521" providerId="LiveId" clId="{E320E6CD-E717-A14C-8BEA-4C607F1CC6E3}" dt="2021-05-03T14:38:26.759" v="1179" actId="478"/>
          <ac:spMkLst>
            <pc:docMk/>
            <pc:sldMk cId="230656436" sldId="365"/>
            <ac:spMk id="130" creationId="{ED0537CE-9159-E444-8F0B-5D7DF943194F}"/>
          </ac:spMkLst>
        </pc:spChg>
        <pc:spChg chg="del">
          <ac:chgData name="One Skill" userId="8d49c830ac36a521" providerId="LiveId" clId="{E320E6CD-E717-A14C-8BEA-4C607F1CC6E3}" dt="2021-05-03T14:38:26.759" v="1179" actId="478"/>
          <ac:spMkLst>
            <pc:docMk/>
            <pc:sldMk cId="230656436" sldId="365"/>
            <ac:spMk id="131" creationId="{3B5566FD-D117-1A4A-8289-A2D77B5CEA6D}"/>
          </ac:spMkLst>
        </pc:spChg>
        <pc:spChg chg="del">
          <ac:chgData name="One Skill" userId="8d49c830ac36a521" providerId="LiveId" clId="{E320E6CD-E717-A14C-8BEA-4C607F1CC6E3}" dt="2021-05-03T14:38:26.759" v="1179" actId="478"/>
          <ac:spMkLst>
            <pc:docMk/>
            <pc:sldMk cId="230656436" sldId="365"/>
            <ac:spMk id="132" creationId="{2AC35104-2892-B545-9F46-C279B161F2C6}"/>
          </ac:spMkLst>
        </pc:spChg>
        <pc:grpChg chg="del">
          <ac:chgData name="One Skill" userId="8d49c830ac36a521" providerId="LiveId" clId="{E320E6CD-E717-A14C-8BEA-4C607F1CC6E3}" dt="2021-05-03T14:38:26.759" v="1179" actId="478"/>
          <ac:grpSpMkLst>
            <pc:docMk/>
            <pc:sldMk cId="230656436" sldId="365"/>
            <ac:grpSpMk id="24" creationId="{0454C2CC-1411-1842-834F-8957B8C6A772}"/>
          </ac:grpSpMkLst>
        </pc:grpChg>
        <pc:grpChg chg="add mod">
          <ac:chgData name="One Skill" userId="8d49c830ac36a521" providerId="LiveId" clId="{E320E6CD-E717-A14C-8BEA-4C607F1CC6E3}" dt="2021-05-03T14:38:26.931" v="1180"/>
          <ac:grpSpMkLst>
            <pc:docMk/>
            <pc:sldMk cId="230656436" sldId="365"/>
            <ac:grpSpMk id="25" creationId="{3ECDB134-7ED6-AC4B-AA46-3BE499B34112}"/>
          </ac:grpSpMkLst>
        </pc:grpChg>
        <pc:grpChg chg="mod">
          <ac:chgData name="One Skill" userId="8d49c830ac36a521" providerId="LiveId" clId="{E320E6CD-E717-A14C-8BEA-4C607F1CC6E3}" dt="2021-05-03T14:38:26.931" v="1180"/>
          <ac:grpSpMkLst>
            <pc:docMk/>
            <pc:sldMk cId="230656436" sldId="365"/>
            <ac:grpSpMk id="26" creationId="{E94764F1-C564-EA46-8D33-C5E73225DADB}"/>
          </ac:grpSpMkLst>
        </pc:grpChg>
        <pc:grpChg chg="mod">
          <ac:chgData name="One Skill" userId="8d49c830ac36a521" providerId="LiveId" clId="{E320E6CD-E717-A14C-8BEA-4C607F1CC6E3}" dt="2021-05-03T14:38:26.931" v="1180"/>
          <ac:grpSpMkLst>
            <pc:docMk/>
            <pc:sldMk cId="230656436" sldId="365"/>
            <ac:grpSpMk id="36" creationId="{63AB11B6-3F98-1D4C-A3DD-10D747CF31E9}"/>
          </ac:grpSpMkLst>
        </pc:grpChg>
        <pc:picChg chg="add del mod">
          <ac:chgData name="One Skill" userId="8d49c830ac36a521" providerId="LiveId" clId="{E320E6CD-E717-A14C-8BEA-4C607F1CC6E3}" dt="2021-05-03T13:25:33.661" v="827" actId="27803"/>
          <ac:picMkLst>
            <pc:docMk/>
            <pc:sldMk cId="230656436" sldId="365"/>
            <ac:picMk id="6" creationId="{DADF71B6-F56E-5C4E-9FE2-E21547BD3C08}"/>
          </ac:picMkLst>
        </pc:picChg>
        <pc:cxnChg chg="mod">
          <ac:chgData name="One Skill" userId="8d49c830ac36a521" providerId="LiveId" clId="{E320E6CD-E717-A14C-8BEA-4C607F1CC6E3}" dt="2021-05-03T14:38:26.931" v="1180"/>
          <ac:cxnSpMkLst>
            <pc:docMk/>
            <pc:sldMk cId="230656436" sldId="365"/>
            <ac:cxnSpMk id="30" creationId="{D5ECE2EF-2142-E346-B75D-99F521F2B805}"/>
          </ac:cxnSpMkLst>
        </pc:cxnChg>
        <pc:cxnChg chg="mod">
          <ac:chgData name="One Skill" userId="8d49c830ac36a521" providerId="LiveId" clId="{E320E6CD-E717-A14C-8BEA-4C607F1CC6E3}" dt="2021-05-03T14:38:26.931" v="1180"/>
          <ac:cxnSpMkLst>
            <pc:docMk/>
            <pc:sldMk cId="230656436" sldId="365"/>
            <ac:cxnSpMk id="31" creationId="{39ABE76E-3BA4-D045-9E01-8C0E8376897E}"/>
          </ac:cxnSpMkLst>
        </pc:cxnChg>
        <pc:cxnChg chg="mod">
          <ac:chgData name="One Skill" userId="8d49c830ac36a521" providerId="LiveId" clId="{E320E6CD-E717-A14C-8BEA-4C607F1CC6E3}" dt="2021-05-03T14:38:26.931" v="1180"/>
          <ac:cxnSpMkLst>
            <pc:docMk/>
            <pc:sldMk cId="230656436" sldId="365"/>
            <ac:cxnSpMk id="32" creationId="{B9C13DD1-9CB5-3342-9B59-A961E5B0B299}"/>
          </ac:cxnSpMkLst>
        </pc:cxnChg>
        <pc:cxnChg chg="mod">
          <ac:chgData name="One Skill" userId="8d49c830ac36a521" providerId="LiveId" clId="{E320E6CD-E717-A14C-8BEA-4C607F1CC6E3}" dt="2021-05-03T14:38:26.931" v="1180"/>
          <ac:cxnSpMkLst>
            <pc:docMk/>
            <pc:sldMk cId="230656436" sldId="365"/>
            <ac:cxnSpMk id="37" creationId="{5FEB1579-A508-BB43-BC63-D0769D98F6C4}"/>
          </ac:cxnSpMkLst>
        </pc:cxnChg>
        <pc:cxnChg chg="mod">
          <ac:chgData name="One Skill" userId="8d49c830ac36a521" providerId="LiveId" clId="{E320E6CD-E717-A14C-8BEA-4C607F1CC6E3}" dt="2021-05-03T14:38:26.931" v="1180"/>
          <ac:cxnSpMkLst>
            <pc:docMk/>
            <pc:sldMk cId="230656436" sldId="365"/>
            <ac:cxnSpMk id="38" creationId="{9FC2A898-7941-4240-8D80-6A1F322B7958}"/>
          </ac:cxnSpMkLst>
        </pc:cxnChg>
        <pc:cxnChg chg="mod">
          <ac:chgData name="One Skill" userId="8d49c830ac36a521" providerId="LiveId" clId="{E320E6CD-E717-A14C-8BEA-4C607F1CC6E3}" dt="2021-05-03T14:38:26.931" v="1180"/>
          <ac:cxnSpMkLst>
            <pc:docMk/>
            <pc:sldMk cId="230656436" sldId="365"/>
            <ac:cxnSpMk id="39" creationId="{620F1AF6-9DD0-2445-8B33-17D65071E328}"/>
          </ac:cxnSpMkLst>
        </pc:cxnChg>
        <pc:cxnChg chg="del">
          <ac:chgData name="One Skill" userId="8d49c830ac36a521" providerId="LiveId" clId="{E320E6CD-E717-A14C-8BEA-4C607F1CC6E3}" dt="2021-05-03T14:38:26.759" v="1179" actId="478"/>
          <ac:cxnSpMkLst>
            <pc:docMk/>
            <pc:sldMk cId="230656436" sldId="365"/>
            <ac:cxnSpMk id="133" creationId="{F846E4BE-1BD9-B044-B072-E478176F2BBF}"/>
          </ac:cxnSpMkLst>
        </pc:cxnChg>
        <pc:cxnChg chg="del">
          <ac:chgData name="One Skill" userId="8d49c830ac36a521" providerId="LiveId" clId="{E320E6CD-E717-A14C-8BEA-4C607F1CC6E3}" dt="2021-05-03T14:38:26.759" v="1179" actId="478"/>
          <ac:cxnSpMkLst>
            <pc:docMk/>
            <pc:sldMk cId="230656436" sldId="365"/>
            <ac:cxnSpMk id="135" creationId="{8F4E3AC9-E412-CC45-A9DB-7B392FED7BE7}"/>
          </ac:cxnSpMkLst>
        </pc:cxnChg>
        <pc:cxnChg chg="del">
          <ac:chgData name="One Skill" userId="8d49c830ac36a521" providerId="LiveId" clId="{E320E6CD-E717-A14C-8BEA-4C607F1CC6E3}" dt="2021-05-03T14:38:26.759" v="1179" actId="478"/>
          <ac:cxnSpMkLst>
            <pc:docMk/>
            <pc:sldMk cId="230656436" sldId="365"/>
            <ac:cxnSpMk id="136" creationId="{33DBA4DE-F784-1842-93E5-85B9782B604D}"/>
          </ac:cxnSpMkLst>
        </pc:cxnChg>
      </pc:sldChg>
      <pc:sldChg chg="modSp add del mod ord modClrScheme chgLayout">
        <pc:chgData name="One Skill" userId="8d49c830ac36a521" providerId="LiveId" clId="{E320E6CD-E717-A14C-8BEA-4C607F1CC6E3}" dt="2021-05-04T10:35:32.294" v="1243" actId="2696"/>
        <pc:sldMkLst>
          <pc:docMk/>
          <pc:sldMk cId="4076114966" sldId="366"/>
        </pc:sldMkLst>
        <pc:spChg chg="mod ord">
          <ac:chgData name="One Skill" userId="8d49c830ac36a521" providerId="LiveId" clId="{E320E6CD-E717-A14C-8BEA-4C607F1CC6E3}" dt="2021-05-03T13:27:01.783" v="845" actId="700"/>
          <ac:spMkLst>
            <pc:docMk/>
            <pc:sldMk cId="4076114966" sldId="366"/>
            <ac:spMk id="2" creationId="{1A9AC8D2-CCBC-49CE-B01A-E68E3828E7E3}"/>
          </ac:spMkLst>
        </pc:spChg>
        <pc:spChg chg="mod ord">
          <ac:chgData name="One Skill" userId="8d49c830ac36a521" providerId="LiveId" clId="{E320E6CD-E717-A14C-8BEA-4C607F1CC6E3}" dt="2021-05-03T13:27:01.783" v="845" actId="700"/>
          <ac:spMkLst>
            <pc:docMk/>
            <pc:sldMk cId="4076114966" sldId="366"/>
            <ac:spMk id="3" creationId="{D5B9DB78-B1E7-4765-B57E-44C5AB2F390A}"/>
          </ac:spMkLst>
        </pc:spChg>
        <pc:picChg chg="mod ord modCrop">
          <ac:chgData name="One Skill" userId="8d49c830ac36a521" providerId="LiveId" clId="{E320E6CD-E717-A14C-8BEA-4C607F1CC6E3}" dt="2021-05-03T13:27:01.783" v="845" actId="700"/>
          <ac:picMkLst>
            <pc:docMk/>
            <pc:sldMk cId="4076114966" sldId="366"/>
            <ac:picMk id="12" creationId="{7FC070E8-DBC6-BD4E-9978-479A71AF9668}"/>
          </ac:picMkLst>
        </pc:picChg>
      </pc:sldChg>
      <pc:sldChg chg="addSp delSp modSp add del mod modClrScheme chgLayout">
        <pc:chgData name="One Skill" userId="8d49c830ac36a521" providerId="LiveId" clId="{E320E6CD-E717-A14C-8BEA-4C607F1CC6E3}" dt="2021-05-04T10:35:32.294" v="1243" actId="2696"/>
        <pc:sldMkLst>
          <pc:docMk/>
          <pc:sldMk cId="2368070656" sldId="367"/>
        </pc:sldMkLst>
        <pc:spChg chg="mod ord">
          <ac:chgData name="One Skill" userId="8d49c830ac36a521" providerId="LiveId" clId="{E320E6CD-E717-A14C-8BEA-4C607F1CC6E3}" dt="2021-05-03T14:15:11.012" v="1061" actId="700"/>
          <ac:spMkLst>
            <pc:docMk/>
            <pc:sldMk cId="2368070656" sldId="367"/>
            <ac:spMk id="2" creationId="{1A9AC8D2-CCBC-49CE-B01A-E68E3828E7E3}"/>
          </ac:spMkLst>
        </pc:spChg>
        <pc:spChg chg="mod ord">
          <ac:chgData name="One Skill" userId="8d49c830ac36a521" providerId="LiveId" clId="{E320E6CD-E717-A14C-8BEA-4C607F1CC6E3}" dt="2021-05-03T14:15:11.012" v="1061" actId="700"/>
          <ac:spMkLst>
            <pc:docMk/>
            <pc:sldMk cId="2368070656" sldId="367"/>
            <ac:spMk id="3" creationId="{D5B9DB78-B1E7-4765-B57E-44C5AB2F390A}"/>
          </ac:spMkLst>
        </pc:spChg>
        <pc:spChg chg="mod topLvl">
          <ac:chgData name="One Skill" userId="8d49c830ac36a521" providerId="LiveId" clId="{E320E6CD-E717-A14C-8BEA-4C607F1CC6E3}" dt="2021-05-03T14:15:39.740" v="1065" actId="164"/>
          <ac:spMkLst>
            <pc:docMk/>
            <pc:sldMk cId="2368070656" sldId="367"/>
            <ac:spMk id="5" creationId="{38E7CDC0-0BC5-465A-979E-C889FCB4B6A8}"/>
          </ac:spMkLst>
        </pc:spChg>
        <pc:spChg chg="mod topLvl">
          <ac:chgData name="One Skill" userId="8d49c830ac36a521" providerId="LiveId" clId="{E320E6CD-E717-A14C-8BEA-4C607F1CC6E3}" dt="2021-05-03T14:15:39.740" v="1065" actId="164"/>
          <ac:spMkLst>
            <pc:docMk/>
            <pc:sldMk cId="2368070656" sldId="367"/>
            <ac:spMk id="7" creationId="{9DBCC2DF-9489-44FC-A945-1495CD73882D}"/>
          </ac:spMkLst>
        </pc:spChg>
        <pc:spChg chg="mod topLvl">
          <ac:chgData name="One Skill" userId="8d49c830ac36a521" providerId="LiveId" clId="{E320E6CD-E717-A14C-8BEA-4C607F1CC6E3}" dt="2021-05-03T14:15:39.740" v="1065" actId="164"/>
          <ac:spMkLst>
            <pc:docMk/>
            <pc:sldMk cId="2368070656" sldId="367"/>
            <ac:spMk id="13" creationId="{C6A255AA-990E-BB4F-A6C6-8480B56951FB}"/>
          </ac:spMkLst>
        </pc:spChg>
        <pc:spChg chg="mod">
          <ac:chgData name="One Skill" userId="8d49c830ac36a521" providerId="LiveId" clId="{E320E6CD-E717-A14C-8BEA-4C607F1CC6E3}" dt="2021-05-03T14:37:51.678" v="1168"/>
          <ac:spMkLst>
            <pc:docMk/>
            <pc:sldMk cId="2368070656" sldId="367"/>
            <ac:spMk id="25" creationId="{B0B77FF2-4ADE-744C-AC24-12CC3B2468B9}"/>
          </ac:spMkLst>
        </pc:spChg>
        <pc:spChg chg="mod">
          <ac:chgData name="One Skill" userId="8d49c830ac36a521" providerId="LiveId" clId="{E320E6CD-E717-A14C-8BEA-4C607F1CC6E3}" dt="2021-05-03T14:37:51.678" v="1168"/>
          <ac:spMkLst>
            <pc:docMk/>
            <pc:sldMk cId="2368070656" sldId="367"/>
            <ac:spMk id="26" creationId="{A795A40A-2FBE-F042-A207-C8433DFC9735}"/>
          </ac:spMkLst>
        </pc:spChg>
        <pc:spChg chg="mod">
          <ac:chgData name="One Skill" userId="8d49c830ac36a521" providerId="LiveId" clId="{E320E6CD-E717-A14C-8BEA-4C607F1CC6E3}" dt="2021-05-03T14:37:51.678" v="1168"/>
          <ac:spMkLst>
            <pc:docMk/>
            <pc:sldMk cId="2368070656" sldId="367"/>
            <ac:spMk id="27" creationId="{7B8E64D6-A595-1A4E-B53A-A948AC3EB7A1}"/>
          </ac:spMkLst>
        </pc:spChg>
        <pc:spChg chg="mod">
          <ac:chgData name="One Skill" userId="8d49c830ac36a521" providerId="LiveId" clId="{E320E6CD-E717-A14C-8BEA-4C607F1CC6E3}" dt="2021-05-03T14:37:51.678" v="1168"/>
          <ac:spMkLst>
            <pc:docMk/>
            <pc:sldMk cId="2368070656" sldId="367"/>
            <ac:spMk id="31" creationId="{85F96C27-95D7-E64E-80AF-9EC576CC85EE}"/>
          </ac:spMkLst>
        </pc:spChg>
        <pc:spChg chg="mod">
          <ac:chgData name="One Skill" userId="8d49c830ac36a521" providerId="LiveId" clId="{E320E6CD-E717-A14C-8BEA-4C607F1CC6E3}" dt="2021-05-03T14:37:51.678" v="1168"/>
          <ac:spMkLst>
            <pc:docMk/>
            <pc:sldMk cId="2368070656" sldId="367"/>
            <ac:spMk id="32" creationId="{21D54273-3577-FB47-93F6-9C00603893C0}"/>
          </ac:spMkLst>
        </pc:spChg>
        <pc:spChg chg="mod">
          <ac:chgData name="One Skill" userId="8d49c830ac36a521" providerId="LiveId" clId="{E320E6CD-E717-A14C-8BEA-4C607F1CC6E3}" dt="2021-05-03T14:37:51.678" v="1168"/>
          <ac:spMkLst>
            <pc:docMk/>
            <pc:sldMk cId="2368070656" sldId="367"/>
            <ac:spMk id="33" creationId="{589FA698-47DF-E849-831D-012DA6AEBDDC}"/>
          </ac:spMkLst>
        </pc:spChg>
        <pc:spChg chg="mod">
          <ac:chgData name="One Skill" userId="8d49c830ac36a521" providerId="LiveId" clId="{E320E6CD-E717-A14C-8BEA-4C607F1CC6E3}" dt="2021-05-03T14:15:39.740" v="1065" actId="164"/>
          <ac:spMkLst>
            <pc:docMk/>
            <pc:sldMk cId="2368070656" sldId="367"/>
            <ac:spMk id="130" creationId="{ED0537CE-9159-E444-8F0B-5D7DF943194F}"/>
          </ac:spMkLst>
        </pc:spChg>
        <pc:spChg chg="mod">
          <ac:chgData name="One Skill" userId="8d49c830ac36a521" providerId="LiveId" clId="{E320E6CD-E717-A14C-8BEA-4C607F1CC6E3}" dt="2021-05-03T14:15:39.740" v="1065" actId="164"/>
          <ac:spMkLst>
            <pc:docMk/>
            <pc:sldMk cId="2368070656" sldId="367"/>
            <ac:spMk id="131" creationId="{3B5566FD-D117-1A4A-8289-A2D77B5CEA6D}"/>
          </ac:spMkLst>
        </pc:spChg>
        <pc:spChg chg="mod">
          <ac:chgData name="One Skill" userId="8d49c830ac36a521" providerId="LiveId" clId="{E320E6CD-E717-A14C-8BEA-4C607F1CC6E3}" dt="2021-05-03T14:15:39.740" v="1065" actId="164"/>
          <ac:spMkLst>
            <pc:docMk/>
            <pc:sldMk cId="2368070656" sldId="367"/>
            <ac:spMk id="132" creationId="{2AC35104-2892-B545-9F46-C279B161F2C6}"/>
          </ac:spMkLst>
        </pc:spChg>
        <pc:grpChg chg="add del mod">
          <ac:chgData name="One Skill" userId="8d49c830ac36a521" providerId="LiveId" clId="{E320E6CD-E717-A14C-8BEA-4C607F1CC6E3}" dt="2021-05-03T14:37:25.242" v="1161" actId="478"/>
          <ac:grpSpMkLst>
            <pc:docMk/>
            <pc:sldMk cId="2368070656" sldId="367"/>
            <ac:grpSpMk id="4" creationId="{C06D40F2-E62A-E04F-8D2A-2A7C270A903E}"/>
          </ac:grpSpMkLst>
        </pc:grpChg>
        <pc:grpChg chg="add mod">
          <ac:chgData name="One Skill" userId="8d49c830ac36a521" providerId="LiveId" clId="{E320E6CD-E717-A14C-8BEA-4C607F1CC6E3}" dt="2021-05-03T14:37:51.678" v="1168"/>
          <ac:grpSpMkLst>
            <pc:docMk/>
            <pc:sldMk cId="2368070656" sldId="367"/>
            <ac:grpSpMk id="20" creationId="{2AB8E5F1-DFD5-B94B-97C7-59296C6FBA01}"/>
          </ac:grpSpMkLst>
        </pc:grpChg>
        <pc:grpChg chg="mod">
          <ac:chgData name="One Skill" userId="8d49c830ac36a521" providerId="LiveId" clId="{E320E6CD-E717-A14C-8BEA-4C607F1CC6E3}" dt="2021-05-03T14:37:51.678" v="1168"/>
          <ac:grpSpMkLst>
            <pc:docMk/>
            <pc:sldMk cId="2368070656" sldId="367"/>
            <ac:grpSpMk id="21" creationId="{538537CE-7E36-544C-AF60-1E85499B272A}"/>
          </ac:grpSpMkLst>
        </pc:grpChg>
        <pc:grpChg chg="mod topLvl">
          <ac:chgData name="One Skill" userId="8d49c830ac36a521" providerId="LiveId" clId="{E320E6CD-E717-A14C-8BEA-4C607F1CC6E3}" dt="2021-05-03T14:15:39.740" v="1065" actId="164"/>
          <ac:grpSpMkLst>
            <pc:docMk/>
            <pc:sldMk cId="2368070656" sldId="367"/>
            <ac:grpSpMk id="23" creationId="{8C2057BB-2451-F940-B434-315391B0442A}"/>
          </ac:grpSpMkLst>
        </pc:grpChg>
        <pc:grpChg chg="del mod">
          <ac:chgData name="One Skill" userId="8d49c830ac36a521" providerId="LiveId" clId="{E320E6CD-E717-A14C-8BEA-4C607F1CC6E3}" dt="2021-05-03T14:15:34.902" v="1064" actId="165"/>
          <ac:grpSpMkLst>
            <pc:docMk/>
            <pc:sldMk cId="2368070656" sldId="367"/>
            <ac:grpSpMk id="24" creationId="{0454C2CC-1411-1842-834F-8957B8C6A772}"/>
          </ac:grpSpMkLst>
        </pc:grpChg>
        <pc:grpChg chg="mod">
          <ac:chgData name="One Skill" userId="8d49c830ac36a521" providerId="LiveId" clId="{E320E6CD-E717-A14C-8BEA-4C607F1CC6E3}" dt="2021-05-03T14:37:51.678" v="1168"/>
          <ac:grpSpMkLst>
            <pc:docMk/>
            <pc:sldMk cId="2368070656" sldId="367"/>
            <ac:grpSpMk id="34" creationId="{0A9A6564-8081-364C-AE11-A51E97F3CC74}"/>
          </ac:grpSpMkLst>
        </pc:grpChg>
        <pc:picChg chg="mod ord modCrop">
          <ac:chgData name="One Skill" userId="8d49c830ac36a521" providerId="LiveId" clId="{E320E6CD-E717-A14C-8BEA-4C607F1CC6E3}" dt="2021-05-03T14:15:11.012" v="1061" actId="700"/>
          <ac:picMkLst>
            <pc:docMk/>
            <pc:sldMk cId="2368070656" sldId="367"/>
            <ac:picMk id="12" creationId="{7FC070E8-DBC6-BD4E-9978-479A71AF9668}"/>
          </ac:picMkLst>
        </pc:picChg>
        <pc:cxnChg chg="mod topLvl">
          <ac:chgData name="One Skill" userId="8d49c830ac36a521" providerId="LiveId" clId="{E320E6CD-E717-A14C-8BEA-4C607F1CC6E3}" dt="2021-05-03T14:15:39.740" v="1065" actId="164"/>
          <ac:cxnSpMkLst>
            <pc:docMk/>
            <pc:sldMk cId="2368070656" sldId="367"/>
            <ac:cxnSpMk id="22" creationId="{E37381B7-E2E9-0F47-B7C6-836FE583D3A9}"/>
          </ac:cxnSpMkLst>
        </pc:cxnChg>
        <pc:cxnChg chg="mod">
          <ac:chgData name="One Skill" userId="8d49c830ac36a521" providerId="LiveId" clId="{E320E6CD-E717-A14C-8BEA-4C607F1CC6E3}" dt="2021-05-03T14:37:51.678" v="1168"/>
          <ac:cxnSpMkLst>
            <pc:docMk/>
            <pc:sldMk cId="2368070656" sldId="367"/>
            <ac:cxnSpMk id="28" creationId="{14E468C3-CF50-C54E-84DA-4F6FD50AC97A}"/>
          </ac:cxnSpMkLst>
        </pc:cxnChg>
        <pc:cxnChg chg="mod">
          <ac:chgData name="One Skill" userId="8d49c830ac36a521" providerId="LiveId" clId="{E320E6CD-E717-A14C-8BEA-4C607F1CC6E3}" dt="2021-05-03T14:37:51.678" v="1168"/>
          <ac:cxnSpMkLst>
            <pc:docMk/>
            <pc:sldMk cId="2368070656" sldId="367"/>
            <ac:cxnSpMk id="29" creationId="{15920132-9E3A-9C48-A4C6-B9D5E4F04F8D}"/>
          </ac:cxnSpMkLst>
        </pc:cxnChg>
        <pc:cxnChg chg="mod">
          <ac:chgData name="One Skill" userId="8d49c830ac36a521" providerId="LiveId" clId="{E320E6CD-E717-A14C-8BEA-4C607F1CC6E3}" dt="2021-05-03T14:37:51.678" v="1168"/>
          <ac:cxnSpMkLst>
            <pc:docMk/>
            <pc:sldMk cId="2368070656" sldId="367"/>
            <ac:cxnSpMk id="30" creationId="{F5F4C96E-C0E8-DF4D-A52C-7BE80D784FB0}"/>
          </ac:cxnSpMkLst>
        </pc:cxnChg>
        <pc:cxnChg chg="mod">
          <ac:chgData name="One Skill" userId="8d49c830ac36a521" providerId="LiveId" clId="{E320E6CD-E717-A14C-8BEA-4C607F1CC6E3}" dt="2021-05-03T14:37:51.678" v="1168"/>
          <ac:cxnSpMkLst>
            <pc:docMk/>
            <pc:sldMk cId="2368070656" sldId="367"/>
            <ac:cxnSpMk id="35" creationId="{B0225E2B-BD0C-0E4F-BA0F-7511168E8261}"/>
          </ac:cxnSpMkLst>
        </pc:cxnChg>
        <pc:cxnChg chg="mod">
          <ac:chgData name="One Skill" userId="8d49c830ac36a521" providerId="LiveId" clId="{E320E6CD-E717-A14C-8BEA-4C607F1CC6E3}" dt="2021-05-03T14:37:51.678" v="1168"/>
          <ac:cxnSpMkLst>
            <pc:docMk/>
            <pc:sldMk cId="2368070656" sldId="367"/>
            <ac:cxnSpMk id="36" creationId="{B2EFDE5A-D961-CC42-BEBA-7274E75F5387}"/>
          </ac:cxnSpMkLst>
        </pc:cxnChg>
        <pc:cxnChg chg="mod">
          <ac:chgData name="One Skill" userId="8d49c830ac36a521" providerId="LiveId" clId="{E320E6CD-E717-A14C-8BEA-4C607F1CC6E3}" dt="2021-05-03T14:37:51.678" v="1168"/>
          <ac:cxnSpMkLst>
            <pc:docMk/>
            <pc:sldMk cId="2368070656" sldId="367"/>
            <ac:cxnSpMk id="37" creationId="{5C928AA1-6A3D-1C4B-9C4E-E54D4A47CDE5}"/>
          </ac:cxnSpMkLst>
        </pc:cxnChg>
        <pc:cxnChg chg="mod">
          <ac:chgData name="One Skill" userId="8d49c830ac36a521" providerId="LiveId" clId="{E320E6CD-E717-A14C-8BEA-4C607F1CC6E3}" dt="2021-05-03T14:15:34.902" v="1064" actId="165"/>
          <ac:cxnSpMkLst>
            <pc:docMk/>
            <pc:sldMk cId="2368070656" sldId="367"/>
            <ac:cxnSpMk id="121" creationId="{3795EEEC-34E6-5441-BF13-14289FD962FC}"/>
          </ac:cxnSpMkLst>
        </pc:cxnChg>
        <pc:cxnChg chg="mod">
          <ac:chgData name="One Skill" userId="8d49c830ac36a521" providerId="LiveId" clId="{E320E6CD-E717-A14C-8BEA-4C607F1CC6E3}" dt="2021-05-03T14:15:34.902" v="1064" actId="165"/>
          <ac:cxnSpMkLst>
            <pc:docMk/>
            <pc:sldMk cId="2368070656" sldId="367"/>
            <ac:cxnSpMk id="123" creationId="{09214341-6F49-2B44-8A40-0B132510DF97}"/>
          </ac:cxnSpMkLst>
        </pc:cxnChg>
        <pc:cxnChg chg="mod">
          <ac:chgData name="One Skill" userId="8d49c830ac36a521" providerId="LiveId" clId="{E320E6CD-E717-A14C-8BEA-4C607F1CC6E3}" dt="2021-05-03T14:15:39.740" v="1065" actId="164"/>
          <ac:cxnSpMkLst>
            <pc:docMk/>
            <pc:sldMk cId="2368070656" sldId="367"/>
            <ac:cxnSpMk id="133" creationId="{F846E4BE-1BD9-B044-B072-E478176F2BBF}"/>
          </ac:cxnSpMkLst>
        </pc:cxnChg>
        <pc:cxnChg chg="mod">
          <ac:chgData name="One Skill" userId="8d49c830ac36a521" providerId="LiveId" clId="{E320E6CD-E717-A14C-8BEA-4C607F1CC6E3}" dt="2021-05-03T14:15:39.740" v="1065" actId="164"/>
          <ac:cxnSpMkLst>
            <pc:docMk/>
            <pc:sldMk cId="2368070656" sldId="367"/>
            <ac:cxnSpMk id="135" creationId="{8F4E3AC9-E412-CC45-A9DB-7B392FED7BE7}"/>
          </ac:cxnSpMkLst>
        </pc:cxnChg>
        <pc:cxnChg chg="mod">
          <ac:chgData name="One Skill" userId="8d49c830ac36a521" providerId="LiveId" clId="{E320E6CD-E717-A14C-8BEA-4C607F1CC6E3}" dt="2021-05-03T14:15:39.740" v="1065" actId="164"/>
          <ac:cxnSpMkLst>
            <pc:docMk/>
            <pc:sldMk cId="2368070656" sldId="367"/>
            <ac:cxnSpMk id="136" creationId="{33DBA4DE-F784-1842-93E5-85B9782B604D}"/>
          </ac:cxnSpMkLst>
        </pc:cxnChg>
      </pc:sldChg>
      <pc:sldChg chg="modSp add del mod modClrScheme chgLayout">
        <pc:chgData name="One Skill" userId="8d49c830ac36a521" providerId="LiveId" clId="{E320E6CD-E717-A14C-8BEA-4C607F1CC6E3}" dt="2021-05-03T13:29:34.108" v="859" actId="2696"/>
        <pc:sldMkLst>
          <pc:docMk/>
          <pc:sldMk cId="3632795291" sldId="367"/>
        </pc:sldMkLst>
        <pc:spChg chg="mod ord">
          <ac:chgData name="One Skill" userId="8d49c830ac36a521" providerId="LiveId" clId="{E320E6CD-E717-A14C-8BEA-4C607F1CC6E3}" dt="2021-05-03T13:28:55.328" v="858" actId="700"/>
          <ac:spMkLst>
            <pc:docMk/>
            <pc:sldMk cId="3632795291" sldId="367"/>
            <ac:spMk id="2" creationId="{1A9AC8D2-CCBC-49CE-B01A-E68E3828E7E3}"/>
          </ac:spMkLst>
        </pc:spChg>
        <pc:spChg chg="mod ord">
          <ac:chgData name="One Skill" userId="8d49c830ac36a521" providerId="LiveId" clId="{E320E6CD-E717-A14C-8BEA-4C607F1CC6E3}" dt="2021-05-03T13:28:55.328" v="858" actId="700"/>
          <ac:spMkLst>
            <pc:docMk/>
            <pc:sldMk cId="3632795291" sldId="367"/>
            <ac:spMk id="3" creationId="{D5B9DB78-B1E7-4765-B57E-44C5AB2F390A}"/>
          </ac:spMkLst>
        </pc:spChg>
        <pc:picChg chg="mod ord modCrop">
          <ac:chgData name="One Skill" userId="8d49c830ac36a521" providerId="LiveId" clId="{E320E6CD-E717-A14C-8BEA-4C607F1CC6E3}" dt="2021-05-03T13:28:55.328" v="858" actId="700"/>
          <ac:picMkLst>
            <pc:docMk/>
            <pc:sldMk cId="3632795291" sldId="367"/>
            <ac:picMk id="12" creationId="{7FC070E8-DBC6-BD4E-9978-479A71AF9668}"/>
          </ac:picMkLst>
        </pc:picChg>
      </pc:sldChg>
      <pc:sldChg chg="addSp delSp modSp add del mod">
        <pc:chgData name="One Skill" userId="8d49c830ac36a521" providerId="LiveId" clId="{E320E6CD-E717-A14C-8BEA-4C607F1CC6E3}" dt="2021-05-03T14:11:03.685" v="1026" actId="2696"/>
        <pc:sldMkLst>
          <pc:docMk/>
          <pc:sldMk cId="4191765682" sldId="367"/>
        </pc:sldMkLst>
        <pc:spChg chg="add del mod">
          <ac:chgData name="One Skill" userId="8d49c830ac36a521" providerId="LiveId" clId="{E320E6CD-E717-A14C-8BEA-4C607F1CC6E3}" dt="2021-05-03T13:57:18.203" v="1004" actId="21"/>
          <ac:spMkLst>
            <pc:docMk/>
            <pc:sldMk cId="4191765682" sldId="367"/>
            <ac:spMk id="4" creationId="{39877982-4DD9-2448-9C0B-629E89E50A2B}"/>
          </ac:spMkLst>
        </pc:spChg>
        <pc:spChg chg="add del mod">
          <ac:chgData name="One Skill" userId="8d49c830ac36a521" providerId="LiveId" clId="{E320E6CD-E717-A14C-8BEA-4C607F1CC6E3}" dt="2021-05-03T13:57:18.203" v="1004" actId="21"/>
          <ac:spMkLst>
            <pc:docMk/>
            <pc:sldMk cId="4191765682" sldId="367"/>
            <ac:spMk id="20" creationId="{E354096E-63D6-2947-A3B6-2809271578D5}"/>
          </ac:spMkLst>
        </pc:spChg>
        <pc:spChg chg="add del mod">
          <ac:chgData name="One Skill" userId="8d49c830ac36a521" providerId="LiveId" clId="{E320E6CD-E717-A14C-8BEA-4C607F1CC6E3}" dt="2021-05-03T13:57:18.203" v="1004" actId="21"/>
          <ac:spMkLst>
            <pc:docMk/>
            <pc:sldMk cId="4191765682" sldId="367"/>
            <ac:spMk id="21" creationId="{C869F151-7675-D34A-9A48-9B6011AA4AD9}"/>
          </ac:spMkLst>
        </pc:spChg>
        <pc:spChg chg="add del mod">
          <ac:chgData name="One Skill" userId="8d49c830ac36a521" providerId="LiveId" clId="{E320E6CD-E717-A14C-8BEA-4C607F1CC6E3}" dt="2021-05-03T13:57:18.203" v="1004" actId="21"/>
          <ac:spMkLst>
            <pc:docMk/>
            <pc:sldMk cId="4191765682" sldId="367"/>
            <ac:spMk id="25" creationId="{372AA4E4-E89B-DA4D-984F-1B227401DDBD}"/>
          </ac:spMkLst>
        </pc:spChg>
        <pc:spChg chg="add del mod">
          <ac:chgData name="One Skill" userId="8d49c830ac36a521" providerId="LiveId" clId="{E320E6CD-E717-A14C-8BEA-4C607F1CC6E3}" dt="2021-05-03T13:57:18.203" v="1004" actId="21"/>
          <ac:spMkLst>
            <pc:docMk/>
            <pc:sldMk cId="4191765682" sldId="367"/>
            <ac:spMk id="26" creationId="{B33B5E21-5A5F-CC4C-BBDA-9F1A35619B35}"/>
          </ac:spMkLst>
        </pc:spChg>
        <pc:spChg chg="add del mod">
          <ac:chgData name="One Skill" userId="8d49c830ac36a521" providerId="LiveId" clId="{E320E6CD-E717-A14C-8BEA-4C607F1CC6E3}" dt="2021-05-03T13:57:18.203" v="1004" actId="21"/>
          <ac:spMkLst>
            <pc:docMk/>
            <pc:sldMk cId="4191765682" sldId="367"/>
            <ac:spMk id="27" creationId="{334BF2B3-E97B-264C-94BC-3CFE7D2E01CF}"/>
          </ac:spMkLst>
        </pc:spChg>
        <pc:spChg chg="add mod">
          <ac:chgData name="One Skill" userId="8d49c830ac36a521" providerId="LiveId" clId="{E320E6CD-E717-A14C-8BEA-4C607F1CC6E3}" dt="2021-05-03T13:56:48.803" v="999" actId="571"/>
          <ac:spMkLst>
            <pc:docMk/>
            <pc:sldMk cId="4191765682" sldId="367"/>
            <ac:spMk id="28" creationId="{CB1D4C18-2099-0443-ACD6-D4021C4B9719}"/>
          </ac:spMkLst>
        </pc:spChg>
        <pc:cxnChg chg="mod">
          <ac:chgData name="One Skill" userId="8d49c830ac36a521" providerId="LiveId" clId="{E320E6CD-E717-A14C-8BEA-4C607F1CC6E3}" dt="2021-05-03T13:56:53.636" v="1001" actId="1076"/>
          <ac:cxnSpMkLst>
            <pc:docMk/>
            <pc:sldMk cId="4191765682" sldId="367"/>
            <ac:cxnSpMk id="133" creationId="{F846E4BE-1BD9-B044-B072-E478176F2BBF}"/>
          </ac:cxnSpMkLst>
        </pc:cxnChg>
      </pc:sldChg>
      <pc:sldChg chg="modSp add del mod ord modClrScheme chgLayout">
        <pc:chgData name="One Skill" userId="8d49c830ac36a521" providerId="LiveId" clId="{E320E6CD-E717-A14C-8BEA-4C607F1CC6E3}" dt="2021-05-03T14:11:14.670" v="1027" actId="2696"/>
        <pc:sldMkLst>
          <pc:docMk/>
          <pc:sldMk cId="566537140" sldId="368"/>
        </pc:sldMkLst>
        <pc:spChg chg="mod ord">
          <ac:chgData name="One Skill" userId="8d49c830ac36a521" providerId="LiveId" clId="{E320E6CD-E717-A14C-8BEA-4C607F1CC6E3}" dt="2021-05-03T14:05:17.624" v="1025" actId="700"/>
          <ac:spMkLst>
            <pc:docMk/>
            <pc:sldMk cId="566537140" sldId="368"/>
            <ac:spMk id="2" creationId="{1A9AC8D2-CCBC-49CE-B01A-E68E3828E7E3}"/>
          </ac:spMkLst>
        </pc:spChg>
        <pc:spChg chg="mod ord">
          <ac:chgData name="One Skill" userId="8d49c830ac36a521" providerId="LiveId" clId="{E320E6CD-E717-A14C-8BEA-4C607F1CC6E3}" dt="2021-05-03T14:05:17.624" v="1025" actId="700"/>
          <ac:spMkLst>
            <pc:docMk/>
            <pc:sldMk cId="566537140" sldId="368"/>
            <ac:spMk id="3" creationId="{D5B9DB78-B1E7-4765-B57E-44C5AB2F390A}"/>
          </ac:spMkLst>
        </pc:spChg>
        <pc:picChg chg="mod ord modCrop">
          <ac:chgData name="One Skill" userId="8d49c830ac36a521" providerId="LiveId" clId="{E320E6CD-E717-A14C-8BEA-4C607F1CC6E3}" dt="2021-05-03T14:05:17.624" v="1025" actId="700"/>
          <ac:picMkLst>
            <pc:docMk/>
            <pc:sldMk cId="566537140" sldId="368"/>
            <ac:picMk id="12" creationId="{7FC070E8-DBC6-BD4E-9978-479A71AF9668}"/>
          </ac:picMkLst>
        </pc:picChg>
      </pc:sldChg>
      <pc:sldChg chg="addSp delSp modSp add del mod">
        <pc:chgData name="One Skill" userId="8d49c830ac36a521" providerId="LiveId" clId="{E320E6CD-E717-A14C-8BEA-4C607F1CC6E3}" dt="2021-05-04T08:54:55.780" v="1224" actId="2696"/>
        <pc:sldMkLst>
          <pc:docMk/>
          <pc:sldMk cId="2111076985" sldId="368"/>
        </pc:sldMkLst>
        <pc:spChg chg="mod">
          <ac:chgData name="One Skill" userId="8d49c830ac36a521" providerId="LiveId" clId="{E320E6CD-E717-A14C-8BEA-4C607F1CC6E3}" dt="2021-05-03T14:21:58.020" v="1080" actId="1076"/>
          <ac:spMkLst>
            <pc:docMk/>
            <pc:sldMk cId="2111076985" sldId="368"/>
            <ac:spMk id="4" creationId="{39877982-4DD9-2448-9C0B-629E89E50A2B}"/>
          </ac:spMkLst>
        </pc:spChg>
        <pc:spChg chg="add mod">
          <ac:chgData name="One Skill" userId="8d49c830ac36a521" providerId="LiveId" clId="{E320E6CD-E717-A14C-8BEA-4C607F1CC6E3}" dt="2021-05-03T14:22:14.583" v="1083" actId="1076"/>
          <ac:spMkLst>
            <pc:docMk/>
            <pc:sldMk cId="2111076985" sldId="368"/>
            <ac:spMk id="20" creationId="{00DA519A-7005-9944-A399-BA5CC4208B9F}"/>
          </ac:spMkLst>
        </pc:spChg>
        <pc:spChg chg="add mod">
          <ac:chgData name="One Skill" userId="8d49c830ac36a521" providerId="LiveId" clId="{E320E6CD-E717-A14C-8BEA-4C607F1CC6E3}" dt="2021-05-03T14:22:36.738" v="1086" actId="1076"/>
          <ac:spMkLst>
            <pc:docMk/>
            <pc:sldMk cId="2111076985" sldId="368"/>
            <ac:spMk id="21" creationId="{09B438B8-B220-634D-B6BC-0BB2DB1DF9AD}"/>
          </ac:spMkLst>
        </pc:spChg>
        <pc:spChg chg="mod">
          <ac:chgData name="One Skill" userId="8d49c830ac36a521" providerId="LiveId" clId="{E320E6CD-E717-A14C-8BEA-4C607F1CC6E3}" dt="2021-05-03T14:38:32.124" v="1182"/>
          <ac:spMkLst>
            <pc:docMk/>
            <pc:sldMk cId="2111076985" sldId="368"/>
            <ac:spMk id="27" creationId="{06D8BE3E-448F-364A-8370-F0C51BF51E46}"/>
          </ac:spMkLst>
        </pc:spChg>
        <pc:spChg chg="mod">
          <ac:chgData name="One Skill" userId="8d49c830ac36a521" providerId="LiveId" clId="{E320E6CD-E717-A14C-8BEA-4C607F1CC6E3}" dt="2021-05-03T14:38:32.124" v="1182"/>
          <ac:spMkLst>
            <pc:docMk/>
            <pc:sldMk cId="2111076985" sldId="368"/>
            <ac:spMk id="28" creationId="{A249307F-68A8-9C41-BB7E-3EF62C1CBD54}"/>
          </ac:spMkLst>
        </pc:spChg>
        <pc:spChg chg="mod">
          <ac:chgData name="One Skill" userId="8d49c830ac36a521" providerId="LiveId" clId="{E320E6CD-E717-A14C-8BEA-4C607F1CC6E3}" dt="2021-05-03T14:38:32.124" v="1182"/>
          <ac:spMkLst>
            <pc:docMk/>
            <pc:sldMk cId="2111076985" sldId="368"/>
            <ac:spMk id="29" creationId="{6B14EAE3-4336-0F4E-98BA-094A21C3F7D9}"/>
          </ac:spMkLst>
        </pc:spChg>
        <pc:spChg chg="mod">
          <ac:chgData name="One Skill" userId="8d49c830ac36a521" providerId="LiveId" clId="{E320E6CD-E717-A14C-8BEA-4C607F1CC6E3}" dt="2021-05-03T14:38:32.124" v="1182"/>
          <ac:spMkLst>
            <pc:docMk/>
            <pc:sldMk cId="2111076985" sldId="368"/>
            <ac:spMk id="33" creationId="{92922641-F7A5-DF4B-BBE9-DCE07B8A57E0}"/>
          </ac:spMkLst>
        </pc:spChg>
        <pc:spChg chg="mod">
          <ac:chgData name="One Skill" userId="8d49c830ac36a521" providerId="LiveId" clId="{E320E6CD-E717-A14C-8BEA-4C607F1CC6E3}" dt="2021-05-03T14:38:32.124" v="1182"/>
          <ac:spMkLst>
            <pc:docMk/>
            <pc:sldMk cId="2111076985" sldId="368"/>
            <ac:spMk id="34" creationId="{D167495E-4491-A742-AF99-5C0D2067A209}"/>
          </ac:spMkLst>
        </pc:spChg>
        <pc:spChg chg="mod">
          <ac:chgData name="One Skill" userId="8d49c830ac36a521" providerId="LiveId" clId="{E320E6CD-E717-A14C-8BEA-4C607F1CC6E3}" dt="2021-05-03T14:38:32.124" v="1182"/>
          <ac:spMkLst>
            <pc:docMk/>
            <pc:sldMk cId="2111076985" sldId="368"/>
            <ac:spMk id="35" creationId="{CB6563BB-970C-9945-AAB5-1BAD5CB1F98F}"/>
          </ac:spMkLst>
        </pc:spChg>
        <pc:spChg chg="del">
          <ac:chgData name="One Skill" userId="8d49c830ac36a521" providerId="LiveId" clId="{E320E6CD-E717-A14C-8BEA-4C607F1CC6E3}" dt="2021-05-03T14:38:31.934" v="1181" actId="478"/>
          <ac:spMkLst>
            <pc:docMk/>
            <pc:sldMk cId="2111076985" sldId="368"/>
            <ac:spMk id="130" creationId="{ED0537CE-9159-E444-8F0B-5D7DF943194F}"/>
          </ac:spMkLst>
        </pc:spChg>
        <pc:spChg chg="del">
          <ac:chgData name="One Skill" userId="8d49c830ac36a521" providerId="LiveId" clId="{E320E6CD-E717-A14C-8BEA-4C607F1CC6E3}" dt="2021-05-03T14:38:31.934" v="1181" actId="478"/>
          <ac:spMkLst>
            <pc:docMk/>
            <pc:sldMk cId="2111076985" sldId="368"/>
            <ac:spMk id="131" creationId="{3B5566FD-D117-1A4A-8289-A2D77B5CEA6D}"/>
          </ac:spMkLst>
        </pc:spChg>
        <pc:spChg chg="del">
          <ac:chgData name="One Skill" userId="8d49c830ac36a521" providerId="LiveId" clId="{E320E6CD-E717-A14C-8BEA-4C607F1CC6E3}" dt="2021-05-03T14:38:31.934" v="1181" actId="478"/>
          <ac:spMkLst>
            <pc:docMk/>
            <pc:sldMk cId="2111076985" sldId="368"/>
            <ac:spMk id="132" creationId="{2AC35104-2892-B545-9F46-C279B161F2C6}"/>
          </ac:spMkLst>
        </pc:spChg>
        <pc:grpChg chg="del">
          <ac:chgData name="One Skill" userId="8d49c830ac36a521" providerId="LiveId" clId="{E320E6CD-E717-A14C-8BEA-4C607F1CC6E3}" dt="2021-05-03T14:38:31.934" v="1181" actId="478"/>
          <ac:grpSpMkLst>
            <pc:docMk/>
            <pc:sldMk cId="2111076985" sldId="368"/>
            <ac:grpSpMk id="24" creationId="{0454C2CC-1411-1842-834F-8957B8C6A772}"/>
          </ac:grpSpMkLst>
        </pc:grpChg>
        <pc:grpChg chg="add mod">
          <ac:chgData name="One Skill" userId="8d49c830ac36a521" providerId="LiveId" clId="{E320E6CD-E717-A14C-8BEA-4C607F1CC6E3}" dt="2021-05-03T14:38:32.124" v="1182"/>
          <ac:grpSpMkLst>
            <pc:docMk/>
            <pc:sldMk cId="2111076985" sldId="368"/>
            <ac:grpSpMk id="25" creationId="{61D2CB20-3442-1D4A-8555-9523179ED03A}"/>
          </ac:grpSpMkLst>
        </pc:grpChg>
        <pc:grpChg chg="mod">
          <ac:chgData name="One Skill" userId="8d49c830ac36a521" providerId="LiveId" clId="{E320E6CD-E717-A14C-8BEA-4C607F1CC6E3}" dt="2021-05-03T14:38:32.124" v="1182"/>
          <ac:grpSpMkLst>
            <pc:docMk/>
            <pc:sldMk cId="2111076985" sldId="368"/>
            <ac:grpSpMk id="26" creationId="{2753AC8D-621A-7345-AAE6-3180E4782E11}"/>
          </ac:grpSpMkLst>
        </pc:grpChg>
        <pc:grpChg chg="mod">
          <ac:chgData name="One Skill" userId="8d49c830ac36a521" providerId="LiveId" clId="{E320E6CD-E717-A14C-8BEA-4C607F1CC6E3}" dt="2021-05-03T14:38:32.124" v="1182"/>
          <ac:grpSpMkLst>
            <pc:docMk/>
            <pc:sldMk cId="2111076985" sldId="368"/>
            <ac:grpSpMk id="36" creationId="{59500BDD-AE84-0E45-8D27-834EBE4A9DD4}"/>
          </ac:grpSpMkLst>
        </pc:grpChg>
        <pc:cxnChg chg="mod">
          <ac:chgData name="One Skill" userId="8d49c830ac36a521" providerId="LiveId" clId="{E320E6CD-E717-A14C-8BEA-4C607F1CC6E3}" dt="2021-05-03T14:38:32.124" v="1182"/>
          <ac:cxnSpMkLst>
            <pc:docMk/>
            <pc:sldMk cId="2111076985" sldId="368"/>
            <ac:cxnSpMk id="30" creationId="{1632E69A-BB0B-474A-8989-351F27F32291}"/>
          </ac:cxnSpMkLst>
        </pc:cxnChg>
        <pc:cxnChg chg="mod">
          <ac:chgData name="One Skill" userId="8d49c830ac36a521" providerId="LiveId" clId="{E320E6CD-E717-A14C-8BEA-4C607F1CC6E3}" dt="2021-05-03T14:38:32.124" v="1182"/>
          <ac:cxnSpMkLst>
            <pc:docMk/>
            <pc:sldMk cId="2111076985" sldId="368"/>
            <ac:cxnSpMk id="31" creationId="{F7094625-F2EA-1343-BDF6-3534B7BC6BDD}"/>
          </ac:cxnSpMkLst>
        </pc:cxnChg>
        <pc:cxnChg chg="mod">
          <ac:chgData name="One Skill" userId="8d49c830ac36a521" providerId="LiveId" clId="{E320E6CD-E717-A14C-8BEA-4C607F1CC6E3}" dt="2021-05-03T14:38:32.124" v="1182"/>
          <ac:cxnSpMkLst>
            <pc:docMk/>
            <pc:sldMk cId="2111076985" sldId="368"/>
            <ac:cxnSpMk id="32" creationId="{12651F4C-375E-5C4B-8783-24324E4AA353}"/>
          </ac:cxnSpMkLst>
        </pc:cxnChg>
        <pc:cxnChg chg="mod">
          <ac:chgData name="One Skill" userId="8d49c830ac36a521" providerId="LiveId" clId="{E320E6CD-E717-A14C-8BEA-4C607F1CC6E3}" dt="2021-05-03T14:38:32.124" v="1182"/>
          <ac:cxnSpMkLst>
            <pc:docMk/>
            <pc:sldMk cId="2111076985" sldId="368"/>
            <ac:cxnSpMk id="37" creationId="{4BE75088-335B-0F4E-9B41-4DB470A8E673}"/>
          </ac:cxnSpMkLst>
        </pc:cxnChg>
        <pc:cxnChg chg="mod">
          <ac:chgData name="One Skill" userId="8d49c830ac36a521" providerId="LiveId" clId="{E320E6CD-E717-A14C-8BEA-4C607F1CC6E3}" dt="2021-05-03T14:38:32.124" v="1182"/>
          <ac:cxnSpMkLst>
            <pc:docMk/>
            <pc:sldMk cId="2111076985" sldId="368"/>
            <ac:cxnSpMk id="38" creationId="{2B0E2E17-2366-6E42-9F21-4604CB950B8C}"/>
          </ac:cxnSpMkLst>
        </pc:cxnChg>
        <pc:cxnChg chg="mod">
          <ac:chgData name="One Skill" userId="8d49c830ac36a521" providerId="LiveId" clId="{E320E6CD-E717-A14C-8BEA-4C607F1CC6E3}" dt="2021-05-03T14:38:32.124" v="1182"/>
          <ac:cxnSpMkLst>
            <pc:docMk/>
            <pc:sldMk cId="2111076985" sldId="368"/>
            <ac:cxnSpMk id="39" creationId="{57FF9A36-32B3-0841-91C7-75511DE8F602}"/>
          </ac:cxnSpMkLst>
        </pc:cxnChg>
        <pc:cxnChg chg="del">
          <ac:chgData name="One Skill" userId="8d49c830ac36a521" providerId="LiveId" clId="{E320E6CD-E717-A14C-8BEA-4C607F1CC6E3}" dt="2021-05-03T14:38:31.934" v="1181" actId="478"/>
          <ac:cxnSpMkLst>
            <pc:docMk/>
            <pc:sldMk cId="2111076985" sldId="368"/>
            <ac:cxnSpMk id="133" creationId="{F846E4BE-1BD9-B044-B072-E478176F2BBF}"/>
          </ac:cxnSpMkLst>
        </pc:cxnChg>
        <pc:cxnChg chg="del">
          <ac:chgData name="One Skill" userId="8d49c830ac36a521" providerId="LiveId" clId="{E320E6CD-E717-A14C-8BEA-4C607F1CC6E3}" dt="2021-05-03T14:38:31.934" v="1181" actId="478"/>
          <ac:cxnSpMkLst>
            <pc:docMk/>
            <pc:sldMk cId="2111076985" sldId="368"/>
            <ac:cxnSpMk id="135" creationId="{8F4E3AC9-E412-CC45-A9DB-7B392FED7BE7}"/>
          </ac:cxnSpMkLst>
        </pc:cxnChg>
        <pc:cxnChg chg="del">
          <ac:chgData name="One Skill" userId="8d49c830ac36a521" providerId="LiveId" clId="{E320E6CD-E717-A14C-8BEA-4C607F1CC6E3}" dt="2021-05-03T14:38:31.934" v="1181" actId="478"/>
          <ac:cxnSpMkLst>
            <pc:docMk/>
            <pc:sldMk cId="2111076985" sldId="368"/>
            <ac:cxnSpMk id="136" creationId="{33DBA4DE-F784-1842-93E5-85B9782B604D}"/>
          </ac:cxnSpMkLst>
        </pc:cxnChg>
      </pc:sldChg>
      <pc:sldChg chg="addSp delSp modSp add del mod ord modClrScheme chgLayout">
        <pc:chgData name="One Skill" userId="8d49c830ac36a521" providerId="LiveId" clId="{E320E6CD-E717-A14C-8BEA-4C607F1CC6E3}" dt="2021-05-04T08:54:53.332" v="1223" actId="2696"/>
        <pc:sldMkLst>
          <pc:docMk/>
          <pc:sldMk cId="2998212331" sldId="369"/>
        </pc:sldMkLst>
        <pc:spChg chg="mod ord">
          <ac:chgData name="One Skill" userId="8d49c830ac36a521" providerId="LiveId" clId="{E320E6CD-E717-A14C-8BEA-4C607F1CC6E3}" dt="2021-05-03T14:25:47.953" v="1106" actId="700"/>
          <ac:spMkLst>
            <pc:docMk/>
            <pc:sldMk cId="2998212331" sldId="369"/>
            <ac:spMk id="2" creationId="{1A9AC8D2-CCBC-49CE-B01A-E68E3828E7E3}"/>
          </ac:spMkLst>
        </pc:spChg>
        <pc:spChg chg="mod ord">
          <ac:chgData name="One Skill" userId="8d49c830ac36a521" providerId="LiveId" clId="{E320E6CD-E717-A14C-8BEA-4C607F1CC6E3}" dt="2021-05-03T14:25:47.953" v="1106" actId="700"/>
          <ac:spMkLst>
            <pc:docMk/>
            <pc:sldMk cId="2998212331" sldId="369"/>
            <ac:spMk id="3" creationId="{D5B9DB78-B1E7-4765-B57E-44C5AB2F390A}"/>
          </ac:spMkLst>
        </pc:spChg>
        <pc:spChg chg="mod">
          <ac:chgData name="One Skill" userId="8d49c830ac36a521" providerId="LiveId" clId="{E320E6CD-E717-A14C-8BEA-4C607F1CC6E3}" dt="2021-05-03T14:37:55.187" v="1170"/>
          <ac:spMkLst>
            <pc:docMk/>
            <pc:sldMk cId="2998212331" sldId="369"/>
            <ac:spMk id="21" creationId="{727AF970-E173-C941-86F6-5C928E865EF6}"/>
          </ac:spMkLst>
        </pc:spChg>
        <pc:spChg chg="mod">
          <ac:chgData name="One Skill" userId="8d49c830ac36a521" providerId="LiveId" clId="{E320E6CD-E717-A14C-8BEA-4C607F1CC6E3}" dt="2021-05-03T14:37:55.187" v="1170"/>
          <ac:spMkLst>
            <pc:docMk/>
            <pc:sldMk cId="2998212331" sldId="369"/>
            <ac:spMk id="25" creationId="{3E992BEF-8D2A-1345-9994-65E62FDA0087}"/>
          </ac:spMkLst>
        </pc:spChg>
        <pc:spChg chg="mod">
          <ac:chgData name="One Skill" userId="8d49c830ac36a521" providerId="LiveId" clId="{E320E6CD-E717-A14C-8BEA-4C607F1CC6E3}" dt="2021-05-03T14:37:55.187" v="1170"/>
          <ac:spMkLst>
            <pc:docMk/>
            <pc:sldMk cId="2998212331" sldId="369"/>
            <ac:spMk id="26" creationId="{398484A2-CA9B-F144-BF00-A3123C93CB3F}"/>
          </ac:spMkLst>
        </pc:spChg>
        <pc:spChg chg="mod">
          <ac:chgData name="One Skill" userId="8d49c830ac36a521" providerId="LiveId" clId="{E320E6CD-E717-A14C-8BEA-4C607F1CC6E3}" dt="2021-05-03T14:37:55.187" v="1170"/>
          <ac:spMkLst>
            <pc:docMk/>
            <pc:sldMk cId="2998212331" sldId="369"/>
            <ac:spMk id="30" creationId="{F2952924-719A-6B47-A97B-BE21DD43FE7A}"/>
          </ac:spMkLst>
        </pc:spChg>
        <pc:spChg chg="mod">
          <ac:chgData name="One Skill" userId="8d49c830ac36a521" providerId="LiveId" clId="{E320E6CD-E717-A14C-8BEA-4C607F1CC6E3}" dt="2021-05-03T14:37:55.187" v="1170"/>
          <ac:spMkLst>
            <pc:docMk/>
            <pc:sldMk cId="2998212331" sldId="369"/>
            <ac:spMk id="31" creationId="{9F5F217C-E51C-314C-82CE-537431953C00}"/>
          </ac:spMkLst>
        </pc:spChg>
        <pc:spChg chg="mod">
          <ac:chgData name="One Skill" userId="8d49c830ac36a521" providerId="LiveId" clId="{E320E6CD-E717-A14C-8BEA-4C607F1CC6E3}" dt="2021-05-03T14:37:55.187" v="1170"/>
          <ac:spMkLst>
            <pc:docMk/>
            <pc:sldMk cId="2998212331" sldId="369"/>
            <ac:spMk id="32" creationId="{00D12891-DF9D-A144-BF64-8F10C325DE0E}"/>
          </ac:spMkLst>
        </pc:spChg>
        <pc:spChg chg="del">
          <ac:chgData name="One Skill" userId="8d49c830ac36a521" providerId="LiveId" clId="{E320E6CD-E717-A14C-8BEA-4C607F1CC6E3}" dt="2021-05-03T14:37:55.054" v="1169" actId="478"/>
          <ac:spMkLst>
            <pc:docMk/>
            <pc:sldMk cId="2998212331" sldId="369"/>
            <ac:spMk id="130" creationId="{ED0537CE-9159-E444-8F0B-5D7DF943194F}"/>
          </ac:spMkLst>
        </pc:spChg>
        <pc:spChg chg="del">
          <ac:chgData name="One Skill" userId="8d49c830ac36a521" providerId="LiveId" clId="{E320E6CD-E717-A14C-8BEA-4C607F1CC6E3}" dt="2021-05-03T14:37:55.054" v="1169" actId="478"/>
          <ac:spMkLst>
            <pc:docMk/>
            <pc:sldMk cId="2998212331" sldId="369"/>
            <ac:spMk id="131" creationId="{3B5566FD-D117-1A4A-8289-A2D77B5CEA6D}"/>
          </ac:spMkLst>
        </pc:spChg>
        <pc:spChg chg="del">
          <ac:chgData name="One Skill" userId="8d49c830ac36a521" providerId="LiveId" clId="{E320E6CD-E717-A14C-8BEA-4C607F1CC6E3}" dt="2021-05-03T14:37:55.054" v="1169" actId="478"/>
          <ac:spMkLst>
            <pc:docMk/>
            <pc:sldMk cId="2998212331" sldId="369"/>
            <ac:spMk id="132" creationId="{2AC35104-2892-B545-9F46-C279B161F2C6}"/>
          </ac:spMkLst>
        </pc:spChg>
        <pc:grpChg chg="add mod">
          <ac:chgData name="One Skill" userId="8d49c830ac36a521" providerId="LiveId" clId="{E320E6CD-E717-A14C-8BEA-4C607F1CC6E3}" dt="2021-05-03T14:37:55.187" v="1170"/>
          <ac:grpSpMkLst>
            <pc:docMk/>
            <pc:sldMk cId="2998212331" sldId="369"/>
            <ac:grpSpMk id="19" creationId="{C2AA13AF-F0DB-DA4F-8CA7-FA743323D5E7}"/>
          </ac:grpSpMkLst>
        </pc:grpChg>
        <pc:grpChg chg="mod">
          <ac:chgData name="One Skill" userId="8d49c830ac36a521" providerId="LiveId" clId="{E320E6CD-E717-A14C-8BEA-4C607F1CC6E3}" dt="2021-05-03T14:37:55.187" v="1170"/>
          <ac:grpSpMkLst>
            <pc:docMk/>
            <pc:sldMk cId="2998212331" sldId="369"/>
            <ac:grpSpMk id="20" creationId="{D87FD2B5-B82B-5145-A0A4-DB1EBD6F772C}"/>
          </ac:grpSpMkLst>
        </pc:grpChg>
        <pc:grpChg chg="del">
          <ac:chgData name="One Skill" userId="8d49c830ac36a521" providerId="LiveId" clId="{E320E6CD-E717-A14C-8BEA-4C607F1CC6E3}" dt="2021-05-03T14:37:55.054" v="1169" actId="478"/>
          <ac:grpSpMkLst>
            <pc:docMk/>
            <pc:sldMk cId="2998212331" sldId="369"/>
            <ac:grpSpMk id="24" creationId="{0454C2CC-1411-1842-834F-8957B8C6A772}"/>
          </ac:grpSpMkLst>
        </pc:grpChg>
        <pc:grpChg chg="mod">
          <ac:chgData name="One Skill" userId="8d49c830ac36a521" providerId="LiveId" clId="{E320E6CD-E717-A14C-8BEA-4C607F1CC6E3}" dt="2021-05-03T14:37:55.187" v="1170"/>
          <ac:grpSpMkLst>
            <pc:docMk/>
            <pc:sldMk cId="2998212331" sldId="369"/>
            <ac:grpSpMk id="33" creationId="{CAD7ABDA-7540-594E-8657-7E109EF05D64}"/>
          </ac:grpSpMkLst>
        </pc:grpChg>
        <pc:picChg chg="mod ord modCrop">
          <ac:chgData name="One Skill" userId="8d49c830ac36a521" providerId="LiveId" clId="{E320E6CD-E717-A14C-8BEA-4C607F1CC6E3}" dt="2021-05-03T14:25:47.953" v="1106" actId="700"/>
          <ac:picMkLst>
            <pc:docMk/>
            <pc:sldMk cId="2998212331" sldId="369"/>
            <ac:picMk id="12" creationId="{7FC070E8-DBC6-BD4E-9978-479A71AF9668}"/>
          </ac:picMkLst>
        </pc:picChg>
        <pc:cxnChg chg="mod">
          <ac:chgData name="One Skill" userId="8d49c830ac36a521" providerId="LiveId" clId="{E320E6CD-E717-A14C-8BEA-4C607F1CC6E3}" dt="2021-05-03T14:37:55.187" v="1170"/>
          <ac:cxnSpMkLst>
            <pc:docMk/>
            <pc:sldMk cId="2998212331" sldId="369"/>
            <ac:cxnSpMk id="27" creationId="{496165BA-17C8-6849-95A9-810D8126F5DF}"/>
          </ac:cxnSpMkLst>
        </pc:cxnChg>
        <pc:cxnChg chg="mod">
          <ac:chgData name="One Skill" userId="8d49c830ac36a521" providerId="LiveId" clId="{E320E6CD-E717-A14C-8BEA-4C607F1CC6E3}" dt="2021-05-03T14:37:55.187" v="1170"/>
          <ac:cxnSpMkLst>
            <pc:docMk/>
            <pc:sldMk cId="2998212331" sldId="369"/>
            <ac:cxnSpMk id="28" creationId="{08737697-7868-8543-8978-7C125D7DE2E2}"/>
          </ac:cxnSpMkLst>
        </pc:cxnChg>
        <pc:cxnChg chg="mod">
          <ac:chgData name="One Skill" userId="8d49c830ac36a521" providerId="LiveId" clId="{E320E6CD-E717-A14C-8BEA-4C607F1CC6E3}" dt="2021-05-03T14:37:55.187" v="1170"/>
          <ac:cxnSpMkLst>
            <pc:docMk/>
            <pc:sldMk cId="2998212331" sldId="369"/>
            <ac:cxnSpMk id="29" creationId="{A380DA3C-B01B-B540-8470-866C97B10F52}"/>
          </ac:cxnSpMkLst>
        </pc:cxnChg>
        <pc:cxnChg chg="mod">
          <ac:chgData name="One Skill" userId="8d49c830ac36a521" providerId="LiveId" clId="{E320E6CD-E717-A14C-8BEA-4C607F1CC6E3}" dt="2021-05-03T14:37:55.187" v="1170"/>
          <ac:cxnSpMkLst>
            <pc:docMk/>
            <pc:sldMk cId="2998212331" sldId="369"/>
            <ac:cxnSpMk id="34" creationId="{432CCB45-EFCB-6748-8A60-584908DE4B8C}"/>
          </ac:cxnSpMkLst>
        </pc:cxnChg>
        <pc:cxnChg chg="mod">
          <ac:chgData name="One Skill" userId="8d49c830ac36a521" providerId="LiveId" clId="{E320E6CD-E717-A14C-8BEA-4C607F1CC6E3}" dt="2021-05-03T14:37:55.187" v="1170"/>
          <ac:cxnSpMkLst>
            <pc:docMk/>
            <pc:sldMk cId="2998212331" sldId="369"/>
            <ac:cxnSpMk id="35" creationId="{178E33B2-98D9-6F41-8AAD-D49206F9A5B7}"/>
          </ac:cxnSpMkLst>
        </pc:cxnChg>
        <pc:cxnChg chg="mod">
          <ac:chgData name="One Skill" userId="8d49c830ac36a521" providerId="LiveId" clId="{E320E6CD-E717-A14C-8BEA-4C607F1CC6E3}" dt="2021-05-03T14:37:55.187" v="1170"/>
          <ac:cxnSpMkLst>
            <pc:docMk/>
            <pc:sldMk cId="2998212331" sldId="369"/>
            <ac:cxnSpMk id="36" creationId="{EBA45009-1FFB-5546-9D76-A1B30E5CBE5E}"/>
          </ac:cxnSpMkLst>
        </pc:cxnChg>
        <pc:cxnChg chg="del">
          <ac:chgData name="One Skill" userId="8d49c830ac36a521" providerId="LiveId" clId="{E320E6CD-E717-A14C-8BEA-4C607F1CC6E3}" dt="2021-05-03T14:37:55.054" v="1169" actId="478"/>
          <ac:cxnSpMkLst>
            <pc:docMk/>
            <pc:sldMk cId="2998212331" sldId="369"/>
            <ac:cxnSpMk id="133" creationId="{F846E4BE-1BD9-B044-B072-E478176F2BBF}"/>
          </ac:cxnSpMkLst>
        </pc:cxnChg>
        <pc:cxnChg chg="del">
          <ac:chgData name="One Skill" userId="8d49c830ac36a521" providerId="LiveId" clId="{E320E6CD-E717-A14C-8BEA-4C607F1CC6E3}" dt="2021-05-03T14:37:55.054" v="1169" actId="478"/>
          <ac:cxnSpMkLst>
            <pc:docMk/>
            <pc:sldMk cId="2998212331" sldId="369"/>
            <ac:cxnSpMk id="135" creationId="{8F4E3AC9-E412-CC45-A9DB-7B392FED7BE7}"/>
          </ac:cxnSpMkLst>
        </pc:cxnChg>
        <pc:cxnChg chg="del">
          <ac:chgData name="One Skill" userId="8d49c830ac36a521" providerId="LiveId" clId="{E320E6CD-E717-A14C-8BEA-4C607F1CC6E3}" dt="2021-05-03T14:37:55.054" v="1169" actId="478"/>
          <ac:cxnSpMkLst>
            <pc:docMk/>
            <pc:sldMk cId="2998212331" sldId="369"/>
            <ac:cxnSpMk id="136" creationId="{33DBA4DE-F784-1842-93E5-85B9782B604D}"/>
          </ac:cxnSpMkLst>
        </pc:cxnChg>
      </pc:sldChg>
      <pc:sldChg chg="addSp delSp modSp add del mod ord">
        <pc:chgData name="One Skill" userId="8d49c830ac36a521" providerId="LiveId" clId="{E320E6CD-E717-A14C-8BEA-4C607F1CC6E3}" dt="2021-05-04T10:35:32.294" v="1243" actId="2696"/>
        <pc:sldMkLst>
          <pc:docMk/>
          <pc:sldMk cId="2669606518" sldId="370"/>
        </pc:sldMkLst>
        <pc:spChg chg="add del mod">
          <ac:chgData name="One Skill" userId="8d49c830ac36a521" providerId="LiveId" clId="{E320E6CD-E717-A14C-8BEA-4C607F1CC6E3}" dt="2021-05-03T14:35:56.425" v="1149"/>
          <ac:spMkLst>
            <pc:docMk/>
            <pc:sldMk cId="2669606518" sldId="370"/>
            <ac:spMk id="4" creationId="{D74AD768-9D78-434A-BEF5-B962802BCDDA}"/>
          </ac:spMkLst>
        </pc:spChg>
        <pc:spChg chg="add del mod">
          <ac:chgData name="One Skill" userId="8d49c830ac36a521" providerId="LiveId" clId="{E320E6CD-E717-A14C-8BEA-4C607F1CC6E3}" dt="2021-05-03T14:35:56.425" v="1149"/>
          <ac:spMkLst>
            <pc:docMk/>
            <pc:sldMk cId="2669606518" sldId="370"/>
            <ac:spMk id="20" creationId="{79867AB8-B511-C840-AB17-B3D77FEFE565}"/>
          </ac:spMkLst>
        </pc:spChg>
        <pc:spChg chg="add del mod">
          <ac:chgData name="One Skill" userId="8d49c830ac36a521" providerId="LiveId" clId="{E320E6CD-E717-A14C-8BEA-4C607F1CC6E3}" dt="2021-05-03T14:35:56.425" v="1149"/>
          <ac:spMkLst>
            <pc:docMk/>
            <pc:sldMk cId="2669606518" sldId="370"/>
            <ac:spMk id="21" creationId="{02D117E6-1169-4F4A-B723-3A0FCE9FB6A3}"/>
          </ac:spMkLst>
        </pc:spChg>
        <pc:spChg chg="add del mod">
          <ac:chgData name="One Skill" userId="8d49c830ac36a521" providerId="LiveId" clId="{E320E6CD-E717-A14C-8BEA-4C607F1CC6E3}" dt="2021-05-03T14:35:56.425" v="1149"/>
          <ac:spMkLst>
            <pc:docMk/>
            <pc:sldMk cId="2669606518" sldId="370"/>
            <ac:spMk id="25" creationId="{336E4B8C-05BB-454D-8B33-8F6C4A3C8787}"/>
          </ac:spMkLst>
        </pc:spChg>
        <pc:spChg chg="mod">
          <ac:chgData name="One Skill" userId="8d49c830ac36a521" providerId="LiveId" clId="{E320E6CD-E717-A14C-8BEA-4C607F1CC6E3}" dt="2021-05-03T14:35:56.425" v="1149"/>
          <ac:spMkLst>
            <pc:docMk/>
            <pc:sldMk cId="2669606518" sldId="370"/>
            <ac:spMk id="26" creationId="{361E24BE-149B-0A4A-9C4B-A162D76E4D4C}"/>
          </ac:spMkLst>
        </pc:spChg>
        <pc:spChg chg="add mod">
          <ac:chgData name="One Skill" userId="8d49c830ac36a521" providerId="LiveId" clId="{E320E6CD-E717-A14C-8BEA-4C607F1CC6E3}" dt="2021-05-03T14:36:12.529" v="1152" actId="1076"/>
          <ac:spMkLst>
            <pc:docMk/>
            <pc:sldMk cId="2669606518" sldId="370"/>
            <ac:spMk id="27" creationId="{B0CCCCFC-40BC-1E4E-9145-905CF0C23E17}"/>
          </ac:spMkLst>
        </pc:spChg>
        <pc:spChg chg="mod">
          <ac:chgData name="One Skill" userId="8d49c830ac36a521" providerId="LiveId" clId="{E320E6CD-E717-A14C-8BEA-4C607F1CC6E3}" dt="2021-05-03T14:37:59.276" v="1172"/>
          <ac:spMkLst>
            <pc:docMk/>
            <pc:sldMk cId="2669606518" sldId="370"/>
            <ac:spMk id="30" creationId="{EBB5D056-ABB5-6640-8F3E-2FB59125E836}"/>
          </ac:spMkLst>
        </pc:spChg>
        <pc:spChg chg="mod">
          <ac:chgData name="One Skill" userId="8d49c830ac36a521" providerId="LiveId" clId="{E320E6CD-E717-A14C-8BEA-4C607F1CC6E3}" dt="2021-05-03T14:37:59.276" v="1172"/>
          <ac:spMkLst>
            <pc:docMk/>
            <pc:sldMk cId="2669606518" sldId="370"/>
            <ac:spMk id="31" creationId="{606B7EBC-6072-1745-A7B9-EB6196AE10B2}"/>
          </ac:spMkLst>
        </pc:spChg>
        <pc:spChg chg="mod">
          <ac:chgData name="One Skill" userId="8d49c830ac36a521" providerId="LiveId" clId="{E320E6CD-E717-A14C-8BEA-4C607F1CC6E3}" dt="2021-05-03T14:37:59.276" v="1172"/>
          <ac:spMkLst>
            <pc:docMk/>
            <pc:sldMk cId="2669606518" sldId="370"/>
            <ac:spMk id="32" creationId="{43D8DDC4-575A-4D41-84F8-1DE93CA4EC66}"/>
          </ac:spMkLst>
        </pc:spChg>
        <pc:spChg chg="mod">
          <ac:chgData name="One Skill" userId="8d49c830ac36a521" providerId="LiveId" clId="{E320E6CD-E717-A14C-8BEA-4C607F1CC6E3}" dt="2021-05-03T14:37:59.276" v="1172"/>
          <ac:spMkLst>
            <pc:docMk/>
            <pc:sldMk cId="2669606518" sldId="370"/>
            <ac:spMk id="36" creationId="{B3F777C9-BB52-8F49-86E8-307005A1F474}"/>
          </ac:spMkLst>
        </pc:spChg>
        <pc:spChg chg="mod">
          <ac:chgData name="One Skill" userId="8d49c830ac36a521" providerId="LiveId" clId="{E320E6CD-E717-A14C-8BEA-4C607F1CC6E3}" dt="2021-05-03T14:37:59.276" v="1172"/>
          <ac:spMkLst>
            <pc:docMk/>
            <pc:sldMk cId="2669606518" sldId="370"/>
            <ac:spMk id="37" creationId="{6477BD9F-1FE9-2743-B495-8AEC3CD05937}"/>
          </ac:spMkLst>
        </pc:spChg>
        <pc:spChg chg="mod">
          <ac:chgData name="One Skill" userId="8d49c830ac36a521" providerId="LiveId" clId="{E320E6CD-E717-A14C-8BEA-4C607F1CC6E3}" dt="2021-05-03T14:37:59.276" v="1172"/>
          <ac:spMkLst>
            <pc:docMk/>
            <pc:sldMk cId="2669606518" sldId="370"/>
            <ac:spMk id="38" creationId="{66D5CC98-AEDF-B740-8E35-B0E91082A0C7}"/>
          </ac:spMkLst>
        </pc:spChg>
        <pc:spChg chg="del">
          <ac:chgData name="One Skill" userId="8d49c830ac36a521" providerId="LiveId" clId="{E320E6CD-E717-A14C-8BEA-4C607F1CC6E3}" dt="2021-05-03T14:37:59.117" v="1171" actId="478"/>
          <ac:spMkLst>
            <pc:docMk/>
            <pc:sldMk cId="2669606518" sldId="370"/>
            <ac:spMk id="130" creationId="{ED0537CE-9159-E444-8F0B-5D7DF943194F}"/>
          </ac:spMkLst>
        </pc:spChg>
        <pc:spChg chg="del">
          <ac:chgData name="One Skill" userId="8d49c830ac36a521" providerId="LiveId" clId="{E320E6CD-E717-A14C-8BEA-4C607F1CC6E3}" dt="2021-05-03T14:37:59.117" v="1171" actId="478"/>
          <ac:spMkLst>
            <pc:docMk/>
            <pc:sldMk cId="2669606518" sldId="370"/>
            <ac:spMk id="131" creationId="{3B5566FD-D117-1A4A-8289-A2D77B5CEA6D}"/>
          </ac:spMkLst>
        </pc:spChg>
        <pc:spChg chg="del">
          <ac:chgData name="One Skill" userId="8d49c830ac36a521" providerId="LiveId" clId="{E320E6CD-E717-A14C-8BEA-4C607F1CC6E3}" dt="2021-05-03T14:37:59.117" v="1171" actId="478"/>
          <ac:spMkLst>
            <pc:docMk/>
            <pc:sldMk cId="2669606518" sldId="370"/>
            <ac:spMk id="132" creationId="{2AC35104-2892-B545-9F46-C279B161F2C6}"/>
          </ac:spMkLst>
        </pc:spChg>
        <pc:grpChg chg="del">
          <ac:chgData name="One Skill" userId="8d49c830ac36a521" providerId="LiveId" clId="{E320E6CD-E717-A14C-8BEA-4C607F1CC6E3}" dt="2021-05-03T14:37:59.117" v="1171" actId="478"/>
          <ac:grpSpMkLst>
            <pc:docMk/>
            <pc:sldMk cId="2669606518" sldId="370"/>
            <ac:grpSpMk id="24" creationId="{0454C2CC-1411-1842-834F-8957B8C6A772}"/>
          </ac:grpSpMkLst>
        </pc:grpChg>
        <pc:grpChg chg="add mod">
          <ac:chgData name="One Skill" userId="8d49c830ac36a521" providerId="LiveId" clId="{E320E6CD-E717-A14C-8BEA-4C607F1CC6E3}" dt="2021-05-03T14:37:59.276" v="1172"/>
          <ac:grpSpMkLst>
            <pc:docMk/>
            <pc:sldMk cId="2669606518" sldId="370"/>
            <ac:grpSpMk id="28" creationId="{E43FD075-02F8-224E-97C2-A41C66D5A67F}"/>
          </ac:grpSpMkLst>
        </pc:grpChg>
        <pc:grpChg chg="mod">
          <ac:chgData name="One Skill" userId="8d49c830ac36a521" providerId="LiveId" clId="{E320E6CD-E717-A14C-8BEA-4C607F1CC6E3}" dt="2021-05-03T14:37:59.276" v="1172"/>
          <ac:grpSpMkLst>
            <pc:docMk/>
            <pc:sldMk cId="2669606518" sldId="370"/>
            <ac:grpSpMk id="29" creationId="{AFCB5D28-E7FD-4F43-8743-65A2586D3CE1}"/>
          </ac:grpSpMkLst>
        </pc:grpChg>
        <pc:grpChg chg="mod">
          <ac:chgData name="One Skill" userId="8d49c830ac36a521" providerId="LiveId" clId="{E320E6CD-E717-A14C-8BEA-4C607F1CC6E3}" dt="2021-05-03T14:37:59.276" v="1172"/>
          <ac:grpSpMkLst>
            <pc:docMk/>
            <pc:sldMk cId="2669606518" sldId="370"/>
            <ac:grpSpMk id="39" creationId="{A5068DE5-88B6-3747-B05E-6D4F85575A89}"/>
          </ac:grpSpMkLst>
        </pc:grpChg>
        <pc:cxnChg chg="mod">
          <ac:chgData name="One Skill" userId="8d49c830ac36a521" providerId="LiveId" clId="{E320E6CD-E717-A14C-8BEA-4C607F1CC6E3}" dt="2021-05-03T14:37:59.276" v="1172"/>
          <ac:cxnSpMkLst>
            <pc:docMk/>
            <pc:sldMk cId="2669606518" sldId="370"/>
            <ac:cxnSpMk id="33" creationId="{915AB554-5EA3-5948-8F5B-440BA4B33730}"/>
          </ac:cxnSpMkLst>
        </pc:cxnChg>
        <pc:cxnChg chg="mod">
          <ac:chgData name="One Skill" userId="8d49c830ac36a521" providerId="LiveId" clId="{E320E6CD-E717-A14C-8BEA-4C607F1CC6E3}" dt="2021-05-03T14:37:59.276" v="1172"/>
          <ac:cxnSpMkLst>
            <pc:docMk/>
            <pc:sldMk cId="2669606518" sldId="370"/>
            <ac:cxnSpMk id="34" creationId="{DA505551-628B-7C4C-A3EA-83927C9B8200}"/>
          </ac:cxnSpMkLst>
        </pc:cxnChg>
        <pc:cxnChg chg="mod">
          <ac:chgData name="One Skill" userId="8d49c830ac36a521" providerId="LiveId" clId="{E320E6CD-E717-A14C-8BEA-4C607F1CC6E3}" dt="2021-05-03T14:37:59.276" v="1172"/>
          <ac:cxnSpMkLst>
            <pc:docMk/>
            <pc:sldMk cId="2669606518" sldId="370"/>
            <ac:cxnSpMk id="35" creationId="{495CCA3E-89AF-F344-A5E6-D351374F32B3}"/>
          </ac:cxnSpMkLst>
        </pc:cxnChg>
        <pc:cxnChg chg="mod">
          <ac:chgData name="One Skill" userId="8d49c830ac36a521" providerId="LiveId" clId="{E320E6CD-E717-A14C-8BEA-4C607F1CC6E3}" dt="2021-05-03T14:37:59.276" v="1172"/>
          <ac:cxnSpMkLst>
            <pc:docMk/>
            <pc:sldMk cId="2669606518" sldId="370"/>
            <ac:cxnSpMk id="40" creationId="{89076A92-7A90-2749-A2FC-6C723F9B90D4}"/>
          </ac:cxnSpMkLst>
        </pc:cxnChg>
        <pc:cxnChg chg="mod">
          <ac:chgData name="One Skill" userId="8d49c830ac36a521" providerId="LiveId" clId="{E320E6CD-E717-A14C-8BEA-4C607F1CC6E3}" dt="2021-05-03T14:37:59.276" v="1172"/>
          <ac:cxnSpMkLst>
            <pc:docMk/>
            <pc:sldMk cId="2669606518" sldId="370"/>
            <ac:cxnSpMk id="41" creationId="{5C19295B-3A90-9F48-8026-D16D6320708D}"/>
          </ac:cxnSpMkLst>
        </pc:cxnChg>
        <pc:cxnChg chg="mod">
          <ac:chgData name="One Skill" userId="8d49c830ac36a521" providerId="LiveId" clId="{E320E6CD-E717-A14C-8BEA-4C607F1CC6E3}" dt="2021-05-03T14:37:59.276" v="1172"/>
          <ac:cxnSpMkLst>
            <pc:docMk/>
            <pc:sldMk cId="2669606518" sldId="370"/>
            <ac:cxnSpMk id="42" creationId="{A3CB53D2-DE3C-C74E-A702-E19F1DAC2D96}"/>
          </ac:cxnSpMkLst>
        </pc:cxnChg>
        <pc:cxnChg chg="del">
          <ac:chgData name="One Skill" userId="8d49c830ac36a521" providerId="LiveId" clId="{E320E6CD-E717-A14C-8BEA-4C607F1CC6E3}" dt="2021-05-03T14:37:59.117" v="1171" actId="478"/>
          <ac:cxnSpMkLst>
            <pc:docMk/>
            <pc:sldMk cId="2669606518" sldId="370"/>
            <ac:cxnSpMk id="133" creationId="{F846E4BE-1BD9-B044-B072-E478176F2BBF}"/>
          </ac:cxnSpMkLst>
        </pc:cxnChg>
        <pc:cxnChg chg="del">
          <ac:chgData name="One Skill" userId="8d49c830ac36a521" providerId="LiveId" clId="{E320E6CD-E717-A14C-8BEA-4C607F1CC6E3}" dt="2021-05-03T14:37:59.117" v="1171" actId="478"/>
          <ac:cxnSpMkLst>
            <pc:docMk/>
            <pc:sldMk cId="2669606518" sldId="370"/>
            <ac:cxnSpMk id="135" creationId="{8F4E3AC9-E412-CC45-A9DB-7B392FED7BE7}"/>
          </ac:cxnSpMkLst>
        </pc:cxnChg>
        <pc:cxnChg chg="del">
          <ac:chgData name="One Skill" userId="8d49c830ac36a521" providerId="LiveId" clId="{E320E6CD-E717-A14C-8BEA-4C607F1CC6E3}" dt="2021-05-03T14:37:59.117" v="1171" actId="478"/>
          <ac:cxnSpMkLst>
            <pc:docMk/>
            <pc:sldMk cId="2669606518" sldId="370"/>
            <ac:cxnSpMk id="136" creationId="{33DBA4DE-F784-1842-93E5-85B9782B604D}"/>
          </ac:cxnSpMkLst>
        </pc:cxnChg>
      </pc:sldChg>
      <pc:sldChg chg="add del">
        <pc:chgData name="One Skill" userId="8d49c830ac36a521" providerId="LiveId" clId="{E320E6CD-E717-A14C-8BEA-4C607F1CC6E3}" dt="2021-05-03T14:32:00.873" v="1110" actId="2696"/>
        <pc:sldMkLst>
          <pc:docMk/>
          <pc:sldMk cId="3706265970" sldId="370"/>
        </pc:sldMkLst>
      </pc:sldChg>
      <pc:sldChg chg="add del">
        <pc:chgData name="One Skill" userId="8d49c830ac36a521" providerId="LiveId" clId="{E320E6CD-E717-A14C-8BEA-4C607F1CC6E3}" dt="2021-05-03T14:36:43.009" v="1158" actId="2696"/>
        <pc:sldMkLst>
          <pc:docMk/>
          <pc:sldMk cId="234840253" sldId="371"/>
        </pc:sldMkLst>
      </pc:sldChg>
      <pc:sldChg chg="addSp delSp modSp new del mod modClrScheme chgLayout">
        <pc:chgData name="One Skill" userId="8d49c830ac36a521" providerId="LiveId" clId="{E320E6CD-E717-A14C-8BEA-4C607F1CC6E3}" dt="2021-05-04T08:54:57.107" v="1225" actId="2696"/>
        <pc:sldMkLst>
          <pc:docMk/>
          <pc:sldMk cId="1757785941" sldId="371"/>
        </pc:sldMkLst>
        <pc:spChg chg="mod ord">
          <ac:chgData name="One Skill" userId="8d49c830ac36a521" providerId="LiveId" clId="{E320E6CD-E717-A14C-8BEA-4C607F1CC6E3}" dt="2021-05-04T08:50:20.258" v="1217" actId="700"/>
          <ac:spMkLst>
            <pc:docMk/>
            <pc:sldMk cId="1757785941" sldId="371"/>
            <ac:spMk id="2" creationId="{045E5646-9131-FC48-A67A-6E8A541080B5}"/>
          </ac:spMkLst>
        </pc:spChg>
        <pc:spChg chg="mod ord">
          <ac:chgData name="One Skill" userId="8d49c830ac36a521" providerId="LiveId" clId="{E320E6CD-E717-A14C-8BEA-4C607F1CC6E3}" dt="2021-05-04T08:50:20.258" v="1217" actId="700"/>
          <ac:spMkLst>
            <pc:docMk/>
            <pc:sldMk cId="1757785941" sldId="371"/>
            <ac:spMk id="3" creationId="{0349B8DB-AF4D-3B45-B06E-AD4E3FD336FF}"/>
          </ac:spMkLst>
        </pc:spChg>
        <pc:spChg chg="del mod ord">
          <ac:chgData name="One Skill" userId="8d49c830ac36a521" providerId="LiveId" clId="{E320E6CD-E717-A14C-8BEA-4C607F1CC6E3}" dt="2021-05-04T08:50:20.258" v="1217" actId="700"/>
          <ac:spMkLst>
            <pc:docMk/>
            <pc:sldMk cId="1757785941" sldId="371"/>
            <ac:spMk id="4" creationId="{78C16F5B-0E16-F548-B6AE-DF90D92BDA57}"/>
          </ac:spMkLst>
        </pc:spChg>
        <pc:spChg chg="add mod ord">
          <ac:chgData name="One Skill" userId="8d49c830ac36a521" providerId="LiveId" clId="{E320E6CD-E717-A14C-8BEA-4C607F1CC6E3}" dt="2021-05-04T08:50:20.258" v="1217" actId="700"/>
          <ac:spMkLst>
            <pc:docMk/>
            <pc:sldMk cId="1757785941" sldId="371"/>
            <ac:spMk id="5" creationId="{73DC644B-E7DA-134F-B060-234C8B458A22}"/>
          </ac:spMkLst>
        </pc:spChg>
        <pc:spChg chg="add del mod">
          <ac:chgData name="One Skill" userId="8d49c830ac36a521" providerId="LiveId" clId="{E320E6CD-E717-A14C-8BEA-4C607F1CC6E3}" dt="2021-05-04T08:50:36.609" v="1221"/>
          <ac:spMkLst>
            <pc:docMk/>
            <pc:sldMk cId="1757785941" sldId="371"/>
            <ac:spMk id="6" creationId="{9196A171-9EF1-1945-8069-A74DAF2AA768}"/>
          </ac:spMkLst>
        </pc:spChg>
        <pc:spChg chg="add del mod">
          <ac:chgData name="One Skill" userId="8d49c830ac36a521" providerId="LiveId" clId="{E320E6CD-E717-A14C-8BEA-4C607F1CC6E3}" dt="2021-05-04T08:50:36.609" v="1221"/>
          <ac:spMkLst>
            <pc:docMk/>
            <pc:sldMk cId="1757785941" sldId="371"/>
            <ac:spMk id="7" creationId="{CAEEC4F7-EE05-E14F-871F-76AEB1CB01DB}"/>
          </ac:spMkLst>
        </pc:spChg>
        <pc:spChg chg="del mod">
          <ac:chgData name="One Skill" userId="8d49c830ac36a521" providerId="LiveId" clId="{E320E6CD-E717-A14C-8BEA-4C607F1CC6E3}" dt="2021-05-04T08:51:43.021" v="1222" actId="21"/>
          <ac:spMkLst>
            <pc:docMk/>
            <pc:sldMk cId="1757785941" sldId="371"/>
            <ac:spMk id="8" creationId="{4D72A5CC-0862-FF48-BF1E-8F6F8DB56B2B}"/>
          </ac:spMkLst>
        </pc:spChg>
      </pc:sldChg>
      <pc:sldMasterChg chg="addSp delSp modSp mod addSldLayout delSldLayout modSldLayout sldLayoutOrd">
        <pc:chgData name="One Skill" userId="8d49c830ac36a521" providerId="LiveId" clId="{E320E6CD-E717-A14C-8BEA-4C607F1CC6E3}" dt="2021-05-04T10:39:05.096" v="1250" actId="6014"/>
        <pc:sldMasterMkLst>
          <pc:docMk/>
          <pc:sldMasterMk cId="1627834671" sldId="2147483660"/>
        </pc:sldMasterMkLst>
        <pc:spChg chg="mod">
          <ac:chgData name="One Skill" userId="8d49c830ac36a521" providerId="LiveId" clId="{E320E6CD-E717-A14C-8BEA-4C607F1CC6E3}" dt="2021-05-03T11:59:29.654" v="129" actId="207"/>
          <ac:spMkLst>
            <pc:docMk/>
            <pc:sldMasterMk cId="1627834671" sldId="2147483660"/>
            <ac:spMk id="2" creationId="{00000000-0000-0000-0000-000000000000}"/>
          </ac:spMkLst>
        </pc:spChg>
        <pc:spChg chg="mod">
          <ac:chgData name="One Skill" userId="8d49c830ac36a521" providerId="LiveId" clId="{E320E6CD-E717-A14C-8BEA-4C607F1CC6E3}" dt="2021-05-03T11:59:29.654" v="129" actId="207"/>
          <ac:spMkLst>
            <pc:docMk/>
            <pc:sldMasterMk cId="1627834671" sldId="2147483660"/>
            <ac:spMk id="3" creationId="{00000000-0000-0000-0000-000000000000}"/>
          </ac:spMkLst>
        </pc:spChg>
        <pc:spChg chg="mod">
          <ac:chgData name="One Skill" userId="8d49c830ac36a521" providerId="LiveId" clId="{E320E6CD-E717-A14C-8BEA-4C607F1CC6E3}" dt="2021-05-03T11:52:39.314" v="87" actId="1076"/>
          <ac:spMkLst>
            <pc:docMk/>
            <pc:sldMasterMk cId="1627834671" sldId="2147483660"/>
            <ac:spMk id="4" creationId="{00000000-0000-0000-0000-000000000000}"/>
          </ac:spMkLst>
        </pc:spChg>
        <pc:spChg chg="add del mod">
          <ac:chgData name="One Skill" userId="8d49c830ac36a521" providerId="LiveId" clId="{E320E6CD-E717-A14C-8BEA-4C607F1CC6E3}" dt="2021-05-03T11:59:19.666" v="127" actId="207"/>
          <ac:spMkLst>
            <pc:docMk/>
            <pc:sldMasterMk cId="1627834671" sldId="2147483660"/>
            <ac:spMk id="5" creationId="{00000000-0000-0000-0000-000000000000}"/>
          </ac:spMkLst>
        </pc:spChg>
        <pc:spChg chg="mod">
          <ac:chgData name="One Skill" userId="8d49c830ac36a521" providerId="LiveId" clId="{E320E6CD-E717-A14C-8BEA-4C607F1CC6E3}" dt="2021-05-03T12:12:21.452" v="170" actId="552"/>
          <ac:spMkLst>
            <pc:docMk/>
            <pc:sldMasterMk cId="1627834671" sldId="2147483660"/>
            <ac:spMk id="6" creationId="{00000000-0000-0000-0000-000000000000}"/>
          </ac:spMkLst>
        </pc:spChg>
        <pc:spChg chg="add del mod">
          <ac:chgData name="One Skill" userId="8d49c830ac36a521" providerId="LiveId" clId="{E320E6CD-E717-A14C-8BEA-4C607F1CC6E3}" dt="2021-05-03T11:49:52.406" v="29"/>
          <ac:spMkLst>
            <pc:docMk/>
            <pc:sldMasterMk cId="1627834671" sldId="2147483660"/>
            <ac:spMk id="7" creationId="{2A12E156-DE79-6C4B-B3E6-5FD5F9394780}"/>
          </ac:spMkLst>
        </pc:spChg>
        <pc:spChg chg="add del mod">
          <ac:chgData name="One Skill" userId="8d49c830ac36a521" providerId="LiveId" clId="{E320E6CD-E717-A14C-8BEA-4C607F1CC6E3}" dt="2021-05-03T11:49:51.589" v="27"/>
          <ac:spMkLst>
            <pc:docMk/>
            <pc:sldMasterMk cId="1627834671" sldId="2147483660"/>
            <ac:spMk id="23" creationId="{DB847C7B-23AD-AC48-BC8E-23D4049BF7FD}"/>
          </ac:spMkLst>
        </pc:spChg>
        <pc:spChg chg="add del mod">
          <ac:chgData name="One Skill" userId="8d49c830ac36a521" providerId="LiveId" clId="{E320E6CD-E717-A14C-8BEA-4C607F1CC6E3}" dt="2021-05-03T11:49:50.563" v="25"/>
          <ac:spMkLst>
            <pc:docMk/>
            <pc:sldMasterMk cId="1627834671" sldId="2147483660"/>
            <ac:spMk id="37" creationId="{EAEA4620-258D-4C4C-AD45-4010B1C7C961}"/>
          </ac:spMkLst>
        </pc:spChg>
        <pc:spChg chg="add mod">
          <ac:chgData name="One Skill" userId="8d49c830ac36a521" providerId="LiveId" clId="{E320E6CD-E717-A14C-8BEA-4C607F1CC6E3}" dt="2021-05-03T12:41:32.758" v="355" actId="12789"/>
          <ac:spMkLst>
            <pc:docMk/>
            <pc:sldMasterMk cId="1627834671" sldId="2147483660"/>
            <ac:spMk id="38" creationId="{BFC81089-C10C-9D49-93D0-738D8ACACBEA}"/>
          </ac:spMkLst>
        </pc:spChg>
        <pc:spChg chg="del mod topLvl">
          <ac:chgData name="One Skill" userId="8d49c830ac36a521" providerId="LiveId" clId="{E320E6CD-E717-A14C-8BEA-4C607F1CC6E3}" dt="2021-05-03T12:41:25.893" v="353" actId="478"/>
          <ac:spMkLst>
            <pc:docMk/>
            <pc:sldMasterMk cId="1627834671" sldId="2147483660"/>
            <ac:spMk id="40" creationId="{4DF831C5-9983-834D-8BB4-4F7C0EB1B80D}"/>
          </ac:spMkLst>
        </pc:spChg>
        <pc:spChg chg="del mod topLvl">
          <ac:chgData name="One Skill" userId="8d49c830ac36a521" providerId="LiveId" clId="{E320E6CD-E717-A14C-8BEA-4C607F1CC6E3}" dt="2021-05-03T12:41:25.893" v="353" actId="478"/>
          <ac:spMkLst>
            <pc:docMk/>
            <pc:sldMasterMk cId="1627834671" sldId="2147483660"/>
            <ac:spMk id="41" creationId="{A64AF17D-7B87-7544-A686-20F3480B86FA}"/>
          </ac:spMkLst>
        </pc:spChg>
        <pc:spChg chg="del mod topLvl">
          <ac:chgData name="One Skill" userId="8d49c830ac36a521" providerId="LiveId" clId="{E320E6CD-E717-A14C-8BEA-4C607F1CC6E3}" dt="2021-05-03T12:41:25.893" v="353" actId="478"/>
          <ac:spMkLst>
            <pc:docMk/>
            <pc:sldMasterMk cId="1627834671" sldId="2147483660"/>
            <ac:spMk id="42" creationId="{F8D3FF34-1BCA-E247-8E14-73E08862AFB3}"/>
          </ac:spMkLst>
        </pc:spChg>
        <pc:spChg chg="add mod">
          <ac:chgData name="One Skill" userId="8d49c830ac36a521" providerId="LiveId" clId="{E320E6CD-E717-A14C-8BEA-4C607F1CC6E3}" dt="2021-05-03T12:18:20.698" v="205" actId="1036"/>
          <ac:spMkLst>
            <pc:docMk/>
            <pc:sldMasterMk cId="1627834671" sldId="2147483660"/>
            <ac:spMk id="44" creationId="{F0BFC73C-E0CC-1C40-B108-7154B7F65BC9}"/>
          </ac:spMkLst>
        </pc:spChg>
        <pc:spChg chg="add del mod">
          <ac:chgData name="One Skill" userId="8d49c830ac36a521" providerId="LiveId" clId="{E320E6CD-E717-A14C-8BEA-4C607F1CC6E3}" dt="2021-05-03T12:18:05.714" v="199" actId="478"/>
          <ac:spMkLst>
            <pc:docMk/>
            <pc:sldMasterMk cId="1627834671" sldId="2147483660"/>
            <ac:spMk id="45" creationId="{96FE4894-DE59-7240-A176-B662214AEC01}"/>
          </ac:spMkLst>
        </pc:spChg>
        <pc:grpChg chg="del mod">
          <ac:chgData name="One Skill" userId="8d49c830ac36a521" providerId="LiveId" clId="{E320E6CD-E717-A14C-8BEA-4C607F1CC6E3}" dt="2021-05-03T11:57:49.092" v="125" actId="478"/>
          <ac:grpSpMkLst>
            <pc:docMk/>
            <pc:sldMasterMk cId="1627834671" sldId="2147483660"/>
            <ac:grpSpMk id="8" creationId="{50A2A6A4-0392-DB4D-8422-76A500832C87}"/>
          </ac:grpSpMkLst>
        </pc:grpChg>
        <pc:grpChg chg="add del mod">
          <ac:chgData name="One Skill" userId="8d49c830ac36a521" providerId="LiveId" clId="{E320E6CD-E717-A14C-8BEA-4C607F1CC6E3}" dt="2021-05-03T11:59:34.862" v="130" actId="165"/>
          <ac:grpSpMkLst>
            <pc:docMk/>
            <pc:sldMasterMk cId="1627834671" sldId="2147483660"/>
            <ac:grpSpMk id="39" creationId="{AC4D248D-2D32-B74D-8C1D-4B9E827C5C8E}"/>
          </ac:grpSpMkLst>
        </pc:grpChg>
        <pc:grpChg chg="add del mod">
          <ac:chgData name="One Skill" userId="8d49c830ac36a521" providerId="LiveId" clId="{E320E6CD-E717-A14C-8BEA-4C607F1CC6E3}" dt="2021-05-03T12:40:25.733" v="339" actId="165"/>
          <ac:grpSpMkLst>
            <pc:docMk/>
            <pc:sldMasterMk cId="1627834671" sldId="2147483660"/>
            <ac:grpSpMk id="43" creationId="{45BCCA8E-3D78-8C49-8BA3-D7D15422B6CB}"/>
          </ac:grpSpMkLst>
        </pc:grpChg>
        <pc:grpChg chg="add mod">
          <ac:chgData name="One Skill" userId="8d49c830ac36a521" providerId="LiveId" clId="{E320E6CD-E717-A14C-8BEA-4C607F1CC6E3}" dt="2021-05-03T12:41:32.758" v="355" actId="12789"/>
          <ac:grpSpMkLst>
            <pc:docMk/>
            <pc:sldMasterMk cId="1627834671" sldId="2147483660"/>
            <ac:grpSpMk id="51" creationId="{D37728F2-820C-7643-B00B-647159D96334}"/>
          </ac:grpSpMkLst>
        </pc:grpChg>
        <pc:cxnChg chg="add mod">
          <ac:chgData name="One Skill" userId="8d49c830ac36a521" providerId="LiveId" clId="{E320E6CD-E717-A14C-8BEA-4C607F1CC6E3}" dt="2021-05-03T12:41:18.895" v="352" actId="164"/>
          <ac:cxnSpMkLst>
            <pc:docMk/>
            <pc:sldMasterMk cId="1627834671" sldId="2147483660"/>
            <ac:cxnSpMk id="46" creationId="{303E64B8-EB0D-1240-9057-7184A51FA1DC}"/>
          </ac:cxnSpMkLst>
        </pc:cxnChg>
        <pc:cxnChg chg="add mod">
          <ac:chgData name="One Skill" userId="8d49c830ac36a521" providerId="LiveId" clId="{E320E6CD-E717-A14C-8BEA-4C607F1CC6E3}" dt="2021-05-03T12:41:18.895" v="352" actId="164"/>
          <ac:cxnSpMkLst>
            <pc:docMk/>
            <pc:sldMasterMk cId="1627834671" sldId="2147483660"/>
            <ac:cxnSpMk id="48" creationId="{E83FBDF4-88A1-0244-AE05-656818EF200C}"/>
          </ac:cxnSpMkLst>
        </pc:cxnChg>
        <pc:cxnChg chg="add mod">
          <ac:chgData name="One Skill" userId="8d49c830ac36a521" providerId="LiveId" clId="{E320E6CD-E717-A14C-8BEA-4C607F1CC6E3}" dt="2021-05-03T12:41:18.895" v="352" actId="164"/>
          <ac:cxnSpMkLst>
            <pc:docMk/>
            <pc:sldMasterMk cId="1627834671" sldId="2147483660"/>
            <ac:cxnSpMk id="49" creationId="{D09EF6BD-501B-884B-836B-4300F449E38B}"/>
          </ac:cxnSpMkLst>
        </pc:cxnChg>
        <pc:sldLayoutChg chg="addSp delSp modSp mod">
          <pc:chgData name="One Skill" userId="8d49c830ac36a521" providerId="LiveId" clId="{E320E6CD-E717-A14C-8BEA-4C607F1CC6E3}" dt="2021-05-04T10:38:43.425" v="1246" actId="6014"/>
          <pc:sldLayoutMkLst>
            <pc:docMk/>
            <pc:sldMasterMk cId="1627834671" sldId="2147483660"/>
            <pc:sldLayoutMk cId="3352892251" sldId="2147483667"/>
          </pc:sldLayoutMkLst>
          <pc:spChg chg="add del">
            <ac:chgData name="One Skill" userId="8d49c830ac36a521" providerId="LiveId" clId="{E320E6CD-E717-A14C-8BEA-4C607F1CC6E3}" dt="2021-05-03T11:55:16.664" v="102"/>
            <ac:spMkLst>
              <pc:docMk/>
              <pc:sldMasterMk cId="1627834671" sldId="2147483660"/>
              <pc:sldLayoutMk cId="3352892251" sldId="2147483667"/>
              <ac:spMk id="2" creationId="{00000000-0000-0000-0000-000000000000}"/>
            </ac:spMkLst>
          </pc:spChg>
          <pc:spChg chg="add del mod">
            <ac:chgData name="One Skill" userId="8d49c830ac36a521" providerId="LiveId" clId="{E320E6CD-E717-A14C-8BEA-4C607F1CC6E3}" dt="2021-05-03T11:55:16.664" v="102"/>
            <ac:spMkLst>
              <pc:docMk/>
              <pc:sldMasterMk cId="1627834671" sldId="2147483660"/>
              <pc:sldLayoutMk cId="3352892251" sldId="2147483667"/>
              <ac:spMk id="3" creationId="{00000000-0000-0000-0000-000000000000}"/>
            </ac:spMkLst>
          </pc:spChg>
          <pc:spChg chg="add del">
            <ac:chgData name="One Skill" userId="8d49c830ac36a521" providerId="LiveId" clId="{E320E6CD-E717-A14C-8BEA-4C607F1CC6E3}" dt="2021-05-03T11:55:16.664" v="102"/>
            <ac:spMkLst>
              <pc:docMk/>
              <pc:sldMasterMk cId="1627834671" sldId="2147483660"/>
              <pc:sldLayoutMk cId="3352892251" sldId="2147483667"/>
              <ac:spMk id="4" creationId="{00000000-0000-0000-0000-000000000000}"/>
            </ac:spMkLst>
          </pc:spChg>
          <pc:spChg chg="add del mod">
            <ac:chgData name="One Skill" userId="8d49c830ac36a521" providerId="LiveId" clId="{E320E6CD-E717-A14C-8BEA-4C607F1CC6E3}" dt="2021-05-03T11:49:54.763" v="33"/>
            <ac:spMkLst>
              <pc:docMk/>
              <pc:sldMasterMk cId="1627834671" sldId="2147483660"/>
              <pc:sldLayoutMk cId="3352892251" sldId="2147483667"/>
              <ac:spMk id="5" creationId="{8BC5FB13-A247-6F43-BC15-4C3EE1048ED9}"/>
            </ac:spMkLst>
          </pc:spChg>
          <pc:spChg chg="add del mod">
            <ac:chgData name="One Skill" userId="8d49c830ac36a521" providerId="LiveId" clId="{E320E6CD-E717-A14C-8BEA-4C607F1CC6E3}" dt="2021-05-03T14:22:47.487" v="1088"/>
            <ac:spMkLst>
              <pc:docMk/>
              <pc:sldMasterMk cId="1627834671" sldId="2147483660"/>
              <pc:sldLayoutMk cId="3352892251" sldId="2147483667"/>
              <ac:spMk id="6" creationId="{808CB767-DA91-2546-A47B-761F5FB02ACD}"/>
            </ac:spMkLst>
          </pc:spChg>
          <pc:spChg chg="add del mod">
            <ac:chgData name="One Skill" userId="8d49c830ac36a521" providerId="LiveId" clId="{E320E6CD-E717-A14C-8BEA-4C607F1CC6E3}" dt="2021-05-03T11:49:54.763" v="33"/>
            <ac:spMkLst>
              <pc:docMk/>
              <pc:sldMasterMk cId="1627834671" sldId="2147483660"/>
              <pc:sldLayoutMk cId="3352892251" sldId="2147483667"/>
              <ac:spMk id="6" creationId="{ABEED65C-70AA-1849-9F01-197B3081A802}"/>
            </ac:spMkLst>
          </pc:spChg>
          <pc:spChg chg="add del mod">
            <ac:chgData name="One Skill" userId="8d49c830ac36a521" providerId="LiveId" clId="{E320E6CD-E717-A14C-8BEA-4C607F1CC6E3}" dt="2021-05-03T14:22:47.487" v="1088"/>
            <ac:spMkLst>
              <pc:docMk/>
              <pc:sldMasterMk cId="1627834671" sldId="2147483660"/>
              <pc:sldLayoutMk cId="3352892251" sldId="2147483667"/>
              <ac:spMk id="7" creationId="{AAD67671-2628-D648-BD94-E51A510E8FCB}"/>
            </ac:spMkLst>
          </pc:spChg>
          <pc:spChg chg="add del mod">
            <ac:chgData name="One Skill" userId="8d49c830ac36a521" providerId="LiveId" clId="{E320E6CD-E717-A14C-8BEA-4C607F1CC6E3}" dt="2021-05-03T11:49:54.763" v="33"/>
            <ac:spMkLst>
              <pc:docMk/>
              <pc:sldMasterMk cId="1627834671" sldId="2147483660"/>
              <pc:sldLayoutMk cId="3352892251" sldId="2147483667"/>
              <ac:spMk id="7" creationId="{B8E69850-AF3A-C344-A12A-6BD8D090D8C7}"/>
            </ac:spMkLst>
          </pc:spChg>
          <pc:spChg chg="add del mod">
            <ac:chgData name="One Skill" userId="8d49c830ac36a521" providerId="LiveId" clId="{E320E6CD-E717-A14C-8BEA-4C607F1CC6E3}" dt="2021-05-03T11:49:53.094" v="31"/>
            <ac:spMkLst>
              <pc:docMk/>
              <pc:sldMasterMk cId="1627834671" sldId="2147483660"/>
              <pc:sldLayoutMk cId="3352892251" sldId="2147483667"/>
              <ac:spMk id="8" creationId="{70161B8A-CC32-8D44-B31E-E0C88C4877B8}"/>
            </ac:spMkLst>
          </pc:spChg>
          <pc:spChg chg="add del mod">
            <ac:chgData name="One Skill" userId="8d49c830ac36a521" providerId="LiveId" clId="{E320E6CD-E717-A14C-8BEA-4C607F1CC6E3}" dt="2021-05-03T11:49:53.094" v="31"/>
            <ac:spMkLst>
              <pc:docMk/>
              <pc:sldMasterMk cId="1627834671" sldId="2147483660"/>
              <pc:sldLayoutMk cId="3352892251" sldId="2147483667"/>
              <ac:spMk id="9" creationId="{4B581387-42A3-C14B-9DC3-DDB2F5EF2269}"/>
            </ac:spMkLst>
          </pc:spChg>
          <pc:spChg chg="add del mod">
            <ac:chgData name="One Skill" userId="8d49c830ac36a521" providerId="LiveId" clId="{E320E6CD-E717-A14C-8BEA-4C607F1CC6E3}" dt="2021-05-03T11:49:53.094" v="31"/>
            <ac:spMkLst>
              <pc:docMk/>
              <pc:sldMasterMk cId="1627834671" sldId="2147483660"/>
              <pc:sldLayoutMk cId="3352892251" sldId="2147483667"/>
              <ac:spMk id="10" creationId="{9D315135-2FE0-DF4E-8CF3-1BB3FBF09D5B}"/>
            </ac:spMkLst>
          </pc:spChg>
          <pc:spChg chg="add mod">
            <ac:chgData name="One Skill" userId="8d49c830ac36a521" providerId="LiveId" clId="{E320E6CD-E717-A14C-8BEA-4C607F1CC6E3}" dt="2021-05-03T11:55:17.262" v="103"/>
            <ac:spMkLst>
              <pc:docMk/>
              <pc:sldMasterMk cId="1627834671" sldId="2147483660"/>
              <pc:sldLayoutMk cId="3352892251" sldId="2147483667"/>
              <ac:spMk id="11" creationId="{90B793E3-BAAB-AD4E-B6AD-8B1B911843C8}"/>
            </ac:spMkLst>
          </pc:spChg>
          <pc:spChg chg="add mod">
            <ac:chgData name="One Skill" userId="8d49c830ac36a521" providerId="LiveId" clId="{E320E6CD-E717-A14C-8BEA-4C607F1CC6E3}" dt="2021-05-03T12:13:55.220" v="174" actId="242"/>
            <ac:spMkLst>
              <pc:docMk/>
              <pc:sldMasterMk cId="1627834671" sldId="2147483660"/>
              <pc:sldLayoutMk cId="3352892251" sldId="2147483667"/>
              <ac:spMk id="12" creationId="{8A4BCAFD-0E0C-1440-A552-19E7A71F54D4}"/>
            </ac:spMkLst>
          </pc:spChg>
          <pc:spChg chg="add mod">
            <ac:chgData name="One Skill" userId="8d49c830ac36a521" providerId="LiveId" clId="{E320E6CD-E717-A14C-8BEA-4C607F1CC6E3}" dt="2021-05-03T12:13:18.465" v="171" actId="14861"/>
            <ac:spMkLst>
              <pc:docMk/>
              <pc:sldMasterMk cId="1627834671" sldId="2147483660"/>
              <pc:sldLayoutMk cId="3352892251" sldId="2147483667"/>
              <ac:spMk id="13" creationId="{28D70BFD-12B3-9D4F-97D2-224C0C22E343}"/>
            </ac:spMkLst>
          </pc:spChg>
          <pc:spChg chg="mod">
            <ac:chgData name="One Skill" userId="8d49c830ac36a521" providerId="LiveId" clId="{E320E6CD-E717-A14C-8BEA-4C607F1CC6E3}" dt="2021-05-03T11:57:35.055" v="122"/>
            <ac:spMkLst>
              <pc:docMk/>
              <pc:sldMasterMk cId="1627834671" sldId="2147483660"/>
              <pc:sldLayoutMk cId="3352892251" sldId="2147483667"/>
              <ac:spMk id="15" creationId="{94B0DED3-C507-BD42-8F89-37E4A386288C}"/>
            </ac:spMkLst>
          </pc:spChg>
          <pc:spChg chg="mod">
            <ac:chgData name="One Skill" userId="8d49c830ac36a521" providerId="LiveId" clId="{E320E6CD-E717-A14C-8BEA-4C607F1CC6E3}" dt="2021-05-03T11:57:35.055" v="122"/>
            <ac:spMkLst>
              <pc:docMk/>
              <pc:sldMasterMk cId="1627834671" sldId="2147483660"/>
              <pc:sldLayoutMk cId="3352892251" sldId="2147483667"/>
              <ac:spMk id="16" creationId="{0DC73B7E-1773-5745-96F8-312BC9D1BB65}"/>
            </ac:spMkLst>
          </pc:spChg>
          <pc:spChg chg="mod">
            <ac:chgData name="One Skill" userId="8d49c830ac36a521" providerId="LiveId" clId="{E320E6CD-E717-A14C-8BEA-4C607F1CC6E3}" dt="2021-05-03T11:57:35.055" v="122"/>
            <ac:spMkLst>
              <pc:docMk/>
              <pc:sldMasterMk cId="1627834671" sldId="2147483660"/>
              <pc:sldLayoutMk cId="3352892251" sldId="2147483667"/>
              <ac:spMk id="17" creationId="{15614545-DFBD-7442-AD63-FE28EBDF188E}"/>
            </ac:spMkLst>
          </pc:spChg>
          <pc:spChg chg="add del">
            <ac:chgData name="One Skill" userId="8d49c830ac36a521" providerId="LiveId" clId="{E320E6CD-E717-A14C-8BEA-4C607F1CC6E3}" dt="2021-05-03T12:22:27.858" v="228" actId="11529"/>
            <ac:spMkLst>
              <pc:docMk/>
              <pc:sldMasterMk cId="1627834671" sldId="2147483660"/>
              <pc:sldLayoutMk cId="3352892251" sldId="2147483667"/>
              <ac:spMk id="18" creationId="{AB882304-9AF1-164E-81BD-C00135882923}"/>
            </ac:spMkLst>
          </pc:spChg>
          <pc:spChg chg="add mod">
            <ac:chgData name="One Skill" userId="8d49c830ac36a521" providerId="LiveId" clId="{E320E6CD-E717-A14C-8BEA-4C607F1CC6E3}" dt="2021-05-03T12:42:19.331" v="359" actId="14100"/>
            <ac:spMkLst>
              <pc:docMk/>
              <pc:sldMasterMk cId="1627834671" sldId="2147483660"/>
              <pc:sldLayoutMk cId="3352892251" sldId="2147483667"/>
              <ac:spMk id="19" creationId="{CFDAE87B-1155-CD4F-BBD5-35A8707E9FA3}"/>
            </ac:spMkLst>
          </pc:spChg>
          <pc:spChg chg="add del mod">
            <ac:chgData name="One Skill" userId="8d49c830ac36a521" providerId="LiveId" clId="{E320E6CD-E717-A14C-8BEA-4C607F1CC6E3}" dt="2021-05-03T12:23:00.664" v="246" actId="478"/>
            <ac:spMkLst>
              <pc:docMk/>
              <pc:sldMasterMk cId="1627834671" sldId="2147483660"/>
              <pc:sldLayoutMk cId="3352892251" sldId="2147483667"/>
              <ac:spMk id="20" creationId="{16138118-ACD3-F842-AD1F-976B06E7555D}"/>
            </ac:spMkLst>
          </pc:spChg>
          <pc:grpChg chg="add del mod">
            <ac:chgData name="One Skill" userId="8d49c830ac36a521" providerId="LiveId" clId="{E320E6CD-E717-A14C-8BEA-4C607F1CC6E3}" dt="2021-05-03T11:57:39.867" v="123" actId="21"/>
            <ac:grpSpMkLst>
              <pc:docMk/>
              <pc:sldMasterMk cId="1627834671" sldId="2147483660"/>
              <pc:sldLayoutMk cId="3352892251" sldId="2147483667"/>
              <ac:grpSpMk id="14" creationId="{0FBF9380-4920-6040-A26E-6ECC766B160F}"/>
            </ac:grpSpMkLst>
          </pc:grpChg>
        </pc:sldLayoutChg>
        <pc:sldLayoutChg chg="addSp delSp modSp add del mod">
          <pc:chgData name="One Skill" userId="8d49c830ac36a521" providerId="LiveId" clId="{E320E6CD-E717-A14C-8BEA-4C607F1CC6E3}" dt="2021-05-03T13:01:19.170" v="622" actId="2696"/>
          <pc:sldLayoutMkLst>
            <pc:docMk/>
            <pc:sldMasterMk cId="1627834671" sldId="2147483660"/>
            <pc:sldLayoutMk cId="2825331570" sldId="2147483668"/>
          </pc:sldLayoutMkLst>
          <pc:spChg chg="add del mod">
            <ac:chgData name="One Skill" userId="8d49c830ac36a521" providerId="LiveId" clId="{E320E6CD-E717-A14C-8BEA-4C607F1CC6E3}" dt="2021-05-03T12:52:21.842" v="525"/>
            <ac:spMkLst>
              <pc:docMk/>
              <pc:sldMasterMk cId="1627834671" sldId="2147483660"/>
              <pc:sldLayoutMk cId="2825331570" sldId="2147483668"/>
              <ac:spMk id="6" creationId="{40F5D33B-A454-E345-8E1F-B99E109E96C5}"/>
            </ac:spMkLst>
          </pc:spChg>
          <pc:spChg chg="add del mod">
            <ac:chgData name="One Skill" userId="8d49c830ac36a521" providerId="LiveId" clId="{E320E6CD-E717-A14C-8BEA-4C607F1CC6E3}" dt="2021-05-03T12:52:21.842" v="525"/>
            <ac:spMkLst>
              <pc:docMk/>
              <pc:sldMasterMk cId="1627834671" sldId="2147483660"/>
              <pc:sldLayoutMk cId="2825331570" sldId="2147483668"/>
              <ac:spMk id="7" creationId="{284C1386-AD5F-4641-8A87-C2637555776D}"/>
            </ac:spMkLst>
          </pc:spChg>
          <pc:spChg chg="add del mod">
            <ac:chgData name="One Skill" userId="8d49c830ac36a521" providerId="LiveId" clId="{E320E6CD-E717-A14C-8BEA-4C607F1CC6E3}" dt="2021-05-03T12:52:21.842" v="525"/>
            <ac:spMkLst>
              <pc:docMk/>
              <pc:sldMasterMk cId="1627834671" sldId="2147483660"/>
              <pc:sldLayoutMk cId="2825331570" sldId="2147483668"/>
              <ac:spMk id="8" creationId="{C7A79684-C559-F447-A3CE-3BF2CF6D9C95}"/>
            </ac:spMkLst>
          </pc:spChg>
          <pc:spChg chg="add del mod">
            <ac:chgData name="One Skill" userId="8d49c830ac36a521" providerId="LiveId" clId="{E320E6CD-E717-A14C-8BEA-4C607F1CC6E3}" dt="2021-05-03T12:52:21.842" v="525"/>
            <ac:spMkLst>
              <pc:docMk/>
              <pc:sldMasterMk cId="1627834671" sldId="2147483660"/>
              <pc:sldLayoutMk cId="2825331570" sldId="2147483668"/>
              <ac:spMk id="9" creationId="{25F4D1EC-F166-DB4F-94D0-C8D51ACE4B82}"/>
            </ac:spMkLst>
          </pc:spChg>
          <pc:spChg chg="add del mod">
            <ac:chgData name="One Skill" userId="8d49c830ac36a521" providerId="LiveId" clId="{E320E6CD-E717-A14C-8BEA-4C607F1CC6E3}" dt="2021-05-03T12:52:21.842" v="525"/>
            <ac:spMkLst>
              <pc:docMk/>
              <pc:sldMasterMk cId="1627834671" sldId="2147483660"/>
              <pc:sldLayoutMk cId="2825331570" sldId="2147483668"/>
              <ac:spMk id="10" creationId="{A4D3292D-5B09-3948-90E9-670123B24BA9}"/>
            </ac:spMkLst>
          </pc:spChg>
          <pc:spChg chg="del mod">
            <ac:chgData name="One Skill" userId="8d49c830ac36a521" providerId="LiveId" clId="{E320E6CD-E717-A14C-8BEA-4C607F1CC6E3}" dt="2021-05-03T12:52:26.072" v="526"/>
            <ac:spMkLst>
              <pc:docMk/>
              <pc:sldMasterMk cId="1627834671" sldId="2147483660"/>
              <pc:sldLayoutMk cId="2825331570" sldId="2147483668"/>
              <ac:spMk id="14" creationId="{15D8F131-E2C7-F543-B6C6-19F3431F925D}"/>
            </ac:spMkLst>
          </pc:spChg>
          <pc:spChg chg="mod">
            <ac:chgData name="One Skill" userId="8d49c830ac36a521" providerId="LiveId" clId="{E320E6CD-E717-A14C-8BEA-4C607F1CC6E3}" dt="2021-05-03T12:52:26.072" v="526"/>
            <ac:spMkLst>
              <pc:docMk/>
              <pc:sldMasterMk cId="1627834671" sldId="2147483660"/>
              <pc:sldLayoutMk cId="2825331570" sldId="2147483668"/>
              <ac:spMk id="15" creationId="{6B56923F-D469-3648-8986-F166562CD334}"/>
            </ac:spMkLst>
          </pc:spChg>
          <pc:spChg chg="del">
            <ac:chgData name="One Skill" userId="8d49c830ac36a521" providerId="LiveId" clId="{E320E6CD-E717-A14C-8BEA-4C607F1CC6E3}" dt="2021-05-03T12:52:26.072" v="526"/>
            <ac:spMkLst>
              <pc:docMk/>
              <pc:sldMasterMk cId="1627834671" sldId="2147483660"/>
              <pc:sldLayoutMk cId="2825331570" sldId="2147483668"/>
              <ac:spMk id="19" creationId="{CFDAE87B-1155-CD4F-BBD5-35A8707E9FA3}"/>
            </ac:spMkLst>
          </pc:spChg>
        </pc:sldLayoutChg>
        <pc:sldLayoutChg chg="addSp delSp modSp add mod ord">
          <pc:chgData name="One Skill" userId="8d49c830ac36a521" providerId="LiveId" clId="{E320E6CD-E717-A14C-8BEA-4C607F1CC6E3}" dt="2021-05-04T10:38:48.356" v="1247" actId="6014"/>
          <pc:sldLayoutMkLst>
            <pc:docMk/>
            <pc:sldMasterMk cId="1627834671" sldId="2147483660"/>
            <pc:sldLayoutMk cId="3270870828" sldId="2147483669"/>
          </pc:sldLayoutMkLst>
          <pc:spChg chg="add del mod">
            <ac:chgData name="One Skill" userId="8d49c830ac36a521" providerId="LiveId" clId="{E320E6CD-E717-A14C-8BEA-4C607F1CC6E3}" dt="2021-05-03T12:58:27.752" v="582"/>
            <ac:spMkLst>
              <pc:docMk/>
              <pc:sldMasterMk cId="1627834671" sldId="2147483660"/>
              <pc:sldLayoutMk cId="3270870828" sldId="2147483669"/>
              <ac:spMk id="6" creationId="{3D62735E-E6AF-7149-82E9-80878F23B491}"/>
            </ac:spMkLst>
          </pc:spChg>
          <pc:spChg chg="add del mod">
            <ac:chgData name="One Skill" userId="8d49c830ac36a521" providerId="LiveId" clId="{E320E6CD-E717-A14C-8BEA-4C607F1CC6E3}" dt="2021-05-03T12:58:27.752" v="582"/>
            <ac:spMkLst>
              <pc:docMk/>
              <pc:sldMasterMk cId="1627834671" sldId="2147483660"/>
              <pc:sldLayoutMk cId="3270870828" sldId="2147483669"/>
              <ac:spMk id="7" creationId="{E44CCDCA-0348-D149-9EE6-C7B01C0F59FD}"/>
            </ac:spMkLst>
          </pc:spChg>
          <pc:spChg chg="add del mod">
            <ac:chgData name="One Skill" userId="8d49c830ac36a521" providerId="LiveId" clId="{E320E6CD-E717-A14C-8BEA-4C607F1CC6E3}" dt="2021-05-03T12:58:27.752" v="582"/>
            <ac:spMkLst>
              <pc:docMk/>
              <pc:sldMasterMk cId="1627834671" sldId="2147483660"/>
              <pc:sldLayoutMk cId="3270870828" sldId="2147483669"/>
              <ac:spMk id="8" creationId="{2948B8BB-71DD-FE42-8089-9D49D66FB237}"/>
            </ac:spMkLst>
          </pc:spChg>
          <pc:spChg chg="add del mod">
            <ac:chgData name="One Skill" userId="8d49c830ac36a521" providerId="LiveId" clId="{E320E6CD-E717-A14C-8BEA-4C607F1CC6E3}" dt="2021-05-03T12:58:27.752" v="582"/>
            <ac:spMkLst>
              <pc:docMk/>
              <pc:sldMasterMk cId="1627834671" sldId="2147483660"/>
              <pc:sldLayoutMk cId="3270870828" sldId="2147483669"/>
              <ac:spMk id="9" creationId="{705AE6AD-3F56-D845-956F-19A76D16A88E}"/>
            </ac:spMkLst>
          </pc:spChg>
          <pc:spChg chg="add del mod">
            <ac:chgData name="One Skill" userId="8d49c830ac36a521" providerId="LiveId" clId="{E320E6CD-E717-A14C-8BEA-4C607F1CC6E3}" dt="2021-05-03T12:58:27.752" v="582"/>
            <ac:spMkLst>
              <pc:docMk/>
              <pc:sldMasterMk cId="1627834671" sldId="2147483660"/>
              <pc:sldLayoutMk cId="3270870828" sldId="2147483669"/>
              <ac:spMk id="10" creationId="{70278EE1-FE55-F64F-9F69-35AA06EC6204}"/>
            </ac:spMkLst>
          </pc:spChg>
          <pc:spChg chg="add del mod">
            <ac:chgData name="One Skill" userId="8d49c830ac36a521" providerId="LiveId" clId="{E320E6CD-E717-A14C-8BEA-4C607F1CC6E3}" dt="2021-05-03T12:58:27.752" v="582"/>
            <ac:spMkLst>
              <pc:docMk/>
              <pc:sldMasterMk cId="1627834671" sldId="2147483660"/>
              <pc:sldLayoutMk cId="3270870828" sldId="2147483669"/>
              <ac:spMk id="14" creationId="{CACA5310-0AB0-F947-96D5-42DA1232789F}"/>
            </ac:spMkLst>
          </pc:spChg>
          <pc:spChg chg="del mod">
            <ac:chgData name="One Skill" userId="8d49c830ac36a521" providerId="LiveId" clId="{E320E6CD-E717-A14C-8BEA-4C607F1CC6E3}" dt="2021-05-03T12:58:32.845" v="583"/>
            <ac:spMkLst>
              <pc:docMk/>
              <pc:sldMasterMk cId="1627834671" sldId="2147483660"/>
              <pc:sldLayoutMk cId="3270870828" sldId="2147483669"/>
              <ac:spMk id="15" creationId="{2C565367-4841-FC47-90BC-CFDC7E7FCF43}"/>
            </ac:spMkLst>
          </pc:spChg>
          <pc:spChg chg="mod">
            <ac:chgData name="One Skill" userId="8d49c830ac36a521" providerId="LiveId" clId="{E320E6CD-E717-A14C-8BEA-4C607F1CC6E3}" dt="2021-05-03T12:58:32.845" v="583"/>
            <ac:spMkLst>
              <pc:docMk/>
              <pc:sldMasterMk cId="1627834671" sldId="2147483660"/>
              <pc:sldLayoutMk cId="3270870828" sldId="2147483669"/>
              <ac:spMk id="16" creationId="{F9D74A40-5751-314E-9771-6911211E09E9}"/>
            </ac:spMkLst>
          </pc:spChg>
          <pc:spChg chg="del">
            <ac:chgData name="One Skill" userId="8d49c830ac36a521" providerId="LiveId" clId="{E320E6CD-E717-A14C-8BEA-4C607F1CC6E3}" dt="2021-05-03T12:58:32.845" v="583"/>
            <ac:spMkLst>
              <pc:docMk/>
              <pc:sldMasterMk cId="1627834671" sldId="2147483660"/>
              <pc:sldLayoutMk cId="3270870828" sldId="2147483669"/>
              <ac:spMk id="19" creationId="{CFDAE87B-1155-CD4F-BBD5-35A8707E9FA3}"/>
            </ac:spMkLst>
          </pc:spChg>
        </pc:sldLayoutChg>
        <pc:sldLayoutChg chg="addSp delSp modSp add del mod ord">
          <pc:chgData name="One Skill" userId="8d49c830ac36a521" providerId="LiveId" clId="{E320E6CD-E717-A14C-8BEA-4C607F1CC6E3}" dt="2021-05-04T08:55:19.370" v="1230" actId="2696"/>
          <pc:sldLayoutMkLst>
            <pc:docMk/>
            <pc:sldMasterMk cId="1627834671" sldId="2147483660"/>
            <pc:sldLayoutMk cId="39753731" sldId="2147483670"/>
          </pc:sldLayoutMkLst>
          <pc:spChg chg="add del mod">
            <ac:chgData name="One Skill" userId="8d49c830ac36a521" providerId="LiveId" clId="{E320E6CD-E717-A14C-8BEA-4C607F1CC6E3}" dt="2021-05-03T13:01:36.445" v="625"/>
            <ac:spMkLst>
              <pc:docMk/>
              <pc:sldMasterMk cId="1627834671" sldId="2147483660"/>
              <pc:sldLayoutMk cId="39753731" sldId="2147483670"/>
              <ac:spMk id="6" creationId="{8DC5386E-B876-B649-9CCB-624FCCBA6F24}"/>
            </ac:spMkLst>
          </pc:spChg>
          <pc:spChg chg="add del mod">
            <ac:chgData name="One Skill" userId="8d49c830ac36a521" providerId="LiveId" clId="{E320E6CD-E717-A14C-8BEA-4C607F1CC6E3}" dt="2021-05-03T13:01:36.445" v="625"/>
            <ac:spMkLst>
              <pc:docMk/>
              <pc:sldMasterMk cId="1627834671" sldId="2147483660"/>
              <pc:sldLayoutMk cId="39753731" sldId="2147483670"/>
              <ac:spMk id="7" creationId="{D421FCC9-73BF-9E46-AA2C-F1811D1CC53B}"/>
            </ac:spMkLst>
          </pc:spChg>
          <pc:spChg chg="add del mod">
            <ac:chgData name="One Skill" userId="8d49c830ac36a521" providerId="LiveId" clId="{E320E6CD-E717-A14C-8BEA-4C607F1CC6E3}" dt="2021-05-03T13:01:36.445" v="625"/>
            <ac:spMkLst>
              <pc:docMk/>
              <pc:sldMasterMk cId="1627834671" sldId="2147483660"/>
              <pc:sldLayoutMk cId="39753731" sldId="2147483670"/>
              <ac:spMk id="8" creationId="{453E959F-2287-624F-B580-CEDA5E91F0DC}"/>
            </ac:spMkLst>
          </pc:spChg>
          <pc:spChg chg="add del mod">
            <ac:chgData name="One Skill" userId="8d49c830ac36a521" providerId="LiveId" clId="{E320E6CD-E717-A14C-8BEA-4C607F1CC6E3}" dt="2021-05-03T13:01:36.445" v="625"/>
            <ac:spMkLst>
              <pc:docMk/>
              <pc:sldMasterMk cId="1627834671" sldId="2147483660"/>
              <pc:sldLayoutMk cId="39753731" sldId="2147483670"/>
              <ac:spMk id="9" creationId="{ECA55EFB-0733-F64E-A4E0-A38B025F829B}"/>
            </ac:spMkLst>
          </pc:spChg>
          <pc:spChg chg="add del mod">
            <ac:chgData name="One Skill" userId="8d49c830ac36a521" providerId="LiveId" clId="{E320E6CD-E717-A14C-8BEA-4C607F1CC6E3}" dt="2021-05-03T13:01:36.445" v="625"/>
            <ac:spMkLst>
              <pc:docMk/>
              <pc:sldMasterMk cId="1627834671" sldId="2147483660"/>
              <pc:sldLayoutMk cId="39753731" sldId="2147483670"/>
              <ac:spMk id="10" creationId="{BAB32583-13B6-BB49-AEA4-E1FD455D9E73}"/>
            </ac:spMkLst>
          </pc:spChg>
          <pc:spChg chg="add del mod">
            <ac:chgData name="One Skill" userId="8d49c830ac36a521" providerId="LiveId" clId="{E320E6CD-E717-A14C-8BEA-4C607F1CC6E3}" dt="2021-05-03T13:01:36.445" v="625"/>
            <ac:spMkLst>
              <pc:docMk/>
              <pc:sldMasterMk cId="1627834671" sldId="2147483660"/>
              <pc:sldLayoutMk cId="39753731" sldId="2147483670"/>
              <ac:spMk id="14" creationId="{B591F7FB-5AEF-8141-A63A-23025B6A8377}"/>
            </ac:spMkLst>
          </pc:spChg>
          <pc:spChg chg="add del mod">
            <ac:chgData name="One Skill" userId="8d49c830ac36a521" providerId="LiveId" clId="{E320E6CD-E717-A14C-8BEA-4C607F1CC6E3}" dt="2021-05-03T13:01:36.445" v="625"/>
            <ac:spMkLst>
              <pc:docMk/>
              <pc:sldMasterMk cId="1627834671" sldId="2147483660"/>
              <pc:sldLayoutMk cId="39753731" sldId="2147483670"/>
              <ac:spMk id="15" creationId="{AD2A9E14-BB93-CF49-8947-BDF98569E93A}"/>
            </ac:spMkLst>
          </pc:spChg>
          <pc:spChg chg="add del mod">
            <ac:chgData name="One Skill" userId="8d49c830ac36a521" providerId="LiveId" clId="{E320E6CD-E717-A14C-8BEA-4C607F1CC6E3}" dt="2021-05-03T13:01:36.445" v="625"/>
            <ac:spMkLst>
              <pc:docMk/>
              <pc:sldMasterMk cId="1627834671" sldId="2147483660"/>
              <pc:sldLayoutMk cId="39753731" sldId="2147483670"/>
              <ac:spMk id="16" creationId="{8E9CBB33-113F-FC4B-BCDC-BE046F16856C}"/>
            </ac:spMkLst>
          </pc:spChg>
          <pc:spChg chg="del mod">
            <ac:chgData name="One Skill" userId="8d49c830ac36a521" providerId="LiveId" clId="{E320E6CD-E717-A14C-8BEA-4C607F1CC6E3}" dt="2021-05-03T13:01:39.553" v="626"/>
            <ac:spMkLst>
              <pc:docMk/>
              <pc:sldMasterMk cId="1627834671" sldId="2147483660"/>
              <pc:sldLayoutMk cId="39753731" sldId="2147483670"/>
              <ac:spMk id="17" creationId="{38C3E1EA-74D8-B342-97E6-1F73A82E9F40}"/>
            </ac:spMkLst>
          </pc:spChg>
          <pc:spChg chg="mod">
            <ac:chgData name="One Skill" userId="8d49c830ac36a521" providerId="LiveId" clId="{E320E6CD-E717-A14C-8BEA-4C607F1CC6E3}" dt="2021-05-03T13:01:39.553" v="626"/>
            <ac:spMkLst>
              <pc:docMk/>
              <pc:sldMasterMk cId="1627834671" sldId="2147483660"/>
              <pc:sldLayoutMk cId="39753731" sldId="2147483670"/>
              <ac:spMk id="18" creationId="{1750521F-23E7-5E41-8F81-0ACF9E1819DF}"/>
            </ac:spMkLst>
          </pc:spChg>
          <pc:spChg chg="del">
            <ac:chgData name="One Skill" userId="8d49c830ac36a521" providerId="LiveId" clId="{E320E6CD-E717-A14C-8BEA-4C607F1CC6E3}" dt="2021-05-03T13:01:39.553" v="626"/>
            <ac:spMkLst>
              <pc:docMk/>
              <pc:sldMasterMk cId="1627834671" sldId="2147483660"/>
              <pc:sldLayoutMk cId="39753731" sldId="2147483670"/>
              <ac:spMk id="19" creationId="{CFDAE87B-1155-CD4F-BBD5-35A8707E9FA3}"/>
            </ac:spMkLst>
          </pc:spChg>
        </pc:sldLayoutChg>
        <pc:sldLayoutChg chg="addSp delSp modSp add del mod ord">
          <pc:chgData name="One Skill" userId="8d49c830ac36a521" providerId="LiveId" clId="{E320E6CD-E717-A14C-8BEA-4C607F1CC6E3}" dt="2021-05-03T14:14:30.265" v="1056" actId="2696"/>
          <pc:sldLayoutMkLst>
            <pc:docMk/>
            <pc:sldMasterMk cId="1627834671" sldId="2147483660"/>
            <pc:sldLayoutMk cId="162996408" sldId="2147483671"/>
          </pc:sldLayoutMkLst>
          <pc:spChg chg="add del mod">
            <ac:chgData name="One Skill" userId="8d49c830ac36a521" providerId="LiveId" clId="{E320E6CD-E717-A14C-8BEA-4C607F1CC6E3}" dt="2021-05-03T13:17:23.497" v="705"/>
            <ac:spMkLst>
              <pc:docMk/>
              <pc:sldMasterMk cId="1627834671" sldId="2147483660"/>
              <pc:sldLayoutMk cId="162996408" sldId="2147483671"/>
              <ac:spMk id="6" creationId="{E95BC2C1-33DC-0340-82D2-56C11D71F56E}"/>
            </ac:spMkLst>
          </pc:spChg>
          <pc:spChg chg="mod">
            <ac:chgData name="One Skill" userId="8d49c830ac36a521" providerId="LiveId" clId="{E320E6CD-E717-A14C-8BEA-4C607F1CC6E3}" dt="2021-05-03T13:16:44.711" v="692"/>
            <ac:spMkLst>
              <pc:docMk/>
              <pc:sldMasterMk cId="1627834671" sldId="2147483660"/>
              <pc:sldLayoutMk cId="162996408" sldId="2147483671"/>
              <ac:spMk id="7" creationId="{77FAED09-CAB9-5D48-8E5B-DDD75E72A21E}"/>
            </ac:spMkLst>
          </pc:spChg>
          <pc:spChg chg="mod">
            <ac:chgData name="One Skill" userId="8d49c830ac36a521" providerId="LiveId" clId="{E320E6CD-E717-A14C-8BEA-4C607F1CC6E3}" dt="2021-05-03T13:17:23.497" v="705"/>
            <ac:spMkLst>
              <pc:docMk/>
              <pc:sldMasterMk cId="1627834671" sldId="2147483660"/>
              <pc:sldLayoutMk cId="162996408" sldId="2147483671"/>
              <ac:spMk id="8" creationId="{93DA4D24-0E6D-5543-9D4F-9F30D4610991}"/>
            </ac:spMkLst>
          </pc:spChg>
          <pc:spChg chg="add del mod">
            <ac:chgData name="One Skill" userId="8d49c830ac36a521" providerId="LiveId" clId="{E320E6CD-E717-A14C-8BEA-4C607F1CC6E3}" dt="2021-05-03T13:17:23.497" v="705"/>
            <ac:spMkLst>
              <pc:docMk/>
              <pc:sldMasterMk cId="1627834671" sldId="2147483660"/>
              <pc:sldLayoutMk cId="162996408" sldId="2147483671"/>
              <ac:spMk id="19" creationId="{CFDAE87B-1155-CD4F-BBD5-35A8707E9FA3}"/>
            </ac:spMkLst>
          </pc:spChg>
        </pc:sldLayoutChg>
        <pc:sldLayoutChg chg="addSp delSp modSp add mod ord">
          <pc:chgData name="One Skill" userId="8d49c830ac36a521" providerId="LiveId" clId="{E320E6CD-E717-A14C-8BEA-4C607F1CC6E3}" dt="2021-05-04T10:38:59.954" v="1249" actId="6014"/>
          <pc:sldLayoutMkLst>
            <pc:docMk/>
            <pc:sldMasterMk cId="1627834671" sldId="2147483660"/>
            <pc:sldLayoutMk cId="3833805656" sldId="2147483672"/>
          </pc:sldLayoutMkLst>
          <pc:spChg chg="add del">
            <ac:chgData name="One Skill" userId="8d49c830ac36a521" providerId="LiveId" clId="{E320E6CD-E717-A14C-8BEA-4C607F1CC6E3}" dt="2021-05-03T13:26:46.137" v="841" actId="11529"/>
            <ac:spMkLst>
              <pc:docMk/>
              <pc:sldMasterMk cId="1627834671" sldId="2147483660"/>
              <pc:sldLayoutMk cId="3833805656" sldId="2147483672"/>
              <ac:spMk id="2" creationId="{8F80847E-920D-F449-94CC-06AC914747F2}"/>
            </ac:spMkLst>
          </pc:spChg>
          <pc:spChg chg="add del mod">
            <ac:chgData name="One Skill" userId="8d49c830ac36a521" providerId="LiveId" clId="{E320E6CD-E717-A14C-8BEA-4C607F1CC6E3}" dt="2021-05-03T13:26:46.137" v="841" actId="11529"/>
            <ac:spMkLst>
              <pc:docMk/>
              <pc:sldMasterMk cId="1627834671" sldId="2147483660"/>
              <pc:sldLayoutMk cId="3833805656" sldId="2147483672"/>
              <ac:spMk id="3" creationId="{1738DFBF-3D0A-0046-ABE4-5B7F633CEE3D}"/>
            </ac:spMkLst>
          </pc:spChg>
          <pc:spChg chg="add del mod">
            <ac:chgData name="One Skill" userId="8d49c830ac36a521" providerId="LiveId" clId="{E320E6CD-E717-A14C-8BEA-4C607F1CC6E3}" dt="2021-05-03T13:26:43.084" v="839"/>
            <ac:spMkLst>
              <pc:docMk/>
              <pc:sldMasterMk cId="1627834671" sldId="2147483660"/>
              <pc:sldLayoutMk cId="3833805656" sldId="2147483672"/>
              <ac:spMk id="6" creationId="{BC6B1F99-6650-494D-BCA8-B6629A8963F6}"/>
            </ac:spMkLst>
          </pc:spChg>
          <pc:spChg chg="mod">
            <ac:chgData name="One Skill" userId="8d49c830ac36a521" providerId="LiveId" clId="{E320E6CD-E717-A14C-8BEA-4C607F1CC6E3}" dt="2021-05-03T13:30:18.448" v="864" actId="1076"/>
            <ac:spMkLst>
              <pc:docMk/>
              <pc:sldMasterMk cId="1627834671" sldId="2147483660"/>
              <pc:sldLayoutMk cId="3833805656" sldId="2147483672"/>
              <ac:spMk id="7" creationId="{BE6B3EBC-8468-E94C-8837-777B98CC5E69}"/>
            </ac:spMkLst>
          </pc:spChg>
          <pc:spChg chg="del">
            <ac:chgData name="One Skill" userId="8d49c830ac36a521" providerId="LiveId" clId="{E320E6CD-E717-A14C-8BEA-4C607F1CC6E3}" dt="2021-05-03T13:26:43.084" v="839"/>
            <ac:spMkLst>
              <pc:docMk/>
              <pc:sldMasterMk cId="1627834671" sldId="2147483660"/>
              <pc:sldLayoutMk cId="3833805656" sldId="2147483672"/>
              <ac:spMk id="19" creationId="{CFDAE87B-1155-CD4F-BBD5-35A8707E9FA3}"/>
            </ac:spMkLst>
          </pc:spChg>
        </pc:sldLayoutChg>
        <pc:sldLayoutChg chg="addSp delSp modSp add del mod ord">
          <pc:chgData name="One Skill" userId="8d49c830ac36a521" providerId="LiveId" clId="{E320E6CD-E717-A14C-8BEA-4C607F1CC6E3}" dt="2021-05-03T13:29:39.458" v="860" actId="2696"/>
          <pc:sldLayoutMkLst>
            <pc:docMk/>
            <pc:sldMasterMk cId="1627834671" sldId="2147483660"/>
            <pc:sldLayoutMk cId="855273857" sldId="2147483673"/>
          </pc:sldLayoutMkLst>
          <pc:spChg chg="add del mod">
            <ac:chgData name="One Skill" userId="8d49c830ac36a521" providerId="LiveId" clId="{E320E6CD-E717-A14C-8BEA-4C607F1CC6E3}" dt="2021-05-03T13:28:35.095" v="854"/>
            <ac:spMkLst>
              <pc:docMk/>
              <pc:sldMasterMk cId="1627834671" sldId="2147483660"/>
              <pc:sldLayoutMk cId="855273857" sldId="2147483673"/>
              <ac:spMk id="6" creationId="{EAC2E6C1-95D9-9540-9EB5-7C67A83455B9}"/>
            </ac:spMkLst>
          </pc:spChg>
          <pc:spChg chg="add del mod">
            <ac:chgData name="One Skill" userId="8d49c830ac36a521" providerId="LiveId" clId="{E320E6CD-E717-A14C-8BEA-4C607F1CC6E3}" dt="2021-05-03T13:28:35.095" v="854"/>
            <ac:spMkLst>
              <pc:docMk/>
              <pc:sldMasterMk cId="1627834671" sldId="2147483660"/>
              <pc:sldLayoutMk cId="855273857" sldId="2147483673"/>
              <ac:spMk id="7" creationId="{9658CB4E-4393-B54F-989C-569500E900D3}"/>
            </ac:spMkLst>
          </pc:spChg>
          <pc:spChg chg="del mod">
            <ac:chgData name="One Skill" userId="8d49c830ac36a521" providerId="LiveId" clId="{E320E6CD-E717-A14C-8BEA-4C607F1CC6E3}" dt="2021-05-03T13:28:43.740" v="856"/>
            <ac:spMkLst>
              <pc:docMk/>
              <pc:sldMasterMk cId="1627834671" sldId="2147483660"/>
              <pc:sldLayoutMk cId="855273857" sldId="2147483673"/>
              <ac:spMk id="8" creationId="{3D93F337-F969-9846-877C-A5A91187D60E}"/>
            </ac:spMkLst>
          </pc:spChg>
          <pc:spChg chg="mod">
            <ac:chgData name="One Skill" userId="8d49c830ac36a521" providerId="LiveId" clId="{E320E6CD-E717-A14C-8BEA-4C607F1CC6E3}" dt="2021-05-03T13:28:43.740" v="856"/>
            <ac:spMkLst>
              <pc:docMk/>
              <pc:sldMasterMk cId="1627834671" sldId="2147483660"/>
              <pc:sldLayoutMk cId="855273857" sldId="2147483673"/>
              <ac:spMk id="9" creationId="{82FB70FA-8D4C-5348-B872-D183449B6D5B}"/>
            </ac:spMkLst>
          </pc:spChg>
          <pc:spChg chg="del">
            <ac:chgData name="One Skill" userId="8d49c830ac36a521" providerId="LiveId" clId="{E320E6CD-E717-A14C-8BEA-4C607F1CC6E3}" dt="2021-05-03T13:28:43.740" v="856"/>
            <ac:spMkLst>
              <pc:docMk/>
              <pc:sldMasterMk cId="1627834671" sldId="2147483660"/>
              <pc:sldLayoutMk cId="855273857" sldId="2147483673"/>
              <ac:spMk id="19" creationId="{CFDAE87B-1155-CD4F-BBD5-35A8707E9FA3}"/>
            </ac:spMkLst>
          </pc:spChg>
        </pc:sldLayoutChg>
        <pc:sldLayoutChg chg="addSp delSp modSp add del mod ord">
          <pc:chgData name="One Skill" userId="8d49c830ac36a521" providerId="LiveId" clId="{E320E6CD-E717-A14C-8BEA-4C607F1CC6E3}" dt="2021-05-03T13:56:46.633" v="997" actId="2890"/>
          <pc:sldLayoutMkLst>
            <pc:docMk/>
            <pc:sldMasterMk cId="1627834671" sldId="2147483660"/>
            <pc:sldLayoutMk cId="1030639344" sldId="2147483673"/>
          </pc:sldLayoutMkLst>
          <pc:spChg chg="add del mod">
            <ac:chgData name="One Skill" userId="8d49c830ac36a521" providerId="LiveId" clId="{E320E6CD-E717-A14C-8BEA-4C607F1CC6E3}" dt="2021-05-03T13:56:44.444" v="995"/>
            <ac:spMkLst>
              <pc:docMk/>
              <pc:sldMasterMk cId="1627834671" sldId="2147483660"/>
              <pc:sldLayoutMk cId="1030639344" sldId="2147483673"/>
              <ac:spMk id="7" creationId="{A7031891-2B95-744D-8995-ED8436FF9434}"/>
            </ac:spMkLst>
          </pc:spChg>
          <pc:spChg chg="add del mod">
            <ac:chgData name="One Skill" userId="8d49c830ac36a521" providerId="LiveId" clId="{E320E6CD-E717-A14C-8BEA-4C607F1CC6E3}" dt="2021-05-03T13:56:44.444" v="995"/>
            <ac:spMkLst>
              <pc:docMk/>
              <pc:sldMasterMk cId="1627834671" sldId="2147483660"/>
              <pc:sldLayoutMk cId="1030639344" sldId="2147483673"/>
              <ac:spMk id="8" creationId="{5B181AAC-89D4-914F-8043-C13FB69F9B6E}"/>
            </ac:spMkLst>
          </pc:spChg>
          <pc:spChg chg="add del mod">
            <ac:chgData name="One Skill" userId="8d49c830ac36a521" providerId="LiveId" clId="{E320E6CD-E717-A14C-8BEA-4C607F1CC6E3}" dt="2021-05-03T13:56:44.444" v="995"/>
            <ac:spMkLst>
              <pc:docMk/>
              <pc:sldMasterMk cId="1627834671" sldId="2147483660"/>
              <pc:sldLayoutMk cId="1030639344" sldId="2147483673"/>
              <ac:spMk id="9" creationId="{7120E8FF-1882-6649-9E9B-010970266894}"/>
            </ac:spMkLst>
          </pc:spChg>
          <pc:cxnChg chg="add del mod">
            <ac:chgData name="One Skill" userId="8d49c830ac36a521" providerId="LiveId" clId="{E320E6CD-E717-A14C-8BEA-4C607F1CC6E3}" dt="2021-05-03T13:56:44.444" v="995"/>
            <ac:cxnSpMkLst>
              <pc:docMk/>
              <pc:sldMasterMk cId="1627834671" sldId="2147483660"/>
              <pc:sldLayoutMk cId="1030639344" sldId="2147483673"/>
              <ac:cxnSpMk id="6" creationId="{B42E68E7-E97C-CB41-8D22-B84776DD6E43}"/>
            </ac:cxnSpMkLst>
          </pc:cxnChg>
        </pc:sldLayoutChg>
        <pc:sldLayoutChg chg="addSp delSp modSp add del mod ord">
          <pc:chgData name="One Skill" userId="8d49c830ac36a521" providerId="LiveId" clId="{E320E6CD-E717-A14C-8BEA-4C607F1CC6E3}" dt="2021-05-03T14:14:22.988" v="1052" actId="2696"/>
          <pc:sldLayoutMkLst>
            <pc:docMk/>
            <pc:sldMasterMk cId="1627834671" sldId="2147483660"/>
            <pc:sldLayoutMk cId="1866179188" sldId="2147483673"/>
          </pc:sldLayoutMkLst>
          <pc:spChg chg="add del">
            <ac:chgData name="One Skill" userId="8d49c830ac36a521" providerId="LiveId" clId="{E320E6CD-E717-A14C-8BEA-4C607F1CC6E3}" dt="2021-05-03T13:58:17.431" v="1015"/>
            <ac:spMkLst>
              <pc:docMk/>
              <pc:sldMasterMk cId="1627834671" sldId="2147483660"/>
              <pc:sldLayoutMk cId="1866179188" sldId="2147483673"/>
              <ac:spMk id="2" creationId="{46CD95DB-EB83-7440-A869-3EBD316E543B}"/>
            </ac:spMkLst>
          </pc:spChg>
          <pc:spChg chg="add del">
            <ac:chgData name="One Skill" userId="8d49c830ac36a521" providerId="LiveId" clId="{E320E6CD-E717-A14C-8BEA-4C607F1CC6E3}" dt="2021-05-03T13:58:29.199" v="1017"/>
            <ac:spMkLst>
              <pc:docMk/>
              <pc:sldMasterMk cId="1627834671" sldId="2147483660"/>
              <pc:sldLayoutMk cId="1866179188" sldId="2147483673"/>
              <ac:spMk id="3" creationId="{591FAD11-FCD9-F34F-8848-140F0ADF9772}"/>
            </ac:spMkLst>
          </pc:spChg>
          <pc:spChg chg="add del mod">
            <ac:chgData name="One Skill" userId="8d49c830ac36a521" providerId="LiveId" clId="{E320E6CD-E717-A14C-8BEA-4C607F1CC6E3}" dt="2021-05-03T13:57:30.013" v="1008"/>
            <ac:spMkLst>
              <pc:docMk/>
              <pc:sldMasterMk cId="1627834671" sldId="2147483660"/>
              <pc:sldLayoutMk cId="1866179188" sldId="2147483673"/>
              <ac:spMk id="6" creationId="{BAE7EB65-FAB5-FF47-82C7-C7EE79AA9107}"/>
            </ac:spMkLst>
          </pc:spChg>
          <pc:spChg chg="add del mod">
            <ac:chgData name="One Skill" userId="8d49c830ac36a521" providerId="LiveId" clId="{E320E6CD-E717-A14C-8BEA-4C607F1CC6E3}" dt="2021-05-03T13:57:30.013" v="1008"/>
            <ac:spMkLst>
              <pc:docMk/>
              <pc:sldMasterMk cId="1627834671" sldId="2147483660"/>
              <pc:sldLayoutMk cId="1866179188" sldId="2147483673"/>
              <ac:spMk id="7" creationId="{077665E6-25D7-E24B-BE66-340A919513AF}"/>
            </ac:spMkLst>
          </pc:spChg>
          <pc:spChg chg="add del mod">
            <ac:chgData name="One Skill" userId="8d49c830ac36a521" providerId="LiveId" clId="{E320E6CD-E717-A14C-8BEA-4C607F1CC6E3}" dt="2021-05-03T13:57:30.013" v="1008"/>
            <ac:spMkLst>
              <pc:docMk/>
              <pc:sldMasterMk cId="1627834671" sldId="2147483660"/>
              <pc:sldLayoutMk cId="1866179188" sldId="2147483673"/>
              <ac:spMk id="8" creationId="{D6EC9A42-1007-9440-A27D-B6B6042D5114}"/>
            </ac:spMkLst>
          </pc:spChg>
          <pc:spChg chg="add del mod">
            <ac:chgData name="One Skill" userId="8d49c830ac36a521" providerId="LiveId" clId="{E320E6CD-E717-A14C-8BEA-4C607F1CC6E3}" dt="2021-05-03T13:57:30.013" v="1008"/>
            <ac:spMkLst>
              <pc:docMk/>
              <pc:sldMasterMk cId="1627834671" sldId="2147483660"/>
              <pc:sldLayoutMk cId="1866179188" sldId="2147483673"/>
              <ac:spMk id="9" creationId="{67E979AB-B5EA-6244-9351-FB8F95E88791}"/>
            </ac:spMkLst>
          </pc:spChg>
          <pc:spChg chg="add del mod">
            <ac:chgData name="One Skill" userId="8d49c830ac36a521" providerId="LiveId" clId="{E320E6CD-E717-A14C-8BEA-4C607F1CC6E3}" dt="2021-05-03T13:57:30.013" v="1008"/>
            <ac:spMkLst>
              <pc:docMk/>
              <pc:sldMasterMk cId="1627834671" sldId="2147483660"/>
              <pc:sldLayoutMk cId="1866179188" sldId="2147483673"/>
              <ac:spMk id="10" creationId="{D2DBA532-F9AE-5D4C-BDDE-52F9B5F4222F}"/>
            </ac:spMkLst>
          </pc:spChg>
          <pc:spChg chg="add del mod">
            <ac:chgData name="One Skill" userId="8d49c830ac36a521" providerId="LiveId" clId="{E320E6CD-E717-A14C-8BEA-4C607F1CC6E3}" dt="2021-05-03T13:57:30.013" v="1008"/>
            <ac:spMkLst>
              <pc:docMk/>
              <pc:sldMasterMk cId="1627834671" sldId="2147483660"/>
              <pc:sldLayoutMk cId="1866179188" sldId="2147483673"/>
              <ac:spMk id="14" creationId="{817D14F3-B975-BD44-9B3E-46A61FDF5CC0}"/>
            </ac:spMkLst>
          </pc:spChg>
          <pc:spChg chg="del mod">
            <ac:chgData name="One Skill" userId="8d49c830ac36a521" providerId="LiveId" clId="{E320E6CD-E717-A14C-8BEA-4C607F1CC6E3}" dt="2021-05-03T13:58:17.431" v="1015"/>
            <ac:spMkLst>
              <pc:docMk/>
              <pc:sldMasterMk cId="1627834671" sldId="2147483660"/>
              <pc:sldLayoutMk cId="1866179188" sldId="2147483673"/>
              <ac:spMk id="15" creationId="{7EA2729B-379A-DF4F-83BC-9218D9EF6B8E}"/>
            </ac:spMkLst>
          </pc:spChg>
          <pc:spChg chg="add del mod">
            <ac:chgData name="One Skill" userId="8d49c830ac36a521" providerId="LiveId" clId="{E320E6CD-E717-A14C-8BEA-4C607F1CC6E3}" dt="2021-05-03T13:58:08.250" v="1013" actId="478"/>
            <ac:spMkLst>
              <pc:docMk/>
              <pc:sldMasterMk cId="1627834671" sldId="2147483660"/>
              <pc:sldLayoutMk cId="1866179188" sldId="2147483673"/>
              <ac:spMk id="16" creationId="{D62C8552-36B8-874C-B1D8-28C8A7B52CB0}"/>
            </ac:spMkLst>
          </pc:spChg>
          <pc:spChg chg="del mod">
            <ac:chgData name="One Skill" userId="8d49c830ac36a521" providerId="LiveId" clId="{E320E6CD-E717-A14C-8BEA-4C607F1CC6E3}" dt="2021-05-03T13:58:29.199" v="1017"/>
            <ac:spMkLst>
              <pc:docMk/>
              <pc:sldMasterMk cId="1627834671" sldId="2147483660"/>
              <pc:sldLayoutMk cId="1866179188" sldId="2147483673"/>
              <ac:spMk id="17" creationId="{C9A4BE78-218D-F74F-B524-51CABABFE5F8}"/>
            </ac:spMkLst>
          </pc:spChg>
          <pc:spChg chg="del mod">
            <ac:chgData name="One Skill" userId="8d49c830ac36a521" providerId="LiveId" clId="{E320E6CD-E717-A14C-8BEA-4C607F1CC6E3}" dt="2021-05-03T13:59:03.798" v="1020"/>
            <ac:spMkLst>
              <pc:docMk/>
              <pc:sldMasterMk cId="1627834671" sldId="2147483660"/>
              <pc:sldLayoutMk cId="1866179188" sldId="2147483673"/>
              <ac:spMk id="18" creationId="{9400FC69-6911-0B4B-A0C0-F325ED1017B4}"/>
            </ac:spMkLst>
          </pc:spChg>
          <pc:spChg chg="del mod">
            <ac:chgData name="One Skill" userId="8d49c830ac36a521" providerId="LiveId" clId="{E320E6CD-E717-A14C-8BEA-4C607F1CC6E3}" dt="2021-05-03T13:59:03.798" v="1020"/>
            <ac:spMkLst>
              <pc:docMk/>
              <pc:sldMasterMk cId="1627834671" sldId="2147483660"/>
              <pc:sldLayoutMk cId="1866179188" sldId="2147483673"/>
              <ac:spMk id="19" creationId="{CFDAE87B-1155-CD4F-BBD5-35A8707E9FA3}"/>
            </ac:spMkLst>
          </pc:spChg>
          <pc:spChg chg="mod">
            <ac:chgData name="One Skill" userId="8d49c830ac36a521" providerId="LiveId" clId="{E320E6CD-E717-A14C-8BEA-4C607F1CC6E3}" dt="2021-05-03T13:59:06.956" v="1021" actId="1076"/>
            <ac:spMkLst>
              <pc:docMk/>
              <pc:sldMasterMk cId="1627834671" sldId="2147483660"/>
              <pc:sldLayoutMk cId="1866179188" sldId="2147483673"/>
              <ac:spMk id="20" creationId="{89846918-BDD2-0F41-98DB-1189702BFC7D}"/>
            </ac:spMkLst>
          </pc:spChg>
        </pc:sldLayoutChg>
        <pc:sldLayoutChg chg="addSp delSp modSp add mod ord">
          <pc:chgData name="One Skill" userId="8d49c830ac36a521" providerId="LiveId" clId="{E320E6CD-E717-A14C-8BEA-4C607F1CC6E3}" dt="2021-05-04T10:39:05.096" v="1250" actId="6014"/>
          <pc:sldLayoutMkLst>
            <pc:docMk/>
            <pc:sldMasterMk cId="1627834671" sldId="2147483660"/>
            <pc:sldLayoutMk cId="2218728623" sldId="2147483673"/>
          </pc:sldLayoutMkLst>
          <pc:spChg chg="add del mod">
            <ac:chgData name="One Skill" userId="8d49c830ac36a521" providerId="LiveId" clId="{E320E6CD-E717-A14C-8BEA-4C607F1CC6E3}" dt="2021-05-03T14:14:38.888" v="1058"/>
            <ac:spMkLst>
              <pc:docMk/>
              <pc:sldMasterMk cId="1627834671" sldId="2147483660"/>
              <pc:sldLayoutMk cId="2218728623" sldId="2147483673"/>
              <ac:spMk id="6" creationId="{9945F65B-DB62-6948-B4CB-AE3F90E4CF62}"/>
            </ac:spMkLst>
          </pc:spChg>
          <pc:spChg chg="mod">
            <ac:chgData name="One Skill" userId="8d49c830ac36a521" providerId="LiveId" clId="{E320E6CD-E717-A14C-8BEA-4C607F1CC6E3}" dt="2021-05-03T14:14:38.888" v="1058"/>
            <ac:spMkLst>
              <pc:docMk/>
              <pc:sldMasterMk cId="1627834671" sldId="2147483660"/>
              <pc:sldLayoutMk cId="2218728623" sldId="2147483673"/>
              <ac:spMk id="7" creationId="{357F8C0A-67E5-194F-B018-77B4F3477BB6}"/>
            </ac:spMkLst>
          </pc:spChg>
          <pc:spChg chg="del">
            <ac:chgData name="One Skill" userId="8d49c830ac36a521" providerId="LiveId" clId="{E320E6CD-E717-A14C-8BEA-4C607F1CC6E3}" dt="2021-05-03T14:14:38.888" v="1058"/>
            <ac:spMkLst>
              <pc:docMk/>
              <pc:sldMasterMk cId="1627834671" sldId="2147483660"/>
              <pc:sldLayoutMk cId="2218728623" sldId="2147483673"/>
              <ac:spMk id="19" creationId="{CFDAE87B-1155-CD4F-BBD5-35A8707E9FA3}"/>
            </ac:spMkLst>
          </pc:spChg>
        </pc:sldLayoutChg>
        <pc:sldLayoutChg chg="addSp delSp modSp add del mod ord">
          <pc:chgData name="One Skill" userId="8d49c830ac36a521" providerId="LiveId" clId="{E320E6CD-E717-A14C-8BEA-4C607F1CC6E3}" dt="2021-05-04T08:55:15.414" v="1229" actId="2696"/>
          <pc:sldLayoutMkLst>
            <pc:docMk/>
            <pc:sldMasterMk cId="1627834671" sldId="2147483660"/>
            <pc:sldLayoutMk cId="4247745722" sldId="2147483674"/>
          </pc:sldLayoutMkLst>
          <pc:spChg chg="add del">
            <ac:chgData name="One Skill" userId="8d49c830ac36a521" providerId="LiveId" clId="{E320E6CD-E717-A14C-8BEA-4C607F1CC6E3}" dt="2021-05-03T14:24:05.246" v="1097"/>
            <ac:spMkLst>
              <pc:docMk/>
              <pc:sldMasterMk cId="1627834671" sldId="2147483660"/>
              <pc:sldLayoutMk cId="4247745722" sldId="2147483674"/>
              <ac:spMk id="2" creationId="{EAB4F92C-6F3D-3744-9A4A-F7640AE58F31}"/>
            </ac:spMkLst>
          </pc:spChg>
          <pc:spChg chg="add del mod">
            <ac:chgData name="One Skill" userId="8d49c830ac36a521" providerId="LiveId" clId="{E320E6CD-E717-A14C-8BEA-4C607F1CC6E3}" dt="2021-05-03T14:24:50.458" v="1102"/>
            <ac:spMkLst>
              <pc:docMk/>
              <pc:sldMasterMk cId="1627834671" sldId="2147483660"/>
              <pc:sldLayoutMk cId="4247745722" sldId="2147483674"/>
              <ac:spMk id="3" creationId="{182A0559-8DBF-5341-A499-2F8C3C403A2F}"/>
            </ac:spMkLst>
          </pc:spChg>
          <pc:spChg chg="add del mod">
            <ac:chgData name="One Skill" userId="8d49c830ac36a521" providerId="LiveId" clId="{E320E6CD-E717-A14C-8BEA-4C607F1CC6E3}" dt="2021-05-03T14:23:28.550" v="1092" actId="478"/>
            <ac:spMkLst>
              <pc:docMk/>
              <pc:sldMasterMk cId="1627834671" sldId="2147483660"/>
              <pc:sldLayoutMk cId="4247745722" sldId="2147483674"/>
              <ac:spMk id="6" creationId="{5C7734CF-CF27-5740-A39A-7D4FEF949570}"/>
            </ac:spMkLst>
          </pc:spChg>
          <pc:spChg chg="add del mod">
            <ac:chgData name="One Skill" userId="8d49c830ac36a521" providerId="LiveId" clId="{E320E6CD-E717-A14C-8BEA-4C607F1CC6E3}" dt="2021-05-03T14:23:40.363" v="1093"/>
            <ac:spMkLst>
              <pc:docMk/>
              <pc:sldMasterMk cId="1627834671" sldId="2147483660"/>
              <pc:sldLayoutMk cId="4247745722" sldId="2147483674"/>
              <ac:spMk id="9" creationId="{61466802-49BF-B948-9579-8A1586D7C414}"/>
            </ac:spMkLst>
          </pc:spChg>
          <pc:spChg chg="add del mod">
            <ac:chgData name="One Skill" userId="8d49c830ac36a521" providerId="LiveId" clId="{E320E6CD-E717-A14C-8BEA-4C607F1CC6E3}" dt="2021-05-03T14:23:40.363" v="1093"/>
            <ac:spMkLst>
              <pc:docMk/>
              <pc:sldMasterMk cId="1627834671" sldId="2147483660"/>
              <pc:sldLayoutMk cId="4247745722" sldId="2147483674"/>
              <ac:spMk id="10" creationId="{F0201CA2-F275-7C40-B6C2-ECB7FE61D9DC}"/>
            </ac:spMkLst>
          </pc:spChg>
          <pc:spChg chg="add del mod">
            <ac:chgData name="One Skill" userId="8d49c830ac36a521" providerId="LiveId" clId="{E320E6CD-E717-A14C-8BEA-4C607F1CC6E3}" dt="2021-05-03T14:23:40.363" v="1093"/>
            <ac:spMkLst>
              <pc:docMk/>
              <pc:sldMasterMk cId="1627834671" sldId="2147483660"/>
              <pc:sldLayoutMk cId="4247745722" sldId="2147483674"/>
              <ac:spMk id="14" creationId="{5C453A78-FD05-8A4F-9911-700D640F4FDC}"/>
            </ac:spMkLst>
          </pc:spChg>
          <pc:spChg chg="del mod">
            <ac:chgData name="One Skill" userId="8d49c830ac36a521" providerId="LiveId" clId="{E320E6CD-E717-A14C-8BEA-4C607F1CC6E3}" dt="2021-05-03T14:24:09.857" v="1098"/>
            <ac:spMkLst>
              <pc:docMk/>
              <pc:sldMasterMk cId="1627834671" sldId="2147483660"/>
              <pc:sldLayoutMk cId="4247745722" sldId="2147483674"/>
              <ac:spMk id="15" creationId="{751A5130-9F3F-E34D-8A75-776BC932E5E5}"/>
            </ac:spMkLst>
          </pc:spChg>
          <pc:spChg chg="add del mod">
            <ac:chgData name="One Skill" userId="8d49c830ac36a521" providerId="LiveId" clId="{E320E6CD-E717-A14C-8BEA-4C607F1CC6E3}" dt="2021-05-03T14:24:05.246" v="1097"/>
            <ac:spMkLst>
              <pc:docMk/>
              <pc:sldMasterMk cId="1627834671" sldId="2147483660"/>
              <pc:sldLayoutMk cId="4247745722" sldId="2147483674"/>
              <ac:spMk id="16" creationId="{523EC143-693F-934A-BC0D-568A543952EE}"/>
            </ac:spMkLst>
          </pc:spChg>
          <pc:spChg chg="del mod">
            <ac:chgData name="One Skill" userId="8d49c830ac36a521" providerId="LiveId" clId="{E320E6CD-E717-A14C-8BEA-4C607F1CC6E3}" dt="2021-05-03T14:24:09.857" v="1098"/>
            <ac:spMkLst>
              <pc:docMk/>
              <pc:sldMasterMk cId="1627834671" sldId="2147483660"/>
              <pc:sldLayoutMk cId="4247745722" sldId="2147483674"/>
              <ac:spMk id="17" creationId="{5AEE2B54-1D42-9240-BB2B-2FB5323C44EF}"/>
            </ac:spMkLst>
          </pc:spChg>
          <pc:spChg chg="del mod">
            <ac:chgData name="One Skill" userId="8d49c830ac36a521" providerId="LiveId" clId="{E320E6CD-E717-A14C-8BEA-4C607F1CC6E3}" dt="2021-05-03T14:24:55.940" v="1103"/>
            <ac:spMkLst>
              <pc:docMk/>
              <pc:sldMasterMk cId="1627834671" sldId="2147483660"/>
              <pc:sldLayoutMk cId="4247745722" sldId="2147483674"/>
              <ac:spMk id="18" creationId="{E32BA6E2-A319-6142-8FAB-DF462C605B82}"/>
            </ac:spMkLst>
          </pc:spChg>
          <pc:spChg chg="del mod">
            <ac:chgData name="One Skill" userId="8d49c830ac36a521" providerId="LiveId" clId="{E320E6CD-E717-A14C-8BEA-4C607F1CC6E3}" dt="2021-05-03T14:24:50.458" v="1102"/>
            <ac:spMkLst>
              <pc:docMk/>
              <pc:sldMasterMk cId="1627834671" sldId="2147483660"/>
              <pc:sldLayoutMk cId="4247745722" sldId="2147483674"/>
              <ac:spMk id="19" creationId="{CFDAE87B-1155-CD4F-BBD5-35A8707E9FA3}"/>
            </ac:spMkLst>
          </pc:spChg>
          <pc:spChg chg="del mod">
            <ac:chgData name="One Skill" userId="8d49c830ac36a521" providerId="LiveId" clId="{E320E6CD-E717-A14C-8BEA-4C607F1CC6E3}" dt="2021-05-03T14:24:55.940" v="1103"/>
            <ac:spMkLst>
              <pc:docMk/>
              <pc:sldMasterMk cId="1627834671" sldId="2147483660"/>
              <pc:sldLayoutMk cId="4247745722" sldId="2147483674"/>
              <ac:spMk id="20" creationId="{48341C73-156F-AF4E-946C-5CE2AFC2AC1A}"/>
            </ac:spMkLst>
          </pc:spChg>
          <pc:spChg chg="mod">
            <ac:chgData name="One Skill" userId="8d49c830ac36a521" providerId="LiveId" clId="{E320E6CD-E717-A14C-8BEA-4C607F1CC6E3}" dt="2021-05-03T14:26:20.328" v="1108" actId="14100"/>
            <ac:spMkLst>
              <pc:docMk/>
              <pc:sldMasterMk cId="1627834671" sldId="2147483660"/>
              <pc:sldLayoutMk cId="4247745722" sldId="2147483674"/>
              <ac:spMk id="21" creationId="{3D416162-1130-DE4E-A8ED-0F0143D9E133}"/>
            </ac:spMkLst>
          </pc:spChg>
          <pc:cxnChg chg="add del mod">
            <ac:chgData name="One Skill" userId="8d49c830ac36a521" providerId="LiveId" clId="{E320E6CD-E717-A14C-8BEA-4C607F1CC6E3}" dt="2021-05-03T14:23:28.550" v="1092" actId="478"/>
            <ac:cxnSpMkLst>
              <pc:docMk/>
              <pc:sldMasterMk cId="1627834671" sldId="2147483660"/>
              <pc:sldLayoutMk cId="4247745722" sldId="2147483674"/>
              <ac:cxnSpMk id="7" creationId="{B3C8CDB2-B913-3D42-9F58-D398899367C1}"/>
            </ac:cxnSpMkLst>
          </pc:cxnChg>
          <pc:cxnChg chg="add del mod">
            <ac:chgData name="One Skill" userId="8d49c830ac36a521" providerId="LiveId" clId="{E320E6CD-E717-A14C-8BEA-4C607F1CC6E3}" dt="2021-05-03T14:23:28.550" v="1092" actId="478"/>
            <ac:cxnSpMkLst>
              <pc:docMk/>
              <pc:sldMasterMk cId="1627834671" sldId="2147483660"/>
              <pc:sldLayoutMk cId="4247745722" sldId="2147483674"/>
              <ac:cxnSpMk id="8" creationId="{DD5E72F7-B129-9C4A-8644-B10D5FC74C05}"/>
            </ac:cxnSpMkLst>
          </pc:cxnChg>
        </pc:sldLayoutChg>
        <pc:sldLayoutChg chg="add del mod">
          <pc:chgData name="One Skill" userId="8d49c830ac36a521" providerId="LiveId" clId="{E320E6CD-E717-A14C-8BEA-4C607F1CC6E3}" dt="2021-05-03T14:35:54.827" v="1148" actId="2890"/>
          <pc:sldLayoutMkLst>
            <pc:docMk/>
            <pc:sldMasterMk cId="1627834671" sldId="2147483660"/>
            <pc:sldLayoutMk cId="88055067" sldId="2147483675"/>
          </pc:sldLayoutMkLst>
        </pc:sldLayoutChg>
        <pc:sldLayoutChg chg="addSp delSp modSp add del mod">
          <pc:chgData name="One Skill" userId="8d49c830ac36a521" providerId="LiveId" clId="{E320E6CD-E717-A14C-8BEA-4C607F1CC6E3}" dt="2021-05-03T14:35:50.799" v="1146" actId="2890"/>
          <pc:sldLayoutMkLst>
            <pc:docMk/>
            <pc:sldMasterMk cId="1627834671" sldId="2147483660"/>
            <pc:sldLayoutMk cId="2445286290" sldId="2147483675"/>
          </pc:sldLayoutMkLst>
          <pc:spChg chg="add del mod">
            <ac:chgData name="One Skill" userId="8d49c830ac36a521" providerId="LiveId" clId="{E320E6CD-E717-A14C-8BEA-4C607F1CC6E3}" dt="2021-05-03T14:33:56.178" v="1133"/>
            <ac:spMkLst>
              <pc:docMk/>
              <pc:sldMasterMk cId="1627834671" sldId="2147483660"/>
              <pc:sldLayoutMk cId="2445286290" sldId="2147483675"/>
              <ac:spMk id="6" creationId="{02E29F79-57BD-BC43-AE30-9799672F3C17}"/>
            </ac:spMkLst>
          </pc:spChg>
          <pc:spChg chg="add del mod">
            <ac:chgData name="One Skill" userId="8d49c830ac36a521" providerId="LiveId" clId="{E320E6CD-E717-A14C-8BEA-4C607F1CC6E3}" dt="2021-05-03T14:33:56.178" v="1133"/>
            <ac:spMkLst>
              <pc:docMk/>
              <pc:sldMasterMk cId="1627834671" sldId="2147483660"/>
              <pc:sldLayoutMk cId="2445286290" sldId="2147483675"/>
              <ac:spMk id="9" creationId="{FAB11E0E-CE59-A84D-B042-A38C17187A61}"/>
            </ac:spMkLst>
          </pc:spChg>
          <pc:spChg chg="add del mod">
            <ac:chgData name="One Skill" userId="8d49c830ac36a521" providerId="LiveId" clId="{E320E6CD-E717-A14C-8BEA-4C607F1CC6E3}" dt="2021-05-03T14:33:56.178" v="1133"/>
            <ac:spMkLst>
              <pc:docMk/>
              <pc:sldMasterMk cId="1627834671" sldId="2147483660"/>
              <pc:sldLayoutMk cId="2445286290" sldId="2147483675"/>
              <ac:spMk id="10" creationId="{0C879AC1-64EE-A148-A254-5FD7D414EC37}"/>
            </ac:spMkLst>
          </pc:spChg>
          <pc:spChg chg="add del mod">
            <ac:chgData name="One Skill" userId="8d49c830ac36a521" providerId="LiveId" clId="{E320E6CD-E717-A14C-8BEA-4C607F1CC6E3}" dt="2021-05-03T14:33:56.178" v="1133"/>
            <ac:spMkLst>
              <pc:docMk/>
              <pc:sldMasterMk cId="1627834671" sldId="2147483660"/>
              <pc:sldLayoutMk cId="2445286290" sldId="2147483675"/>
              <ac:spMk id="14" creationId="{25BD74B5-256D-C543-8522-B3313F50BB79}"/>
            </ac:spMkLst>
          </pc:spChg>
          <pc:spChg chg="add del mod">
            <ac:chgData name="One Skill" userId="8d49c830ac36a521" providerId="LiveId" clId="{E320E6CD-E717-A14C-8BEA-4C607F1CC6E3}" dt="2021-05-03T14:35:50.004" v="1145"/>
            <ac:spMkLst>
              <pc:docMk/>
              <pc:sldMasterMk cId="1627834671" sldId="2147483660"/>
              <pc:sldLayoutMk cId="2445286290" sldId="2147483675"/>
              <ac:spMk id="15" creationId="{797E366C-8166-5043-8935-4963FEA6B7B0}"/>
            </ac:spMkLst>
          </pc:spChg>
          <pc:spChg chg="mod">
            <ac:chgData name="One Skill" userId="8d49c830ac36a521" providerId="LiveId" clId="{E320E6CD-E717-A14C-8BEA-4C607F1CC6E3}" dt="2021-05-03T14:35:49.009" v="1144"/>
            <ac:spMkLst>
              <pc:docMk/>
              <pc:sldMasterMk cId="1627834671" sldId="2147483660"/>
              <pc:sldLayoutMk cId="2445286290" sldId="2147483675"/>
              <ac:spMk id="16" creationId="{FDBC2D30-1321-AB44-BE44-C3EEA12580BD}"/>
            </ac:spMkLst>
          </pc:spChg>
          <pc:spChg chg="add del">
            <ac:chgData name="One Skill" userId="8d49c830ac36a521" providerId="LiveId" clId="{E320E6CD-E717-A14C-8BEA-4C607F1CC6E3}" dt="2021-05-03T14:35:49.009" v="1144"/>
            <ac:spMkLst>
              <pc:docMk/>
              <pc:sldMasterMk cId="1627834671" sldId="2147483660"/>
              <pc:sldLayoutMk cId="2445286290" sldId="2147483675"/>
              <ac:spMk id="19" creationId="{CFDAE87B-1155-CD4F-BBD5-35A8707E9FA3}"/>
            </ac:spMkLst>
          </pc:spChg>
          <pc:cxnChg chg="add del mod">
            <ac:chgData name="One Skill" userId="8d49c830ac36a521" providerId="LiveId" clId="{E320E6CD-E717-A14C-8BEA-4C607F1CC6E3}" dt="2021-05-03T14:33:56.178" v="1133"/>
            <ac:cxnSpMkLst>
              <pc:docMk/>
              <pc:sldMasterMk cId="1627834671" sldId="2147483660"/>
              <pc:sldLayoutMk cId="2445286290" sldId="2147483675"/>
              <ac:cxnSpMk id="7" creationId="{EFD9D45E-B726-6148-990A-16D834BF21C3}"/>
            </ac:cxnSpMkLst>
          </pc:cxnChg>
          <pc:cxnChg chg="add del mod">
            <ac:chgData name="One Skill" userId="8d49c830ac36a521" providerId="LiveId" clId="{E320E6CD-E717-A14C-8BEA-4C607F1CC6E3}" dt="2021-05-03T14:33:56.178" v="1133"/>
            <ac:cxnSpMkLst>
              <pc:docMk/>
              <pc:sldMasterMk cId="1627834671" sldId="2147483660"/>
              <pc:sldLayoutMk cId="2445286290" sldId="2147483675"/>
              <ac:cxnSpMk id="8" creationId="{7350B9A9-7537-2F45-A9FE-6B7DF45DFA3B}"/>
            </ac:cxnSpMkLst>
          </pc:cxnChg>
        </pc:sldLayoutChg>
        <pc:sldLayoutChg chg="addSp delSp modSp add mod">
          <pc:chgData name="One Skill" userId="8d49c830ac36a521" providerId="LiveId" clId="{E320E6CD-E717-A14C-8BEA-4C607F1CC6E3}" dt="2021-05-04T10:38:55.184" v="1248" actId="6014"/>
          <pc:sldLayoutMkLst>
            <pc:docMk/>
            <pc:sldMasterMk cId="1627834671" sldId="2147483660"/>
            <pc:sldLayoutMk cId="2874685201" sldId="2147483675"/>
          </pc:sldLayoutMkLst>
          <pc:spChg chg="add del mod">
            <ac:chgData name="One Skill" userId="8d49c830ac36a521" providerId="LiveId" clId="{E320E6CD-E717-A14C-8BEA-4C607F1CC6E3}" dt="2021-05-03T14:36:30.030" v="1155"/>
            <ac:spMkLst>
              <pc:docMk/>
              <pc:sldMasterMk cId="1627834671" sldId="2147483660"/>
              <pc:sldLayoutMk cId="2874685201" sldId="2147483675"/>
              <ac:spMk id="6" creationId="{496AF0EB-E74C-584E-85EA-EAB9659CCC26}"/>
            </ac:spMkLst>
          </pc:spChg>
          <pc:spChg chg="add del mod">
            <ac:chgData name="One Skill" userId="8d49c830ac36a521" providerId="LiveId" clId="{E320E6CD-E717-A14C-8BEA-4C607F1CC6E3}" dt="2021-05-03T14:36:30.030" v="1155"/>
            <ac:spMkLst>
              <pc:docMk/>
              <pc:sldMasterMk cId="1627834671" sldId="2147483660"/>
              <pc:sldLayoutMk cId="2874685201" sldId="2147483675"/>
              <ac:spMk id="7" creationId="{7B1507C6-1425-644B-9BE1-38AEC12B03F7}"/>
            </ac:spMkLst>
          </pc:spChg>
          <pc:spChg chg="add del mod">
            <ac:chgData name="One Skill" userId="8d49c830ac36a521" providerId="LiveId" clId="{E320E6CD-E717-A14C-8BEA-4C607F1CC6E3}" dt="2021-05-03T14:36:30.030" v="1155"/>
            <ac:spMkLst>
              <pc:docMk/>
              <pc:sldMasterMk cId="1627834671" sldId="2147483660"/>
              <pc:sldLayoutMk cId="2874685201" sldId="2147483675"/>
              <ac:spMk id="8" creationId="{C1C23C03-24C8-5E46-A128-D1CA522ECE93}"/>
            </ac:spMkLst>
          </pc:spChg>
          <pc:spChg chg="add del mod">
            <ac:chgData name="One Skill" userId="8d49c830ac36a521" providerId="LiveId" clId="{E320E6CD-E717-A14C-8BEA-4C607F1CC6E3}" dt="2021-05-03T14:36:30.030" v="1155"/>
            <ac:spMkLst>
              <pc:docMk/>
              <pc:sldMasterMk cId="1627834671" sldId="2147483660"/>
              <pc:sldLayoutMk cId="2874685201" sldId="2147483675"/>
              <ac:spMk id="9" creationId="{4B03F8D9-7EFE-754B-A54E-322CC35723FD}"/>
            </ac:spMkLst>
          </pc:spChg>
          <pc:spChg chg="add del mod">
            <ac:chgData name="One Skill" userId="8d49c830ac36a521" providerId="LiveId" clId="{E320E6CD-E717-A14C-8BEA-4C607F1CC6E3}" dt="2021-05-03T14:36:30.030" v="1155"/>
            <ac:spMkLst>
              <pc:docMk/>
              <pc:sldMasterMk cId="1627834671" sldId="2147483660"/>
              <pc:sldLayoutMk cId="2874685201" sldId="2147483675"/>
              <ac:spMk id="10" creationId="{97584E8E-4FB7-5C47-8FD6-D735A0E0B87F}"/>
            </ac:spMkLst>
          </pc:spChg>
          <pc:spChg chg="del mod">
            <ac:chgData name="One Skill" userId="8d49c830ac36a521" providerId="LiveId" clId="{E320E6CD-E717-A14C-8BEA-4C607F1CC6E3}" dt="2021-05-03T14:36:34.426" v="1156"/>
            <ac:spMkLst>
              <pc:docMk/>
              <pc:sldMasterMk cId="1627834671" sldId="2147483660"/>
              <pc:sldLayoutMk cId="2874685201" sldId="2147483675"/>
              <ac:spMk id="14" creationId="{FBAC89A0-41F2-8242-8803-9CE29D4BD77C}"/>
            </ac:spMkLst>
          </pc:spChg>
          <pc:spChg chg="mod">
            <ac:chgData name="One Skill" userId="8d49c830ac36a521" providerId="LiveId" clId="{E320E6CD-E717-A14C-8BEA-4C607F1CC6E3}" dt="2021-05-03T14:36:34.426" v="1156"/>
            <ac:spMkLst>
              <pc:docMk/>
              <pc:sldMasterMk cId="1627834671" sldId="2147483660"/>
              <pc:sldLayoutMk cId="2874685201" sldId="2147483675"/>
              <ac:spMk id="15" creationId="{764C862D-899D-3B43-A4E6-9E58E4050059}"/>
            </ac:spMkLst>
          </pc:spChg>
          <pc:spChg chg="del">
            <ac:chgData name="One Skill" userId="8d49c830ac36a521" providerId="LiveId" clId="{E320E6CD-E717-A14C-8BEA-4C607F1CC6E3}" dt="2021-05-03T14:36:34.426" v="1156"/>
            <ac:spMkLst>
              <pc:docMk/>
              <pc:sldMasterMk cId="1627834671" sldId="2147483660"/>
              <pc:sldLayoutMk cId="2874685201" sldId="2147483675"/>
              <ac:spMk id="19" creationId="{CFDAE87B-1155-CD4F-BBD5-35A8707E9FA3}"/>
            </ac:spMkLst>
          </pc:spChg>
        </pc:sldLayoutChg>
      </pc:sldMasterChg>
    </pc:docChg>
  </pc:docChgLst>
  <pc:docChgLst>
    <pc:chgData name="One Skill" userId="8d49c830ac36a521" providerId="LiveId" clId="{8820FF1D-4FE5-9443-A052-A11EFC303D3F}"/>
    <pc:docChg chg="undo redo custSel addSld delSld modSld sldOrd delMainMaster modMainMaster">
      <pc:chgData name="One Skill" userId="8d49c830ac36a521" providerId="LiveId" clId="{8820FF1D-4FE5-9443-A052-A11EFC303D3F}" dt="2021-02-27T08:50:20.066" v="1141" actId="2696"/>
      <pc:docMkLst>
        <pc:docMk/>
      </pc:docMkLst>
      <pc:sldChg chg="del">
        <pc:chgData name="One Skill" userId="8d49c830ac36a521" providerId="LiveId" clId="{8820FF1D-4FE5-9443-A052-A11EFC303D3F}" dt="2021-02-27T08:49:45.468" v="1125" actId="2696"/>
        <pc:sldMkLst>
          <pc:docMk/>
          <pc:sldMk cId="1291292346" sldId="256"/>
        </pc:sldMkLst>
      </pc:sldChg>
      <pc:sldChg chg="del">
        <pc:chgData name="One Skill" userId="8d49c830ac36a521" providerId="LiveId" clId="{8820FF1D-4FE5-9443-A052-A11EFC303D3F}" dt="2021-02-27T08:49:45.468" v="1125" actId="2696"/>
        <pc:sldMkLst>
          <pc:docMk/>
          <pc:sldMk cId="3561534982" sldId="257"/>
        </pc:sldMkLst>
      </pc:sldChg>
      <pc:sldChg chg="del">
        <pc:chgData name="One Skill" userId="8d49c830ac36a521" providerId="LiveId" clId="{8820FF1D-4FE5-9443-A052-A11EFC303D3F}" dt="2021-02-27T08:49:45.468" v="1125" actId="2696"/>
        <pc:sldMkLst>
          <pc:docMk/>
          <pc:sldMk cId="2989142615" sldId="258"/>
        </pc:sldMkLst>
      </pc:sldChg>
      <pc:sldChg chg="del">
        <pc:chgData name="One Skill" userId="8d49c830ac36a521" providerId="LiveId" clId="{8820FF1D-4FE5-9443-A052-A11EFC303D3F}" dt="2021-02-27T08:49:45.468" v="1125" actId="2696"/>
        <pc:sldMkLst>
          <pc:docMk/>
          <pc:sldMk cId="1343875814" sldId="259"/>
        </pc:sldMkLst>
      </pc:sldChg>
      <pc:sldChg chg="del">
        <pc:chgData name="One Skill" userId="8d49c830ac36a521" providerId="LiveId" clId="{8820FF1D-4FE5-9443-A052-A11EFC303D3F}" dt="2021-02-27T08:49:45.468" v="1125" actId="2696"/>
        <pc:sldMkLst>
          <pc:docMk/>
          <pc:sldMk cId="1757122169" sldId="260"/>
        </pc:sldMkLst>
      </pc:sldChg>
      <pc:sldChg chg="del">
        <pc:chgData name="One Skill" userId="8d49c830ac36a521" providerId="LiveId" clId="{8820FF1D-4FE5-9443-A052-A11EFC303D3F}" dt="2021-02-27T08:49:45.468" v="1125" actId="2696"/>
        <pc:sldMkLst>
          <pc:docMk/>
          <pc:sldMk cId="4149863547" sldId="261"/>
        </pc:sldMkLst>
      </pc:sldChg>
      <pc:sldChg chg="del">
        <pc:chgData name="One Skill" userId="8d49c830ac36a521" providerId="LiveId" clId="{8820FF1D-4FE5-9443-A052-A11EFC303D3F}" dt="2021-02-27T08:49:45.468" v="1125" actId="2696"/>
        <pc:sldMkLst>
          <pc:docMk/>
          <pc:sldMk cId="3052129752" sldId="262"/>
        </pc:sldMkLst>
      </pc:sldChg>
      <pc:sldChg chg="del">
        <pc:chgData name="One Skill" userId="8d49c830ac36a521" providerId="LiveId" clId="{8820FF1D-4FE5-9443-A052-A11EFC303D3F}" dt="2021-02-27T08:49:45.468" v="1125" actId="2696"/>
        <pc:sldMkLst>
          <pc:docMk/>
          <pc:sldMk cId="2578554892" sldId="263"/>
        </pc:sldMkLst>
      </pc:sldChg>
      <pc:sldChg chg="del">
        <pc:chgData name="One Skill" userId="8d49c830ac36a521" providerId="LiveId" clId="{8820FF1D-4FE5-9443-A052-A11EFC303D3F}" dt="2021-02-27T08:49:45.468" v="1125" actId="2696"/>
        <pc:sldMkLst>
          <pc:docMk/>
          <pc:sldMk cId="1346953729" sldId="264"/>
        </pc:sldMkLst>
      </pc:sldChg>
      <pc:sldChg chg="del">
        <pc:chgData name="One Skill" userId="8d49c830ac36a521" providerId="LiveId" clId="{8820FF1D-4FE5-9443-A052-A11EFC303D3F}" dt="2021-02-27T08:49:45.468" v="1125" actId="2696"/>
        <pc:sldMkLst>
          <pc:docMk/>
          <pc:sldMk cId="4099157086" sldId="265"/>
        </pc:sldMkLst>
      </pc:sldChg>
      <pc:sldChg chg="del">
        <pc:chgData name="One Skill" userId="8d49c830ac36a521" providerId="LiveId" clId="{8820FF1D-4FE5-9443-A052-A11EFC303D3F}" dt="2021-02-27T08:49:45.468" v="1125" actId="2696"/>
        <pc:sldMkLst>
          <pc:docMk/>
          <pc:sldMk cId="1755183515" sldId="266"/>
        </pc:sldMkLst>
      </pc:sldChg>
      <pc:sldChg chg="del">
        <pc:chgData name="One Skill" userId="8d49c830ac36a521" providerId="LiveId" clId="{8820FF1D-4FE5-9443-A052-A11EFC303D3F}" dt="2021-02-27T08:49:45.468" v="1125" actId="2696"/>
        <pc:sldMkLst>
          <pc:docMk/>
          <pc:sldMk cId="1959904760" sldId="267"/>
        </pc:sldMkLst>
      </pc:sldChg>
      <pc:sldChg chg="del">
        <pc:chgData name="One Skill" userId="8d49c830ac36a521" providerId="LiveId" clId="{8820FF1D-4FE5-9443-A052-A11EFC303D3F}" dt="2021-02-27T08:49:45.468" v="1125" actId="2696"/>
        <pc:sldMkLst>
          <pc:docMk/>
          <pc:sldMk cId="944285418" sldId="268"/>
        </pc:sldMkLst>
      </pc:sldChg>
      <pc:sldChg chg="del">
        <pc:chgData name="One Skill" userId="8d49c830ac36a521" providerId="LiveId" clId="{8820FF1D-4FE5-9443-A052-A11EFC303D3F}" dt="2021-02-27T08:49:45.468" v="1125" actId="2696"/>
        <pc:sldMkLst>
          <pc:docMk/>
          <pc:sldMk cId="3415109280" sldId="269"/>
        </pc:sldMkLst>
      </pc:sldChg>
      <pc:sldChg chg="del">
        <pc:chgData name="One Skill" userId="8d49c830ac36a521" providerId="LiveId" clId="{8820FF1D-4FE5-9443-A052-A11EFC303D3F}" dt="2021-02-27T08:49:45.468" v="1125" actId="2696"/>
        <pc:sldMkLst>
          <pc:docMk/>
          <pc:sldMk cId="1792407626" sldId="270"/>
        </pc:sldMkLst>
      </pc:sldChg>
      <pc:sldChg chg="del">
        <pc:chgData name="One Skill" userId="8d49c830ac36a521" providerId="LiveId" clId="{8820FF1D-4FE5-9443-A052-A11EFC303D3F}" dt="2021-02-27T08:49:45.468" v="1125" actId="2696"/>
        <pc:sldMkLst>
          <pc:docMk/>
          <pc:sldMk cId="2916370839" sldId="271"/>
        </pc:sldMkLst>
      </pc:sldChg>
      <pc:sldChg chg="del">
        <pc:chgData name="One Skill" userId="8d49c830ac36a521" providerId="LiveId" clId="{8820FF1D-4FE5-9443-A052-A11EFC303D3F}" dt="2021-02-27T08:49:45.468" v="1125" actId="2696"/>
        <pc:sldMkLst>
          <pc:docMk/>
          <pc:sldMk cId="2517674083" sldId="272"/>
        </pc:sldMkLst>
      </pc:sldChg>
      <pc:sldChg chg="del">
        <pc:chgData name="One Skill" userId="8d49c830ac36a521" providerId="LiveId" clId="{8820FF1D-4FE5-9443-A052-A11EFC303D3F}" dt="2021-02-27T08:49:45.468" v="1125" actId="2696"/>
        <pc:sldMkLst>
          <pc:docMk/>
          <pc:sldMk cId="2288784119" sldId="273"/>
        </pc:sldMkLst>
      </pc:sldChg>
      <pc:sldChg chg="del">
        <pc:chgData name="One Skill" userId="8d49c830ac36a521" providerId="LiveId" clId="{8820FF1D-4FE5-9443-A052-A11EFC303D3F}" dt="2021-02-27T08:49:45.468" v="1125" actId="2696"/>
        <pc:sldMkLst>
          <pc:docMk/>
          <pc:sldMk cId="1813040586" sldId="274"/>
        </pc:sldMkLst>
      </pc:sldChg>
      <pc:sldChg chg="del">
        <pc:chgData name="One Skill" userId="8d49c830ac36a521" providerId="LiveId" clId="{8820FF1D-4FE5-9443-A052-A11EFC303D3F}" dt="2021-02-27T08:49:45.468" v="1125" actId="2696"/>
        <pc:sldMkLst>
          <pc:docMk/>
          <pc:sldMk cId="2339094053" sldId="275"/>
        </pc:sldMkLst>
      </pc:sldChg>
      <pc:sldChg chg="del">
        <pc:chgData name="One Skill" userId="8d49c830ac36a521" providerId="LiveId" clId="{8820FF1D-4FE5-9443-A052-A11EFC303D3F}" dt="2021-02-27T08:49:45.468" v="1125" actId="2696"/>
        <pc:sldMkLst>
          <pc:docMk/>
          <pc:sldMk cId="362152399" sldId="342"/>
        </pc:sldMkLst>
      </pc:sldChg>
      <pc:sldChg chg="del">
        <pc:chgData name="One Skill" userId="8d49c830ac36a521" providerId="LiveId" clId="{8820FF1D-4FE5-9443-A052-A11EFC303D3F}" dt="2021-02-22T18:46:57.141" v="0" actId="2696"/>
        <pc:sldMkLst>
          <pc:docMk/>
          <pc:sldMk cId="1202397016" sldId="347"/>
        </pc:sldMkLst>
      </pc:sldChg>
      <pc:sldChg chg="del">
        <pc:chgData name="One Skill" userId="8d49c830ac36a521" providerId="LiveId" clId="{8820FF1D-4FE5-9443-A052-A11EFC303D3F}" dt="2021-02-22T18:46:57.141" v="0" actId="2696"/>
        <pc:sldMkLst>
          <pc:docMk/>
          <pc:sldMk cId="1139783326" sldId="348"/>
        </pc:sldMkLst>
      </pc:sldChg>
      <pc:sldChg chg="modSp del mod">
        <pc:chgData name="One Skill" userId="8d49c830ac36a521" providerId="LiveId" clId="{8820FF1D-4FE5-9443-A052-A11EFC303D3F}" dt="2021-02-27T08:49:45.468" v="1125" actId="2696"/>
        <pc:sldMkLst>
          <pc:docMk/>
          <pc:sldMk cId="2749564342" sldId="349"/>
        </pc:sldMkLst>
        <pc:grpChg chg="mod">
          <ac:chgData name="One Skill" userId="8d49c830ac36a521" providerId="LiveId" clId="{8820FF1D-4FE5-9443-A052-A11EFC303D3F}" dt="2021-02-22T20:14:54.444" v="268" actId="1076"/>
          <ac:grpSpMkLst>
            <pc:docMk/>
            <pc:sldMk cId="2749564342" sldId="349"/>
            <ac:grpSpMk id="49" creationId="{D8E7F3D7-79A2-4073-A415-6D92B7DF7F24}"/>
          </ac:grpSpMkLst>
        </pc:grpChg>
      </pc:sldChg>
      <pc:sldChg chg="addSp delSp modSp new del mod modClrScheme delAnim modAnim chgLayout">
        <pc:chgData name="One Skill" userId="8d49c830ac36a521" providerId="LiveId" clId="{8820FF1D-4FE5-9443-A052-A11EFC303D3F}" dt="2021-02-22T20:41:45.209" v="550" actId="2696"/>
        <pc:sldMkLst>
          <pc:docMk/>
          <pc:sldMk cId="1835727568" sldId="350"/>
        </pc:sldMkLst>
        <pc:spChg chg="del">
          <ac:chgData name="One Skill" userId="8d49c830ac36a521" providerId="LiveId" clId="{8820FF1D-4FE5-9443-A052-A11EFC303D3F}" dt="2021-02-22T19:47:17.532" v="207" actId="700"/>
          <ac:spMkLst>
            <pc:docMk/>
            <pc:sldMk cId="1835727568" sldId="350"/>
            <ac:spMk id="2" creationId="{7E4498EB-FF49-5C4A-8C34-C69B4AE0318A}"/>
          </ac:spMkLst>
        </pc:spChg>
        <pc:spChg chg="mod ord">
          <ac:chgData name="One Skill" userId="8d49c830ac36a521" providerId="LiveId" clId="{8820FF1D-4FE5-9443-A052-A11EFC303D3F}" dt="2021-02-22T19:47:17.532" v="207" actId="700"/>
          <ac:spMkLst>
            <pc:docMk/>
            <pc:sldMk cId="1835727568" sldId="350"/>
            <ac:spMk id="3" creationId="{5A7B07D9-39D5-BA42-BB6C-D309BBBEBC2C}"/>
          </ac:spMkLst>
        </pc:spChg>
        <pc:spChg chg="mod ord">
          <ac:chgData name="One Skill" userId="8d49c830ac36a521" providerId="LiveId" clId="{8820FF1D-4FE5-9443-A052-A11EFC303D3F}" dt="2021-02-22T19:47:17.532" v="207" actId="700"/>
          <ac:spMkLst>
            <pc:docMk/>
            <pc:sldMk cId="1835727568" sldId="350"/>
            <ac:spMk id="4" creationId="{7416B76F-46B5-2F44-9DA7-3F8AA160CB86}"/>
          </ac:spMkLst>
        </pc:spChg>
        <pc:spChg chg="mod topLvl">
          <ac:chgData name="One Skill" userId="8d49c830ac36a521" providerId="LiveId" clId="{8820FF1D-4FE5-9443-A052-A11EFC303D3F}" dt="2021-02-22T20:20:08.425" v="342" actId="164"/>
          <ac:spMkLst>
            <pc:docMk/>
            <pc:sldMk cId="1835727568" sldId="350"/>
            <ac:spMk id="7" creationId="{C9642624-9602-1246-93F9-C7DDAF91B8FC}"/>
          </ac:spMkLst>
        </pc:spChg>
        <pc:spChg chg="add mod">
          <ac:chgData name="One Skill" userId="8d49c830ac36a521" providerId="LiveId" clId="{8820FF1D-4FE5-9443-A052-A11EFC303D3F}" dt="2021-02-22T20:15:16.059" v="286" actId="20577"/>
          <ac:spMkLst>
            <pc:docMk/>
            <pc:sldMk cId="1835727568" sldId="350"/>
            <ac:spMk id="10" creationId="{584E3599-6135-E943-94BB-8CE31AA4AAE7}"/>
          </ac:spMkLst>
        </pc:spChg>
        <pc:spChg chg="add mod">
          <ac:chgData name="One Skill" userId="8d49c830ac36a521" providerId="LiveId" clId="{8820FF1D-4FE5-9443-A052-A11EFC303D3F}" dt="2021-02-22T20:15:00.561" v="269"/>
          <ac:spMkLst>
            <pc:docMk/>
            <pc:sldMk cId="1835727568" sldId="350"/>
            <ac:spMk id="11" creationId="{91E957EF-F064-4B4D-A11F-4E4DC68EB550}"/>
          </ac:spMkLst>
        </pc:spChg>
        <pc:spChg chg="add mod">
          <ac:chgData name="One Skill" userId="8d49c830ac36a521" providerId="LiveId" clId="{8820FF1D-4FE5-9443-A052-A11EFC303D3F}" dt="2021-02-22T20:15:00.561" v="269"/>
          <ac:spMkLst>
            <pc:docMk/>
            <pc:sldMk cId="1835727568" sldId="350"/>
            <ac:spMk id="12" creationId="{BD3EBC31-3519-1540-9D4E-69DDEAF6EC09}"/>
          </ac:spMkLst>
        </pc:spChg>
        <pc:spChg chg="add del mod">
          <ac:chgData name="One Skill" userId="8d49c830ac36a521" providerId="LiveId" clId="{8820FF1D-4FE5-9443-A052-A11EFC303D3F}" dt="2021-02-22T20:18:29.142" v="311" actId="478"/>
          <ac:spMkLst>
            <pc:docMk/>
            <pc:sldMk cId="1835727568" sldId="350"/>
            <ac:spMk id="13" creationId="{C21EA861-B7C8-8B4A-8861-B6253F6549DE}"/>
          </ac:spMkLst>
        </pc:spChg>
        <pc:spChg chg="add mod topLvl">
          <ac:chgData name="One Skill" userId="8d49c830ac36a521" providerId="LiveId" clId="{8820FF1D-4FE5-9443-A052-A11EFC303D3F}" dt="2021-02-22T20:20:08.425" v="342" actId="164"/>
          <ac:spMkLst>
            <pc:docMk/>
            <pc:sldMk cId="1835727568" sldId="350"/>
            <ac:spMk id="14" creationId="{2C59C9C2-B921-2742-BA5B-4DD651DAE5CF}"/>
          </ac:spMkLst>
        </pc:spChg>
        <pc:spChg chg="add mod topLvl">
          <ac:chgData name="One Skill" userId="8d49c830ac36a521" providerId="LiveId" clId="{8820FF1D-4FE5-9443-A052-A11EFC303D3F}" dt="2021-02-22T20:20:08.425" v="342" actId="164"/>
          <ac:spMkLst>
            <pc:docMk/>
            <pc:sldMk cId="1835727568" sldId="350"/>
            <ac:spMk id="15" creationId="{39A90DD9-D5D3-0746-AA4D-CFEC47B386FF}"/>
          </ac:spMkLst>
        </pc:spChg>
        <pc:spChg chg="add mod topLvl">
          <ac:chgData name="One Skill" userId="8d49c830ac36a521" providerId="LiveId" clId="{8820FF1D-4FE5-9443-A052-A11EFC303D3F}" dt="2021-02-22T20:20:08.425" v="342" actId="164"/>
          <ac:spMkLst>
            <pc:docMk/>
            <pc:sldMk cId="1835727568" sldId="350"/>
            <ac:spMk id="16" creationId="{A805E53F-5C6F-5146-8958-80FE2E0C6F05}"/>
          </ac:spMkLst>
        </pc:spChg>
        <pc:spChg chg="add mod topLvl">
          <ac:chgData name="One Skill" userId="8d49c830ac36a521" providerId="LiveId" clId="{8820FF1D-4FE5-9443-A052-A11EFC303D3F}" dt="2021-02-22T20:20:08.425" v="342" actId="164"/>
          <ac:spMkLst>
            <pc:docMk/>
            <pc:sldMk cId="1835727568" sldId="350"/>
            <ac:spMk id="17" creationId="{30FAEBB1-0932-8C4F-96A2-6852B29B5D5F}"/>
          </ac:spMkLst>
        </pc:spChg>
        <pc:spChg chg="add mod topLvl">
          <ac:chgData name="One Skill" userId="8d49c830ac36a521" providerId="LiveId" clId="{8820FF1D-4FE5-9443-A052-A11EFC303D3F}" dt="2021-02-22T20:20:08.425" v="342" actId="164"/>
          <ac:spMkLst>
            <pc:docMk/>
            <pc:sldMk cId="1835727568" sldId="350"/>
            <ac:spMk id="18" creationId="{0DB88179-DE50-5341-80A0-5DB4EFF876EE}"/>
          </ac:spMkLst>
        </pc:spChg>
        <pc:spChg chg="mod topLvl">
          <ac:chgData name="One Skill" userId="8d49c830ac36a521" providerId="LiveId" clId="{8820FF1D-4FE5-9443-A052-A11EFC303D3F}" dt="2021-02-22T20:21:03.766" v="355" actId="165"/>
          <ac:spMkLst>
            <pc:docMk/>
            <pc:sldMk cId="1835727568" sldId="350"/>
            <ac:spMk id="22" creationId="{59BC9EEB-9A3E-A04C-941F-03F22797612C}"/>
          </ac:spMkLst>
        </pc:spChg>
        <pc:spChg chg="mod topLvl">
          <ac:chgData name="One Skill" userId="8d49c830ac36a521" providerId="LiveId" clId="{8820FF1D-4FE5-9443-A052-A11EFC303D3F}" dt="2021-02-22T20:21:03.766" v="355" actId="165"/>
          <ac:spMkLst>
            <pc:docMk/>
            <pc:sldMk cId="1835727568" sldId="350"/>
            <ac:spMk id="23" creationId="{FD4AC34F-0715-CE4F-9096-385D7E2975EA}"/>
          </ac:spMkLst>
        </pc:spChg>
        <pc:spChg chg="mod topLvl">
          <ac:chgData name="One Skill" userId="8d49c830ac36a521" providerId="LiveId" clId="{8820FF1D-4FE5-9443-A052-A11EFC303D3F}" dt="2021-02-22T20:21:03.766" v="355" actId="165"/>
          <ac:spMkLst>
            <pc:docMk/>
            <pc:sldMk cId="1835727568" sldId="350"/>
            <ac:spMk id="24" creationId="{8765C740-5B40-9641-BDAC-F90C8ED42817}"/>
          </ac:spMkLst>
        </pc:spChg>
        <pc:spChg chg="mod topLvl">
          <ac:chgData name="One Skill" userId="8d49c830ac36a521" providerId="LiveId" clId="{8820FF1D-4FE5-9443-A052-A11EFC303D3F}" dt="2021-02-22T20:21:03.766" v="355" actId="165"/>
          <ac:spMkLst>
            <pc:docMk/>
            <pc:sldMk cId="1835727568" sldId="350"/>
            <ac:spMk id="25" creationId="{E8B7BCED-B5D4-8C40-8009-DA56FF51C493}"/>
          </ac:spMkLst>
        </pc:spChg>
        <pc:spChg chg="mod topLvl">
          <ac:chgData name="One Skill" userId="8d49c830ac36a521" providerId="LiveId" clId="{8820FF1D-4FE5-9443-A052-A11EFC303D3F}" dt="2021-02-22T20:21:03.766" v="355" actId="165"/>
          <ac:spMkLst>
            <pc:docMk/>
            <pc:sldMk cId="1835727568" sldId="350"/>
            <ac:spMk id="26" creationId="{08E9193E-61A6-C744-AF64-A6281C15C3B7}"/>
          </ac:spMkLst>
        </pc:spChg>
        <pc:spChg chg="mod topLvl">
          <ac:chgData name="One Skill" userId="8d49c830ac36a521" providerId="LiveId" clId="{8820FF1D-4FE5-9443-A052-A11EFC303D3F}" dt="2021-02-22T20:21:03.766" v="355" actId="165"/>
          <ac:spMkLst>
            <pc:docMk/>
            <pc:sldMk cId="1835727568" sldId="350"/>
            <ac:spMk id="27" creationId="{8F2696D3-372C-614C-9393-4397DB005424}"/>
          </ac:spMkLst>
        </pc:spChg>
        <pc:grpChg chg="add del mod">
          <ac:chgData name="One Skill" userId="8d49c830ac36a521" providerId="LiveId" clId="{8820FF1D-4FE5-9443-A052-A11EFC303D3F}" dt="2021-02-22T20:20:00.923" v="341" actId="165"/>
          <ac:grpSpMkLst>
            <pc:docMk/>
            <pc:sldMk cId="1835727568" sldId="350"/>
            <ac:grpSpMk id="8" creationId="{DBFE06C1-EA97-1C4F-BD30-35E209F7D4AC}"/>
          </ac:grpSpMkLst>
        </pc:grpChg>
        <pc:grpChg chg="add mod">
          <ac:chgData name="One Skill" userId="8d49c830ac36a521" providerId="LiveId" clId="{8820FF1D-4FE5-9443-A052-A11EFC303D3F}" dt="2021-02-22T20:20:49.314" v="350" actId="554"/>
          <ac:grpSpMkLst>
            <pc:docMk/>
            <pc:sldMk cId="1835727568" sldId="350"/>
            <ac:grpSpMk id="9" creationId="{A6DFA12C-A047-2240-A9E3-D45F48A9178B}"/>
          </ac:grpSpMkLst>
        </pc:grpChg>
        <pc:grpChg chg="add del mod">
          <ac:chgData name="One Skill" userId="8d49c830ac36a521" providerId="LiveId" clId="{8820FF1D-4FE5-9443-A052-A11EFC303D3F}" dt="2021-02-22T20:21:03.766" v="355" actId="165"/>
          <ac:grpSpMkLst>
            <pc:docMk/>
            <pc:sldMk cId="1835727568" sldId="350"/>
            <ac:grpSpMk id="21" creationId="{E12BFD98-0E69-8E42-A117-24CF3503C7D5}"/>
          </ac:grpSpMkLst>
        </pc:grpChg>
        <pc:picChg chg="add del mod">
          <ac:chgData name="One Skill" userId="8d49c830ac36a521" providerId="LiveId" clId="{8820FF1D-4FE5-9443-A052-A11EFC303D3F}" dt="2021-02-22T20:13:56.237" v="257" actId="27803"/>
          <ac:picMkLst>
            <pc:docMk/>
            <pc:sldMk cId="1835727568" sldId="350"/>
            <ac:picMk id="6" creationId="{C9642624-9602-1246-93F9-C7DDAF91B8FC}"/>
          </ac:picMkLst>
        </pc:picChg>
        <pc:picChg chg="add del mod">
          <ac:chgData name="One Skill" userId="8d49c830ac36a521" providerId="LiveId" clId="{8820FF1D-4FE5-9443-A052-A11EFC303D3F}" dt="2021-02-22T20:13:36.107" v="254" actId="478"/>
          <ac:picMkLst>
            <pc:docMk/>
            <pc:sldMk cId="1835727568" sldId="350"/>
            <ac:picMk id="1026" creationId="{B41EDCE4-9DB5-C24F-B493-0ECFCFBCE99E}"/>
          </ac:picMkLst>
        </pc:picChg>
        <pc:picChg chg="add del mod">
          <ac:chgData name="One Skill" userId="8d49c830ac36a521" providerId="LiveId" clId="{8820FF1D-4FE5-9443-A052-A11EFC303D3F}" dt="2021-02-22T20:13:36.992" v="255" actId="478"/>
          <ac:picMkLst>
            <pc:docMk/>
            <pc:sldMk cId="1835727568" sldId="350"/>
            <ac:picMk id="1028" creationId="{DF9D84E1-55CE-F44D-B1A6-C433639014A0}"/>
          </ac:picMkLst>
        </pc:picChg>
      </pc:sldChg>
      <pc:sldChg chg="addSp delSp modSp add del mod modClrScheme delAnim modAnim chgLayout">
        <pc:chgData name="One Skill" userId="8d49c830ac36a521" providerId="LiveId" clId="{8820FF1D-4FE5-9443-A052-A11EFC303D3F}" dt="2021-02-22T19:47:07.262" v="205" actId="2696"/>
        <pc:sldMkLst>
          <pc:docMk/>
          <pc:sldMk cId="3356885256" sldId="350"/>
        </pc:sldMkLst>
        <pc:spChg chg="del">
          <ac:chgData name="One Skill" userId="8d49c830ac36a521" providerId="LiveId" clId="{8820FF1D-4FE5-9443-A052-A11EFC303D3F}" dt="2021-02-22T18:47:13.546" v="3" actId="478"/>
          <ac:spMkLst>
            <pc:docMk/>
            <pc:sldMk cId="3356885256" sldId="350"/>
            <ac:spMk id="4" creationId="{3B0181FD-5553-43C4-903A-659006E5D61A}"/>
          </ac:spMkLst>
        </pc:spChg>
        <pc:spChg chg="del">
          <ac:chgData name="One Skill" userId="8d49c830ac36a521" providerId="LiveId" clId="{8820FF1D-4FE5-9443-A052-A11EFC303D3F}" dt="2021-02-22T18:47:13.546" v="3" actId="478"/>
          <ac:spMkLst>
            <pc:docMk/>
            <pc:sldMk cId="3356885256" sldId="350"/>
            <ac:spMk id="5" creationId="{E1D3B1B2-307C-49D0-90E1-1A9D2B234806}"/>
          </ac:spMkLst>
        </pc:spChg>
        <pc:spChg chg="add del mod">
          <ac:chgData name="One Skill" userId="8d49c830ac36a521" providerId="LiveId" clId="{8820FF1D-4FE5-9443-A052-A11EFC303D3F}" dt="2021-02-22T18:47:20.430" v="4" actId="700"/>
          <ac:spMkLst>
            <pc:docMk/>
            <pc:sldMk cId="3356885256" sldId="350"/>
            <ac:spMk id="7" creationId="{3C3AB6B9-669F-454B-810A-5652B94041A5}"/>
          </ac:spMkLst>
        </pc:spChg>
        <pc:spChg chg="mod modVis">
          <ac:chgData name="One Skill" userId="8d49c830ac36a521" providerId="LiveId" clId="{8820FF1D-4FE5-9443-A052-A11EFC303D3F}" dt="2021-02-22T18:56:46.176" v="117" actId="14429"/>
          <ac:spMkLst>
            <pc:docMk/>
            <pc:sldMk cId="3356885256" sldId="350"/>
            <ac:spMk id="9" creationId="{A6D2B1E5-3EF7-421B-B81C-61BBFFA0A83C}"/>
          </ac:spMkLst>
        </pc:spChg>
        <pc:spChg chg="del">
          <ac:chgData name="One Skill" userId="8d49c830ac36a521" providerId="LiveId" clId="{8820FF1D-4FE5-9443-A052-A11EFC303D3F}" dt="2021-02-22T18:47:10.091" v="2"/>
          <ac:spMkLst>
            <pc:docMk/>
            <pc:sldMk cId="3356885256" sldId="350"/>
            <ac:spMk id="10" creationId="{FBEE9082-A2C9-4690-85CB-1DC361D6C414}"/>
          </ac:spMkLst>
        </pc:spChg>
        <pc:spChg chg="del">
          <ac:chgData name="One Skill" userId="8d49c830ac36a521" providerId="LiveId" clId="{8820FF1D-4FE5-9443-A052-A11EFC303D3F}" dt="2021-02-22T18:47:10.091" v="2"/>
          <ac:spMkLst>
            <pc:docMk/>
            <pc:sldMk cId="3356885256" sldId="350"/>
            <ac:spMk id="11" creationId="{5A6183D4-EA59-4A01-BCF1-83752B395634}"/>
          </ac:spMkLst>
        </pc:spChg>
        <pc:spChg chg="add del mod">
          <ac:chgData name="One Skill" userId="8d49c830ac36a521" providerId="LiveId" clId="{8820FF1D-4FE5-9443-A052-A11EFC303D3F}" dt="2021-02-22T18:47:20.430" v="4" actId="700"/>
          <ac:spMkLst>
            <pc:docMk/>
            <pc:sldMk cId="3356885256" sldId="350"/>
            <ac:spMk id="13" creationId="{D068A265-BFBD-EE42-8A17-44B5120DCC43}"/>
          </ac:spMkLst>
        </pc:spChg>
        <pc:spChg chg="add mod modVis">
          <ac:chgData name="One Skill" userId="8d49c830ac36a521" providerId="LiveId" clId="{8820FF1D-4FE5-9443-A052-A11EFC303D3F}" dt="2021-02-22T19:01:52.331" v="174" actId="33935"/>
          <ac:spMkLst>
            <pc:docMk/>
            <pc:sldMk cId="3356885256" sldId="350"/>
            <ac:spMk id="14" creationId="{56FEB4E1-C052-BC42-9207-ECD75AFE08B4}"/>
          </ac:spMkLst>
        </pc:spChg>
        <pc:spChg chg="add mod modVis">
          <ac:chgData name="One Skill" userId="8d49c830ac36a521" providerId="LiveId" clId="{8820FF1D-4FE5-9443-A052-A11EFC303D3F}" dt="2021-02-22T19:01:52.331" v="174" actId="33935"/>
          <ac:spMkLst>
            <pc:docMk/>
            <pc:sldMk cId="3356885256" sldId="350"/>
            <ac:spMk id="16" creationId="{3115C5D0-093B-E348-8D16-80A416B3656E}"/>
          </ac:spMkLst>
        </pc:spChg>
        <pc:spChg chg="add mod modVis">
          <ac:chgData name="One Skill" userId="8d49c830ac36a521" providerId="LiveId" clId="{8820FF1D-4FE5-9443-A052-A11EFC303D3F}" dt="2021-02-22T19:01:33.262" v="169" actId="14429"/>
          <ac:spMkLst>
            <pc:docMk/>
            <pc:sldMk cId="3356885256" sldId="350"/>
            <ac:spMk id="17" creationId="{AA7DB213-44BD-FB44-9A5B-47A0EEAE2E39}"/>
          </ac:spMkLst>
        </pc:spChg>
        <pc:spChg chg="add mod modVis">
          <ac:chgData name="One Skill" userId="8d49c830ac36a521" providerId="LiveId" clId="{8820FF1D-4FE5-9443-A052-A11EFC303D3F}" dt="2021-02-22T19:01:52.331" v="174" actId="33935"/>
          <ac:spMkLst>
            <pc:docMk/>
            <pc:sldMk cId="3356885256" sldId="350"/>
            <ac:spMk id="18" creationId="{D99C4C46-2D0E-5E4F-BEA4-2438EF10D0C9}"/>
          </ac:spMkLst>
        </pc:spChg>
        <pc:grpChg chg="del">
          <ac:chgData name="One Skill" userId="8d49c830ac36a521" providerId="LiveId" clId="{8820FF1D-4FE5-9443-A052-A11EFC303D3F}" dt="2021-02-22T18:47:23.100" v="5" actId="478"/>
          <ac:grpSpMkLst>
            <pc:docMk/>
            <pc:sldMk cId="3356885256" sldId="350"/>
            <ac:grpSpMk id="3" creationId="{DA2DB971-A776-47A3-AA57-DE9477441934}"/>
          </ac:grpSpMkLst>
        </pc:grpChg>
        <pc:picChg chg="mod ord modVis">
          <ac:chgData name="One Skill" userId="8d49c830ac36a521" providerId="LiveId" clId="{8820FF1D-4FE5-9443-A052-A11EFC303D3F}" dt="2021-02-22T18:56:44.256" v="115" actId="14429"/>
          <ac:picMkLst>
            <pc:docMk/>
            <pc:sldMk cId="3356885256" sldId="350"/>
            <ac:picMk id="8" creationId="{2B978A72-077D-480E-9DB6-AF067AA35A98}"/>
          </ac:picMkLst>
        </pc:picChg>
      </pc:sldChg>
      <pc:sldChg chg="addSp delSp modSp add del mod modClrScheme chgLayout">
        <pc:chgData name="One Skill" userId="8d49c830ac36a521" providerId="LiveId" clId="{8820FF1D-4FE5-9443-A052-A11EFC303D3F}" dt="2021-02-22T20:41:45.209" v="550" actId="2696"/>
        <pc:sldMkLst>
          <pc:docMk/>
          <pc:sldMk cId="316762748" sldId="351"/>
        </pc:sldMkLst>
        <pc:spChg chg="add del mod ord">
          <ac:chgData name="One Skill" userId="8d49c830ac36a521" providerId="LiveId" clId="{8820FF1D-4FE5-9443-A052-A11EFC303D3F}" dt="2021-02-22T20:29:06.008" v="444" actId="931"/>
          <ac:spMkLst>
            <pc:docMk/>
            <pc:sldMk cId="316762748" sldId="351"/>
            <ac:spMk id="2" creationId="{F4CE5026-E53E-D248-A8AB-85EA407FF90A}"/>
          </ac:spMkLst>
        </pc:spChg>
        <pc:spChg chg="mod ord">
          <ac:chgData name="One Skill" userId="8d49c830ac36a521" providerId="LiveId" clId="{8820FF1D-4FE5-9443-A052-A11EFC303D3F}" dt="2021-02-22T20:28:42.181" v="443" actId="700"/>
          <ac:spMkLst>
            <pc:docMk/>
            <pc:sldMk cId="316762748" sldId="351"/>
            <ac:spMk id="3" creationId="{5A7B07D9-39D5-BA42-BB6C-D309BBBEBC2C}"/>
          </ac:spMkLst>
        </pc:spChg>
        <pc:spChg chg="mod ord">
          <ac:chgData name="One Skill" userId="8d49c830ac36a521" providerId="LiveId" clId="{8820FF1D-4FE5-9443-A052-A11EFC303D3F}" dt="2021-02-22T20:28:42.181" v="443" actId="700"/>
          <ac:spMkLst>
            <pc:docMk/>
            <pc:sldMk cId="316762748" sldId="351"/>
            <ac:spMk id="4" creationId="{7416B76F-46B5-2F44-9DA7-3F8AA160CB86}"/>
          </ac:spMkLst>
        </pc:spChg>
        <pc:spChg chg="del mod topLvl">
          <ac:chgData name="One Skill" userId="8d49c830ac36a521" providerId="LiveId" clId="{8820FF1D-4FE5-9443-A052-A11EFC303D3F}" dt="2021-02-22T20:28:07.029" v="436"/>
          <ac:spMkLst>
            <pc:docMk/>
            <pc:sldMk cId="316762748" sldId="351"/>
            <ac:spMk id="7" creationId="{C9642624-9602-1246-93F9-C7DDAF91B8FC}"/>
          </ac:spMkLst>
        </pc:spChg>
        <pc:spChg chg="del mod topLvl">
          <ac:chgData name="One Skill" userId="8d49c830ac36a521" providerId="LiveId" clId="{8820FF1D-4FE5-9443-A052-A11EFC303D3F}" dt="2021-02-22T20:28:07.029" v="436"/>
          <ac:spMkLst>
            <pc:docMk/>
            <pc:sldMk cId="316762748" sldId="351"/>
            <ac:spMk id="14" creationId="{2C59C9C2-B921-2742-BA5B-4DD651DAE5CF}"/>
          </ac:spMkLst>
        </pc:spChg>
        <pc:spChg chg="del mod topLvl">
          <ac:chgData name="One Skill" userId="8d49c830ac36a521" providerId="LiveId" clId="{8820FF1D-4FE5-9443-A052-A11EFC303D3F}" dt="2021-02-22T20:28:07.029" v="436"/>
          <ac:spMkLst>
            <pc:docMk/>
            <pc:sldMk cId="316762748" sldId="351"/>
            <ac:spMk id="15" creationId="{39A90DD9-D5D3-0746-AA4D-CFEC47B386FF}"/>
          </ac:spMkLst>
        </pc:spChg>
        <pc:spChg chg="del mod topLvl">
          <ac:chgData name="One Skill" userId="8d49c830ac36a521" providerId="LiveId" clId="{8820FF1D-4FE5-9443-A052-A11EFC303D3F}" dt="2021-02-22T20:28:07.029" v="436"/>
          <ac:spMkLst>
            <pc:docMk/>
            <pc:sldMk cId="316762748" sldId="351"/>
            <ac:spMk id="16" creationId="{A805E53F-5C6F-5146-8958-80FE2E0C6F05}"/>
          </ac:spMkLst>
        </pc:spChg>
        <pc:spChg chg="del mod topLvl">
          <ac:chgData name="One Skill" userId="8d49c830ac36a521" providerId="LiveId" clId="{8820FF1D-4FE5-9443-A052-A11EFC303D3F}" dt="2021-02-22T20:28:07.029" v="436"/>
          <ac:spMkLst>
            <pc:docMk/>
            <pc:sldMk cId="316762748" sldId="351"/>
            <ac:spMk id="17" creationId="{30FAEBB1-0932-8C4F-96A2-6852B29B5D5F}"/>
          </ac:spMkLst>
        </pc:spChg>
        <pc:spChg chg="del mod topLvl">
          <ac:chgData name="One Skill" userId="8d49c830ac36a521" providerId="LiveId" clId="{8820FF1D-4FE5-9443-A052-A11EFC303D3F}" dt="2021-02-22T20:28:07.029" v="436"/>
          <ac:spMkLst>
            <pc:docMk/>
            <pc:sldMk cId="316762748" sldId="351"/>
            <ac:spMk id="18" creationId="{0DB88179-DE50-5341-80A0-5DB4EFF876EE}"/>
          </ac:spMkLst>
        </pc:spChg>
        <pc:spChg chg="del mod">
          <ac:chgData name="One Skill" userId="8d49c830ac36a521" providerId="LiveId" clId="{8820FF1D-4FE5-9443-A052-A11EFC303D3F}" dt="2021-02-22T20:28:13.105" v="437" actId="21"/>
          <ac:spMkLst>
            <pc:docMk/>
            <pc:sldMk cId="316762748" sldId="351"/>
            <ac:spMk id="20" creationId="{B283ACA6-D3BC-4146-BCA5-7F4894B1FF1B}"/>
          </ac:spMkLst>
        </pc:spChg>
        <pc:spChg chg="mod modVis">
          <ac:chgData name="One Skill" userId="8d49c830ac36a521" providerId="LiveId" clId="{8820FF1D-4FE5-9443-A052-A11EFC303D3F}" dt="2021-02-22T20:29:21.906" v="447" actId="33935"/>
          <ac:spMkLst>
            <pc:docMk/>
            <pc:sldMk cId="316762748" sldId="351"/>
            <ac:spMk id="22" creationId="{59BC9EEB-9A3E-A04C-941F-03F22797612C}"/>
          </ac:spMkLst>
        </pc:spChg>
        <pc:spChg chg="mod modVis">
          <ac:chgData name="One Skill" userId="8d49c830ac36a521" providerId="LiveId" clId="{8820FF1D-4FE5-9443-A052-A11EFC303D3F}" dt="2021-02-22T20:29:21.906" v="447" actId="33935"/>
          <ac:spMkLst>
            <pc:docMk/>
            <pc:sldMk cId="316762748" sldId="351"/>
            <ac:spMk id="23" creationId="{FD4AC34F-0715-CE4F-9096-385D7E2975EA}"/>
          </ac:spMkLst>
        </pc:spChg>
        <pc:spChg chg="mod modVis">
          <ac:chgData name="One Skill" userId="8d49c830ac36a521" providerId="LiveId" clId="{8820FF1D-4FE5-9443-A052-A11EFC303D3F}" dt="2021-02-22T20:29:21.906" v="447" actId="33935"/>
          <ac:spMkLst>
            <pc:docMk/>
            <pc:sldMk cId="316762748" sldId="351"/>
            <ac:spMk id="24" creationId="{8765C740-5B40-9641-BDAC-F90C8ED42817}"/>
          </ac:spMkLst>
        </pc:spChg>
        <pc:spChg chg="mod modVis">
          <ac:chgData name="One Skill" userId="8d49c830ac36a521" providerId="LiveId" clId="{8820FF1D-4FE5-9443-A052-A11EFC303D3F}" dt="2021-02-22T20:29:21.906" v="447" actId="33935"/>
          <ac:spMkLst>
            <pc:docMk/>
            <pc:sldMk cId="316762748" sldId="351"/>
            <ac:spMk id="25" creationId="{E8B7BCED-B5D4-8C40-8009-DA56FF51C493}"/>
          </ac:spMkLst>
        </pc:spChg>
        <pc:spChg chg="mod modVis">
          <ac:chgData name="One Skill" userId="8d49c830ac36a521" providerId="LiveId" clId="{8820FF1D-4FE5-9443-A052-A11EFC303D3F}" dt="2021-02-22T20:29:21.906" v="447" actId="33935"/>
          <ac:spMkLst>
            <pc:docMk/>
            <pc:sldMk cId="316762748" sldId="351"/>
            <ac:spMk id="26" creationId="{08E9193E-61A6-C744-AF64-A6281C15C3B7}"/>
          </ac:spMkLst>
        </pc:spChg>
        <pc:spChg chg="mod modVis">
          <ac:chgData name="One Skill" userId="8d49c830ac36a521" providerId="LiveId" clId="{8820FF1D-4FE5-9443-A052-A11EFC303D3F}" dt="2021-02-22T20:29:21.906" v="447" actId="33935"/>
          <ac:spMkLst>
            <pc:docMk/>
            <pc:sldMk cId="316762748" sldId="351"/>
            <ac:spMk id="27" creationId="{8F2696D3-372C-614C-9393-4397DB005424}"/>
          </ac:spMkLst>
        </pc:spChg>
        <pc:grpChg chg="del">
          <ac:chgData name="One Skill" userId="8d49c830ac36a521" providerId="LiveId" clId="{8820FF1D-4FE5-9443-A052-A11EFC303D3F}" dt="2021-02-22T20:28:03.313" v="435" actId="165"/>
          <ac:grpSpMkLst>
            <pc:docMk/>
            <pc:sldMk cId="316762748" sldId="351"/>
            <ac:grpSpMk id="9" creationId="{A6DFA12C-A047-2240-A9E3-D45F48A9178B}"/>
          </ac:grpSpMkLst>
        </pc:grpChg>
        <pc:picChg chg="add mod modCrop">
          <ac:chgData name="One Skill" userId="8d49c830ac36a521" providerId="LiveId" clId="{8820FF1D-4FE5-9443-A052-A11EFC303D3F}" dt="2021-02-22T20:29:17.746" v="446" actId="18131"/>
          <ac:picMkLst>
            <pc:docMk/>
            <pc:sldMk cId="316762748" sldId="351"/>
            <ac:picMk id="6" creationId="{964DD519-C1C2-FA47-BFBA-F3DB2FCFE045}"/>
          </ac:picMkLst>
        </pc:picChg>
      </pc:sldChg>
      <pc:sldChg chg="addSp delSp modSp new del mod setBg modClrScheme modAnim chgLayout">
        <pc:chgData name="One Skill" userId="8d49c830ac36a521" providerId="LiveId" clId="{8820FF1D-4FE5-9443-A052-A11EFC303D3F}" dt="2021-02-22T20:00:02.249" v="253" actId="2696"/>
        <pc:sldMkLst>
          <pc:docMk/>
          <pc:sldMk cId="2297014713" sldId="351"/>
        </pc:sldMkLst>
        <pc:spChg chg="del">
          <ac:chgData name="One Skill" userId="8d49c830ac36a521" providerId="LiveId" clId="{8820FF1D-4FE5-9443-A052-A11EFC303D3F}" dt="2021-02-22T19:56:46.779" v="222" actId="700"/>
          <ac:spMkLst>
            <pc:docMk/>
            <pc:sldMk cId="2297014713" sldId="351"/>
            <ac:spMk id="2" creationId="{8E2AA226-414F-9E4E-8C74-DD8828406BC8}"/>
          </ac:spMkLst>
        </pc:spChg>
        <pc:spChg chg="mod ord">
          <ac:chgData name="One Skill" userId="8d49c830ac36a521" providerId="LiveId" clId="{8820FF1D-4FE5-9443-A052-A11EFC303D3F}" dt="2021-02-22T19:56:46.779" v="222" actId="700"/>
          <ac:spMkLst>
            <pc:docMk/>
            <pc:sldMk cId="2297014713" sldId="351"/>
            <ac:spMk id="3" creationId="{C2DDA38D-D7A2-E04F-9F55-EFA4199A8146}"/>
          </ac:spMkLst>
        </pc:spChg>
        <pc:spChg chg="mod ord">
          <ac:chgData name="One Skill" userId="8d49c830ac36a521" providerId="LiveId" clId="{8820FF1D-4FE5-9443-A052-A11EFC303D3F}" dt="2021-02-22T19:56:46.779" v="222" actId="700"/>
          <ac:spMkLst>
            <pc:docMk/>
            <pc:sldMk cId="2297014713" sldId="351"/>
            <ac:spMk id="4" creationId="{E57E1C30-20FC-0D4F-B375-2F81638B6008}"/>
          </ac:spMkLst>
        </pc:spChg>
        <pc:spChg chg="add mod ord">
          <ac:chgData name="One Skill" userId="8d49c830ac36a521" providerId="LiveId" clId="{8820FF1D-4FE5-9443-A052-A11EFC303D3F}" dt="2021-02-22T19:57:24.405" v="229" actId="13244"/>
          <ac:spMkLst>
            <pc:docMk/>
            <pc:sldMk cId="2297014713" sldId="351"/>
            <ac:spMk id="5" creationId="{8B03311A-CB1F-6349-B619-32A1AAF40C49}"/>
          </ac:spMkLst>
        </pc:spChg>
        <pc:spChg chg="mod">
          <ac:chgData name="One Skill" userId="8d49c830ac36a521" providerId="LiveId" clId="{8820FF1D-4FE5-9443-A052-A11EFC303D3F}" dt="2021-02-22T19:57:35.764" v="230"/>
          <ac:spMkLst>
            <pc:docMk/>
            <pc:sldMk cId="2297014713" sldId="351"/>
            <ac:spMk id="7" creationId="{8B3A26D8-A31B-2247-8BFD-3E0A0D96165A}"/>
          </ac:spMkLst>
        </pc:spChg>
        <pc:spChg chg="mod">
          <ac:chgData name="One Skill" userId="8d49c830ac36a521" providerId="LiveId" clId="{8820FF1D-4FE5-9443-A052-A11EFC303D3F}" dt="2021-02-22T19:57:35.764" v="230"/>
          <ac:spMkLst>
            <pc:docMk/>
            <pc:sldMk cId="2297014713" sldId="351"/>
            <ac:spMk id="8" creationId="{710EA930-D403-2C45-BB0E-9F98BF17507B}"/>
          </ac:spMkLst>
        </pc:spChg>
        <pc:spChg chg="mod">
          <ac:chgData name="One Skill" userId="8d49c830ac36a521" providerId="LiveId" clId="{8820FF1D-4FE5-9443-A052-A11EFC303D3F}" dt="2021-02-22T19:57:35.764" v="230"/>
          <ac:spMkLst>
            <pc:docMk/>
            <pc:sldMk cId="2297014713" sldId="351"/>
            <ac:spMk id="9" creationId="{1B346ADF-B1A0-F94F-90BA-C101C01C44D3}"/>
          </ac:spMkLst>
        </pc:spChg>
        <pc:spChg chg="mod">
          <ac:chgData name="One Skill" userId="8d49c830ac36a521" providerId="LiveId" clId="{8820FF1D-4FE5-9443-A052-A11EFC303D3F}" dt="2021-02-22T19:57:35.764" v="230"/>
          <ac:spMkLst>
            <pc:docMk/>
            <pc:sldMk cId="2297014713" sldId="351"/>
            <ac:spMk id="10" creationId="{FC077555-4DEC-3A4A-9F72-744161FA9807}"/>
          </ac:spMkLst>
        </pc:spChg>
        <pc:spChg chg="mod">
          <ac:chgData name="One Skill" userId="8d49c830ac36a521" providerId="LiveId" clId="{8820FF1D-4FE5-9443-A052-A11EFC303D3F}" dt="2021-02-22T19:57:35.764" v="230"/>
          <ac:spMkLst>
            <pc:docMk/>
            <pc:sldMk cId="2297014713" sldId="351"/>
            <ac:spMk id="11" creationId="{E7E40EE0-4217-C74D-982F-0159B42C8146}"/>
          </ac:spMkLst>
        </pc:spChg>
        <pc:spChg chg="mod">
          <ac:chgData name="One Skill" userId="8d49c830ac36a521" providerId="LiveId" clId="{8820FF1D-4FE5-9443-A052-A11EFC303D3F}" dt="2021-02-22T19:57:35.764" v="230"/>
          <ac:spMkLst>
            <pc:docMk/>
            <pc:sldMk cId="2297014713" sldId="351"/>
            <ac:spMk id="12" creationId="{85918949-8963-9742-A3CF-08F9AB6B6368}"/>
          </ac:spMkLst>
        </pc:spChg>
        <pc:spChg chg="mod">
          <ac:chgData name="One Skill" userId="8d49c830ac36a521" providerId="LiveId" clId="{8820FF1D-4FE5-9443-A052-A11EFC303D3F}" dt="2021-02-22T19:57:35.764" v="230"/>
          <ac:spMkLst>
            <pc:docMk/>
            <pc:sldMk cId="2297014713" sldId="351"/>
            <ac:spMk id="13" creationId="{5122BD1E-A373-4C4B-9657-261DDBEF4D15}"/>
          </ac:spMkLst>
        </pc:spChg>
        <pc:spChg chg="mod">
          <ac:chgData name="One Skill" userId="8d49c830ac36a521" providerId="LiveId" clId="{8820FF1D-4FE5-9443-A052-A11EFC303D3F}" dt="2021-02-22T19:57:35.764" v="230"/>
          <ac:spMkLst>
            <pc:docMk/>
            <pc:sldMk cId="2297014713" sldId="351"/>
            <ac:spMk id="14" creationId="{1C173525-724C-CF49-BCB6-DEEB24EA79A4}"/>
          </ac:spMkLst>
        </pc:spChg>
        <pc:spChg chg="mod">
          <ac:chgData name="One Skill" userId="8d49c830ac36a521" providerId="LiveId" clId="{8820FF1D-4FE5-9443-A052-A11EFC303D3F}" dt="2021-02-22T19:57:35.764" v="230"/>
          <ac:spMkLst>
            <pc:docMk/>
            <pc:sldMk cId="2297014713" sldId="351"/>
            <ac:spMk id="15" creationId="{83F9E071-366F-2748-809B-31BD3C0BDA55}"/>
          </ac:spMkLst>
        </pc:spChg>
        <pc:spChg chg="mod">
          <ac:chgData name="One Skill" userId="8d49c830ac36a521" providerId="LiveId" clId="{8820FF1D-4FE5-9443-A052-A11EFC303D3F}" dt="2021-02-22T19:57:35.764" v="230"/>
          <ac:spMkLst>
            <pc:docMk/>
            <pc:sldMk cId="2297014713" sldId="351"/>
            <ac:spMk id="16" creationId="{10E0935F-C660-1C40-9B91-BB277E00A8D3}"/>
          </ac:spMkLst>
        </pc:spChg>
        <pc:spChg chg="mod">
          <ac:chgData name="One Skill" userId="8d49c830ac36a521" providerId="LiveId" clId="{8820FF1D-4FE5-9443-A052-A11EFC303D3F}" dt="2021-02-22T19:57:35.764" v="230"/>
          <ac:spMkLst>
            <pc:docMk/>
            <pc:sldMk cId="2297014713" sldId="351"/>
            <ac:spMk id="17" creationId="{E0F76192-BB05-8341-87D3-79E8D60B277C}"/>
          </ac:spMkLst>
        </pc:spChg>
        <pc:spChg chg="mod">
          <ac:chgData name="One Skill" userId="8d49c830ac36a521" providerId="LiveId" clId="{8820FF1D-4FE5-9443-A052-A11EFC303D3F}" dt="2021-02-22T19:57:35.764" v="230"/>
          <ac:spMkLst>
            <pc:docMk/>
            <pc:sldMk cId="2297014713" sldId="351"/>
            <ac:spMk id="18" creationId="{BFD01DDB-FCA6-A743-AF62-5F3C2550AF9A}"/>
          </ac:spMkLst>
        </pc:spChg>
        <pc:spChg chg="mod">
          <ac:chgData name="One Skill" userId="8d49c830ac36a521" providerId="LiveId" clId="{8820FF1D-4FE5-9443-A052-A11EFC303D3F}" dt="2021-02-22T19:57:35.764" v="230"/>
          <ac:spMkLst>
            <pc:docMk/>
            <pc:sldMk cId="2297014713" sldId="351"/>
            <ac:spMk id="19" creationId="{ADD10FA9-C53F-2446-80E1-AC691E1A82A1}"/>
          </ac:spMkLst>
        </pc:spChg>
        <pc:spChg chg="mod">
          <ac:chgData name="One Skill" userId="8d49c830ac36a521" providerId="LiveId" clId="{8820FF1D-4FE5-9443-A052-A11EFC303D3F}" dt="2021-02-22T19:57:35.764" v="230"/>
          <ac:spMkLst>
            <pc:docMk/>
            <pc:sldMk cId="2297014713" sldId="351"/>
            <ac:spMk id="20" creationId="{FD053A92-200C-DE41-8DF0-9BA9B6DCB829}"/>
          </ac:spMkLst>
        </pc:spChg>
        <pc:spChg chg="mod">
          <ac:chgData name="One Skill" userId="8d49c830ac36a521" providerId="LiveId" clId="{8820FF1D-4FE5-9443-A052-A11EFC303D3F}" dt="2021-02-22T19:57:35.764" v="230"/>
          <ac:spMkLst>
            <pc:docMk/>
            <pc:sldMk cId="2297014713" sldId="351"/>
            <ac:spMk id="21" creationId="{FB7991CF-780B-DD49-B9C4-944773837ADF}"/>
          </ac:spMkLst>
        </pc:spChg>
        <pc:spChg chg="mod">
          <ac:chgData name="One Skill" userId="8d49c830ac36a521" providerId="LiveId" clId="{8820FF1D-4FE5-9443-A052-A11EFC303D3F}" dt="2021-02-22T19:57:35.764" v="230"/>
          <ac:spMkLst>
            <pc:docMk/>
            <pc:sldMk cId="2297014713" sldId="351"/>
            <ac:spMk id="22" creationId="{D1AB40F2-6E66-E84D-9CB7-CD446AE1062D}"/>
          </ac:spMkLst>
        </pc:spChg>
        <pc:spChg chg="mod">
          <ac:chgData name="One Skill" userId="8d49c830ac36a521" providerId="LiveId" clId="{8820FF1D-4FE5-9443-A052-A11EFC303D3F}" dt="2021-02-22T19:57:35.764" v="230"/>
          <ac:spMkLst>
            <pc:docMk/>
            <pc:sldMk cId="2297014713" sldId="351"/>
            <ac:spMk id="23" creationId="{F367C1EA-E71E-5942-AA20-0BE82412A1A7}"/>
          </ac:spMkLst>
        </pc:spChg>
        <pc:spChg chg="mod">
          <ac:chgData name="One Skill" userId="8d49c830ac36a521" providerId="LiveId" clId="{8820FF1D-4FE5-9443-A052-A11EFC303D3F}" dt="2021-02-22T19:57:35.764" v="230"/>
          <ac:spMkLst>
            <pc:docMk/>
            <pc:sldMk cId="2297014713" sldId="351"/>
            <ac:spMk id="24" creationId="{156CF12B-A83E-1742-B264-5EF92A4639EF}"/>
          </ac:spMkLst>
        </pc:spChg>
        <pc:spChg chg="mod">
          <ac:chgData name="One Skill" userId="8d49c830ac36a521" providerId="LiveId" clId="{8820FF1D-4FE5-9443-A052-A11EFC303D3F}" dt="2021-02-22T19:57:35.764" v="230"/>
          <ac:spMkLst>
            <pc:docMk/>
            <pc:sldMk cId="2297014713" sldId="351"/>
            <ac:spMk id="25" creationId="{D86402C9-8C1A-9D4E-B0AD-6F88B2AC7E6E}"/>
          </ac:spMkLst>
        </pc:spChg>
        <pc:spChg chg="mod">
          <ac:chgData name="One Skill" userId="8d49c830ac36a521" providerId="LiveId" clId="{8820FF1D-4FE5-9443-A052-A11EFC303D3F}" dt="2021-02-22T19:57:35.764" v="230"/>
          <ac:spMkLst>
            <pc:docMk/>
            <pc:sldMk cId="2297014713" sldId="351"/>
            <ac:spMk id="26" creationId="{3E1A935B-5943-D04E-8076-F6B1E33845D1}"/>
          </ac:spMkLst>
        </pc:spChg>
        <pc:spChg chg="mod">
          <ac:chgData name="One Skill" userId="8d49c830ac36a521" providerId="LiveId" clId="{8820FF1D-4FE5-9443-A052-A11EFC303D3F}" dt="2021-02-22T19:57:35.764" v="230"/>
          <ac:spMkLst>
            <pc:docMk/>
            <pc:sldMk cId="2297014713" sldId="351"/>
            <ac:spMk id="28" creationId="{D1507036-31C6-3049-BB52-B45B23DAA516}"/>
          </ac:spMkLst>
        </pc:spChg>
        <pc:spChg chg="mod">
          <ac:chgData name="One Skill" userId="8d49c830ac36a521" providerId="LiveId" clId="{8820FF1D-4FE5-9443-A052-A11EFC303D3F}" dt="2021-02-22T19:57:35.764" v="230"/>
          <ac:spMkLst>
            <pc:docMk/>
            <pc:sldMk cId="2297014713" sldId="351"/>
            <ac:spMk id="29" creationId="{547F8CA3-C8CE-8744-9E5D-01D1645C1AA1}"/>
          </ac:spMkLst>
        </pc:spChg>
        <pc:spChg chg="mod">
          <ac:chgData name="One Skill" userId="8d49c830ac36a521" providerId="LiveId" clId="{8820FF1D-4FE5-9443-A052-A11EFC303D3F}" dt="2021-02-22T19:57:35.764" v="230"/>
          <ac:spMkLst>
            <pc:docMk/>
            <pc:sldMk cId="2297014713" sldId="351"/>
            <ac:spMk id="30" creationId="{2D868FC5-D181-0740-963F-CB85D2A08E66}"/>
          </ac:spMkLst>
        </pc:spChg>
        <pc:spChg chg="mod">
          <ac:chgData name="One Skill" userId="8d49c830ac36a521" providerId="LiveId" clId="{8820FF1D-4FE5-9443-A052-A11EFC303D3F}" dt="2021-02-22T19:57:35.764" v="230"/>
          <ac:spMkLst>
            <pc:docMk/>
            <pc:sldMk cId="2297014713" sldId="351"/>
            <ac:spMk id="31" creationId="{2328930B-4D78-DC42-AB67-C46430A39D69}"/>
          </ac:spMkLst>
        </pc:spChg>
        <pc:spChg chg="mod">
          <ac:chgData name="One Skill" userId="8d49c830ac36a521" providerId="LiveId" clId="{8820FF1D-4FE5-9443-A052-A11EFC303D3F}" dt="2021-02-22T19:57:35.764" v="230"/>
          <ac:spMkLst>
            <pc:docMk/>
            <pc:sldMk cId="2297014713" sldId="351"/>
            <ac:spMk id="32" creationId="{9A8144C4-4FDF-F74F-A2F7-91D5590EF0B4}"/>
          </ac:spMkLst>
        </pc:spChg>
        <pc:spChg chg="mod">
          <ac:chgData name="One Skill" userId="8d49c830ac36a521" providerId="LiveId" clId="{8820FF1D-4FE5-9443-A052-A11EFC303D3F}" dt="2021-02-22T19:57:35.764" v="230"/>
          <ac:spMkLst>
            <pc:docMk/>
            <pc:sldMk cId="2297014713" sldId="351"/>
            <ac:spMk id="33" creationId="{3B1D19AC-8DCD-654E-86EB-F64C66F31784}"/>
          </ac:spMkLst>
        </pc:spChg>
        <pc:spChg chg="add mod">
          <ac:chgData name="One Skill" userId="8d49c830ac36a521" providerId="LiveId" clId="{8820FF1D-4FE5-9443-A052-A11EFC303D3F}" dt="2021-02-22T19:59:47.001" v="252" actId="207"/>
          <ac:spMkLst>
            <pc:docMk/>
            <pc:sldMk cId="2297014713" sldId="351"/>
            <ac:spMk id="34" creationId="{DDF7675C-437E-A540-89D6-7726031738C6}"/>
          </ac:spMkLst>
        </pc:spChg>
        <pc:grpChg chg="add mod">
          <ac:chgData name="One Skill" userId="8d49c830ac36a521" providerId="LiveId" clId="{8820FF1D-4FE5-9443-A052-A11EFC303D3F}" dt="2021-02-22T19:57:35.764" v="230"/>
          <ac:grpSpMkLst>
            <pc:docMk/>
            <pc:sldMk cId="2297014713" sldId="351"/>
            <ac:grpSpMk id="6" creationId="{C3A6A814-E690-D44F-9ED9-4239605683DB}"/>
          </ac:grpSpMkLst>
        </pc:grpChg>
        <pc:grpChg chg="mod">
          <ac:chgData name="One Skill" userId="8d49c830ac36a521" providerId="LiveId" clId="{8820FF1D-4FE5-9443-A052-A11EFC303D3F}" dt="2021-02-22T19:57:35.764" v="230"/>
          <ac:grpSpMkLst>
            <pc:docMk/>
            <pc:sldMk cId="2297014713" sldId="351"/>
            <ac:grpSpMk id="27" creationId="{A9F48A50-8D19-8242-BBA9-30B02C730C7B}"/>
          </ac:grpSpMkLst>
        </pc:grpChg>
      </pc:sldChg>
      <pc:sldChg chg="add del">
        <pc:chgData name="One Skill" userId="8d49c830ac36a521" providerId="LiveId" clId="{8820FF1D-4FE5-9443-A052-A11EFC303D3F}" dt="2021-02-22T19:55:57.697" v="220" actId="2696"/>
        <pc:sldMkLst>
          <pc:docMk/>
          <pc:sldMk cId="3097517429" sldId="351"/>
        </pc:sldMkLst>
      </pc:sldChg>
      <pc:sldChg chg="addSp delSp modSp new mod setBg modClrScheme modAnim chgLayout modNotesTx">
        <pc:chgData name="One Skill" userId="8d49c830ac36a521" providerId="LiveId" clId="{8820FF1D-4FE5-9443-A052-A11EFC303D3F}" dt="2021-02-27T08:50:13.624" v="1140" actId="700"/>
        <pc:sldMkLst>
          <pc:docMk/>
          <pc:sldMk cId="1217028008" sldId="352"/>
        </pc:sldMkLst>
        <pc:spChg chg="del">
          <ac:chgData name="One Skill" userId="8d49c830ac36a521" providerId="LiveId" clId="{8820FF1D-4FE5-9443-A052-A11EFC303D3F}" dt="2021-02-22T20:30:25.328" v="449" actId="700"/>
          <ac:spMkLst>
            <pc:docMk/>
            <pc:sldMk cId="1217028008" sldId="352"/>
            <ac:spMk id="2" creationId="{BDF15883-B44A-5A40-B6EC-CC1154BD9644}"/>
          </ac:spMkLst>
        </pc:spChg>
        <pc:spChg chg="mod ord">
          <ac:chgData name="One Skill" userId="8d49c830ac36a521" providerId="LiveId" clId="{8820FF1D-4FE5-9443-A052-A11EFC303D3F}" dt="2021-02-27T08:50:13.624" v="1140" actId="700"/>
          <ac:spMkLst>
            <pc:docMk/>
            <pc:sldMk cId="1217028008" sldId="352"/>
            <ac:spMk id="3" creationId="{FAAE427D-436C-714F-9F91-7B9674B17C36}"/>
          </ac:spMkLst>
        </pc:spChg>
        <pc:spChg chg="mod ord">
          <ac:chgData name="One Skill" userId="8d49c830ac36a521" providerId="LiveId" clId="{8820FF1D-4FE5-9443-A052-A11EFC303D3F}" dt="2021-02-27T08:50:13.624" v="1140" actId="700"/>
          <ac:spMkLst>
            <pc:docMk/>
            <pc:sldMk cId="1217028008" sldId="352"/>
            <ac:spMk id="4" creationId="{4684C13F-24E7-8149-B122-B60A73F29053}"/>
          </ac:spMkLst>
        </pc:spChg>
        <pc:spChg chg="add mod ord">
          <ac:chgData name="One Skill" userId="8d49c830ac36a521" providerId="LiveId" clId="{8820FF1D-4FE5-9443-A052-A11EFC303D3F}" dt="2021-02-22T20:53:07.709" v="649" actId="167"/>
          <ac:spMkLst>
            <pc:docMk/>
            <pc:sldMk cId="1217028008" sldId="352"/>
            <ac:spMk id="5" creationId="{C178613F-1795-B140-8A91-78BCC31874B9}"/>
          </ac:spMkLst>
        </pc:spChg>
        <pc:spChg chg="add mod">
          <ac:chgData name="One Skill" userId="8d49c830ac36a521" providerId="LiveId" clId="{8820FF1D-4FE5-9443-A052-A11EFC303D3F}" dt="2021-02-22T20:37:58.179" v="504" actId="1076"/>
          <ac:spMkLst>
            <pc:docMk/>
            <pc:sldMk cId="1217028008" sldId="352"/>
            <ac:spMk id="6" creationId="{940F3E9E-DF3F-9243-8111-51AE982DDF17}"/>
          </ac:spMkLst>
        </pc:spChg>
        <pc:spChg chg="add mod">
          <ac:chgData name="One Skill" userId="8d49c830ac36a521" providerId="LiveId" clId="{8820FF1D-4FE5-9443-A052-A11EFC303D3F}" dt="2021-02-22T20:37:58.179" v="504" actId="1076"/>
          <ac:spMkLst>
            <pc:docMk/>
            <pc:sldMk cId="1217028008" sldId="352"/>
            <ac:spMk id="7" creationId="{BD8D5650-BDAF-2149-BF46-727FB8B619A4}"/>
          </ac:spMkLst>
        </pc:spChg>
        <pc:spChg chg="add mod">
          <ac:chgData name="One Skill" userId="8d49c830ac36a521" providerId="LiveId" clId="{8820FF1D-4FE5-9443-A052-A11EFC303D3F}" dt="2021-02-22T20:37:58.179" v="504" actId="1076"/>
          <ac:spMkLst>
            <pc:docMk/>
            <pc:sldMk cId="1217028008" sldId="352"/>
            <ac:spMk id="8" creationId="{147BA2F8-7FCA-2F4B-80A4-A41D4177DAB9}"/>
          </ac:spMkLst>
        </pc:spChg>
        <pc:spChg chg="mod">
          <ac:chgData name="One Skill" userId="8d49c830ac36a521" providerId="LiveId" clId="{8820FF1D-4FE5-9443-A052-A11EFC303D3F}" dt="2021-02-22T20:32:27.109" v="458"/>
          <ac:spMkLst>
            <pc:docMk/>
            <pc:sldMk cId="1217028008" sldId="352"/>
            <ac:spMk id="10" creationId="{9B8DEDBA-3BFA-C944-87A4-753397DBF10F}"/>
          </ac:spMkLst>
        </pc:spChg>
        <pc:spChg chg="mod">
          <ac:chgData name="One Skill" userId="8d49c830ac36a521" providerId="LiveId" clId="{8820FF1D-4FE5-9443-A052-A11EFC303D3F}" dt="2021-02-22T20:32:27.109" v="458"/>
          <ac:spMkLst>
            <pc:docMk/>
            <pc:sldMk cId="1217028008" sldId="352"/>
            <ac:spMk id="11" creationId="{9E8639E1-4E1C-2446-A82A-1DFCC33F113C}"/>
          </ac:spMkLst>
        </pc:spChg>
        <pc:spChg chg="mod">
          <ac:chgData name="One Skill" userId="8d49c830ac36a521" providerId="LiveId" clId="{8820FF1D-4FE5-9443-A052-A11EFC303D3F}" dt="2021-02-22T20:32:27.109" v="458"/>
          <ac:spMkLst>
            <pc:docMk/>
            <pc:sldMk cId="1217028008" sldId="352"/>
            <ac:spMk id="12" creationId="{3D6C75D7-F2CE-7146-BA0C-FF236818445D}"/>
          </ac:spMkLst>
        </pc:spChg>
        <pc:spChg chg="mod">
          <ac:chgData name="One Skill" userId="8d49c830ac36a521" providerId="LiveId" clId="{8820FF1D-4FE5-9443-A052-A11EFC303D3F}" dt="2021-02-22T20:32:27.109" v="458"/>
          <ac:spMkLst>
            <pc:docMk/>
            <pc:sldMk cId="1217028008" sldId="352"/>
            <ac:spMk id="13" creationId="{E1F91D7A-E511-F04D-BC4A-D63BFE76FEC1}"/>
          </ac:spMkLst>
        </pc:spChg>
        <pc:spChg chg="mod">
          <ac:chgData name="One Skill" userId="8d49c830ac36a521" providerId="LiveId" clId="{8820FF1D-4FE5-9443-A052-A11EFC303D3F}" dt="2021-02-22T20:32:27.109" v="458"/>
          <ac:spMkLst>
            <pc:docMk/>
            <pc:sldMk cId="1217028008" sldId="352"/>
            <ac:spMk id="14" creationId="{F54357F4-988E-604B-A3C5-C8EE2642C4C2}"/>
          </ac:spMkLst>
        </pc:spChg>
        <pc:spChg chg="mod">
          <ac:chgData name="One Skill" userId="8d49c830ac36a521" providerId="LiveId" clId="{8820FF1D-4FE5-9443-A052-A11EFC303D3F}" dt="2021-02-22T20:32:27.109" v="458"/>
          <ac:spMkLst>
            <pc:docMk/>
            <pc:sldMk cId="1217028008" sldId="352"/>
            <ac:spMk id="15" creationId="{60C05B60-81E7-7B4A-9E84-93565E65EA49}"/>
          </ac:spMkLst>
        </pc:spChg>
        <pc:spChg chg="mod">
          <ac:chgData name="One Skill" userId="8d49c830ac36a521" providerId="LiveId" clId="{8820FF1D-4FE5-9443-A052-A11EFC303D3F}" dt="2021-02-22T20:32:27.109" v="458"/>
          <ac:spMkLst>
            <pc:docMk/>
            <pc:sldMk cId="1217028008" sldId="352"/>
            <ac:spMk id="16" creationId="{B71906AD-2053-BA44-BD9C-90357A4310CD}"/>
          </ac:spMkLst>
        </pc:spChg>
        <pc:spChg chg="mod">
          <ac:chgData name="One Skill" userId="8d49c830ac36a521" providerId="LiveId" clId="{8820FF1D-4FE5-9443-A052-A11EFC303D3F}" dt="2021-02-22T20:32:27.109" v="458"/>
          <ac:spMkLst>
            <pc:docMk/>
            <pc:sldMk cId="1217028008" sldId="352"/>
            <ac:spMk id="17" creationId="{BB0C0103-B95B-F743-AAE3-71A63F40CA6C}"/>
          </ac:spMkLst>
        </pc:spChg>
        <pc:spChg chg="mod">
          <ac:chgData name="One Skill" userId="8d49c830ac36a521" providerId="LiveId" clId="{8820FF1D-4FE5-9443-A052-A11EFC303D3F}" dt="2021-02-22T20:32:27.109" v="458"/>
          <ac:spMkLst>
            <pc:docMk/>
            <pc:sldMk cId="1217028008" sldId="352"/>
            <ac:spMk id="18" creationId="{7648D749-8FAE-8447-A0B7-D20DC2F93CAD}"/>
          </ac:spMkLst>
        </pc:spChg>
        <pc:spChg chg="mod">
          <ac:chgData name="One Skill" userId="8d49c830ac36a521" providerId="LiveId" clId="{8820FF1D-4FE5-9443-A052-A11EFC303D3F}" dt="2021-02-22T20:32:27.109" v="458"/>
          <ac:spMkLst>
            <pc:docMk/>
            <pc:sldMk cId="1217028008" sldId="352"/>
            <ac:spMk id="19" creationId="{9172166F-92E1-1740-A513-EFCBD2E347E7}"/>
          </ac:spMkLst>
        </pc:spChg>
        <pc:spChg chg="mod">
          <ac:chgData name="One Skill" userId="8d49c830ac36a521" providerId="LiveId" clId="{8820FF1D-4FE5-9443-A052-A11EFC303D3F}" dt="2021-02-22T20:32:27.109" v="458"/>
          <ac:spMkLst>
            <pc:docMk/>
            <pc:sldMk cId="1217028008" sldId="352"/>
            <ac:spMk id="20" creationId="{CDBCF24D-F3C1-9E4B-BFC8-CE0769105B2B}"/>
          </ac:spMkLst>
        </pc:spChg>
        <pc:spChg chg="mod">
          <ac:chgData name="One Skill" userId="8d49c830ac36a521" providerId="LiveId" clId="{8820FF1D-4FE5-9443-A052-A11EFC303D3F}" dt="2021-02-22T20:32:27.109" v="458"/>
          <ac:spMkLst>
            <pc:docMk/>
            <pc:sldMk cId="1217028008" sldId="352"/>
            <ac:spMk id="21" creationId="{4B048607-AF52-9848-A533-C182631F0861}"/>
          </ac:spMkLst>
        </pc:spChg>
        <pc:spChg chg="mod">
          <ac:chgData name="One Skill" userId="8d49c830ac36a521" providerId="LiveId" clId="{8820FF1D-4FE5-9443-A052-A11EFC303D3F}" dt="2021-02-22T20:32:27.109" v="458"/>
          <ac:spMkLst>
            <pc:docMk/>
            <pc:sldMk cId="1217028008" sldId="352"/>
            <ac:spMk id="22" creationId="{973C9E6A-DAC3-944D-A544-382A504D532C}"/>
          </ac:spMkLst>
        </pc:spChg>
        <pc:spChg chg="mod">
          <ac:chgData name="One Skill" userId="8d49c830ac36a521" providerId="LiveId" clId="{8820FF1D-4FE5-9443-A052-A11EFC303D3F}" dt="2021-02-22T20:32:27.109" v="458"/>
          <ac:spMkLst>
            <pc:docMk/>
            <pc:sldMk cId="1217028008" sldId="352"/>
            <ac:spMk id="23" creationId="{3FC8D3C2-877E-B549-9CCC-87FDC0AE9C2E}"/>
          </ac:spMkLst>
        </pc:spChg>
        <pc:spChg chg="mod">
          <ac:chgData name="One Skill" userId="8d49c830ac36a521" providerId="LiveId" clId="{8820FF1D-4FE5-9443-A052-A11EFC303D3F}" dt="2021-02-22T20:32:27.109" v="458"/>
          <ac:spMkLst>
            <pc:docMk/>
            <pc:sldMk cId="1217028008" sldId="352"/>
            <ac:spMk id="24" creationId="{FE932228-000C-624A-A798-F637EFF25750}"/>
          </ac:spMkLst>
        </pc:spChg>
        <pc:spChg chg="mod">
          <ac:chgData name="One Skill" userId="8d49c830ac36a521" providerId="LiveId" clId="{8820FF1D-4FE5-9443-A052-A11EFC303D3F}" dt="2021-02-22T20:32:27.109" v="458"/>
          <ac:spMkLst>
            <pc:docMk/>
            <pc:sldMk cId="1217028008" sldId="352"/>
            <ac:spMk id="25" creationId="{7CF6E20F-C9AD-C34A-99CE-D3128E28F663}"/>
          </ac:spMkLst>
        </pc:spChg>
        <pc:spChg chg="mod">
          <ac:chgData name="One Skill" userId="8d49c830ac36a521" providerId="LiveId" clId="{8820FF1D-4FE5-9443-A052-A11EFC303D3F}" dt="2021-02-22T20:32:27.109" v="458"/>
          <ac:spMkLst>
            <pc:docMk/>
            <pc:sldMk cId="1217028008" sldId="352"/>
            <ac:spMk id="26" creationId="{5D1B9186-53DD-1F4F-B82C-74BF97C3DA04}"/>
          </ac:spMkLst>
        </pc:spChg>
        <pc:spChg chg="mod">
          <ac:chgData name="One Skill" userId="8d49c830ac36a521" providerId="LiveId" clId="{8820FF1D-4FE5-9443-A052-A11EFC303D3F}" dt="2021-02-22T20:32:27.109" v="458"/>
          <ac:spMkLst>
            <pc:docMk/>
            <pc:sldMk cId="1217028008" sldId="352"/>
            <ac:spMk id="27" creationId="{2B107F48-2CE5-A84C-9000-1E3CE144E809}"/>
          </ac:spMkLst>
        </pc:spChg>
        <pc:spChg chg="mod">
          <ac:chgData name="One Skill" userId="8d49c830ac36a521" providerId="LiveId" clId="{8820FF1D-4FE5-9443-A052-A11EFC303D3F}" dt="2021-02-22T20:32:27.109" v="458"/>
          <ac:spMkLst>
            <pc:docMk/>
            <pc:sldMk cId="1217028008" sldId="352"/>
            <ac:spMk id="28" creationId="{EE8C8F11-C057-874E-85B9-E074ED29BAFE}"/>
          </ac:spMkLst>
        </pc:spChg>
        <pc:spChg chg="mod">
          <ac:chgData name="One Skill" userId="8d49c830ac36a521" providerId="LiveId" clId="{8820FF1D-4FE5-9443-A052-A11EFC303D3F}" dt="2021-02-22T20:32:27.109" v="458"/>
          <ac:spMkLst>
            <pc:docMk/>
            <pc:sldMk cId="1217028008" sldId="352"/>
            <ac:spMk id="29" creationId="{F19EDA37-03C1-7947-B7BE-8FCE8DBEEE7B}"/>
          </ac:spMkLst>
        </pc:spChg>
        <pc:spChg chg="mod">
          <ac:chgData name="One Skill" userId="8d49c830ac36a521" providerId="LiveId" clId="{8820FF1D-4FE5-9443-A052-A11EFC303D3F}" dt="2021-02-22T20:32:27.109" v="458"/>
          <ac:spMkLst>
            <pc:docMk/>
            <pc:sldMk cId="1217028008" sldId="352"/>
            <ac:spMk id="31" creationId="{C6970D26-BABA-0B47-80F0-185F3E0B8EC3}"/>
          </ac:spMkLst>
        </pc:spChg>
        <pc:spChg chg="mod">
          <ac:chgData name="One Skill" userId="8d49c830ac36a521" providerId="LiveId" clId="{8820FF1D-4FE5-9443-A052-A11EFC303D3F}" dt="2021-02-22T20:32:27.109" v="458"/>
          <ac:spMkLst>
            <pc:docMk/>
            <pc:sldMk cId="1217028008" sldId="352"/>
            <ac:spMk id="32" creationId="{D4B45098-F5C0-DB4B-84C8-7B305EC49C0C}"/>
          </ac:spMkLst>
        </pc:spChg>
        <pc:spChg chg="mod">
          <ac:chgData name="One Skill" userId="8d49c830ac36a521" providerId="LiveId" clId="{8820FF1D-4FE5-9443-A052-A11EFC303D3F}" dt="2021-02-22T20:32:27.109" v="458"/>
          <ac:spMkLst>
            <pc:docMk/>
            <pc:sldMk cId="1217028008" sldId="352"/>
            <ac:spMk id="33" creationId="{11063760-7A1C-4647-9C32-6FAB4DE79596}"/>
          </ac:spMkLst>
        </pc:spChg>
        <pc:spChg chg="mod">
          <ac:chgData name="One Skill" userId="8d49c830ac36a521" providerId="LiveId" clId="{8820FF1D-4FE5-9443-A052-A11EFC303D3F}" dt="2021-02-22T20:32:27.109" v="458"/>
          <ac:spMkLst>
            <pc:docMk/>
            <pc:sldMk cId="1217028008" sldId="352"/>
            <ac:spMk id="34" creationId="{B9C13E41-DC3D-B64A-9B6D-C94AE291614B}"/>
          </ac:spMkLst>
        </pc:spChg>
        <pc:spChg chg="mod">
          <ac:chgData name="One Skill" userId="8d49c830ac36a521" providerId="LiveId" clId="{8820FF1D-4FE5-9443-A052-A11EFC303D3F}" dt="2021-02-22T20:32:27.109" v="458"/>
          <ac:spMkLst>
            <pc:docMk/>
            <pc:sldMk cId="1217028008" sldId="352"/>
            <ac:spMk id="35" creationId="{21422FEA-E3FA-8340-B4F9-2510BF8E6EDF}"/>
          </ac:spMkLst>
        </pc:spChg>
        <pc:spChg chg="mod">
          <ac:chgData name="One Skill" userId="8d49c830ac36a521" providerId="LiveId" clId="{8820FF1D-4FE5-9443-A052-A11EFC303D3F}" dt="2021-02-22T20:32:27.109" v="458"/>
          <ac:spMkLst>
            <pc:docMk/>
            <pc:sldMk cId="1217028008" sldId="352"/>
            <ac:spMk id="36" creationId="{7A985464-8663-1A42-87AA-2D15B00AD323}"/>
          </ac:spMkLst>
        </pc:spChg>
        <pc:spChg chg="add mod topLvl">
          <ac:chgData name="One Skill" userId="8d49c830ac36a521" providerId="LiveId" clId="{8820FF1D-4FE5-9443-A052-A11EFC303D3F}" dt="2021-02-22T20:56:18.356" v="984" actId="14861"/>
          <ac:spMkLst>
            <pc:docMk/>
            <pc:sldMk cId="1217028008" sldId="352"/>
            <ac:spMk id="37" creationId="{916F8893-3E85-8F4E-A9C8-218AD85ADFC3}"/>
          </ac:spMkLst>
        </pc:spChg>
        <pc:spChg chg="add mod topLvl">
          <ac:chgData name="One Skill" userId="8d49c830ac36a521" providerId="LiveId" clId="{8820FF1D-4FE5-9443-A052-A11EFC303D3F}" dt="2021-02-22T20:55:53.619" v="963" actId="207"/>
          <ac:spMkLst>
            <pc:docMk/>
            <pc:sldMk cId="1217028008" sldId="352"/>
            <ac:spMk id="38" creationId="{E950B50D-48E1-AC47-BAA9-A2F2255EAD1A}"/>
          </ac:spMkLst>
        </pc:spChg>
        <pc:spChg chg="add mod topLvl">
          <ac:chgData name="One Skill" userId="8d49c830ac36a521" providerId="LiveId" clId="{8820FF1D-4FE5-9443-A052-A11EFC303D3F}" dt="2021-02-22T20:55:53.619" v="963" actId="207"/>
          <ac:spMkLst>
            <pc:docMk/>
            <pc:sldMk cId="1217028008" sldId="352"/>
            <ac:spMk id="39" creationId="{84124928-9A8E-8946-AFDF-41933CC4AC94}"/>
          </ac:spMkLst>
        </pc:spChg>
        <pc:spChg chg="add mod topLvl">
          <ac:chgData name="One Skill" userId="8d49c830ac36a521" providerId="LiveId" clId="{8820FF1D-4FE5-9443-A052-A11EFC303D3F}" dt="2021-02-22T20:59:20.134" v="1110" actId="14861"/>
          <ac:spMkLst>
            <pc:docMk/>
            <pc:sldMk cId="1217028008" sldId="352"/>
            <ac:spMk id="40" creationId="{97A2343C-CD4E-E043-B4EF-6FDD21A46ABE}"/>
          </ac:spMkLst>
        </pc:spChg>
        <pc:spChg chg="add mod topLvl">
          <ac:chgData name="One Skill" userId="8d49c830ac36a521" providerId="LiveId" clId="{8820FF1D-4FE5-9443-A052-A11EFC303D3F}" dt="2021-02-22T20:56:39.015" v="986" actId="166"/>
          <ac:spMkLst>
            <pc:docMk/>
            <pc:sldMk cId="1217028008" sldId="352"/>
            <ac:spMk id="41" creationId="{2F7764C6-B9E1-6A4E-9DB7-84FED1EBAB53}"/>
          </ac:spMkLst>
        </pc:spChg>
        <pc:spChg chg="add mod topLvl">
          <ac:chgData name="One Skill" userId="8d49c830ac36a521" providerId="LiveId" clId="{8820FF1D-4FE5-9443-A052-A11EFC303D3F}" dt="2021-02-22T20:54:00.101" v="666" actId="14861"/>
          <ac:spMkLst>
            <pc:docMk/>
            <pc:sldMk cId="1217028008" sldId="352"/>
            <ac:spMk id="42" creationId="{CA8C718F-DEA7-934B-A203-F4782D8BFC30}"/>
          </ac:spMkLst>
        </pc:spChg>
        <pc:spChg chg="add mod">
          <ac:chgData name="One Skill" userId="8d49c830ac36a521" providerId="LiveId" clId="{8820FF1D-4FE5-9443-A052-A11EFC303D3F}" dt="2021-02-22T20:56:29.164" v="985" actId="108"/>
          <ac:spMkLst>
            <pc:docMk/>
            <pc:sldMk cId="1217028008" sldId="352"/>
            <ac:spMk id="45" creationId="{9766BAD4-B13C-8242-9982-8D1D73DE3374}"/>
          </ac:spMkLst>
        </pc:spChg>
        <pc:grpChg chg="add mod">
          <ac:chgData name="One Skill" userId="8d49c830ac36a521" providerId="LiveId" clId="{8820FF1D-4FE5-9443-A052-A11EFC303D3F}" dt="2021-02-22T20:36:30.077" v="496" actId="688"/>
          <ac:grpSpMkLst>
            <pc:docMk/>
            <pc:sldMk cId="1217028008" sldId="352"/>
            <ac:grpSpMk id="9" creationId="{8ADB230A-D94D-874F-AA65-901998B2373D}"/>
          </ac:grpSpMkLst>
        </pc:grpChg>
        <pc:grpChg chg="mod">
          <ac:chgData name="One Skill" userId="8d49c830ac36a521" providerId="LiveId" clId="{8820FF1D-4FE5-9443-A052-A11EFC303D3F}" dt="2021-02-22T20:32:27.109" v="458"/>
          <ac:grpSpMkLst>
            <pc:docMk/>
            <pc:sldMk cId="1217028008" sldId="352"/>
            <ac:grpSpMk id="30" creationId="{7F4885AE-4898-1F4D-8B25-F29267D1255E}"/>
          </ac:grpSpMkLst>
        </pc:grpChg>
        <pc:grpChg chg="add del mod">
          <ac:chgData name="One Skill" userId="8d49c830ac36a521" providerId="LiveId" clId="{8820FF1D-4FE5-9443-A052-A11EFC303D3F}" dt="2021-02-22T20:34:51.505" v="483" actId="165"/>
          <ac:grpSpMkLst>
            <pc:docMk/>
            <pc:sldMk cId="1217028008" sldId="352"/>
            <ac:grpSpMk id="43" creationId="{B8712382-BBEF-B746-B21A-A0A615F7D2C0}"/>
          </ac:grpSpMkLst>
        </pc:grpChg>
        <pc:grpChg chg="add del mod">
          <ac:chgData name="One Skill" userId="8d49c830ac36a521" providerId="LiveId" clId="{8820FF1D-4FE5-9443-A052-A11EFC303D3F}" dt="2021-02-22T20:39:17.129" v="535" actId="165"/>
          <ac:grpSpMkLst>
            <pc:docMk/>
            <pc:sldMk cId="1217028008" sldId="352"/>
            <ac:grpSpMk id="44" creationId="{6923A7B7-F641-0B4F-B299-C7F8D4359926}"/>
          </ac:grpSpMkLst>
        </pc:grpChg>
      </pc:sldChg>
      <pc:sldChg chg="modSp add mod ord">
        <pc:chgData name="One Skill" userId="8d49c830ac36a521" providerId="LiveId" clId="{8820FF1D-4FE5-9443-A052-A11EFC303D3F}" dt="2021-02-22T20:58:51.417" v="1019" actId="20578"/>
        <pc:sldMkLst>
          <pc:docMk/>
          <pc:sldMk cId="769613939" sldId="353"/>
        </pc:sldMkLst>
        <pc:spChg chg="mod">
          <ac:chgData name="One Skill" userId="8d49c830ac36a521" providerId="LiveId" clId="{8820FF1D-4FE5-9443-A052-A11EFC303D3F}" dt="2021-02-22T20:57:57.868" v="1018" actId="14861"/>
          <ac:spMkLst>
            <pc:docMk/>
            <pc:sldMk cId="769613939" sldId="353"/>
            <ac:spMk id="37" creationId="{916F8893-3E85-8F4E-A9C8-218AD85ADFC3}"/>
          </ac:spMkLst>
        </pc:spChg>
        <pc:spChg chg="mod">
          <ac:chgData name="One Skill" userId="8d49c830ac36a521" providerId="LiveId" clId="{8820FF1D-4FE5-9443-A052-A11EFC303D3F}" dt="2021-02-22T20:57:57.868" v="1018" actId="14861"/>
          <ac:spMkLst>
            <pc:docMk/>
            <pc:sldMk cId="769613939" sldId="353"/>
            <ac:spMk id="38" creationId="{E950B50D-48E1-AC47-BAA9-A2F2255EAD1A}"/>
          </ac:spMkLst>
        </pc:spChg>
        <pc:spChg chg="mod">
          <ac:chgData name="One Skill" userId="8d49c830ac36a521" providerId="LiveId" clId="{8820FF1D-4FE5-9443-A052-A11EFC303D3F}" dt="2021-02-22T20:57:57.868" v="1018" actId="14861"/>
          <ac:spMkLst>
            <pc:docMk/>
            <pc:sldMk cId="769613939" sldId="353"/>
            <ac:spMk id="39" creationId="{84124928-9A8E-8946-AFDF-41933CC4AC94}"/>
          </ac:spMkLst>
        </pc:spChg>
        <pc:spChg chg="mod">
          <ac:chgData name="One Skill" userId="8d49c830ac36a521" providerId="LiveId" clId="{8820FF1D-4FE5-9443-A052-A11EFC303D3F}" dt="2021-02-22T20:57:57.868" v="1018" actId="14861"/>
          <ac:spMkLst>
            <pc:docMk/>
            <pc:sldMk cId="769613939" sldId="353"/>
            <ac:spMk id="40" creationId="{97A2343C-CD4E-E043-B4EF-6FDD21A46ABE}"/>
          </ac:spMkLst>
        </pc:spChg>
        <pc:spChg chg="mod">
          <ac:chgData name="One Skill" userId="8d49c830ac36a521" providerId="LiveId" clId="{8820FF1D-4FE5-9443-A052-A11EFC303D3F}" dt="2021-02-22T20:57:57.868" v="1018" actId="14861"/>
          <ac:spMkLst>
            <pc:docMk/>
            <pc:sldMk cId="769613939" sldId="353"/>
            <ac:spMk id="41" creationId="{2F7764C6-B9E1-6A4E-9DB7-84FED1EBAB53}"/>
          </ac:spMkLst>
        </pc:spChg>
        <pc:spChg chg="mod">
          <ac:chgData name="One Skill" userId="8d49c830ac36a521" providerId="LiveId" clId="{8820FF1D-4FE5-9443-A052-A11EFC303D3F}" dt="2021-02-22T20:57:57.868" v="1018" actId="14861"/>
          <ac:spMkLst>
            <pc:docMk/>
            <pc:sldMk cId="769613939" sldId="353"/>
            <ac:spMk id="42" creationId="{CA8C718F-DEA7-934B-A203-F4782D8BFC30}"/>
          </ac:spMkLst>
        </pc:spChg>
        <pc:spChg chg="mod">
          <ac:chgData name="One Skill" userId="8d49c830ac36a521" providerId="LiveId" clId="{8820FF1D-4FE5-9443-A052-A11EFC303D3F}" dt="2021-02-22T20:57:57.868" v="1018" actId="14861"/>
          <ac:spMkLst>
            <pc:docMk/>
            <pc:sldMk cId="769613939" sldId="353"/>
            <ac:spMk id="45" creationId="{9766BAD4-B13C-8242-9982-8D1D73DE3374}"/>
          </ac:spMkLst>
        </pc:spChg>
      </pc:sldChg>
      <pc:sldChg chg="modSp add mod setBg chgLayout modNotesTx">
        <pc:chgData name="One Skill" userId="8d49c830ac36a521" providerId="LiveId" clId="{8820FF1D-4FE5-9443-A052-A11EFC303D3F}" dt="2021-02-27T08:50:13.624" v="1140" actId="700"/>
        <pc:sldMkLst>
          <pc:docMk/>
          <pc:sldMk cId="222173749" sldId="354"/>
        </pc:sldMkLst>
        <pc:spChg chg="mod ord">
          <ac:chgData name="One Skill" userId="8d49c830ac36a521" providerId="LiveId" clId="{8820FF1D-4FE5-9443-A052-A11EFC303D3F}" dt="2021-02-27T08:50:13.624" v="1140" actId="700"/>
          <ac:spMkLst>
            <pc:docMk/>
            <pc:sldMk cId="222173749" sldId="354"/>
            <ac:spMk id="3" creationId="{FAAE427D-436C-714F-9F91-7B9674B17C36}"/>
          </ac:spMkLst>
        </pc:spChg>
        <pc:spChg chg="mod ord">
          <ac:chgData name="One Skill" userId="8d49c830ac36a521" providerId="LiveId" clId="{8820FF1D-4FE5-9443-A052-A11EFC303D3F}" dt="2021-02-27T08:50:13.624" v="1140" actId="700"/>
          <ac:spMkLst>
            <pc:docMk/>
            <pc:sldMk cId="222173749" sldId="354"/>
            <ac:spMk id="4" creationId="{4684C13F-24E7-8149-B122-B60A73F29053}"/>
          </ac:spMkLst>
        </pc:spChg>
        <pc:spChg chg="mod">
          <ac:chgData name="One Skill" userId="8d49c830ac36a521" providerId="LiveId" clId="{8820FF1D-4FE5-9443-A052-A11EFC303D3F}" dt="2021-02-22T21:00:36.588" v="1115" actId="207"/>
          <ac:spMkLst>
            <pc:docMk/>
            <pc:sldMk cId="222173749" sldId="354"/>
            <ac:spMk id="45" creationId="{9766BAD4-B13C-8242-9982-8D1D73DE3374}"/>
          </ac:spMkLst>
        </pc:spChg>
      </pc:sldChg>
      <pc:sldChg chg="addSp delSp modSp new del mod modClrScheme delAnim modAnim chgLayout">
        <pc:chgData name="One Skill" userId="8d49c830ac36a521" providerId="LiveId" clId="{8820FF1D-4FE5-9443-A052-A11EFC303D3F}" dt="2021-02-23T09:01:19.303" v="1124" actId="2696"/>
        <pc:sldMkLst>
          <pc:docMk/>
          <pc:sldMk cId="1908607480" sldId="355"/>
        </pc:sldMkLst>
        <pc:spChg chg="del">
          <ac:chgData name="One Skill" userId="8d49c830ac36a521" providerId="LiveId" clId="{8820FF1D-4FE5-9443-A052-A11EFC303D3F}" dt="2021-02-23T08:56:42.597" v="1117" actId="700"/>
          <ac:spMkLst>
            <pc:docMk/>
            <pc:sldMk cId="1908607480" sldId="355"/>
            <ac:spMk id="2" creationId="{D4871738-30DD-0544-9829-8A44AFB7ADBE}"/>
          </ac:spMkLst>
        </pc:spChg>
        <pc:spChg chg="mod ord">
          <ac:chgData name="One Skill" userId="8d49c830ac36a521" providerId="LiveId" clId="{8820FF1D-4FE5-9443-A052-A11EFC303D3F}" dt="2021-02-23T08:56:42.597" v="1117" actId="700"/>
          <ac:spMkLst>
            <pc:docMk/>
            <pc:sldMk cId="1908607480" sldId="355"/>
            <ac:spMk id="3" creationId="{2ED90476-9888-9042-9850-EB3B071776FF}"/>
          </ac:spMkLst>
        </pc:spChg>
        <pc:spChg chg="mod ord">
          <ac:chgData name="One Skill" userId="8d49c830ac36a521" providerId="LiveId" clId="{8820FF1D-4FE5-9443-A052-A11EFC303D3F}" dt="2021-02-23T08:56:42.597" v="1117" actId="700"/>
          <ac:spMkLst>
            <pc:docMk/>
            <pc:sldMk cId="1908607480" sldId="355"/>
            <ac:spMk id="4" creationId="{7C2CA86D-9A67-284B-8439-091EF7F4224E}"/>
          </ac:spMkLst>
        </pc:spChg>
        <pc:spChg chg="mod">
          <ac:chgData name="One Skill" userId="8d49c830ac36a521" providerId="LiveId" clId="{8820FF1D-4FE5-9443-A052-A11EFC303D3F}" dt="2021-02-23T08:57:05.225" v="1119"/>
          <ac:spMkLst>
            <pc:docMk/>
            <pc:sldMk cId="1908607480" sldId="355"/>
            <ac:spMk id="7" creationId="{55FAA4BD-F064-1F49-857D-F45042F15422}"/>
          </ac:spMkLst>
        </pc:spChg>
        <pc:spChg chg="mod">
          <ac:chgData name="One Skill" userId="8d49c830ac36a521" providerId="LiveId" clId="{8820FF1D-4FE5-9443-A052-A11EFC303D3F}" dt="2021-02-23T08:57:05.225" v="1119"/>
          <ac:spMkLst>
            <pc:docMk/>
            <pc:sldMk cId="1908607480" sldId="355"/>
            <ac:spMk id="8" creationId="{32D55155-E829-DC48-8015-CF6A79C4C9A1}"/>
          </ac:spMkLst>
        </pc:spChg>
        <pc:grpChg chg="add del mod">
          <ac:chgData name="One Skill" userId="8d49c830ac36a521" providerId="LiveId" clId="{8820FF1D-4FE5-9443-A052-A11EFC303D3F}" dt="2021-02-23T09:01:17.317" v="1123" actId="478"/>
          <ac:grpSpMkLst>
            <pc:docMk/>
            <pc:sldMk cId="1908607480" sldId="355"/>
            <ac:grpSpMk id="6" creationId="{86FC278E-FF5A-5D4F-BF56-37F976922F88}"/>
          </ac:grpSpMkLst>
        </pc:grpChg>
        <pc:picChg chg="mod">
          <ac:chgData name="One Skill" userId="8d49c830ac36a521" providerId="LiveId" clId="{8820FF1D-4FE5-9443-A052-A11EFC303D3F}" dt="2021-02-23T08:57:05.225" v="1119"/>
          <ac:picMkLst>
            <pc:docMk/>
            <pc:sldMk cId="1908607480" sldId="355"/>
            <ac:picMk id="9" creationId="{534E501F-8F54-4B40-966B-397F8E5AFCA1}"/>
          </ac:picMkLst>
        </pc:picChg>
        <pc:picChg chg="add del mod">
          <ac:chgData name="One Skill" userId="8d49c830ac36a521" providerId="LiveId" clId="{8820FF1D-4FE5-9443-A052-A11EFC303D3F}" dt="2021-02-23T09:01:07.514" v="1122" actId="21"/>
          <ac:picMkLst>
            <pc:docMk/>
            <pc:sldMk cId="1908607480" sldId="355"/>
            <ac:picMk id="1026" creationId="{0BFE95F8-BF94-114C-9C87-D1164B00BDAA}"/>
          </ac:picMkLst>
        </pc:picChg>
      </pc:sldChg>
      <pc:sldChg chg="modSp mod modClrScheme chgLayout">
        <pc:chgData name="One Skill" userId="8d49c830ac36a521" providerId="LiveId" clId="{8820FF1D-4FE5-9443-A052-A11EFC303D3F}" dt="2021-02-27T08:50:13.624" v="1140" actId="700"/>
        <pc:sldMkLst>
          <pc:docMk/>
          <pc:sldMk cId="411625654" sldId="356"/>
        </pc:sldMkLst>
        <pc:spChg chg="mod ord">
          <ac:chgData name="One Skill" userId="8d49c830ac36a521" providerId="LiveId" clId="{8820FF1D-4FE5-9443-A052-A11EFC303D3F}" dt="2021-02-27T08:50:13.624" v="1140" actId="700"/>
          <ac:spMkLst>
            <pc:docMk/>
            <pc:sldMk cId="411625654" sldId="356"/>
            <ac:spMk id="2" creationId="{D1E2047E-FC4D-49C7-A99A-88C5999A27B6}"/>
          </ac:spMkLst>
        </pc:spChg>
        <pc:spChg chg="mod ord">
          <ac:chgData name="One Skill" userId="8d49c830ac36a521" providerId="LiveId" clId="{8820FF1D-4FE5-9443-A052-A11EFC303D3F}" dt="2021-02-27T08:50:13.624" v="1140" actId="700"/>
          <ac:spMkLst>
            <pc:docMk/>
            <pc:sldMk cId="411625654" sldId="356"/>
            <ac:spMk id="3" creationId="{605F453A-692C-42FB-A714-E87C31348B86}"/>
          </ac:spMkLst>
        </pc:spChg>
      </pc:sldChg>
      <pc:sldMasterChg chg="addSldLayout delSldLayout modSldLayout">
        <pc:chgData name="One Skill" userId="8d49c830ac36a521" providerId="LiveId" clId="{8820FF1D-4FE5-9443-A052-A11EFC303D3F}" dt="2021-02-27T08:50:20.066" v="1141" actId="2696"/>
        <pc:sldMasterMkLst>
          <pc:docMk/>
          <pc:sldMasterMk cId="1627834671" sldId="2147483660"/>
        </pc:sldMasterMkLst>
        <pc:sldLayoutChg chg="addSp delSp modSp mod">
          <pc:chgData name="One Skill" userId="8d49c830ac36a521" providerId="LiveId" clId="{8820FF1D-4FE5-9443-A052-A11EFC303D3F}" dt="2021-02-22T19:58:27.275" v="237" actId="478"/>
          <pc:sldLayoutMkLst>
            <pc:docMk/>
            <pc:sldMasterMk cId="1627834671" sldId="2147483660"/>
            <pc:sldLayoutMk cId="3352892251" sldId="2147483667"/>
          </pc:sldLayoutMkLst>
          <pc:spChg chg="add del">
            <ac:chgData name="One Skill" userId="8d49c830ac36a521" providerId="LiveId" clId="{8820FF1D-4FE5-9443-A052-A11EFC303D3F}" dt="2021-02-22T19:58:00.302" v="231" actId="11529"/>
            <ac:spMkLst>
              <pc:docMk/>
              <pc:sldMasterMk cId="1627834671" sldId="2147483660"/>
              <pc:sldLayoutMk cId="3352892251" sldId="2147483667"/>
              <ac:spMk id="5" creationId="{00D60FE8-F289-854E-8987-83C4CBE307C8}"/>
            </ac:spMkLst>
          </pc:spChg>
          <pc:spChg chg="add del mod">
            <ac:chgData name="One Skill" userId="8d49c830ac36a521" providerId="LiveId" clId="{8820FF1D-4FE5-9443-A052-A11EFC303D3F}" dt="2021-02-22T19:58:03.887" v="232" actId="478"/>
            <ac:spMkLst>
              <pc:docMk/>
              <pc:sldMasterMk cId="1627834671" sldId="2147483660"/>
              <pc:sldLayoutMk cId="3352892251" sldId="2147483667"/>
              <ac:spMk id="6" creationId="{321837A3-784C-2949-A681-F84381A5FCEF}"/>
            </ac:spMkLst>
          </pc:spChg>
          <pc:spChg chg="add del">
            <ac:chgData name="One Skill" userId="8d49c830ac36a521" providerId="LiveId" clId="{8820FF1D-4FE5-9443-A052-A11EFC303D3F}" dt="2021-02-22T19:58:14.439" v="233" actId="11529"/>
            <ac:spMkLst>
              <pc:docMk/>
              <pc:sldMasterMk cId="1627834671" sldId="2147483660"/>
              <pc:sldLayoutMk cId="3352892251" sldId="2147483667"/>
              <ac:spMk id="7" creationId="{CD321BB4-38FB-FE40-80F0-4D8888C6F99F}"/>
            </ac:spMkLst>
          </pc:spChg>
          <pc:spChg chg="add del mod">
            <ac:chgData name="One Skill" userId="8d49c830ac36a521" providerId="LiveId" clId="{8820FF1D-4FE5-9443-A052-A11EFC303D3F}" dt="2021-02-22T19:58:27.275" v="237" actId="478"/>
            <ac:spMkLst>
              <pc:docMk/>
              <pc:sldMasterMk cId="1627834671" sldId="2147483660"/>
              <pc:sldLayoutMk cId="3352892251" sldId="2147483667"/>
              <ac:spMk id="8" creationId="{8030D733-7CEA-5C4B-8D54-CE882C314005}"/>
            </ac:spMkLst>
          </pc:spChg>
        </pc:sldLayoutChg>
        <pc:sldLayoutChg chg="del">
          <pc:chgData name="One Skill" userId="8d49c830ac36a521" providerId="LiveId" clId="{8820FF1D-4FE5-9443-A052-A11EFC303D3F}" dt="2021-02-27T08:50:04.408" v="1130" actId="2696"/>
          <pc:sldLayoutMkLst>
            <pc:docMk/>
            <pc:sldMasterMk cId="1627834671" sldId="2147483660"/>
            <pc:sldLayoutMk cId="284009710" sldId="2147483668"/>
          </pc:sldLayoutMkLst>
        </pc:sldLayoutChg>
        <pc:sldLayoutChg chg="del">
          <pc:chgData name="One Skill" userId="8d49c830ac36a521" providerId="LiveId" clId="{8820FF1D-4FE5-9443-A052-A11EFC303D3F}" dt="2021-02-27T08:50:04.409" v="1131" actId="2696"/>
          <pc:sldLayoutMkLst>
            <pc:docMk/>
            <pc:sldMasterMk cId="1627834671" sldId="2147483660"/>
            <pc:sldLayoutMk cId="2935739820" sldId="2147483669"/>
          </pc:sldLayoutMkLst>
        </pc:sldLayoutChg>
        <pc:sldLayoutChg chg="del">
          <pc:chgData name="One Skill" userId="8d49c830ac36a521" providerId="LiveId" clId="{8820FF1D-4FE5-9443-A052-A11EFC303D3F}" dt="2021-02-27T08:50:04.404" v="1128" actId="2696"/>
          <pc:sldLayoutMkLst>
            <pc:docMk/>
            <pc:sldMasterMk cId="1627834671" sldId="2147483660"/>
            <pc:sldLayoutMk cId="234739110" sldId="2147483670"/>
          </pc:sldLayoutMkLst>
        </pc:sldLayoutChg>
        <pc:sldLayoutChg chg="del">
          <pc:chgData name="One Skill" userId="8d49c830ac36a521" providerId="LiveId" clId="{8820FF1D-4FE5-9443-A052-A11EFC303D3F}" dt="2021-02-27T08:50:04.416" v="1136" actId="2696"/>
          <pc:sldLayoutMkLst>
            <pc:docMk/>
            <pc:sldMasterMk cId="1627834671" sldId="2147483660"/>
            <pc:sldLayoutMk cId="1190251355" sldId="2147483671"/>
          </pc:sldLayoutMkLst>
        </pc:sldLayoutChg>
        <pc:sldLayoutChg chg="del">
          <pc:chgData name="One Skill" userId="8d49c830ac36a521" providerId="LiveId" clId="{8820FF1D-4FE5-9443-A052-A11EFC303D3F}" dt="2021-02-27T08:50:04.406" v="1129" actId="2696"/>
          <pc:sldLayoutMkLst>
            <pc:docMk/>
            <pc:sldMasterMk cId="1627834671" sldId="2147483660"/>
            <pc:sldLayoutMk cId="1270351455" sldId="2147483672"/>
          </pc:sldLayoutMkLst>
        </pc:sldLayoutChg>
        <pc:sldLayoutChg chg="del">
          <pc:chgData name="One Skill" userId="8d49c830ac36a521" providerId="LiveId" clId="{8820FF1D-4FE5-9443-A052-A11EFC303D3F}" dt="2021-02-27T08:50:04.415" v="1135" actId="2696"/>
          <pc:sldLayoutMkLst>
            <pc:docMk/>
            <pc:sldMasterMk cId="1627834671" sldId="2147483660"/>
            <pc:sldLayoutMk cId="112922901" sldId="2147483673"/>
          </pc:sldLayoutMkLst>
        </pc:sldLayoutChg>
        <pc:sldLayoutChg chg="del">
          <pc:chgData name="One Skill" userId="8d49c830ac36a521" providerId="LiveId" clId="{8820FF1D-4FE5-9443-A052-A11EFC303D3F}" dt="2021-02-27T08:50:04.411" v="1133" actId="2696"/>
          <pc:sldLayoutMkLst>
            <pc:docMk/>
            <pc:sldMasterMk cId="1627834671" sldId="2147483660"/>
            <pc:sldLayoutMk cId="2585344983" sldId="2147483676"/>
          </pc:sldLayoutMkLst>
        </pc:sldLayoutChg>
        <pc:sldLayoutChg chg="del">
          <pc:chgData name="One Skill" userId="8d49c830ac36a521" providerId="LiveId" clId="{8820FF1D-4FE5-9443-A052-A11EFC303D3F}" dt="2021-02-27T08:50:04.414" v="1134" actId="2696"/>
          <pc:sldLayoutMkLst>
            <pc:docMk/>
            <pc:sldMasterMk cId="1627834671" sldId="2147483660"/>
            <pc:sldLayoutMk cId="2545512432" sldId="2147483677"/>
          </pc:sldLayoutMkLst>
        </pc:sldLayoutChg>
        <pc:sldLayoutChg chg="del">
          <pc:chgData name="One Skill" userId="8d49c830ac36a521" providerId="LiveId" clId="{8820FF1D-4FE5-9443-A052-A11EFC303D3F}" dt="2021-02-27T08:50:04.418" v="1137" actId="2696"/>
          <pc:sldLayoutMkLst>
            <pc:docMk/>
            <pc:sldMasterMk cId="1627834671" sldId="2147483660"/>
            <pc:sldLayoutMk cId="3370387864" sldId="2147483678"/>
          </pc:sldLayoutMkLst>
        </pc:sldLayoutChg>
        <pc:sldLayoutChg chg="del">
          <pc:chgData name="One Skill" userId="8d49c830ac36a521" providerId="LiveId" clId="{8820FF1D-4FE5-9443-A052-A11EFC303D3F}" dt="2021-02-27T08:49:45.468" v="1125" actId="2696"/>
          <pc:sldLayoutMkLst>
            <pc:docMk/>
            <pc:sldMasterMk cId="1627834671" sldId="2147483660"/>
            <pc:sldLayoutMk cId="1536578383" sldId="2147483679"/>
          </pc:sldLayoutMkLst>
        </pc:sldLayoutChg>
        <pc:sldLayoutChg chg="del">
          <pc:chgData name="One Skill" userId="8d49c830ac36a521" providerId="LiveId" clId="{8820FF1D-4FE5-9443-A052-A11EFC303D3F}" dt="2021-02-27T08:50:04.410" v="1132" actId="2696"/>
          <pc:sldLayoutMkLst>
            <pc:docMk/>
            <pc:sldMasterMk cId="1627834671" sldId="2147483660"/>
            <pc:sldLayoutMk cId="2689340100" sldId="2147483680"/>
          </pc:sldLayoutMkLst>
        </pc:sldLayoutChg>
        <pc:sldLayoutChg chg="addSp delSp modSp add mod">
          <pc:chgData name="One Skill" userId="8d49c830ac36a521" providerId="LiveId" clId="{8820FF1D-4FE5-9443-A052-A11EFC303D3F}" dt="2021-02-22T20:28:35.996" v="442"/>
          <pc:sldLayoutMkLst>
            <pc:docMk/>
            <pc:sldMasterMk cId="1627834671" sldId="2147483660"/>
            <pc:sldLayoutMk cId="156645309" sldId="2147483681"/>
          </pc:sldLayoutMkLst>
          <pc:spChg chg="add del mod">
            <ac:chgData name="One Skill" userId="8d49c830ac36a521" providerId="LiveId" clId="{8820FF1D-4FE5-9443-A052-A11EFC303D3F}" dt="2021-02-22T20:28:35.996" v="442"/>
            <ac:spMkLst>
              <pc:docMk/>
              <pc:sldMasterMk cId="1627834671" sldId="2147483660"/>
              <pc:sldLayoutMk cId="156645309" sldId="2147483681"/>
              <ac:spMk id="5" creationId="{96E87886-4FAB-E043-9F2B-BD492376A48F}"/>
            </ac:spMkLst>
          </pc:spChg>
          <pc:spChg chg="add del">
            <ac:chgData name="One Skill" userId="8d49c830ac36a521" providerId="LiveId" clId="{8820FF1D-4FE5-9443-A052-A11EFC303D3F}" dt="2021-02-22T20:28:26.163" v="440" actId="11529"/>
            <ac:spMkLst>
              <pc:docMk/>
              <pc:sldMasterMk cId="1627834671" sldId="2147483660"/>
              <pc:sldLayoutMk cId="156645309" sldId="2147483681"/>
              <ac:spMk id="6" creationId="{D8F9752D-B98E-3343-8A02-EE75B18BAE27}"/>
            </ac:spMkLst>
          </pc:spChg>
          <pc:spChg chg="add del mod">
            <ac:chgData name="One Skill" userId="8d49c830ac36a521" providerId="LiveId" clId="{8820FF1D-4FE5-9443-A052-A11EFC303D3F}" dt="2021-02-22T20:28:35.996" v="442"/>
            <ac:spMkLst>
              <pc:docMk/>
              <pc:sldMasterMk cId="1627834671" sldId="2147483660"/>
              <pc:sldLayoutMk cId="156645309" sldId="2147483681"/>
              <ac:spMk id="7" creationId="{BE6D56CF-43B6-1E4A-B17D-AE4880A08BEB}"/>
            </ac:spMkLst>
          </pc:spChg>
          <pc:spChg chg="mod">
            <ac:chgData name="One Skill" userId="8d49c830ac36a521" providerId="LiveId" clId="{8820FF1D-4FE5-9443-A052-A11EFC303D3F}" dt="2021-02-22T20:28:35.996" v="442"/>
            <ac:spMkLst>
              <pc:docMk/>
              <pc:sldMasterMk cId="1627834671" sldId="2147483660"/>
              <pc:sldLayoutMk cId="156645309" sldId="2147483681"/>
              <ac:spMk id="8" creationId="{9AF41DC2-F263-D34F-A8E5-8C139C232F13}"/>
            </ac:spMkLst>
          </pc:spChg>
        </pc:sldLayoutChg>
        <pc:sldLayoutChg chg="del">
          <pc:chgData name="One Skill" userId="8d49c830ac36a521" providerId="LiveId" clId="{8820FF1D-4FE5-9443-A052-A11EFC303D3F}" dt="2021-02-27T08:50:20.066" v="1141" actId="2696"/>
          <pc:sldLayoutMkLst>
            <pc:docMk/>
            <pc:sldMasterMk cId="1627834671" sldId="2147483660"/>
            <pc:sldLayoutMk cId="1648401643" sldId="2147483681"/>
          </pc:sldLayoutMkLst>
        </pc:sldLayoutChg>
      </pc:sldMasterChg>
      <pc:sldMasterChg chg="del delSldLayout">
        <pc:chgData name="One Skill" userId="8d49c830ac36a521" providerId="LiveId" clId="{8820FF1D-4FE5-9443-A052-A11EFC303D3F}" dt="2021-02-27T08:50:07.378" v="1139" actId="2696"/>
        <pc:sldMasterMkLst>
          <pc:docMk/>
          <pc:sldMasterMk cId="1778902594" sldId="2147483674"/>
        </pc:sldMasterMkLst>
        <pc:sldLayoutChg chg="del">
          <pc:chgData name="One Skill" userId="8d49c830ac36a521" providerId="LiveId" clId="{8820FF1D-4FE5-9443-A052-A11EFC303D3F}" dt="2021-02-27T08:50:07.374" v="1138" actId="2696"/>
          <pc:sldLayoutMkLst>
            <pc:docMk/>
            <pc:sldMasterMk cId="1778902594" sldId="2147483674"/>
            <pc:sldLayoutMk cId="3689693132" sldId="2147483675"/>
          </pc:sldLayoutMkLst>
        </pc:sldLayoutChg>
      </pc:sldMasterChg>
    </pc:docChg>
  </pc:docChgLst>
  <pc:docChgLst>
    <pc:chgData name="One Skill" userId="8d49c830ac36a521" providerId="LiveId" clId="{826B815A-E969-48AA-B297-0507EB5E3A40}"/>
    <pc:docChg chg="undo custSel addSld delSld modSld modMainMaster">
      <pc:chgData name="One Skill" userId="8d49c830ac36a521" providerId="LiveId" clId="{826B815A-E969-48AA-B297-0507EB5E3A40}" dt="2021-02-12T17:49:56.591" v="308"/>
      <pc:docMkLst>
        <pc:docMk/>
      </pc:docMkLst>
      <pc:sldChg chg="modSp mod">
        <pc:chgData name="One Skill" userId="8d49c830ac36a521" providerId="LiveId" clId="{826B815A-E969-48AA-B297-0507EB5E3A40}" dt="2021-02-12T16:29:49.392" v="2" actId="208"/>
        <pc:sldMkLst>
          <pc:docMk/>
          <pc:sldMk cId="2517674083" sldId="272"/>
        </pc:sldMkLst>
        <pc:spChg chg="mod">
          <ac:chgData name="One Skill" userId="8d49c830ac36a521" providerId="LiveId" clId="{826B815A-E969-48AA-B297-0507EB5E3A40}" dt="2021-02-12T16:29:29.322" v="0" actId="208"/>
          <ac:spMkLst>
            <pc:docMk/>
            <pc:sldMk cId="2517674083" sldId="272"/>
            <ac:spMk id="23" creationId="{99AF4F69-79C8-4764-92E5-23C1A5640D21}"/>
          </ac:spMkLst>
        </pc:spChg>
        <pc:spChg chg="mod">
          <ac:chgData name="One Skill" userId="8d49c830ac36a521" providerId="LiveId" clId="{826B815A-E969-48AA-B297-0507EB5E3A40}" dt="2021-02-12T16:29:34.391" v="1" actId="208"/>
          <ac:spMkLst>
            <pc:docMk/>
            <pc:sldMk cId="2517674083" sldId="272"/>
            <ac:spMk id="25" creationId="{AD2D3BF0-6BBD-4E42-AEFE-529DA177002E}"/>
          </ac:spMkLst>
        </pc:spChg>
        <pc:spChg chg="mod">
          <ac:chgData name="One Skill" userId="8d49c830ac36a521" providerId="LiveId" clId="{826B815A-E969-48AA-B297-0507EB5E3A40}" dt="2021-02-12T16:29:49.392" v="2" actId="208"/>
          <ac:spMkLst>
            <pc:docMk/>
            <pc:sldMk cId="2517674083" sldId="272"/>
            <ac:spMk id="26" creationId="{86BCCB61-AD71-4745-B517-586E796FC3B9}"/>
          </ac:spMkLst>
        </pc:spChg>
      </pc:sldChg>
      <pc:sldChg chg="addSp delSp modSp add del mod modClrScheme delAnim modAnim chgLayout">
        <pc:chgData name="One Skill" userId="8d49c830ac36a521" providerId="LiveId" clId="{826B815A-E969-48AA-B297-0507EB5E3A40}" dt="2021-02-12T17:33:36.235" v="135" actId="47"/>
        <pc:sldMkLst>
          <pc:docMk/>
          <pc:sldMk cId="573978677" sldId="273"/>
        </pc:sldMkLst>
        <pc:spChg chg="mod ord">
          <ac:chgData name="One Skill" userId="8d49c830ac36a521" providerId="LiveId" clId="{826B815A-E969-48AA-B297-0507EB5E3A40}" dt="2021-02-12T17:29:18.365" v="125" actId="700"/>
          <ac:spMkLst>
            <pc:docMk/>
            <pc:sldMk cId="573978677" sldId="273"/>
            <ac:spMk id="2" creationId="{51A2E647-26C9-4D3D-980D-569E53FF5F26}"/>
          </ac:spMkLst>
        </pc:spChg>
        <pc:spChg chg="mod ord">
          <ac:chgData name="One Skill" userId="8d49c830ac36a521" providerId="LiveId" clId="{826B815A-E969-48AA-B297-0507EB5E3A40}" dt="2021-02-12T17:29:18.365" v="125" actId="700"/>
          <ac:spMkLst>
            <pc:docMk/>
            <pc:sldMk cId="573978677" sldId="273"/>
            <ac:spMk id="3" creationId="{7A57780C-F1DE-406A-A9AD-DDCA21D464B2}"/>
          </ac:spMkLst>
        </pc:spChg>
        <pc:spChg chg="add del ord">
          <ac:chgData name="One Skill" userId="8d49c830ac36a521" providerId="LiveId" clId="{826B815A-E969-48AA-B297-0507EB5E3A40}" dt="2021-02-12T17:21:48.764" v="24"/>
          <ac:spMkLst>
            <pc:docMk/>
            <pc:sldMk cId="573978677" sldId="273"/>
            <ac:spMk id="4" creationId="{97355EB9-80D0-43CA-B5D4-BA62C468D423}"/>
          </ac:spMkLst>
        </pc:spChg>
        <pc:spChg chg="add del mod ord">
          <ac:chgData name="One Skill" userId="8d49c830ac36a521" providerId="LiveId" clId="{826B815A-E969-48AA-B297-0507EB5E3A40}" dt="2021-02-12T17:19:27.989" v="14" actId="700"/>
          <ac:spMkLst>
            <pc:docMk/>
            <pc:sldMk cId="573978677" sldId="273"/>
            <ac:spMk id="4" creationId="{F4F6A6EF-608E-48A6-8D52-72F373129EA4}"/>
          </ac:spMkLst>
        </pc:spChg>
        <pc:spChg chg="add del mod">
          <ac:chgData name="One Skill" userId="8d49c830ac36a521" providerId="LiveId" clId="{826B815A-E969-48AA-B297-0507EB5E3A40}" dt="2021-02-12T17:21:48.764" v="24"/>
          <ac:spMkLst>
            <pc:docMk/>
            <pc:sldMk cId="573978677" sldId="273"/>
            <ac:spMk id="5" creationId="{80709571-75E5-4AE6-8C3C-F4E35D80538C}"/>
          </ac:spMkLst>
        </pc:spChg>
        <pc:spChg chg="del mod">
          <ac:chgData name="One Skill" userId="8d49c830ac36a521" providerId="LiveId" clId="{826B815A-E969-48AA-B297-0507EB5E3A40}" dt="2021-02-12T17:28:40.148" v="118" actId="21"/>
          <ac:spMkLst>
            <pc:docMk/>
            <pc:sldMk cId="573978677" sldId="273"/>
            <ac:spMk id="6" creationId="{9C6DD7EF-23E2-4628-8823-CA71A1ED1A2D}"/>
          </ac:spMkLst>
        </pc:spChg>
        <pc:spChg chg="mod topLvl">
          <ac:chgData name="One Skill" userId="8d49c830ac36a521" providerId="LiveId" clId="{826B815A-E969-48AA-B297-0507EB5E3A40}" dt="2021-02-12T17:27:42.018" v="111" actId="164"/>
          <ac:spMkLst>
            <pc:docMk/>
            <pc:sldMk cId="573978677" sldId="273"/>
            <ac:spMk id="8" creationId="{783D99BE-9680-4BFE-8AAD-2BD3292183B2}"/>
          </ac:spMkLst>
        </pc:spChg>
        <pc:spChg chg="mod topLvl">
          <ac:chgData name="One Skill" userId="8d49c830ac36a521" providerId="LiveId" clId="{826B815A-E969-48AA-B297-0507EB5E3A40}" dt="2021-02-12T17:27:42.018" v="111" actId="164"/>
          <ac:spMkLst>
            <pc:docMk/>
            <pc:sldMk cId="573978677" sldId="273"/>
            <ac:spMk id="9" creationId="{C943FE2C-BEAE-4264-ABA3-53B087476156}"/>
          </ac:spMkLst>
        </pc:spChg>
        <pc:spChg chg="mod">
          <ac:chgData name="One Skill" userId="8d49c830ac36a521" providerId="LiveId" clId="{826B815A-E969-48AA-B297-0507EB5E3A40}" dt="2021-02-12T17:27:01.983" v="99" actId="165"/>
          <ac:spMkLst>
            <pc:docMk/>
            <pc:sldMk cId="573978677" sldId="273"/>
            <ac:spMk id="11" creationId="{AB3E4E53-D160-47AD-8578-1D90AF00630F}"/>
          </ac:spMkLst>
        </pc:spChg>
        <pc:spChg chg="del mod ord">
          <ac:chgData name="One Skill" userId="8d49c830ac36a521" providerId="LiveId" clId="{826B815A-E969-48AA-B297-0507EB5E3A40}" dt="2021-02-12T17:19:31.302" v="15" actId="478"/>
          <ac:spMkLst>
            <pc:docMk/>
            <pc:sldMk cId="573978677" sldId="273"/>
            <ac:spMk id="12" creationId="{41D03973-D7EE-41FB-B928-7E5CEFE7AF7A}"/>
          </ac:spMkLst>
        </pc:spChg>
        <pc:spChg chg="del mod ord">
          <ac:chgData name="One Skill" userId="8d49c830ac36a521" providerId="LiveId" clId="{826B815A-E969-48AA-B297-0507EB5E3A40}" dt="2021-02-12T17:19:15.393" v="13" actId="478"/>
          <ac:spMkLst>
            <pc:docMk/>
            <pc:sldMk cId="573978677" sldId="273"/>
            <ac:spMk id="13" creationId="{26CDF25F-EC85-46AB-8690-B30465E529E7}"/>
          </ac:spMkLst>
        </pc:spChg>
        <pc:spChg chg="mod topLvl">
          <ac:chgData name="One Skill" userId="8d49c830ac36a521" providerId="LiveId" clId="{826B815A-E969-48AA-B297-0507EB5E3A40}" dt="2021-02-12T17:27:43.110" v="112" actId="164"/>
          <ac:spMkLst>
            <pc:docMk/>
            <pc:sldMk cId="573978677" sldId="273"/>
            <ac:spMk id="14" creationId="{827AA947-4AC0-4D57-96F5-E4BCB047F4C1}"/>
          </ac:spMkLst>
        </pc:spChg>
        <pc:spChg chg="mod topLvl">
          <ac:chgData name="One Skill" userId="8d49c830ac36a521" providerId="LiveId" clId="{826B815A-E969-48AA-B297-0507EB5E3A40}" dt="2021-02-12T17:27:43.110" v="112" actId="164"/>
          <ac:spMkLst>
            <pc:docMk/>
            <pc:sldMk cId="573978677" sldId="273"/>
            <ac:spMk id="15" creationId="{FE68D456-4823-466B-872B-221C45FBDC62}"/>
          </ac:spMkLst>
        </pc:spChg>
        <pc:spChg chg="mod">
          <ac:chgData name="One Skill" userId="8d49c830ac36a521" providerId="LiveId" clId="{826B815A-E969-48AA-B297-0507EB5E3A40}" dt="2021-02-12T17:27:01.983" v="99" actId="165"/>
          <ac:spMkLst>
            <pc:docMk/>
            <pc:sldMk cId="573978677" sldId="273"/>
            <ac:spMk id="17" creationId="{89ED02C1-C65D-4763-ADC3-F205C3C73737}"/>
          </ac:spMkLst>
        </pc:spChg>
        <pc:spChg chg="mod topLvl">
          <ac:chgData name="One Skill" userId="8d49c830ac36a521" providerId="LiveId" clId="{826B815A-E969-48AA-B297-0507EB5E3A40}" dt="2021-02-12T17:27:44.452" v="113" actId="164"/>
          <ac:spMkLst>
            <pc:docMk/>
            <pc:sldMk cId="573978677" sldId="273"/>
            <ac:spMk id="20" creationId="{619849B5-26BB-435B-99DB-7753B4CBBEE1}"/>
          </ac:spMkLst>
        </pc:spChg>
        <pc:spChg chg="mod topLvl">
          <ac:chgData name="One Skill" userId="8d49c830ac36a521" providerId="LiveId" clId="{826B815A-E969-48AA-B297-0507EB5E3A40}" dt="2021-02-12T17:27:44.452" v="113" actId="164"/>
          <ac:spMkLst>
            <pc:docMk/>
            <pc:sldMk cId="573978677" sldId="273"/>
            <ac:spMk id="21" creationId="{1DEFB502-4487-495B-BC62-AA40605BD26E}"/>
          </ac:spMkLst>
        </pc:spChg>
        <pc:spChg chg="mod">
          <ac:chgData name="One Skill" userId="8d49c830ac36a521" providerId="LiveId" clId="{826B815A-E969-48AA-B297-0507EB5E3A40}" dt="2021-02-12T17:27:01.983" v="99" actId="165"/>
          <ac:spMkLst>
            <pc:docMk/>
            <pc:sldMk cId="573978677" sldId="273"/>
            <ac:spMk id="23" creationId="{3423D3CD-7BDC-4941-87BE-CD683D52C5E4}"/>
          </ac:spMkLst>
        </pc:spChg>
        <pc:spChg chg="del">
          <ac:chgData name="One Skill" userId="8d49c830ac36a521" providerId="LiveId" clId="{826B815A-E969-48AA-B297-0507EB5E3A40}" dt="2021-02-12T17:18:47.471" v="7" actId="478"/>
          <ac:spMkLst>
            <pc:docMk/>
            <pc:sldMk cId="573978677" sldId="273"/>
            <ac:spMk id="23" creationId="{99AF4F69-79C8-4764-92E5-23C1A5640D21}"/>
          </ac:spMkLst>
        </pc:spChg>
        <pc:spChg chg="del">
          <ac:chgData name="One Skill" userId="8d49c830ac36a521" providerId="LiveId" clId="{826B815A-E969-48AA-B297-0507EB5E3A40}" dt="2021-02-12T17:18:47.471" v="7" actId="478"/>
          <ac:spMkLst>
            <pc:docMk/>
            <pc:sldMk cId="573978677" sldId="273"/>
            <ac:spMk id="24" creationId="{7EC3A9FC-862D-4720-8696-053A6D6BCA13}"/>
          </ac:spMkLst>
        </pc:spChg>
        <pc:spChg chg="add del mod">
          <ac:chgData name="One Skill" userId="8d49c830ac36a521" providerId="LiveId" clId="{826B815A-E969-48AA-B297-0507EB5E3A40}" dt="2021-02-12T17:23:56.134" v="55" actId="478"/>
          <ac:spMkLst>
            <pc:docMk/>
            <pc:sldMk cId="573978677" sldId="273"/>
            <ac:spMk id="25" creationId="{6F89E22A-7055-4D26-9674-492B94855362}"/>
          </ac:spMkLst>
        </pc:spChg>
        <pc:spChg chg="del">
          <ac:chgData name="One Skill" userId="8d49c830ac36a521" providerId="LiveId" clId="{826B815A-E969-48AA-B297-0507EB5E3A40}" dt="2021-02-12T17:18:47.471" v="7" actId="478"/>
          <ac:spMkLst>
            <pc:docMk/>
            <pc:sldMk cId="573978677" sldId="273"/>
            <ac:spMk id="25" creationId="{AD2D3BF0-6BBD-4E42-AEFE-529DA177002E}"/>
          </ac:spMkLst>
        </pc:spChg>
        <pc:spChg chg="add del mod">
          <ac:chgData name="One Skill" userId="8d49c830ac36a521" providerId="LiveId" clId="{826B815A-E969-48AA-B297-0507EB5E3A40}" dt="2021-02-12T17:24:30.595" v="64" actId="478"/>
          <ac:spMkLst>
            <pc:docMk/>
            <pc:sldMk cId="573978677" sldId="273"/>
            <ac:spMk id="26" creationId="{7CF00ACB-4FA7-4FF1-9D71-5DB189A955AD}"/>
          </ac:spMkLst>
        </pc:spChg>
        <pc:spChg chg="del">
          <ac:chgData name="One Skill" userId="8d49c830ac36a521" providerId="LiveId" clId="{826B815A-E969-48AA-B297-0507EB5E3A40}" dt="2021-02-12T17:18:47.471" v="7" actId="478"/>
          <ac:spMkLst>
            <pc:docMk/>
            <pc:sldMk cId="573978677" sldId="273"/>
            <ac:spMk id="26" creationId="{86BCCB61-AD71-4745-B517-586E796FC3B9}"/>
          </ac:spMkLst>
        </pc:spChg>
        <pc:spChg chg="add mod">
          <ac:chgData name="One Skill" userId="8d49c830ac36a521" providerId="LiveId" clId="{826B815A-E969-48AA-B297-0507EB5E3A40}" dt="2021-02-12T17:28:03.720" v="115" actId="1076"/>
          <ac:spMkLst>
            <pc:docMk/>
            <pc:sldMk cId="573978677" sldId="273"/>
            <ac:spMk id="27" creationId="{150588B3-823C-44CF-A33B-242F252D6427}"/>
          </ac:spMkLst>
        </pc:spChg>
        <pc:spChg chg="add del mod ord">
          <ac:chgData name="One Skill" userId="8d49c830ac36a521" providerId="LiveId" clId="{826B815A-E969-48AA-B297-0507EB5E3A40}" dt="2021-02-12T17:29:31.566" v="126" actId="931"/>
          <ac:spMkLst>
            <pc:docMk/>
            <pc:sldMk cId="573978677" sldId="273"/>
            <ac:spMk id="35" creationId="{43B51B5E-657E-4B23-94E2-E054655BE887}"/>
          </ac:spMkLst>
        </pc:spChg>
        <pc:spChg chg="add del mod">
          <ac:chgData name="One Skill" userId="8d49c830ac36a521" providerId="LiveId" clId="{826B815A-E969-48AA-B297-0507EB5E3A40}" dt="2021-02-12T17:29:44.840" v="130" actId="931"/>
          <ac:spMkLst>
            <pc:docMk/>
            <pc:sldMk cId="573978677" sldId="273"/>
            <ac:spMk id="39" creationId="{1312BD1B-6E3E-437C-9871-D61BB4D38A02}"/>
          </ac:spMkLst>
        </pc:spChg>
        <pc:spChg chg="add del mod">
          <ac:chgData name="One Skill" userId="8d49c830ac36a521" providerId="LiveId" clId="{826B815A-E969-48AA-B297-0507EB5E3A40}" dt="2021-02-12T17:32:56.130" v="134" actId="478"/>
          <ac:spMkLst>
            <pc:docMk/>
            <pc:sldMk cId="573978677" sldId="273"/>
            <ac:spMk id="43" creationId="{F8BBDEEE-BB01-4436-A8F2-83D1594EE188}"/>
          </ac:spMkLst>
        </pc:spChg>
        <pc:grpChg chg="add del mod">
          <ac:chgData name="One Skill" userId="8d49c830ac36a521" providerId="LiveId" clId="{826B815A-E969-48AA-B297-0507EB5E3A40}" dt="2021-02-12T17:27:01.983" v="99" actId="165"/>
          <ac:grpSpMkLst>
            <pc:docMk/>
            <pc:sldMk cId="573978677" sldId="273"/>
            <ac:grpSpMk id="7" creationId="{9674A15D-AEE5-43CD-A998-8D290145E791}"/>
          </ac:grpSpMkLst>
        </pc:grpChg>
        <pc:grpChg chg="del mod topLvl">
          <ac:chgData name="One Skill" userId="8d49c830ac36a521" providerId="LiveId" clId="{826B815A-E969-48AA-B297-0507EB5E3A40}" dt="2021-02-12T17:27:05.851" v="100" actId="478"/>
          <ac:grpSpMkLst>
            <pc:docMk/>
            <pc:sldMk cId="573978677" sldId="273"/>
            <ac:grpSpMk id="10" creationId="{1578B7B6-91E5-4540-AEEC-6EAEFAE9EF47}"/>
          </ac:grpSpMkLst>
        </pc:grpChg>
        <pc:grpChg chg="add del mod">
          <ac:chgData name="One Skill" userId="8d49c830ac36a521" providerId="LiveId" clId="{826B815A-E969-48AA-B297-0507EB5E3A40}" dt="2021-02-12T17:27:01.983" v="99" actId="165"/>
          <ac:grpSpMkLst>
            <pc:docMk/>
            <pc:sldMk cId="573978677" sldId="273"/>
            <ac:grpSpMk id="13" creationId="{A675FE48-84F5-42B2-8045-342152F448E8}"/>
          </ac:grpSpMkLst>
        </pc:grpChg>
        <pc:grpChg chg="del mod topLvl">
          <ac:chgData name="One Skill" userId="8d49c830ac36a521" providerId="LiveId" clId="{826B815A-E969-48AA-B297-0507EB5E3A40}" dt="2021-02-12T17:27:06.791" v="101" actId="478"/>
          <ac:grpSpMkLst>
            <pc:docMk/>
            <pc:sldMk cId="573978677" sldId="273"/>
            <ac:grpSpMk id="16" creationId="{4ECF8878-3F08-43AC-A93D-C45B689D56EB}"/>
          </ac:grpSpMkLst>
        </pc:grpChg>
        <pc:grpChg chg="add del mod">
          <ac:chgData name="One Skill" userId="8d49c830ac36a521" providerId="LiveId" clId="{826B815A-E969-48AA-B297-0507EB5E3A40}" dt="2021-02-12T17:27:01.983" v="99" actId="165"/>
          <ac:grpSpMkLst>
            <pc:docMk/>
            <pc:sldMk cId="573978677" sldId="273"/>
            <ac:grpSpMk id="19" creationId="{AB98CABA-5997-437F-87D8-AEA1C23B0DB6}"/>
          </ac:grpSpMkLst>
        </pc:grpChg>
        <pc:grpChg chg="del mod topLvl">
          <ac:chgData name="One Skill" userId="8d49c830ac36a521" providerId="LiveId" clId="{826B815A-E969-48AA-B297-0507EB5E3A40}" dt="2021-02-12T17:27:07.841" v="102" actId="478"/>
          <ac:grpSpMkLst>
            <pc:docMk/>
            <pc:sldMk cId="573978677" sldId="273"/>
            <ac:grpSpMk id="22" creationId="{CB8647AB-ACF7-4098-B07E-C6715AFFBCBC}"/>
          </ac:grpSpMkLst>
        </pc:grpChg>
        <pc:grpChg chg="del">
          <ac:chgData name="One Skill" userId="8d49c830ac36a521" providerId="LiveId" clId="{826B815A-E969-48AA-B297-0507EB5E3A40}" dt="2021-02-12T17:18:47.471" v="7" actId="478"/>
          <ac:grpSpMkLst>
            <pc:docMk/>
            <pc:sldMk cId="573978677" sldId="273"/>
            <ac:grpSpMk id="28" creationId="{7D4AD5E5-38E3-4146-83B3-3DBFD8A07CA2}"/>
          </ac:grpSpMkLst>
        </pc:grpChg>
        <pc:grpChg chg="del">
          <ac:chgData name="One Skill" userId="8d49c830ac36a521" providerId="LiveId" clId="{826B815A-E969-48AA-B297-0507EB5E3A40}" dt="2021-02-12T17:18:47.471" v="7" actId="478"/>
          <ac:grpSpMkLst>
            <pc:docMk/>
            <pc:sldMk cId="573978677" sldId="273"/>
            <ac:grpSpMk id="29" creationId="{FD4334DB-E74B-4EC2-BB6D-706174131225}"/>
          </ac:grpSpMkLst>
        </pc:grpChg>
        <pc:grpChg chg="del">
          <ac:chgData name="One Skill" userId="8d49c830ac36a521" providerId="LiveId" clId="{826B815A-E969-48AA-B297-0507EB5E3A40}" dt="2021-02-12T17:18:47.471" v="7" actId="478"/>
          <ac:grpSpMkLst>
            <pc:docMk/>
            <pc:sldMk cId="573978677" sldId="273"/>
            <ac:grpSpMk id="30" creationId="{8B15936C-AD4D-4731-95F7-3C6710B8F10F}"/>
          </ac:grpSpMkLst>
        </pc:grpChg>
        <pc:grpChg chg="add mod">
          <ac:chgData name="One Skill" userId="8d49c830ac36a521" providerId="LiveId" clId="{826B815A-E969-48AA-B297-0507EB5E3A40}" dt="2021-02-12T17:27:57.749" v="114" actId="1076"/>
          <ac:grpSpMkLst>
            <pc:docMk/>
            <pc:sldMk cId="573978677" sldId="273"/>
            <ac:grpSpMk id="32" creationId="{4578A4D3-4FB4-471E-9228-63FBCBAB298A}"/>
          </ac:grpSpMkLst>
        </pc:grpChg>
        <pc:grpChg chg="add mod">
          <ac:chgData name="One Skill" userId="8d49c830ac36a521" providerId="LiveId" clId="{826B815A-E969-48AA-B297-0507EB5E3A40}" dt="2021-02-12T17:27:57.749" v="114" actId="1076"/>
          <ac:grpSpMkLst>
            <pc:docMk/>
            <pc:sldMk cId="573978677" sldId="273"/>
            <ac:grpSpMk id="33" creationId="{051388ED-9D85-46F9-B73C-24262A9CF543}"/>
          </ac:grpSpMkLst>
        </pc:grpChg>
        <pc:grpChg chg="add mod">
          <ac:chgData name="One Skill" userId="8d49c830ac36a521" providerId="LiveId" clId="{826B815A-E969-48AA-B297-0507EB5E3A40}" dt="2021-02-12T17:27:57.749" v="114" actId="1076"/>
          <ac:grpSpMkLst>
            <pc:docMk/>
            <pc:sldMk cId="573978677" sldId="273"/>
            <ac:grpSpMk id="34" creationId="{FB117431-070B-4D98-8FA6-266E87F4444E}"/>
          </ac:grpSpMkLst>
        </pc:grpChg>
        <pc:grpChg chg="del">
          <ac:chgData name="One Skill" userId="8d49c830ac36a521" providerId="LiveId" clId="{826B815A-E969-48AA-B297-0507EB5E3A40}" dt="2021-02-12T17:18:47.471" v="7" actId="478"/>
          <ac:grpSpMkLst>
            <pc:docMk/>
            <pc:sldMk cId="573978677" sldId="273"/>
            <ac:grpSpMk id="45" creationId="{A1B0DBE7-25D2-47A3-B793-96FD3B775612}"/>
          </ac:grpSpMkLst>
        </pc:grpChg>
        <pc:grpChg chg="del">
          <ac:chgData name="One Skill" userId="8d49c830ac36a521" providerId="LiveId" clId="{826B815A-E969-48AA-B297-0507EB5E3A40}" dt="2021-02-12T17:18:47.471" v="7" actId="478"/>
          <ac:grpSpMkLst>
            <pc:docMk/>
            <pc:sldMk cId="573978677" sldId="273"/>
            <ac:grpSpMk id="46" creationId="{2960422C-561A-4D69-BC95-FB73814EBDF1}"/>
          </ac:grpSpMkLst>
        </pc:grpChg>
        <pc:grpChg chg="del">
          <ac:chgData name="One Skill" userId="8d49c830ac36a521" providerId="LiveId" clId="{826B815A-E969-48AA-B297-0507EB5E3A40}" dt="2021-02-12T17:18:47.471" v="7" actId="478"/>
          <ac:grpSpMkLst>
            <pc:docMk/>
            <pc:sldMk cId="573978677" sldId="273"/>
            <ac:grpSpMk id="51" creationId="{9E798DD9-A2A2-4753-886B-752FEBC163BA}"/>
          </ac:grpSpMkLst>
        </pc:grpChg>
        <pc:grpChg chg="del">
          <ac:chgData name="One Skill" userId="8d49c830ac36a521" providerId="LiveId" clId="{826B815A-E969-48AA-B297-0507EB5E3A40}" dt="2021-02-12T17:18:47.471" v="7" actId="478"/>
          <ac:grpSpMkLst>
            <pc:docMk/>
            <pc:sldMk cId="573978677" sldId="273"/>
            <ac:grpSpMk id="52" creationId="{75678ECF-7A37-4FFB-85C6-A9A5DCCAA193}"/>
          </ac:grpSpMkLst>
        </pc:grpChg>
        <pc:grpChg chg="del">
          <ac:chgData name="One Skill" userId="8d49c830ac36a521" providerId="LiveId" clId="{826B815A-E969-48AA-B297-0507EB5E3A40}" dt="2021-02-12T17:18:47.471" v="7" actId="478"/>
          <ac:grpSpMkLst>
            <pc:docMk/>
            <pc:sldMk cId="573978677" sldId="273"/>
            <ac:grpSpMk id="53" creationId="{3893C04D-3E39-4300-9DBB-A3A241911FDB}"/>
          </ac:grpSpMkLst>
        </pc:grpChg>
        <pc:picChg chg="mod">
          <ac:chgData name="One Skill" userId="8d49c830ac36a521" providerId="LiveId" clId="{826B815A-E969-48AA-B297-0507EB5E3A40}" dt="2021-02-12T17:27:01.983" v="99" actId="165"/>
          <ac:picMkLst>
            <pc:docMk/>
            <pc:sldMk cId="573978677" sldId="273"/>
            <ac:picMk id="12" creationId="{BC6917B4-009D-4CF6-AE60-8B3680C39AC5}"/>
          </ac:picMkLst>
        </pc:picChg>
        <pc:picChg chg="mod">
          <ac:chgData name="One Skill" userId="8d49c830ac36a521" providerId="LiveId" clId="{826B815A-E969-48AA-B297-0507EB5E3A40}" dt="2021-02-12T17:27:01.983" v="99" actId="165"/>
          <ac:picMkLst>
            <pc:docMk/>
            <pc:sldMk cId="573978677" sldId="273"/>
            <ac:picMk id="18" creationId="{F07718A5-DACF-4E49-9C78-5B8AC7CC8D03}"/>
          </ac:picMkLst>
        </pc:picChg>
        <pc:picChg chg="mod">
          <ac:chgData name="One Skill" userId="8d49c830ac36a521" providerId="LiveId" clId="{826B815A-E969-48AA-B297-0507EB5E3A40}" dt="2021-02-12T17:27:01.983" v="99" actId="165"/>
          <ac:picMkLst>
            <pc:docMk/>
            <pc:sldMk cId="573978677" sldId="273"/>
            <ac:picMk id="24" creationId="{7178FE34-7332-43F0-B70C-38CE8F2B7691}"/>
          </ac:picMkLst>
        </pc:picChg>
        <pc:picChg chg="add mod">
          <ac:chgData name="One Skill" userId="8d49c830ac36a521" providerId="LiveId" clId="{826B815A-E969-48AA-B297-0507EB5E3A40}" dt="2021-02-12T17:27:42.018" v="111" actId="164"/>
          <ac:picMkLst>
            <pc:docMk/>
            <pc:sldMk cId="573978677" sldId="273"/>
            <ac:picMk id="29" creationId="{EF021E54-032E-49C4-AD4E-79BE8A94046B}"/>
          </ac:picMkLst>
        </pc:picChg>
        <pc:picChg chg="add mod">
          <ac:chgData name="One Skill" userId="8d49c830ac36a521" providerId="LiveId" clId="{826B815A-E969-48AA-B297-0507EB5E3A40}" dt="2021-02-12T17:27:43.110" v="112" actId="164"/>
          <ac:picMkLst>
            <pc:docMk/>
            <pc:sldMk cId="573978677" sldId="273"/>
            <ac:picMk id="30" creationId="{948C0706-7EA0-4327-9010-C384E3972F34}"/>
          </ac:picMkLst>
        </pc:picChg>
        <pc:picChg chg="add mod">
          <ac:chgData name="One Skill" userId="8d49c830ac36a521" providerId="LiveId" clId="{826B815A-E969-48AA-B297-0507EB5E3A40}" dt="2021-02-12T17:27:44.452" v="113" actId="164"/>
          <ac:picMkLst>
            <pc:docMk/>
            <pc:sldMk cId="573978677" sldId="273"/>
            <ac:picMk id="31" creationId="{32670655-8145-4434-B9B4-16A56AAAEF4D}"/>
          </ac:picMkLst>
        </pc:picChg>
        <pc:picChg chg="add del mod">
          <ac:chgData name="One Skill" userId="8d49c830ac36a521" providerId="LiveId" clId="{826B815A-E969-48AA-B297-0507EB5E3A40}" dt="2021-02-12T17:29:39.427" v="129" actId="478"/>
          <ac:picMkLst>
            <pc:docMk/>
            <pc:sldMk cId="573978677" sldId="273"/>
            <ac:picMk id="37" creationId="{154CFA92-EB11-4039-BD8C-2EBE0A0942C8}"/>
          </ac:picMkLst>
        </pc:picChg>
        <pc:picChg chg="add del mod">
          <ac:chgData name="One Skill" userId="8d49c830ac36a521" providerId="LiveId" clId="{826B815A-E969-48AA-B297-0507EB5E3A40}" dt="2021-02-12T17:32:56.130" v="134" actId="478"/>
          <ac:picMkLst>
            <pc:docMk/>
            <pc:sldMk cId="573978677" sldId="273"/>
            <ac:picMk id="41" creationId="{B5DC723C-C7FA-4B48-A985-2668F9938AFE}"/>
          </ac:picMkLst>
        </pc:picChg>
      </pc:sldChg>
      <pc:sldChg chg="add del">
        <pc:chgData name="One Skill" userId="8d49c830ac36a521" providerId="LiveId" clId="{826B815A-E969-48AA-B297-0507EB5E3A40}" dt="2021-02-12T17:35:47.007" v="137" actId="2890"/>
        <pc:sldMkLst>
          <pc:docMk/>
          <pc:sldMk cId="1490072780" sldId="273"/>
        </pc:sldMkLst>
      </pc:sldChg>
      <pc:sldChg chg="addSp delSp modSp add mod modClrScheme delAnim modAnim chgLayout">
        <pc:chgData name="One Skill" userId="8d49c830ac36a521" providerId="LiveId" clId="{826B815A-E969-48AA-B297-0507EB5E3A40}" dt="2021-02-12T17:49:56.591" v="308"/>
        <pc:sldMkLst>
          <pc:docMk/>
          <pc:sldMk cId="2288784119" sldId="273"/>
        </pc:sldMkLst>
        <pc:spChg chg="mod ord">
          <ac:chgData name="One Skill" userId="8d49c830ac36a521" providerId="LiveId" clId="{826B815A-E969-48AA-B297-0507EB5E3A40}" dt="2021-02-12T17:48:52.550" v="295" actId="700"/>
          <ac:spMkLst>
            <pc:docMk/>
            <pc:sldMk cId="2288784119" sldId="273"/>
            <ac:spMk id="2" creationId="{51A2E647-26C9-4D3D-980D-569E53FF5F26}"/>
          </ac:spMkLst>
        </pc:spChg>
        <pc:spChg chg="mod ord">
          <ac:chgData name="One Skill" userId="8d49c830ac36a521" providerId="LiveId" clId="{826B815A-E969-48AA-B297-0507EB5E3A40}" dt="2021-02-12T17:48:52.550" v="295" actId="700"/>
          <ac:spMkLst>
            <pc:docMk/>
            <pc:sldMk cId="2288784119" sldId="273"/>
            <ac:spMk id="3" creationId="{7A57780C-F1DE-406A-A9AD-DDCA21D464B2}"/>
          </ac:spMkLst>
        </pc:spChg>
        <pc:spChg chg="add del mod">
          <ac:chgData name="One Skill" userId="8d49c830ac36a521" providerId="LiveId" clId="{826B815A-E969-48AA-B297-0507EB5E3A40}" dt="2021-02-12T17:45:06.915" v="241" actId="700"/>
          <ac:spMkLst>
            <pc:docMk/>
            <pc:sldMk cId="2288784119" sldId="273"/>
            <ac:spMk id="5" creationId="{5608CEE9-4563-41AF-A566-E4A355B182D4}"/>
          </ac:spMkLst>
        </pc:spChg>
        <pc:spChg chg="add del mod">
          <ac:chgData name="One Skill" userId="8d49c830ac36a521" providerId="LiveId" clId="{826B815A-E969-48AA-B297-0507EB5E3A40}" dt="2021-02-12T17:45:06.915" v="241" actId="700"/>
          <ac:spMkLst>
            <pc:docMk/>
            <pc:sldMk cId="2288784119" sldId="273"/>
            <ac:spMk id="7" creationId="{DDCF2FF1-32A6-4F2F-99FF-49856DA41F32}"/>
          </ac:spMkLst>
        </pc:spChg>
        <pc:spChg chg="add del mod">
          <ac:chgData name="One Skill" userId="8d49c830ac36a521" providerId="LiveId" clId="{826B815A-E969-48AA-B297-0507EB5E3A40}" dt="2021-02-12T17:45:52.694" v="249"/>
          <ac:spMkLst>
            <pc:docMk/>
            <pc:sldMk cId="2288784119" sldId="273"/>
            <ac:spMk id="8" creationId="{AD90FF93-F631-4741-A0C6-A04834C5BE7F}"/>
          </ac:spMkLst>
        </pc:spChg>
        <pc:spChg chg="add del ord">
          <ac:chgData name="One Skill" userId="8d49c830ac36a521" providerId="LiveId" clId="{826B815A-E969-48AA-B297-0507EB5E3A40}" dt="2021-02-12T17:45:52.694" v="249"/>
          <ac:spMkLst>
            <pc:docMk/>
            <pc:sldMk cId="2288784119" sldId="273"/>
            <ac:spMk id="9" creationId="{2F53BA0C-BAEC-447D-8487-6E6B6ED18FEF}"/>
          </ac:spMkLst>
        </pc:spChg>
        <pc:spChg chg="del">
          <ac:chgData name="One Skill" userId="8d49c830ac36a521" providerId="LiveId" clId="{826B815A-E969-48AA-B297-0507EB5E3A40}" dt="2021-02-12T17:45:01.208" v="240" actId="478"/>
          <ac:spMkLst>
            <pc:docMk/>
            <pc:sldMk cId="2288784119" sldId="273"/>
            <ac:spMk id="12" creationId="{41D03973-D7EE-41FB-B928-7E5CEFE7AF7A}"/>
          </ac:spMkLst>
        </pc:spChg>
        <pc:spChg chg="del">
          <ac:chgData name="One Skill" userId="8d49c830ac36a521" providerId="LiveId" clId="{826B815A-E969-48AA-B297-0507EB5E3A40}" dt="2021-02-12T17:45:01.208" v="240" actId="478"/>
          <ac:spMkLst>
            <pc:docMk/>
            <pc:sldMk cId="2288784119" sldId="273"/>
            <ac:spMk id="13" creationId="{26CDF25F-EC85-46AB-8690-B30465E529E7}"/>
          </ac:spMkLst>
        </pc:spChg>
        <pc:spChg chg="del">
          <ac:chgData name="One Skill" userId="8d49c830ac36a521" providerId="LiveId" clId="{826B815A-E969-48AA-B297-0507EB5E3A40}" dt="2021-02-12T17:44:58.767" v="239" actId="478"/>
          <ac:spMkLst>
            <pc:docMk/>
            <pc:sldMk cId="2288784119" sldId="273"/>
            <ac:spMk id="23" creationId="{99AF4F69-79C8-4764-92E5-23C1A5640D21}"/>
          </ac:spMkLst>
        </pc:spChg>
        <pc:spChg chg="del">
          <ac:chgData name="One Skill" userId="8d49c830ac36a521" providerId="LiveId" clId="{826B815A-E969-48AA-B297-0507EB5E3A40}" dt="2021-02-12T17:44:58.767" v="239" actId="478"/>
          <ac:spMkLst>
            <pc:docMk/>
            <pc:sldMk cId="2288784119" sldId="273"/>
            <ac:spMk id="24" creationId="{7EC3A9FC-862D-4720-8696-053A6D6BCA13}"/>
          </ac:spMkLst>
        </pc:spChg>
        <pc:spChg chg="del">
          <ac:chgData name="One Skill" userId="8d49c830ac36a521" providerId="LiveId" clId="{826B815A-E969-48AA-B297-0507EB5E3A40}" dt="2021-02-12T17:44:58.767" v="239" actId="478"/>
          <ac:spMkLst>
            <pc:docMk/>
            <pc:sldMk cId="2288784119" sldId="273"/>
            <ac:spMk id="25" creationId="{AD2D3BF0-6BBD-4E42-AEFE-529DA177002E}"/>
          </ac:spMkLst>
        </pc:spChg>
        <pc:spChg chg="del">
          <ac:chgData name="One Skill" userId="8d49c830ac36a521" providerId="LiveId" clId="{826B815A-E969-48AA-B297-0507EB5E3A40}" dt="2021-02-12T17:44:58.767" v="239" actId="478"/>
          <ac:spMkLst>
            <pc:docMk/>
            <pc:sldMk cId="2288784119" sldId="273"/>
            <ac:spMk id="26" creationId="{86BCCB61-AD71-4745-B517-586E796FC3B9}"/>
          </ac:spMkLst>
        </pc:spChg>
        <pc:spChg chg="add del mod ord">
          <ac:chgData name="One Skill" userId="8d49c830ac36a521" providerId="LiveId" clId="{826B815A-E969-48AA-B297-0507EB5E3A40}" dt="2021-02-12T17:48:57.775" v="296" actId="931"/>
          <ac:spMkLst>
            <pc:docMk/>
            <pc:sldMk cId="2288784119" sldId="273"/>
            <ac:spMk id="27" creationId="{8A3415F6-D5BD-4D47-9955-88A4F34B9543}"/>
          </ac:spMkLst>
        </pc:spChg>
        <pc:spChg chg="del mod">
          <ac:chgData name="One Skill" userId="8d49c830ac36a521" providerId="LiveId" clId="{826B815A-E969-48AA-B297-0507EB5E3A40}" dt="2021-02-12T17:48:21.187" v="288" actId="21"/>
          <ac:spMkLst>
            <pc:docMk/>
            <pc:sldMk cId="2288784119" sldId="273"/>
            <ac:spMk id="48" creationId="{44AD58B7-BE62-46CF-85AB-EBE39A91A98F}"/>
          </ac:spMkLst>
        </pc:spChg>
        <pc:spChg chg="mod topLvl">
          <ac:chgData name="One Skill" userId="8d49c830ac36a521" providerId="LiveId" clId="{826B815A-E969-48AA-B297-0507EB5E3A40}" dt="2021-02-12T17:46:39.205" v="261" actId="164"/>
          <ac:spMkLst>
            <pc:docMk/>
            <pc:sldMk cId="2288784119" sldId="273"/>
            <ac:spMk id="50" creationId="{E7409C2E-A08E-47AF-B20A-8A076F571AF4}"/>
          </ac:spMkLst>
        </pc:spChg>
        <pc:spChg chg="mod topLvl">
          <ac:chgData name="One Skill" userId="8d49c830ac36a521" providerId="LiveId" clId="{826B815A-E969-48AA-B297-0507EB5E3A40}" dt="2021-02-12T17:46:39.205" v="261" actId="164"/>
          <ac:spMkLst>
            <pc:docMk/>
            <pc:sldMk cId="2288784119" sldId="273"/>
            <ac:spMk id="54" creationId="{FF29CF39-3D57-4E84-82D9-BAC7D86B34CE}"/>
          </ac:spMkLst>
        </pc:spChg>
        <pc:spChg chg="mod">
          <ac:chgData name="One Skill" userId="8d49c830ac36a521" providerId="LiveId" clId="{826B815A-E969-48AA-B297-0507EB5E3A40}" dt="2021-02-12T17:46:19.572" v="256" actId="165"/>
          <ac:spMkLst>
            <pc:docMk/>
            <pc:sldMk cId="2288784119" sldId="273"/>
            <ac:spMk id="56" creationId="{0AAA58F3-AEAA-4AAF-9C89-F3FD4BE8F0E9}"/>
          </ac:spMkLst>
        </pc:spChg>
        <pc:spChg chg="mod">
          <ac:chgData name="One Skill" userId="8d49c830ac36a521" providerId="LiveId" clId="{826B815A-E969-48AA-B297-0507EB5E3A40}" dt="2021-02-12T17:46:47.806" v="263" actId="571"/>
          <ac:spMkLst>
            <pc:docMk/>
            <pc:sldMk cId="2288784119" sldId="273"/>
            <ac:spMk id="59" creationId="{1CC75280-58F4-422E-B76F-FCDC69FFD704}"/>
          </ac:spMkLst>
        </pc:spChg>
        <pc:spChg chg="mod">
          <ac:chgData name="One Skill" userId="8d49c830ac36a521" providerId="LiveId" clId="{826B815A-E969-48AA-B297-0507EB5E3A40}" dt="2021-02-12T17:46:47.806" v="263" actId="571"/>
          <ac:spMkLst>
            <pc:docMk/>
            <pc:sldMk cId="2288784119" sldId="273"/>
            <ac:spMk id="60" creationId="{379CA560-909B-47AF-B572-B23879A9444A}"/>
          </ac:spMkLst>
        </pc:spChg>
        <pc:spChg chg="mod">
          <ac:chgData name="One Skill" userId="8d49c830ac36a521" providerId="LiveId" clId="{826B815A-E969-48AA-B297-0507EB5E3A40}" dt="2021-02-12T17:46:49.855" v="264" actId="571"/>
          <ac:spMkLst>
            <pc:docMk/>
            <pc:sldMk cId="2288784119" sldId="273"/>
            <ac:spMk id="63" creationId="{0DCF51F8-F8F2-47C6-88ED-C7CEE200DA2F}"/>
          </ac:spMkLst>
        </pc:spChg>
        <pc:spChg chg="mod">
          <ac:chgData name="One Skill" userId="8d49c830ac36a521" providerId="LiveId" clId="{826B815A-E969-48AA-B297-0507EB5E3A40}" dt="2021-02-12T17:46:49.855" v="264" actId="571"/>
          <ac:spMkLst>
            <pc:docMk/>
            <pc:sldMk cId="2288784119" sldId="273"/>
            <ac:spMk id="64" creationId="{5DA42DBD-F2C0-4111-9253-E021B0C066C6}"/>
          </ac:spMkLst>
        </pc:spChg>
        <pc:spChg chg="add mod">
          <ac:chgData name="One Skill" userId="8d49c830ac36a521" providerId="LiveId" clId="{826B815A-E969-48AA-B297-0507EB5E3A40}" dt="2021-02-12T17:48:12.962" v="287" actId="1076"/>
          <ac:spMkLst>
            <pc:docMk/>
            <pc:sldMk cId="2288784119" sldId="273"/>
            <ac:spMk id="66" creationId="{E616C855-96D9-48B6-B3CF-7707BA5CA35C}"/>
          </ac:spMkLst>
        </pc:spChg>
        <pc:grpChg chg="add mod">
          <ac:chgData name="One Skill" userId="8d49c830ac36a521" providerId="LiveId" clId="{826B815A-E969-48AA-B297-0507EB5E3A40}" dt="2021-02-12T17:48:05.282" v="286" actId="1076"/>
          <ac:grpSpMkLst>
            <pc:docMk/>
            <pc:sldMk cId="2288784119" sldId="273"/>
            <ac:grpSpMk id="18" creationId="{67001B83-CB2A-4147-8862-ED6D18B59CD5}"/>
          </ac:grpSpMkLst>
        </pc:grpChg>
        <pc:grpChg chg="del">
          <ac:chgData name="One Skill" userId="8d49c830ac36a521" providerId="LiveId" clId="{826B815A-E969-48AA-B297-0507EB5E3A40}" dt="2021-02-12T17:44:58.767" v="239" actId="478"/>
          <ac:grpSpMkLst>
            <pc:docMk/>
            <pc:sldMk cId="2288784119" sldId="273"/>
            <ac:grpSpMk id="28" creationId="{7D4AD5E5-38E3-4146-83B3-3DBFD8A07CA2}"/>
          </ac:grpSpMkLst>
        </pc:grpChg>
        <pc:grpChg chg="del">
          <ac:chgData name="One Skill" userId="8d49c830ac36a521" providerId="LiveId" clId="{826B815A-E969-48AA-B297-0507EB5E3A40}" dt="2021-02-12T17:44:58.767" v="239" actId="478"/>
          <ac:grpSpMkLst>
            <pc:docMk/>
            <pc:sldMk cId="2288784119" sldId="273"/>
            <ac:grpSpMk id="29" creationId="{FD4334DB-E74B-4EC2-BB6D-706174131225}"/>
          </ac:grpSpMkLst>
        </pc:grpChg>
        <pc:grpChg chg="del">
          <ac:chgData name="One Skill" userId="8d49c830ac36a521" providerId="LiveId" clId="{826B815A-E969-48AA-B297-0507EB5E3A40}" dt="2021-02-12T17:44:58.767" v="239" actId="478"/>
          <ac:grpSpMkLst>
            <pc:docMk/>
            <pc:sldMk cId="2288784119" sldId="273"/>
            <ac:grpSpMk id="30" creationId="{8B15936C-AD4D-4731-95F7-3C6710B8F10F}"/>
          </ac:grpSpMkLst>
        </pc:grpChg>
        <pc:grpChg chg="del">
          <ac:chgData name="One Skill" userId="8d49c830ac36a521" providerId="LiveId" clId="{826B815A-E969-48AA-B297-0507EB5E3A40}" dt="2021-02-12T17:44:58.767" v="239" actId="478"/>
          <ac:grpSpMkLst>
            <pc:docMk/>
            <pc:sldMk cId="2288784119" sldId="273"/>
            <ac:grpSpMk id="45" creationId="{A1B0DBE7-25D2-47A3-B793-96FD3B775612}"/>
          </ac:grpSpMkLst>
        </pc:grpChg>
        <pc:grpChg chg="del">
          <ac:chgData name="One Skill" userId="8d49c830ac36a521" providerId="LiveId" clId="{826B815A-E969-48AA-B297-0507EB5E3A40}" dt="2021-02-12T17:44:58.767" v="239" actId="478"/>
          <ac:grpSpMkLst>
            <pc:docMk/>
            <pc:sldMk cId="2288784119" sldId="273"/>
            <ac:grpSpMk id="46" creationId="{2960422C-561A-4D69-BC95-FB73814EBDF1}"/>
          </ac:grpSpMkLst>
        </pc:grpChg>
        <pc:grpChg chg="add del mod">
          <ac:chgData name="One Skill" userId="8d49c830ac36a521" providerId="LiveId" clId="{826B815A-E969-48AA-B297-0507EB5E3A40}" dt="2021-02-12T17:46:19.572" v="256" actId="165"/>
          <ac:grpSpMkLst>
            <pc:docMk/>
            <pc:sldMk cId="2288784119" sldId="273"/>
            <ac:grpSpMk id="49" creationId="{C76719CD-9293-47EB-BDDF-4E69BAB08285}"/>
          </ac:grpSpMkLst>
        </pc:grpChg>
        <pc:grpChg chg="del">
          <ac:chgData name="One Skill" userId="8d49c830ac36a521" providerId="LiveId" clId="{826B815A-E969-48AA-B297-0507EB5E3A40}" dt="2021-02-12T17:44:58.767" v="239" actId="478"/>
          <ac:grpSpMkLst>
            <pc:docMk/>
            <pc:sldMk cId="2288784119" sldId="273"/>
            <ac:grpSpMk id="51" creationId="{9E798DD9-A2A2-4753-886B-752FEBC163BA}"/>
          </ac:grpSpMkLst>
        </pc:grpChg>
        <pc:grpChg chg="del">
          <ac:chgData name="One Skill" userId="8d49c830ac36a521" providerId="LiveId" clId="{826B815A-E969-48AA-B297-0507EB5E3A40}" dt="2021-02-12T17:44:58.767" v="239" actId="478"/>
          <ac:grpSpMkLst>
            <pc:docMk/>
            <pc:sldMk cId="2288784119" sldId="273"/>
            <ac:grpSpMk id="52" creationId="{75678ECF-7A37-4FFB-85C6-A9A5DCCAA193}"/>
          </ac:grpSpMkLst>
        </pc:grpChg>
        <pc:grpChg chg="del">
          <ac:chgData name="One Skill" userId="8d49c830ac36a521" providerId="LiveId" clId="{826B815A-E969-48AA-B297-0507EB5E3A40}" dt="2021-02-12T17:44:58.767" v="239" actId="478"/>
          <ac:grpSpMkLst>
            <pc:docMk/>
            <pc:sldMk cId="2288784119" sldId="273"/>
            <ac:grpSpMk id="53" creationId="{3893C04D-3E39-4300-9DBB-A3A241911FDB}"/>
          </ac:grpSpMkLst>
        </pc:grpChg>
        <pc:grpChg chg="del mod topLvl">
          <ac:chgData name="One Skill" userId="8d49c830ac36a521" providerId="LiveId" clId="{826B815A-E969-48AA-B297-0507EB5E3A40}" dt="2021-02-12T17:46:21.730" v="257" actId="478"/>
          <ac:grpSpMkLst>
            <pc:docMk/>
            <pc:sldMk cId="2288784119" sldId="273"/>
            <ac:grpSpMk id="55" creationId="{D6BEA34F-D4F4-47A1-B508-7BE9D23CE050}"/>
          </ac:grpSpMkLst>
        </pc:grpChg>
        <pc:grpChg chg="add mod">
          <ac:chgData name="One Skill" userId="8d49c830ac36a521" providerId="LiveId" clId="{826B815A-E969-48AA-B297-0507EB5E3A40}" dt="2021-02-12T17:48:05.282" v="286" actId="1076"/>
          <ac:grpSpMkLst>
            <pc:docMk/>
            <pc:sldMk cId="2288784119" sldId="273"/>
            <ac:grpSpMk id="58" creationId="{34477DAD-1FCD-4166-82EF-720C121C0208}"/>
          </ac:grpSpMkLst>
        </pc:grpChg>
        <pc:grpChg chg="add mod">
          <ac:chgData name="One Skill" userId="8d49c830ac36a521" providerId="LiveId" clId="{826B815A-E969-48AA-B297-0507EB5E3A40}" dt="2021-02-12T17:48:05.282" v="286" actId="1076"/>
          <ac:grpSpMkLst>
            <pc:docMk/>
            <pc:sldMk cId="2288784119" sldId="273"/>
            <ac:grpSpMk id="62" creationId="{459D89E2-9BDB-4AB8-A22A-420F8DE10DBA}"/>
          </ac:grpSpMkLst>
        </pc:grpChg>
        <pc:picChg chg="add mod">
          <ac:chgData name="One Skill" userId="8d49c830ac36a521" providerId="LiveId" clId="{826B815A-E969-48AA-B297-0507EB5E3A40}" dt="2021-02-12T17:46:39.205" v="261" actId="164"/>
          <ac:picMkLst>
            <pc:docMk/>
            <pc:sldMk cId="2288784119" sldId="273"/>
            <ac:picMk id="11" creationId="{36FB0BC8-40FE-4A1A-8C57-EBA5A69C8B44}"/>
          </ac:picMkLst>
        </pc:picChg>
        <pc:picChg chg="add mod">
          <ac:chgData name="One Skill" userId="8d49c830ac36a521" providerId="LiveId" clId="{826B815A-E969-48AA-B297-0507EB5E3A40}" dt="2021-02-12T17:49:02.135" v="298" actId="108"/>
          <ac:picMkLst>
            <pc:docMk/>
            <pc:sldMk cId="2288784119" sldId="273"/>
            <ac:picMk id="32" creationId="{6F85B704-2C9C-40D2-B19F-7A290E6D32F2}"/>
          </ac:picMkLst>
        </pc:picChg>
        <pc:picChg chg="mod">
          <ac:chgData name="One Skill" userId="8d49c830ac36a521" providerId="LiveId" clId="{826B815A-E969-48AA-B297-0507EB5E3A40}" dt="2021-02-12T17:46:19.572" v="256" actId="165"/>
          <ac:picMkLst>
            <pc:docMk/>
            <pc:sldMk cId="2288784119" sldId="273"/>
            <ac:picMk id="57" creationId="{BBE6A3AF-1C8A-48BD-8628-3402574866E4}"/>
          </ac:picMkLst>
        </pc:picChg>
        <pc:picChg chg="mod">
          <ac:chgData name="One Skill" userId="8d49c830ac36a521" providerId="LiveId" clId="{826B815A-E969-48AA-B297-0507EB5E3A40}" dt="2021-02-12T17:46:47.806" v="263" actId="571"/>
          <ac:picMkLst>
            <pc:docMk/>
            <pc:sldMk cId="2288784119" sldId="273"/>
            <ac:picMk id="61" creationId="{0BA30D2F-2497-498A-90F9-8E17ADBF3AB9}"/>
          </ac:picMkLst>
        </pc:picChg>
        <pc:picChg chg="mod">
          <ac:chgData name="One Skill" userId="8d49c830ac36a521" providerId="LiveId" clId="{826B815A-E969-48AA-B297-0507EB5E3A40}" dt="2021-02-12T17:46:49.855" v="264" actId="571"/>
          <ac:picMkLst>
            <pc:docMk/>
            <pc:sldMk cId="2288784119" sldId="273"/>
            <ac:picMk id="65" creationId="{B88ABAD6-D327-4DF1-A0E7-D80004B107E1}"/>
          </ac:picMkLst>
        </pc:picChg>
      </pc:sldChg>
      <pc:sldChg chg="addSp delSp modSp add del mod modClrScheme delAnim modAnim chgLayout">
        <pc:chgData name="One Skill" userId="8d49c830ac36a521" providerId="LiveId" clId="{826B815A-E969-48AA-B297-0507EB5E3A40}" dt="2021-02-12T17:38:47.519" v="175" actId="47"/>
        <pc:sldMkLst>
          <pc:docMk/>
          <pc:sldMk cId="2724045787" sldId="273"/>
        </pc:sldMkLst>
        <pc:spChg chg="mod ord">
          <ac:chgData name="One Skill" userId="8d49c830ac36a521" providerId="LiveId" clId="{826B815A-E969-48AA-B297-0507EB5E3A40}" dt="2021-02-12T17:36:13.641" v="142" actId="700"/>
          <ac:spMkLst>
            <pc:docMk/>
            <pc:sldMk cId="2724045787" sldId="273"/>
            <ac:spMk id="2" creationId="{51A2E647-26C9-4D3D-980D-569E53FF5F26}"/>
          </ac:spMkLst>
        </pc:spChg>
        <pc:spChg chg="mod ord">
          <ac:chgData name="One Skill" userId="8d49c830ac36a521" providerId="LiveId" clId="{826B815A-E969-48AA-B297-0507EB5E3A40}" dt="2021-02-12T17:36:13.641" v="142" actId="700"/>
          <ac:spMkLst>
            <pc:docMk/>
            <pc:sldMk cId="2724045787" sldId="273"/>
            <ac:spMk id="3" creationId="{7A57780C-F1DE-406A-A9AD-DDCA21D464B2}"/>
          </ac:spMkLst>
        </pc:spChg>
        <pc:spChg chg="add del mod">
          <ac:chgData name="One Skill" userId="8d49c830ac36a521" providerId="LiveId" clId="{826B815A-E969-48AA-B297-0507EB5E3A40}" dt="2021-02-12T17:37:35.959" v="156"/>
          <ac:spMkLst>
            <pc:docMk/>
            <pc:sldMk cId="2724045787" sldId="273"/>
            <ac:spMk id="4" creationId="{12657B5A-8853-4CE8-933F-DB5F92DCDF85}"/>
          </ac:spMkLst>
        </pc:spChg>
        <pc:spChg chg="add del ord">
          <ac:chgData name="One Skill" userId="8d49c830ac36a521" providerId="LiveId" clId="{826B815A-E969-48AA-B297-0507EB5E3A40}" dt="2021-02-12T17:37:35.959" v="156"/>
          <ac:spMkLst>
            <pc:docMk/>
            <pc:sldMk cId="2724045787" sldId="273"/>
            <ac:spMk id="5" creationId="{30C055C1-CD59-43EE-AA62-F09715E42BD0}"/>
          </ac:spMkLst>
        </pc:spChg>
        <pc:spChg chg="del mod ord">
          <ac:chgData name="One Skill" userId="8d49c830ac36a521" providerId="LiveId" clId="{826B815A-E969-48AA-B297-0507EB5E3A40}" dt="2021-02-12T17:36:16.582" v="145" actId="478"/>
          <ac:spMkLst>
            <pc:docMk/>
            <pc:sldMk cId="2724045787" sldId="273"/>
            <ac:spMk id="12" creationId="{41D03973-D7EE-41FB-B928-7E5CEFE7AF7A}"/>
          </ac:spMkLst>
        </pc:spChg>
        <pc:spChg chg="del mod ord">
          <ac:chgData name="One Skill" userId="8d49c830ac36a521" providerId="LiveId" clId="{826B815A-E969-48AA-B297-0507EB5E3A40}" dt="2021-02-12T17:36:16.582" v="145" actId="478"/>
          <ac:spMkLst>
            <pc:docMk/>
            <pc:sldMk cId="2724045787" sldId="273"/>
            <ac:spMk id="13" creationId="{26CDF25F-EC85-46AB-8690-B30465E529E7}"/>
          </ac:spMkLst>
        </pc:spChg>
        <pc:spChg chg="del">
          <ac:chgData name="One Skill" userId="8d49c830ac36a521" providerId="LiveId" clId="{826B815A-E969-48AA-B297-0507EB5E3A40}" dt="2021-02-12T17:36:06.783" v="141" actId="478"/>
          <ac:spMkLst>
            <pc:docMk/>
            <pc:sldMk cId="2724045787" sldId="273"/>
            <ac:spMk id="23" creationId="{99AF4F69-79C8-4764-92E5-23C1A5640D21}"/>
          </ac:spMkLst>
        </pc:spChg>
        <pc:spChg chg="del">
          <ac:chgData name="One Skill" userId="8d49c830ac36a521" providerId="LiveId" clId="{826B815A-E969-48AA-B297-0507EB5E3A40}" dt="2021-02-12T17:36:06.783" v="141" actId="478"/>
          <ac:spMkLst>
            <pc:docMk/>
            <pc:sldMk cId="2724045787" sldId="273"/>
            <ac:spMk id="24" creationId="{7EC3A9FC-862D-4720-8696-053A6D6BCA13}"/>
          </ac:spMkLst>
        </pc:spChg>
        <pc:spChg chg="del">
          <ac:chgData name="One Skill" userId="8d49c830ac36a521" providerId="LiveId" clId="{826B815A-E969-48AA-B297-0507EB5E3A40}" dt="2021-02-12T17:36:06.783" v="141" actId="478"/>
          <ac:spMkLst>
            <pc:docMk/>
            <pc:sldMk cId="2724045787" sldId="273"/>
            <ac:spMk id="25" creationId="{AD2D3BF0-6BBD-4E42-AEFE-529DA177002E}"/>
          </ac:spMkLst>
        </pc:spChg>
        <pc:spChg chg="del">
          <ac:chgData name="One Skill" userId="8d49c830ac36a521" providerId="LiveId" clId="{826B815A-E969-48AA-B297-0507EB5E3A40}" dt="2021-02-12T17:36:06.783" v="141" actId="478"/>
          <ac:spMkLst>
            <pc:docMk/>
            <pc:sldMk cId="2724045787" sldId="273"/>
            <ac:spMk id="26" creationId="{86BCCB61-AD71-4745-B517-586E796FC3B9}"/>
          </ac:spMkLst>
        </pc:spChg>
        <pc:spChg chg="mod">
          <ac:chgData name="One Skill" userId="8d49c830ac36a521" providerId="LiveId" clId="{826B815A-E969-48AA-B297-0507EB5E3A40}" dt="2021-02-12T17:37:56.634" v="165" actId="1076"/>
          <ac:spMkLst>
            <pc:docMk/>
            <pc:sldMk cId="2724045787" sldId="273"/>
            <ac:spMk id="44" creationId="{2BCE3F7F-1404-449F-8310-E0435C91ABE9}"/>
          </ac:spMkLst>
        </pc:spChg>
        <pc:spChg chg="mod">
          <ac:chgData name="One Skill" userId="8d49c830ac36a521" providerId="LiveId" clId="{826B815A-E969-48AA-B297-0507EB5E3A40}" dt="2021-02-12T17:38:13.322" v="166"/>
          <ac:spMkLst>
            <pc:docMk/>
            <pc:sldMk cId="2724045787" sldId="273"/>
            <ac:spMk id="48" creationId="{9D071F1D-E4B9-457C-9301-E68A9ECC30AB}"/>
          </ac:spMkLst>
        </pc:spChg>
        <pc:spChg chg="mod">
          <ac:chgData name="One Skill" userId="8d49c830ac36a521" providerId="LiveId" clId="{826B815A-E969-48AA-B297-0507EB5E3A40}" dt="2021-02-12T17:38:13.322" v="166"/>
          <ac:spMkLst>
            <pc:docMk/>
            <pc:sldMk cId="2724045787" sldId="273"/>
            <ac:spMk id="49" creationId="{D894C43F-CA76-4F63-8407-18A6E40BCB81}"/>
          </ac:spMkLst>
        </pc:spChg>
        <pc:spChg chg="mod">
          <ac:chgData name="One Skill" userId="8d49c830ac36a521" providerId="LiveId" clId="{826B815A-E969-48AA-B297-0507EB5E3A40}" dt="2021-02-12T17:38:13.322" v="166"/>
          <ac:spMkLst>
            <pc:docMk/>
            <pc:sldMk cId="2724045787" sldId="273"/>
            <ac:spMk id="54" creationId="{587F74E9-0527-4166-97A7-00269C36EE91}"/>
          </ac:spMkLst>
        </pc:spChg>
        <pc:spChg chg="mod">
          <ac:chgData name="One Skill" userId="8d49c830ac36a521" providerId="LiveId" clId="{826B815A-E969-48AA-B297-0507EB5E3A40}" dt="2021-02-12T17:38:13.322" v="166"/>
          <ac:spMkLst>
            <pc:docMk/>
            <pc:sldMk cId="2724045787" sldId="273"/>
            <ac:spMk id="57" creationId="{25B200C1-FF87-493F-B603-55E6CA469538}"/>
          </ac:spMkLst>
        </pc:spChg>
        <pc:spChg chg="mod">
          <ac:chgData name="One Skill" userId="8d49c830ac36a521" providerId="LiveId" clId="{826B815A-E969-48AA-B297-0507EB5E3A40}" dt="2021-02-12T17:38:13.322" v="166"/>
          <ac:spMkLst>
            <pc:docMk/>
            <pc:sldMk cId="2724045787" sldId="273"/>
            <ac:spMk id="58" creationId="{B6447FB5-4317-40CF-9EF7-522EC9659FEA}"/>
          </ac:spMkLst>
        </pc:spChg>
        <pc:spChg chg="mod">
          <ac:chgData name="One Skill" userId="8d49c830ac36a521" providerId="LiveId" clId="{826B815A-E969-48AA-B297-0507EB5E3A40}" dt="2021-02-12T17:38:13.322" v="166"/>
          <ac:spMkLst>
            <pc:docMk/>
            <pc:sldMk cId="2724045787" sldId="273"/>
            <ac:spMk id="60" creationId="{50FB48FA-9FEC-4EA6-9CC7-27EE18522D9C}"/>
          </ac:spMkLst>
        </pc:spChg>
        <pc:spChg chg="mod">
          <ac:chgData name="One Skill" userId="8d49c830ac36a521" providerId="LiveId" clId="{826B815A-E969-48AA-B297-0507EB5E3A40}" dt="2021-02-12T17:38:13.322" v="166"/>
          <ac:spMkLst>
            <pc:docMk/>
            <pc:sldMk cId="2724045787" sldId="273"/>
            <ac:spMk id="63" creationId="{7E2225BB-72D3-4CF4-978C-8A77224249B7}"/>
          </ac:spMkLst>
        </pc:spChg>
        <pc:spChg chg="mod">
          <ac:chgData name="One Skill" userId="8d49c830ac36a521" providerId="LiveId" clId="{826B815A-E969-48AA-B297-0507EB5E3A40}" dt="2021-02-12T17:38:13.322" v="166"/>
          <ac:spMkLst>
            <pc:docMk/>
            <pc:sldMk cId="2724045787" sldId="273"/>
            <ac:spMk id="64" creationId="{660D9695-5B6C-4B58-8769-18719F6AE337}"/>
          </ac:spMkLst>
        </pc:spChg>
        <pc:spChg chg="mod">
          <ac:chgData name="One Skill" userId="8d49c830ac36a521" providerId="LiveId" clId="{826B815A-E969-48AA-B297-0507EB5E3A40}" dt="2021-02-12T17:38:13.322" v="166"/>
          <ac:spMkLst>
            <pc:docMk/>
            <pc:sldMk cId="2724045787" sldId="273"/>
            <ac:spMk id="66" creationId="{FBD2C99D-8674-4440-95F6-710897887970}"/>
          </ac:spMkLst>
        </pc:spChg>
        <pc:spChg chg="add mod">
          <ac:chgData name="One Skill" userId="8d49c830ac36a521" providerId="LiveId" clId="{826B815A-E969-48AA-B297-0507EB5E3A40}" dt="2021-02-12T17:38:42.759" v="174" actId="1076"/>
          <ac:spMkLst>
            <pc:docMk/>
            <pc:sldMk cId="2724045787" sldId="273"/>
            <ac:spMk id="68" creationId="{DDF77D66-6CF5-41CF-AD07-C91D9DFA9A17}"/>
          </ac:spMkLst>
        </pc:spChg>
        <pc:grpChg chg="del">
          <ac:chgData name="One Skill" userId="8d49c830ac36a521" providerId="LiveId" clId="{826B815A-E969-48AA-B297-0507EB5E3A40}" dt="2021-02-12T17:36:06.783" v="141" actId="478"/>
          <ac:grpSpMkLst>
            <pc:docMk/>
            <pc:sldMk cId="2724045787" sldId="273"/>
            <ac:grpSpMk id="28" creationId="{7D4AD5E5-38E3-4146-83B3-3DBFD8A07CA2}"/>
          </ac:grpSpMkLst>
        </pc:grpChg>
        <pc:grpChg chg="del">
          <ac:chgData name="One Skill" userId="8d49c830ac36a521" providerId="LiveId" clId="{826B815A-E969-48AA-B297-0507EB5E3A40}" dt="2021-02-12T17:36:06.783" v="141" actId="478"/>
          <ac:grpSpMkLst>
            <pc:docMk/>
            <pc:sldMk cId="2724045787" sldId="273"/>
            <ac:grpSpMk id="29" creationId="{FD4334DB-E74B-4EC2-BB6D-706174131225}"/>
          </ac:grpSpMkLst>
        </pc:grpChg>
        <pc:grpChg chg="del">
          <ac:chgData name="One Skill" userId="8d49c830ac36a521" providerId="LiveId" clId="{826B815A-E969-48AA-B297-0507EB5E3A40}" dt="2021-02-12T17:36:06.783" v="141" actId="478"/>
          <ac:grpSpMkLst>
            <pc:docMk/>
            <pc:sldMk cId="2724045787" sldId="273"/>
            <ac:grpSpMk id="30" creationId="{8B15936C-AD4D-4731-95F7-3C6710B8F10F}"/>
          </ac:grpSpMkLst>
        </pc:grpChg>
        <pc:grpChg chg="del">
          <ac:chgData name="One Skill" userId="8d49c830ac36a521" providerId="LiveId" clId="{826B815A-E969-48AA-B297-0507EB5E3A40}" dt="2021-02-12T17:36:06.783" v="141" actId="478"/>
          <ac:grpSpMkLst>
            <pc:docMk/>
            <pc:sldMk cId="2724045787" sldId="273"/>
            <ac:grpSpMk id="45" creationId="{A1B0DBE7-25D2-47A3-B793-96FD3B775612}"/>
          </ac:grpSpMkLst>
        </pc:grpChg>
        <pc:grpChg chg="del">
          <ac:chgData name="One Skill" userId="8d49c830ac36a521" providerId="LiveId" clId="{826B815A-E969-48AA-B297-0507EB5E3A40}" dt="2021-02-12T17:36:06.783" v="141" actId="478"/>
          <ac:grpSpMkLst>
            <pc:docMk/>
            <pc:sldMk cId="2724045787" sldId="273"/>
            <ac:grpSpMk id="46" creationId="{2960422C-561A-4D69-BC95-FB73814EBDF1}"/>
          </ac:grpSpMkLst>
        </pc:grpChg>
        <pc:grpChg chg="add mod">
          <ac:chgData name="One Skill" userId="8d49c830ac36a521" providerId="LiveId" clId="{826B815A-E969-48AA-B297-0507EB5E3A40}" dt="2021-02-12T17:38:36.870" v="173" actId="1076"/>
          <ac:grpSpMkLst>
            <pc:docMk/>
            <pc:sldMk cId="2724045787" sldId="273"/>
            <ac:grpSpMk id="47" creationId="{C99E2B99-517D-418A-BD25-C5AC986EBAED}"/>
          </ac:grpSpMkLst>
        </pc:grpChg>
        <pc:grpChg chg="mod">
          <ac:chgData name="One Skill" userId="8d49c830ac36a521" providerId="LiveId" clId="{826B815A-E969-48AA-B297-0507EB5E3A40}" dt="2021-02-12T17:38:13.322" v="166"/>
          <ac:grpSpMkLst>
            <pc:docMk/>
            <pc:sldMk cId="2724045787" sldId="273"/>
            <ac:grpSpMk id="50" creationId="{90C28ADB-C8BA-4C4A-9D4A-4EF3837B760F}"/>
          </ac:grpSpMkLst>
        </pc:grpChg>
        <pc:grpChg chg="del">
          <ac:chgData name="One Skill" userId="8d49c830ac36a521" providerId="LiveId" clId="{826B815A-E969-48AA-B297-0507EB5E3A40}" dt="2021-02-12T17:36:06.783" v="141" actId="478"/>
          <ac:grpSpMkLst>
            <pc:docMk/>
            <pc:sldMk cId="2724045787" sldId="273"/>
            <ac:grpSpMk id="51" creationId="{9E798DD9-A2A2-4753-886B-752FEBC163BA}"/>
          </ac:grpSpMkLst>
        </pc:grpChg>
        <pc:grpChg chg="del">
          <ac:chgData name="One Skill" userId="8d49c830ac36a521" providerId="LiveId" clId="{826B815A-E969-48AA-B297-0507EB5E3A40}" dt="2021-02-12T17:36:06.783" v="141" actId="478"/>
          <ac:grpSpMkLst>
            <pc:docMk/>
            <pc:sldMk cId="2724045787" sldId="273"/>
            <ac:grpSpMk id="52" creationId="{75678ECF-7A37-4FFB-85C6-A9A5DCCAA193}"/>
          </ac:grpSpMkLst>
        </pc:grpChg>
        <pc:grpChg chg="del">
          <ac:chgData name="One Skill" userId="8d49c830ac36a521" providerId="LiveId" clId="{826B815A-E969-48AA-B297-0507EB5E3A40}" dt="2021-02-12T17:36:06.783" v="141" actId="478"/>
          <ac:grpSpMkLst>
            <pc:docMk/>
            <pc:sldMk cId="2724045787" sldId="273"/>
            <ac:grpSpMk id="53" creationId="{3893C04D-3E39-4300-9DBB-A3A241911FDB}"/>
          </ac:grpSpMkLst>
        </pc:grpChg>
        <pc:grpChg chg="add mod">
          <ac:chgData name="One Skill" userId="8d49c830ac36a521" providerId="LiveId" clId="{826B815A-E969-48AA-B297-0507EB5E3A40}" dt="2021-02-12T17:38:31.295" v="170" actId="465"/>
          <ac:grpSpMkLst>
            <pc:docMk/>
            <pc:sldMk cId="2724045787" sldId="273"/>
            <ac:grpSpMk id="56" creationId="{6629D27F-5F38-45A9-AD90-D37F42B25F77}"/>
          </ac:grpSpMkLst>
        </pc:grpChg>
        <pc:grpChg chg="mod">
          <ac:chgData name="One Skill" userId="8d49c830ac36a521" providerId="LiveId" clId="{826B815A-E969-48AA-B297-0507EB5E3A40}" dt="2021-02-12T17:38:13.322" v="166"/>
          <ac:grpSpMkLst>
            <pc:docMk/>
            <pc:sldMk cId="2724045787" sldId="273"/>
            <ac:grpSpMk id="59" creationId="{B612D004-5E5D-47AA-BD59-6AB2C7C2E8C6}"/>
          </ac:grpSpMkLst>
        </pc:grpChg>
        <pc:grpChg chg="add mod">
          <ac:chgData name="One Skill" userId="8d49c830ac36a521" providerId="LiveId" clId="{826B815A-E969-48AA-B297-0507EB5E3A40}" dt="2021-02-12T17:38:24.876" v="169" actId="1076"/>
          <ac:grpSpMkLst>
            <pc:docMk/>
            <pc:sldMk cId="2724045787" sldId="273"/>
            <ac:grpSpMk id="62" creationId="{1959FDBC-284B-4FFA-8321-44DF917E8079}"/>
          </ac:grpSpMkLst>
        </pc:grpChg>
        <pc:grpChg chg="mod">
          <ac:chgData name="One Skill" userId="8d49c830ac36a521" providerId="LiveId" clId="{826B815A-E969-48AA-B297-0507EB5E3A40}" dt="2021-02-12T17:38:13.322" v="166"/>
          <ac:grpSpMkLst>
            <pc:docMk/>
            <pc:sldMk cId="2724045787" sldId="273"/>
            <ac:grpSpMk id="65" creationId="{0D884BEE-FA06-4B6D-994D-9C2C891FD3C8}"/>
          </ac:grpSpMkLst>
        </pc:grpChg>
        <pc:picChg chg="mod">
          <ac:chgData name="One Skill" userId="8d49c830ac36a521" providerId="LiveId" clId="{826B815A-E969-48AA-B297-0507EB5E3A40}" dt="2021-02-12T17:38:13.322" v="166"/>
          <ac:picMkLst>
            <pc:docMk/>
            <pc:sldMk cId="2724045787" sldId="273"/>
            <ac:picMk id="55" creationId="{91F74F9B-A445-4942-B7A4-2C5EED85D21F}"/>
          </ac:picMkLst>
        </pc:picChg>
        <pc:picChg chg="mod">
          <ac:chgData name="One Skill" userId="8d49c830ac36a521" providerId="LiveId" clId="{826B815A-E969-48AA-B297-0507EB5E3A40}" dt="2021-02-12T17:38:13.322" v="166"/>
          <ac:picMkLst>
            <pc:docMk/>
            <pc:sldMk cId="2724045787" sldId="273"/>
            <ac:picMk id="61" creationId="{5E4D2E12-C93E-4650-9634-A2818CD67505}"/>
          </ac:picMkLst>
        </pc:picChg>
        <pc:picChg chg="mod">
          <ac:chgData name="One Skill" userId="8d49c830ac36a521" providerId="LiveId" clId="{826B815A-E969-48AA-B297-0507EB5E3A40}" dt="2021-02-12T17:38:13.322" v="166"/>
          <ac:picMkLst>
            <pc:docMk/>
            <pc:sldMk cId="2724045787" sldId="273"/>
            <ac:picMk id="67" creationId="{C28EC285-2FC1-455B-9A39-CB7FC28CEB42}"/>
          </ac:picMkLst>
        </pc:picChg>
      </pc:sldChg>
      <pc:sldChg chg="addSp delSp modSp add del mod modClrScheme delAnim modAnim chgLayout">
        <pc:chgData name="One Skill" userId="8d49c830ac36a521" providerId="LiveId" clId="{826B815A-E969-48AA-B297-0507EB5E3A40}" dt="2021-02-12T17:43:19.879" v="237" actId="2696"/>
        <pc:sldMkLst>
          <pc:docMk/>
          <pc:sldMk cId="3174635291" sldId="273"/>
        </pc:sldMkLst>
        <pc:spChg chg="mod ord">
          <ac:chgData name="One Skill" userId="8d49c830ac36a521" providerId="LiveId" clId="{826B815A-E969-48AA-B297-0507EB5E3A40}" dt="2021-02-12T17:39:57.771" v="178" actId="700"/>
          <ac:spMkLst>
            <pc:docMk/>
            <pc:sldMk cId="3174635291" sldId="273"/>
            <ac:spMk id="2" creationId="{51A2E647-26C9-4D3D-980D-569E53FF5F26}"/>
          </ac:spMkLst>
        </pc:spChg>
        <pc:spChg chg="mod ord">
          <ac:chgData name="One Skill" userId="8d49c830ac36a521" providerId="LiveId" clId="{826B815A-E969-48AA-B297-0507EB5E3A40}" dt="2021-02-12T17:39:57.771" v="178" actId="700"/>
          <ac:spMkLst>
            <pc:docMk/>
            <pc:sldMk cId="3174635291" sldId="273"/>
            <ac:spMk id="3" creationId="{7A57780C-F1DE-406A-A9AD-DDCA21D464B2}"/>
          </ac:spMkLst>
        </pc:spChg>
        <pc:spChg chg="add del mod">
          <ac:chgData name="One Skill" userId="8d49c830ac36a521" providerId="LiveId" clId="{826B815A-E969-48AA-B297-0507EB5E3A40}" dt="2021-02-12T17:40:55.924" v="190"/>
          <ac:spMkLst>
            <pc:docMk/>
            <pc:sldMk cId="3174635291" sldId="273"/>
            <ac:spMk id="4" creationId="{B58C7788-3F86-49F8-8BFF-89474C18C6CB}"/>
          </ac:spMkLst>
        </pc:spChg>
        <pc:spChg chg="add del ord">
          <ac:chgData name="One Skill" userId="8d49c830ac36a521" providerId="LiveId" clId="{826B815A-E969-48AA-B297-0507EB5E3A40}" dt="2021-02-12T17:40:55.924" v="190"/>
          <ac:spMkLst>
            <pc:docMk/>
            <pc:sldMk cId="3174635291" sldId="273"/>
            <ac:spMk id="5" creationId="{A4B3A909-FC6B-41C9-8BB5-A41128D071E8}"/>
          </ac:spMkLst>
        </pc:spChg>
        <pc:spChg chg="del mod ord">
          <ac:chgData name="One Skill" userId="8d49c830ac36a521" providerId="LiveId" clId="{826B815A-E969-48AA-B297-0507EB5E3A40}" dt="2021-02-12T17:40:00.279" v="181" actId="478"/>
          <ac:spMkLst>
            <pc:docMk/>
            <pc:sldMk cId="3174635291" sldId="273"/>
            <ac:spMk id="12" creationId="{41D03973-D7EE-41FB-B928-7E5CEFE7AF7A}"/>
          </ac:spMkLst>
        </pc:spChg>
        <pc:spChg chg="del mod ord">
          <ac:chgData name="One Skill" userId="8d49c830ac36a521" providerId="LiveId" clId="{826B815A-E969-48AA-B297-0507EB5E3A40}" dt="2021-02-12T17:40:00.279" v="181" actId="478"/>
          <ac:spMkLst>
            <pc:docMk/>
            <pc:sldMk cId="3174635291" sldId="273"/>
            <ac:spMk id="13" creationId="{26CDF25F-EC85-46AB-8690-B30465E529E7}"/>
          </ac:spMkLst>
        </pc:spChg>
        <pc:spChg chg="del">
          <ac:chgData name="One Skill" userId="8d49c830ac36a521" providerId="LiveId" clId="{826B815A-E969-48AA-B297-0507EB5E3A40}" dt="2021-02-12T17:39:55.193" v="177" actId="478"/>
          <ac:spMkLst>
            <pc:docMk/>
            <pc:sldMk cId="3174635291" sldId="273"/>
            <ac:spMk id="23" creationId="{99AF4F69-79C8-4764-92E5-23C1A5640D21}"/>
          </ac:spMkLst>
        </pc:spChg>
        <pc:spChg chg="del">
          <ac:chgData name="One Skill" userId="8d49c830ac36a521" providerId="LiveId" clId="{826B815A-E969-48AA-B297-0507EB5E3A40}" dt="2021-02-12T17:39:55.193" v="177" actId="478"/>
          <ac:spMkLst>
            <pc:docMk/>
            <pc:sldMk cId="3174635291" sldId="273"/>
            <ac:spMk id="24" creationId="{7EC3A9FC-862D-4720-8696-053A6D6BCA13}"/>
          </ac:spMkLst>
        </pc:spChg>
        <pc:spChg chg="del">
          <ac:chgData name="One Skill" userId="8d49c830ac36a521" providerId="LiveId" clId="{826B815A-E969-48AA-B297-0507EB5E3A40}" dt="2021-02-12T17:39:55.193" v="177" actId="478"/>
          <ac:spMkLst>
            <pc:docMk/>
            <pc:sldMk cId="3174635291" sldId="273"/>
            <ac:spMk id="25" creationId="{AD2D3BF0-6BBD-4E42-AEFE-529DA177002E}"/>
          </ac:spMkLst>
        </pc:spChg>
        <pc:spChg chg="del">
          <ac:chgData name="One Skill" userId="8d49c830ac36a521" providerId="LiveId" clId="{826B815A-E969-48AA-B297-0507EB5E3A40}" dt="2021-02-12T17:39:55.193" v="177" actId="478"/>
          <ac:spMkLst>
            <pc:docMk/>
            <pc:sldMk cId="3174635291" sldId="273"/>
            <ac:spMk id="26" creationId="{86BCCB61-AD71-4745-B517-586E796FC3B9}"/>
          </ac:spMkLst>
        </pc:spChg>
        <pc:spChg chg="mod">
          <ac:chgData name="One Skill" userId="8d49c830ac36a521" providerId="LiveId" clId="{826B815A-E969-48AA-B297-0507EB5E3A40}" dt="2021-02-12T17:41:13.221" v="196" actId="1076"/>
          <ac:spMkLst>
            <pc:docMk/>
            <pc:sldMk cId="3174635291" sldId="273"/>
            <ac:spMk id="44" creationId="{D9C86B1E-B364-4C08-ABC3-0CA7054EB960}"/>
          </ac:spMkLst>
        </pc:spChg>
        <pc:spChg chg="mod topLvl">
          <ac:chgData name="One Skill" userId="8d49c830ac36a521" providerId="LiveId" clId="{826B815A-E969-48AA-B297-0507EB5E3A40}" dt="2021-02-12T17:43:10.395" v="236" actId="164"/>
          <ac:spMkLst>
            <pc:docMk/>
            <pc:sldMk cId="3174635291" sldId="273"/>
            <ac:spMk id="48" creationId="{4BA2A12E-3F2F-4822-8423-B772BD05F817}"/>
          </ac:spMkLst>
        </pc:spChg>
        <pc:spChg chg="mod topLvl">
          <ac:chgData name="One Skill" userId="8d49c830ac36a521" providerId="LiveId" clId="{826B815A-E969-48AA-B297-0507EB5E3A40}" dt="2021-02-12T17:43:10.395" v="236" actId="164"/>
          <ac:spMkLst>
            <pc:docMk/>
            <pc:sldMk cId="3174635291" sldId="273"/>
            <ac:spMk id="49" creationId="{DFF045D1-E539-4652-B1A0-2C6F45769D06}"/>
          </ac:spMkLst>
        </pc:spChg>
        <pc:spChg chg="mod">
          <ac:chgData name="One Skill" userId="8d49c830ac36a521" providerId="LiveId" clId="{826B815A-E969-48AA-B297-0507EB5E3A40}" dt="2021-02-12T17:42:29.222" v="223" actId="165"/>
          <ac:spMkLst>
            <pc:docMk/>
            <pc:sldMk cId="3174635291" sldId="273"/>
            <ac:spMk id="54" creationId="{B0DA734D-E481-48B3-AE75-E0506BE48CEE}"/>
          </ac:spMkLst>
        </pc:spChg>
        <pc:spChg chg="del mod topLvl">
          <ac:chgData name="One Skill" userId="8d49c830ac36a521" providerId="LiveId" clId="{826B815A-E969-48AA-B297-0507EB5E3A40}" dt="2021-02-12T17:43:07.287" v="235" actId="478"/>
          <ac:spMkLst>
            <pc:docMk/>
            <pc:sldMk cId="3174635291" sldId="273"/>
            <ac:spMk id="57" creationId="{CFC8BE04-CFCD-4EFA-8B3D-3EEC0125D117}"/>
          </ac:spMkLst>
        </pc:spChg>
        <pc:spChg chg="del mod topLvl">
          <ac:chgData name="One Skill" userId="8d49c830ac36a521" providerId="LiveId" clId="{826B815A-E969-48AA-B297-0507EB5E3A40}" dt="2021-02-12T17:43:07.287" v="235" actId="478"/>
          <ac:spMkLst>
            <pc:docMk/>
            <pc:sldMk cId="3174635291" sldId="273"/>
            <ac:spMk id="58" creationId="{BB8D4F2E-AA73-445C-B01C-229523843B54}"/>
          </ac:spMkLst>
        </pc:spChg>
        <pc:spChg chg="mod">
          <ac:chgData name="One Skill" userId="8d49c830ac36a521" providerId="LiveId" clId="{826B815A-E969-48AA-B297-0507EB5E3A40}" dt="2021-02-12T17:42:29.222" v="223" actId="165"/>
          <ac:spMkLst>
            <pc:docMk/>
            <pc:sldMk cId="3174635291" sldId="273"/>
            <ac:spMk id="60" creationId="{420CC07E-0782-4ACE-909C-B64602A26B7F}"/>
          </ac:spMkLst>
        </pc:spChg>
        <pc:spChg chg="del mod topLvl">
          <ac:chgData name="One Skill" userId="8d49c830ac36a521" providerId="LiveId" clId="{826B815A-E969-48AA-B297-0507EB5E3A40}" dt="2021-02-12T17:43:07.287" v="235" actId="478"/>
          <ac:spMkLst>
            <pc:docMk/>
            <pc:sldMk cId="3174635291" sldId="273"/>
            <ac:spMk id="63" creationId="{33D2ABF6-5C37-4C83-B2A2-9331DC333B5D}"/>
          </ac:spMkLst>
        </pc:spChg>
        <pc:spChg chg="del mod topLvl">
          <ac:chgData name="One Skill" userId="8d49c830ac36a521" providerId="LiveId" clId="{826B815A-E969-48AA-B297-0507EB5E3A40}" dt="2021-02-12T17:43:07.287" v="235" actId="478"/>
          <ac:spMkLst>
            <pc:docMk/>
            <pc:sldMk cId="3174635291" sldId="273"/>
            <ac:spMk id="64" creationId="{55FE52D6-B3A8-435C-BE7D-842C39089715}"/>
          </ac:spMkLst>
        </pc:spChg>
        <pc:spChg chg="mod">
          <ac:chgData name="One Skill" userId="8d49c830ac36a521" providerId="LiveId" clId="{826B815A-E969-48AA-B297-0507EB5E3A40}" dt="2021-02-12T17:42:29.222" v="223" actId="165"/>
          <ac:spMkLst>
            <pc:docMk/>
            <pc:sldMk cId="3174635291" sldId="273"/>
            <ac:spMk id="66" creationId="{A2142096-5BDE-4AF9-A2D7-7AD2359ED4F3}"/>
          </ac:spMkLst>
        </pc:spChg>
        <pc:spChg chg="add mod">
          <ac:chgData name="One Skill" userId="8d49c830ac36a521" providerId="LiveId" clId="{826B815A-E969-48AA-B297-0507EB5E3A40}" dt="2021-02-12T17:42:19.844" v="222" actId="1076"/>
          <ac:spMkLst>
            <pc:docMk/>
            <pc:sldMk cId="3174635291" sldId="273"/>
            <ac:spMk id="68" creationId="{BACD7E35-9A93-4CBE-8AA2-8197AA34648B}"/>
          </ac:spMkLst>
        </pc:spChg>
        <pc:grpChg chg="add mod">
          <ac:chgData name="One Skill" userId="8d49c830ac36a521" providerId="LiveId" clId="{826B815A-E969-48AA-B297-0507EB5E3A40}" dt="2021-02-12T17:43:10.395" v="236" actId="164"/>
          <ac:grpSpMkLst>
            <pc:docMk/>
            <pc:sldMk cId="3174635291" sldId="273"/>
            <ac:grpSpMk id="8" creationId="{A9D5AA20-B6FA-4DF9-A185-41BE392BE228}"/>
          </ac:grpSpMkLst>
        </pc:grpChg>
        <pc:grpChg chg="del">
          <ac:chgData name="One Skill" userId="8d49c830ac36a521" providerId="LiveId" clId="{826B815A-E969-48AA-B297-0507EB5E3A40}" dt="2021-02-12T17:39:55.193" v="177" actId="478"/>
          <ac:grpSpMkLst>
            <pc:docMk/>
            <pc:sldMk cId="3174635291" sldId="273"/>
            <ac:grpSpMk id="28" creationId="{7D4AD5E5-38E3-4146-83B3-3DBFD8A07CA2}"/>
          </ac:grpSpMkLst>
        </pc:grpChg>
        <pc:grpChg chg="del">
          <ac:chgData name="One Skill" userId="8d49c830ac36a521" providerId="LiveId" clId="{826B815A-E969-48AA-B297-0507EB5E3A40}" dt="2021-02-12T17:39:55.193" v="177" actId="478"/>
          <ac:grpSpMkLst>
            <pc:docMk/>
            <pc:sldMk cId="3174635291" sldId="273"/>
            <ac:grpSpMk id="29" creationId="{FD4334DB-E74B-4EC2-BB6D-706174131225}"/>
          </ac:grpSpMkLst>
        </pc:grpChg>
        <pc:grpChg chg="del">
          <ac:chgData name="One Skill" userId="8d49c830ac36a521" providerId="LiveId" clId="{826B815A-E969-48AA-B297-0507EB5E3A40}" dt="2021-02-12T17:39:55.193" v="177" actId="478"/>
          <ac:grpSpMkLst>
            <pc:docMk/>
            <pc:sldMk cId="3174635291" sldId="273"/>
            <ac:grpSpMk id="30" creationId="{8B15936C-AD4D-4731-95F7-3C6710B8F10F}"/>
          </ac:grpSpMkLst>
        </pc:grpChg>
        <pc:grpChg chg="del">
          <ac:chgData name="One Skill" userId="8d49c830ac36a521" providerId="LiveId" clId="{826B815A-E969-48AA-B297-0507EB5E3A40}" dt="2021-02-12T17:39:55.193" v="177" actId="478"/>
          <ac:grpSpMkLst>
            <pc:docMk/>
            <pc:sldMk cId="3174635291" sldId="273"/>
            <ac:grpSpMk id="45" creationId="{A1B0DBE7-25D2-47A3-B793-96FD3B775612}"/>
          </ac:grpSpMkLst>
        </pc:grpChg>
        <pc:grpChg chg="del">
          <ac:chgData name="One Skill" userId="8d49c830ac36a521" providerId="LiveId" clId="{826B815A-E969-48AA-B297-0507EB5E3A40}" dt="2021-02-12T17:39:55.193" v="177" actId="478"/>
          <ac:grpSpMkLst>
            <pc:docMk/>
            <pc:sldMk cId="3174635291" sldId="273"/>
            <ac:grpSpMk id="46" creationId="{2960422C-561A-4D69-BC95-FB73814EBDF1}"/>
          </ac:grpSpMkLst>
        </pc:grpChg>
        <pc:grpChg chg="add del mod">
          <ac:chgData name="One Skill" userId="8d49c830ac36a521" providerId="LiveId" clId="{826B815A-E969-48AA-B297-0507EB5E3A40}" dt="2021-02-12T17:42:29.222" v="223" actId="165"/>
          <ac:grpSpMkLst>
            <pc:docMk/>
            <pc:sldMk cId="3174635291" sldId="273"/>
            <ac:grpSpMk id="47" creationId="{8A830297-0472-470D-B794-656676831AA5}"/>
          </ac:grpSpMkLst>
        </pc:grpChg>
        <pc:grpChg chg="del mod topLvl">
          <ac:chgData name="One Skill" userId="8d49c830ac36a521" providerId="LiveId" clId="{826B815A-E969-48AA-B297-0507EB5E3A40}" dt="2021-02-12T17:42:33.569" v="224" actId="478"/>
          <ac:grpSpMkLst>
            <pc:docMk/>
            <pc:sldMk cId="3174635291" sldId="273"/>
            <ac:grpSpMk id="50" creationId="{1C9705C7-4718-47E1-8F12-B20BA1299627}"/>
          </ac:grpSpMkLst>
        </pc:grpChg>
        <pc:grpChg chg="del">
          <ac:chgData name="One Skill" userId="8d49c830ac36a521" providerId="LiveId" clId="{826B815A-E969-48AA-B297-0507EB5E3A40}" dt="2021-02-12T17:39:55.193" v="177" actId="478"/>
          <ac:grpSpMkLst>
            <pc:docMk/>
            <pc:sldMk cId="3174635291" sldId="273"/>
            <ac:grpSpMk id="51" creationId="{9E798DD9-A2A2-4753-886B-752FEBC163BA}"/>
          </ac:grpSpMkLst>
        </pc:grpChg>
        <pc:grpChg chg="del">
          <ac:chgData name="One Skill" userId="8d49c830ac36a521" providerId="LiveId" clId="{826B815A-E969-48AA-B297-0507EB5E3A40}" dt="2021-02-12T17:39:55.193" v="177" actId="478"/>
          <ac:grpSpMkLst>
            <pc:docMk/>
            <pc:sldMk cId="3174635291" sldId="273"/>
            <ac:grpSpMk id="52" creationId="{75678ECF-7A37-4FFB-85C6-A9A5DCCAA193}"/>
          </ac:grpSpMkLst>
        </pc:grpChg>
        <pc:grpChg chg="del">
          <ac:chgData name="One Skill" userId="8d49c830ac36a521" providerId="LiveId" clId="{826B815A-E969-48AA-B297-0507EB5E3A40}" dt="2021-02-12T17:39:55.193" v="177" actId="478"/>
          <ac:grpSpMkLst>
            <pc:docMk/>
            <pc:sldMk cId="3174635291" sldId="273"/>
            <ac:grpSpMk id="53" creationId="{3893C04D-3E39-4300-9DBB-A3A241911FDB}"/>
          </ac:grpSpMkLst>
        </pc:grpChg>
        <pc:grpChg chg="add del mod">
          <ac:chgData name="One Skill" userId="8d49c830ac36a521" providerId="LiveId" clId="{826B815A-E969-48AA-B297-0507EB5E3A40}" dt="2021-02-12T17:42:29.222" v="223" actId="165"/>
          <ac:grpSpMkLst>
            <pc:docMk/>
            <pc:sldMk cId="3174635291" sldId="273"/>
            <ac:grpSpMk id="56" creationId="{F4A6495C-5964-468C-B454-60B3FBC9A5AE}"/>
          </ac:grpSpMkLst>
        </pc:grpChg>
        <pc:grpChg chg="del mod topLvl">
          <ac:chgData name="One Skill" userId="8d49c830ac36a521" providerId="LiveId" clId="{826B815A-E969-48AA-B297-0507EB5E3A40}" dt="2021-02-12T17:42:33.569" v="224" actId="478"/>
          <ac:grpSpMkLst>
            <pc:docMk/>
            <pc:sldMk cId="3174635291" sldId="273"/>
            <ac:grpSpMk id="59" creationId="{7F73F20D-CD75-443B-87A9-7BC061B7ED4D}"/>
          </ac:grpSpMkLst>
        </pc:grpChg>
        <pc:grpChg chg="add del mod">
          <ac:chgData name="One Skill" userId="8d49c830ac36a521" providerId="LiveId" clId="{826B815A-E969-48AA-B297-0507EB5E3A40}" dt="2021-02-12T17:42:29.222" v="223" actId="165"/>
          <ac:grpSpMkLst>
            <pc:docMk/>
            <pc:sldMk cId="3174635291" sldId="273"/>
            <ac:grpSpMk id="62" creationId="{348E0B5C-F301-4AFA-8D62-A312E381B1A5}"/>
          </ac:grpSpMkLst>
        </pc:grpChg>
        <pc:grpChg chg="del mod topLvl">
          <ac:chgData name="One Skill" userId="8d49c830ac36a521" providerId="LiveId" clId="{826B815A-E969-48AA-B297-0507EB5E3A40}" dt="2021-02-12T17:42:33.569" v="224" actId="478"/>
          <ac:grpSpMkLst>
            <pc:docMk/>
            <pc:sldMk cId="3174635291" sldId="273"/>
            <ac:grpSpMk id="65" creationId="{3ACB3D63-C003-4F55-B3D4-B6A3F0E90254}"/>
          </ac:grpSpMkLst>
        </pc:grpChg>
        <pc:picChg chg="add mod">
          <ac:chgData name="One Skill" userId="8d49c830ac36a521" providerId="LiveId" clId="{826B815A-E969-48AA-B297-0507EB5E3A40}" dt="2021-02-12T17:43:10.395" v="236" actId="164"/>
          <ac:picMkLst>
            <pc:docMk/>
            <pc:sldMk cId="3174635291" sldId="273"/>
            <ac:picMk id="7" creationId="{04F52812-1DA4-4F2D-A4ED-C92AD2D794A7}"/>
          </ac:picMkLst>
        </pc:picChg>
        <pc:picChg chg="mod">
          <ac:chgData name="One Skill" userId="8d49c830ac36a521" providerId="LiveId" clId="{826B815A-E969-48AA-B297-0507EB5E3A40}" dt="2021-02-12T17:42:29.222" v="223" actId="165"/>
          <ac:picMkLst>
            <pc:docMk/>
            <pc:sldMk cId="3174635291" sldId="273"/>
            <ac:picMk id="55" creationId="{EE5DC690-B034-4470-92D6-F2D83B069E43}"/>
          </ac:picMkLst>
        </pc:picChg>
        <pc:picChg chg="mod">
          <ac:chgData name="One Skill" userId="8d49c830ac36a521" providerId="LiveId" clId="{826B815A-E969-48AA-B297-0507EB5E3A40}" dt="2021-02-12T17:42:29.222" v="223" actId="165"/>
          <ac:picMkLst>
            <pc:docMk/>
            <pc:sldMk cId="3174635291" sldId="273"/>
            <ac:picMk id="61" creationId="{231FBFC5-9636-4D48-909D-83D002D333C3}"/>
          </ac:picMkLst>
        </pc:picChg>
        <pc:picChg chg="mod">
          <ac:chgData name="One Skill" userId="8d49c830ac36a521" providerId="LiveId" clId="{826B815A-E969-48AA-B297-0507EB5E3A40}" dt="2021-02-12T17:42:29.222" v="223" actId="165"/>
          <ac:picMkLst>
            <pc:docMk/>
            <pc:sldMk cId="3174635291" sldId="273"/>
            <ac:picMk id="67" creationId="{26A1AD50-2945-4718-AD20-BA485F55B87D}"/>
          </ac:picMkLst>
        </pc:picChg>
        <pc:picChg chg="add del mod">
          <ac:chgData name="One Skill" userId="8d49c830ac36a521" providerId="LiveId" clId="{826B815A-E969-48AA-B297-0507EB5E3A40}" dt="2021-02-12T17:42:59.329" v="232" actId="478"/>
          <ac:picMkLst>
            <pc:docMk/>
            <pc:sldMk cId="3174635291" sldId="273"/>
            <ac:picMk id="69" creationId="{EEE2252F-DE51-4B8F-81F5-C620DF32C28D}"/>
          </ac:picMkLst>
        </pc:picChg>
        <pc:picChg chg="add del mod">
          <ac:chgData name="One Skill" userId="8d49c830ac36a521" providerId="LiveId" clId="{826B815A-E969-48AA-B297-0507EB5E3A40}" dt="2021-02-12T17:42:59.329" v="232" actId="478"/>
          <ac:picMkLst>
            <pc:docMk/>
            <pc:sldMk cId="3174635291" sldId="273"/>
            <ac:picMk id="70" creationId="{9F4A3CB2-1838-4978-8A1D-5520206904C2}"/>
          </ac:picMkLst>
        </pc:picChg>
      </pc:sldChg>
      <pc:sldChg chg="add del">
        <pc:chgData name="One Skill" userId="8d49c830ac36a521" providerId="LiveId" clId="{826B815A-E969-48AA-B297-0507EB5E3A40}" dt="2021-02-12T17:35:56.431" v="139" actId="47"/>
        <pc:sldMkLst>
          <pc:docMk/>
          <pc:sldMk cId="3425773723" sldId="273"/>
        </pc:sldMkLst>
      </pc:sldChg>
      <pc:sldChg chg="del">
        <pc:chgData name="One Skill" userId="8d49c830ac36a521" providerId="LiveId" clId="{826B815A-E969-48AA-B297-0507EB5E3A40}" dt="2021-02-12T17:18:23.244" v="3" actId="47"/>
        <pc:sldMkLst>
          <pc:docMk/>
          <pc:sldMk cId="448121681" sldId="396"/>
        </pc:sldMkLst>
      </pc:sldChg>
      <pc:sldMasterChg chg="addSldLayout delSldLayout modSldLayout">
        <pc:chgData name="One Skill" userId="8d49c830ac36a521" providerId="LiveId" clId="{826B815A-E969-48AA-B297-0507EB5E3A40}" dt="2021-02-12T17:48:48.528" v="294" actId="6014"/>
        <pc:sldMasterMkLst>
          <pc:docMk/>
          <pc:sldMasterMk cId="1627834671" sldId="2147483660"/>
        </pc:sldMasterMkLst>
        <pc:sldLayoutChg chg="addSp delSp modSp add del mod">
          <pc:chgData name="One Skill" userId="8d49c830ac36a521" providerId="LiveId" clId="{826B815A-E969-48AA-B297-0507EB5E3A40}" dt="2021-02-12T17:36:23.412" v="146" actId="2696"/>
          <pc:sldLayoutMkLst>
            <pc:docMk/>
            <pc:sldMasterMk cId="1627834671" sldId="2147483660"/>
            <pc:sldLayoutMk cId="1409324417" sldId="2147483677"/>
          </pc:sldLayoutMkLst>
          <pc:spChg chg="add del mod">
            <ac:chgData name="One Skill" userId="8d49c830ac36a521" providerId="LiveId" clId="{826B815A-E969-48AA-B297-0507EB5E3A40}" dt="2021-02-12T17:29:03.936" v="123"/>
            <ac:spMkLst>
              <pc:docMk/>
              <pc:sldMasterMk cId="1627834671" sldId="2147483660"/>
              <pc:sldLayoutMk cId="1409324417" sldId="2147483677"/>
              <ac:spMk id="5" creationId="{DEF535E5-43DC-4606-87B7-575C25225A9E}"/>
            </ac:spMkLst>
          </pc:spChg>
          <pc:spChg chg="add del">
            <ac:chgData name="One Skill" userId="8d49c830ac36a521" providerId="LiveId" clId="{826B815A-E969-48AA-B297-0507EB5E3A40}" dt="2021-02-12T17:28:57.979" v="121" actId="11529"/>
            <ac:spMkLst>
              <pc:docMk/>
              <pc:sldMasterMk cId="1627834671" sldId="2147483660"/>
              <pc:sldLayoutMk cId="1409324417" sldId="2147483677"/>
              <ac:spMk id="6" creationId="{9589DE18-670F-4425-BB05-EA85AC648595}"/>
            </ac:spMkLst>
          </pc:spChg>
          <pc:spChg chg="add del mod ord">
            <ac:chgData name="One Skill" userId="8d49c830ac36a521" providerId="LiveId" clId="{826B815A-E969-48AA-B297-0507EB5E3A40}" dt="2021-02-12T17:29:03.936" v="123"/>
            <ac:spMkLst>
              <pc:docMk/>
              <pc:sldMasterMk cId="1627834671" sldId="2147483660"/>
              <pc:sldLayoutMk cId="1409324417" sldId="2147483677"/>
              <ac:spMk id="7" creationId="{93A8F0B7-263D-4EDA-BC55-53A185F32534}"/>
            </ac:spMkLst>
          </pc:spChg>
          <pc:spChg chg="mod">
            <ac:chgData name="One Skill" userId="8d49c830ac36a521" providerId="LiveId" clId="{826B815A-E969-48AA-B297-0507EB5E3A40}" dt="2021-02-12T17:29:03.936" v="123"/>
            <ac:spMkLst>
              <pc:docMk/>
              <pc:sldMasterMk cId="1627834671" sldId="2147483660"/>
              <pc:sldLayoutMk cId="1409324417" sldId="2147483677"/>
              <ac:spMk id="8" creationId="{B7C5564F-FAF4-4D50-A3B1-4E5DF5BE52AE}"/>
            </ac:spMkLst>
          </pc:spChg>
        </pc:sldLayoutChg>
        <pc:sldLayoutChg chg="addSp delSp modSp add mod">
          <pc:chgData name="One Skill" userId="8d49c830ac36a521" providerId="LiveId" clId="{826B815A-E969-48AA-B297-0507EB5E3A40}" dt="2021-02-12T17:48:48.528" v="294" actId="6014"/>
          <pc:sldLayoutMkLst>
            <pc:docMk/>
            <pc:sldMasterMk cId="1627834671" sldId="2147483660"/>
            <pc:sldLayoutMk cId="2545512432" sldId="2147483677"/>
          </pc:sldLayoutMkLst>
          <pc:spChg chg="add del mod">
            <ac:chgData name="One Skill" userId="8d49c830ac36a521" providerId="LiveId" clId="{826B815A-E969-48AA-B297-0507EB5E3A40}" dt="2021-02-12T17:48:40.974" v="293"/>
            <ac:spMkLst>
              <pc:docMk/>
              <pc:sldMasterMk cId="1627834671" sldId="2147483660"/>
              <pc:sldLayoutMk cId="2545512432" sldId="2147483677"/>
              <ac:spMk id="5" creationId="{6B988414-6509-48DB-B9C2-6AB87499D82E}"/>
            </ac:spMkLst>
          </pc:spChg>
          <pc:spChg chg="add del">
            <ac:chgData name="One Skill" userId="8d49c830ac36a521" providerId="LiveId" clId="{826B815A-E969-48AA-B297-0507EB5E3A40}" dt="2021-02-12T17:48:34.918" v="291" actId="11529"/>
            <ac:spMkLst>
              <pc:docMk/>
              <pc:sldMasterMk cId="1627834671" sldId="2147483660"/>
              <pc:sldLayoutMk cId="2545512432" sldId="2147483677"/>
              <ac:spMk id="6" creationId="{A2E84BC6-64B0-4641-8B04-CC15EE70FA03}"/>
            </ac:spMkLst>
          </pc:spChg>
          <pc:spChg chg="add del mod ord">
            <ac:chgData name="One Skill" userId="8d49c830ac36a521" providerId="LiveId" clId="{826B815A-E969-48AA-B297-0507EB5E3A40}" dt="2021-02-12T17:48:40.974" v="293"/>
            <ac:spMkLst>
              <pc:docMk/>
              <pc:sldMasterMk cId="1627834671" sldId="2147483660"/>
              <pc:sldLayoutMk cId="2545512432" sldId="2147483677"/>
              <ac:spMk id="7" creationId="{12C0A9D4-CF8D-4D2C-831F-C082115C37FF}"/>
            </ac:spMkLst>
          </pc:spChg>
          <pc:spChg chg="mod">
            <ac:chgData name="One Skill" userId="8d49c830ac36a521" providerId="LiveId" clId="{826B815A-E969-48AA-B297-0507EB5E3A40}" dt="2021-02-12T17:48:40.974" v="293"/>
            <ac:spMkLst>
              <pc:docMk/>
              <pc:sldMasterMk cId="1627834671" sldId="2147483660"/>
              <pc:sldLayoutMk cId="2545512432" sldId="2147483677"/>
              <ac:spMk id="8" creationId="{8F0A807B-A348-439D-ADA0-037C74D637F2}"/>
            </ac:spMkLst>
          </pc:spChg>
        </pc:sldLayoutChg>
        <pc:sldLayoutChg chg="del">
          <pc:chgData name="One Skill" userId="8d49c830ac36a521" providerId="LiveId" clId="{826B815A-E969-48AA-B297-0507EB5E3A40}" dt="2021-02-12T17:18:23.244" v="3" actId="47"/>
          <pc:sldLayoutMkLst>
            <pc:docMk/>
            <pc:sldMasterMk cId="1627834671" sldId="2147483660"/>
            <pc:sldLayoutMk cId="3493322986" sldId="2147483677"/>
          </pc:sldLayoutMkLst>
        </pc:sldLayoutChg>
      </pc:sldMasterChg>
    </pc:docChg>
  </pc:docChgLst>
  <pc:docChgLst>
    <pc:chgData name="One Skill" userId="8d49c830ac36a521" providerId="LiveId" clId="{98E08D56-B4F7-49D3-A4B9-FF02C0DFA679}"/>
    <pc:docChg chg="undo custSel addSld delSld modSld modMainMaster">
      <pc:chgData name="One Skill" userId="8d49c830ac36a521" providerId="LiveId" clId="{98E08D56-B4F7-49D3-A4B9-FF02C0DFA679}" dt="2021-02-09T19:30:42.124" v="183"/>
      <pc:docMkLst>
        <pc:docMk/>
      </pc:docMkLst>
      <pc:sldChg chg="addSp delSp modSp new mod modClrScheme modAnim chgLayout">
        <pc:chgData name="One Skill" userId="8d49c830ac36a521" providerId="LiveId" clId="{98E08D56-B4F7-49D3-A4B9-FF02C0DFA679}" dt="2021-02-09T19:26:04.469" v="165"/>
        <pc:sldMkLst>
          <pc:docMk/>
          <pc:sldMk cId="1346953729" sldId="264"/>
        </pc:sldMkLst>
        <pc:spChg chg="mod ord">
          <ac:chgData name="One Skill" userId="8d49c830ac36a521" providerId="LiveId" clId="{98E08D56-B4F7-49D3-A4B9-FF02C0DFA679}" dt="2021-02-09T19:15:53.043" v="43" actId="700"/>
          <ac:spMkLst>
            <pc:docMk/>
            <pc:sldMk cId="1346953729" sldId="264"/>
            <ac:spMk id="2" creationId="{51A2E647-26C9-4D3D-980D-569E53FF5F26}"/>
          </ac:spMkLst>
        </pc:spChg>
        <pc:spChg chg="mod ord">
          <ac:chgData name="One Skill" userId="8d49c830ac36a521" providerId="LiveId" clId="{98E08D56-B4F7-49D3-A4B9-FF02C0DFA679}" dt="2021-02-09T19:15:53.043" v="43" actId="700"/>
          <ac:spMkLst>
            <pc:docMk/>
            <pc:sldMk cId="1346953729" sldId="264"/>
            <ac:spMk id="3" creationId="{7A57780C-F1DE-406A-A9AD-DDCA21D464B2}"/>
          </ac:spMkLst>
        </pc:spChg>
        <pc:spChg chg="del">
          <ac:chgData name="One Skill" userId="8d49c830ac36a521" providerId="LiveId" clId="{98E08D56-B4F7-49D3-A4B9-FF02C0DFA679}" dt="2021-02-09T19:15:53.043" v="43" actId="700"/>
          <ac:spMkLst>
            <pc:docMk/>
            <pc:sldMk cId="1346953729" sldId="264"/>
            <ac:spMk id="4" creationId="{3EF710AE-7AF0-42C2-B0DC-806D447DA8A3}"/>
          </ac:spMkLst>
        </pc:spChg>
        <pc:spChg chg="del">
          <ac:chgData name="One Skill" userId="8d49c830ac36a521" providerId="LiveId" clId="{98E08D56-B4F7-49D3-A4B9-FF02C0DFA679}" dt="2021-02-09T19:15:53.043" v="43" actId="700"/>
          <ac:spMkLst>
            <pc:docMk/>
            <pc:sldMk cId="1346953729" sldId="264"/>
            <ac:spMk id="5" creationId="{EA1F3C2D-6DFA-43BE-9431-17DD22D7C117}"/>
          </ac:spMkLst>
        </pc:spChg>
        <pc:spChg chg="del">
          <ac:chgData name="One Skill" userId="8d49c830ac36a521" providerId="LiveId" clId="{98E08D56-B4F7-49D3-A4B9-FF02C0DFA679}" dt="2021-02-09T19:15:53.043" v="43" actId="700"/>
          <ac:spMkLst>
            <pc:docMk/>
            <pc:sldMk cId="1346953729" sldId="264"/>
            <ac:spMk id="6" creationId="{5668A6DE-B0C1-485B-852F-E978FE18D2B7}"/>
          </ac:spMkLst>
        </pc:spChg>
        <pc:spChg chg="del">
          <ac:chgData name="One Skill" userId="8d49c830ac36a521" providerId="LiveId" clId="{98E08D56-B4F7-49D3-A4B9-FF02C0DFA679}" dt="2021-02-09T19:15:53.043" v="43" actId="700"/>
          <ac:spMkLst>
            <pc:docMk/>
            <pc:sldMk cId="1346953729" sldId="264"/>
            <ac:spMk id="7" creationId="{2277369F-5805-44DA-B895-DDD77C715219}"/>
          </ac:spMkLst>
        </pc:spChg>
        <pc:spChg chg="del">
          <ac:chgData name="One Skill" userId="8d49c830ac36a521" providerId="LiveId" clId="{98E08D56-B4F7-49D3-A4B9-FF02C0DFA679}" dt="2021-02-09T19:15:53.043" v="43" actId="700"/>
          <ac:spMkLst>
            <pc:docMk/>
            <pc:sldMk cId="1346953729" sldId="264"/>
            <ac:spMk id="8" creationId="{A5B2B317-41C0-4DDE-8971-2D9C855F7C89}"/>
          </ac:spMkLst>
        </pc:spChg>
        <pc:spChg chg="del">
          <ac:chgData name="One Skill" userId="8d49c830ac36a521" providerId="LiveId" clId="{98E08D56-B4F7-49D3-A4B9-FF02C0DFA679}" dt="2021-02-09T19:15:53.043" v="43" actId="700"/>
          <ac:spMkLst>
            <pc:docMk/>
            <pc:sldMk cId="1346953729" sldId="264"/>
            <ac:spMk id="9" creationId="{F178B01A-6BC0-4F01-8400-B9E15CDD64D8}"/>
          </ac:spMkLst>
        </pc:spChg>
        <pc:spChg chg="del">
          <ac:chgData name="One Skill" userId="8d49c830ac36a521" providerId="LiveId" clId="{98E08D56-B4F7-49D3-A4B9-FF02C0DFA679}" dt="2021-02-09T19:15:53.043" v="43" actId="700"/>
          <ac:spMkLst>
            <pc:docMk/>
            <pc:sldMk cId="1346953729" sldId="264"/>
            <ac:spMk id="10" creationId="{B9515279-B3E6-44B5-887F-E40EA62522C1}"/>
          </ac:spMkLst>
        </pc:spChg>
        <pc:spChg chg="del">
          <ac:chgData name="One Skill" userId="8d49c830ac36a521" providerId="LiveId" clId="{98E08D56-B4F7-49D3-A4B9-FF02C0DFA679}" dt="2021-02-09T19:15:53.043" v="43" actId="700"/>
          <ac:spMkLst>
            <pc:docMk/>
            <pc:sldMk cId="1346953729" sldId="264"/>
            <ac:spMk id="11" creationId="{A3AE4659-51DE-4E1E-A4C3-E5B6DB8F5627}"/>
          </ac:spMkLst>
        </pc:spChg>
        <pc:spChg chg="add mod ord">
          <ac:chgData name="One Skill" userId="8d49c830ac36a521" providerId="LiveId" clId="{98E08D56-B4F7-49D3-A4B9-FF02C0DFA679}" dt="2021-02-09T19:16:04.133" v="59" actId="20577"/>
          <ac:spMkLst>
            <pc:docMk/>
            <pc:sldMk cId="1346953729" sldId="264"/>
            <ac:spMk id="12" creationId="{41D03973-D7EE-41FB-B928-7E5CEFE7AF7A}"/>
          </ac:spMkLst>
        </pc:spChg>
        <pc:spChg chg="add mod ord">
          <ac:chgData name="One Skill" userId="8d49c830ac36a521" providerId="LiveId" clId="{98E08D56-B4F7-49D3-A4B9-FF02C0DFA679}" dt="2021-02-09T19:16:08.508" v="71" actId="20577"/>
          <ac:spMkLst>
            <pc:docMk/>
            <pc:sldMk cId="1346953729" sldId="264"/>
            <ac:spMk id="13" creationId="{26CDF25F-EC85-46AB-8690-B30465E529E7}"/>
          </ac:spMkLst>
        </pc:spChg>
        <pc:spChg chg="add mod">
          <ac:chgData name="One Skill" userId="8d49c830ac36a521" providerId="LiveId" clId="{98E08D56-B4F7-49D3-A4B9-FF02C0DFA679}" dt="2021-02-09T19:17:51.226" v="87" actId="255"/>
          <ac:spMkLst>
            <pc:docMk/>
            <pc:sldMk cId="1346953729" sldId="264"/>
            <ac:spMk id="16" creationId="{71834C73-632C-4DDD-BEBA-4B30DE2FB4F5}"/>
          </ac:spMkLst>
        </pc:spChg>
        <pc:spChg chg="mod topLvl">
          <ac:chgData name="One Skill" userId="8d49c830ac36a521" providerId="LiveId" clId="{98E08D56-B4F7-49D3-A4B9-FF02C0DFA679}" dt="2021-02-09T19:20:33.292" v="120" actId="164"/>
          <ac:spMkLst>
            <pc:docMk/>
            <pc:sldMk cId="1346953729" sldId="264"/>
            <ac:spMk id="18" creationId="{F6D5C28E-7188-4B3A-B7DF-7EC0CC0947CD}"/>
          </ac:spMkLst>
        </pc:spChg>
        <pc:spChg chg="mod topLvl">
          <ac:chgData name="One Skill" userId="8d49c830ac36a521" providerId="LiveId" clId="{98E08D56-B4F7-49D3-A4B9-FF02C0DFA679}" dt="2021-02-09T19:20:33.292" v="120" actId="164"/>
          <ac:spMkLst>
            <pc:docMk/>
            <pc:sldMk cId="1346953729" sldId="264"/>
            <ac:spMk id="19" creationId="{25349C9E-0DDA-4A53-915D-02C1A1617302}"/>
          </ac:spMkLst>
        </pc:spChg>
        <pc:spChg chg="mod topLvl">
          <ac:chgData name="One Skill" userId="8d49c830ac36a521" providerId="LiveId" clId="{98E08D56-B4F7-49D3-A4B9-FF02C0DFA679}" dt="2021-02-09T19:20:33.292" v="120" actId="164"/>
          <ac:spMkLst>
            <pc:docMk/>
            <pc:sldMk cId="1346953729" sldId="264"/>
            <ac:spMk id="20" creationId="{71B738F4-FABE-4EA4-969B-77E9AD8C4916}"/>
          </ac:spMkLst>
        </pc:spChg>
        <pc:spChg chg="add mod">
          <ac:chgData name="One Skill" userId="8d49c830ac36a521" providerId="LiveId" clId="{98E08D56-B4F7-49D3-A4B9-FF02C0DFA679}" dt="2021-02-09T19:24:02.203" v="151" actId="2085"/>
          <ac:spMkLst>
            <pc:docMk/>
            <pc:sldMk cId="1346953729" sldId="264"/>
            <ac:spMk id="21" creationId="{B378212F-57FF-40F2-8C36-A1430467A524}"/>
          </ac:spMkLst>
        </pc:spChg>
        <pc:spChg chg="mod topLvl">
          <ac:chgData name="One Skill" userId="8d49c830ac36a521" providerId="LiveId" clId="{98E08D56-B4F7-49D3-A4B9-FF02C0DFA679}" dt="2021-02-09T19:21:36.721" v="131" actId="164"/>
          <ac:spMkLst>
            <pc:docMk/>
            <pc:sldMk cId="1346953729" sldId="264"/>
            <ac:spMk id="26" creationId="{FD1F132B-AF8E-44AA-8C20-2F9D08B9582F}"/>
          </ac:spMkLst>
        </pc:spChg>
        <pc:spChg chg="mod topLvl">
          <ac:chgData name="One Skill" userId="8d49c830ac36a521" providerId="LiveId" clId="{98E08D56-B4F7-49D3-A4B9-FF02C0DFA679}" dt="2021-02-09T19:21:36.721" v="131" actId="164"/>
          <ac:spMkLst>
            <pc:docMk/>
            <pc:sldMk cId="1346953729" sldId="264"/>
            <ac:spMk id="27" creationId="{A2298C83-2786-4CA2-BA4F-28B78A5DC552}"/>
          </ac:spMkLst>
        </pc:spChg>
        <pc:spChg chg="mod topLvl">
          <ac:chgData name="One Skill" userId="8d49c830ac36a521" providerId="LiveId" clId="{98E08D56-B4F7-49D3-A4B9-FF02C0DFA679}" dt="2021-02-09T19:21:36.721" v="131" actId="164"/>
          <ac:spMkLst>
            <pc:docMk/>
            <pc:sldMk cId="1346953729" sldId="264"/>
            <ac:spMk id="28" creationId="{30CC64F9-6E1B-47C7-B178-560E28AFDF62}"/>
          </ac:spMkLst>
        </pc:spChg>
        <pc:spChg chg="mod topLvl">
          <ac:chgData name="One Skill" userId="8d49c830ac36a521" providerId="LiveId" clId="{98E08D56-B4F7-49D3-A4B9-FF02C0DFA679}" dt="2021-02-09T19:23:58.396" v="150" actId="2085"/>
          <ac:spMkLst>
            <pc:docMk/>
            <pc:sldMk cId="1346953729" sldId="264"/>
            <ac:spMk id="29" creationId="{0FC5A2B7-D411-4C50-9C14-0600D65803F6}"/>
          </ac:spMkLst>
        </pc:spChg>
        <pc:grpChg chg="add del mod">
          <ac:chgData name="One Skill" userId="8d49c830ac36a521" providerId="LiveId" clId="{98E08D56-B4F7-49D3-A4B9-FF02C0DFA679}" dt="2021-02-09T19:18:46.882" v="92" actId="165"/>
          <ac:grpSpMkLst>
            <pc:docMk/>
            <pc:sldMk cId="1346953729" sldId="264"/>
            <ac:grpSpMk id="17" creationId="{02555056-E373-4A3B-84C8-88500386E535}"/>
          </ac:grpSpMkLst>
        </pc:grpChg>
        <pc:grpChg chg="add mod">
          <ac:chgData name="One Skill" userId="8d49c830ac36a521" providerId="LiveId" clId="{98E08D56-B4F7-49D3-A4B9-FF02C0DFA679}" dt="2021-02-09T19:20:33.292" v="120" actId="164"/>
          <ac:grpSpMkLst>
            <pc:docMk/>
            <pc:sldMk cId="1346953729" sldId="264"/>
            <ac:grpSpMk id="24" creationId="{9ECD4A3E-8B3A-42D3-BDA5-8657E50B7FD1}"/>
          </ac:grpSpMkLst>
        </pc:grpChg>
        <pc:grpChg chg="add del mod">
          <ac:chgData name="One Skill" userId="8d49c830ac36a521" providerId="LiveId" clId="{98E08D56-B4F7-49D3-A4B9-FF02C0DFA679}" dt="2021-02-09T19:21:07.471" v="127" actId="165"/>
          <ac:grpSpMkLst>
            <pc:docMk/>
            <pc:sldMk cId="1346953729" sldId="264"/>
            <ac:grpSpMk id="25" creationId="{2833B68D-0688-49E8-817E-7F9689A157EE}"/>
          </ac:grpSpMkLst>
        </pc:grpChg>
        <pc:grpChg chg="add mod">
          <ac:chgData name="One Skill" userId="8d49c830ac36a521" providerId="LiveId" clId="{98E08D56-B4F7-49D3-A4B9-FF02C0DFA679}" dt="2021-02-09T19:21:36.721" v="131" actId="164"/>
          <ac:grpSpMkLst>
            <pc:docMk/>
            <pc:sldMk cId="1346953729" sldId="264"/>
            <ac:grpSpMk id="31" creationId="{3201CCB1-9E8B-49EC-9EC2-77A55AE2A3A6}"/>
          </ac:grpSpMkLst>
        </pc:grpChg>
        <pc:picChg chg="add mod">
          <ac:chgData name="One Skill" userId="8d49c830ac36a521" providerId="LiveId" clId="{98E08D56-B4F7-49D3-A4B9-FF02C0DFA679}" dt="2021-02-09T19:20:33.292" v="120" actId="164"/>
          <ac:picMkLst>
            <pc:docMk/>
            <pc:sldMk cId="1346953729" sldId="264"/>
            <ac:picMk id="23" creationId="{B9C31B37-A5F3-4D6B-AFE9-D7ECE9EE3A5A}"/>
          </ac:picMkLst>
        </pc:picChg>
        <pc:picChg chg="add del mod topLvl">
          <ac:chgData name="One Skill" userId="8d49c830ac36a521" providerId="LiveId" clId="{98E08D56-B4F7-49D3-A4B9-FF02C0DFA679}" dt="2021-02-09T19:21:36.721" v="131" actId="164"/>
          <ac:picMkLst>
            <pc:docMk/>
            <pc:sldMk cId="1346953729" sldId="264"/>
            <ac:picMk id="30" creationId="{5A1BB8F1-5892-410B-B5BE-387605BE9F38}"/>
          </ac:picMkLst>
        </pc:picChg>
        <pc:cxnChg chg="add mod">
          <ac:chgData name="One Skill" userId="8d49c830ac36a521" providerId="LiveId" clId="{98E08D56-B4F7-49D3-A4B9-FF02C0DFA679}" dt="2021-02-09T19:18:02.885" v="89" actId="692"/>
          <ac:cxnSpMkLst>
            <pc:docMk/>
            <pc:sldMk cId="1346953729" sldId="264"/>
            <ac:cxnSpMk id="15" creationId="{7AE7AAD5-62F6-4660-9CD3-3E1A06BDF62C}"/>
          </ac:cxnSpMkLst>
        </pc:cxnChg>
      </pc:sldChg>
      <pc:sldChg chg="addSp delSp modSp new del mod modClrScheme chgLayout">
        <pc:chgData name="One Skill" userId="8d49c830ac36a521" providerId="LiveId" clId="{98E08D56-B4F7-49D3-A4B9-FF02C0DFA679}" dt="2021-02-09T19:14:54.587" v="37" actId="47"/>
        <pc:sldMkLst>
          <pc:docMk/>
          <pc:sldMk cId="2289567270" sldId="264"/>
        </pc:sldMkLst>
        <pc:spChg chg="mod ord">
          <ac:chgData name="One Skill" userId="8d49c830ac36a521" providerId="LiveId" clId="{98E08D56-B4F7-49D3-A4B9-FF02C0DFA679}" dt="2021-02-09T19:13:57.502" v="6" actId="700"/>
          <ac:spMkLst>
            <pc:docMk/>
            <pc:sldMk cId="2289567270" sldId="264"/>
            <ac:spMk id="2" creationId="{8C7E9471-6381-4F3E-891F-9EE2C90EFA0E}"/>
          </ac:spMkLst>
        </pc:spChg>
        <pc:spChg chg="mod ord">
          <ac:chgData name="One Skill" userId="8d49c830ac36a521" providerId="LiveId" clId="{98E08D56-B4F7-49D3-A4B9-FF02C0DFA679}" dt="2021-02-09T19:13:57.502" v="6" actId="700"/>
          <ac:spMkLst>
            <pc:docMk/>
            <pc:sldMk cId="2289567270" sldId="264"/>
            <ac:spMk id="3" creationId="{E0BCFAEC-58CD-489D-9290-724742F5EF02}"/>
          </ac:spMkLst>
        </pc:spChg>
        <pc:spChg chg="del mod ord">
          <ac:chgData name="One Skill" userId="8d49c830ac36a521" providerId="LiveId" clId="{98E08D56-B4F7-49D3-A4B9-FF02C0DFA679}" dt="2021-02-09T19:13:19.573" v="1" actId="700"/>
          <ac:spMkLst>
            <pc:docMk/>
            <pc:sldMk cId="2289567270" sldId="264"/>
            <ac:spMk id="4" creationId="{DF7FE2DE-7E76-4292-8143-6A55C00DC838}"/>
          </ac:spMkLst>
        </pc:spChg>
        <pc:spChg chg="del mod ord">
          <ac:chgData name="One Skill" userId="8d49c830ac36a521" providerId="LiveId" clId="{98E08D56-B4F7-49D3-A4B9-FF02C0DFA679}" dt="2021-02-09T19:13:19.573" v="1" actId="700"/>
          <ac:spMkLst>
            <pc:docMk/>
            <pc:sldMk cId="2289567270" sldId="264"/>
            <ac:spMk id="5" creationId="{99F5B560-4E2D-49C8-853A-B04CDF190D2E}"/>
          </ac:spMkLst>
        </pc:spChg>
        <pc:spChg chg="del mod ord">
          <ac:chgData name="One Skill" userId="8d49c830ac36a521" providerId="LiveId" clId="{98E08D56-B4F7-49D3-A4B9-FF02C0DFA679}" dt="2021-02-09T19:13:19.573" v="1" actId="700"/>
          <ac:spMkLst>
            <pc:docMk/>
            <pc:sldMk cId="2289567270" sldId="264"/>
            <ac:spMk id="6" creationId="{6CE2D958-5532-44BD-B478-ACB484F3EFE1}"/>
          </ac:spMkLst>
        </pc:spChg>
        <pc:spChg chg="del mod ord">
          <ac:chgData name="One Skill" userId="8d49c830ac36a521" providerId="LiveId" clId="{98E08D56-B4F7-49D3-A4B9-FF02C0DFA679}" dt="2021-02-09T19:13:19.573" v="1" actId="700"/>
          <ac:spMkLst>
            <pc:docMk/>
            <pc:sldMk cId="2289567270" sldId="264"/>
            <ac:spMk id="7" creationId="{B2E89C6C-B515-4AC0-AA0A-BFB14366DD8C}"/>
          </ac:spMkLst>
        </pc:spChg>
        <pc:spChg chg="del">
          <ac:chgData name="One Skill" userId="8d49c830ac36a521" providerId="LiveId" clId="{98E08D56-B4F7-49D3-A4B9-FF02C0DFA679}" dt="2021-02-09T19:13:19.573" v="1" actId="700"/>
          <ac:spMkLst>
            <pc:docMk/>
            <pc:sldMk cId="2289567270" sldId="264"/>
            <ac:spMk id="8" creationId="{5F23EF5D-7374-45DE-898A-C67F5E5ED22E}"/>
          </ac:spMkLst>
        </pc:spChg>
        <pc:spChg chg="del">
          <ac:chgData name="One Skill" userId="8d49c830ac36a521" providerId="LiveId" clId="{98E08D56-B4F7-49D3-A4B9-FF02C0DFA679}" dt="2021-02-09T19:13:19.573" v="1" actId="700"/>
          <ac:spMkLst>
            <pc:docMk/>
            <pc:sldMk cId="2289567270" sldId="264"/>
            <ac:spMk id="9" creationId="{CDC4DEFE-562E-4881-89CC-69D7FE023E42}"/>
          </ac:spMkLst>
        </pc:spChg>
        <pc:spChg chg="del">
          <ac:chgData name="One Skill" userId="8d49c830ac36a521" providerId="LiveId" clId="{98E08D56-B4F7-49D3-A4B9-FF02C0DFA679}" dt="2021-02-09T19:13:19.573" v="1" actId="700"/>
          <ac:spMkLst>
            <pc:docMk/>
            <pc:sldMk cId="2289567270" sldId="264"/>
            <ac:spMk id="10" creationId="{6239146A-1BDF-4993-BE0E-4CDF2BDBD272}"/>
          </ac:spMkLst>
        </pc:spChg>
        <pc:spChg chg="del">
          <ac:chgData name="One Skill" userId="8d49c830ac36a521" providerId="LiveId" clId="{98E08D56-B4F7-49D3-A4B9-FF02C0DFA679}" dt="2021-02-09T19:13:19.573" v="1" actId="700"/>
          <ac:spMkLst>
            <pc:docMk/>
            <pc:sldMk cId="2289567270" sldId="264"/>
            <ac:spMk id="11" creationId="{DF1D2F59-2953-4231-8FD8-564D9D98AE84}"/>
          </ac:spMkLst>
        </pc:spChg>
        <pc:spChg chg="add del mod ord">
          <ac:chgData name="One Skill" userId="8d49c830ac36a521" providerId="LiveId" clId="{98E08D56-B4F7-49D3-A4B9-FF02C0DFA679}" dt="2021-02-09T19:13:57.502" v="6" actId="700"/>
          <ac:spMkLst>
            <pc:docMk/>
            <pc:sldMk cId="2289567270" sldId="264"/>
            <ac:spMk id="12" creationId="{B2A9D556-741F-48E5-B08E-8BBE1E190851}"/>
          </ac:spMkLst>
        </pc:spChg>
        <pc:spChg chg="add del mod ord">
          <ac:chgData name="One Skill" userId="8d49c830ac36a521" providerId="LiveId" clId="{98E08D56-B4F7-49D3-A4B9-FF02C0DFA679}" dt="2021-02-09T19:13:57.502" v="6" actId="700"/>
          <ac:spMkLst>
            <pc:docMk/>
            <pc:sldMk cId="2289567270" sldId="264"/>
            <ac:spMk id="13" creationId="{0891FA89-B47F-4B23-AADD-9989FF20EB95}"/>
          </ac:spMkLst>
        </pc:spChg>
        <pc:spChg chg="add del mod ord">
          <ac:chgData name="One Skill" userId="8d49c830ac36a521" providerId="LiveId" clId="{98E08D56-B4F7-49D3-A4B9-FF02C0DFA679}" dt="2021-02-09T19:13:57.502" v="6" actId="700"/>
          <ac:spMkLst>
            <pc:docMk/>
            <pc:sldMk cId="2289567270" sldId="264"/>
            <ac:spMk id="14" creationId="{19DC9AB0-6061-4197-BD58-2FB5AA732A00}"/>
          </ac:spMkLst>
        </pc:spChg>
        <pc:spChg chg="add del mod ord">
          <ac:chgData name="One Skill" userId="8d49c830ac36a521" providerId="LiveId" clId="{98E08D56-B4F7-49D3-A4B9-FF02C0DFA679}" dt="2021-02-09T19:13:57.502" v="6" actId="700"/>
          <ac:spMkLst>
            <pc:docMk/>
            <pc:sldMk cId="2289567270" sldId="264"/>
            <ac:spMk id="15" creationId="{01BAE564-12B3-469D-8F6B-B941FB7ABBE5}"/>
          </ac:spMkLst>
        </pc:spChg>
        <pc:spChg chg="add del mod ord">
          <ac:chgData name="One Skill" userId="8d49c830ac36a521" providerId="LiveId" clId="{98E08D56-B4F7-49D3-A4B9-FF02C0DFA679}" dt="2021-02-09T19:13:57.502" v="6" actId="700"/>
          <ac:spMkLst>
            <pc:docMk/>
            <pc:sldMk cId="2289567270" sldId="264"/>
            <ac:spMk id="16" creationId="{2734A42A-4147-49DB-BC0B-9F77AAB734D5}"/>
          </ac:spMkLst>
        </pc:spChg>
        <pc:spChg chg="add del mod ord">
          <ac:chgData name="One Skill" userId="8d49c830ac36a521" providerId="LiveId" clId="{98E08D56-B4F7-49D3-A4B9-FF02C0DFA679}" dt="2021-02-09T19:13:57.502" v="6" actId="700"/>
          <ac:spMkLst>
            <pc:docMk/>
            <pc:sldMk cId="2289567270" sldId="264"/>
            <ac:spMk id="17" creationId="{9C311238-8C4F-4754-96AC-611ED147D9A4}"/>
          </ac:spMkLst>
        </pc:spChg>
        <pc:spChg chg="add mod ord">
          <ac:chgData name="One Skill" userId="8d49c830ac36a521" providerId="LiveId" clId="{98E08D56-B4F7-49D3-A4B9-FF02C0DFA679}" dt="2021-02-09T19:14:07.360" v="22" actId="20577"/>
          <ac:spMkLst>
            <pc:docMk/>
            <pc:sldMk cId="2289567270" sldId="264"/>
            <ac:spMk id="18" creationId="{C0C36C22-03BF-4B66-A2AD-AA4A9187658A}"/>
          </ac:spMkLst>
        </pc:spChg>
        <pc:spChg chg="add mod ord">
          <ac:chgData name="One Skill" userId="8d49c830ac36a521" providerId="LiveId" clId="{98E08D56-B4F7-49D3-A4B9-FF02C0DFA679}" dt="2021-02-09T19:14:12.876" v="34" actId="20577"/>
          <ac:spMkLst>
            <pc:docMk/>
            <pc:sldMk cId="2289567270" sldId="264"/>
            <ac:spMk id="19" creationId="{757C961F-E051-4B63-8B28-9F7812C95B89}"/>
          </ac:spMkLst>
        </pc:spChg>
        <pc:cxnChg chg="add del">
          <ac:chgData name="One Skill" userId="8d49c830ac36a521" providerId="LiveId" clId="{98E08D56-B4F7-49D3-A4B9-FF02C0DFA679}" dt="2021-02-09T19:14:43.896" v="36" actId="478"/>
          <ac:cxnSpMkLst>
            <pc:docMk/>
            <pc:sldMk cId="2289567270" sldId="264"/>
            <ac:cxnSpMk id="21" creationId="{FEF3A7E4-A31D-4C16-9970-E749C87C03EA}"/>
          </ac:cxnSpMkLst>
        </pc:cxnChg>
      </pc:sldChg>
      <pc:sldChg chg="addSp delSp modSp add mod modTransition modAnim">
        <pc:chgData name="One Skill" userId="8d49c830ac36a521" providerId="LiveId" clId="{98E08D56-B4F7-49D3-A4B9-FF02C0DFA679}" dt="2021-02-09T19:26:37.778" v="171"/>
        <pc:sldMkLst>
          <pc:docMk/>
          <pc:sldMk cId="4099157086" sldId="265"/>
        </pc:sldMkLst>
        <pc:spChg chg="add del mod">
          <ac:chgData name="One Skill" userId="8d49c830ac36a521" providerId="LiveId" clId="{98E08D56-B4F7-49D3-A4B9-FF02C0DFA679}" dt="2021-02-09T19:25:45.116" v="163" actId="478"/>
          <ac:spMkLst>
            <pc:docMk/>
            <pc:sldMk cId="4099157086" sldId="265"/>
            <ac:spMk id="6" creationId="{3C642172-AADF-44EC-9260-246A2D2375E7}"/>
          </ac:spMkLst>
        </pc:spChg>
        <pc:spChg chg="add del mod">
          <ac:chgData name="One Skill" userId="8d49c830ac36a521" providerId="LiveId" clId="{98E08D56-B4F7-49D3-A4B9-FF02C0DFA679}" dt="2021-02-09T19:25:45.116" v="163" actId="478"/>
          <ac:spMkLst>
            <pc:docMk/>
            <pc:sldMk cId="4099157086" sldId="265"/>
            <ac:spMk id="8" creationId="{4069D5E7-A87A-4A36-B357-7B8A31B2FA12}"/>
          </ac:spMkLst>
        </pc:spChg>
        <pc:spChg chg="del">
          <ac:chgData name="One Skill" userId="8d49c830ac36a521" providerId="LiveId" clId="{98E08D56-B4F7-49D3-A4B9-FF02C0DFA679}" dt="2021-02-09T19:25:40.321" v="162" actId="478"/>
          <ac:spMkLst>
            <pc:docMk/>
            <pc:sldMk cId="4099157086" sldId="265"/>
            <ac:spMk id="12" creationId="{41D03973-D7EE-41FB-B928-7E5CEFE7AF7A}"/>
          </ac:spMkLst>
        </pc:spChg>
        <pc:spChg chg="del">
          <ac:chgData name="One Skill" userId="8d49c830ac36a521" providerId="LiveId" clId="{98E08D56-B4F7-49D3-A4B9-FF02C0DFA679}" dt="2021-02-09T19:25:40.321" v="162" actId="478"/>
          <ac:spMkLst>
            <pc:docMk/>
            <pc:sldMk cId="4099157086" sldId="265"/>
            <ac:spMk id="13" creationId="{26CDF25F-EC85-46AB-8690-B30465E529E7}"/>
          </ac:spMkLst>
        </pc:spChg>
        <pc:spChg chg="del">
          <ac:chgData name="One Skill" userId="8d49c830ac36a521" providerId="LiveId" clId="{98E08D56-B4F7-49D3-A4B9-FF02C0DFA679}" dt="2021-02-09T19:22:00.701" v="133" actId="478"/>
          <ac:spMkLst>
            <pc:docMk/>
            <pc:sldMk cId="4099157086" sldId="265"/>
            <ac:spMk id="16" creationId="{71834C73-632C-4DDD-BEBA-4B30DE2FB4F5}"/>
          </ac:spMkLst>
        </pc:spChg>
        <pc:spChg chg="mod">
          <ac:chgData name="One Skill" userId="8d49c830ac36a521" providerId="LiveId" clId="{98E08D56-B4F7-49D3-A4B9-FF02C0DFA679}" dt="2021-02-09T19:22:44.120" v="139" actId="20577"/>
          <ac:spMkLst>
            <pc:docMk/>
            <pc:sldMk cId="4099157086" sldId="265"/>
            <ac:spMk id="18" creationId="{F6D5C28E-7188-4B3A-B7DF-7EC0CC0947CD}"/>
          </ac:spMkLst>
        </pc:spChg>
        <pc:spChg chg="mod">
          <ac:chgData name="One Skill" userId="8d49c830ac36a521" providerId="LiveId" clId="{98E08D56-B4F7-49D3-A4B9-FF02C0DFA679}" dt="2021-02-09T19:23:51.799" v="149" actId="2085"/>
          <ac:spMkLst>
            <pc:docMk/>
            <pc:sldMk cId="4099157086" sldId="265"/>
            <ac:spMk id="21" creationId="{B378212F-57FF-40F2-8C36-A1430467A524}"/>
          </ac:spMkLst>
        </pc:spChg>
        <pc:spChg chg="mod">
          <ac:chgData name="One Skill" userId="8d49c830ac36a521" providerId="LiveId" clId="{98E08D56-B4F7-49D3-A4B9-FF02C0DFA679}" dt="2021-02-09T19:22:46.522" v="141" actId="20577"/>
          <ac:spMkLst>
            <pc:docMk/>
            <pc:sldMk cId="4099157086" sldId="265"/>
            <ac:spMk id="25" creationId="{EF1585FC-BA07-4381-A266-1695E1332EDA}"/>
          </ac:spMkLst>
        </pc:spChg>
        <pc:spChg chg="mod">
          <ac:chgData name="One Skill" userId="8d49c830ac36a521" providerId="LiveId" clId="{98E08D56-B4F7-49D3-A4B9-FF02C0DFA679}" dt="2021-02-09T19:22:49.272" v="143" actId="20577"/>
          <ac:spMkLst>
            <pc:docMk/>
            <pc:sldMk cId="4099157086" sldId="265"/>
            <ac:spMk id="26" creationId="{FD1F132B-AF8E-44AA-8C20-2F9D08B9582F}"/>
          </ac:spMkLst>
        </pc:spChg>
        <pc:spChg chg="mod">
          <ac:chgData name="One Skill" userId="8d49c830ac36a521" providerId="LiveId" clId="{98E08D56-B4F7-49D3-A4B9-FF02C0DFA679}" dt="2021-02-09T19:23:47.050" v="148" actId="2085"/>
          <ac:spMkLst>
            <pc:docMk/>
            <pc:sldMk cId="4099157086" sldId="265"/>
            <ac:spMk id="29" creationId="{0FC5A2B7-D411-4C50-9C14-0600D65803F6}"/>
          </ac:spMkLst>
        </pc:spChg>
        <pc:spChg chg="mod">
          <ac:chgData name="One Skill" userId="8d49c830ac36a521" providerId="LiveId" clId="{98E08D56-B4F7-49D3-A4B9-FF02C0DFA679}" dt="2021-02-09T19:22:36.073" v="137" actId="571"/>
          <ac:spMkLst>
            <pc:docMk/>
            <pc:sldMk cId="4099157086" sldId="265"/>
            <ac:spMk id="32" creationId="{E4E9C484-782F-4C49-A84A-19E2B1EBB1B1}"/>
          </ac:spMkLst>
        </pc:spChg>
        <pc:spChg chg="mod">
          <ac:chgData name="One Skill" userId="8d49c830ac36a521" providerId="LiveId" clId="{98E08D56-B4F7-49D3-A4B9-FF02C0DFA679}" dt="2021-02-09T19:22:36.073" v="137" actId="571"/>
          <ac:spMkLst>
            <pc:docMk/>
            <pc:sldMk cId="4099157086" sldId="265"/>
            <ac:spMk id="33" creationId="{2467552F-7D85-4E54-A90B-86829EFF42E0}"/>
          </ac:spMkLst>
        </pc:spChg>
        <pc:spChg chg="mod">
          <ac:chgData name="One Skill" userId="8d49c830ac36a521" providerId="LiveId" clId="{98E08D56-B4F7-49D3-A4B9-FF02C0DFA679}" dt="2021-02-09T19:23:37.836" v="146" actId="2085"/>
          <ac:spMkLst>
            <pc:docMk/>
            <pc:sldMk cId="4099157086" sldId="265"/>
            <ac:spMk id="34" creationId="{95BC7471-1CF4-4821-91C6-928A065017C0}"/>
          </ac:spMkLst>
        </pc:spChg>
        <pc:spChg chg="add mod">
          <ac:chgData name="One Skill" userId="8d49c830ac36a521" providerId="LiveId" clId="{98E08D56-B4F7-49D3-A4B9-FF02C0DFA679}" dt="2021-02-09T19:25:46.285" v="164"/>
          <ac:spMkLst>
            <pc:docMk/>
            <pc:sldMk cId="4099157086" sldId="265"/>
            <ac:spMk id="36" creationId="{EFDCC13B-89C2-4417-8455-766CCBFCB55F}"/>
          </ac:spMkLst>
        </pc:spChg>
        <pc:spChg chg="add mod">
          <ac:chgData name="One Skill" userId="8d49c830ac36a521" providerId="LiveId" clId="{98E08D56-B4F7-49D3-A4B9-FF02C0DFA679}" dt="2021-02-09T19:25:46.285" v="164"/>
          <ac:spMkLst>
            <pc:docMk/>
            <pc:sldMk cId="4099157086" sldId="265"/>
            <ac:spMk id="37" creationId="{F57F5543-B789-46D8-91F3-8EE8BCFD8FC1}"/>
          </ac:spMkLst>
        </pc:spChg>
        <pc:grpChg chg="add mod">
          <ac:chgData name="One Skill" userId="8d49c830ac36a521" providerId="LiveId" clId="{98E08D56-B4F7-49D3-A4B9-FF02C0DFA679}" dt="2021-02-09T19:22:36.073" v="137" actId="571"/>
          <ac:grpSpMkLst>
            <pc:docMk/>
            <pc:sldMk cId="4099157086" sldId="265"/>
            <ac:grpSpMk id="22" creationId="{C32B1A5F-85A1-42DF-AA65-8FA9852D2EC0}"/>
          </ac:grpSpMkLst>
        </pc:grpChg>
        <pc:grpChg chg="mod">
          <ac:chgData name="One Skill" userId="8d49c830ac36a521" providerId="LiveId" clId="{98E08D56-B4F7-49D3-A4B9-FF02C0DFA679}" dt="2021-02-09T19:22:23.746" v="136" actId="1037"/>
          <ac:grpSpMkLst>
            <pc:docMk/>
            <pc:sldMk cId="4099157086" sldId="265"/>
            <ac:grpSpMk id="24" creationId="{9ECD4A3E-8B3A-42D3-BDA5-8657E50B7FD1}"/>
          </ac:grpSpMkLst>
        </pc:grpChg>
        <pc:picChg chg="mod">
          <ac:chgData name="One Skill" userId="8d49c830ac36a521" providerId="LiveId" clId="{98E08D56-B4F7-49D3-A4B9-FF02C0DFA679}" dt="2021-02-09T19:22:36.073" v="137" actId="571"/>
          <ac:picMkLst>
            <pc:docMk/>
            <pc:sldMk cId="4099157086" sldId="265"/>
            <ac:picMk id="35" creationId="{687027FF-5010-41C1-BA29-C0390224A4F2}"/>
          </ac:picMkLst>
        </pc:picChg>
        <pc:cxnChg chg="mod">
          <ac:chgData name="One Skill" userId="8d49c830ac36a521" providerId="LiveId" clId="{98E08D56-B4F7-49D3-A4B9-FF02C0DFA679}" dt="2021-02-09T19:22:13.703" v="134" actId="14100"/>
          <ac:cxnSpMkLst>
            <pc:docMk/>
            <pc:sldMk cId="4099157086" sldId="265"/>
            <ac:cxnSpMk id="15" creationId="{7AE7AAD5-62F6-4660-9CD3-3E1A06BDF62C}"/>
          </ac:cxnSpMkLst>
        </pc:cxnChg>
      </pc:sldChg>
      <pc:sldChg chg="addSp delSp modSp add mod delAnim modAnim">
        <pc:chgData name="One Skill" userId="8d49c830ac36a521" providerId="LiveId" clId="{98E08D56-B4F7-49D3-A4B9-FF02C0DFA679}" dt="2021-02-09T19:27:48.956" v="182"/>
        <pc:sldMkLst>
          <pc:docMk/>
          <pc:sldMk cId="1755183515" sldId="266"/>
        </pc:sldMkLst>
        <pc:spChg chg="mod">
          <ac:chgData name="One Skill" userId="8d49c830ac36a521" providerId="LiveId" clId="{98E08D56-B4F7-49D3-A4B9-FF02C0DFA679}" dt="2021-02-09T19:26:57.599" v="174" actId="20577"/>
          <ac:spMkLst>
            <pc:docMk/>
            <pc:sldMk cId="1755183515" sldId="266"/>
            <ac:spMk id="18" creationId="{F6D5C28E-7188-4B3A-B7DF-7EC0CC0947CD}"/>
          </ac:spMkLst>
        </pc:spChg>
        <pc:spChg chg="mod">
          <ac:chgData name="One Skill" userId="8d49c830ac36a521" providerId="LiveId" clId="{98E08D56-B4F7-49D3-A4B9-FF02C0DFA679}" dt="2021-02-09T19:27:00.943" v="176" actId="20577"/>
          <ac:spMkLst>
            <pc:docMk/>
            <pc:sldMk cId="1755183515" sldId="266"/>
            <ac:spMk id="25" creationId="{EF1585FC-BA07-4381-A266-1695E1332EDA}"/>
          </ac:spMkLst>
        </pc:spChg>
        <pc:spChg chg="add mod">
          <ac:chgData name="One Skill" userId="8d49c830ac36a521" providerId="LiveId" clId="{98E08D56-B4F7-49D3-A4B9-FF02C0DFA679}" dt="2021-02-09T19:27:25.827" v="180" actId="1076"/>
          <ac:spMkLst>
            <pc:docMk/>
            <pc:sldMk cId="1755183515" sldId="266"/>
            <ac:spMk id="38" creationId="{9A4550C9-393D-44F0-A856-63693959A71B}"/>
          </ac:spMkLst>
        </pc:spChg>
        <pc:grpChg chg="del">
          <ac:chgData name="One Skill" userId="8d49c830ac36a521" providerId="LiveId" clId="{98E08D56-B4F7-49D3-A4B9-FF02C0DFA679}" dt="2021-02-09T19:27:04.414" v="177" actId="478"/>
          <ac:grpSpMkLst>
            <pc:docMk/>
            <pc:sldMk cId="1755183515" sldId="266"/>
            <ac:grpSpMk id="31" creationId="{3201CCB1-9E8B-49EC-9EC2-77A55AE2A3A6}"/>
          </ac:grpSpMkLst>
        </pc:grpChg>
        <pc:cxnChg chg="mod">
          <ac:chgData name="One Skill" userId="8d49c830ac36a521" providerId="LiveId" clId="{98E08D56-B4F7-49D3-A4B9-FF02C0DFA679}" dt="2021-02-09T19:27:29.122" v="181" actId="14100"/>
          <ac:cxnSpMkLst>
            <pc:docMk/>
            <pc:sldMk cId="1755183515" sldId="266"/>
            <ac:cxnSpMk id="15" creationId="{7AE7AAD5-62F6-4660-9CD3-3E1A06BDF62C}"/>
          </ac:cxnSpMkLst>
        </pc:cxnChg>
      </pc:sldChg>
      <pc:sldChg chg="add">
        <pc:chgData name="One Skill" userId="8d49c830ac36a521" providerId="LiveId" clId="{98E08D56-B4F7-49D3-A4B9-FF02C0DFA679}" dt="2021-02-09T19:30:42.124" v="183"/>
        <pc:sldMkLst>
          <pc:docMk/>
          <pc:sldMk cId="260305603" sldId="391"/>
        </pc:sldMkLst>
      </pc:sldChg>
      <pc:sldMasterChg chg="addSldLayout delSldLayout modSldLayout sldLayoutOrd">
        <pc:chgData name="One Skill" userId="8d49c830ac36a521" providerId="LiveId" clId="{98E08D56-B4F7-49D3-A4B9-FF02C0DFA679}" dt="2021-02-09T19:15:45.029" v="41" actId="6014"/>
        <pc:sldMasterMkLst>
          <pc:docMk/>
          <pc:sldMasterMk cId="1627834671" sldId="2147483660"/>
        </pc:sldMasterMkLst>
        <pc:sldLayoutChg chg="delSp add del mod ord replId">
          <pc:chgData name="One Skill" userId="8d49c830ac36a521" providerId="LiveId" clId="{98E08D56-B4F7-49D3-A4B9-FF02C0DFA679}" dt="2021-02-09T19:15:03.264" v="38" actId="2696"/>
          <pc:sldLayoutMkLst>
            <pc:docMk/>
            <pc:sldMasterMk cId="1627834671" sldId="2147483660"/>
            <pc:sldLayoutMk cId="2175041673" sldId="2147483676"/>
          </pc:sldLayoutMkLst>
          <pc:spChg chg="del">
            <ac:chgData name="One Skill" userId="8d49c830ac36a521" providerId="LiveId" clId="{98E08D56-B4F7-49D3-A4B9-FF02C0DFA679}" dt="2021-02-09T19:13:45.212" v="4" actId="478"/>
            <ac:spMkLst>
              <pc:docMk/>
              <pc:sldMasterMk cId="1627834671" sldId="2147483660"/>
              <pc:sldLayoutMk cId="2175041673" sldId="2147483676"/>
              <ac:spMk id="8" creationId="{93012114-E68C-4F1A-8264-BED0ECDF003C}"/>
            </ac:spMkLst>
          </pc:spChg>
          <pc:spChg chg="del">
            <ac:chgData name="One Skill" userId="8d49c830ac36a521" providerId="LiveId" clId="{98E08D56-B4F7-49D3-A4B9-FF02C0DFA679}" dt="2021-02-09T19:13:45.212" v="4" actId="478"/>
            <ac:spMkLst>
              <pc:docMk/>
              <pc:sldMasterMk cId="1627834671" sldId="2147483660"/>
              <pc:sldLayoutMk cId="2175041673" sldId="2147483676"/>
              <ac:spMk id="9" creationId="{0C748752-CA3D-4520-9E61-FCB49A45EDBF}"/>
            </ac:spMkLst>
          </pc:spChg>
          <pc:spChg chg="del">
            <ac:chgData name="One Skill" userId="8d49c830ac36a521" providerId="LiveId" clId="{98E08D56-B4F7-49D3-A4B9-FF02C0DFA679}" dt="2021-02-09T19:13:45.212" v="4" actId="478"/>
            <ac:spMkLst>
              <pc:docMk/>
              <pc:sldMasterMk cId="1627834671" sldId="2147483660"/>
              <pc:sldLayoutMk cId="2175041673" sldId="2147483676"/>
              <ac:spMk id="10" creationId="{D32AA875-06F7-4768-8C09-76EB9AC0FD58}"/>
            </ac:spMkLst>
          </pc:spChg>
          <pc:spChg chg="del">
            <ac:chgData name="One Skill" userId="8d49c830ac36a521" providerId="LiveId" clId="{98E08D56-B4F7-49D3-A4B9-FF02C0DFA679}" dt="2021-02-09T19:13:45.212" v="4" actId="478"/>
            <ac:spMkLst>
              <pc:docMk/>
              <pc:sldMasterMk cId="1627834671" sldId="2147483660"/>
              <pc:sldLayoutMk cId="2175041673" sldId="2147483676"/>
              <ac:spMk id="11" creationId="{0EC98C1B-C012-4A59-BD67-3AE4BE7CD7ED}"/>
            </ac:spMkLst>
          </pc:spChg>
        </pc:sldLayoutChg>
        <pc:sldLayoutChg chg="delSp add mod replId">
          <pc:chgData name="One Skill" userId="8d49c830ac36a521" providerId="LiveId" clId="{98E08D56-B4F7-49D3-A4B9-FF02C0DFA679}" dt="2021-02-09T19:15:45.029" v="41" actId="6014"/>
          <pc:sldLayoutMkLst>
            <pc:docMk/>
            <pc:sldMasterMk cId="1627834671" sldId="2147483660"/>
            <pc:sldLayoutMk cId="2585344983" sldId="2147483676"/>
          </pc:sldLayoutMkLst>
          <pc:spChg chg="del">
            <ac:chgData name="One Skill" userId="8d49c830ac36a521" providerId="LiveId" clId="{98E08D56-B4F7-49D3-A4B9-FF02C0DFA679}" dt="2021-02-09T19:15:35.415" v="40" actId="478"/>
            <ac:spMkLst>
              <pc:docMk/>
              <pc:sldMasterMk cId="1627834671" sldId="2147483660"/>
              <pc:sldLayoutMk cId="2585344983" sldId="2147483676"/>
              <ac:spMk id="8" creationId="{93012114-E68C-4F1A-8264-BED0ECDF003C}"/>
            </ac:spMkLst>
          </pc:spChg>
          <pc:spChg chg="del">
            <ac:chgData name="One Skill" userId="8d49c830ac36a521" providerId="LiveId" clId="{98E08D56-B4F7-49D3-A4B9-FF02C0DFA679}" dt="2021-02-09T19:15:35.415" v="40" actId="478"/>
            <ac:spMkLst>
              <pc:docMk/>
              <pc:sldMasterMk cId="1627834671" sldId="2147483660"/>
              <pc:sldLayoutMk cId="2585344983" sldId="2147483676"/>
              <ac:spMk id="9" creationId="{0C748752-CA3D-4520-9E61-FCB49A45EDBF}"/>
            </ac:spMkLst>
          </pc:spChg>
          <pc:spChg chg="del">
            <ac:chgData name="One Skill" userId="8d49c830ac36a521" providerId="LiveId" clId="{98E08D56-B4F7-49D3-A4B9-FF02C0DFA679}" dt="2021-02-09T19:15:35.415" v="40" actId="478"/>
            <ac:spMkLst>
              <pc:docMk/>
              <pc:sldMasterMk cId="1627834671" sldId="2147483660"/>
              <pc:sldLayoutMk cId="2585344983" sldId="2147483676"/>
              <ac:spMk id="10" creationId="{D32AA875-06F7-4768-8C09-76EB9AC0FD58}"/>
            </ac:spMkLst>
          </pc:spChg>
          <pc:spChg chg="del">
            <ac:chgData name="One Skill" userId="8d49c830ac36a521" providerId="LiveId" clId="{98E08D56-B4F7-49D3-A4B9-FF02C0DFA679}" dt="2021-02-09T19:15:35.415" v="40" actId="478"/>
            <ac:spMkLst>
              <pc:docMk/>
              <pc:sldMasterMk cId="1627834671" sldId="2147483660"/>
              <pc:sldLayoutMk cId="2585344983" sldId="2147483676"/>
              <ac:spMk id="11" creationId="{0EC98C1B-C012-4A59-BD67-3AE4BE7CD7ED}"/>
            </ac:spMkLst>
          </pc:spChg>
        </pc:sldLayoutChg>
      </pc:sldMasterChg>
    </pc:docChg>
  </pc:docChgLst>
  <pc:docChgLst>
    <pc:chgData name="One Skill" userId="8d49c830ac36a521" providerId="LiveId" clId="{FF5ED12E-E250-4E88-9808-F97EDED3DB99}"/>
    <pc:docChg chg="undo custSel addSld delSld modSld modMainMaster">
      <pc:chgData name="One Skill" userId="8d49c830ac36a521" providerId="LiveId" clId="{FF5ED12E-E250-4E88-9808-F97EDED3DB99}" dt="2021-02-13T09:58:36.764" v="115" actId="1076"/>
      <pc:docMkLst>
        <pc:docMk/>
      </pc:docMkLst>
      <pc:sldChg chg="addSp delSp modSp new del mod modClrScheme modAnim chgLayout">
        <pc:chgData name="One Skill" userId="8d49c830ac36a521" providerId="LiveId" clId="{FF5ED12E-E250-4E88-9808-F97EDED3DB99}" dt="2021-02-13T09:49:49.643" v="65" actId="47"/>
        <pc:sldMkLst>
          <pc:docMk/>
          <pc:sldMk cId="773172266" sldId="274"/>
        </pc:sldMkLst>
        <pc:spChg chg="del">
          <ac:chgData name="One Skill" userId="8d49c830ac36a521" providerId="LiveId" clId="{FF5ED12E-E250-4E88-9808-F97EDED3DB99}" dt="2021-02-13T09:41:54.112" v="3" actId="700"/>
          <ac:spMkLst>
            <pc:docMk/>
            <pc:sldMk cId="773172266" sldId="274"/>
            <ac:spMk id="2" creationId="{3965823F-F5D2-4223-93AA-9FE1D6526B25}"/>
          </ac:spMkLst>
        </pc:spChg>
        <pc:spChg chg="mod ord">
          <ac:chgData name="One Skill" userId="8d49c830ac36a521" providerId="LiveId" clId="{FF5ED12E-E250-4E88-9808-F97EDED3DB99}" dt="2021-02-13T09:47:27.631" v="48" actId="700"/>
          <ac:spMkLst>
            <pc:docMk/>
            <pc:sldMk cId="773172266" sldId="274"/>
            <ac:spMk id="3" creationId="{B5D3B02C-F139-469D-9521-F2488F357E60}"/>
          </ac:spMkLst>
        </pc:spChg>
        <pc:spChg chg="mod ord">
          <ac:chgData name="One Skill" userId="8d49c830ac36a521" providerId="LiveId" clId="{FF5ED12E-E250-4E88-9808-F97EDED3DB99}" dt="2021-02-13T09:47:27.631" v="48" actId="700"/>
          <ac:spMkLst>
            <pc:docMk/>
            <pc:sldMk cId="773172266" sldId="274"/>
            <ac:spMk id="4" creationId="{47761A27-C98C-4BC8-8CCC-9EE318753BD9}"/>
          </ac:spMkLst>
        </pc:spChg>
        <pc:spChg chg="add mod ord">
          <ac:chgData name="One Skill" userId="8d49c830ac36a521" providerId="LiveId" clId="{FF5ED12E-E250-4E88-9808-F97EDED3DB99}" dt="2021-02-13T09:47:27.631" v="48" actId="700"/>
          <ac:spMkLst>
            <pc:docMk/>
            <pc:sldMk cId="773172266" sldId="274"/>
            <ac:spMk id="5" creationId="{03909DA6-84CB-4C3E-A7C3-D2C96EDE2B4E}"/>
          </ac:spMkLst>
        </pc:spChg>
        <pc:spChg chg="add mod ord">
          <ac:chgData name="One Skill" userId="8d49c830ac36a521" providerId="LiveId" clId="{FF5ED12E-E250-4E88-9808-F97EDED3DB99}" dt="2021-02-13T09:47:27.631" v="48" actId="700"/>
          <ac:spMkLst>
            <pc:docMk/>
            <pc:sldMk cId="773172266" sldId="274"/>
            <ac:spMk id="6" creationId="{265379AD-B5F5-442A-BDB4-44AE45822F67}"/>
          </ac:spMkLst>
        </pc:spChg>
        <pc:spChg chg="mod">
          <ac:chgData name="One Skill" userId="8d49c830ac36a521" providerId="LiveId" clId="{FF5ED12E-E250-4E88-9808-F97EDED3DB99}" dt="2021-02-13T09:42:20.892" v="6"/>
          <ac:spMkLst>
            <pc:docMk/>
            <pc:sldMk cId="773172266" sldId="274"/>
            <ac:spMk id="8" creationId="{83F48B42-7547-46B5-B65C-15253123D459}"/>
          </ac:spMkLst>
        </pc:spChg>
        <pc:spChg chg="mod">
          <ac:chgData name="One Skill" userId="8d49c830ac36a521" providerId="LiveId" clId="{FF5ED12E-E250-4E88-9808-F97EDED3DB99}" dt="2021-02-13T09:42:20.892" v="6"/>
          <ac:spMkLst>
            <pc:docMk/>
            <pc:sldMk cId="773172266" sldId="274"/>
            <ac:spMk id="9" creationId="{F568E83B-2245-4010-B50B-76CC23034A6C}"/>
          </ac:spMkLst>
        </pc:spChg>
        <pc:spChg chg="mod">
          <ac:chgData name="One Skill" userId="8d49c830ac36a521" providerId="LiveId" clId="{FF5ED12E-E250-4E88-9808-F97EDED3DB99}" dt="2021-02-13T09:42:20.892" v="6"/>
          <ac:spMkLst>
            <pc:docMk/>
            <pc:sldMk cId="773172266" sldId="274"/>
            <ac:spMk id="12" creationId="{DFA9605F-4B1D-4E00-8835-806917E97FC2}"/>
          </ac:spMkLst>
        </pc:spChg>
        <pc:spChg chg="mod">
          <ac:chgData name="One Skill" userId="8d49c830ac36a521" providerId="LiveId" clId="{FF5ED12E-E250-4E88-9808-F97EDED3DB99}" dt="2021-02-13T09:42:20.892" v="6"/>
          <ac:spMkLst>
            <pc:docMk/>
            <pc:sldMk cId="773172266" sldId="274"/>
            <ac:spMk id="13" creationId="{DFDE364D-17FF-4CB8-A7B9-FFA03B3E2260}"/>
          </ac:spMkLst>
        </pc:spChg>
        <pc:spChg chg="mod topLvl">
          <ac:chgData name="One Skill" userId="8d49c830ac36a521" providerId="LiveId" clId="{FF5ED12E-E250-4E88-9808-F97EDED3DB99}" dt="2021-02-13T09:43:24.098" v="16" actId="164"/>
          <ac:spMkLst>
            <pc:docMk/>
            <pc:sldMk cId="773172266" sldId="274"/>
            <ac:spMk id="16" creationId="{A93C40B6-C3FA-44BC-A034-7A726E435A28}"/>
          </ac:spMkLst>
        </pc:spChg>
        <pc:spChg chg="mod topLvl">
          <ac:chgData name="One Skill" userId="8d49c830ac36a521" providerId="LiveId" clId="{FF5ED12E-E250-4E88-9808-F97EDED3DB99}" dt="2021-02-13T09:43:24.098" v="16" actId="164"/>
          <ac:spMkLst>
            <pc:docMk/>
            <pc:sldMk cId="773172266" sldId="274"/>
            <ac:spMk id="17" creationId="{EF16726B-C27A-4E4E-A35A-DCE09BBCF5B4}"/>
          </ac:spMkLst>
        </pc:spChg>
        <pc:spChg chg="mod topLvl">
          <ac:chgData name="One Skill" userId="8d49c830ac36a521" providerId="LiveId" clId="{FF5ED12E-E250-4E88-9808-F97EDED3DB99}" dt="2021-02-13T09:43:25.711" v="17" actId="164"/>
          <ac:spMkLst>
            <pc:docMk/>
            <pc:sldMk cId="773172266" sldId="274"/>
            <ac:spMk id="20" creationId="{785D5B80-E0E7-4F74-9B46-CBF8137FA29C}"/>
          </ac:spMkLst>
        </pc:spChg>
        <pc:spChg chg="mod topLvl">
          <ac:chgData name="One Skill" userId="8d49c830ac36a521" providerId="LiveId" clId="{FF5ED12E-E250-4E88-9808-F97EDED3DB99}" dt="2021-02-13T09:43:25.711" v="17" actId="164"/>
          <ac:spMkLst>
            <pc:docMk/>
            <pc:sldMk cId="773172266" sldId="274"/>
            <ac:spMk id="21" creationId="{4476F78C-EBFA-4962-93FE-A5BE6876A463}"/>
          </ac:spMkLst>
        </pc:spChg>
        <pc:spChg chg="add del mod ord">
          <ac:chgData name="One Skill" userId="8d49c830ac36a521" providerId="LiveId" clId="{FF5ED12E-E250-4E88-9808-F97EDED3DB99}" dt="2021-02-13T09:47:45.400" v="51" actId="931"/>
          <ac:spMkLst>
            <pc:docMk/>
            <pc:sldMk cId="773172266" sldId="274"/>
            <ac:spMk id="28" creationId="{E2E9A4A4-F4C0-45D5-9198-32F6B20D1109}"/>
          </ac:spMkLst>
        </pc:spChg>
        <pc:grpChg chg="add mod">
          <ac:chgData name="One Skill" userId="8d49c830ac36a521" providerId="LiveId" clId="{FF5ED12E-E250-4E88-9808-F97EDED3DB99}" dt="2021-02-13T09:46:21.799" v="31" actId="1076"/>
          <ac:grpSpMkLst>
            <pc:docMk/>
            <pc:sldMk cId="773172266" sldId="274"/>
            <ac:grpSpMk id="7" creationId="{85C550CC-3D21-40DA-9F00-695FC3555FE5}"/>
          </ac:grpSpMkLst>
        </pc:grpChg>
        <pc:grpChg chg="add mod">
          <ac:chgData name="One Skill" userId="8d49c830ac36a521" providerId="LiveId" clId="{FF5ED12E-E250-4E88-9808-F97EDED3DB99}" dt="2021-02-13T09:46:21.799" v="31" actId="1076"/>
          <ac:grpSpMkLst>
            <pc:docMk/>
            <pc:sldMk cId="773172266" sldId="274"/>
            <ac:grpSpMk id="11" creationId="{214C6EFF-BC51-446E-8633-666A681A3FD4}"/>
          </ac:grpSpMkLst>
        </pc:grpChg>
        <pc:grpChg chg="add del mod">
          <ac:chgData name="One Skill" userId="8d49c830ac36a521" providerId="LiveId" clId="{FF5ED12E-E250-4E88-9808-F97EDED3DB99}" dt="2021-02-13T09:42:57.001" v="12" actId="165"/>
          <ac:grpSpMkLst>
            <pc:docMk/>
            <pc:sldMk cId="773172266" sldId="274"/>
            <ac:grpSpMk id="15" creationId="{62D21970-9CCA-4802-A1DA-3BCBB0A02ECD}"/>
          </ac:grpSpMkLst>
        </pc:grpChg>
        <pc:grpChg chg="add del mod">
          <ac:chgData name="One Skill" userId="8d49c830ac36a521" providerId="LiveId" clId="{FF5ED12E-E250-4E88-9808-F97EDED3DB99}" dt="2021-02-13T09:42:57.001" v="12" actId="165"/>
          <ac:grpSpMkLst>
            <pc:docMk/>
            <pc:sldMk cId="773172266" sldId="274"/>
            <ac:grpSpMk id="19" creationId="{31EC763D-26E1-4C8E-A384-06C849F2862F}"/>
          </ac:grpSpMkLst>
        </pc:grpChg>
        <pc:grpChg chg="add mod">
          <ac:chgData name="One Skill" userId="8d49c830ac36a521" providerId="LiveId" clId="{FF5ED12E-E250-4E88-9808-F97EDED3DB99}" dt="2021-02-13T09:46:21.799" v="31" actId="1076"/>
          <ac:grpSpMkLst>
            <pc:docMk/>
            <pc:sldMk cId="773172266" sldId="274"/>
            <ac:grpSpMk id="23" creationId="{4753733D-F965-40CE-91DB-85D4C7171E67}"/>
          </ac:grpSpMkLst>
        </pc:grpChg>
        <pc:grpChg chg="add mod">
          <ac:chgData name="One Skill" userId="8d49c830ac36a521" providerId="LiveId" clId="{FF5ED12E-E250-4E88-9808-F97EDED3DB99}" dt="2021-02-13T09:46:21.799" v="31" actId="1076"/>
          <ac:grpSpMkLst>
            <pc:docMk/>
            <pc:sldMk cId="773172266" sldId="274"/>
            <ac:grpSpMk id="24" creationId="{63CDCA1A-36F5-4162-9803-16D26D437B3D}"/>
          </ac:grpSpMkLst>
        </pc:grpChg>
        <pc:picChg chg="mod">
          <ac:chgData name="One Skill" userId="8d49c830ac36a521" providerId="LiveId" clId="{FF5ED12E-E250-4E88-9808-F97EDED3DB99}" dt="2021-02-13T09:42:20.892" v="6"/>
          <ac:picMkLst>
            <pc:docMk/>
            <pc:sldMk cId="773172266" sldId="274"/>
            <ac:picMk id="10" creationId="{6857993E-F5B6-46F5-8FAF-357C7460DA06}"/>
          </ac:picMkLst>
        </pc:picChg>
        <pc:picChg chg="mod">
          <ac:chgData name="One Skill" userId="8d49c830ac36a521" providerId="LiveId" clId="{FF5ED12E-E250-4E88-9808-F97EDED3DB99}" dt="2021-02-13T09:42:20.892" v="6"/>
          <ac:picMkLst>
            <pc:docMk/>
            <pc:sldMk cId="773172266" sldId="274"/>
            <ac:picMk id="14" creationId="{387CE2E5-73C3-4270-9872-C6D55BE4D734}"/>
          </ac:picMkLst>
        </pc:picChg>
        <pc:picChg chg="mod topLvl">
          <ac:chgData name="One Skill" userId="8d49c830ac36a521" providerId="LiveId" clId="{FF5ED12E-E250-4E88-9808-F97EDED3DB99}" dt="2021-02-13T09:43:24.098" v="16" actId="164"/>
          <ac:picMkLst>
            <pc:docMk/>
            <pc:sldMk cId="773172266" sldId="274"/>
            <ac:picMk id="18" creationId="{794439CF-F41B-451C-A04D-D8F75DE00922}"/>
          </ac:picMkLst>
        </pc:picChg>
        <pc:picChg chg="mod topLvl">
          <ac:chgData name="One Skill" userId="8d49c830ac36a521" providerId="LiveId" clId="{FF5ED12E-E250-4E88-9808-F97EDED3DB99}" dt="2021-02-13T09:43:25.711" v="17" actId="164"/>
          <ac:picMkLst>
            <pc:docMk/>
            <pc:sldMk cId="773172266" sldId="274"/>
            <ac:picMk id="22" creationId="{851D3D31-4754-414A-8A48-4D74C38ADFE0}"/>
          </ac:picMkLst>
        </pc:picChg>
        <pc:picChg chg="add del mod">
          <ac:chgData name="One Skill" userId="8d49c830ac36a521" providerId="LiveId" clId="{FF5ED12E-E250-4E88-9808-F97EDED3DB99}" dt="2021-02-13T09:46:28.368" v="32" actId="21"/>
          <ac:picMkLst>
            <pc:docMk/>
            <pc:sldMk cId="773172266" sldId="274"/>
            <ac:picMk id="26" creationId="{62CA52A5-F390-419C-A797-EF1EB7AFFD4A}"/>
          </ac:picMkLst>
        </pc:picChg>
        <pc:picChg chg="add mod ord">
          <ac:chgData name="One Skill" userId="8d49c830ac36a521" providerId="LiveId" clId="{FF5ED12E-E250-4E88-9808-F97EDED3DB99}" dt="2021-02-13T09:49:21.789" v="64" actId="1076"/>
          <ac:picMkLst>
            <pc:docMk/>
            <pc:sldMk cId="773172266" sldId="274"/>
            <ac:picMk id="27" creationId="{0EE0E9D9-A20E-4B42-AE10-855B55A2FA90}"/>
          </ac:picMkLst>
        </pc:picChg>
        <pc:picChg chg="add mod ord">
          <ac:chgData name="One Skill" userId="8d49c830ac36a521" providerId="LiveId" clId="{FF5ED12E-E250-4E88-9808-F97EDED3DB99}" dt="2021-02-13T09:47:48.081" v="54" actId="167"/>
          <ac:picMkLst>
            <pc:docMk/>
            <pc:sldMk cId="773172266" sldId="274"/>
            <ac:picMk id="30" creationId="{F1CDA642-0E28-4491-BD63-658FCEE90E6F}"/>
          </ac:picMkLst>
        </pc:picChg>
      </pc:sldChg>
      <pc:sldChg chg="addSp delSp modSp new mod modClrScheme modAnim chgLayout">
        <pc:chgData name="One Skill" userId="8d49c830ac36a521" providerId="LiveId" clId="{FF5ED12E-E250-4E88-9808-F97EDED3DB99}" dt="2021-02-13T09:58:36.764" v="115" actId="1076"/>
        <pc:sldMkLst>
          <pc:docMk/>
          <pc:sldMk cId="1813040586" sldId="274"/>
        </pc:sldMkLst>
        <pc:spChg chg="del">
          <ac:chgData name="One Skill" userId="8d49c830ac36a521" providerId="LiveId" clId="{FF5ED12E-E250-4E88-9808-F97EDED3DB99}" dt="2021-02-13T09:54:37.087" v="68" actId="700"/>
          <ac:spMkLst>
            <pc:docMk/>
            <pc:sldMk cId="1813040586" sldId="274"/>
            <ac:spMk id="2" creationId="{494A44DB-8F04-4729-9D65-9810036B0AAC}"/>
          </ac:spMkLst>
        </pc:spChg>
        <pc:spChg chg="mod ord">
          <ac:chgData name="One Skill" userId="8d49c830ac36a521" providerId="LiveId" clId="{FF5ED12E-E250-4E88-9808-F97EDED3DB99}" dt="2021-02-13T09:57:27.781" v="99" actId="700"/>
          <ac:spMkLst>
            <pc:docMk/>
            <pc:sldMk cId="1813040586" sldId="274"/>
            <ac:spMk id="3" creationId="{F935C962-D373-475A-BD2C-94861D444CA3}"/>
          </ac:spMkLst>
        </pc:spChg>
        <pc:spChg chg="mod ord">
          <ac:chgData name="One Skill" userId="8d49c830ac36a521" providerId="LiveId" clId="{FF5ED12E-E250-4E88-9808-F97EDED3DB99}" dt="2021-02-13T09:57:27.781" v="99" actId="700"/>
          <ac:spMkLst>
            <pc:docMk/>
            <pc:sldMk cId="1813040586" sldId="274"/>
            <ac:spMk id="4" creationId="{73E3DC5A-944C-4192-ABA1-14236BCD5B61}"/>
          </ac:spMkLst>
        </pc:spChg>
        <pc:spChg chg="add mod ord">
          <ac:chgData name="One Skill" userId="8d49c830ac36a521" providerId="LiveId" clId="{FF5ED12E-E250-4E88-9808-F97EDED3DB99}" dt="2021-02-13T09:57:27.781" v="99" actId="700"/>
          <ac:spMkLst>
            <pc:docMk/>
            <pc:sldMk cId="1813040586" sldId="274"/>
            <ac:spMk id="5" creationId="{3E09C52A-9ED7-46E1-9EC8-E3CECEDF02B5}"/>
          </ac:spMkLst>
        </pc:spChg>
        <pc:spChg chg="add mod ord">
          <ac:chgData name="One Skill" userId="8d49c830ac36a521" providerId="LiveId" clId="{FF5ED12E-E250-4E88-9808-F97EDED3DB99}" dt="2021-02-13T09:57:27.781" v="99" actId="700"/>
          <ac:spMkLst>
            <pc:docMk/>
            <pc:sldMk cId="1813040586" sldId="274"/>
            <ac:spMk id="6" creationId="{8C3D59C0-D362-44C2-AD95-A1EB0777FA39}"/>
          </ac:spMkLst>
        </pc:spChg>
        <pc:spChg chg="mod">
          <ac:chgData name="One Skill" userId="8d49c830ac36a521" providerId="LiveId" clId="{FF5ED12E-E250-4E88-9808-F97EDED3DB99}" dt="2021-02-13T09:54:57.227" v="71"/>
          <ac:spMkLst>
            <pc:docMk/>
            <pc:sldMk cId="1813040586" sldId="274"/>
            <ac:spMk id="8" creationId="{CBA6F623-4E6A-4265-BD1B-8210FCF65532}"/>
          </ac:spMkLst>
        </pc:spChg>
        <pc:spChg chg="mod">
          <ac:chgData name="One Skill" userId="8d49c830ac36a521" providerId="LiveId" clId="{FF5ED12E-E250-4E88-9808-F97EDED3DB99}" dt="2021-02-13T09:54:57.227" v="71"/>
          <ac:spMkLst>
            <pc:docMk/>
            <pc:sldMk cId="1813040586" sldId="274"/>
            <ac:spMk id="9" creationId="{7C75F9A5-60BB-4A53-961A-BD17F9417C76}"/>
          </ac:spMkLst>
        </pc:spChg>
        <pc:spChg chg="mod">
          <ac:chgData name="One Skill" userId="8d49c830ac36a521" providerId="LiveId" clId="{FF5ED12E-E250-4E88-9808-F97EDED3DB99}" dt="2021-02-13T09:54:57.227" v="71"/>
          <ac:spMkLst>
            <pc:docMk/>
            <pc:sldMk cId="1813040586" sldId="274"/>
            <ac:spMk id="12" creationId="{76C36C05-6726-4E14-AF7D-4B7FF62917F9}"/>
          </ac:spMkLst>
        </pc:spChg>
        <pc:spChg chg="mod">
          <ac:chgData name="One Skill" userId="8d49c830ac36a521" providerId="LiveId" clId="{FF5ED12E-E250-4E88-9808-F97EDED3DB99}" dt="2021-02-13T09:54:57.227" v="71"/>
          <ac:spMkLst>
            <pc:docMk/>
            <pc:sldMk cId="1813040586" sldId="274"/>
            <ac:spMk id="13" creationId="{69254203-2965-46F4-A480-24065F5B8A99}"/>
          </ac:spMkLst>
        </pc:spChg>
        <pc:spChg chg="mod topLvl">
          <ac:chgData name="One Skill" userId="8d49c830ac36a521" providerId="LiveId" clId="{FF5ED12E-E250-4E88-9808-F97EDED3DB99}" dt="2021-02-13T09:55:30.485" v="78" actId="164"/>
          <ac:spMkLst>
            <pc:docMk/>
            <pc:sldMk cId="1813040586" sldId="274"/>
            <ac:spMk id="16" creationId="{40567413-9439-4899-953E-1D6F9B859ADC}"/>
          </ac:spMkLst>
        </pc:spChg>
        <pc:spChg chg="mod topLvl">
          <ac:chgData name="One Skill" userId="8d49c830ac36a521" providerId="LiveId" clId="{FF5ED12E-E250-4E88-9808-F97EDED3DB99}" dt="2021-02-13T09:55:30.485" v="78" actId="164"/>
          <ac:spMkLst>
            <pc:docMk/>
            <pc:sldMk cId="1813040586" sldId="274"/>
            <ac:spMk id="17" creationId="{C6C36F66-9435-41B5-B290-B4E3A6A734A5}"/>
          </ac:spMkLst>
        </pc:spChg>
        <pc:spChg chg="mod topLvl">
          <ac:chgData name="One Skill" userId="8d49c830ac36a521" providerId="LiveId" clId="{FF5ED12E-E250-4E88-9808-F97EDED3DB99}" dt="2021-02-13T09:55:31.717" v="79" actId="164"/>
          <ac:spMkLst>
            <pc:docMk/>
            <pc:sldMk cId="1813040586" sldId="274"/>
            <ac:spMk id="20" creationId="{B3C6EC56-5325-44F3-ACD4-0A42A11DEA53}"/>
          </ac:spMkLst>
        </pc:spChg>
        <pc:spChg chg="mod topLvl">
          <ac:chgData name="One Skill" userId="8d49c830ac36a521" providerId="LiveId" clId="{FF5ED12E-E250-4E88-9808-F97EDED3DB99}" dt="2021-02-13T09:55:31.717" v="79" actId="164"/>
          <ac:spMkLst>
            <pc:docMk/>
            <pc:sldMk cId="1813040586" sldId="274"/>
            <ac:spMk id="21" creationId="{B4C89DC4-10BE-41A9-A3E5-3ED9E11F56D7}"/>
          </ac:spMkLst>
        </pc:spChg>
        <pc:spChg chg="add del mod ord">
          <ac:chgData name="One Skill" userId="8d49c830ac36a521" providerId="LiveId" clId="{FF5ED12E-E250-4E88-9808-F97EDED3DB99}" dt="2021-02-13T09:57:42.859" v="101" actId="931"/>
          <ac:spMkLst>
            <pc:docMk/>
            <pc:sldMk cId="1813040586" sldId="274"/>
            <ac:spMk id="27" creationId="{49794993-1CB3-4447-ACAE-C56E2A184FF0}"/>
          </ac:spMkLst>
        </pc:spChg>
        <pc:grpChg chg="add mod">
          <ac:chgData name="One Skill" userId="8d49c830ac36a521" providerId="LiveId" clId="{FF5ED12E-E250-4E88-9808-F97EDED3DB99}" dt="2021-02-13T09:56:18.614" v="87" actId="1076"/>
          <ac:grpSpMkLst>
            <pc:docMk/>
            <pc:sldMk cId="1813040586" sldId="274"/>
            <ac:grpSpMk id="7" creationId="{CF276FFE-61BF-491F-931D-D56E5CADD52C}"/>
          </ac:grpSpMkLst>
        </pc:grpChg>
        <pc:grpChg chg="add mod">
          <ac:chgData name="One Skill" userId="8d49c830ac36a521" providerId="LiveId" clId="{FF5ED12E-E250-4E88-9808-F97EDED3DB99}" dt="2021-02-13T09:56:18.614" v="87" actId="1076"/>
          <ac:grpSpMkLst>
            <pc:docMk/>
            <pc:sldMk cId="1813040586" sldId="274"/>
            <ac:grpSpMk id="11" creationId="{3C756D7D-2505-4B08-84F8-91A8ECFB701A}"/>
          </ac:grpSpMkLst>
        </pc:grpChg>
        <pc:grpChg chg="add del mod">
          <ac:chgData name="One Skill" userId="8d49c830ac36a521" providerId="LiveId" clId="{FF5ED12E-E250-4E88-9808-F97EDED3DB99}" dt="2021-02-13T09:55:12.378" v="74" actId="165"/>
          <ac:grpSpMkLst>
            <pc:docMk/>
            <pc:sldMk cId="1813040586" sldId="274"/>
            <ac:grpSpMk id="15" creationId="{DA250A2B-5BF3-4F86-B868-648FA8B9B27E}"/>
          </ac:grpSpMkLst>
        </pc:grpChg>
        <pc:grpChg chg="add del mod">
          <ac:chgData name="One Skill" userId="8d49c830ac36a521" providerId="LiveId" clId="{FF5ED12E-E250-4E88-9808-F97EDED3DB99}" dt="2021-02-13T09:55:12.378" v="74" actId="165"/>
          <ac:grpSpMkLst>
            <pc:docMk/>
            <pc:sldMk cId="1813040586" sldId="274"/>
            <ac:grpSpMk id="19" creationId="{1968B609-E6CD-445C-9D54-04360F34FC29}"/>
          </ac:grpSpMkLst>
        </pc:grpChg>
        <pc:grpChg chg="add mod">
          <ac:chgData name="One Skill" userId="8d49c830ac36a521" providerId="LiveId" clId="{FF5ED12E-E250-4E88-9808-F97EDED3DB99}" dt="2021-02-13T09:56:26.498" v="88" actId="1076"/>
          <ac:grpSpMkLst>
            <pc:docMk/>
            <pc:sldMk cId="1813040586" sldId="274"/>
            <ac:grpSpMk id="23" creationId="{400B6A30-374F-4431-A1BD-E9580D253DF9}"/>
          </ac:grpSpMkLst>
        </pc:grpChg>
        <pc:grpChg chg="add mod">
          <ac:chgData name="One Skill" userId="8d49c830ac36a521" providerId="LiveId" clId="{FF5ED12E-E250-4E88-9808-F97EDED3DB99}" dt="2021-02-13T09:56:26.498" v="88" actId="1076"/>
          <ac:grpSpMkLst>
            <pc:docMk/>
            <pc:sldMk cId="1813040586" sldId="274"/>
            <ac:grpSpMk id="24" creationId="{3858CD4D-D9D5-4439-8365-9FE1C57C289F}"/>
          </ac:grpSpMkLst>
        </pc:grpChg>
        <pc:picChg chg="mod">
          <ac:chgData name="One Skill" userId="8d49c830ac36a521" providerId="LiveId" clId="{FF5ED12E-E250-4E88-9808-F97EDED3DB99}" dt="2021-02-13T09:54:57.227" v="71"/>
          <ac:picMkLst>
            <pc:docMk/>
            <pc:sldMk cId="1813040586" sldId="274"/>
            <ac:picMk id="10" creationId="{1B5D8782-94E0-4F36-9231-1BA0FF5F7714}"/>
          </ac:picMkLst>
        </pc:picChg>
        <pc:picChg chg="mod">
          <ac:chgData name="One Skill" userId="8d49c830ac36a521" providerId="LiveId" clId="{FF5ED12E-E250-4E88-9808-F97EDED3DB99}" dt="2021-02-13T09:54:57.227" v="71"/>
          <ac:picMkLst>
            <pc:docMk/>
            <pc:sldMk cId="1813040586" sldId="274"/>
            <ac:picMk id="14" creationId="{F4C0E431-34C5-445E-BDA6-F9BACF849493}"/>
          </ac:picMkLst>
        </pc:picChg>
        <pc:picChg chg="mod topLvl">
          <ac:chgData name="One Skill" userId="8d49c830ac36a521" providerId="LiveId" clId="{FF5ED12E-E250-4E88-9808-F97EDED3DB99}" dt="2021-02-13T09:55:30.485" v="78" actId="164"/>
          <ac:picMkLst>
            <pc:docMk/>
            <pc:sldMk cId="1813040586" sldId="274"/>
            <ac:picMk id="18" creationId="{C36729A0-C0D9-4D7F-808A-E8D1A7C8107F}"/>
          </ac:picMkLst>
        </pc:picChg>
        <pc:picChg chg="mod topLvl">
          <ac:chgData name="One Skill" userId="8d49c830ac36a521" providerId="LiveId" clId="{FF5ED12E-E250-4E88-9808-F97EDED3DB99}" dt="2021-02-13T09:55:31.717" v="79" actId="164"/>
          <ac:picMkLst>
            <pc:docMk/>
            <pc:sldMk cId="1813040586" sldId="274"/>
            <ac:picMk id="22" creationId="{FCFEAED5-E6DD-44B2-9882-882D6048EADA}"/>
          </ac:picMkLst>
        </pc:picChg>
        <pc:picChg chg="add mod ord">
          <ac:chgData name="One Skill" userId="8d49c830ac36a521" providerId="LiveId" clId="{FF5ED12E-E250-4E88-9808-F97EDED3DB99}" dt="2021-02-13T09:58:36.764" v="115" actId="1076"/>
          <ac:picMkLst>
            <pc:docMk/>
            <pc:sldMk cId="1813040586" sldId="274"/>
            <ac:picMk id="26" creationId="{DF890206-FA20-4D08-B351-9E0E66A11EE9}"/>
          </ac:picMkLst>
        </pc:picChg>
        <pc:picChg chg="add mod ord">
          <ac:chgData name="One Skill" userId="8d49c830ac36a521" providerId="LiveId" clId="{FF5ED12E-E250-4E88-9808-F97EDED3DB99}" dt="2021-02-13T09:57:45.287" v="104" actId="167"/>
          <ac:picMkLst>
            <pc:docMk/>
            <pc:sldMk cId="1813040586" sldId="274"/>
            <ac:picMk id="29" creationId="{ACE86586-7FC5-499E-B5E7-CFBD440CBD95}"/>
          </ac:picMkLst>
        </pc:picChg>
      </pc:sldChg>
      <pc:sldChg chg="add del">
        <pc:chgData name="One Skill" userId="8d49c830ac36a521" providerId="LiveId" clId="{FF5ED12E-E250-4E88-9808-F97EDED3DB99}" dt="2021-02-13T09:41:47.102" v="1" actId="47"/>
        <pc:sldMkLst>
          <pc:docMk/>
          <pc:sldMk cId="2817703854" sldId="274"/>
        </pc:sldMkLst>
      </pc:sldChg>
      <pc:sldMasterChg chg="addSldLayout delSldLayout modSldLayout">
        <pc:chgData name="One Skill" userId="8d49c830ac36a521" providerId="LiveId" clId="{FF5ED12E-E250-4E88-9808-F97EDED3DB99}" dt="2021-02-13T09:57:20.853" v="98" actId="6014"/>
        <pc:sldMasterMkLst>
          <pc:docMk/>
          <pc:sldMasterMk cId="1627834671" sldId="2147483660"/>
        </pc:sldMasterMkLst>
        <pc:sldLayoutChg chg="addSp delSp modSp add del mod">
          <pc:chgData name="One Skill" userId="8d49c830ac36a521" providerId="LiveId" clId="{FF5ED12E-E250-4E88-9808-F97EDED3DB99}" dt="2021-02-13T09:54:08.808" v="66" actId="2696"/>
          <pc:sldLayoutMkLst>
            <pc:docMk/>
            <pc:sldMasterMk cId="1627834671" sldId="2147483660"/>
            <pc:sldLayoutMk cId="1561469533" sldId="2147483678"/>
          </pc:sldLayoutMkLst>
          <pc:spChg chg="add del mod">
            <ac:chgData name="One Skill" userId="8d49c830ac36a521" providerId="LiveId" clId="{FF5ED12E-E250-4E88-9808-F97EDED3DB99}" dt="2021-02-13T09:47:16.830" v="45"/>
            <ac:spMkLst>
              <pc:docMk/>
              <pc:sldMasterMk cId="1627834671" sldId="2147483660"/>
              <pc:sldLayoutMk cId="1561469533" sldId="2147483678"/>
              <ac:spMk id="6" creationId="{B3D6634A-8F86-4B6C-8D8F-FA53EA6721EE}"/>
            </ac:spMkLst>
          </pc:spChg>
          <pc:spChg chg="add del">
            <ac:chgData name="One Skill" userId="8d49c830ac36a521" providerId="LiveId" clId="{FF5ED12E-E250-4E88-9808-F97EDED3DB99}" dt="2021-02-13T09:47:10.827" v="43" actId="11529"/>
            <ac:spMkLst>
              <pc:docMk/>
              <pc:sldMasterMk cId="1627834671" sldId="2147483660"/>
              <pc:sldLayoutMk cId="1561469533" sldId="2147483678"/>
              <ac:spMk id="9" creationId="{1F27F195-0797-4316-BB77-580108A0D04D}"/>
            </ac:spMkLst>
          </pc:spChg>
          <pc:spChg chg="add del mod ord">
            <ac:chgData name="One Skill" userId="8d49c830ac36a521" providerId="LiveId" clId="{FF5ED12E-E250-4E88-9808-F97EDED3DB99}" dt="2021-02-13T09:47:16.830" v="45"/>
            <ac:spMkLst>
              <pc:docMk/>
              <pc:sldMasterMk cId="1627834671" sldId="2147483660"/>
              <pc:sldLayoutMk cId="1561469533" sldId="2147483678"/>
              <ac:spMk id="10" creationId="{093AD54A-81D8-432C-8A3A-620F584B1D41}"/>
            </ac:spMkLst>
          </pc:spChg>
          <pc:spChg chg="mod">
            <ac:chgData name="One Skill" userId="8d49c830ac36a521" providerId="LiveId" clId="{FF5ED12E-E250-4E88-9808-F97EDED3DB99}" dt="2021-02-13T09:47:16.830" v="45"/>
            <ac:spMkLst>
              <pc:docMk/>
              <pc:sldMasterMk cId="1627834671" sldId="2147483660"/>
              <pc:sldLayoutMk cId="1561469533" sldId="2147483678"/>
              <ac:spMk id="11" creationId="{2BDB6E03-416F-4EC2-8C82-70628CAD2EDC}"/>
            </ac:spMkLst>
          </pc:spChg>
          <pc:picChg chg="add del mod">
            <ac:chgData name="One Skill" userId="8d49c830ac36a521" providerId="LiveId" clId="{FF5ED12E-E250-4E88-9808-F97EDED3DB99}" dt="2021-02-13T09:46:56.749" v="41" actId="478"/>
            <ac:picMkLst>
              <pc:docMk/>
              <pc:sldMasterMk cId="1627834671" sldId="2147483660"/>
              <pc:sldLayoutMk cId="1561469533" sldId="2147483678"/>
              <ac:picMk id="8" creationId="{4108E750-369C-4E37-89EF-C804B48FEADA}"/>
            </ac:picMkLst>
          </pc:picChg>
        </pc:sldLayoutChg>
        <pc:sldLayoutChg chg="addSp delSp modSp add mod">
          <pc:chgData name="One Skill" userId="8d49c830ac36a521" providerId="LiveId" clId="{FF5ED12E-E250-4E88-9808-F97EDED3DB99}" dt="2021-02-13T09:57:20.853" v="98" actId="6014"/>
          <pc:sldLayoutMkLst>
            <pc:docMk/>
            <pc:sldMasterMk cId="1627834671" sldId="2147483660"/>
            <pc:sldLayoutMk cId="3370387864" sldId="2147483678"/>
          </pc:sldLayoutMkLst>
          <pc:spChg chg="add del mod">
            <ac:chgData name="One Skill" userId="8d49c830ac36a521" providerId="LiveId" clId="{FF5ED12E-E250-4E88-9808-F97EDED3DB99}" dt="2021-02-13T09:57:09.054" v="97"/>
            <ac:spMkLst>
              <pc:docMk/>
              <pc:sldMasterMk cId="1627834671" sldId="2147483660"/>
              <pc:sldLayoutMk cId="3370387864" sldId="2147483678"/>
              <ac:spMk id="6" creationId="{DED17DBB-C548-4FB7-90D2-EA224DA73450}"/>
            </ac:spMkLst>
          </pc:spChg>
          <pc:spChg chg="add del">
            <ac:chgData name="One Skill" userId="8d49c830ac36a521" providerId="LiveId" clId="{FF5ED12E-E250-4E88-9808-F97EDED3DB99}" dt="2021-02-13T09:57:02.139" v="95" actId="11529"/>
            <ac:spMkLst>
              <pc:docMk/>
              <pc:sldMasterMk cId="1627834671" sldId="2147483660"/>
              <pc:sldLayoutMk cId="3370387864" sldId="2147483678"/>
              <ac:spMk id="9" creationId="{DEB043F9-E858-45C7-A18A-06C32B994DEA}"/>
            </ac:spMkLst>
          </pc:spChg>
          <pc:spChg chg="add del mod ord">
            <ac:chgData name="One Skill" userId="8d49c830ac36a521" providerId="LiveId" clId="{FF5ED12E-E250-4E88-9808-F97EDED3DB99}" dt="2021-02-13T09:57:09.054" v="97"/>
            <ac:spMkLst>
              <pc:docMk/>
              <pc:sldMasterMk cId="1627834671" sldId="2147483660"/>
              <pc:sldLayoutMk cId="3370387864" sldId="2147483678"/>
              <ac:spMk id="10" creationId="{F309CEC3-F34A-46F1-ADA1-A7B331B9100F}"/>
            </ac:spMkLst>
          </pc:spChg>
          <pc:spChg chg="mod">
            <ac:chgData name="One Skill" userId="8d49c830ac36a521" providerId="LiveId" clId="{FF5ED12E-E250-4E88-9808-F97EDED3DB99}" dt="2021-02-13T09:57:09.054" v="97"/>
            <ac:spMkLst>
              <pc:docMk/>
              <pc:sldMasterMk cId="1627834671" sldId="2147483660"/>
              <pc:sldLayoutMk cId="3370387864" sldId="2147483678"/>
              <ac:spMk id="11" creationId="{AF6A7D35-B03D-4608-AF23-B49DBB8AF186}"/>
            </ac:spMkLst>
          </pc:spChg>
          <pc:picChg chg="add del mod">
            <ac:chgData name="One Skill" userId="8d49c830ac36a521" providerId="LiveId" clId="{FF5ED12E-E250-4E88-9808-F97EDED3DB99}" dt="2021-02-13T09:56:57.638" v="94" actId="478"/>
            <ac:picMkLst>
              <pc:docMk/>
              <pc:sldMasterMk cId="1627834671" sldId="2147483660"/>
              <pc:sldLayoutMk cId="3370387864" sldId="2147483678"/>
              <ac:picMk id="8" creationId="{7157B790-B3B9-4264-9797-DBD6B3B69F3C}"/>
            </ac:picMkLst>
          </pc:picChg>
        </pc:sldLayoutChg>
      </pc:sldMasterChg>
    </pc:docChg>
  </pc:docChgLst>
  <pc:docChgLst>
    <pc:chgData name="One Skill" userId="8d49c830ac36a521" providerId="LiveId" clId="{0307C55F-929F-4407-9BDA-AFBC4170D178}"/>
    <pc:docChg chg="undo custSel addSld delSld modSld">
      <pc:chgData name="One Skill" userId="8d49c830ac36a521" providerId="LiveId" clId="{0307C55F-929F-4407-9BDA-AFBC4170D178}" dt="2021-02-11T12:22:10.537" v="236"/>
      <pc:docMkLst>
        <pc:docMk/>
      </pc:docMkLst>
      <pc:sldChg chg="modSp mod">
        <pc:chgData name="One Skill" userId="8d49c830ac36a521" providerId="LiveId" clId="{0307C55F-929F-4407-9BDA-AFBC4170D178}" dt="2021-02-11T12:05:10.615" v="56" actId="1076"/>
        <pc:sldMkLst>
          <pc:docMk/>
          <pc:sldMk cId="944285418" sldId="268"/>
        </pc:sldMkLst>
        <pc:grpChg chg="mod">
          <ac:chgData name="One Skill" userId="8d49c830ac36a521" providerId="LiveId" clId="{0307C55F-929F-4407-9BDA-AFBC4170D178}" dt="2021-02-11T12:05:10.615" v="56" actId="1076"/>
          <ac:grpSpMkLst>
            <pc:docMk/>
            <pc:sldMk cId="944285418" sldId="268"/>
            <ac:grpSpMk id="33" creationId="{603EDF99-7362-4771-A30D-2C56FCAF24F5}"/>
          </ac:grpSpMkLst>
        </pc:grpChg>
      </pc:sldChg>
      <pc:sldChg chg="delSp mod">
        <pc:chgData name="One Skill" userId="8d49c830ac36a521" providerId="LiveId" clId="{0307C55F-929F-4407-9BDA-AFBC4170D178}" dt="2021-02-11T11:33:34.099" v="1" actId="478"/>
        <pc:sldMkLst>
          <pc:docMk/>
          <pc:sldMk cId="2916370839" sldId="271"/>
        </pc:sldMkLst>
        <pc:graphicFrameChg chg="del">
          <ac:chgData name="One Skill" userId="8d49c830ac36a521" providerId="LiveId" clId="{0307C55F-929F-4407-9BDA-AFBC4170D178}" dt="2021-02-11T11:33:34.099" v="1" actId="478"/>
          <ac:graphicFrameMkLst>
            <pc:docMk/>
            <pc:sldMk cId="2916370839" sldId="271"/>
            <ac:graphicFrameMk id="4" creationId="{C14FAF17-82C1-43E8-87A3-2760631CBCE4}"/>
          </ac:graphicFrameMkLst>
        </pc:graphicFrameChg>
      </pc:sldChg>
      <pc:sldChg chg="addSp delSp modSp add del mod delAnim">
        <pc:chgData name="One Skill" userId="8d49c830ac36a521" providerId="LiveId" clId="{0307C55F-929F-4407-9BDA-AFBC4170D178}" dt="2021-02-11T12:12:08.331" v="121" actId="47"/>
        <pc:sldMkLst>
          <pc:docMk/>
          <pc:sldMk cId="1937617439" sldId="272"/>
        </pc:sldMkLst>
        <pc:spChg chg="add mod">
          <ac:chgData name="One Skill" userId="8d49c830ac36a521" providerId="LiveId" clId="{0307C55F-929F-4407-9BDA-AFBC4170D178}" dt="2021-02-11T12:11:58.985" v="119" actId="164"/>
          <ac:spMkLst>
            <pc:docMk/>
            <pc:sldMk cId="1937617439" sldId="272"/>
            <ac:spMk id="4" creationId="{7529A1D3-2ED2-4231-8EB1-B4635D7ECC39}"/>
          </ac:spMkLst>
        </pc:spChg>
        <pc:spChg chg="add mod">
          <ac:chgData name="One Skill" userId="8d49c830ac36a521" providerId="LiveId" clId="{0307C55F-929F-4407-9BDA-AFBC4170D178}" dt="2021-02-11T12:11:58.985" v="119" actId="164"/>
          <ac:spMkLst>
            <pc:docMk/>
            <pc:sldMk cId="1937617439" sldId="272"/>
            <ac:spMk id="32" creationId="{139B99B6-7C69-4C1F-A4C2-604E9C546EE0}"/>
          </ac:spMkLst>
        </pc:spChg>
        <pc:spChg chg="add mod">
          <ac:chgData name="One Skill" userId="8d49c830ac36a521" providerId="LiveId" clId="{0307C55F-929F-4407-9BDA-AFBC4170D178}" dt="2021-02-11T12:11:58.985" v="119" actId="164"/>
          <ac:spMkLst>
            <pc:docMk/>
            <pc:sldMk cId="1937617439" sldId="272"/>
            <ac:spMk id="38" creationId="{053F1C60-A36A-4D9A-AE67-04AB6540DA16}"/>
          </ac:spMkLst>
        </pc:spChg>
        <pc:spChg chg="add mod">
          <ac:chgData name="One Skill" userId="8d49c830ac36a521" providerId="LiveId" clId="{0307C55F-929F-4407-9BDA-AFBC4170D178}" dt="2021-02-11T12:11:58.985" v="119" actId="164"/>
          <ac:spMkLst>
            <pc:docMk/>
            <pc:sldMk cId="1937617439" sldId="272"/>
            <ac:spMk id="39" creationId="{C7CE07AD-B753-4BF1-A927-4C47F0FBAD16}"/>
          </ac:spMkLst>
        </pc:spChg>
        <pc:spChg chg="del">
          <ac:chgData name="One Skill" userId="8d49c830ac36a521" providerId="LiveId" clId="{0307C55F-929F-4407-9BDA-AFBC4170D178}" dt="2021-02-11T12:11:25.179" v="108" actId="478"/>
          <ac:spMkLst>
            <pc:docMk/>
            <pc:sldMk cId="1937617439" sldId="272"/>
            <ac:spMk id="47" creationId="{480386ED-1330-4752-9786-FDF28B0B45D6}"/>
          </ac:spMkLst>
        </pc:spChg>
        <pc:spChg chg="del">
          <ac:chgData name="One Skill" userId="8d49c830ac36a521" providerId="LiveId" clId="{0307C55F-929F-4407-9BDA-AFBC4170D178}" dt="2021-02-11T12:11:25.179" v="108" actId="478"/>
          <ac:spMkLst>
            <pc:docMk/>
            <pc:sldMk cId="1937617439" sldId="272"/>
            <ac:spMk id="48" creationId="{714FBC2B-47A2-4B14-8CBE-8FAAC0AEE3EE}"/>
          </ac:spMkLst>
        </pc:spChg>
        <pc:spChg chg="del">
          <ac:chgData name="One Skill" userId="8d49c830ac36a521" providerId="LiveId" clId="{0307C55F-929F-4407-9BDA-AFBC4170D178}" dt="2021-02-11T12:11:25.179" v="108" actId="478"/>
          <ac:spMkLst>
            <pc:docMk/>
            <pc:sldMk cId="1937617439" sldId="272"/>
            <ac:spMk id="49" creationId="{A14033FA-73A5-4CCC-9323-47E68F7A9241}"/>
          </ac:spMkLst>
        </pc:spChg>
        <pc:grpChg chg="add del mod">
          <ac:chgData name="One Skill" userId="8d49c830ac36a521" providerId="LiveId" clId="{0307C55F-929F-4407-9BDA-AFBC4170D178}" dt="2021-02-11T12:12:01.703" v="120" actId="478"/>
          <ac:grpSpMkLst>
            <pc:docMk/>
            <pc:sldMk cId="1937617439" sldId="272"/>
            <ac:grpSpMk id="5" creationId="{58C9D89F-7419-4B79-9693-8037242E99D1}"/>
          </ac:grpSpMkLst>
        </pc:grpChg>
        <pc:grpChg chg="del">
          <ac:chgData name="One Skill" userId="8d49c830ac36a521" providerId="LiveId" clId="{0307C55F-929F-4407-9BDA-AFBC4170D178}" dt="2021-02-11T12:11:25.179" v="108" actId="478"/>
          <ac:grpSpMkLst>
            <pc:docMk/>
            <pc:sldMk cId="1937617439" sldId="272"/>
            <ac:grpSpMk id="31" creationId="{A68F26EE-C5DF-49F6-A062-C0FD1D0712AA}"/>
          </ac:grpSpMkLst>
        </pc:grpChg>
        <pc:grpChg chg="del">
          <ac:chgData name="One Skill" userId="8d49c830ac36a521" providerId="LiveId" clId="{0307C55F-929F-4407-9BDA-AFBC4170D178}" dt="2021-02-11T12:11:25.179" v="108" actId="478"/>
          <ac:grpSpMkLst>
            <pc:docMk/>
            <pc:sldMk cId="1937617439" sldId="272"/>
            <ac:grpSpMk id="60" creationId="{A07049C2-6E55-4A35-B733-C339A3519DC5}"/>
          </ac:grpSpMkLst>
        </pc:grpChg>
        <pc:grpChg chg="del">
          <ac:chgData name="One Skill" userId="8d49c830ac36a521" providerId="LiveId" clId="{0307C55F-929F-4407-9BDA-AFBC4170D178}" dt="2021-02-11T12:11:25.179" v="108" actId="478"/>
          <ac:grpSpMkLst>
            <pc:docMk/>
            <pc:sldMk cId="1937617439" sldId="272"/>
            <ac:grpSpMk id="66" creationId="{D5C637B3-992F-4A9F-A906-152EEE731DE6}"/>
          </ac:grpSpMkLst>
        </pc:grpChg>
        <pc:picChg chg="del">
          <ac:chgData name="One Skill" userId="8d49c830ac36a521" providerId="LiveId" clId="{0307C55F-929F-4407-9BDA-AFBC4170D178}" dt="2021-02-11T12:11:25.179" v="108" actId="478"/>
          <ac:picMkLst>
            <pc:docMk/>
            <pc:sldMk cId="1937617439" sldId="272"/>
            <ac:picMk id="50" creationId="{7DDBE95B-6E07-4DEE-BD30-9FAC868B7525}"/>
          </ac:picMkLst>
        </pc:picChg>
        <pc:picChg chg="del">
          <ac:chgData name="One Skill" userId="8d49c830ac36a521" providerId="LiveId" clId="{0307C55F-929F-4407-9BDA-AFBC4170D178}" dt="2021-02-11T12:11:25.179" v="108" actId="478"/>
          <ac:picMkLst>
            <pc:docMk/>
            <pc:sldMk cId="1937617439" sldId="272"/>
            <ac:picMk id="56" creationId="{87F176C1-C4A3-441B-86E7-3513AA6426ED}"/>
          </ac:picMkLst>
        </pc:picChg>
        <pc:picChg chg="del">
          <ac:chgData name="One Skill" userId="8d49c830ac36a521" providerId="LiveId" clId="{0307C55F-929F-4407-9BDA-AFBC4170D178}" dt="2021-02-11T12:11:25.179" v="108" actId="478"/>
          <ac:picMkLst>
            <pc:docMk/>
            <pc:sldMk cId="1937617439" sldId="272"/>
            <ac:picMk id="58" creationId="{2ED7B450-AE07-4E7B-86BE-825C730D6BE7}"/>
          </ac:picMkLst>
        </pc:picChg>
      </pc:sldChg>
      <pc:sldChg chg="addSp delSp modSp add mod delAnim modAnim">
        <pc:chgData name="One Skill" userId="8d49c830ac36a521" providerId="LiveId" clId="{0307C55F-929F-4407-9BDA-AFBC4170D178}" dt="2021-02-11T12:20:49.079" v="235"/>
        <pc:sldMkLst>
          <pc:docMk/>
          <pc:sldMk cId="2517674083" sldId="272"/>
        </pc:sldMkLst>
        <pc:spChg chg="add del mod topLvl">
          <ac:chgData name="One Skill" userId="8d49c830ac36a521" providerId="LiveId" clId="{0307C55F-929F-4407-9BDA-AFBC4170D178}" dt="2021-02-11T12:14:15.089" v="157" actId="478"/>
          <ac:spMkLst>
            <pc:docMk/>
            <pc:sldMk cId="2517674083" sldId="272"/>
            <ac:spMk id="4" creationId="{4EFB0069-4864-409B-804D-EF88C1270109}"/>
          </ac:spMkLst>
        </pc:spChg>
        <pc:spChg chg="add del mod">
          <ac:chgData name="One Skill" userId="8d49c830ac36a521" providerId="LiveId" clId="{0307C55F-929F-4407-9BDA-AFBC4170D178}" dt="2021-02-11T12:14:09.150" v="156" actId="478"/>
          <ac:spMkLst>
            <pc:docMk/>
            <pc:sldMk cId="2517674083" sldId="272"/>
            <ac:spMk id="6" creationId="{09BBDAAC-2942-44A0-814F-B6E666EDD59A}"/>
          </ac:spMkLst>
        </pc:spChg>
        <pc:spChg chg="mod">
          <ac:chgData name="One Skill" userId="8d49c830ac36a521" providerId="LiveId" clId="{0307C55F-929F-4407-9BDA-AFBC4170D178}" dt="2021-02-11T12:12:48.739" v="133" actId="20577"/>
          <ac:spMkLst>
            <pc:docMk/>
            <pc:sldMk cId="2517674083" sldId="272"/>
            <ac:spMk id="12" creationId="{41D03973-D7EE-41FB-B928-7E5CEFE7AF7A}"/>
          </ac:spMkLst>
        </pc:spChg>
        <pc:spChg chg="mod">
          <ac:chgData name="One Skill" userId="8d49c830ac36a521" providerId="LiveId" clId="{0307C55F-929F-4407-9BDA-AFBC4170D178}" dt="2021-02-11T12:13:17.206" v="143" actId="1076"/>
          <ac:spMkLst>
            <pc:docMk/>
            <pc:sldMk cId="2517674083" sldId="272"/>
            <ac:spMk id="13" creationId="{26CDF25F-EC85-46AB-8690-B30465E529E7}"/>
          </ac:spMkLst>
        </pc:spChg>
        <pc:spChg chg="mod topLvl">
          <ac:chgData name="One Skill" userId="8d49c830ac36a521" providerId="LiveId" clId="{0307C55F-929F-4407-9BDA-AFBC4170D178}" dt="2021-02-11T12:19:57.193" v="210" actId="164"/>
          <ac:spMkLst>
            <pc:docMk/>
            <pc:sldMk cId="2517674083" sldId="272"/>
            <ac:spMk id="14" creationId="{41FBBA22-91AD-4680-96CC-B3023941B12C}"/>
          </ac:spMkLst>
        </pc:spChg>
        <pc:spChg chg="mod topLvl">
          <ac:chgData name="One Skill" userId="8d49c830ac36a521" providerId="LiveId" clId="{0307C55F-929F-4407-9BDA-AFBC4170D178}" dt="2021-02-11T12:20:02.285" v="212" actId="164"/>
          <ac:spMkLst>
            <pc:docMk/>
            <pc:sldMk cId="2517674083" sldId="272"/>
            <ac:spMk id="15" creationId="{4F882635-8A83-40D9-BF79-AE7BA7BC608E}"/>
          </ac:spMkLst>
        </pc:spChg>
        <pc:spChg chg="mod topLvl">
          <ac:chgData name="One Skill" userId="8d49c830ac36a521" providerId="LiveId" clId="{0307C55F-929F-4407-9BDA-AFBC4170D178}" dt="2021-02-11T12:20:06.993" v="214" actId="164"/>
          <ac:spMkLst>
            <pc:docMk/>
            <pc:sldMk cId="2517674083" sldId="272"/>
            <ac:spMk id="16" creationId="{716457EC-ECCD-4E9A-A44B-0AF2B4F639DA}"/>
          </ac:spMkLst>
        </pc:spChg>
        <pc:spChg chg="mod topLvl">
          <ac:chgData name="One Skill" userId="8d49c830ac36a521" providerId="LiveId" clId="{0307C55F-929F-4407-9BDA-AFBC4170D178}" dt="2021-02-11T12:20:11.750" v="216" actId="164"/>
          <ac:spMkLst>
            <pc:docMk/>
            <pc:sldMk cId="2517674083" sldId="272"/>
            <ac:spMk id="17" creationId="{5DF78925-5A28-4715-B10D-6F6B67659032}"/>
          </ac:spMkLst>
        </pc:spChg>
        <pc:spChg chg="mod topLvl">
          <ac:chgData name="One Skill" userId="8d49c830ac36a521" providerId="LiveId" clId="{0307C55F-929F-4407-9BDA-AFBC4170D178}" dt="2021-02-11T12:19:54.873" v="209" actId="164"/>
          <ac:spMkLst>
            <pc:docMk/>
            <pc:sldMk cId="2517674083" sldId="272"/>
            <ac:spMk id="19" creationId="{1370DA77-B0CD-4EB8-9C0B-B04D4E48AA55}"/>
          </ac:spMkLst>
        </pc:spChg>
        <pc:spChg chg="mod topLvl">
          <ac:chgData name="One Skill" userId="8d49c830ac36a521" providerId="LiveId" clId="{0307C55F-929F-4407-9BDA-AFBC4170D178}" dt="2021-02-11T12:19:59.942" v="211" actId="164"/>
          <ac:spMkLst>
            <pc:docMk/>
            <pc:sldMk cId="2517674083" sldId="272"/>
            <ac:spMk id="20" creationId="{35011FFC-AB1B-48F1-A39C-5C0432358D94}"/>
          </ac:spMkLst>
        </pc:spChg>
        <pc:spChg chg="mod topLvl">
          <ac:chgData name="One Skill" userId="8d49c830ac36a521" providerId="LiveId" clId="{0307C55F-929F-4407-9BDA-AFBC4170D178}" dt="2021-02-11T12:20:04.999" v="213" actId="164"/>
          <ac:spMkLst>
            <pc:docMk/>
            <pc:sldMk cId="2517674083" sldId="272"/>
            <ac:spMk id="21" creationId="{4B55B535-1FCF-48BB-9DF5-2877EBDCB9C4}"/>
          </ac:spMkLst>
        </pc:spChg>
        <pc:spChg chg="mod topLvl">
          <ac:chgData name="One Skill" userId="8d49c830ac36a521" providerId="LiveId" clId="{0307C55F-929F-4407-9BDA-AFBC4170D178}" dt="2021-02-11T12:20:09.636" v="215" actId="164"/>
          <ac:spMkLst>
            <pc:docMk/>
            <pc:sldMk cId="2517674083" sldId="272"/>
            <ac:spMk id="22" creationId="{89AB67DA-631F-41B3-9514-9FE45C7AA208}"/>
          </ac:spMkLst>
        </pc:spChg>
        <pc:spChg chg="mod topLvl">
          <ac:chgData name="One Skill" userId="8d49c830ac36a521" providerId="LiveId" clId="{0307C55F-929F-4407-9BDA-AFBC4170D178}" dt="2021-02-11T12:18:19.474" v="177" actId="207"/>
          <ac:spMkLst>
            <pc:docMk/>
            <pc:sldMk cId="2517674083" sldId="272"/>
            <ac:spMk id="23" creationId="{99AF4F69-79C8-4764-92E5-23C1A5640D21}"/>
          </ac:spMkLst>
        </pc:spChg>
        <pc:spChg chg="mod topLvl">
          <ac:chgData name="One Skill" userId="8d49c830ac36a521" providerId="LiveId" clId="{0307C55F-929F-4407-9BDA-AFBC4170D178}" dt="2021-02-11T12:18:24.549" v="179" actId="207"/>
          <ac:spMkLst>
            <pc:docMk/>
            <pc:sldMk cId="2517674083" sldId="272"/>
            <ac:spMk id="24" creationId="{7EC3A9FC-862D-4720-8696-053A6D6BCA13}"/>
          </ac:spMkLst>
        </pc:spChg>
        <pc:spChg chg="mod topLvl">
          <ac:chgData name="One Skill" userId="8d49c830ac36a521" providerId="LiveId" clId="{0307C55F-929F-4407-9BDA-AFBC4170D178}" dt="2021-02-11T12:18:33.577" v="183" actId="207"/>
          <ac:spMkLst>
            <pc:docMk/>
            <pc:sldMk cId="2517674083" sldId="272"/>
            <ac:spMk id="25" creationId="{AD2D3BF0-6BBD-4E42-AEFE-529DA177002E}"/>
          </ac:spMkLst>
        </pc:spChg>
        <pc:spChg chg="mod topLvl">
          <ac:chgData name="One Skill" userId="8d49c830ac36a521" providerId="LiveId" clId="{0307C55F-929F-4407-9BDA-AFBC4170D178}" dt="2021-02-11T12:18:41.641" v="185" actId="207"/>
          <ac:spMkLst>
            <pc:docMk/>
            <pc:sldMk cId="2517674083" sldId="272"/>
            <ac:spMk id="26" creationId="{86BCCB61-AD71-4745-B517-586E796FC3B9}"/>
          </ac:spMkLst>
        </pc:spChg>
        <pc:spChg chg="add del mod topLvl">
          <ac:chgData name="One Skill" userId="8d49c830ac36a521" providerId="LiveId" clId="{0307C55F-929F-4407-9BDA-AFBC4170D178}" dt="2021-02-11T12:14:15.089" v="157" actId="478"/>
          <ac:spMkLst>
            <pc:docMk/>
            <pc:sldMk cId="2517674083" sldId="272"/>
            <ac:spMk id="32" creationId="{5CA53D67-49CE-4528-B60D-0C71DF0802CE}"/>
          </ac:spMkLst>
        </pc:spChg>
        <pc:spChg chg="add del mod topLvl">
          <ac:chgData name="One Skill" userId="8d49c830ac36a521" providerId="LiveId" clId="{0307C55F-929F-4407-9BDA-AFBC4170D178}" dt="2021-02-11T12:14:15.089" v="157" actId="478"/>
          <ac:spMkLst>
            <pc:docMk/>
            <pc:sldMk cId="2517674083" sldId="272"/>
            <ac:spMk id="38" creationId="{8B2082B5-E51D-4BA5-B2DF-B68FE5843545}"/>
          </ac:spMkLst>
        </pc:spChg>
        <pc:spChg chg="add del mod topLvl">
          <ac:chgData name="One Skill" userId="8d49c830ac36a521" providerId="LiveId" clId="{0307C55F-929F-4407-9BDA-AFBC4170D178}" dt="2021-02-11T12:14:15.089" v="157" actId="478"/>
          <ac:spMkLst>
            <pc:docMk/>
            <pc:sldMk cId="2517674083" sldId="272"/>
            <ac:spMk id="39" creationId="{D1860A68-A8C2-48F6-9A41-C4C073C95E3D}"/>
          </ac:spMkLst>
        </pc:spChg>
        <pc:spChg chg="del mod topLvl">
          <ac:chgData name="One Skill" userId="8d49c830ac36a521" providerId="LiveId" clId="{0307C55F-929F-4407-9BDA-AFBC4170D178}" dt="2021-02-11T12:14:16.005" v="158" actId="478"/>
          <ac:spMkLst>
            <pc:docMk/>
            <pc:sldMk cId="2517674083" sldId="272"/>
            <ac:spMk id="41" creationId="{3AC6F9C0-F9D0-4EDA-A993-9C2DCD293288}"/>
          </ac:spMkLst>
        </pc:spChg>
        <pc:spChg chg="del mod topLvl">
          <ac:chgData name="One Skill" userId="8d49c830ac36a521" providerId="LiveId" clId="{0307C55F-929F-4407-9BDA-AFBC4170D178}" dt="2021-02-11T12:14:16.302" v="159" actId="478"/>
          <ac:spMkLst>
            <pc:docMk/>
            <pc:sldMk cId="2517674083" sldId="272"/>
            <ac:spMk id="42" creationId="{8FC604CA-8EFD-47AF-8971-F75966E1405F}"/>
          </ac:spMkLst>
        </pc:spChg>
        <pc:spChg chg="del mod topLvl">
          <ac:chgData name="One Skill" userId="8d49c830ac36a521" providerId="LiveId" clId="{0307C55F-929F-4407-9BDA-AFBC4170D178}" dt="2021-02-11T12:14:16.638" v="160" actId="478"/>
          <ac:spMkLst>
            <pc:docMk/>
            <pc:sldMk cId="2517674083" sldId="272"/>
            <ac:spMk id="43" creationId="{FC7898B0-DFA1-4DCA-A623-996EE3748BBA}"/>
          </ac:spMkLst>
        </pc:spChg>
        <pc:spChg chg="del mod topLvl">
          <ac:chgData name="One Skill" userId="8d49c830ac36a521" providerId="LiveId" clId="{0307C55F-929F-4407-9BDA-AFBC4170D178}" dt="2021-02-11T12:14:17.139" v="161" actId="478"/>
          <ac:spMkLst>
            <pc:docMk/>
            <pc:sldMk cId="2517674083" sldId="272"/>
            <ac:spMk id="44" creationId="{B21690AA-33A9-4511-9905-012D866B3D40}"/>
          </ac:spMkLst>
        </pc:spChg>
        <pc:spChg chg="del">
          <ac:chgData name="One Skill" userId="8d49c830ac36a521" providerId="LiveId" clId="{0307C55F-929F-4407-9BDA-AFBC4170D178}" dt="2021-02-11T12:12:45.496" v="123" actId="478"/>
          <ac:spMkLst>
            <pc:docMk/>
            <pc:sldMk cId="2517674083" sldId="272"/>
            <ac:spMk id="47" creationId="{480386ED-1330-4752-9786-FDF28B0B45D6}"/>
          </ac:spMkLst>
        </pc:spChg>
        <pc:spChg chg="del">
          <ac:chgData name="One Skill" userId="8d49c830ac36a521" providerId="LiveId" clId="{0307C55F-929F-4407-9BDA-AFBC4170D178}" dt="2021-02-11T12:12:45.496" v="123" actId="478"/>
          <ac:spMkLst>
            <pc:docMk/>
            <pc:sldMk cId="2517674083" sldId="272"/>
            <ac:spMk id="48" creationId="{714FBC2B-47A2-4B14-8CBE-8FAAC0AEE3EE}"/>
          </ac:spMkLst>
        </pc:spChg>
        <pc:spChg chg="del">
          <ac:chgData name="One Skill" userId="8d49c830ac36a521" providerId="LiveId" clId="{0307C55F-929F-4407-9BDA-AFBC4170D178}" dt="2021-02-11T12:12:45.496" v="123" actId="478"/>
          <ac:spMkLst>
            <pc:docMk/>
            <pc:sldMk cId="2517674083" sldId="272"/>
            <ac:spMk id="49" creationId="{A14033FA-73A5-4CCC-9323-47E68F7A9241}"/>
          </ac:spMkLst>
        </pc:spChg>
        <pc:spChg chg="add mod">
          <ac:chgData name="One Skill" userId="8d49c830ac36a521" providerId="LiveId" clId="{0307C55F-929F-4407-9BDA-AFBC4170D178}" dt="2021-02-11T12:19:54.873" v="209" actId="164"/>
          <ac:spMkLst>
            <pc:docMk/>
            <pc:sldMk cId="2517674083" sldId="272"/>
            <ac:spMk id="76" creationId="{D71DA08B-28D9-45EB-82D2-4FB987E99331}"/>
          </ac:spMkLst>
        </pc:spChg>
        <pc:spChg chg="add mod">
          <ac:chgData name="One Skill" userId="8d49c830ac36a521" providerId="LiveId" clId="{0307C55F-929F-4407-9BDA-AFBC4170D178}" dt="2021-02-11T12:19:54.873" v="209" actId="164"/>
          <ac:spMkLst>
            <pc:docMk/>
            <pc:sldMk cId="2517674083" sldId="272"/>
            <ac:spMk id="77" creationId="{0F1B0611-CE22-40BE-84D1-95432AE1AB95}"/>
          </ac:spMkLst>
        </pc:spChg>
        <pc:spChg chg="add mod">
          <ac:chgData name="One Skill" userId="8d49c830ac36a521" providerId="LiveId" clId="{0307C55F-929F-4407-9BDA-AFBC4170D178}" dt="2021-02-11T12:19:54.873" v="209" actId="164"/>
          <ac:spMkLst>
            <pc:docMk/>
            <pc:sldMk cId="2517674083" sldId="272"/>
            <ac:spMk id="78" creationId="{38930812-6F58-42B2-B870-194AC8BC1738}"/>
          </ac:spMkLst>
        </pc:spChg>
        <pc:spChg chg="add mod">
          <ac:chgData name="One Skill" userId="8d49c830ac36a521" providerId="LiveId" clId="{0307C55F-929F-4407-9BDA-AFBC4170D178}" dt="2021-02-11T12:19:59.942" v="211" actId="164"/>
          <ac:spMkLst>
            <pc:docMk/>
            <pc:sldMk cId="2517674083" sldId="272"/>
            <ac:spMk id="79" creationId="{E71502B0-05ED-4FC1-9D8B-3159EC4B9075}"/>
          </ac:spMkLst>
        </pc:spChg>
        <pc:spChg chg="add mod">
          <ac:chgData name="One Skill" userId="8d49c830ac36a521" providerId="LiveId" clId="{0307C55F-929F-4407-9BDA-AFBC4170D178}" dt="2021-02-11T12:19:59.942" v="211" actId="164"/>
          <ac:spMkLst>
            <pc:docMk/>
            <pc:sldMk cId="2517674083" sldId="272"/>
            <ac:spMk id="80" creationId="{42C4FE26-23DD-44D4-B6D9-3A7C1FEEADF8}"/>
          </ac:spMkLst>
        </pc:spChg>
        <pc:spChg chg="add mod">
          <ac:chgData name="One Skill" userId="8d49c830ac36a521" providerId="LiveId" clId="{0307C55F-929F-4407-9BDA-AFBC4170D178}" dt="2021-02-11T12:19:59.942" v="211" actId="164"/>
          <ac:spMkLst>
            <pc:docMk/>
            <pc:sldMk cId="2517674083" sldId="272"/>
            <ac:spMk id="81" creationId="{3198E1E2-C9BC-4888-A3C4-7FF2EDD1D9D1}"/>
          </ac:spMkLst>
        </pc:spChg>
        <pc:spChg chg="add mod">
          <ac:chgData name="One Skill" userId="8d49c830ac36a521" providerId="LiveId" clId="{0307C55F-929F-4407-9BDA-AFBC4170D178}" dt="2021-02-11T12:20:04.999" v="213" actId="164"/>
          <ac:spMkLst>
            <pc:docMk/>
            <pc:sldMk cId="2517674083" sldId="272"/>
            <ac:spMk id="82" creationId="{129AB36B-7446-41C8-A13C-5DBE24831EBE}"/>
          </ac:spMkLst>
        </pc:spChg>
        <pc:spChg chg="add mod">
          <ac:chgData name="One Skill" userId="8d49c830ac36a521" providerId="LiveId" clId="{0307C55F-929F-4407-9BDA-AFBC4170D178}" dt="2021-02-11T12:20:04.999" v="213" actId="164"/>
          <ac:spMkLst>
            <pc:docMk/>
            <pc:sldMk cId="2517674083" sldId="272"/>
            <ac:spMk id="83" creationId="{D25A8654-CA57-4422-ACA4-B97A3DE04B59}"/>
          </ac:spMkLst>
        </pc:spChg>
        <pc:spChg chg="add mod">
          <ac:chgData name="One Skill" userId="8d49c830ac36a521" providerId="LiveId" clId="{0307C55F-929F-4407-9BDA-AFBC4170D178}" dt="2021-02-11T12:20:04.999" v="213" actId="164"/>
          <ac:spMkLst>
            <pc:docMk/>
            <pc:sldMk cId="2517674083" sldId="272"/>
            <ac:spMk id="84" creationId="{CD04F5F5-703E-4FDE-8C9D-1F4FEADE4E84}"/>
          </ac:spMkLst>
        </pc:spChg>
        <pc:spChg chg="add mod">
          <ac:chgData name="One Skill" userId="8d49c830ac36a521" providerId="LiveId" clId="{0307C55F-929F-4407-9BDA-AFBC4170D178}" dt="2021-02-11T12:20:09.636" v="215" actId="164"/>
          <ac:spMkLst>
            <pc:docMk/>
            <pc:sldMk cId="2517674083" sldId="272"/>
            <ac:spMk id="85" creationId="{7907C85A-CDD2-4BF0-B81A-E5B860F4F02C}"/>
          </ac:spMkLst>
        </pc:spChg>
        <pc:spChg chg="add mod">
          <ac:chgData name="One Skill" userId="8d49c830ac36a521" providerId="LiveId" clId="{0307C55F-929F-4407-9BDA-AFBC4170D178}" dt="2021-02-11T12:20:09.636" v="215" actId="164"/>
          <ac:spMkLst>
            <pc:docMk/>
            <pc:sldMk cId="2517674083" sldId="272"/>
            <ac:spMk id="86" creationId="{70384A2A-F203-40D4-80A5-56F16FF8C43C}"/>
          </ac:spMkLst>
        </pc:spChg>
        <pc:spChg chg="add mod">
          <ac:chgData name="One Skill" userId="8d49c830ac36a521" providerId="LiveId" clId="{0307C55F-929F-4407-9BDA-AFBC4170D178}" dt="2021-02-11T12:20:09.636" v="215" actId="164"/>
          <ac:spMkLst>
            <pc:docMk/>
            <pc:sldMk cId="2517674083" sldId="272"/>
            <ac:spMk id="87" creationId="{FCB5560A-BDC8-481F-BA32-BC7F76475880}"/>
          </ac:spMkLst>
        </pc:spChg>
        <pc:grpChg chg="add del mod">
          <ac:chgData name="One Skill" userId="8d49c830ac36a521" providerId="LiveId" clId="{0307C55F-929F-4407-9BDA-AFBC4170D178}" dt="2021-02-11T12:13:42.162" v="153" actId="165"/>
          <ac:grpSpMkLst>
            <pc:docMk/>
            <pc:sldMk cId="2517674083" sldId="272"/>
            <ac:grpSpMk id="5" creationId="{8EE89AFC-A4AF-40DE-8309-7A799C888C84}"/>
          </ac:grpSpMkLst>
        </pc:grpChg>
        <pc:grpChg chg="del mod">
          <ac:chgData name="One Skill" userId="8d49c830ac36a521" providerId="LiveId" clId="{0307C55F-929F-4407-9BDA-AFBC4170D178}" dt="2021-02-11T12:17:45.379" v="170" actId="165"/>
          <ac:grpSpMkLst>
            <pc:docMk/>
            <pc:sldMk cId="2517674083" sldId="272"/>
            <ac:grpSpMk id="11" creationId="{AC0EC34C-6271-4FE4-A97E-F4A5F3B125DB}"/>
          </ac:grpSpMkLst>
        </pc:grpChg>
        <pc:grpChg chg="del mod topLvl">
          <ac:chgData name="One Skill" userId="8d49c830ac36a521" providerId="LiveId" clId="{0307C55F-929F-4407-9BDA-AFBC4170D178}" dt="2021-02-11T12:17:52.852" v="172" actId="165"/>
          <ac:grpSpMkLst>
            <pc:docMk/>
            <pc:sldMk cId="2517674083" sldId="272"/>
            <ac:grpSpMk id="18" creationId="{AC0EC34C-6271-4FE4-A97E-F4A5F3B125DB}"/>
          </ac:grpSpMkLst>
        </pc:grpChg>
        <pc:grpChg chg="add del mod">
          <ac:chgData name="One Skill" userId="8d49c830ac36a521" providerId="LiveId" clId="{0307C55F-929F-4407-9BDA-AFBC4170D178}" dt="2021-02-11T12:18:09.818" v="175" actId="165"/>
          <ac:grpSpMkLst>
            <pc:docMk/>
            <pc:sldMk cId="2517674083" sldId="272"/>
            <ac:grpSpMk id="27" creationId="{AC6FEEC5-F1D6-4F8B-BE3B-DF4761C9F54F}"/>
          </ac:grpSpMkLst>
        </pc:grpChg>
        <pc:grpChg chg="add mod">
          <ac:chgData name="One Skill" userId="8d49c830ac36a521" providerId="LiveId" clId="{0307C55F-929F-4407-9BDA-AFBC4170D178}" dt="2021-02-11T12:19:54.873" v="209" actId="164"/>
          <ac:grpSpMkLst>
            <pc:docMk/>
            <pc:sldMk cId="2517674083" sldId="272"/>
            <ac:grpSpMk id="28" creationId="{7D4AD5E5-38E3-4146-83B3-3DBFD8A07CA2}"/>
          </ac:grpSpMkLst>
        </pc:grpChg>
        <pc:grpChg chg="add mod">
          <ac:chgData name="One Skill" userId="8d49c830ac36a521" providerId="LiveId" clId="{0307C55F-929F-4407-9BDA-AFBC4170D178}" dt="2021-02-11T12:20:15.053" v="218" actId="1076"/>
          <ac:grpSpMkLst>
            <pc:docMk/>
            <pc:sldMk cId="2517674083" sldId="272"/>
            <ac:grpSpMk id="29" creationId="{FD4334DB-E74B-4EC2-BB6D-706174131225}"/>
          </ac:grpSpMkLst>
        </pc:grpChg>
        <pc:grpChg chg="add mod">
          <ac:chgData name="One Skill" userId="8d49c830ac36a521" providerId="LiveId" clId="{0307C55F-929F-4407-9BDA-AFBC4170D178}" dt="2021-02-11T12:20:16.746" v="220" actId="1076"/>
          <ac:grpSpMkLst>
            <pc:docMk/>
            <pc:sldMk cId="2517674083" sldId="272"/>
            <ac:grpSpMk id="30" creationId="{8B15936C-AD4D-4731-95F7-3C6710B8F10F}"/>
          </ac:grpSpMkLst>
        </pc:grpChg>
        <pc:grpChg chg="del">
          <ac:chgData name="One Skill" userId="8d49c830ac36a521" providerId="LiveId" clId="{0307C55F-929F-4407-9BDA-AFBC4170D178}" dt="2021-02-11T12:12:45.496" v="123" actId="478"/>
          <ac:grpSpMkLst>
            <pc:docMk/>
            <pc:sldMk cId="2517674083" sldId="272"/>
            <ac:grpSpMk id="31" creationId="{A68F26EE-C5DF-49F6-A062-C0FD1D0712AA}"/>
          </ac:grpSpMkLst>
        </pc:grpChg>
        <pc:grpChg chg="add del mod">
          <ac:chgData name="One Skill" userId="8d49c830ac36a521" providerId="LiveId" clId="{0307C55F-929F-4407-9BDA-AFBC4170D178}" dt="2021-02-11T12:13:42.162" v="153" actId="165"/>
          <ac:grpSpMkLst>
            <pc:docMk/>
            <pc:sldMk cId="2517674083" sldId="272"/>
            <ac:grpSpMk id="40" creationId="{77EEA7EF-A4C5-4E7D-A98D-877C68547ADC}"/>
          </ac:grpSpMkLst>
        </pc:grpChg>
        <pc:grpChg chg="add mod">
          <ac:chgData name="One Skill" userId="8d49c830ac36a521" providerId="LiveId" clId="{0307C55F-929F-4407-9BDA-AFBC4170D178}" dt="2021-02-11T12:20:02.285" v="212" actId="164"/>
          <ac:grpSpMkLst>
            <pc:docMk/>
            <pc:sldMk cId="2517674083" sldId="272"/>
            <ac:grpSpMk id="45" creationId="{A1B0DBE7-25D2-47A3-B793-96FD3B775612}"/>
          </ac:grpSpMkLst>
        </pc:grpChg>
        <pc:grpChg chg="add mod">
          <ac:chgData name="One Skill" userId="8d49c830ac36a521" providerId="LiveId" clId="{0307C55F-929F-4407-9BDA-AFBC4170D178}" dt="2021-02-11T12:20:04.999" v="213" actId="164"/>
          <ac:grpSpMkLst>
            <pc:docMk/>
            <pc:sldMk cId="2517674083" sldId="272"/>
            <ac:grpSpMk id="46" creationId="{2960422C-561A-4D69-BC95-FB73814EBDF1}"/>
          </ac:grpSpMkLst>
        </pc:grpChg>
        <pc:grpChg chg="add mod">
          <ac:chgData name="One Skill" userId="8d49c830ac36a521" providerId="LiveId" clId="{0307C55F-929F-4407-9BDA-AFBC4170D178}" dt="2021-02-11T12:20:06.993" v="214" actId="164"/>
          <ac:grpSpMkLst>
            <pc:docMk/>
            <pc:sldMk cId="2517674083" sldId="272"/>
            <ac:grpSpMk id="51" creationId="{9E798DD9-A2A2-4753-886B-752FEBC163BA}"/>
          </ac:grpSpMkLst>
        </pc:grpChg>
        <pc:grpChg chg="add mod">
          <ac:chgData name="One Skill" userId="8d49c830ac36a521" providerId="LiveId" clId="{0307C55F-929F-4407-9BDA-AFBC4170D178}" dt="2021-02-11T12:20:09.636" v="215" actId="164"/>
          <ac:grpSpMkLst>
            <pc:docMk/>
            <pc:sldMk cId="2517674083" sldId="272"/>
            <ac:grpSpMk id="52" creationId="{75678ECF-7A37-4FFB-85C6-A9A5DCCAA193}"/>
          </ac:grpSpMkLst>
        </pc:grpChg>
        <pc:grpChg chg="add mod">
          <ac:chgData name="One Skill" userId="8d49c830ac36a521" providerId="LiveId" clId="{0307C55F-929F-4407-9BDA-AFBC4170D178}" dt="2021-02-11T12:20:11.750" v="216" actId="164"/>
          <ac:grpSpMkLst>
            <pc:docMk/>
            <pc:sldMk cId="2517674083" sldId="272"/>
            <ac:grpSpMk id="53" creationId="{3893C04D-3E39-4300-9DBB-A3A241911FDB}"/>
          </ac:grpSpMkLst>
        </pc:grpChg>
        <pc:grpChg chg="del">
          <ac:chgData name="One Skill" userId="8d49c830ac36a521" providerId="LiveId" clId="{0307C55F-929F-4407-9BDA-AFBC4170D178}" dt="2021-02-11T12:12:45.496" v="123" actId="478"/>
          <ac:grpSpMkLst>
            <pc:docMk/>
            <pc:sldMk cId="2517674083" sldId="272"/>
            <ac:grpSpMk id="60" creationId="{A07049C2-6E55-4A35-B733-C339A3519DC5}"/>
          </ac:grpSpMkLst>
        </pc:grpChg>
        <pc:grpChg chg="del">
          <ac:chgData name="One Skill" userId="8d49c830ac36a521" providerId="LiveId" clId="{0307C55F-929F-4407-9BDA-AFBC4170D178}" dt="2021-02-11T12:12:45.496" v="123" actId="478"/>
          <ac:grpSpMkLst>
            <pc:docMk/>
            <pc:sldMk cId="2517674083" sldId="272"/>
            <ac:grpSpMk id="66" creationId="{D5C637B3-992F-4A9F-A906-152EEE731DE6}"/>
          </ac:grpSpMkLst>
        </pc:grpChg>
        <pc:picChg chg="add del mod">
          <ac:chgData name="One Skill" userId="8d49c830ac36a521" providerId="LiveId" clId="{0307C55F-929F-4407-9BDA-AFBC4170D178}" dt="2021-02-11T12:14:43.398" v="165" actId="21"/>
          <ac:picMkLst>
            <pc:docMk/>
            <pc:sldMk cId="2517674083" sldId="272"/>
            <ac:picMk id="8" creationId="{DD4C9042-D000-4FE7-95D4-F710945FB6B5}"/>
          </ac:picMkLst>
        </pc:picChg>
        <pc:picChg chg="add del mod">
          <ac:chgData name="One Skill" userId="8d49c830ac36a521" providerId="LiveId" clId="{0307C55F-929F-4407-9BDA-AFBC4170D178}" dt="2021-02-11T12:17:37.894" v="167" actId="27803"/>
          <ac:picMkLst>
            <pc:docMk/>
            <pc:sldMk cId="2517674083" sldId="272"/>
            <ac:picMk id="10" creationId="{AC0EC34C-6271-4FE4-A97E-F4A5F3B125DB}"/>
          </ac:picMkLst>
        </pc:picChg>
        <pc:picChg chg="del">
          <ac:chgData name="One Skill" userId="8d49c830ac36a521" providerId="LiveId" clId="{0307C55F-929F-4407-9BDA-AFBC4170D178}" dt="2021-02-11T12:12:45.496" v="123" actId="478"/>
          <ac:picMkLst>
            <pc:docMk/>
            <pc:sldMk cId="2517674083" sldId="272"/>
            <ac:picMk id="50" creationId="{7DDBE95B-6E07-4DEE-BD30-9FAC868B7525}"/>
          </ac:picMkLst>
        </pc:picChg>
        <pc:picChg chg="del">
          <ac:chgData name="One Skill" userId="8d49c830ac36a521" providerId="LiveId" clId="{0307C55F-929F-4407-9BDA-AFBC4170D178}" dt="2021-02-11T12:12:45.496" v="123" actId="478"/>
          <ac:picMkLst>
            <pc:docMk/>
            <pc:sldMk cId="2517674083" sldId="272"/>
            <ac:picMk id="56" creationId="{87F176C1-C4A3-441B-86E7-3513AA6426ED}"/>
          </ac:picMkLst>
        </pc:picChg>
        <pc:picChg chg="del">
          <ac:chgData name="One Skill" userId="8d49c830ac36a521" providerId="LiveId" clId="{0307C55F-929F-4407-9BDA-AFBC4170D178}" dt="2021-02-11T12:12:45.496" v="123" actId="478"/>
          <ac:picMkLst>
            <pc:docMk/>
            <pc:sldMk cId="2517674083" sldId="272"/>
            <ac:picMk id="58" creationId="{2ED7B450-AE07-4E7B-86BE-825C730D6BE7}"/>
          </ac:picMkLst>
        </pc:picChg>
        <pc:picChg chg="add mod">
          <ac:chgData name="One Skill" userId="8d49c830ac36a521" providerId="LiveId" clId="{0307C55F-929F-4407-9BDA-AFBC4170D178}" dt="2021-02-11T12:19:57.193" v="210" actId="164"/>
          <ac:picMkLst>
            <pc:docMk/>
            <pc:sldMk cId="2517674083" sldId="272"/>
            <ac:picMk id="72" creationId="{2C0BE80A-0CAF-4D7E-8C65-7595C5858B3B}"/>
          </ac:picMkLst>
        </pc:picChg>
        <pc:picChg chg="add mod">
          <ac:chgData name="One Skill" userId="8d49c830ac36a521" providerId="LiveId" clId="{0307C55F-929F-4407-9BDA-AFBC4170D178}" dt="2021-02-11T12:20:02.285" v="212" actId="164"/>
          <ac:picMkLst>
            <pc:docMk/>
            <pc:sldMk cId="2517674083" sldId="272"/>
            <ac:picMk id="73" creationId="{C5C347D9-7FF7-4B8E-89D7-E2061B36A9CF}"/>
          </ac:picMkLst>
        </pc:picChg>
        <pc:picChg chg="add mod">
          <ac:chgData name="One Skill" userId="8d49c830ac36a521" providerId="LiveId" clId="{0307C55F-929F-4407-9BDA-AFBC4170D178}" dt="2021-02-11T12:20:06.993" v="214" actId="164"/>
          <ac:picMkLst>
            <pc:docMk/>
            <pc:sldMk cId="2517674083" sldId="272"/>
            <ac:picMk id="74" creationId="{6E0AEC82-78E6-4229-9195-4E1BA4D1966C}"/>
          </ac:picMkLst>
        </pc:picChg>
        <pc:picChg chg="add mod">
          <ac:chgData name="One Skill" userId="8d49c830ac36a521" providerId="LiveId" clId="{0307C55F-929F-4407-9BDA-AFBC4170D178}" dt="2021-02-11T12:20:11.750" v="216" actId="164"/>
          <ac:picMkLst>
            <pc:docMk/>
            <pc:sldMk cId="2517674083" sldId="272"/>
            <ac:picMk id="75" creationId="{B047055D-FDA5-4239-BEE6-92550491B80F}"/>
          </ac:picMkLst>
        </pc:picChg>
      </pc:sldChg>
      <pc:sldChg chg="addSp delSp modSp add del mod delAnim modAnim">
        <pc:chgData name="One Skill" userId="8d49c830ac36a521" providerId="LiveId" clId="{0307C55F-929F-4407-9BDA-AFBC4170D178}" dt="2021-02-11T12:09:07.265" v="106" actId="47"/>
        <pc:sldMkLst>
          <pc:docMk/>
          <pc:sldMk cId="3554624663" sldId="272"/>
        </pc:sldMkLst>
        <pc:spChg chg="mod topLvl">
          <ac:chgData name="One Skill" userId="8d49c830ac36a521" providerId="LiveId" clId="{0307C55F-929F-4407-9BDA-AFBC4170D178}" dt="2021-02-11T12:06:52.265" v="83" actId="164"/>
          <ac:spMkLst>
            <pc:docMk/>
            <pc:sldMk cId="3554624663" sldId="272"/>
            <ac:spMk id="11" creationId="{31C7C7F2-25D3-4248-9A10-536B9012220A}"/>
          </ac:spMkLst>
        </pc:spChg>
        <pc:spChg chg="mod">
          <ac:chgData name="One Skill" userId="8d49c830ac36a521" providerId="LiveId" clId="{0307C55F-929F-4407-9BDA-AFBC4170D178}" dt="2021-02-11T11:53:24.845" v="30" actId="20577"/>
          <ac:spMkLst>
            <pc:docMk/>
            <pc:sldMk cId="3554624663" sldId="272"/>
            <ac:spMk id="12" creationId="{41D03973-D7EE-41FB-B928-7E5CEFE7AF7A}"/>
          </ac:spMkLst>
        </pc:spChg>
        <pc:spChg chg="mod">
          <ac:chgData name="One Skill" userId="8d49c830ac36a521" providerId="LiveId" clId="{0307C55F-929F-4407-9BDA-AFBC4170D178}" dt="2021-02-11T12:06:33.843" v="78" actId="1076"/>
          <ac:spMkLst>
            <pc:docMk/>
            <pc:sldMk cId="3554624663" sldId="272"/>
            <ac:spMk id="13" creationId="{26CDF25F-EC85-46AB-8690-B30465E529E7}"/>
          </ac:spMkLst>
        </pc:spChg>
        <pc:spChg chg="mod topLvl">
          <ac:chgData name="One Skill" userId="8d49c830ac36a521" providerId="LiveId" clId="{0307C55F-929F-4407-9BDA-AFBC4170D178}" dt="2021-02-11T12:06:55.329" v="84" actId="164"/>
          <ac:spMkLst>
            <pc:docMk/>
            <pc:sldMk cId="3554624663" sldId="272"/>
            <ac:spMk id="14" creationId="{EA9F2863-4ECC-4CA9-A9EE-6ECE16941638}"/>
          </ac:spMkLst>
        </pc:spChg>
        <pc:spChg chg="mod topLvl">
          <ac:chgData name="One Skill" userId="8d49c830ac36a521" providerId="LiveId" clId="{0307C55F-929F-4407-9BDA-AFBC4170D178}" dt="2021-02-11T12:06:57.063" v="85" actId="164"/>
          <ac:spMkLst>
            <pc:docMk/>
            <pc:sldMk cId="3554624663" sldId="272"/>
            <ac:spMk id="15" creationId="{6529439B-7112-4760-A63D-3230EA7F568C}"/>
          </ac:spMkLst>
        </pc:spChg>
        <pc:spChg chg="mod topLvl">
          <ac:chgData name="One Skill" userId="8d49c830ac36a521" providerId="LiveId" clId="{0307C55F-929F-4407-9BDA-AFBC4170D178}" dt="2021-02-11T12:06:58.946" v="86" actId="164"/>
          <ac:spMkLst>
            <pc:docMk/>
            <pc:sldMk cId="3554624663" sldId="272"/>
            <ac:spMk id="16" creationId="{6A900565-6087-442C-9D33-FA06AC26A7B1}"/>
          </ac:spMkLst>
        </pc:spChg>
        <pc:spChg chg="mod topLvl">
          <ac:chgData name="One Skill" userId="8d49c830ac36a521" providerId="LiveId" clId="{0307C55F-929F-4407-9BDA-AFBC4170D178}" dt="2021-02-11T12:06:37.780" v="79" actId="164"/>
          <ac:spMkLst>
            <pc:docMk/>
            <pc:sldMk cId="3554624663" sldId="272"/>
            <ac:spMk id="18" creationId="{0B2FE898-6C3D-4620-A455-E8342E8DA20B}"/>
          </ac:spMkLst>
        </pc:spChg>
        <pc:spChg chg="mod topLvl">
          <ac:chgData name="One Skill" userId="8d49c830ac36a521" providerId="LiveId" clId="{0307C55F-929F-4407-9BDA-AFBC4170D178}" dt="2021-02-11T12:06:41.265" v="80" actId="164"/>
          <ac:spMkLst>
            <pc:docMk/>
            <pc:sldMk cId="3554624663" sldId="272"/>
            <ac:spMk id="19" creationId="{4E5CC3F9-BD82-4AEA-B71E-0E60140D7B93}"/>
          </ac:spMkLst>
        </pc:spChg>
        <pc:spChg chg="mod topLvl">
          <ac:chgData name="One Skill" userId="8d49c830ac36a521" providerId="LiveId" clId="{0307C55F-929F-4407-9BDA-AFBC4170D178}" dt="2021-02-11T12:06:44.641" v="81" actId="164"/>
          <ac:spMkLst>
            <pc:docMk/>
            <pc:sldMk cId="3554624663" sldId="272"/>
            <ac:spMk id="20" creationId="{2738C01D-51CD-4B6E-9C26-45919CFC8293}"/>
          </ac:spMkLst>
        </pc:spChg>
        <pc:spChg chg="mod topLvl">
          <ac:chgData name="One Skill" userId="8d49c830ac36a521" providerId="LiveId" clId="{0307C55F-929F-4407-9BDA-AFBC4170D178}" dt="2021-02-11T12:06:48.187" v="82" actId="164"/>
          <ac:spMkLst>
            <pc:docMk/>
            <pc:sldMk cId="3554624663" sldId="272"/>
            <ac:spMk id="21" creationId="{ECCAF710-55F6-4553-9A6D-CD2B962B5B7F}"/>
          </ac:spMkLst>
        </pc:spChg>
        <pc:spChg chg="mod topLvl">
          <ac:chgData name="One Skill" userId="8d49c830ac36a521" providerId="LiveId" clId="{0307C55F-929F-4407-9BDA-AFBC4170D178}" dt="2021-02-11T12:04:14.708" v="45" actId="207"/>
          <ac:spMkLst>
            <pc:docMk/>
            <pc:sldMk cId="3554624663" sldId="272"/>
            <ac:spMk id="22" creationId="{238D8FD7-B472-4072-9AF4-F5FB73533E11}"/>
          </ac:spMkLst>
        </pc:spChg>
        <pc:spChg chg="mod topLvl">
          <ac:chgData name="One Skill" userId="8d49c830ac36a521" providerId="LiveId" clId="{0307C55F-929F-4407-9BDA-AFBC4170D178}" dt="2021-02-11T12:04:21.083" v="47" actId="207"/>
          <ac:spMkLst>
            <pc:docMk/>
            <pc:sldMk cId="3554624663" sldId="272"/>
            <ac:spMk id="23" creationId="{709A1192-75F0-4CCF-8CB8-08A63E6BCB25}"/>
          </ac:spMkLst>
        </pc:spChg>
        <pc:spChg chg="mod topLvl">
          <ac:chgData name="One Skill" userId="8d49c830ac36a521" providerId="LiveId" clId="{0307C55F-929F-4407-9BDA-AFBC4170D178}" dt="2021-02-11T12:04:28.490" v="49" actId="207"/>
          <ac:spMkLst>
            <pc:docMk/>
            <pc:sldMk cId="3554624663" sldId="272"/>
            <ac:spMk id="24" creationId="{C080576F-DE00-4149-BA76-9EE38D167F68}"/>
          </ac:spMkLst>
        </pc:spChg>
        <pc:spChg chg="mod topLvl">
          <ac:chgData name="One Skill" userId="8d49c830ac36a521" providerId="LiveId" clId="{0307C55F-929F-4407-9BDA-AFBC4170D178}" dt="2021-02-11T12:04:38.733" v="52" actId="207"/>
          <ac:spMkLst>
            <pc:docMk/>
            <pc:sldMk cId="3554624663" sldId="272"/>
            <ac:spMk id="25" creationId="{CED45C9A-DD13-490F-A508-9F5287BF0A5F}"/>
          </ac:spMkLst>
        </pc:spChg>
        <pc:spChg chg="del">
          <ac:chgData name="One Skill" userId="8d49c830ac36a521" providerId="LiveId" clId="{0307C55F-929F-4407-9BDA-AFBC4170D178}" dt="2021-02-11T11:53:20.624" v="20" actId="478"/>
          <ac:spMkLst>
            <pc:docMk/>
            <pc:sldMk cId="3554624663" sldId="272"/>
            <ac:spMk id="47" creationId="{480386ED-1330-4752-9786-FDF28B0B45D6}"/>
          </ac:spMkLst>
        </pc:spChg>
        <pc:spChg chg="del">
          <ac:chgData name="One Skill" userId="8d49c830ac36a521" providerId="LiveId" clId="{0307C55F-929F-4407-9BDA-AFBC4170D178}" dt="2021-02-11T11:53:20.624" v="20" actId="478"/>
          <ac:spMkLst>
            <pc:docMk/>
            <pc:sldMk cId="3554624663" sldId="272"/>
            <ac:spMk id="48" creationId="{714FBC2B-47A2-4B14-8CBE-8FAAC0AEE3EE}"/>
          </ac:spMkLst>
        </pc:spChg>
        <pc:spChg chg="del">
          <ac:chgData name="One Skill" userId="8d49c830ac36a521" providerId="LiveId" clId="{0307C55F-929F-4407-9BDA-AFBC4170D178}" dt="2021-02-11T11:53:20.624" v="20" actId="478"/>
          <ac:spMkLst>
            <pc:docMk/>
            <pc:sldMk cId="3554624663" sldId="272"/>
            <ac:spMk id="49" creationId="{A14033FA-73A5-4CCC-9323-47E68F7A9241}"/>
          </ac:spMkLst>
        </pc:spChg>
        <pc:spChg chg="add mod">
          <ac:chgData name="One Skill" userId="8d49c830ac36a521" providerId="LiveId" clId="{0307C55F-929F-4407-9BDA-AFBC4170D178}" dt="2021-02-11T12:06:37.780" v="79" actId="164"/>
          <ac:spMkLst>
            <pc:docMk/>
            <pc:sldMk cId="3554624663" sldId="272"/>
            <ac:spMk id="55" creationId="{206F1544-2980-4DDC-AC1B-C1CEC9D0E810}"/>
          </ac:spMkLst>
        </pc:spChg>
        <pc:spChg chg="add mod">
          <ac:chgData name="One Skill" userId="8d49c830ac36a521" providerId="LiveId" clId="{0307C55F-929F-4407-9BDA-AFBC4170D178}" dt="2021-02-11T12:06:37.780" v="79" actId="164"/>
          <ac:spMkLst>
            <pc:docMk/>
            <pc:sldMk cId="3554624663" sldId="272"/>
            <ac:spMk id="57" creationId="{551BD949-1033-4E72-9B44-607B4CDBCA29}"/>
          </ac:spMkLst>
        </pc:spChg>
        <pc:spChg chg="add mod">
          <ac:chgData name="One Skill" userId="8d49c830ac36a521" providerId="LiveId" clId="{0307C55F-929F-4407-9BDA-AFBC4170D178}" dt="2021-02-11T12:06:37.780" v="79" actId="164"/>
          <ac:spMkLst>
            <pc:docMk/>
            <pc:sldMk cId="3554624663" sldId="272"/>
            <ac:spMk id="59" creationId="{6BA367CD-B77C-4D0B-8F21-DD9FC2E4068C}"/>
          </ac:spMkLst>
        </pc:spChg>
        <pc:spChg chg="add mod">
          <ac:chgData name="One Skill" userId="8d49c830ac36a521" providerId="LiveId" clId="{0307C55F-929F-4407-9BDA-AFBC4170D178}" dt="2021-02-11T12:06:41.265" v="80" actId="164"/>
          <ac:spMkLst>
            <pc:docMk/>
            <pc:sldMk cId="3554624663" sldId="272"/>
            <ac:spMk id="72" creationId="{CF305254-9D03-467D-A815-11D788FB408C}"/>
          </ac:spMkLst>
        </pc:spChg>
        <pc:spChg chg="add mod">
          <ac:chgData name="One Skill" userId="8d49c830ac36a521" providerId="LiveId" clId="{0307C55F-929F-4407-9BDA-AFBC4170D178}" dt="2021-02-11T12:06:41.265" v="80" actId="164"/>
          <ac:spMkLst>
            <pc:docMk/>
            <pc:sldMk cId="3554624663" sldId="272"/>
            <ac:spMk id="73" creationId="{D8F36D65-0916-4C46-B1C3-38888501B8D4}"/>
          </ac:spMkLst>
        </pc:spChg>
        <pc:spChg chg="add mod">
          <ac:chgData name="One Skill" userId="8d49c830ac36a521" providerId="LiveId" clId="{0307C55F-929F-4407-9BDA-AFBC4170D178}" dt="2021-02-11T12:06:41.265" v="80" actId="164"/>
          <ac:spMkLst>
            <pc:docMk/>
            <pc:sldMk cId="3554624663" sldId="272"/>
            <ac:spMk id="74" creationId="{86BDE9DE-D81B-485E-8364-C228EF7AA51B}"/>
          </ac:spMkLst>
        </pc:spChg>
        <pc:spChg chg="add mod">
          <ac:chgData name="One Skill" userId="8d49c830ac36a521" providerId="LiveId" clId="{0307C55F-929F-4407-9BDA-AFBC4170D178}" dt="2021-02-11T12:06:44.641" v="81" actId="164"/>
          <ac:spMkLst>
            <pc:docMk/>
            <pc:sldMk cId="3554624663" sldId="272"/>
            <ac:spMk id="75" creationId="{AFCD162E-B91F-459B-876E-58794529EA71}"/>
          </ac:spMkLst>
        </pc:spChg>
        <pc:spChg chg="add mod">
          <ac:chgData name="One Skill" userId="8d49c830ac36a521" providerId="LiveId" clId="{0307C55F-929F-4407-9BDA-AFBC4170D178}" dt="2021-02-11T12:06:44.641" v="81" actId="164"/>
          <ac:spMkLst>
            <pc:docMk/>
            <pc:sldMk cId="3554624663" sldId="272"/>
            <ac:spMk id="76" creationId="{B55928C7-71C6-4D1B-8293-4D9503021712}"/>
          </ac:spMkLst>
        </pc:spChg>
        <pc:spChg chg="add mod">
          <ac:chgData name="One Skill" userId="8d49c830ac36a521" providerId="LiveId" clId="{0307C55F-929F-4407-9BDA-AFBC4170D178}" dt="2021-02-11T12:06:44.641" v="81" actId="164"/>
          <ac:spMkLst>
            <pc:docMk/>
            <pc:sldMk cId="3554624663" sldId="272"/>
            <ac:spMk id="77" creationId="{AFEDBEA3-A56D-47C0-8834-BC0D0D07DFEC}"/>
          </ac:spMkLst>
        </pc:spChg>
        <pc:spChg chg="add mod">
          <ac:chgData name="One Skill" userId="8d49c830ac36a521" providerId="LiveId" clId="{0307C55F-929F-4407-9BDA-AFBC4170D178}" dt="2021-02-11T12:06:48.187" v="82" actId="164"/>
          <ac:spMkLst>
            <pc:docMk/>
            <pc:sldMk cId="3554624663" sldId="272"/>
            <ac:spMk id="78" creationId="{F3467714-6F6B-4A95-B20F-8798632BC8DC}"/>
          </ac:spMkLst>
        </pc:spChg>
        <pc:spChg chg="add mod">
          <ac:chgData name="One Skill" userId="8d49c830ac36a521" providerId="LiveId" clId="{0307C55F-929F-4407-9BDA-AFBC4170D178}" dt="2021-02-11T12:06:48.187" v="82" actId="164"/>
          <ac:spMkLst>
            <pc:docMk/>
            <pc:sldMk cId="3554624663" sldId="272"/>
            <ac:spMk id="79" creationId="{B902E5E4-FC01-4DC2-BA03-545D26041E44}"/>
          </ac:spMkLst>
        </pc:spChg>
        <pc:spChg chg="add mod">
          <ac:chgData name="One Skill" userId="8d49c830ac36a521" providerId="LiveId" clId="{0307C55F-929F-4407-9BDA-AFBC4170D178}" dt="2021-02-11T12:06:48.187" v="82" actId="164"/>
          <ac:spMkLst>
            <pc:docMk/>
            <pc:sldMk cId="3554624663" sldId="272"/>
            <ac:spMk id="80" creationId="{71123668-0D41-481E-BC22-35BE7F37E0E0}"/>
          </ac:spMkLst>
        </pc:spChg>
        <pc:grpChg chg="del mod">
          <ac:chgData name="One Skill" userId="8d49c830ac36a521" providerId="LiveId" clId="{0307C55F-929F-4407-9BDA-AFBC4170D178}" dt="2021-02-11T12:03:43.830" v="42" actId="165"/>
          <ac:grpSpMkLst>
            <pc:docMk/>
            <pc:sldMk cId="3554624663" sldId="272"/>
            <ac:grpSpMk id="10" creationId="{1146A5C6-F9D2-4483-84FB-5AC06FAE4EDA}"/>
          </ac:grpSpMkLst>
        </pc:grpChg>
        <pc:grpChg chg="del mod topLvl">
          <ac:chgData name="One Skill" userId="8d49c830ac36a521" providerId="LiveId" clId="{0307C55F-929F-4407-9BDA-AFBC4170D178}" dt="2021-02-11T12:04:00.722" v="43" actId="165"/>
          <ac:grpSpMkLst>
            <pc:docMk/>
            <pc:sldMk cId="3554624663" sldId="272"/>
            <ac:grpSpMk id="17" creationId="{1146A5C6-F9D2-4483-84FB-5AC06FAE4EDA}"/>
          </ac:grpSpMkLst>
        </pc:grpChg>
        <pc:grpChg chg="add mod">
          <ac:chgData name="One Skill" userId="8d49c830ac36a521" providerId="LiveId" clId="{0307C55F-929F-4407-9BDA-AFBC4170D178}" dt="2021-02-11T12:06:37.780" v="79" actId="164"/>
          <ac:grpSpMkLst>
            <pc:docMk/>
            <pc:sldMk cId="3554624663" sldId="272"/>
            <ac:grpSpMk id="26" creationId="{285A3D25-37C7-4F0D-B89F-80DA232F4D7C}"/>
          </ac:grpSpMkLst>
        </pc:grpChg>
        <pc:grpChg chg="add mod">
          <ac:chgData name="One Skill" userId="8d49c830ac36a521" providerId="LiveId" clId="{0307C55F-929F-4407-9BDA-AFBC4170D178}" dt="2021-02-11T12:06:41.265" v="80" actId="164"/>
          <ac:grpSpMkLst>
            <pc:docMk/>
            <pc:sldMk cId="3554624663" sldId="272"/>
            <ac:grpSpMk id="27" creationId="{04F0D4E1-108F-446A-B746-975577EE2BA3}"/>
          </ac:grpSpMkLst>
        </pc:grpChg>
        <pc:grpChg chg="add mod">
          <ac:chgData name="One Skill" userId="8d49c830ac36a521" providerId="LiveId" clId="{0307C55F-929F-4407-9BDA-AFBC4170D178}" dt="2021-02-11T12:06:44.641" v="81" actId="164"/>
          <ac:grpSpMkLst>
            <pc:docMk/>
            <pc:sldMk cId="3554624663" sldId="272"/>
            <ac:grpSpMk id="28" creationId="{9B5FD756-5177-4005-B652-BF0DB9A8B417}"/>
          </ac:grpSpMkLst>
        </pc:grpChg>
        <pc:grpChg chg="add mod">
          <ac:chgData name="One Skill" userId="8d49c830ac36a521" providerId="LiveId" clId="{0307C55F-929F-4407-9BDA-AFBC4170D178}" dt="2021-02-11T12:06:48.187" v="82" actId="164"/>
          <ac:grpSpMkLst>
            <pc:docMk/>
            <pc:sldMk cId="3554624663" sldId="272"/>
            <ac:grpSpMk id="29" creationId="{791096A2-E7AD-4299-9795-89E2944C45EB}"/>
          </ac:grpSpMkLst>
        </pc:grpChg>
        <pc:grpChg chg="add mod">
          <ac:chgData name="One Skill" userId="8d49c830ac36a521" providerId="LiveId" clId="{0307C55F-929F-4407-9BDA-AFBC4170D178}" dt="2021-02-11T12:06:52.265" v="83" actId="164"/>
          <ac:grpSpMkLst>
            <pc:docMk/>
            <pc:sldMk cId="3554624663" sldId="272"/>
            <ac:grpSpMk id="30" creationId="{DDC15FBC-96F1-48A5-9BEC-1A053FEAB93B}"/>
          </ac:grpSpMkLst>
        </pc:grpChg>
        <pc:grpChg chg="del">
          <ac:chgData name="One Skill" userId="8d49c830ac36a521" providerId="LiveId" clId="{0307C55F-929F-4407-9BDA-AFBC4170D178}" dt="2021-02-11T11:53:20.624" v="20" actId="478"/>
          <ac:grpSpMkLst>
            <pc:docMk/>
            <pc:sldMk cId="3554624663" sldId="272"/>
            <ac:grpSpMk id="31" creationId="{A68F26EE-C5DF-49F6-A062-C0FD1D0712AA}"/>
          </ac:grpSpMkLst>
        </pc:grpChg>
        <pc:grpChg chg="add mod">
          <ac:chgData name="One Skill" userId="8d49c830ac36a521" providerId="LiveId" clId="{0307C55F-929F-4407-9BDA-AFBC4170D178}" dt="2021-02-11T12:06:55.329" v="84" actId="164"/>
          <ac:grpSpMkLst>
            <pc:docMk/>
            <pc:sldMk cId="3554624663" sldId="272"/>
            <ac:grpSpMk id="32" creationId="{98EE8390-144E-41F4-A09E-ED64C3349608}"/>
          </ac:grpSpMkLst>
        </pc:grpChg>
        <pc:grpChg chg="add mod">
          <ac:chgData name="One Skill" userId="8d49c830ac36a521" providerId="LiveId" clId="{0307C55F-929F-4407-9BDA-AFBC4170D178}" dt="2021-02-11T12:06:57.063" v="85" actId="164"/>
          <ac:grpSpMkLst>
            <pc:docMk/>
            <pc:sldMk cId="3554624663" sldId="272"/>
            <ac:grpSpMk id="38" creationId="{467C454F-89ED-4826-9E82-EF61172E96B9}"/>
          </ac:grpSpMkLst>
        </pc:grpChg>
        <pc:grpChg chg="add mod">
          <ac:chgData name="One Skill" userId="8d49c830ac36a521" providerId="LiveId" clId="{0307C55F-929F-4407-9BDA-AFBC4170D178}" dt="2021-02-11T12:06:58.946" v="86" actId="164"/>
          <ac:grpSpMkLst>
            <pc:docMk/>
            <pc:sldMk cId="3554624663" sldId="272"/>
            <ac:grpSpMk id="39" creationId="{CD4FBD46-6816-4768-B850-5907687F5AFF}"/>
          </ac:grpSpMkLst>
        </pc:grpChg>
        <pc:grpChg chg="del">
          <ac:chgData name="One Skill" userId="8d49c830ac36a521" providerId="LiveId" clId="{0307C55F-929F-4407-9BDA-AFBC4170D178}" dt="2021-02-11T11:53:20.624" v="20" actId="478"/>
          <ac:grpSpMkLst>
            <pc:docMk/>
            <pc:sldMk cId="3554624663" sldId="272"/>
            <ac:grpSpMk id="60" creationId="{A07049C2-6E55-4A35-B733-C339A3519DC5}"/>
          </ac:grpSpMkLst>
        </pc:grpChg>
        <pc:grpChg chg="del">
          <ac:chgData name="One Skill" userId="8d49c830ac36a521" providerId="LiveId" clId="{0307C55F-929F-4407-9BDA-AFBC4170D178}" dt="2021-02-11T11:53:20.624" v="20" actId="478"/>
          <ac:grpSpMkLst>
            <pc:docMk/>
            <pc:sldMk cId="3554624663" sldId="272"/>
            <ac:grpSpMk id="66" creationId="{D5C637B3-992F-4A9F-A906-152EEE731DE6}"/>
          </ac:grpSpMkLst>
        </pc:grpChg>
        <pc:picChg chg="add del mod">
          <ac:chgData name="One Skill" userId="8d49c830ac36a521" providerId="LiveId" clId="{0307C55F-929F-4407-9BDA-AFBC4170D178}" dt="2021-02-11T11:53:55.966" v="33" actId="21"/>
          <ac:picMkLst>
            <pc:docMk/>
            <pc:sldMk cId="3554624663" sldId="272"/>
            <ac:picMk id="5" creationId="{171E9079-32BC-4952-B375-3B3A77DC62E1}"/>
          </ac:picMkLst>
        </pc:picChg>
        <pc:picChg chg="add del mod">
          <ac:chgData name="One Skill" userId="8d49c830ac36a521" providerId="LiveId" clId="{0307C55F-929F-4407-9BDA-AFBC4170D178}" dt="2021-02-11T11:57:24.691" v="37" actId="21"/>
          <ac:picMkLst>
            <pc:docMk/>
            <pc:sldMk cId="3554624663" sldId="272"/>
            <ac:picMk id="7" creationId="{C00D6597-A0D5-472A-9D4D-FD1304A1043B}"/>
          </ac:picMkLst>
        </pc:picChg>
        <pc:picChg chg="add del mod">
          <ac:chgData name="One Skill" userId="8d49c830ac36a521" providerId="LiveId" clId="{0307C55F-929F-4407-9BDA-AFBC4170D178}" dt="2021-02-11T12:03:40.765" v="41" actId="27803"/>
          <ac:picMkLst>
            <pc:docMk/>
            <pc:sldMk cId="3554624663" sldId="272"/>
            <ac:picMk id="9" creationId="{1146A5C6-F9D2-4483-84FB-5AC06FAE4EDA}"/>
          </ac:picMkLst>
        </pc:picChg>
        <pc:picChg chg="del">
          <ac:chgData name="One Skill" userId="8d49c830ac36a521" providerId="LiveId" clId="{0307C55F-929F-4407-9BDA-AFBC4170D178}" dt="2021-02-11T11:53:20.624" v="20" actId="478"/>
          <ac:picMkLst>
            <pc:docMk/>
            <pc:sldMk cId="3554624663" sldId="272"/>
            <ac:picMk id="50" creationId="{7DDBE95B-6E07-4DEE-BD30-9FAC868B7525}"/>
          </ac:picMkLst>
        </pc:picChg>
        <pc:picChg chg="add mod">
          <ac:chgData name="One Skill" userId="8d49c830ac36a521" providerId="LiveId" clId="{0307C55F-929F-4407-9BDA-AFBC4170D178}" dt="2021-02-11T12:06:52.265" v="83" actId="164"/>
          <ac:picMkLst>
            <pc:docMk/>
            <pc:sldMk cId="3554624663" sldId="272"/>
            <ac:picMk id="51" creationId="{D928BAA6-584B-4147-8F21-3E62FD8B9532}"/>
          </ac:picMkLst>
        </pc:picChg>
        <pc:picChg chg="add mod">
          <ac:chgData name="One Skill" userId="8d49c830ac36a521" providerId="LiveId" clId="{0307C55F-929F-4407-9BDA-AFBC4170D178}" dt="2021-02-11T12:06:55.329" v="84" actId="164"/>
          <ac:picMkLst>
            <pc:docMk/>
            <pc:sldMk cId="3554624663" sldId="272"/>
            <ac:picMk id="52" creationId="{01C0B4EF-1615-4E68-B2C8-1FADCBE361DB}"/>
          </ac:picMkLst>
        </pc:picChg>
        <pc:picChg chg="add mod">
          <ac:chgData name="One Skill" userId="8d49c830ac36a521" providerId="LiveId" clId="{0307C55F-929F-4407-9BDA-AFBC4170D178}" dt="2021-02-11T12:06:57.063" v="85" actId="164"/>
          <ac:picMkLst>
            <pc:docMk/>
            <pc:sldMk cId="3554624663" sldId="272"/>
            <ac:picMk id="53" creationId="{73114A9B-2502-4E10-9695-168DE20C08AF}"/>
          </ac:picMkLst>
        </pc:picChg>
        <pc:picChg chg="add mod">
          <ac:chgData name="One Skill" userId="8d49c830ac36a521" providerId="LiveId" clId="{0307C55F-929F-4407-9BDA-AFBC4170D178}" dt="2021-02-11T12:06:58.946" v="86" actId="164"/>
          <ac:picMkLst>
            <pc:docMk/>
            <pc:sldMk cId="3554624663" sldId="272"/>
            <ac:picMk id="54" creationId="{865958FA-EE74-496F-ADEC-9467467DA9B1}"/>
          </ac:picMkLst>
        </pc:picChg>
        <pc:picChg chg="del">
          <ac:chgData name="One Skill" userId="8d49c830ac36a521" providerId="LiveId" clId="{0307C55F-929F-4407-9BDA-AFBC4170D178}" dt="2021-02-11T11:53:20.624" v="20" actId="478"/>
          <ac:picMkLst>
            <pc:docMk/>
            <pc:sldMk cId="3554624663" sldId="272"/>
            <ac:picMk id="56" creationId="{87F176C1-C4A3-441B-86E7-3513AA6426ED}"/>
          </ac:picMkLst>
        </pc:picChg>
        <pc:picChg chg="del">
          <ac:chgData name="One Skill" userId="8d49c830ac36a521" providerId="LiveId" clId="{0307C55F-929F-4407-9BDA-AFBC4170D178}" dt="2021-02-11T11:53:20.624" v="20" actId="478"/>
          <ac:picMkLst>
            <pc:docMk/>
            <pc:sldMk cId="3554624663" sldId="272"/>
            <ac:picMk id="58" creationId="{2ED7B450-AE07-4E7B-86BE-825C730D6BE7}"/>
          </ac:picMkLst>
        </pc:picChg>
      </pc:sldChg>
      <pc:sldChg chg="modSp add del">
        <pc:chgData name="One Skill" userId="8d49c830ac36a521" providerId="LiveId" clId="{0307C55F-929F-4407-9BDA-AFBC4170D178}" dt="2021-02-11T11:36:25.458" v="17" actId="47"/>
        <pc:sldMkLst>
          <pc:docMk/>
          <pc:sldMk cId="3424971704" sldId="395"/>
        </pc:sldMkLst>
        <pc:spChg chg="mod">
          <ac:chgData name="One Skill" userId="8d49c830ac36a521" providerId="LiveId" clId="{0307C55F-929F-4407-9BDA-AFBC4170D178}" dt="2021-02-11T11:35:29.140" v="16" actId="20577"/>
          <ac:spMkLst>
            <pc:docMk/>
            <pc:sldMk cId="3424971704" sldId="395"/>
            <ac:spMk id="45" creationId="{7296A98A-65EF-464C-BFF4-84F1D0D26AD5}"/>
          </ac:spMkLst>
        </pc:spChg>
      </pc:sldChg>
      <pc:sldChg chg="add">
        <pc:chgData name="One Skill" userId="8d49c830ac36a521" providerId="LiveId" clId="{0307C55F-929F-4407-9BDA-AFBC4170D178}" dt="2021-02-11T12:22:10.537" v="236"/>
        <pc:sldMkLst>
          <pc:docMk/>
          <pc:sldMk cId="448121681" sldId="396"/>
        </pc:sldMkLst>
      </pc:sldChg>
      <pc:sldMasterChg chg="delSldLayout">
        <pc:chgData name="One Skill" userId="8d49c830ac36a521" providerId="LiveId" clId="{0307C55F-929F-4407-9BDA-AFBC4170D178}" dt="2021-02-11T11:36:25.458" v="17" actId="47"/>
        <pc:sldMasterMkLst>
          <pc:docMk/>
          <pc:sldMasterMk cId="1627834671" sldId="2147483660"/>
        </pc:sldMasterMkLst>
        <pc:sldLayoutChg chg="del">
          <pc:chgData name="One Skill" userId="8d49c830ac36a521" providerId="LiveId" clId="{0307C55F-929F-4407-9BDA-AFBC4170D178}" dt="2021-02-11T11:33:14.184" v="0" actId="47"/>
          <pc:sldLayoutMkLst>
            <pc:docMk/>
            <pc:sldMasterMk cId="1627834671" sldId="2147483660"/>
            <pc:sldLayoutMk cId="619897126" sldId="2147483677"/>
          </pc:sldLayoutMkLst>
        </pc:sldLayoutChg>
        <pc:sldLayoutChg chg="del">
          <pc:chgData name="One Skill" userId="8d49c830ac36a521" providerId="LiveId" clId="{0307C55F-929F-4407-9BDA-AFBC4170D178}" dt="2021-02-11T11:36:25.458" v="17" actId="47"/>
          <pc:sldLayoutMkLst>
            <pc:docMk/>
            <pc:sldMasterMk cId="1627834671" sldId="2147483660"/>
            <pc:sldLayoutMk cId="2670955113" sldId="2147483677"/>
          </pc:sldLayoutMkLst>
        </pc:sldLayoutChg>
      </pc:sldMasterChg>
    </pc:docChg>
  </pc:docChgLst>
  <pc:docChgLst>
    <pc:chgData name="One Skill" userId="8d49c830ac36a521" providerId="LiveId" clId="{8FC0E610-289C-4A05-82A6-D5C5F676B851}"/>
    <pc:docChg chg="undo custSel addSld delSld modSld">
      <pc:chgData name="One Skill" userId="8d49c830ac36a521" providerId="LiveId" clId="{8FC0E610-289C-4A05-82A6-D5C5F676B851}" dt="2021-02-10T19:03:14.497" v="208" actId="1076"/>
      <pc:docMkLst>
        <pc:docMk/>
      </pc:docMkLst>
      <pc:sldChg chg="modSp mod">
        <pc:chgData name="One Skill" userId="8d49c830ac36a521" providerId="LiveId" clId="{8FC0E610-289C-4A05-82A6-D5C5F676B851}" dt="2021-02-10T18:34:24.906" v="1" actId="1076"/>
        <pc:sldMkLst>
          <pc:docMk/>
          <pc:sldMk cId="3415109280" sldId="269"/>
        </pc:sldMkLst>
        <pc:grpChg chg="mod">
          <ac:chgData name="One Skill" userId="8d49c830ac36a521" providerId="LiveId" clId="{8FC0E610-289C-4A05-82A6-D5C5F676B851}" dt="2021-02-10T18:34:24.906" v="1" actId="1076"/>
          <ac:grpSpMkLst>
            <pc:docMk/>
            <pc:sldMk cId="3415109280" sldId="269"/>
            <ac:grpSpMk id="7" creationId="{D26B174B-F816-48AF-9814-8FE81E7AE256}"/>
          </ac:grpSpMkLst>
        </pc:grpChg>
        <pc:grpChg chg="mod">
          <ac:chgData name="One Skill" userId="8d49c830ac36a521" providerId="LiveId" clId="{8FC0E610-289C-4A05-82A6-D5C5F676B851}" dt="2021-02-10T18:34:24.906" v="1" actId="1076"/>
          <ac:grpSpMkLst>
            <pc:docMk/>
            <pc:sldMk cId="3415109280" sldId="269"/>
            <ac:grpSpMk id="8" creationId="{C2E6AC0E-6602-4DE3-84C4-E3B6809A208E}"/>
          </ac:grpSpMkLst>
        </pc:grpChg>
        <pc:grpChg chg="mod">
          <ac:chgData name="One Skill" userId="8d49c830ac36a521" providerId="LiveId" clId="{8FC0E610-289C-4A05-82A6-D5C5F676B851}" dt="2021-02-10T18:34:24.906" v="1" actId="1076"/>
          <ac:grpSpMkLst>
            <pc:docMk/>
            <pc:sldMk cId="3415109280" sldId="269"/>
            <ac:grpSpMk id="32" creationId="{50145B08-283F-435D-A30F-A97315421613}"/>
          </ac:grpSpMkLst>
        </pc:grpChg>
        <pc:grpChg chg="mod">
          <ac:chgData name="One Skill" userId="8d49c830ac36a521" providerId="LiveId" clId="{8FC0E610-289C-4A05-82A6-D5C5F676B851}" dt="2021-02-10T18:34:24.906" v="1" actId="1076"/>
          <ac:grpSpMkLst>
            <pc:docMk/>
            <pc:sldMk cId="3415109280" sldId="269"/>
            <ac:grpSpMk id="50" creationId="{5AF354F9-106D-4380-B58E-AEAF95FAD729}"/>
          </ac:grpSpMkLst>
        </pc:grpChg>
      </pc:sldChg>
      <pc:sldChg chg="addSp delSp modSp add del mod delAnim modAnim">
        <pc:chgData name="One Skill" userId="8d49c830ac36a521" providerId="LiveId" clId="{8FC0E610-289C-4A05-82A6-D5C5F676B851}" dt="2021-02-10T18:54:13.032" v="115" actId="47"/>
        <pc:sldMkLst>
          <pc:docMk/>
          <pc:sldMk cId="439916894" sldId="270"/>
        </pc:sldMkLst>
        <pc:spChg chg="add mod">
          <ac:chgData name="One Skill" userId="8d49c830ac36a521" providerId="LiveId" clId="{8FC0E610-289C-4A05-82A6-D5C5F676B851}" dt="2021-02-10T18:49:47.558" v="87" actId="1076"/>
          <ac:spMkLst>
            <pc:docMk/>
            <pc:sldMk cId="439916894" sldId="270"/>
            <ac:spMk id="9" creationId="{9A40640E-E656-46A6-A941-BA55AAF9E37B}"/>
          </ac:spMkLst>
        </pc:spChg>
        <pc:spChg chg="mod">
          <ac:chgData name="One Skill" userId="8d49c830ac36a521" providerId="LiveId" clId="{8FC0E610-289C-4A05-82A6-D5C5F676B851}" dt="2021-02-10T18:48:53.739" v="75" actId="1076"/>
          <ac:spMkLst>
            <pc:docMk/>
            <pc:sldMk cId="439916894" sldId="270"/>
            <ac:spMk id="12" creationId="{41D03973-D7EE-41FB-B928-7E5CEFE7AF7A}"/>
          </ac:spMkLst>
        </pc:spChg>
        <pc:spChg chg="mod">
          <ac:chgData name="One Skill" userId="8d49c830ac36a521" providerId="LiveId" clId="{8FC0E610-289C-4A05-82A6-D5C5F676B851}" dt="2021-02-10T18:46:40.149" v="43" actId="14826"/>
          <ac:spMkLst>
            <pc:docMk/>
            <pc:sldMk cId="439916894" sldId="270"/>
            <ac:spMk id="33" creationId="{18BC8E25-06F6-4825-A846-082E0648D89D}"/>
          </ac:spMkLst>
        </pc:spChg>
        <pc:spChg chg="mod">
          <ac:chgData name="One Skill" userId="8d49c830ac36a521" providerId="LiveId" clId="{8FC0E610-289C-4A05-82A6-D5C5F676B851}" dt="2021-02-10T18:46:40.149" v="43" actId="14826"/>
          <ac:spMkLst>
            <pc:docMk/>
            <pc:sldMk cId="439916894" sldId="270"/>
            <ac:spMk id="34" creationId="{FAF7CE6F-7F33-4BBF-BA12-C3148C335078}"/>
          </ac:spMkLst>
        </pc:spChg>
        <pc:spChg chg="mod">
          <ac:chgData name="One Skill" userId="8d49c830ac36a521" providerId="LiveId" clId="{8FC0E610-289C-4A05-82A6-D5C5F676B851}" dt="2021-02-10T18:46:40.149" v="43" actId="14826"/>
          <ac:spMkLst>
            <pc:docMk/>
            <pc:sldMk cId="439916894" sldId="270"/>
            <ac:spMk id="36" creationId="{0AE115A1-5809-4AE4-9E41-0CD546BB4C1D}"/>
          </ac:spMkLst>
        </pc:spChg>
        <pc:spChg chg="mod">
          <ac:chgData name="One Skill" userId="8d49c830ac36a521" providerId="LiveId" clId="{8FC0E610-289C-4A05-82A6-D5C5F676B851}" dt="2021-02-10T18:46:52.888" v="45" actId="14826"/>
          <ac:spMkLst>
            <pc:docMk/>
            <pc:sldMk cId="439916894" sldId="270"/>
            <ac:spMk id="44" creationId="{5E7D1CDF-09F6-4DEB-96A6-4B986522D9BE}"/>
          </ac:spMkLst>
        </pc:spChg>
        <pc:spChg chg="mod topLvl">
          <ac:chgData name="One Skill" userId="8d49c830ac36a521" providerId="LiveId" clId="{8FC0E610-289C-4A05-82A6-D5C5F676B851}" dt="2021-02-10T18:45:43.402" v="31" actId="164"/>
          <ac:spMkLst>
            <pc:docMk/>
            <pc:sldMk cId="439916894" sldId="270"/>
            <ac:spMk id="51" creationId="{E084CAEF-F0C8-410B-84C9-2BC2E5445EF0}"/>
          </ac:spMkLst>
        </pc:spChg>
        <pc:spChg chg="mod topLvl">
          <ac:chgData name="One Skill" userId="8d49c830ac36a521" providerId="LiveId" clId="{8FC0E610-289C-4A05-82A6-D5C5F676B851}" dt="2021-02-10T18:45:43.402" v="31" actId="164"/>
          <ac:spMkLst>
            <pc:docMk/>
            <pc:sldMk cId="439916894" sldId="270"/>
            <ac:spMk id="52" creationId="{60BC46EB-9EDC-4032-B06A-732A78F7E2F5}"/>
          </ac:spMkLst>
        </pc:spChg>
        <pc:spChg chg="mod">
          <ac:chgData name="One Skill" userId="8d49c830ac36a521" providerId="LiveId" clId="{8FC0E610-289C-4A05-82A6-D5C5F676B851}" dt="2021-02-10T18:46:16.205" v="40" actId="207"/>
          <ac:spMkLst>
            <pc:docMk/>
            <pc:sldMk cId="439916894" sldId="270"/>
            <ac:spMk id="54" creationId="{6DC440E8-C8CA-4BA5-9722-7198765E47A8}"/>
          </ac:spMkLst>
        </pc:spChg>
        <pc:spChg chg="mod">
          <ac:chgData name="One Skill" userId="8d49c830ac36a521" providerId="LiveId" clId="{8FC0E610-289C-4A05-82A6-D5C5F676B851}" dt="2021-02-10T18:46:52.888" v="45" actId="14826"/>
          <ac:spMkLst>
            <pc:docMk/>
            <pc:sldMk cId="439916894" sldId="270"/>
            <ac:spMk id="56" creationId="{0CB622B2-8C1F-4869-92B8-BA7E2C522C8E}"/>
          </ac:spMkLst>
        </pc:spChg>
        <pc:spChg chg="mod">
          <ac:chgData name="One Skill" userId="8d49c830ac36a521" providerId="LiveId" clId="{8FC0E610-289C-4A05-82A6-D5C5F676B851}" dt="2021-02-10T18:46:52.888" v="45" actId="14826"/>
          <ac:spMkLst>
            <pc:docMk/>
            <pc:sldMk cId="439916894" sldId="270"/>
            <ac:spMk id="58" creationId="{AE9289A6-1AF6-42E2-B3D8-88CD44A9456B}"/>
          </ac:spMkLst>
        </pc:spChg>
        <pc:spChg chg="mod">
          <ac:chgData name="One Skill" userId="8d49c830ac36a521" providerId="LiveId" clId="{8FC0E610-289C-4A05-82A6-D5C5F676B851}" dt="2021-02-10T18:47:01.147" v="46" actId="14826"/>
          <ac:spMkLst>
            <pc:docMk/>
            <pc:sldMk cId="439916894" sldId="270"/>
            <ac:spMk id="61" creationId="{FB1420F7-85B0-483E-A7D5-00D2480A69F9}"/>
          </ac:spMkLst>
        </pc:spChg>
        <pc:spChg chg="mod">
          <ac:chgData name="One Skill" userId="8d49c830ac36a521" providerId="LiveId" clId="{8FC0E610-289C-4A05-82A6-D5C5F676B851}" dt="2021-02-10T18:47:01.147" v="46" actId="14826"/>
          <ac:spMkLst>
            <pc:docMk/>
            <pc:sldMk cId="439916894" sldId="270"/>
            <ac:spMk id="62" creationId="{6E9FC84E-A05A-4E7A-BD6E-C452EE091E3A}"/>
          </ac:spMkLst>
        </pc:spChg>
        <pc:spChg chg="mod">
          <ac:chgData name="One Skill" userId="8d49c830ac36a521" providerId="LiveId" clId="{8FC0E610-289C-4A05-82A6-D5C5F676B851}" dt="2021-02-10T18:47:01.147" v="46" actId="14826"/>
          <ac:spMkLst>
            <pc:docMk/>
            <pc:sldMk cId="439916894" sldId="270"/>
            <ac:spMk id="64" creationId="{1130A955-0A3D-4868-BB8E-73C59C470DC7}"/>
          </ac:spMkLst>
        </pc:spChg>
        <pc:spChg chg="add mod ord">
          <ac:chgData name="One Skill" userId="8d49c830ac36a521" providerId="LiveId" clId="{8FC0E610-289C-4A05-82A6-D5C5F676B851}" dt="2021-02-10T18:49:59.013" v="89" actId="465"/>
          <ac:spMkLst>
            <pc:docMk/>
            <pc:sldMk cId="439916894" sldId="270"/>
            <ac:spMk id="66" creationId="{10F1CD16-5E09-48BB-9EF8-F9064A562B4C}"/>
          </ac:spMkLst>
        </pc:spChg>
        <pc:spChg chg="add mod ord">
          <ac:chgData name="One Skill" userId="8d49c830ac36a521" providerId="LiveId" clId="{8FC0E610-289C-4A05-82A6-D5C5F676B851}" dt="2021-02-10T18:49:59.013" v="89" actId="465"/>
          <ac:spMkLst>
            <pc:docMk/>
            <pc:sldMk cId="439916894" sldId="270"/>
            <ac:spMk id="67" creationId="{BBE6AC8C-DC73-449D-8FE9-DD361CD6362B}"/>
          </ac:spMkLst>
        </pc:spChg>
        <pc:spChg chg="add mod ord">
          <ac:chgData name="One Skill" userId="8d49c830ac36a521" providerId="LiveId" clId="{8FC0E610-289C-4A05-82A6-D5C5F676B851}" dt="2021-02-10T18:49:50.875" v="88" actId="1076"/>
          <ac:spMkLst>
            <pc:docMk/>
            <pc:sldMk cId="439916894" sldId="270"/>
            <ac:spMk id="68" creationId="{E84AB0D0-AB1C-4C07-9A50-546F97EFE525}"/>
          </ac:spMkLst>
        </pc:spChg>
        <pc:grpChg chg="add mod">
          <ac:chgData name="One Skill" userId="8d49c830ac36a521" providerId="LiveId" clId="{8FC0E610-289C-4A05-82A6-D5C5F676B851}" dt="2021-02-10T18:45:46.026" v="32" actId="1076"/>
          <ac:grpSpMkLst>
            <pc:docMk/>
            <pc:sldMk cId="439916894" sldId="270"/>
            <ac:grpSpMk id="4" creationId="{E3524A5F-CAD4-4460-81F7-1BE71154A937}"/>
          </ac:grpSpMkLst>
        </pc:grpChg>
        <pc:grpChg chg="del">
          <ac:chgData name="One Skill" userId="8d49c830ac36a521" providerId="LiveId" clId="{8FC0E610-289C-4A05-82A6-D5C5F676B851}" dt="2021-02-10T18:44:59.869" v="25" actId="478"/>
          <ac:grpSpMkLst>
            <pc:docMk/>
            <pc:sldMk cId="439916894" sldId="270"/>
            <ac:grpSpMk id="7" creationId="{D26B174B-F816-48AF-9814-8FE81E7AE256}"/>
          </ac:grpSpMkLst>
        </pc:grpChg>
        <pc:grpChg chg="del">
          <ac:chgData name="One Skill" userId="8d49c830ac36a521" providerId="LiveId" clId="{8FC0E610-289C-4A05-82A6-D5C5F676B851}" dt="2021-02-10T18:45:02.831" v="26" actId="478"/>
          <ac:grpSpMkLst>
            <pc:docMk/>
            <pc:sldMk cId="439916894" sldId="270"/>
            <ac:grpSpMk id="8" creationId="{C2E6AC0E-6602-4DE3-84C4-E3B6809A208E}"/>
          </ac:grpSpMkLst>
        </pc:grpChg>
        <pc:grpChg chg="add mod">
          <ac:chgData name="One Skill" userId="8d49c830ac36a521" providerId="LiveId" clId="{8FC0E610-289C-4A05-82A6-D5C5F676B851}" dt="2021-02-10T18:46:40.149" v="43" actId="14826"/>
          <ac:grpSpMkLst>
            <pc:docMk/>
            <pc:sldMk cId="439916894" sldId="270"/>
            <ac:grpSpMk id="31" creationId="{C0F91472-94D8-4A88-BB69-9E87BB4B638F}"/>
          </ac:grpSpMkLst>
        </pc:grpChg>
        <pc:grpChg chg="del">
          <ac:chgData name="One Skill" userId="8d49c830ac36a521" providerId="LiveId" clId="{8FC0E610-289C-4A05-82A6-D5C5F676B851}" dt="2021-02-10T18:44:59.869" v="25" actId="478"/>
          <ac:grpSpMkLst>
            <pc:docMk/>
            <pc:sldMk cId="439916894" sldId="270"/>
            <ac:grpSpMk id="32" creationId="{50145B08-283F-435D-A30F-A97315421613}"/>
          </ac:grpSpMkLst>
        </pc:grpChg>
        <pc:grpChg chg="mod">
          <ac:chgData name="One Skill" userId="8d49c830ac36a521" providerId="LiveId" clId="{8FC0E610-289C-4A05-82A6-D5C5F676B851}" dt="2021-02-10T18:46:40.149" v="43" actId="14826"/>
          <ac:grpSpMkLst>
            <pc:docMk/>
            <pc:sldMk cId="439916894" sldId="270"/>
            <ac:grpSpMk id="35" creationId="{7EB0A835-8143-4AF7-ACC0-0F91D04AE796}"/>
          </ac:grpSpMkLst>
        </pc:grpChg>
        <pc:grpChg chg="add mod">
          <ac:chgData name="One Skill" userId="8d49c830ac36a521" providerId="LiveId" clId="{8FC0E610-289C-4A05-82A6-D5C5F676B851}" dt="2021-02-10T18:46:52.888" v="45" actId="14826"/>
          <ac:grpSpMkLst>
            <pc:docMk/>
            <pc:sldMk cId="439916894" sldId="270"/>
            <ac:grpSpMk id="38" creationId="{7552A0AA-0604-438F-8EB5-94967D2891D4}"/>
          </ac:grpSpMkLst>
        </pc:grpChg>
        <pc:grpChg chg="del">
          <ac:chgData name="One Skill" userId="8d49c830ac36a521" providerId="LiveId" clId="{8FC0E610-289C-4A05-82A6-D5C5F676B851}" dt="2021-02-10T18:45:22.278" v="28" actId="165"/>
          <ac:grpSpMkLst>
            <pc:docMk/>
            <pc:sldMk cId="439916894" sldId="270"/>
            <ac:grpSpMk id="50" creationId="{5AF354F9-106D-4380-B58E-AEAF95FAD729}"/>
          </ac:grpSpMkLst>
        </pc:grpChg>
        <pc:grpChg chg="mod topLvl">
          <ac:chgData name="One Skill" userId="8d49c830ac36a521" providerId="LiveId" clId="{8FC0E610-289C-4A05-82A6-D5C5F676B851}" dt="2021-02-10T18:45:43.402" v="31" actId="164"/>
          <ac:grpSpMkLst>
            <pc:docMk/>
            <pc:sldMk cId="439916894" sldId="270"/>
            <ac:grpSpMk id="53" creationId="{98017A18-6F4B-44E2-A9B9-3D23D5E420A1}"/>
          </ac:grpSpMkLst>
        </pc:grpChg>
        <pc:grpChg chg="mod">
          <ac:chgData name="One Skill" userId="8d49c830ac36a521" providerId="LiveId" clId="{8FC0E610-289C-4A05-82A6-D5C5F676B851}" dt="2021-02-10T18:46:52.888" v="45" actId="14826"/>
          <ac:grpSpMkLst>
            <pc:docMk/>
            <pc:sldMk cId="439916894" sldId="270"/>
            <ac:grpSpMk id="57" creationId="{47DADEBC-C1D0-4B9A-A48B-9BA28E86205E}"/>
          </ac:grpSpMkLst>
        </pc:grpChg>
        <pc:grpChg chg="add mod">
          <ac:chgData name="One Skill" userId="8d49c830ac36a521" providerId="LiveId" clId="{8FC0E610-289C-4A05-82A6-D5C5F676B851}" dt="2021-02-10T18:47:01.147" v="46" actId="14826"/>
          <ac:grpSpMkLst>
            <pc:docMk/>
            <pc:sldMk cId="439916894" sldId="270"/>
            <ac:grpSpMk id="60" creationId="{67A698BA-7596-4046-91A8-6C006C29D4F9}"/>
          </ac:grpSpMkLst>
        </pc:grpChg>
        <pc:grpChg chg="mod">
          <ac:chgData name="One Skill" userId="8d49c830ac36a521" providerId="LiveId" clId="{8FC0E610-289C-4A05-82A6-D5C5F676B851}" dt="2021-02-10T18:47:01.147" v="46" actId="14826"/>
          <ac:grpSpMkLst>
            <pc:docMk/>
            <pc:sldMk cId="439916894" sldId="270"/>
            <ac:grpSpMk id="63" creationId="{513D2DB7-ED54-4498-9D6E-7462B3D346D1}"/>
          </ac:grpSpMkLst>
        </pc:grpChg>
        <pc:picChg chg="mod">
          <ac:chgData name="One Skill" userId="8d49c830ac36a521" providerId="LiveId" clId="{8FC0E610-289C-4A05-82A6-D5C5F676B851}" dt="2021-02-10T18:46:40.149" v="43" actId="14826"/>
          <ac:picMkLst>
            <pc:docMk/>
            <pc:sldMk cId="439916894" sldId="270"/>
            <ac:picMk id="37" creationId="{3CEF4591-0E17-4385-912A-41476BF4EC52}"/>
          </ac:picMkLst>
        </pc:picChg>
        <pc:picChg chg="mod">
          <ac:chgData name="One Skill" userId="8d49c830ac36a521" providerId="LiveId" clId="{8FC0E610-289C-4A05-82A6-D5C5F676B851}" dt="2021-02-10T18:45:22.278" v="28" actId="165"/>
          <ac:picMkLst>
            <pc:docMk/>
            <pc:sldMk cId="439916894" sldId="270"/>
            <ac:picMk id="55" creationId="{CDC59877-2043-4F17-B4B0-934396A18941}"/>
          </ac:picMkLst>
        </pc:picChg>
        <pc:picChg chg="mod">
          <ac:chgData name="One Skill" userId="8d49c830ac36a521" providerId="LiveId" clId="{8FC0E610-289C-4A05-82A6-D5C5F676B851}" dt="2021-02-10T18:46:52.888" v="45" actId="14826"/>
          <ac:picMkLst>
            <pc:docMk/>
            <pc:sldMk cId="439916894" sldId="270"/>
            <ac:picMk id="59" creationId="{33BD4B08-CB95-45DC-BDD1-C7AD4E6F3C67}"/>
          </ac:picMkLst>
        </pc:picChg>
        <pc:picChg chg="mod">
          <ac:chgData name="One Skill" userId="8d49c830ac36a521" providerId="LiveId" clId="{8FC0E610-289C-4A05-82A6-D5C5F676B851}" dt="2021-02-10T18:47:01.147" v="46" actId="14826"/>
          <ac:picMkLst>
            <pc:docMk/>
            <pc:sldMk cId="439916894" sldId="270"/>
            <ac:picMk id="65" creationId="{F07FDD19-7235-406F-931E-3F7A53C606C8}"/>
          </ac:picMkLst>
        </pc:picChg>
      </pc:sldChg>
      <pc:sldChg chg="addSp delSp modSp add mod delAnim modAnim">
        <pc:chgData name="One Skill" userId="8d49c830ac36a521" providerId="LiveId" clId="{8FC0E610-289C-4A05-82A6-D5C5F676B851}" dt="2021-02-10T19:03:14.497" v="208" actId="1076"/>
        <pc:sldMkLst>
          <pc:docMk/>
          <pc:sldMk cId="1792407626" sldId="270"/>
        </pc:sldMkLst>
        <pc:spChg chg="add mod">
          <ac:chgData name="One Skill" userId="8d49c830ac36a521" providerId="LiveId" clId="{8FC0E610-289C-4A05-82A6-D5C5F676B851}" dt="2021-02-10T19:03:14.497" v="208" actId="1076"/>
          <ac:spMkLst>
            <pc:docMk/>
            <pc:sldMk cId="1792407626" sldId="270"/>
            <ac:spMk id="9" creationId="{7DF839B3-C553-4986-BFBD-A09384F0F023}"/>
          </ac:spMkLst>
        </pc:spChg>
        <pc:spChg chg="mod">
          <ac:chgData name="One Skill" userId="8d49c830ac36a521" providerId="LiveId" clId="{8FC0E610-289C-4A05-82A6-D5C5F676B851}" dt="2021-02-10T18:55:37.147" v="119"/>
          <ac:spMkLst>
            <pc:docMk/>
            <pc:sldMk cId="1792407626" sldId="270"/>
            <ac:spMk id="12" creationId="{41D03973-D7EE-41FB-B928-7E5CEFE7AF7A}"/>
          </ac:spMkLst>
        </pc:spChg>
        <pc:spChg chg="mod">
          <ac:chgData name="One Skill" userId="8d49c830ac36a521" providerId="LiveId" clId="{8FC0E610-289C-4A05-82A6-D5C5F676B851}" dt="2021-02-10T18:57:14.148" v="143" actId="14826"/>
          <ac:spMkLst>
            <pc:docMk/>
            <pc:sldMk cId="1792407626" sldId="270"/>
            <ac:spMk id="33" creationId="{CBD43A66-3E6B-45BE-A572-CC35A2F1415E}"/>
          </ac:spMkLst>
        </pc:spChg>
        <pc:spChg chg="mod">
          <ac:chgData name="One Skill" userId="8d49c830ac36a521" providerId="LiveId" clId="{8FC0E610-289C-4A05-82A6-D5C5F676B851}" dt="2021-02-10T18:57:14.148" v="143" actId="14826"/>
          <ac:spMkLst>
            <pc:docMk/>
            <pc:sldMk cId="1792407626" sldId="270"/>
            <ac:spMk id="34" creationId="{DCA9B14A-0B86-4995-9907-D57085C0836A}"/>
          </ac:spMkLst>
        </pc:spChg>
        <pc:spChg chg="mod">
          <ac:chgData name="One Skill" userId="8d49c830ac36a521" providerId="LiveId" clId="{8FC0E610-289C-4A05-82A6-D5C5F676B851}" dt="2021-02-10T18:57:14.148" v="143" actId="14826"/>
          <ac:spMkLst>
            <pc:docMk/>
            <pc:sldMk cId="1792407626" sldId="270"/>
            <ac:spMk id="36" creationId="{80F46F9B-B71C-4050-BBCA-D3F65FF57A31}"/>
          </ac:spMkLst>
        </pc:spChg>
        <pc:spChg chg="mod">
          <ac:chgData name="One Skill" userId="8d49c830ac36a521" providerId="LiveId" clId="{8FC0E610-289C-4A05-82A6-D5C5F676B851}" dt="2021-02-10T18:56:27.486" v="135" actId="571"/>
          <ac:spMkLst>
            <pc:docMk/>
            <pc:sldMk cId="1792407626" sldId="270"/>
            <ac:spMk id="44" creationId="{B52ED74E-9404-4DA7-93E0-8C18A45059BE}"/>
          </ac:spMkLst>
        </pc:spChg>
        <pc:spChg chg="mod topLvl">
          <ac:chgData name="One Skill" userId="8d49c830ac36a521" providerId="LiveId" clId="{8FC0E610-289C-4A05-82A6-D5C5F676B851}" dt="2021-02-10T18:56:18.608" v="131" actId="164"/>
          <ac:spMkLst>
            <pc:docMk/>
            <pc:sldMk cId="1792407626" sldId="270"/>
            <ac:spMk id="51" creationId="{E084CAEF-F0C8-410B-84C9-2BC2E5445EF0}"/>
          </ac:spMkLst>
        </pc:spChg>
        <pc:spChg chg="mod topLvl">
          <ac:chgData name="One Skill" userId="8d49c830ac36a521" providerId="LiveId" clId="{8FC0E610-289C-4A05-82A6-D5C5F676B851}" dt="2021-02-10T18:56:18.608" v="131" actId="164"/>
          <ac:spMkLst>
            <pc:docMk/>
            <pc:sldMk cId="1792407626" sldId="270"/>
            <ac:spMk id="52" creationId="{60BC46EB-9EDC-4032-B06A-732A78F7E2F5}"/>
          </ac:spMkLst>
        </pc:spChg>
        <pc:spChg chg="mod">
          <ac:chgData name="One Skill" userId="8d49c830ac36a521" providerId="LiveId" clId="{8FC0E610-289C-4A05-82A6-D5C5F676B851}" dt="2021-02-10T18:56:53.913" v="140" actId="207"/>
          <ac:spMkLst>
            <pc:docMk/>
            <pc:sldMk cId="1792407626" sldId="270"/>
            <ac:spMk id="54" creationId="{6DC440E8-C8CA-4BA5-9722-7198765E47A8}"/>
          </ac:spMkLst>
        </pc:spChg>
        <pc:spChg chg="mod">
          <ac:chgData name="One Skill" userId="8d49c830ac36a521" providerId="LiveId" clId="{8FC0E610-289C-4A05-82A6-D5C5F676B851}" dt="2021-02-10T18:56:27.486" v="135" actId="571"/>
          <ac:spMkLst>
            <pc:docMk/>
            <pc:sldMk cId="1792407626" sldId="270"/>
            <ac:spMk id="56" creationId="{D1C1EEE7-66E1-48A5-9CD9-37A7C3A2EF1D}"/>
          </ac:spMkLst>
        </pc:spChg>
        <pc:spChg chg="mod">
          <ac:chgData name="One Skill" userId="8d49c830ac36a521" providerId="LiveId" clId="{8FC0E610-289C-4A05-82A6-D5C5F676B851}" dt="2021-02-10T18:56:27.486" v="135" actId="571"/>
          <ac:spMkLst>
            <pc:docMk/>
            <pc:sldMk cId="1792407626" sldId="270"/>
            <ac:spMk id="58" creationId="{973A88DF-20BB-443A-B698-08670B62A841}"/>
          </ac:spMkLst>
        </pc:spChg>
        <pc:spChg chg="mod">
          <ac:chgData name="One Skill" userId="8d49c830ac36a521" providerId="LiveId" clId="{8FC0E610-289C-4A05-82A6-D5C5F676B851}" dt="2021-02-10T18:57:23.399" v="144" actId="14826"/>
          <ac:spMkLst>
            <pc:docMk/>
            <pc:sldMk cId="1792407626" sldId="270"/>
            <ac:spMk id="61" creationId="{C47A0ADE-4F39-48AA-BD7A-A315F04169F4}"/>
          </ac:spMkLst>
        </pc:spChg>
        <pc:spChg chg="mod">
          <ac:chgData name="One Skill" userId="8d49c830ac36a521" providerId="LiveId" clId="{8FC0E610-289C-4A05-82A6-D5C5F676B851}" dt="2021-02-10T18:57:23.399" v="144" actId="14826"/>
          <ac:spMkLst>
            <pc:docMk/>
            <pc:sldMk cId="1792407626" sldId="270"/>
            <ac:spMk id="62" creationId="{DB3C3B02-3C96-47F1-9362-E66865F3CEA7}"/>
          </ac:spMkLst>
        </pc:spChg>
        <pc:spChg chg="mod">
          <ac:chgData name="One Skill" userId="8d49c830ac36a521" providerId="LiveId" clId="{8FC0E610-289C-4A05-82A6-D5C5F676B851}" dt="2021-02-10T18:57:23.399" v="144" actId="14826"/>
          <ac:spMkLst>
            <pc:docMk/>
            <pc:sldMk cId="1792407626" sldId="270"/>
            <ac:spMk id="64" creationId="{EFEA8AFE-53E1-4484-AA60-352516B39F1F}"/>
          </ac:spMkLst>
        </pc:spChg>
        <pc:spChg chg="mod">
          <ac:chgData name="One Skill" userId="8d49c830ac36a521" providerId="LiveId" clId="{8FC0E610-289C-4A05-82A6-D5C5F676B851}" dt="2021-02-10T18:57:31.904" v="145" actId="14826"/>
          <ac:spMkLst>
            <pc:docMk/>
            <pc:sldMk cId="1792407626" sldId="270"/>
            <ac:spMk id="67" creationId="{98BA544C-694D-4B5D-A5F9-3F2563F36CCD}"/>
          </ac:spMkLst>
        </pc:spChg>
        <pc:spChg chg="mod">
          <ac:chgData name="One Skill" userId="8d49c830ac36a521" providerId="LiveId" clId="{8FC0E610-289C-4A05-82A6-D5C5F676B851}" dt="2021-02-10T18:57:31.904" v="145" actId="14826"/>
          <ac:spMkLst>
            <pc:docMk/>
            <pc:sldMk cId="1792407626" sldId="270"/>
            <ac:spMk id="68" creationId="{56B60EC5-2FAD-46B5-8CB8-17A6BD7D134A}"/>
          </ac:spMkLst>
        </pc:spChg>
        <pc:spChg chg="mod">
          <ac:chgData name="One Skill" userId="8d49c830ac36a521" providerId="LiveId" clId="{8FC0E610-289C-4A05-82A6-D5C5F676B851}" dt="2021-02-10T18:57:31.904" v="145" actId="14826"/>
          <ac:spMkLst>
            <pc:docMk/>
            <pc:sldMk cId="1792407626" sldId="270"/>
            <ac:spMk id="70" creationId="{7B161850-6A5C-4881-880B-B68F8AF8C2A6}"/>
          </ac:spMkLst>
        </pc:spChg>
        <pc:spChg chg="add mod ord">
          <ac:chgData name="One Skill" userId="8d49c830ac36a521" providerId="LiveId" clId="{8FC0E610-289C-4A05-82A6-D5C5F676B851}" dt="2021-02-10T19:03:14.497" v="208" actId="1076"/>
          <ac:spMkLst>
            <pc:docMk/>
            <pc:sldMk cId="1792407626" sldId="270"/>
            <ac:spMk id="72" creationId="{6738AAF6-7404-437C-99AA-D19C06944558}"/>
          </ac:spMkLst>
        </pc:spChg>
        <pc:spChg chg="add mod ord">
          <ac:chgData name="One Skill" userId="8d49c830ac36a521" providerId="LiveId" clId="{8FC0E610-289C-4A05-82A6-D5C5F676B851}" dt="2021-02-10T19:03:14.497" v="208" actId="1076"/>
          <ac:spMkLst>
            <pc:docMk/>
            <pc:sldMk cId="1792407626" sldId="270"/>
            <ac:spMk id="73" creationId="{5716B9C8-0FE7-4440-BB7C-FFEF27C63C14}"/>
          </ac:spMkLst>
        </pc:spChg>
        <pc:spChg chg="add mod ord">
          <ac:chgData name="One Skill" userId="8d49c830ac36a521" providerId="LiveId" clId="{8FC0E610-289C-4A05-82A6-D5C5F676B851}" dt="2021-02-10T19:03:14.497" v="208" actId="1076"/>
          <ac:spMkLst>
            <pc:docMk/>
            <pc:sldMk cId="1792407626" sldId="270"/>
            <ac:spMk id="74" creationId="{6E175461-B30C-4AC5-B660-642508503C2E}"/>
          </ac:spMkLst>
        </pc:spChg>
        <pc:grpChg chg="add mod">
          <ac:chgData name="One Skill" userId="8d49c830ac36a521" providerId="LiveId" clId="{8FC0E610-289C-4A05-82A6-D5C5F676B851}" dt="2021-02-10T18:56:18.608" v="131" actId="164"/>
          <ac:grpSpMkLst>
            <pc:docMk/>
            <pc:sldMk cId="1792407626" sldId="270"/>
            <ac:grpSpMk id="4" creationId="{40E81D08-0EAF-46FA-9545-8B528A4F7ADE}"/>
          </ac:grpSpMkLst>
        </pc:grpChg>
        <pc:grpChg chg="del">
          <ac:chgData name="One Skill" userId="8d49c830ac36a521" providerId="LiveId" clId="{8FC0E610-289C-4A05-82A6-D5C5F676B851}" dt="2021-02-10T18:55:27.810" v="117" actId="478"/>
          <ac:grpSpMkLst>
            <pc:docMk/>
            <pc:sldMk cId="1792407626" sldId="270"/>
            <ac:grpSpMk id="7" creationId="{D26B174B-F816-48AF-9814-8FE81E7AE256}"/>
          </ac:grpSpMkLst>
        </pc:grpChg>
        <pc:grpChg chg="del">
          <ac:chgData name="One Skill" userId="8d49c830ac36a521" providerId="LiveId" clId="{8FC0E610-289C-4A05-82A6-D5C5F676B851}" dt="2021-02-10T18:55:30.339" v="118" actId="478"/>
          <ac:grpSpMkLst>
            <pc:docMk/>
            <pc:sldMk cId="1792407626" sldId="270"/>
            <ac:grpSpMk id="8" creationId="{C2E6AC0E-6602-4DE3-84C4-E3B6809A208E}"/>
          </ac:grpSpMkLst>
        </pc:grpChg>
        <pc:grpChg chg="add mod">
          <ac:chgData name="One Skill" userId="8d49c830ac36a521" providerId="LiveId" clId="{8FC0E610-289C-4A05-82A6-D5C5F676B851}" dt="2021-02-10T18:57:14.148" v="143" actId="14826"/>
          <ac:grpSpMkLst>
            <pc:docMk/>
            <pc:sldMk cId="1792407626" sldId="270"/>
            <ac:grpSpMk id="31" creationId="{A68F26EE-C5DF-49F6-A062-C0FD1D0712AA}"/>
          </ac:grpSpMkLst>
        </pc:grpChg>
        <pc:grpChg chg="del">
          <ac:chgData name="One Skill" userId="8d49c830ac36a521" providerId="LiveId" clId="{8FC0E610-289C-4A05-82A6-D5C5F676B851}" dt="2021-02-10T18:55:27.810" v="117" actId="478"/>
          <ac:grpSpMkLst>
            <pc:docMk/>
            <pc:sldMk cId="1792407626" sldId="270"/>
            <ac:grpSpMk id="32" creationId="{50145B08-283F-435D-A30F-A97315421613}"/>
          </ac:grpSpMkLst>
        </pc:grpChg>
        <pc:grpChg chg="mod">
          <ac:chgData name="One Skill" userId="8d49c830ac36a521" providerId="LiveId" clId="{8FC0E610-289C-4A05-82A6-D5C5F676B851}" dt="2021-02-10T18:57:14.148" v="143" actId="14826"/>
          <ac:grpSpMkLst>
            <pc:docMk/>
            <pc:sldMk cId="1792407626" sldId="270"/>
            <ac:grpSpMk id="35" creationId="{4891E628-F0FA-4BA1-9FD5-623778F73182}"/>
          </ac:grpSpMkLst>
        </pc:grpChg>
        <pc:grpChg chg="add mod">
          <ac:chgData name="One Skill" userId="8d49c830ac36a521" providerId="LiveId" clId="{8FC0E610-289C-4A05-82A6-D5C5F676B851}" dt="2021-02-10T18:56:27.486" v="135" actId="571"/>
          <ac:grpSpMkLst>
            <pc:docMk/>
            <pc:sldMk cId="1792407626" sldId="270"/>
            <ac:grpSpMk id="38" creationId="{B8451930-5236-4A4B-A8E2-806B0C6EFA62}"/>
          </ac:grpSpMkLst>
        </pc:grpChg>
        <pc:grpChg chg="del">
          <ac:chgData name="One Skill" userId="8d49c830ac36a521" providerId="LiveId" clId="{8FC0E610-289C-4A05-82A6-D5C5F676B851}" dt="2021-02-10T18:55:42.760" v="120" actId="165"/>
          <ac:grpSpMkLst>
            <pc:docMk/>
            <pc:sldMk cId="1792407626" sldId="270"/>
            <ac:grpSpMk id="50" creationId="{5AF354F9-106D-4380-B58E-AEAF95FAD729}"/>
          </ac:grpSpMkLst>
        </pc:grpChg>
        <pc:grpChg chg="mod topLvl">
          <ac:chgData name="One Skill" userId="8d49c830ac36a521" providerId="LiveId" clId="{8FC0E610-289C-4A05-82A6-D5C5F676B851}" dt="2021-02-10T18:56:18.608" v="131" actId="164"/>
          <ac:grpSpMkLst>
            <pc:docMk/>
            <pc:sldMk cId="1792407626" sldId="270"/>
            <ac:grpSpMk id="53" creationId="{98017A18-6F4B-44E2-A9B9-3D23D5E420A1}"/>
          </ac:grpSpMkLst>
        </pc:grpChg>
        <pc:grpChg chg="mod">
          <ac:chgData name="One Skill" userId="8d49c830ac36a521" providerId="LiveId" clId="{8FC0E610-289C-4A05-82A6-D5C5F676B851}" dt="2021-02-10T18:56:27.486" v="135" actId="571"/>
          <ac:grpSpMkLst>
            <pc:docMk/>
            <pc:sldMk cId="1792407626" sldId="270"/>
            <ac:grpSpMk id="57" creationId="{E0ADD07E-AD3F-4B04-8DB8-1567F1143728}"/>
          </ac:grpSpMkLst>
        </pc:grpChg>
        <pc:grpChg chg="add mod">
          <ac:chgData name="One Skill" userId="8d49c830ac36a521" providerId="LiveId" clId="{8FC0E610-289C-4A05-82A6-D5C5F676B851}" dt="2021-02-10T18:57:23.399" v="144" actId="14826"/>
          <ac:grpSpMkLst>
            <pc:docMk/>
            <pc:sldMk cId="1792407626" sldId="270"/>
            <ac:grpSpMk id="60" creationId="{A07049C2-6E55-4A35-B733-C339A3519DC5}"/>
          </ac:grpSpMkLst>
        </pc:grpChg>
        <pc:grpChg chg="mod">
          <ac:chgData name="One Skill" userId="8d49c830ac36a521" providerId="LiveId" clId="{8FC0E610-289C-4A05-82A6-D5C5F676B851}" dt="2021-02-10T18:57:23.399" v="144" actId="14826"/>
          <ac:grpSpMkLst>
            <pc:docMk/>
            <pc:sldMk cId="1792407626" sldId="270"/>
            <ac:grpSpMk id="63" creationId="{97C37072-6408-44AD-B808-3AD5646B3020}"/>
          </ac:grpSpMkLst>
        </pc:grpChg>
        <pc:grpChg chg="add mod">
          <ac:chgData name="One Skill" userId="8d49c830ac36a521" providerId="LiveId" clId="{8FC0E610-289C-4A05-82A6-D5C5F676B851}" dt="2021-02-10T18:57:31.904" v="145" actId="14826"/>
          <ac:grpSpMkLst>
            <pc:docMk/>
            <pc:sldMk cId="1792407626" sldId="270"/>
            <ac:grpSpMk id="66" creationId="{D5C637B3-992F-4A9F-A906-152EEE731DE6}"/>
          </ac:grpSpMkLst>
        </pc:grpChg>
        <pc:grpChg chg="mod">
          <ac:chgData name="One Skill" userId="8d49c830ac36a521" providerId="LiveId" clId="{8FC0E610-289C-4A05-82A6-D5C5F676B851}" dt="2021-02-10T18:57:31.904" v="145" actId="14826"/>
          <ac:grpSpMkLst>
            <pc:docMk/>
            <pc:sldMk cId="1792407626" sldId="270"/>
            <ac:grpSpMk id="69" creationId="{7822A1AE-B31A-494D-883A-2475FFE73124}"/>
          </ac:grpSpMkLst>
        </pc:grpChg>
        <pc:picChg chg="mod">
          <ac:chgData name="One Skill" userId="8d49c830ac36a521" providerId="LiveId" clId="{8FC0E610-289C-4A05-82A6-D5C5F676B851}" dt="2021-02-10T18:57:14.148" v="143" actId="14826"/>
          <ac:picMkLst>
            <pc:docMk/>
            <pc:sldMk cId="1792407626" sldId="270"/>
            <ac:picMk id="37" creationId="{16EDC12F-2692-493E-B3C6-B5FF59D65AD6}"/>
          </ac:picMkLst>
        </pc:picChg>
        <pc:picChg chg="mod">
          <ac:chgData name="One Skill" userId="8d49c830ac36a521" providerId="LiveId" clId="{8FC0E610-289C-4A05-82A6-D5C5F676B851}" dt="2021-02-10T18:55:42.760" v="120" actId="165"/>
          <ac:picMkLst>
            <pc:docMk/>
            <pc:sldMk cId="1792407626" sldId="270"/>
            <ac:picMk id="55" creationId="{CDC59877-2043-4F17-B4B0-934396A18941}"/>
          </ac:picMkLst>
        </pc:picChg>
        <pc:picChg chg="mod">
          <ac:chgData name="One Skill" userId="8d49c830ac36a521" providerId="LiveId" clId="{8FC0E610-289C-4A05-82A6-D5C5F676B851}" dt="2021-02-10T18:56:27.486" v="135" actId="571"/>
          <ac:picMkLst>
            <pc:docMk/>
            <pc:sldMk cId="1792407626" sldId="270"/>
            <ac:picMk id="59" creationId="{0CDFBE47-BE35-4B4D-965E-D0BA49563033}"/>
          </ac:picMkLst>
        </pc:picChg>
        <pc:picChg chg="mod">
          <ac:chgData name="One Skill" userId="8d49c830ac36a521" providerId="LiveId" clId="{8FC0E610-289C-4A05-82A6-D5C5F676B851}" dt="2021-02-10T18:57:23.399" v="144" actId="14826"/>
          <ac:picMkLst>
            <pc:docMk/>
            <pc:sldMk cId="1792407626" sldId="270"/>
            <ac:picMk id="65" creationId="{BBC599C7-2312-4D9A-8382-DFB0239B70A4}"/>
          </ac:picMkLst>
        </pc:picChg>
        <pc:picChg chg="mod">
          <ac:chgData name="One Skill" userId="8d49c830ac36a521" providerId="LiveId" clId="{8FC0E610-289C-4A05-82A6-D5C5F676B851}" dt="2021-02-10T18:57:31.904" v="145" actId="14826"/>
          <ac:picMkLst>
            <pc:docMk/>
            <pc:sldMk cId="1792407626" sldId="270"/>
            <ac:picMk id="71" creationId="{2C0C2AA5-AB60-4AA3-8568-D7A6320C5572}"/>
          </ac:picMkLst>
        </pc:picChg>
      </pc:sldChg>
      <pc:sldChg chg="addSp delSp modSp add del mod delAnim modAnim">
        <pc:chgData name="One Skill" userId="8d49c830ac36a521" providerId="LiveId" clId="{8FC0E610-289C-4A05-82A6-D5C5F676B851}" dt="2021-02-10T18:41:47.392" v="23" actId="47"/>
        <pc:sldMkLst>
          <pc:docMk/>
          <pc:sldMk cId="3728183239" sldId="270"/>
        </pc:sldMkLst>
        <pc:spChg chg="add mod">
          <ac:chgData name="One Skill" userId="8d49c830ac36a521" providerId="LiveId" clId="{8FC0E610-289C-4A05-82A6-D5C5F676B851}" dt="2021-02-10T18:38:24.081" v="22" actId="339"/>
          <ac:spMkLst>
            <pc:docMk/>
            <pc:sldMk cId="3728183239" sldId="270"/>
            <ac:spMk id="30" creationId="{F3320673-78CE-460A-9605-F6407496B4D6}"/>
          </ac:spMkLst>
        </pc:spChg>
        <pc:grpChg chg="del">
          <ac:chgData name="One Skill" userId="8d49c830ac36a521" providerId="LiveId" clId="{8FC0E610-289C-4A05-82A6-D5C5F676B851}" dt="2021-02-10T18:35:27.365" v="3" actId="478"/>
          <ac:grpSpMkLst>
            <pc:docMk/>
            <pc:sldMk cId="3728183239" sldId="270"/>
            <ac:grpSpMk id="7" creationId="{D26B174B-F816-48AF-9814-8FE81E7AE256}"/>
          </ac:grpSpMkLst>
        </pc:grpChg>
        <pc:grpChg chg="del">
          <ac:chgData name="One Skill" userId="8d49c830ac36a521" providerId="LiveId" clId="{8FC0E610-289C-4A05-82A6-D5C5F676B851}" dt="2021-02-10T18:35:27.365" v="3" actId="478"/>
          <ac:grpSpMkLst>
            <pc:docMk/>
            <pc:sldMk cId="3728183239" sldId="270"/>
            <ac:grpSpMk id="8" creationId="{C2E6AC0E-6602-4DE3-84C4-E3B6809A208E}"/>
          </ac:grpSpMkLst>
        </pc:grpChg>
        <pc:grpChg chg="del">
          <ac:chgData name="One Skill" userId="8d49c830ac36a521" providerId="LiveId" clId="{8FC0E610-289C-4A05-82A6-D5C5F676B851}" dt="2021-02-10T18:35:27.365" v="3" actId="478"/>
          <ac:grpSpMkLst>
            <pc:docMk/>
            <pc:sldMk cId="3728183239" sldId="270"/>
            <ac:grpSpMk id="32" creationId="{50145B08-283F-435D-A30F-A97315421613}"/>
          </ac:grpSpMkLst>
        </pc:grpChg>
        <pc:grpChg chg="del">
          <ac:chgData name="One Skill" userId="8d49c830ac36a521" providerId="LiveId" clId="{8FC0E610-289C-4A05-82A6-D5C5F676B851}" dt="2021-02-10T18:35:27.365" v="3" actId="478"/>
          <ac:grpSpMkLst>
            <pc:docMk/>
            <pc:sldMk cId="3728183239" sldId="270"/>
            <ac:grpSpMk id="50" creationId="{5AF354F9-106D-4380-B58E-AEAF95FAD729}"/>
          </ac:grpSpMkLst>
        </pc:grpChg>
      </pc:sldChg>
      <pc:sldChg chg="del">
        <pc:chgData name="One Skill" userId="8d49c830ac36a521" providerId="LiveId" clId="{8FC0E610-289C-4A05-82A6-D5C5F676B851}" dt="2021-02-10T18:34:18.163" v="0" actId="47"/>
        <pc:sldMkLst>
          <pc:docMk/>
          <pc:sldMk cId="634973266" sldId="393"/>
        </pc:sldMkLst>
      </pc:sldChg>
      <pc:sldChg chg="add">
        <pc:chgData name="One Skill" userId="8d49c830ac36a521" providerId="LiveId" clId="{8FC0E610-289C-4A05-82A6-D5C5F676B851}" dt="2021-02-10T19:02:54.336" v="207"/>
        <pc:sldMkLst>
          <pc:docMk/>
          <pc:sldMk cId="926455985" sldId="394"/>
        </pc:sldMkLst>
      </pc:sldChg>
      <pc:sldMasterChg chg="delSldLayout">
        <pc:chgData name="One Skill" userId="8d49c830ac36a521" providerId="LiveId" clId="{8FC0E610-289C-4A05-82A6-D5C5F676B851}" dt="2021-02-10T18:34:18.163" v="0" actId="47"/>
        <pc:sldMasterMkLst>
          <pc:docMk/>
          <pc:sldMasterMk cId="1627834671" sldId="2147483660"/>
        </pc:sldMasterMkLst>
        <pc:sldLayoutChg chg="del">
          <pc:chgData name="One Skill" userId="8d49c830ac36a521" providerId="LiveId" clId="{8FC0E610-289C-4A05-82A6-D5C5F676B851}" dt="2021-02-10T18:34:18.163" v="0" actId="47"/>
          <pc:sldLayoutMkLst>
            <pc:docMk/>
            <pc:sldMasterMk cId="1627834671" sldId="2147483660"/>
            <pc:sldLayoutMk cId="670868426" sldId="2147483677"/>
          </pc:sldLayoutMkLst>
        </pc:sldLayoutChg>
      </pc:sldMasterChg>
    </pc:docChg>
  </pc:docChgLst>
  <pc:docChgLst>
    <pc:chgData name="One Skill" userId="8d49c830ac36a521" providerId="LiveId" clId="{38EAB35D-5E8D-4F24-9984-50F0DCF636F2}"/>
    <pc:docChg chg="custSel addSld delSld modSld">
      <pc:chgData name="One Skill" userId="8d49c830ac36a521" providerId="LiveId" clId="{38EAB35D-5E8D-4F24-9984-50F0DCF636F2}" dt="2021-04-13T13:21:10.526" v="3" actId="47"/>
      <pc:docMkLst>
        <pc:docMk/>
      </pc:docMkLst>
      <pc:sldChg chg="addSp delSp modSp mod">
        <pc:chgData name="One Skill" userId="8d49c830ac36a521" providerId="LiveId" clId="{38EAB35D-5E8D-4F24-9984-50F0DCF636F2}" dt="2021-04-13T13:19:56.761" v="2"/>
        <pc:sldMkLst>
          <pc:docMk/>
          <pc:sldMk cId="411625654" sldId="356"/>
        </pc:sldMkLst>
        <pc:spChg chg="mod">
          <ac:chgData name="One Skill" userId="8d49c830ac36a521" providerId="LiveId" clId="{38EAB35D-5E8D-4F24-9984-50F0DCF636F2}" dt="2021-04-13T13:19:56.761" v="2"/>
          <ac:spMkLst>
            <pc:docMk/>
            <pc:sldMk cId="411625654" sldId="356"/>
            <ac:spMk id="44" creationId="{DFC528B7-230B-4F17-B003-0FBE75B661DB}"/>
          </ac:spMkLst>
        </pc:spChg>
        <pc:spChg chg="mod">
          <ac:chgData name="One Skill" userId="8d49c830ac36a521" providerId="LiveId" clId="{38EAB35D-5E8D-4F24-9984-50F0DCF636F2}" dt="2021-04-13T13:19:56.761" v="2"/>
          <ac:spMkLst>
            <pc:docMk/>
            <pc:sldMk cId="411625654" sldId="356"/>
            <ac:spMk id="45" creationId="{7DF55D40-0BEA-46B8-9B97-AAEA323ADD8B}"/>
          </ac:spMkLst>
        </pc:spChg>
        <pc:spChg chg="mod">
          <ac:chgData name="One Skill" userId="8d49c830ac36a521" providerId="LiveId" clId="{38EAB35D-5E8D-4F24-9984-50F0DCF636F2}" dt="2021-04-13T13:19:56.761" v="2"/>
          <ac:spMkLst>
            <pc:docMk/>
            <pc:sldMk cId="411625654" sldId="356"/>
            <ac:spMk id="46" creationId="{2D63B138-2BD0-45DE-B9B1-1413790EFD10}"/>
          </ac:spMkLst>
        </pc:spChg>
        <pc:spChg chg="mod">
          <ac:chgData name="One Skill" userId="8d49c830ac36a521" providerId="LiveId" clId="{38EAB35D-5E8D-4F24-9984-50F0DCF636F2}" dt="2021-04-13T13:19:56.761" v="2"/>
          <ac:spMkLst>
            <pc:docMk/>
            <pc:sldMk cId="411625654" sldId="356"/>
            <ac:spMk id="47" creationId="{504C1BBC-84A5-417A-9685-5F838C560C46}"/>
          </ac:spMkLst>
        </pc:spChg>
        <pc:spChg chg="mod">
          <ac:chgData name="One Skill" userId="8d49c830ac36a521" providerId="LiveId" clId="{38EAB35D-5E8D-4F24-9984-50F0DCF636F2}" dt="2021-04-13T13:19:56.761" v="2"/>
          <ac:spMkLst>
            <pc:docMk/>
            <pc:sldMk cId="411625654" sldId="356"/>
            <ac:spMk id="48" creationId="{78EC4617-16F1-419C-B21D-D404A7ACA67D}"/>
          </ac:spMkLst>
        </pc:spChg>
        <pc:spChg chg="mod">
          <ac:chgData name="One Skill" userId="8d49c830ac36a521" providerId="LiveId" clId="{38EAB35D-5E8D-4F24-9984-50F0DCF636F2}" dt="2021-04-13T13:19:56.761" v="2"/>
          <ac:spMkLst>
            <pc:docMk/>
            <pc:sldMk cId="411625654" sldId="356"/>
            <ac:spMk id="49" creationId="{A29489F4-9473-41B2-844B-406DA6BFB5D7}"/>
          </ac:spMkLst>
        </pc:spChg>
        <pc:spChg chg="mod">
          <ac:chgData name="One Skill" userId="8d49c830ac36a521" providerId="LiveId" clId="{38EAB35D-5E8D-4F24-9984-50F0DCF636F2}" dt="2021-04-13T13:19:56.761" v="2"/>
          <ac:spMkLst>
            <pc:docMk/>
            <pc:sldMk cId="411625654" sldId="356"/>
            <ac:spMk id="50" creationId="{6C1B7850-BF21-4506-B41B-2AF0E404F670}"/>
          </ac:spMkLst>
        </pc:spChg>
        <pc:spChg chg="mod">
          <ac:chgData name="One Skill" userId="8d49c830ac36a521" providerId="LiveId" clId="{38EAB35D-5E8D-4F24-9984-50F0DCF636F2}" dt="2021-04-13T13:19:56.761" v="2"/>
          <ac:spMkLst>
            <pc:docMk/>
            <pc:sldMk cId="411625654" sldId="356"/>
            <ac:spMk id="51" creationId="{577D338E-77A0-4402-AFF2-C1256A20F60B}"/>
          </ac:spMkLst>
        </pc:spChg>
        <pc:spChg chg="mod">
          <ac:chgData name="One Skill" userId="8d49c830ac36a521" providerId="LiveId" clId="{38EAB35D-5E8D-4F24-9984-50F0DCF636F2}" dt="2021-04-13T13:19:56.761" v="2"/>
          <ac:spMkLst>
            <pc:docMk/>
            <pc:sldMk cId="411625654" sldId="356"/>
            <ac:spMk id="52" creationId="{B3AB7E23-1F59-48AC-8702-92F64C20826F}"/>
          </ac:spMkLst>
        </pc:spChg>
        <pc:spChg chg="mod">
          <ac:chgData name="One Skill" userId="8d49c830ac36a521" providerId="LiveId" clId="{38EAB35D-5E8D-4F24-9984-50F0DCF636F2}" dt="2021-04-13T13:19:56.761" v="2"/>
          <ac:spMkLst>
            <pc:docMk/>
            <pc:sldMk cId="411625654" sldId="356"/>
            <ac:spMk id="53" creationId="{303F495F-12EB-4DD1-ADB1-E6A715A59AD9}"/>
          </ac:spMkLst>
        </pc:spChg>
        <pc:spChg chg="mod">
          <ac:chgData name="One Skill" userId="8d49c830ac36a521" providerId="LiveId" clId="{38EAB35D-5E8D-4F24-9984-50F0DCF636F2}" dt="2021-04-13T13:19:56.761" v="2"/>
          <ac:spMkLst>
            <pc:docMk/>
            <pc:sldMk cId="411625654" sldId="356"/>
            <ac:spMk id="54" creationId="{3F44F3CC-D212-42EF-AC69-29925DD7766C}"/>
          </ac:spMkLst>
        </pc:spChg>
        <pc:spChg chg="mod">
          <ac:chgData name="One Skill" userId="8d49c830ac36a521" providerId="LiveId" clId="{38EAB35D-5E8D-4F24-9984-50F0DCF636F2}" dt="2021-04-13T13:19:56.761" v="2"/>
          <ac:spMkLst>
            <pc:docMk/>
            <pc:sldMk cId="411625654" sldId="356"/>
            <ac:spMk id="55" creationId="{1B9D25C7-8253-4A3F-941E-7EF742FD8464}"/>
          </ac:spMkLst>
        </pc:spChg>
        <pc:spChg chg="mod">
          <ac:chgData name="One Skill" userId="8d49c830ac36a521" providerId="LiveId" clId="{38EAB35D-5E8D-4F24-9984-50F0DCF636F2}" dt="2021-04-13T13:19:56.761" v="2"/>
          <ac:spMkLst>
            <pc:docMk/>
            <pc:sldMk cId="411625654" sldId="356"/>
            <ac:spMk id="56" creationId="{E128C40D-90CC-43C9-96CD-B3CB627651C0}"/>
          </ac:spMkLst>
        </pc:spChg>
        <pc:spChg chg="mod">
          <ac:chgData name="One Skill" userId="8d49c830ac36a521" providerId="LiveId" clId="{38EAB35D-5E8D-4F24-9984-50F0DCF636F2}" dt="2021-04-13T13:19:56.761" v="2"/>
          <ac:spMkLst>
            <pc:docMk/>
            <pc:sldMk cId="411625654" sldId="356"/>
            <ac:spMk id="57" creationId="{0B58C26F-9AE1-47F0-AF44-A4953747BD91}"/>
          </ac:spMkLst>
        </pc:spChg>
        <pc:spChg chg="mod">
          <ac:chgData name="One Skill" userId="8d49c830ac36a521" providerId="LiveId" clId="{38EAB35D-5E8D-4F24-9984-50F0DCF636F2}" dt="2021-04-13T13:19:56.761" v="2"/>
          <ac:spMkLst>
            <pc:docMk/>
            <pc:sldMk cId="411625654" sldId="356"/>
            <ac:spMk id="58" creationId="{575F3371-601C-48EB-93F7-438F141AFD99}"/>
          </ac:spMkLst>
        </pc:spChg>
        <pc:spChg chg="mod">
          <ac:chgData name="One Skill" userId="8d49c830ac36a521" providerId="LiveId" clId="{38EAB35D-5E8D-4F24-9984-50F0DCF636F2}" dt="2021-04-13T13:19:56.761" v="2"/>
          <ac:spMkLst>
            <pc:docMk/>
            <pc:sldMk cId="411625654" sldId="356"/>
            <ac:spMk id="59" creationId="{619DAF55-4716-4115-947B-2A6857E35C49}"/>
          </ac:spMkLst>
        </pc:spChg>
        <pc:spChg chg="mod">
          <ac:chgData name="One Skill" userId="8d49c830ac36a521" providerId="LiveId" clId="{38EAB35D-5E8D-4F24-9984-50F0DCF636F2}" dt="2021-04-13T13:19:56.761" v="2"/>
          <ac:spMkLst>
            <pc:docMk/>
            <pc:sldMk cId="411625654" sldId="356"/>
            <ac:spMk id="60" creationId="{8A09380A-C774-4F35-928A-1D72D54C4A9A}"/>
          </ac:spMkLst>
        </pc:spChg>
        <pc:spChg chg="mod">
          <ac:chgData name="One Skill" userId="8d49c830ac36a521" providerId="LiveId" clId="{38EAB35D-5E8D-4F24-9984-50F0DCF636F2}" dt="2021-04-13T13:19:56.761" v="2"/>
          <ac:spMkLst>
            <pc:docMk/>
            <pc:sldMk cId="411625654" sldId="356"/>
            <ac:spMk id="61" creationId="{428B11F3-2A3D-4167-AB6A-19FA4BFB7B5E}"/>
          </ac:spMkLst>
        </pc:spChg>
        <pc:spChg chg="mod">
          <ac:chgData name="One Skill" userId="8d49c830ac36a521" providerId="LiveId" clId="{38EAB35D-5E8D-4F24-9984-50F0DCF636F2}" dt="2021-04-13T13:19:56.761" v="2"/>
          <ac:spMkLst>
            <pc:docMk/>
            <pc:sldMk cId="411625654" sldId="356"/>
            <ac:spMk id="62" creationId="{8888C9AE-0B8F-4118-89E9-21838190F795}"/>
          </ac:spMkLst>
        </pc:spChg>
        <pc:spChg chg="mod">
          <ac:chgData name="One Skill" userId="8d49c830ac36a521" providerId="LiveId" clId="{38EAB35D-5E8D-4F24-9984-50F0DCF636F2}" dt="2021-04-13T13:19:56.761" v="2"/>
          <ac:spMkLst>
            <pc:docMk/>
            <pc:sldMk cId="411625654" sldId="356"/>
            <ac:spMk id="63" creationId="{319D01D6-F14D-47D9-8A34-86C9BF2E2EA5}"/>
          </ac:spMkLst>
        </pc:spChg>
        <pc:spChg chg="mod">
          <ac:chgData name="One Skill" userId="8d49c830ac36a521" providerId="LiveId" clId="{38EAB35D-5E8D-4F24-9984-50F0DCF636F2}" dt="2021-04-13T13:19:56.761" v="2"/>
          <ac:spMkLst>
            <pc:docMk/>
            <pc:sldMk cId="411625654" sldId="356"/>
            <ac:spMk id="65" creationId="{5EB7513E-91B3-427D-8A75-3F05B1EE2FD0}"/>
          </ac:spMkLst>
        </pc:spChg>
        <pc:spChg chg="mod">
          <ac:chgData name="One Skill" userId="8d49c830ac36a521" providerId="LiveId" clId="{38EAB35D-5E8D-4F24-9984-50F0DCF636F2}" dt="2021-04-13T13:19:56.761" v="2"/>
          <ac:spMkLst>
            <pc:docMk/>
            <pc:sldMk cId="411625654" sldId="356"/>
            <ac:spMk id="66" creationId="{127CDE3A-FC01-4533-A46E-F7D41E5343BE}"/>
          </ac:spMkLst>
        </pc:spChg>
        <pc:spChg chg="mod">
          <ac:chgData name="One Skill" userId="8d49c830ac36a521" providerId="LiveId" clId="{38EAB35D-5E8D-4F24-9984-50F0DCF636F2}" dt="2021-04-13T13:19:56.761" v="2"/>
          <ac:spMkLst>
            <pc:docMk/>
            <pc:sldMk cId="411625654" sldId="356"/>
            <ac:spMk id="67" creationId="{EAF66E0D-B754-4CDF-8FED-8AB9EB5A4109}"/>
          </ac:spMkLst>
        </pc:spChg>
        <pc:spChg chg="mod">
          <ac:chgData name="One Skill" userId="8d49c830ac36a521" providerId="LiveId" clId="{38EAB35D-5E8D-4F24-9984-50F0DCF636F2}" dt="2021-04-13T13:19:56.761" v="2"/>
          <ac:spMkLst>
            <pc:docMk/>
            <pc:sldMk cId="411625654" sldId="356"/>
            <ac:spMk id="68" creationId="{405550F4-7466-475A-A6F2-93344B952E71}"/>
          </ac:spMkLst>
        </pc:spChg>
        <pc:spChg chg="mod">
          <ac:chgData name="One Skill" userId="8d49c830ac36a521" providerId="LiveId" clId="{38EAB35D-5E8D-4F24-9984-50F0DCF636F2}" dt="2021-04-13T13:19:56.761" v="2"/>
          <ac:spMkLst>
            <pc:docMk/>
            <pc:sldMk cId="411625654" sldId="356"/>
            <ac:spMk id="69" creationId="{7C04CF85-7A8A-4FD0-9BCA-9F301FA629D2}"/>
          </ac:spMkLst>
        </pc:spChg>
        <pc:spChg chg="mod">
          <ac:chgData name="One Skill" userId="8d49c830ac36a521" providerId="LiveId" clId="{38EAB35D-5E8D-4F24-9984-50F0DCF636F2}" dt="2021-04-13T13:19:56.761" v="2"/>
          <ac:spMkLst>
            <pc:docMk/>
            <pc:sldMk cId="411625654" sldId="356"/>
            <ac:spMk id="70" creationId="{8861A7DC-0412-49E3-86EE-790C8318B584}"/>
          </ac:spMkLst>
        </pc:spChg>
        <pc:grpChg chg="del">
          <ac:chgData name="One Skill" userId="8d49c830ac36a521" providerId="LiveId" clId="{38EAB35D-5E8D-4F24-9984-50F0DCF636F2}" dt="2021-04-13T13:19:56.551" v="1" actId="478"/>
          <ac:grpSpMkLst>
            <pc:docMk/>
            <pc:sldMk cId="411625654" sldId="356"/>
            <ac:grpSpMk id="4" creationId="{6FD20073-8066-4F00-850B-5F2E656E97DB}"/>
          </ac:grpSpMkLst>
        </pc:grpChg>
        <pc:grpChg chg="add mod">
          <ac:chgData name="One Skill" userId="8d49c830ac36a521" providerId="LiveId" clId="{38EAB35D-5E8D-4F24-9984-50F0DCF636F2}" dt="2021-04-13T13:19:56.761" v="2"/>
          <ac:grpSpMkLst>
            <pc:docMk/>
            <pc:sldMk cId="411625654" sldId="356"/>
            <ac:grpSpMk id="43" creationId="{427B4E8B-C8F7-41AA-9288-C73B22944BF4}"/>
          </ac:grpSpMkLst>
        </pc:grpChg>
        <pc:grpChg chg="mod">
          <ac:chgData name="One Skill" userId="8d49c830ac36a521" providerId="LiveId" clId="{38EAB35D-5E8D-4F24-9984-50F0DCF636F2}" dt="2021-04-13T13:19:56.761" v="2"/>
          <ac:grpSpMkLst>
            <pc:docMk/>
            <pc:sldMk cId="411625654" sldId="356"/>
            <ac:grpSpMk id="64" creationId="{0288395B-3863-4379-AD93-44B0397A0047}"/>
          </ac:grpSpMkLst>
        </pc:grpChg>
      </pc:sldChg>
      <pc:sldChg chg="new del">
        <pc:chgData name="One Skill" userId="8d49c830ac36a521" providerId="LiveId" clId="{38EAB35D-5E8D-4F24-9984-50F0DCF636F2}" dt="2021-04-13T13:21:10.526" v="3" actId="47"/>
        <pc:sldMkLst>
          <pc:docMk/>
          <pc:sldMk cId="2812421793" sldId="35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5" y="0"/>
            <a:ext cx="2945659" cy="498055"/>
          </a:xfrm>
          <a:prstGeom prst="rect">
            <a:avLst/>
          </a:prstGeom>
        </p:spPr>
        <p:txBody>
          <a:bodyPr vert="horz" lIns="95521" tIns="47761" rIns="95521" bIns="47761" rtlCol="0"/>
          <a:lstStyle>
            <a:lvl1pPr algn="l">
              <a:defRPr sz="1300"/>
            </a:lvl1pPr>
          </a:lstStyle>
          <a:p>
            <a:endParaRPr lang="en-US"/>
          </a:p>
        </p:txBody>
      </p:sp>
      <p:sp>
        <p:nvSpPr>
          <p:cNvPr id="3" name="Date Placeholder 2"/>
          <p:cNvSpPr>
            <a:spLocks noGrp="1"/>
          </p:cNvSpPr>
          <p:nvPr>
            <p:ph type="dt" idx="1"/>
          </p:nvPr>
        </p:nvSpPr>
        <p:spPr>
          <a:xfrm>
            <a:off x="3850445" y="0"/>
            <a:ext cx="2945659" cy="498055"/>
          </a:xfrm>
          <a:prstGeom prst="rect">
            <a:avLst/>
          </a:prstGeom>
        </p:spPr>
        <p:txBody>
          <a:bodyPr vert="horz" lIns="95521" tIns="47761" rIns="95521" bIns="47761" rtlCol="0"/>
          <a:lstStyle>
            <a:lvl1pPr algn="r">
              <a:defRPr sz="1300"/>
            </a:lvl1pPr>
          </a:lstStyle>
          <a:p>
            <a:fld id="{F2B8930B-0158-4CB6-8DC1-DAE5AD6EFF59}" type="datetimeFigureOut">
              <a:rPr lang="en-US" smtClean="0"/>
              <a:t>4/8/2024</a:t>
            </a:fld>
            <a:endParaRPr lang="en-US"/>
          </a:p>
        </p:txBody>
      </p:sp>
      <p:sp>
        <p:nvSpPr>
          <p:cNvPr id="4" name="Slide Image Placeholder 3"/>
          <p:cNvSpPr>
            <a:spLocks noGrp="1" noRot="1" noChangeAspect="1"/>
          </p:cNvSpPr>
          <p:nvPr>
            <p:ph type="sldImg" idx="2"/>
          </p:nvPr>
        </p:nvSpPr>
        <p:spPr>
          <a:xfrm>
            <a:off x="423863" y="1241425"/>
            <a:ext cx="5954712" cy="3349625"/>
          </a:xfrm>
          <a:prstGeom prst="rect">
            <a:avLst/>
          </a:prstGeom>
          <a:noFill/>
          <a:ln w="12700">
            <a:solidFill>
              <a:prstClr val="black"/>
            </a:solidFill>
          </a:ln>
        </p:spPr>
        <p:txBody>
          <a:bodyPr vert="horz" lIns="95521" tIns="47761" rIns="95521" bIns="47761" rtlCol="0" anchor="ctr"/>
          <a:lstStyle/>
          <a:p>
            <a:endParaRPr lang="en-US"/>
          </a:p>
        </p:txBody>
      </p:sp>
      <p:sp>
        <p:nvSpPr>
          <p:cNvPr id="5" name="Notes Placeholder 4"/>
          <p:cNvSpPr>
            <a:spLocks noGrp="1"/>
          </p:cNvSpPr>
          <p:nvPr>
            <p:ph type="body" sz="quarter" idx="3"/>
          </p:nvPr>
        </p:nvSpPr>
        <p:spPr>
          <a:xfrm>
            <a:off x="679768" y="4777196"/>
            <a:ext cx="5438140" cy="3908614"/>
          </a:xfrm>
          <a:prstGeom prst="rect">
            <a:avLst/>
          </a:prstGeom>
        </p:spPr>
        <p:txBody>
          <a:bodyPr vert="horz" lIns="95521" tIns="47761" rIns="95521" bIns="4776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5" y="9428589"/>
            <a:ext cx="2945659" cy="498055"/>
          </a:xfrm>
          <a:prstGeom prst="rect">
            <a:avLst/>
          </a:prstGeom>
        </p:spPr>
        <p:txBody>
          <a:bodyPr vert="horz" lIns="95521" tIns="47761" rIns="95521" bIns="47761" rtlCol="0" anchor="b"/>
          <a:lstStyle>
            <a:lvl1pPr algn="l">
              <a:defRPr sz="1300"/>
            </a:lvl1pPr>
          </a:lstStyle>
          <a:p>
            <a:endParaRPr lang="en-US"/>
          </a:p>
        </p:txBody>
      </p:sp>
      <p:sp>
        <p:nvSpPr>
          <p:cNvPr id="7" name="Slide Number Placeholder 6"/>
          <p:cNvSpPr>
            <a:spLocks noGrp="1"/>
          </p:cNvSpPr>
          <p:nvPr>
            <p:ph type="sldNum" sz="quarter" idx="5"/>
          </p:nvPr>
        </p:nvSpPr>
        <p:spPr>
          <a:xfrm>
            <a:off x="3850445" y="9428589"/>
            <a:ext cx="2945659" cy="498055"/>
          </a:xfrm>
          <a:prstGeom prst="rect">
            <a:avLst/>
          </a:prstGeom>
        </p:spPr>
        <p:txBody>
          <a:bodyPr vert="horz" lIns="95521" tIns="47761" rIns="95521" bIns="47761" rtlCol="0" anchor="b"/>
          <a:lstStyle>
            <a:lvl1pPr algn="r">
              <a:defRPr sz="1300"/>
            </a:lvl1pPr>
          </a:lstStyle>
          <a:p>
            <a:fld id="{7330E775-9EF1-4122-8C5D-8B276CE7D0DD}" type="slidenum">
              <a:rPr lang="en-US" smtClean="0"/>
              <a:t>‹#›</a:t>
            </a:fld>
            <a:endParaRPr lang="en-US"/>
          </a:p>
        </p:txBody>
      </p:sp>
    </p:spTree>
    <p:extLst>
      <p:ext uri="{BB962C8B-B14F-4D97-AF65-F5344CB8AC3E}">
        <p14:creationId xmlns:p14="http://schemas.microsoft.com/office/powerpoint/2010/main" val="498991010"/>
      </p:ext>
    </p:extLst>
  </p:cSld>
  <p:clrMap bg1="lt1" tx1="dk1" bg2="lt2" tx2="dk2" accent1="accent1" accent2="accent2" accent3="accent3" accent4="accent4" accent5="accent5" accent6="accent6" hlink="hlink" folHlink="folHlink"/>
  <p:notesStyle>
    <a:lvl1pPr marL="0" algn="l" defTabSz="342900" rtl="0" eaLnBrk="1" latinLnBrk="0" hangingPunct="1">
      <a:defRPr sz="450" kern="1200">
        <a:solidFill>
          <a:schemeClr val="tx1"/>
        </a:solidFill>
        <a:latin typeface="+mn-lt"/>
        <a:ea typeface="+mn-ea"/>
        <a:cs typeface="+mn-cs"/>
      </a:defRPr>
    </a:lvl1pPr>
    <a:lvl2pPr marL="171450" algn="l" defTabSz="342900" rtl="0" eaLnBrk="1" latinLnBrk="0" hangingPunct="1">
      <a:defRPr sz="450" kern="1200">
        <a:solidFill>
          <a:schemeClr val="tx1"/>
        </a:solidFill>
        <a:latin typeface="+mn-lt"/>
        <a:ea typeface="+mn-ea"/>
        <a:cs typeface="+mn-cs"/>
      </a:defRPr>
    </a:lvl2pPr>
    <a:lvl3pPr marL="342900" algn="l" defTabSz="342900" rtl="0" eaLnBrk="1" latinLnBrk="0" hangingPunct="1">
      <a:defRPr sz="450" kern="1200">
        <a:solidFill>
          <a:schemeClr val="tx1"/>
        </a:solidFill>
        <a:latin typeface="+mn-lt"/>
        <a:ea typeface="+mn-ea"/>
        <a:cs typeface="+mn-cs"/>
      </a:defRPr>
    </a:lvl3pPr>
    <a:lvl4pPr marL="514350" algn="l" defTabSz="342900" rtl="0" eaLnBrk="1" latinLnBrk="0" hangingPunct="1">
      <a:defRPr sz="450" kern="1200">
        <a:solidFill>
          <a:schemeClr val="tx1"/>
        </a:solidFill>
        <a:latin typeface="+mn-lt"/>
        <a:ea typeface="+mn-ea"/>
        <a:cs typeface="+mn-cs"/>
      </a:defRPr>
    </a:lvl4pPr>
    <a:lvl5pPr marL="685800" algn="l" defTabSz="342900" rtl="0" eaLnBrk="1" latinLnBrk="0" hangingPunct="1">
      <a:defRPr sz="450" kern="1200">
        <a:solidFill>
          <a:schemeClr val="tx1"/>
        </a:solidFill>
        <a:latin typeface="+mn-lt"/>
        <a:ea typeface="+mn-ea"/>
        <a:cs typeface="+mn-cs"/>
      </a:defRPr>
    </a:lvl5pPr>
    <a:lvl6pPr marL="857250" algn="l" defTabSz="342900" rtl="0" eaLnBrk="1" latinLnBrk="0" hangingPunct="1">
      <a:defRPr sz="450" kern="1200">
        <a:solidFill>
          <a:schemeClr val="tx1"/>
        </a:solidFill>
        <a:latin typeface="+mn-lt"/>
        <a:ea typeface="+mn-ea"/>
        <a:cs typeface="+mn-cs"/>
      </a:defRPr>
    </a:lvl6pPr>
    <a:lvl7pPr marL="1028700" algn="l" defTabSz="342900" rtl="0" eaLnBrk="1" latinLnBrk="0" hangingPunct="1">
      <a:defRPr sz="450" kern="1200">
        <a:solidFill>
          <a:schemeClr val="tx1"/>
        </a:solidFill>
        <a:latin typeface="+mn-lt"/>
        <a:ea typeface="+mn-ea"/>
        <a:cs typeface="+mn-cs"/>
      </a:defRPr>
    </a:lvl7pPr>
    <a:lvl8pPr marL="1200150" algn="l" defTabSz="342900" rtl="0" eaLnBrk="1" latinLnBrk="0" hangingPunct="1">
      <a:defRPr sz="450" kern="1200">
        <a:solidFill>
          <a:schemeClr val="tx1"/>
        </a:solidFill>
        <a:latin typeface="+mn-lt"/>
        <a:ea typeface="+mn-ea"/>
        <a:cs typeface="+mn-cs"/>
      </a:defRPr>
    </a:lvl8pPr>
    <a:lvl9pPr marL="1371600" algn="l" defTabSz="342900" rtl="0" eaLnBrk="1" latinLnBrk="0" hangingPunct="1">
      <a:defRPr sz="45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CE58CB1E-F828-4F11-99E0-327109AF9DA4}" type="slidenum">
              <a:rPr lang="de-DE" smtClean="0"/>
              <a:pPr/>
              <a:t>‹#›</a:t>
            </a:fld>
            <a:endParaRPr lang="de-DE"/>
          </a:p>
        </p:txBody>
      </p:sp>
      <p:sp>
        <p:nvSpPr>
          <p:cNvPr id="4" name="Footer Placeholder 3"/>
          <p:cNvSpPr>
            <a:spLocks noGrp="1"/>
          </p:cNvSpPr>
          <p:nvPr>
            <p:ph type="ftr" sz="quarter" idx="11"/>
          </p:nvPr>
        </p:nvSpPr>
        <p:spPr/>
        <p:txBody>
          <a:bodyPr/>
          <a:lstStyle/>
          <a:p>
            <a:r>
              <a:rPr lang="en-US"/>
              <a:t>EUROS 2022</a:t>
            </a:r>
          </a:p>
        </p:txBody>
      </p:sp>
    </p:spTree>
    <p:extLst>
      <p:ext uri="{BB962C8B-B14F-4D97-AF65-F5344CB8AC3E}">
        <p14:creationId xmlns:p14="http://schemas.microsoft.com/office/powerpoint/2010/main" val="1284219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Kapiteltrenner">
    <p:bg>
      <p:bgPr>
        <a:solidFill>
          <a:schemeClr val="bg1"/>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403200" cy="5143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a:p>
        </p:txBody>
      </p:sp>
      <p:sp>
        <p:nvSpPr>
          <p:cNvPr id="5" name="Foliennummernplatzhalter 4"/>
          <p:cNvSpPr>
            <a:spLocks noGrp="1"/>
          </p:cNvSpPr>
          <p:nvPr>
            <p:ph type="sldNum" sz="quarter" idx="11"/>
          </p:nvPr>
        </p:nvSpPr>
        <p:spPr>
          <a:xfrm>
            <a:off x="41180" y="4791164"/>
            <a:ext cx="317066" cy="273844"/>
          </a:xfrm>
        </p:spPr>
        <p:txBody>
          <a:bodyPr/>
          <a:lstStyle>
            <a:lvl1pPr algn="ctr">
              <a:defRPr b="1">
                <a:solidFill>
                  <a:schemeClr val="tx2"/>
                </a:solidFill>
              </a:defRPr>
            </a:lvl1pPr>
          </a:lstStyle>
          <a:p>
            <a:fld id="{CE58CB1E-F828-4F11-99E0-327109AF9DA4}" type="slidenum">
              <a:rPr lang="de-DE" smtClean="0"/>
              <a:pPr/>
              <a:t>‹#›</a:t>
            </a:fld>
            <a:endParaRPr lang="de-DE"/>
          </a:p>
        </p:txBody>
      </p:sp>
      <p:pic>
        <p:nvPicPr>
          <p:cNvPr id="2" name="Picture 1"/>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rot="16200000">
            <a:off x="-15162" y="285081"/>
            <a:ext cx="429750" cy="223301"/>
          </a:xfrm>
          <a:prstGeom prst="rect">
            <a:avLst/>
          </a:prstGeom>
        </p:spPr>
      </p:pic>
      <p:sp>
        <p:nvSpPr>
          <p:cNvPr id="8" name="Text Placeholder 7"/>
          <p:cNvSpPr>
            <a:spLocks noGrp="1"/>
          </p:cNvSpPr>
          <p:nvPr>
            <p:ph type="body" sz="quarter" idx="13" hasCustomPrompt="1"/>
          </p:nvPr>
        </p:nvSpPr>
        <p:spPr>
          <a:xfrm>
            <a:off x="655638" y="266700"/>
            <a:ext cx="6853237" cy="496888"/>
          </a:xfrm>
          <a:prstGeom prst="rect">
            <a:avLst/>
          </a:prstGeom>
        </p:spPr>
        <p:txBody>
          <a:bodyPr/>
          <a:lstStyle>
            <a:lvl1pPr>
              <a:defRPr sz="2400" b="1">
                <a:solidFill>
                  <a:schemeClr val="tx2"/>
                </a:solidFill>
              </a:defRPr>
            </a:lvl1pPr>
          </a:lstStyle>
          <a:p>
            <a:pPr lvl="0"/>
            <a:r>
              <a:rPr lang="en-US" dirty="0"/>
              <a:t>INSERT SOME TEXT HERE</a:t>
            </a:r>
            <a:endParaRPr lang="de-DE" dirty="0"/>
          </a:p>
        </p:txBody>
      </p:sp>
      <p:sp>
        <p:nvSpPr>
          <p:cNvPr id="10" name="Text Placeholder 7"/>
          <p:cNvSpPr>
            <a:spLocks noGrp="1"/>
          </p:cNvSpPr>
          <p:nvPr>
            <p:ph type="body" sz="quarter" idx="14" hasCustomPrompt="1"/>
          </p:nvPr>
        </p:nvSpPr>
        <p:spPr>
          <a:xfrm>
            <a:off x="655637" y="763199"/>
            <a:ext cx="6853237" cy="496888"/>
          </a:xfrm>
          <a:prstGeom prst="rect">
            <a:avLst/>
          </a:prstGeom>
        </p:spPr>
        <p:txBody>
          <a:bodyPr/>
          <a:lstStyle>
            <a:lvl1pPr>
              <a:defRPr sz="1800">
                <a:solidFill>
                  <a:schemeClr val="tx2"/>
                </a:solidFill>
              </a:defRPr>
            </a:lvl1pPr>
          </a:lstStyle>
          <a:p>
            <a:pPr lvl="0"/>
            <a:r>
              <a:rPr lang="en-US" dirty="0"/>
              <a:t>INSERT SUBTEXT HERE</a:t>
            </a:r>
            <a:endParaRPr lang="de-DE" dirty="0"/>
          </a:p>
        </p:txBody>
      </p:sp>
      <p:sp>
        <p:nvSpPr>
          <p:cNvPr id="11" name="TextBox 10"/>
          <p:cNvSpPr txBox="1"/>
          <p:nvPr userDrawn="1"/>
        </p:nvSpPr>
        <p:spPr>
          <a:xfrm rot="16200000">
            <a:off x="-1559365" y="2412206"/>
            <a:ext cx="3518156" cy="193002"/>
          </a:xfrm>
          <a:prstGeom prst="rect">
            <a:avLst/>
          </a:prstGeom>
          <a:noFill/>
        </p:spPr>
        <p:txBody>
          <a:bodyPr wrap="square" lIns="0" tIns="0" rIns="0" bIns="0" rtlCol="0">
            <a:spAutoFit/>
          </a:bodyPr>
          <a:lstStyle/>
          <a:p>
            <a:pPr algn="r">
              <a:lnSpc>
                <a:spcPct val="114000"/>
              </a:lnSpc>
            </a:pPr>
            <a:r>
              <a:rPr lang="en-US" sz="1100">
                <a:solidFill>
                  <a:srgbClr val="808080"/>
                </a:solidFill>
                <a:latin typeface="TUM Neue Helvetica 55 Regular" panose="020B0604020202020204" pitchFamily="34" charset="0"/>
              </a:rPr>
              <a:t>Introduction to Python for data analysis</a:t>
            </a:r>
          </a:p>
        </p:txBody>
      </p:sp>
    </p:spTree>
    <p:extLst>
      <p:ext uri="{BB962C8B-B14F-4D97-AF65-F5344CB8AC3E}">
        <p14:creationId xmlns:p14="http://schemas.microsoft.com/office/powerpoint/2010/main" val="417794242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Rechteck 5"/>
          <p:cNvSpPr/>
          <p:nvPr/>
        </p:nvSpPr>
        <p:spPr bwMode="hidden">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4" tIns="45717" rIns="91434" bIns="45717" numCol="1" spcCol="0" rtlCol="0" fromWordArt="0" anchor="t" anchorCtr="0" forceAA="0" compatLnSpc="1">
            <a:prstTxWarp prst="textNoShape">
              <a:avLst/>
            </a:prstTxWarp>
            <a:noAutofit/>
          </a:bodyPr>
          <a:lstStyle/>
          <a:p>
            <a:pPr algn="ctr">
              <a:lnSpc>
                <a:spcPct val="114000"/>
              </a:lnSpc>
            </a:pPr>
            <a:endParaRPr lang="de-DE" sz="1800"/>
          </a:p>
        </p:txBody>
      </p:sp>
      <p:pic>
        <p:nvPicPr>
          <p:cNvPr id="4" name="Bild 3" descr="20150416 tum logo blau png final.png"/>
          <p:cNvPicPr>
            <a:picLocks noChangeAspect="1"/>
          </p:cNvPicPr>
          <p:nvPr/>
        </p:nvPicPr>
        <p:blipFill>
          <a:blip r:embed="rId4"/>
          <a:stretch>
            <a:fillRect/>
          </a:stretch>
        </p:blipFill>
        <p:spPr bwMode="black">
          <a:xfrm>
            <a:off x="8218801" y="324000"/>
            <a:ext cx="599513" cy="320288"/>
          </a:xfrm>
          <a:prstGeom prst="rect">
            <a:avLst/>
          </a:prstGeom>
        </p:spPr>
      </p:pic>
      <p:sp>
        <p:nvSpPr>
          <p:cNvPr id="7" name="Foliennummernplatzhalter 4"/>
          <p:cNvSpPr>
            <a:spLocks noGrp="1"/>
          </p:cNvSpPr>
          <p:nvPr>
            <p:ph type="sldNum" sz="quarter" idx="4"/>
          </p:nvPr>
        </p:nvSpPr>
        <p:spPr>
          <a:xfrm>
            <a:off x="6774934" y="4854985"/>
            <a:ext cx="2052000" cy="273844"/>
          </a:xfrm>
          <a:prstGeom prst="rect">
            <a:avLst/>
          </a:prstGeom>
        </p:spPr>
        <p:txBody>
          <a:bodyPr vert="horz" lIns="0" tIns="45720" rIns="0" bIns="45720" rtlCol="0" anchor="ctr"/>
          <a:lstStyle>
            <a:lvl1pPr algn="r">
              <a:defRPr sz="1100">
                <a:solidFill>
                  <a:schemeClr val="bg1"/>
                </a:solidFill>
              </a:defRPr>
            </a:lvl1pPr>
          </a:lstStyle>
          <a:p>
            <a:fld id="{CE58CB1E-F828-4F11-99E0-327109AF9DA4}" type="slidenum">
              <a:rPr lang="de-DE" smtClean="0"/>
              <a:pPr/>
              <a:t>‹#›</a:t>
            </a:fld>
            <a:endParaRPr lang="de-DE"/>
          </a:p>
        </p:txBody>
      </p:sp>
      <p:sp>
        <p:nvSpPr>
          <p:cNvPr id="8" name="Fußzeilenplatzhalter 3"/>
          <p:cNvSpPr>
            <a:spLocks noGrp="1"/>
          </p:cNvSpPr>
          <p:nvPr>
            <p:ph type="ftr" sz="quarter" idx="3"/>
          </p:nvPr>
        </p:nvSpPr>
        <p:spPr>
          <a:xfrm>
            <a:off x="311162" y="4854985"/>
            <a:ext cx="6464280" cy="273844"/>
          </a:xfrm>
          <a:prstGeom prst="rect">
            <a:avLst/>
          </a:prstGeom>
        </p:spPr>
        <p:txBody>
          <a:bodyPr vert="horz" lIns="0" tIns="45720" rIns="0" bIns="45720" rtlCol="0" anchor="ctr"/>
          <a:lstStyle>
            <a:lvl1pPr algn="l">
              <a:defRPr sz="1100">
                <a:solidFill>
                  <a:schemeClr val="bg1"/>
                </a:solidFill>
              </a:defRPr>
            </a:lvl1pPr>
          </a:lstStyle>
          <a:p>
            <a:r>
              <a:rPr lang="en-US"/>
              <a:t>EUROS 2022</a:t>
            </a:r>
          </a:p>
        </p:txBody>
      </p:sp>
    </p:spTree>
    <p:extLst>
      <p:ext uri="{BB962C8B-B14F-4D97-AF65-F5344CB8AC3E}">
        <p14:creationId xmlns:p14="http://schemas.microsoft.com/office/powerpoint/2010/main" val="510246369"/>
      </p:ext>
    </p:extLst>
  </p:cSld>
  <p:clrMap bg1="lt1" tx1="dk1" bg2="lt2" tx2="dk2" accent1="accent1" accent2="accent2" accent3="accent3" accent4="accent4" accent5="accent5" accent6="accent6" hlink="hlink" folHlink="folHlink"/>
  <p:sldLayoutIdLst>
    <p:sldLayoutId id="2147483676" r:id="rId1"/>
    <p:sldLayoutId id="2147483675" r:id="rId2"/>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172" algn="l" rtl="0" fontAlgn="base">
        <a:spcBef>
          <a:spcPct val="0"/>
        </a:spcBef>
        <a:spcAft>
          <a:spcPct val="0"/>
        </a:spcAft>
        <a:defRPr sz="2000" b="1">
          <a:solidFill>
            <a:schemeClr val="tx2"/>
          </a:solidFill>
          <a:latin typeface="Arial" charset="0"/>
          <a:cs typeface="Arial" charset="0"/>
        </a:defRPr>
      </a:lvl6pPr>
      <a:lvl7pPr marL="914343" algn="l" rtl="0" fontAlgn="base">
        <a:spcBef>
          <a:spcPct val="0"/>
        </a:spcBef>
        <a:spcAft>
          <a:spcPct val="0"/>
        </a:spcAft>
        <a:defRPr sz="2000" b="1">
          <a:solidFill>
            <a:schemeClr val="tx2"/>
          </a:solidFill>
          <a:latin typeface="Arial" charset="0"/>
          <a:cs typeface="Arial" charset="0"/>
        </a:defRPr>
      </a:lvl7pPr>
      <a:lvl8pPr marL="1371514" algn="l" rtl="0" fontAlgn="base">
        <a:spcBef>
          <a:spcPct val="0"/>
        </a:spcBef>
        <a:spcAft>
          <a:spcPct val="0"/>
        </a:spcAft>
        <a:defRPr sz="2000" b="1">
          <a:solidFill>
            <a:schemeClr val="tx2"/>
          </a:solidFill>
          <a:latin typeface="Arial" charset="0"/>
          <a:cs typeface="Arial" charset="0"/>
        </a:defRPr>
      </a:lvl8pPr>
      <a:lvl9pPr marL="1828686"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02" indent="-176202"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41" indent="-184139"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30" indent="-177789"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30" indent="-176202"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443" indent="-228586" algn="l" defTabSz="91434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4" indent="-228586" algn="l" defTabSz="91434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6" indent="-228586" algn="l" defTabSz="91434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7" indent="-228586" algn="l" defTabSz="91434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343" rtl="0" eaLnBrk="1" latinLnBrk="0" hangingPunct="1">
        <a:defRPr sz="1800" kern="1200">
          <a:solidFill>
            <a:schemeClr val="tx1"/>
          </a:solidFill>
          <a:latin typeface="+mn-lt"/>
          <a:ea typeface="+mn-ea"/>
          <a:cs typeface="+mn-cs"/>
        </a:defRPr>
      </a:lvl1pPr>
      <a:lvl2pPr marL="457172" algn="l" defTabSz="914343" rtl="0" eaLnBrk="1" latinLnBrk="0" hangingPunct="1">
        <a:defRPr sz="1800" kern="1200">
          <a:solidFill>
            <a:schemeClr val="tx1"/>
          </a:solidFill>
          <a:latin typeface="+mn-lt"/>
          <a:ea typeface="+mn-ea"/>
          <a:cs typeface="+mn-cs"/>
        </a:defRPr>
      </a:lvl2pPr>
      <a:lvl3pPr marL="914343" algn="l" defTabSz="914343" rtl="0" eaLnBrk="1" latinLnBrk="0" hangingPunct="1">
        <a:defRPr sz="1800" kern="1200">
          <a:solidFill>
            <a:schemeClr val="tx1"/>
          </a:solidFill>
          <a:latin typeface="+mn-lt"/>
          <a:ea typeface="+mn-ea"/>
          <a:cs typeface="+mn-cs"/>
        </a:defRPr>
      </a:lvl3pPr>
      <a:lvl4pPr marL="1371514" algn="l" defTabSz="914343" rtl="0" eaLnBrk="1" latinLnBrk="0" hangingPunct="1">
        <a:defRPr sz="1800" kern="1200">
          <a:solidFill>
            <a:schemeClr val="tx1"/>
          </a:solidFill>
          <a:latin typeface="+mn-lt"/>
          <a:ea typeface="+mn-ea"/>
          <a:cs typeface="+mn-cs"/>
        </a:defRPr>
      </a:lvl4pPr>
      <a:lvl5pPr marL="1828686" algn="l" defTabSz="914343" rtl="0" eaLnBrk="1" latinLnBrk="0" hangingPunct="1">
        <a:defRPr sz="1800" kern="1200">
          <a:solidFill>
            <a:schemeClr val="tx1"/>
          </a:solidFill>
          <a:latin typeface="+mn-lt"/>
          <a:ea typeface="+mn-ea"/>
          <a:cs typeface="+mn-cs"/>
        </a:defRPr>
      </a:lvl5pPr>
      <a:lvl6pPr marL="2285857" algn="l" defTabSz="914343" rtl="0" eaLnBrk="1" latinLnBrk="0" hangingPunct="1">
        <a:defRPr sz="1800" kern="1200">
          <a:solidFill>
            <a:schemeClr val="tx1"/>
          </a:solidFill>
          <a:latin typeface="+mn-lt"/>
          <a:ea typeface="+mn-ea"/>
          <a:cs typeface="+mn-cs"/>
        </a:defRPr>
      </a:lvl6pPr>
      <a:lvl7pPr marL="2743029" algn="l" defTabSz="914343" rtl="0" eaLnBrk="1" latinLnBrk="0" hangingPunct="1">
        <a:defRPr sz="1800" kern="1200">
          <a:solidFill>
            <a:schemeClr val="tx1"/>
          </a:solidFill>
          <a:latin typeface="+mn-lt"/>
          <a:ea typeface="+mn-ea"/>
          <a:cs typeface="+mn-cs"/>
        </a:defRPr>
      </a:lvl7pPr>
      <a:lvl8pPr marL="3200200" algn="l" defTabSz="914343" rtl="0" eaLnBrk="1" latinLnBrk="0" hangingPunct="1">
        <a:defRPr sz="1800" kern="1200">
          <a:solidFill>
            <a:schemeClr val="tx1"/>
          </a:solidFill>
          <a:latin typeface="+mn-lt"/>
          <a:ea typeface="+mn-ea"/>
          <a:cs typeface="+mn-cs"/>
        </a:defRPr>
      </a:lvl8pPr>
      <a:lvl9pPr marL="3657371" algn="l" defTabSz="91434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mailto:maotong.sun@tum.d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25540" y="1063590"/>
            <a:ext cx="7965749" cy="806503"/>
          </a:xfrm>
          <a:prstGeom prst="rect">
            <a:avLst/>
          </a:prstGeom>
          <a:noFill/>
        </p:spPr>
        <p:txBody>
          <a:bodyPr wrap="square" lIns="0" tIns="0" rIns="0" bIns="0" rtlCol="0">
            <a:spAutoFit/>
          </a:bodyPr>
          <a:lstStyle/>
          <a:p>
            <a:pPr defTabSz="914343" fontAlgn="base">
              <a:lnSpc>
                <a:spcPct val="114000"/>
              </a:lnSpc>
              <a:spcBef>
                <a:spcPct val="0"/>
              </a:spcBef>
              <a:spcAft>
                <a:spcPct val="0"/>
              </a:spcAft>
            </a:pPr>
            <a:r>
              <a:rPr lang="en-US" sz="2400" b="1" dirty="0">
                <a:solidFill>
                  <a:prstClr val="white"/>
                </a:solidFill>
                <a:latin typeface="Segoe UI" panose="020B0502040204020203" pitchFamily="34" charset="0"/>
                <a:cs typeface="Segoe UI" panose="020B0502040204020203" pitchFamily="34" charset="0"/>
              </a:rPr>
              <a:t>INTRODUCTION TO PYTHON PROGRAMMING FOR DATA ANALYTICS</a:t>
            </a:r>
          </a:p>
        </p:txBody>
      </p:sp>
      <p:sp>
        <p:nvSpPr>
          <p:cNvPr id="3" name="Inhaltsplatzhalter 2"/>
          <p:cNvSpPr txBox="1">
            <a:spLocks/>
          </p:cNvSpPr>
          <p:nvPr/>
        </p:nvSpPr>
        <p:spPr>
          <a:xfrm>
            <a:off x="528711" y="3036567"/>
            <a:ext cx="3055366" cy="1162127"/>
          </a:xfrm>
          <a:prstGeom prst="rect">
            <a:avLst/>
          </a:prstGeom>
        </p:spPr>
        <p:txBody>
          <a:bodyPr/>
          <a:lst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4343">
              <a:lnSpc>
                <a:spcPct val="150000"/>
              </a:lnSpc>
            </a:pPr>
            <a:r>
              <a:rPr lang="de-DE" sz="1200" u="sng" dirty="0">
                <a:solidFill>
                  <a:prstClr val="white"/>
                </a:solidFill>
                <a:latin typeface="TUM Neue Helvetica 55 Regular" panose="020B0604020202020204" pitchFamily="34" charset="0"/>
              </a:rPr>
              <a:t>Lecturer:</a:t>
            </a:r>
            <a:r>
              <a:rPr lang="de-DE" sz="1200" dirty="0">
                <a:solidFill>
                  <a:prstClr val="white"/>
                </a:solidFill>
                <a:latin typeface="TUM Neue Helvetica 55 Regular" panose="020B0604020202020204" pitchFamily="34" charset="0"/>
              </a:rPr>
              <a:t> </a:t>
            </a:r>
            <a:r>
              <a:rPr lang="en-US" altLang="zh-CN" sz="1200" dirty="0">
                <a:solidFill>
                  <a:prstClr val="white"/>
                </a:solidFill>
                <a:latin typeface="TUM Neue Helvetica 55 Regular" panose="020B0604020202020204" pitchFamily="34" charset="0"/>
              </a:rPr>
              <a:t>Maotong Sun</a:t>
            </a:r>
            <a:endParaRPr lang="de-DE" sz="1100" dirty="0">
              <a:solidFill>
                <a:prstClr val="white"/>
              </a:solidFill>
              <a:latin typeface="TUM Neue Helvetica 55 Regular" panose="020B0604020202020204" pitchFamily="34" charset="0"/>
            </a:endParaRPr>
          </a:p>
          <a:p>
            <a:pPr defTabSz="914343">
              <a:lnSpc>
                <a:spcPct val="150000"/>
              </a:lnSpc>
            </a:pPr>
            <a:r>
              <a:rPr lang="de-DE" sz="1100" dirty="0">
                <a:solidFill>
                  <a:prstClr val="white"/>
                </a:solidFill>
                <a:latin typeface="TUM Neue Helvetica 55 Regular" panose="020B0604020202020204" pitchFamily="34" charset="0"/>
              </a:rPr>
              <a:t>Technische Universität München</a:t>
            </a:r>
          </a:p>
          <a:p>
            <a:pPr defTabSz="914343">
              <a:lnSpc>
                <a:spcPct val="150000"/>
              </a:lnSpc>
            </a:pPr>
            <a:r>
              <a:rPr lang="en-US" sz="1100" dirty="0">
                <a:solidFill>
                  <a:prstClr val="white"/>
                </a:solidFill>
                <a:latin typeface="TUM Neue Helvetica 55 Regular" panose="020B0604020202020204" pitchFamily="34" charset="0"/>
              </a:rPr>
              <a:t>TUM Campus Heilbronn</a:t>
            </a:r>
            <a:endParaRPr lang="de-DE" sz="1100" dirty="0">
              <a:solidFill>
                <a:prstClr val="white"/>
              </a:solidFill>
              <a:latin typeface="TUM Neue Helvetica 55 Regular" panose="020B0604020202020204" pitchFamily="34" charset="0"/>
            </a:endParaRPr>
          </a:p>
        </p:txBody>
      </p:sp>
      <p:pic>
        <p:nvPicPr>
          <p:cNvPr id="5" name="Picture 4"/>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463318" y="2557995"/>
            <a:ext cx="2719285" cy="2035854"/>
          </a:xfrm>
          <a:prstGeom prst="rect">
            <a:avLst/>
          </a:prstGeom>
        </p:spPr>
      </p:pic>
      <p:sp>
        <p:nvSpPr>
          <p:cNvPr id="6" name="TextBox 5"/>
          <p:cNvSpPr txBox="1"/>
          <p:nvPr/>
        </p:nvSpPr>
        <p:spPr>
          <a:xfrm>
            <a:off x="625540" y="2071377"/>
            <a:ext cx="7965749" cy="421013"/>
          </a:xfrm>
          <a:prstGeom prst="rect">
            <a:avLst/>
          </a:prstGeom>
          <a:noFill/>
        </p:spPr>
        <p:txBody>
          <a:bodyPr wrap="square" lIns="0" tIns="0" rIns="0" bIns="0" rtlCol="0">
            <a:spAutoFit/>
          </a:bodyPr>
          <a:lstStyle/>
          <a:p>
            <a:pPr defTabSz="914343" fontAlgn="base">
              <a:lnSpc>
                <a:spcPct val="114000"/>
              </a:lnSpc>
              <a:spcBef>
                <a:spcPct val="0"/>
              </a:spcBef>
              <a:spcAft>
                <a:spcPct val="0"/>
              </a:spcAft>
            </a:pPr>
            <a:r>
              <a:rPr lang="en-US" sz="2400" dirty="0">
                <a:solidFill>
                  <a:prstClr val="white"/>
                </a:solidFill>
                <a:latin typeface="TUM Neue Helvetica 55 Regular" panose="020B0604020202020204" pitchFamily="34" charset="0"/>
                <a:cs typeface="Segoe UI" panose="020B0502040204020203" pitchFamily="34" charset="0"/>
              </a:rPr>
              <a:t>Part I - Lecture 00</a:t>
            </a:r>
          </a:p>
        </p:txBody>
      </p:sp>
      <p:sp>
        <p:nvSpPr>
          <p:cNvPr id="8" name="TextBox 7"/>
          <p:cNvSpPr txBox="1"/>
          <p:nvPr/>
        </p:nvSpPr>
        <p:spPr>
          <a:xfrm>
            <a:off x="625540" y="2689204"/>
            <a:ext cx="7965749" cy="231602"/>
          </a:xfrm>
          <a:prstGeom prst="rect">
            <a:avLst/>
          </a:prstGeom>
          <a:noFill/>
        </p:spPr>
        <p:txBody>
          <a:bodyPr wrap="square" lIns="0" tIns="0" rIns="0" bIns="0" rtlCol="0">
            <a:spAutoFit/>
          </a:bodyPr>
          <a:lstStyle/>
          <a:p>
            <a:pPr defTabSz="914343" fontAlgn="base">
              <a:lnSpc>
                <a:spcPct val="114000"/>
              </a:lnSpc>
              <a:spcBef>
                <a:spcPct val="0"/>
              </a:spcBef>
              <a:spcAft>
                <a:spcPct val="0"/>
              </a:spcAft>
            </a:pPr>
            <a:r>
              <a:rPr lang="en-US" sz="1400" b="1" dirty="0">
                <a:solidFill>
                  <a:prstClr val="white"/>
                </a:solidFill>
                <a:latin typeface="TUM Neue Helvetica 55 Regular" panose="020B0604020202020204" pitchFamily="34" charset="0"/>
                <a:cs typeface="Segoe UI" panose="020B0502040204020203" pitchFamily="34" charset="0"/>
              </a:rPr>
              <a:t>Course Information</a:t>
            </a:r>
          </a:p>
        </p:txBody>
      </p:sp>
    </p:spTree>
    <p:extLst>
      <p:ext uri="{BB962C8B-B14F-4D97-AF65-F5344CB8AC3E}">
        <p14:creationId xmlns:p14="http://schemas.microsoft.com/office/powerpoint/2010/main" val="35061478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CE58CB1E-F828-4F11-99E0-327109AF9DA4}" type="slidenum">
              <a:rPr lang="de-DE" smtClean="0"/>
              <a:pPr/>
              <a:t>2</a:t>
            </a:fld>
            <a:endParaRPr lang="de-DE"/>
          </a:p>
        </p:txBody>
      </p:sp>
      <p:sp>
        <p:nvSpPr>
          <p:cNvPr id="4" name="Text Placeholder 3"/>
          <p:cNvSpPr>
            <a:spLocks noGrp="1"/>
          </p:cNvSpPr>
          <p:nvPr>
            <p:ph type="body" sz="quarter" idx="13"/>
          </p:nvPr>
        </p:nvSpPr>
        <p:spPr/>
        <p:txBody>
          <a:bodyPr/>
          <a:lstStyle/>
          <a:p>
            <a:r>
              <a:rPr lang="en-US"/>
              <a:t>Organizational matters</a:t>
            </a:r>
            <a:endParaRPr lang="de-DE"/>
          </a:p>
        </p:txBody>
      </p:sp>
      <p:sp>
        <p:nvSpPr>
          <p:cNvPr id="5" name="Text Placeholder 4"/>
          <p:cNvSpPr>
            <a:spLocks noGrp="1"/>
          </p:cNvSpPr>
          <p:nvPr>
            <p:ph type="body" sz="quarter" idx="14"/>
          </p:nvPr>
        </p:nvSpPr>
        <p:spPr/>
        <p:txBody>
          <a:bodyPr/>
          <a:lstStyle/>
          <a:p>
            <a:r>
              <a:rPr lang="en-US" dirty="0"/>
              <a:t>Scheduled dates</a:t>
            </a:r>
            <a:endParaRPr lang="de-DE" dirty="0"/>
          </a:p>
        </p:txBody>
      </p:sp>
      <p:graphicFrame>
        <p:nvGraphicFramePr>
          <p:cNvPr id="6" name="Table 5"/>
          <p:cNvGraphicFramePr>
            <a:graphicFrameLocks noGrp="1"/>
          </p:cNvGraphicFramePr>
          <p:nvPr>
            <p:extLst>
              <p:ext uri="{D42A27DB-BD31-4B8C-83A1-F6EECF244321}">
                <p14:modId xmlns:p14="http://schemas.microsoft.com/office/powerpoint/2010/main" val="1602230318"/>
              </p:ext>
            </p:extLst>
          </p:nvPr>
        </p:nvGraphicFramePr>
        <p:xfrm>
          <a:off x="837019" y="1538872"/>
          <a:ext cx="7469962" cy="2672992"/>
        </p:xfrm>
        <a:graphic>
          <a:graphicData uri="http://schemas.openxmlformats.org/drawingml/2006/table">
            <a:tbl>
              <a:tblPr>
                <a:tableStyleId>{5C22544A-7EE6-4342-B048-85BDC9FD1C3A}</a:tableStyleId>
              </a:tblPr>
              <a:tblGrid>
                <a:gridCol w="616628">
                  <a:extLst>
                    <a:ext uri="{9D8B030D-6E8A-4147-A177-3AD203B41FA5}">
                      <a16:colId xmlns:a16="http://schemas.microsoft.com/office/drawing/2014/main" val="2668317359"/>
                    </a:ext>
                  </a:extLst>
                </a:gridCol>
                <a:gridCol w="650376">
                  <a:extLst>
                    <a:ext uri="{9D8B030D-6E8A-4147-A177-3AD203B41FA5}">
                      <a16:colId xmlns:a16="http://schemas.microsoft.com/office/drawing/2014/main" val="1233260678"/>
                    </a:ext>
                  </a:extLst>
                </a:gridCol>
                <a:gridCol w="1205234">
                  <a:extLst>
                    <a:ext uri="{9D8B030D-6E8A-4147-A177-3AD203B41FA5}">
                      <a16:colId xmlns:a16="http://schemas.microsoft.com/office/drawing/2014/main" val="4144747283"/>
                    </a:ext>
                  </a:extLst>
                </a:gridCol>
                <a:gridCol w="4340575">
                  <a:extLst>
                    <a:ext uri="{9D8B030D-6E8A-4147-A177-3AD203B41FA5}">
                      <a16:colId xmlns:a16="http://schemas.microsoft.com/office/drawing/2014/main" val="892121184"/>
                    </a:ext>
                  </a:extLst>
                </a:gridCol>
                <a:gridCol w="47659">
                  <a:extLst>
                    <a:ext uri="{9D8B030D-6E8A-4147-A177-3AD203B41FA5}">
                      <a16:colId xmlns:a16="http://schemas.microsoft.com/office/drawing/2014/main" val="354307858"/>
                    </a:ext>
                  </a:extLst>
                </a:gridCol>
                <a:gridCol w="609490">
                  <a:extLst>
                    <a:ext uri="{9D8B030D-6E8A-4147-A177-3AD203B41FA5}">
                      <a16:colId xmlns:a16="http://schemas.microsoft.com/office/drawing/2014/main" val="4135195371"/>
                    </a:ext>
                  </a:extLst>
                </a:gridCol>
              </a:tblGrid>
              <a:tr h="190928">
                <a:tc>
                  <a:txBody>
                    <a:bodyPr/>
                    <a:lstStyle/>
                    <a:p>
                      <a:pPr algn="l" fontAlgn="b"/>
                      <a:endParaRPr lang="de-DE" sz="1000" b="0" i="0" u="none" strike="noStrike" dirty="0">
                        <a:solidFill>
                          <a:srgbClr val="000000"/>
                        </a:solidFill>
                        <a:effectLst/>
                        <a:latin typeface="TUM Neue Helvetica 55 Regular" panose="020B0604020202020204" pitchFamily="34" charset="0"/>
                      </a:endParaRPr>
                    </a:p>
                  </a:txBody>
                  <a:tcPr marL="8572" marR="8572" marT="8572" marB="0" anchor="ctr">
                    <a:noFill/>
                  </a:tcPr>
                </a:tc>
                <a:tc>
                  <a:txBody>
                    <a:bodyPr/>
                    <a:lstStyle/>
                    <a:p>
                      <a:pPr algn="l" fontAlgn="b"/>
                      <a:endParaRPr lang="de-DE" sz="1000" b="0" i="0" u="none" strike="noStrike" dirty="0">
                        <a:solidFill>
                          <a:srgbClr val="000000"/>
                        </a:solidFill>
                        <a:effectLst/>
                        <a:latin typeface="TUM Neue Helvetica 55 Regular" panose="020B0604020202020204" pitchFamily="34" charset="0"/>
                      </a:endParaRPr>
                    </a:p>
                  </a:txBody>
                  <a:tcPr marL="8572" marR="8572" marT="8572" marB="0" anchor="ctr">
                    <a:noFill/>
                  </a:tcPr>
                </a:tc>
                <a:tc>
                  <a:txBody>
                    <a:bodyPr/>
                    <a:lstStyle/>
                    <a:p>
                      <a:pPr algn="ctr" fontAlgn="b"/>
                      <a:r>
                        <a:rPr lang="de-DE" sz="1000" b="1" u="none" strike="noStrike" dirty="0">
                          <a:solidFill>
                            <a:schemeClr val="bg1"/>
                          </a:solidFill>
                          <a:effectLst/>
                        </a:rPr>
                        <a:t>Date</a:t>
                      </a:r>
                      <a:endParaRPr lang="de-DE" sz="1000" b="1" i="0" u="none" strike="noStrike" dirty="0">
                        <a:solidFill>
                          <a:schemeClr val="bg1"/>
                        </a:solidFill>
                        <a:effectLst/>
                        <a:latin typeface="TUM Neue Helvetica 55 Regular" panose="020B0604020202020204" pitchFamily="34" charset="0"/>
                      </a:endParaRPr>
                    </a:p>
                  </a:txBody>
                  <a:tcPr marL="8572" marR="8572" marT="8572" marB="0" anchor="ctr">
                    <a:solidFill>
                      <a:srgbClr val="0080C0"/>
                    </a:solidFill>
                  </a:tcPr>
                </a:tc>
                <a:tc>
                  <a:txBody>
                    <a:bodyPr/>
                    <a:lstStyle/>
                    <a:p>
                      <a:pPr algn="ctr" fontAlgn="b"/>
                      <a:r>
                        <a:rPr lang="de-DE" sz="1000" b="1" u="none" strike="noStrike" dirty="0">
                          <a:solidFill>
                            <a:schemeClr val="bg1"/>
                          </a:solidFill>
                          <a:effectLst/>
                        </a:rPr>
                        <a:t>Format</a:t>
                      </a:r>
                      <a:endParaRPr lang="de-DE" sz="1000" b="1" i="0" u="none" strike="noStrike" dirty="0">
                        <a:solidFill>
                          <a:schemeClr val="bg1"/>
                        </a:solidFill>
                        <a:effectLst/>
                        <a:latin typeface="TUM Neue Helvetica 55 Regular" panose="020B0604020202020204" pitchFamily="34" charset="0"/>
                      </a:endParaRPr>
                    </a:p>
                  </a:txBody>
                  <a:tcPr marL="8572" marR="8572" marT="8572" marB="0" anchor="ctr">
                    <a:solidFill>
                      <a:srgbClr val="0080C0"/>
                    </a:solidFill>
                  </a:tcPr>
                </a:tc>
                <a:tc>
                  <a:txBody>
                    <a:bodyPr/>
                    <a:lstStyle/>
                    <a:p>
                      <a:pPr algn="l" fontAlgn="b"/>
                      <a:endParaRPr lang="de-DE" sz="1000" b="1" i="0" u="none" strike="noStrike" dirty="0">
                        <a:solidFill>
                          <a:srgbClr val="000000"/>
                        </a:solidFill>
                        <a:effectLst/>
                        <a:latin typeface="TUM Neue Helvetica 55 Regular" panose="020B0604020202020204" pitchFamily="34" charset="0"/>
                      </a:endParaRPr>
                    </a:p>
                  </a:txBody>
                  <a:tcPr marL="8572" marR="8572" marT="8572" marB="0" anchor="ctr">
                    <a:noFill/>
                  </a:tcPr>
                </a:tc>
                <a:tc>
                  <a:txBody>
                    <a:bodyPr/>
                    <a:lstStyle/>
                    <a:p>
                      <a:pPr algn="l" fontAlgn="b"/>
                      <a:endParaRPr lang="de-DE" sz="1000" b="1" i="0" u="none" strike="noStrike" dirty="0">
                        <a:solidFill>
                          <a:srgbClr val="000000"/>
                        </a:solidFill>
                        <a:effectLst/>
                        <a:latin typeface="TUM Neue Helvetica 55 Regular" panose="020B0604020202020204" pitchFamily="34" charset="0"/>
                      </a:endParaRPr>
                    </a:p>
                  </a:txBody>
                  <a:tcPr marL="8572" marR="8572" marT="8572" marB="0" anchor="ctr">
                    <a:noFill/>
                  </a:tcPr>
                </a:tc>
                <a:extLst>
                  <a:ext uri="{0D108BD9-81ED-4DB2-BD59-A6C34878D82A}">
                    <a16:rowId xmlns:a16="http://schemas.microsoft.com/office/drawing/2014/main" val="287691176"/>
                  </a:ext>
                </a:extLst>
              </a:tr>
              <a:tr h="190928">
                <a:tc rowSpan="13">
                  <a:txBody>
                    <a:bodyPr/>
                    <a:lstStyle/>
                    <a:p>
                      <a:pPr algn="ctr" fontAlgn="ctr"/>
                      <a:r>
                        <a:rPr lang="de-DE" sz="1000" b="1" u="none" strike="noStrike" dirty="0">
                          <a:effectLst/>
                        </a:rPr>
                        <a:t>Lecture (Room L.0.10)</a:t>
                      </a:r>
                      <a:endParaRPr lang="de-DE" sz="1000" b="1" i="0" u="none" strike="noStrike" dirty="0">
                        <a:solidFill>
                          <a:srgbClr val="000000"/>
                        </a:solidFill>
                        <a:effectLst/>
                        <a:latin typeface="Arial" panose="020B0604020202020204" pitchFamily="34" charset="0"/>
                      </a:endParaRPr>
                    </a:p>
                  </a:txBody>
                  <a:tcPr marL="8572" marR="8572" marT="8572" marB="0" vert="vert270" anchor="ctr"/>
                </a:tc>
                <a:tc rowSpan="13">
                  <a:txBody>
                    <a:bodyPr/>
                    <a:lstStyle/>
                    <a:p>
                      <a:pPr algn="ctr" fontAlgn="ctr"/>
                      <a:r>
                        <a:rPr lang="en-US" sz="1000" b="1" u="none" strike="noStrike" dirty="0">
                          <a:effectLst/>
                        </a:rPr>
                        <a:t>Tuesday (9:45 am - 11:15 am)</a:t>
                      </a:r>
                      <a:endParaRPr lang="en-US" sz="1000" b="1" i="0" u="none" strike="noStrike" dirty="0">
                        <a:solidFill>
                          <a:srgbClr val="000000"/>
                        </a:solidFill>
                        <a:effectLst/>
                        <a:latin typeface="Arial" panose="020B0604020202020204" pitchFamily="34" charset="0"/>
                      </a:endParaRPr>
                    </a:p>
                  </a:txBody>
                  <a:tcPr marL="8572" marR="8572" marT="8572" marB="0" vert="vert270" anchor="ctr"/>
                </a:tc>
                <a:tc>
                  <a:txBody>
                    <a:bodyPr/>
                    <a:lstStyle/>
                    <a:p>
                      <a:pPr algn="ctr" fontAlgn="b"/>
                      <a:r>
                        <a:rPr lang="de-DE" sz="1000" u="none" strike="noStrike" dirty="0">
                          <a:effectLst/>
                        </a:rPr>
                        <a:t>18.04.2024</a:t>
                      </a:r>
                      <a:endParaRPr lang="de-DE" sz="1000" b="0" i="0" u="none" strike="noStrike" dirty="0">
                        <a:solidFill>
                          <a:srgbClr val="000000"/>
                        </a:solidFill>
                        <a:effectLst/>
                        <a:latin typeface="Arial" panose="020B0604020202020204" pitchFamily="34" charset="0"/>
                      </a:endParaRPr>
                    </a:p>
                  </a:txBody>
                  <a:tcPr marL="8572" marR="8572" marT="8572" marB="0" anchor="ctr">
                    <a:solidFill>
                      <a:schemeClr val="bg1">
                        <a:lumMod val="95000"/>
                      </a:schemeClr>
                    </a:solidFill>
                  </a:tcPr>
                </a:tc>
                <a:tc>
                  <a:txBody>
                    <a:bodyPr/>
                    <a:lstStyle/>
                    <a:p>
                      <a:pPr lvl="1" algn="l" fontAlgn="b"/>
                      <a:r>
                        <a:rPr lang="de-DE" sz="1000" u="none" strike="noStrike" dirty="0">
                          <a:effectLst/>
                        </a:rPr>
                        <a:t>Introduction, Variables, and Simple Data Types</a:t>
                      </a:r>
                      <a:endParaRPr lang="de-DE" sz="1000" b="0" i="0" u="none" strike="noStrike" dirty="0">
                        <a:solidFill>
                          <a:srgbClr val="000000"/>
                        </a:solidFill>
                        <a:effectLst/>
                        <a:latin typeface="Arial" panose="020B0604020202020204" pitchFamily="34" charset="0"/>
                      </a:endParaRPr>
                    </a:p>
                  </a:txBody>
                  <a:tcPr marL="8572" marR="8572" marT="8572" marB="0" anchor="ctr">
                    <a:solidFill>
                      <a:schemeClr val="bg1">
                        <a:lumMod val="95000"/>
                      </a:schemeClr>
                    </a:solidFill>
                  </a:tcPr>
                </a:tc>
                <a:tc>
                  <a:txBody>
                    <a:bodyPr/>
                    <a:lstStyle/>
                    <a:p>
                      <a:pPr algn="l" fontAlgn="b"/>
                      <a:endParaRPr lang="de-DE" sz="1000" b="0" i="0" u="none" strike="noStrike" dirty="0">
                        <a:solidFill>
                          <a:srgbClr val="000000"/>
                        </a:solidFill>
                        <a:effectLst/>
                        <a:latin typeface="Arial" panose="020B0604020202020204" pitchFamily="34" charset="0"/>
                      </a:endParaRPr>
                    </a:p>
                  </a:txBody>
                  <a:tcPr marL="8572" marR="8572" marT="8572" marB="0" anchor="ctr">
                    <a:noFill/>
                  </a:tcPr>
                </a:tc>
                <a:tc rowSpan="13">
                  <a:txBody>
                    <a:bodyPr/>
                    <a:lstStyle/>
                    <a:p>
                      <a:pPr algn="ctr" fontAlgn="ctr"/>
                      <a:r>
                        <a:rPr lang="de-DE" sz="1000" b="1" u="none" strike="noStrike" dirty="0">
                          <a:effectLst/>
                        </a:rPr>
                        <a:t>Tutorial (11:30 am – 13:00 pm)</a:t>
                      </a:r>
                    </a:p>
                  </a:txBody>
                  <a:tcPr marL="8572" marR="8572" marT="8572" marB="0" vert="vert" anchor="ctr"/>
                </a:tc>
                <a:extLst>
                  <a:ext uri="{0D108BD9-81ED-4DB2-BD59-A6C34878D82A}">
                    <a16:rowId xmlns:a16="http://schemas.microsoft.com/office/drawing/2014/main" val="2859186447"/>
                  </a:ext>
                </a:extLst>
              </a:tr>
              <a:tr h="190928">
                <a:tc vMerge="1">
                  <a:txBody>
                    <a:bodyPr/>
                    <a:lstStyle/>
                    <a:p>
                      <a:endParaRPr lang="de-DE"/>
                    </a:p>
                  </a:txBody>
                  <a:tcPr/>
                </a:tc>
                <a:tc vMerge="1">
                  <a:txBody>
                    <a:bodyPr/>
                    <a:lstStyle/>
                    <a:p>
                      <a:endParaRPr lang="de-DE"/>
                    </a:p>
                  </a:txBody>
                  <a:tcPr/>
                </a:tc>
                <a:tc>
                  <a:txBody>
                    <a:bodyPr/>
                    <a:lstStyle/>
                    <a:p>
                      <a:pPr algn="ctr" fontAlgn="b"/>
                      <a:r>
                        <a:rPr lang="de-DE" sz="1000" u="none" strike="noStrike" dirty="0">
                          <a:effectLst/>
                        </a:rPr>
                        <a:t>25.04.2024</a:t>
                      </a:r>
                      <a:endParaRPr lang="de-DE" sz="1000" b="0" i="0" u="none" strike="noStrike" dirty="0">
                        <a:solidFill>
                          <a:srgbClr val="000000"/>
                        </a:solidFill>
                        <a:effectLst/>
                        <a:latin typeface="Arial" panose="020B0604020202020204" pitchFamily="34" charset="0"/>
                      </a:endParaRPr>
                    </a:p>
                  </a:txBody>
                  <a:tcPr marL="8572" marR="8572" marT="8572" marB="0" anchor="ctr">
                    <a:solidFill>
                      <a:schemeClr val="bg1">
                        <a:lumMod val="95000"/>
                      </a:schemeClr>
                    </a:solidFill>
                  </a:tcPr>
                </a:tc>
                <a:tc>
                  <a:txBody>
                    <a:bodyPr/>
                    <a:lstStyle/>
                    <a:p>
                      <a:pPr lvl="1" algn="l" fontAlgn="b"/>
                      <a:r>
                        <a:rPr lang="en-US" sz="1000" u="none" strike="noStrike" dirty="0">
                          <a:effectLst/>
                        </a:rPr>
                        <a:t>Lists, Tuples, Sets, and Dictionaries</a:t>
                      </a:r>
                      <a:endParaRPr lang="de-DE" sz="1000" b="0" i="0" u="none" strike="noStrike" dirty="0">
                        <a:solidFill>
                          <a:srgbClr val="000000"/>
                        </a:solidFill>
                        <a:effectLst/>
                        <a:latin typeface="Arial" panose="020B0604020202020204" pitchFamily="34" charset="0"/>
                      </a:endParaRPr>
                    </a:p>
                  </a:txBody>
                  <a:tcPr marL="8572" marR="8572" marT="8572" marB="0" anchor="ctr">
                    <a:solidFill>
                      <a:schemeClr val="bg1">
                        <a:lumMod val="95000"/>
                      </a:schemeClr>
                    </a:solidFill>
                  </a:tcPr>
                </a:tc>
                <a:tc>
                  <a:txBody>
                    <a:bodyPr/>
                    <a:lstStyle/>
                    <a:p>
                      <a:pPr algn="l" fontAlgn="b"/>
                      <a:endParaRPr lang="de-DE" sz="1000" b="0" i="0" u="none" strike="noStrike" dirty="0">
                        <a:solidFill>
                          <a:srgbClr val="000000"/>
                        </a:solidFill>
                        <a:effectLst/>
                        <a:latin typeface="Arial" panose="020B0604020202020204" pitchFamily="34" charset="0"/>
                      </a:endParaRPr>
                    </a:p>
                  </a:txBody>
                  <a:tcPr marL="8572" marR="8572" marT="8572" marB="0" anchor="ctr">
                    <a:noFill/>
                  </a:tcPr>
                </a:tc>
                <a:tc vMerge="1">
                  <a:txBody>
                    <a:bodyPr/>
                    <a:lstStyle/>
                    <a:p>
                      <a:endParaRPr lang="de-DE"/>
                    </a:p>
                  </a:txBody>
                  <a:tcPr/>
                </a:tc>
                <a:extLst>
                  <a:ext uri="{0D108BD9-81ED-4DB2-BD59-A6C34878D82A}">
                    <a16:rowId xmlns:a16="http://schemas.microsoft.com/office/drawing/2014/main" val="2905225737"/>
                  </a:ext>
                </a:extLst>
              </a:tr>
              <a:tr h="190928">
                <a:tc vMerge="1">
                  <a:txBody>
                    <a:bodyPr/>
                    <a:lstStyle/>
                    <a:p>
                      <a:endParaRPr lang="de-DE"/>
                    </a:p>
                  </a:txBody>
                  <a:tcPr/>
                </a:tc>
                <a:tc vMerge="1">
                  <a:txBody>
                    <a:bodyPr/>
                    <a:lstStyle/>
                    <a:p>
                      <a:endParaRPr lang="de-DE"/>
                    </a:p>
                  </a:txBody>
                  <a:tcPr/>
                </a:tc>
                <a:tc>
                  <a:txBody>
                    <a:bodyPr/>
                    <a:lstStyle/>
                    <a:p>
                      <a:pPr algn="ctr" fontAlgn="b"/>
                      <a:r>
                        <a:rPr lang="de-DE" sz="1000" u="none" strike="noStrike" dirty="0">
                          <a:effectLst/>
                        </a:rPr>
                        <a:t>02.05.2024</a:t>
                      </a:r>
                      <a:endParaRPr lang="de-DE" sz="1000" b="0" i="0" u="none" strike="noStrike" dirty="0">
                        <a:solidFill>
                          <a:srgbClr val="000000"/>
                        </a:solidFill>
                        <a:effectLst/>
                        <a:latin typeface="Arial" panose="020B0604020202020204" pitchFamily="34" charset="0"/>
                      </a:endParaRPr>
                    </a:p>
                  </a:txBody>
                  <a:tcPr marL="8572" marR="8572" marT="8572" marB="0" anchor="ctr">
                    <a:solidFill>
                      <a:schemeClr val="bg1">
                        <a:lumMod val="95000"/>
                      </a:schemeClr>
                    </a:solidFill>
                  </a:tcPr>
                </a:tc>
                <a:tc>
                  <a:txBody>
                    <a:bodyPr/>
                    <a:lstStyle/>
                    <a:p>
                      <a:pPr lvl="1" algn="l" fontAlgn="b"/>
                      <a:r>
                        <a:rPr lang="en-US" sz="1000" u="none" strike="noStrike" dirty="0">
                          <a:effectLst/>
                        </a:rPr>
                        <a:t>Control flow, Statements, Exceptions handling</a:t>
                      </a:r>
                      <a:endParaRPr lang="de-DE" sz="1000" b="0" i="0" u="none" strike="noStrike" dirty="0">
                        <a:solidFill>
                          <a:srgbClr val="000000"/>
                        </a:solidFill>
                        <a:effectLst/>
                        <a:latin typeface="Arial" panose="020B0604020202020204" pitchFamily="34" charset="0"/>
                      </a:endParaRPr>
                    </a:p>
                  </a:txBody>
                  <a:tcPr marL="8572" marR="8572" marT="8572" marB="0" anchor="ctr">
                    <a:solidFill>
                      <a:schemeClr val="bg1">
                        <a:lumMod val="95000"/>
                      </a:schemeClr>
                    </a:solidFill>
                  </a:tcPr>
                </a:tc>
                <a:tc>
                  <a:txBody>
                    <a:bodyPr/>
                    <a:lstStyle/>
                    <a:p>
                      <a:pPr algn="l" fontAlgn="b"/>
                      <a:endParaRPr lang="de-DE" sz="1000" b="0" i="0" u="none" strike="noStrike" dirty="0">
                        <a:solidFill>
                          <a:srgbClr val="000000"/>
                        </a:solidFill>
                        <a:effectLst/>
                        <a:latin typeface="Arial" panose="020B0604020202020204" pitchFamily="34" charset="0"/>
                      </a:endParaRPr>
                    </a:p>
                  </a:txBody>
                  <a:tcPr marL="8572" marR="8572" marT="8572" marB="0" anchor="ctr">
                    <a:noFill/>
                  </a:tcPr>
                </a:tc>
                <a:tc vMerge="1">
                  <a:txBody>
                    <a:bodyPr/>
                    <a:lstStyle/>
                    <a:p>
                      <a:endParaRPr lang="de-DE"/>
                    </a:p>
                  </a:txBody>
                  <a:tcPr/>
                </a:tc>
                <a:extLst>
                  <a:ext uri="{0D108BD9-81ED-4DB2-BD59-A6C34878D82A}">
                    <a16:rowId xmlns:a16="http://schemas.microsoft.com/office/drawing/2014/main" val="1681585902"/>
                  </a:ext>
                </a:extLst>
              </a:tr>
              <a:tr h="190928">
                <a:tc vMerge="1">
                  <a:txBody>
                    <a:bodyPr/>
                    <a:lstStyle/>
                    <a:p>
                      <a:endParaRPr lang="de-DE"/>
                    </a:p>
                  </a:txBody>
                  <a:tcPr/>
                </a:tc>
                <a:tc vMerge="1">
                  <a:txBody>
                    <a:bodyPr/>
                    <a:lstStyle/>
                    <a:p>
                      <a:endParaRPr lang="de-DE"/>
                    </a:p>
                  </a:txBody>
                  <a:tcPr/>
                </a:tc>
                <a:tc>
                  <a:txBody>
                    <a:bodyPr/>
                    <a:lstStyle/>
                    <a:p>
                      <a:pPr algn="ctr" fontAlgn="b"/>
                      <a:r>
                        <a:rPr lang="de-DE" sz="1000" u="none" strike="noStrike" dirty="0">
                          <a:effectLst/>
                        </a:rPr>
                        <a:t>09.05.2024</a:t>
                      </a:r>
                      <a:endParaRPr lang="de-DE" sz="1000" b="0" i="0" u="none" strike="noStrike" dirty="0">
                        <a:solidFill>
                          <a:srgbClr val="000000"/>
                        </a:solidFill>
                        <a:effectLst/>
                        <a:latin typeface="Arial" panose="020B0604020202020204" pitchFamily="34" charset="0"/>
                      </a:endParaRPr>
                    </a:p>
                  </a:txBody>
                  <a:tcPr marL="8572" marR="8572" marT="8572" marB="0" anchor="ctr">
                    <a:solidFill>
                      <a:schemeClr val="bg1">
                        <a:lumMod val="95000"/>
                      </a:schemeClr>
                    </a:solidFill>
                  </a:tcPr>
                </a:tc>
                <a:tc>
                  <a:txBody>
                    <a:bodyPr/>
                    <a:lstStyle/>
                    <a:p>
                      <a:pPr lvl="1" algn="l" fontAlgn="b"/>
                      <a:r>
                        <a:rPr lang="de-DE" sz="1000" u="none" strike="noStrike" dirty="0">
                          <a:effectLst/>
                        </a:rPr>
                        <a:t>Functions, Decorators, Recursions</a:t>
                      </a:r>
                      <a:endParaRPr lang="de-DE" sz="1000" b="0" i="0" u="none" strike="noStrike" dirty="0">
                        <a:solidFill>
                          <a:srgbClr val="000000"/>
                        </a:solidFill>
                        <a:effectLst/>
                        <a:latin typeface="Arial" panose="020B0604020202020204" pitchFamily="34" charset="0"/>
                      </a:endParaRPr>
                    </a:p>
                  </a:txBody>
                  <a:tcPr marL="8572" marR="8572" marT="8572" marB="0" anchor="ctr">
                    <a:solidFill>
                      <a:schemeClr val="bg1">
                        <a:lumMod val="95000"/>
                      </a:schemeClr>
                    </a:solidFill>
                  </a:tcPr>
                </a:tc>
                <a:tc>
                  <a:txBody>
                    <a:bodyPr/>
                    <a:lstStyle/>
                    <a:p>
                      <a:pPr algn="l" fontAlgn="b"/>
                      <a:endParaRPr lang="de-DE" sz="1000" b="0" i="0" u="none" strike="noStrike" dirty="0">
                        <a:solidFill>
                          <a:srgbClr val="000000"/>
                        </a:solidFill>
                        <a:effectLst/>
                        <a:latin typeface="Arial" panose="020B0604020202020204" pitchFamily="34" charset="0"/>
                      </a:endParaRPr>
                    </a:p>
                  </a:txBody>
                  <a:tcPr marL="8572" marR="8572" marT="8572" marB="0" anchor="ctr">
                    <a:noFill/>
                  </a:tcPr>
                </a:tc>
                <a:tc vMerge="1">
                  <a:txBody>
                    <a:bodyPr/>
                    <a:lstStyle/>
                    <a:p>
                      <a:endParaRPr lang="de-DE"/>
                    </a:p>
                  </a:txBody>
                  <a:tcPr/>
                </a:tc>
                <a:extLst>
                  <a:ext uri="{0D108BD9-81ED-4DB2-BD59-A6C34878D82A}">
                    <a16:rowId xmlns:a16="http://schemas.microsoft.com/office/drawing/2014/main" val="551366707"/>
                  </a:ext>
                </a:extLst>
              </a:tr>
              <a:tr h="190928">
                <a:tc vMerge="1">
                  <a:txBody>
                    <a:bodyPr/>
                    <a:lstStyle/>
                    <a:p>
                      <a:endParaRPr lang="de-DE"/>
                    </a:p>
                  </a:txBody>
                  <a:tcPr/>
                </a:tc>
                <a:tc vMerge="1">
                  <a:txBody>
                    <a:bodyPr/>
                    <a:lstStyle/>
                    <a:p>
                      <a:endParaRPr lang="de-DE"/>
                    </a:p>
                  </a:txBody>
                  <a:tcPr/>
                </a:tc>
                <a:tc>
                  <a:txBody>
                    <a:bodyPr/>
                    <a:lstStyle/>
                    <a:p>
                      <a:pPr algn="ctr" fontAlgn="b"/>
                      <a:r>
                        <a:rPr lang="de-DE" sz="1000" u="none" strike="noStrike" dirty="0">
                          <a:solidFill>
                            <a:schemeClr val="tx1"/>
                          </a:solidFill>
                          <a:effectLst/>
                        </a:rPr>
                        <a:t>16.05.2024</a:t>
                      </a:r>
                      <a:endParaRPr lang="de-DE" sz="1000" b="0" i="0" u="none" strike="noStrike" dirty="0">
                        <a:solidFill>
                          <a:schemeClr val="tx1"/>
                        </a:solidFill>
                        <a:effectLst/>
                        <a:latin typeface="Arial" panose="020B0604020202020204" pitchFamily="34" charset="0"/>
                      </a:endParaRPr>
                    </a:p>
                  </a:txBody>
                  <a:tcPr marL="8572" marR="8572" marT="8572" marB="0" anchor="ctr">
                    <a:solidFill>
                      <a:schemeClr val="bg1">
                        <a:lumMod val="95000"/>
                      </a:schemeClr>
                    </a:solidFill>
                  </a:tcPr>
                </a:tc>
                <a:tc>
                  <a:txBody>
                    <a:bodyPr/>
                    <a:lstStyle/>
                    <a:p>
                      <a:pPr lvl="1" algn="l" fontAlgn="b"/>
                      <a:r>
                        <a:rPr lang="en-US" sz="1000" u="none" strike="noStrike" dirty="0">
                          <a:effectLst/>
                        </a:rPr>
                        <a:t>Modular programming, Libraries, Version control with Git</a:t>
                      </a:r>
                      <a:endParaRPr lang="de-DE" sz="1000" b="0" i="0" u="none" strike="noStrike" dirty="0">
                        <a:solidFill>
                          <a:srgbClr val="000000"/>
                        </a:solidFill>
                        <a:effectLst/>
                        <a:highlight>
                          <a:srgbClr val="FFFF00"/>
                        </a:highlight>
                        <a:latin typeface="Arial" panose="020B0604020202020204" pitchFamily="34" charset="0"/>
                      </a:endParaRPr>
                    </a:p>
                  </a:txBody>
                  <a:tcPr marL="8572" marR="8572" marT="8572" marB="0" anchor="ctr">
                    <a:solidFill>
                      <a:schemeClr val="bg1">
                        <a:lumMod val="95000"/>
                      </a:schemeClr>
                    </a:solidFill>
                  </a:tcPr>
                </a:tc>
                <a:tc>
                  <a:txBody>
                    <a:bodyPr/>
                    <a:lstStyle/>
                    <a:p>
                      <a:pPr algn="l" fontAlgn="b"/>
                      <a:endParaRPr lang="de-DE" sz="1000" b="0" i="0" u="none" strike="noStrike" dirty="0">
                        <a:solidFill>
                          <a:srgbClr val="000000"/>
                        </a:solidFill>
                        <a:effectLst/>
                        <a:latin typeface="Arial" panose="020B0604020202020204" pitchFamily="34" charset="0"/>
                      </a:endParaRPr>
                    </a:p>
                  </a:txBody>
                  <a:tcPr marL="8572" marR="8572" marT="8572" marB="0" anchor="ctr">
                    <a:noFill/>
                  </a:tcPr>
                </a:tc>
                <a:tc vMerge="1">
                  <a:txBody>
                    <a:bodyPr/>
                    <a:lstStyle/>
                    <a:p>
                      <a:endParaRPr lang="de-DE"/>
                    </a:p>
                  </a:txBody>
                  <a:tcPr/>
                </a:tc>
                <a:extLst>
                  <a:ext uri="{0D108BD9-81ED-4DB2-BD59-A6C34878D82A}">
                    <a16:rowId xmlns:a16="http://schemas.microsoft.com/office/drawing/2014/main" val="4041638252"/>
                  </a:ext>
                </a:extLst>
              </a:tr>
              <a:tr h="190928">
                <a:tc vMerge="1">
                  <a:txBody>
                    <a:bodyPr/>
                    <a:lstStyle/>
                    <a:p>
                      <a:endParaRPr lang="de-DE"/>
                    </a:p>
                  </a:txBody>
                  <a:tcPr/>
                </a:tc>
                <a:tc vMerge="1">
                  <a:txBody>
                    <a:bodyPr/>
                    <a:lstStyle/>
                    <a:p>
                      <a:endParaRPr lang="de-DE"/>
                    </a:p>
                  </a:txBody>
                  <a:tcPr/>
                </a:tc>
                <a:tc>
                  <a:txBody>
                    <a:bodyPr/>
                    <a:lstStyle/>
                    <a:p>
                      <a:pPr algn="ctr" fontAlgn="b"/>
                      <a:r>
                        <a:rPr lang="de-DE" sz="1000" u="none" strike="noStrike" dirty="0">
                          <a:effectLst/>
                        </a:rPr>
                        <a:t>23.05.2024</a:t>
                      </a:r>
                      <a:endParaRPr lang="de-DE" sz="1000" b="0" i="0" u="none" strike="noStrike" dirty="0">
                        <a:solidFill>
                          <a:srgbClr val="000000"/>
                        </a:solidFill>
                        <a:effectLst/>
                        <a:latin typeface="Arial" panose="020B0604020202020204" pitchFamily="34" charset="0"/>
                      </a:endParaRPr>
                    </a:p>
                  </a:txBody>
                  <a:tcPr marL="8572" marR="8572" marT="8572" marB="0" anchor="ctr">
                    <a:solidFill>
                      <a:schemeClr val="bg1">
                        <a:lumMod val="95000"/>
                      </a:schemeClr>
                    </a:solidFill>
                  </a:tcPr>
                </a:tc>
                <a:tc>
                  <a:txBody>
                    <a:bodyPr/>
                    <a:lstStyle/>
                    <a:p>
                      <a:pPr lvl="1" algn="l" fontAlgn="b"/>
                      <a:r>
                        <a:rPr lang="de-DE" sz="1000" u="none" strike="noStrike" dirty="0">
                          <a:effectLst/>
                        </a:rPr>
                        <a:t>Object-Oriented Programming</a:t>
                      </a:r>
                      <a:endParaRPr lang="de-DE" sz="1000" b="0" i="0" u="none" strike="noStrike" dirty="0">
                        <a:solidFill>
                          <a:srgbClr val="000000"/>
                        </a:solidFill>
                        <a:effectLst/>
                        <a:latin typeface="Arial" panose="020B0604020202020204" pitchFamily="34" charset="0"/>
                      </a:endParaRPr>
                    </a:p>
                  </a:txBody>
                  <a:tcPr marL="8572" marR="8572" marT="8572" marB="0" anchor="ctr">
                    <a:solidFill>
                      <a:schemeClr val="bg1">
                        <a:lumMod val="95000"/>
                      </a:schemeClr>
                    </a:solidFill>
                  </a:tcPr>
                </a:tc>
                <a:tc>
                  <a:txBody>
                    <a:bodyPr/>
                    <a:lstStyle/>
                    <a:p>
                      <a:pPr algn="l" fontAlgn="b"/>
                      <a:endParaRPr lang="de-DE" sz="1000" b="0" i="0" u="none" strike="noStrike" dirty="0">
                        <a:solidFill>
                          <a:srgbClr val="000000"/>
                        </a:solidFill>
                        <a:effectLst/>
                        <a:latin typeface="Arial" panose="020B0604020202020204" pitchFamily="34" charset="0"/>
                      </a:endParaRPr>
                    </a:p>
                  </a:txBody>
                  <a:tcPr marL="8572" marR="8572" marT="8572" marB="0" anchor="ctr">
                    <a:noFill/>
                  </a:tcPr>
                </a:tc>
                <a:tc vMerge="1">
                  <a:txBody>
                    <a:bodyPr/>
                    <a:lstStyle/>
                    <a:p>
                      <a:endParaRPr lang="de-DE"/>
                    </a:p>
                  </a:txBody>
                  <a:tcPr/>
                </a:tc>
                <a:extLst>
                  <a:ext uri="{0D108BD9-81ED-4DB2-BD59-A6C34878D82A}">
                    <a16:rowId xmlns:a16="http://schemas.microsoft.com/office/drawing/2014/main" val="3418985963"/>
                  </a:ext>
                </a:extLst>
              </a:tr>
              <a:tr h="190928">
                <a:tc vMerge="1">
                  <a:txBody>
                    <a:bodyPr/>
                    <a:lstStyle/>
                    <a:p>
                      <a:endParaRPr lang="de-DE"/>
                    </a:p>
                  </a:txBody>
                  <a:tcPr/>
                </a:tc>
                <a:tc vMerge="1">
                  <a:txBody>
                    <a:bodyPr/>
                    <a:lstStyle/>
                    <a:p>
                      <a:endParaRPr lang="de-DE"/>
                    </a:p>
                  </a:txBody>
                  <a:tcPr/>
                </a:tc>
                <a:tc>
                  <a:txBody>
                    <a:bodyPr/>
                    <a:lstStyle/>
                    <a:p>
                      <a:pPr algn="ctr" fontAlgn="b"/>
                      <a:r>
                        <a:rPr lang="de-DE" sz="1000" b="1" u="none" strike="noStrike" dirty="0">
                          <a:effectLst/>
                        </a:rPr>
                        <a:t>06.06.2024</a:t>
                      </a:r>
                      <a:endParaRPr lang="de-DE" sz="1000" b="1" i="0" u="none" strike="noStrike" dirty="0">
                        <a:solidFill>
                          <a:srgbClr val="000000"/>
                        </a:solidFill>
                        <a:effectLst/>
                        <a:latin typeface="Arial" panose="020B0604020202020204" pitchFamily="34" charset="0"/>
                      </a:endParaRPr>
                    </a:p>
                  </a:txBody>
                  <a:tcPr marL="8572" marR="8572" marT="8572" marB="0" anchor="ctr">
                    <a:solidFill>
                      <a:schemeClr val="accent3">
                        <a:lumMod val="20000"/>
                        <a:lumOff val="80000"/>
                      </a:schemeClr>
                    </a:solidFill>
                  </a:tcPr>
                </a:tc>
                <a:tc>
                  <a:txBody>
                    <a:bodyPr/>
                    <a:lstStyle/>
                    <a:p>
                      <a:pPr lvl="1" algn="l" fontAlgn="b"/>
                      <a:r>
                        <a:rPr lang="de-DE" sz="1000" b="1" u="none" strike="noStrike" dirty="0">
                          <a:effectLst/>
                        </a:rPr>
                        <a:t>Part 2</a:t>
                      </a:r>
                      <a:endParaRPr lang="de-DE" sz="1000" b="1" i="0" u="none" strike="noStrike" dirty="0">
                        <a:solidFill>
                          <a:srgbClr val="000000"/>
                        </a:solidFill>
                        <a:effectLst/>
                        <a:latin typeface="Arial" panose="020B0604020202020204" pitchFamily="34" charset="0"/>
                      </a:endParaRPr>
                    </a:p>
                  </a:txBody>
                  <a:tcPr marL="8572" marR="8572" marT="8572" marB="0" anchor="ctr">
                    <a:solidFill>
                      <a:schemeClr val="accent3">
                        <a:lumMod val="20000"/>
                        <a:lumOff val="80000"/>
                      </a:schemeClr>
                    </a:solidFill>
                  </a:tcPr>
                </a:tc>
                <a:tc>
                  <a:txBody>
                    <a:bodyPr/>
                    <a:lstStyle/>
                    <a:p>
                      <a:pPr algn="l" fontAlgn="b"/>
                      <a:endParaRPr lang="de-DE" sz="1000" b="0" i="0" u="none" strike="noStrike" dirty="0">
                        <a:solidFill>
                          <a:srgbClr val="000000"/>
                        </a:solidFill>
                        <a:effectLst/>
                        <a:latin typeface="Arial" panose="020B0604020202020204" pitchFamily="34" charset="0"/>
                      </a:endParaRPr>
                    </a:p>
                  </a:txBody>
                  <a:tcPr marL="8572" marR="8572" marT="8572" marB="0" anchor="ctr">
                    <a:noFill/>
                  </a:tcPr>
                </a:tc>
                <a:tc vMerge="1">
                  <a:txBody>
                    <a:bodyPr/>
                    <a:lstStyle/>
                    <a:p>
                      <a:endParaRPr lang="de-DE"/>
                    </a:p>
                  </a:txBody>
                  <a:tcPr/>
                </a:tc>
                <a:extLst>
                  <a:ext uri="{0D108BD9-81ED-4DB2-BD59-A6C34878D82A}">
                    <a16:rowId xmlns:a16="http://schemas.microsoft.com/office/drawing/2014/main" val="257484305"/>
                  </a:ext>
                </a:extLst>
              </a:tr>
              <a:tr h="190928">
                <a:tc vMerge="1">
                  <a:txBody>
                    <a:bodyPr/>
                    <a:lstStyle/>
                    <a:p>
                      <a:endParaRPr lang="de-DE"/>
                    </a:p>
                  </a:txBody>
                  <a:tcPr/>
                </a:tc>
                <a:tc vMerge="1">
                  <a:txBody>
                    <a:bodyPr/>
                    <a:lstStyle/>
                    <a:p>
                      <a:endParaRPr lang="de-DE"/>
                    </a:p>
                  </a:txBody>
                  <a:tcPr/>
                </a:tc>
                <a:tc>
                  <a:txBody>
                    <a:bodyPr/>
                    <a:lstStyle/>
                    <a:p>
                      <a:pPr algn="ctr" fontAlgn="b"/>
                      <a:r>
                        <a:rPr lang="de-DE" sz="1000" b="0" u="none" strike="noStrike" dirty="0">
                          <a:effectLst/>
                        </a:rPr>
                        <a:t>13.06.2024</a:t>
                      </a:r>
                      <a:endParaRPr lang="de-DE" sz="1000" b="0" i="0" u="none" strike="noStrike" dirty="0">
                        <a:solidFill>
                          <a:srgbClr val="000000"/>
                        </a:solidFill>
                        <a:effectLst/>
                        <a:latin typeface="Arial" panose="020B0604020202020204" pitchFamily="34" charset="0"/>
                      </a:endParaRPr>
                    </a:p>
                  </a:txBody>
                  <a:tcPr marL="8572" marR="8572" marT="8572" marB="0" anchor="ctr">
                    <a:solidFill>
                      <a:schemeClr val="bg1">
                        <a:lumMod val="95000"/>
                      </a:schemeClr>
                    </a:solidFill>
                  </a:tcPr>
                </a:tc>
                <a:tc>
                  <a:txBody>
                    <a:bodyPr/>
                    <a:lstStyle/>
                    <a:p>
                      <a:pPr lvl="1" algn="l" fontAlgn="b"/>
                      <a:r>
                        <a:rPr lang="en-US" sz="1000" u="none" strike="noStrike" dirty="0">
                          <a:effectLst/>
                        </a:rPr>
                        <a:t>Introduction to Data Analysis, Array-oriented Programming, </a:t>
                      </a:r>
                      <a:r>
                        <a:rPr lang="en-US" sz="1000" u="none" strike="noStrike" dirty="0" err="1">
                          <a:effectLst/>
                        </a:rPr>
                        <a:t>Numpy</a:t>
                      </a:r>
                      <a:endParaRPr lang="de-DE" sz="1000" b="0" i="0" u="none" strike="noStrike" dirty="0">
                        <a:solidFill>
                          <a:srgbClr val="000000"/>
                        </a:solidFill>
                        <a:effectLst/>
                        <a:latin typeface="Arial" panose="020B0604020202020204" pitchFamily="34" charset="0"/>
                      </a:endParaRPr>
                    </a:p>
                  </a:txBody>
                  <a:tcPr marL="8572" marR="8572" marT="8572" marB="0" anchor="ctr">
                    <a:solidFill>
                      <a:schemeClr val="bg1">
                        <a:lumMod val="95000"/>
                      </a:schemeClr>
                    </a:solidFill>
                  </a:tcPr>
                </a:tc>
                <a:tc>
                  <a:txBody>
                    <a:bodyPr/>
                    <a:lstStyle/>
                    <a:p>
                      <a:pPr algn="l" fontAlgn="b"/>
                      <a:endParaRPr lang="de-DE" sz="1000" b="0" i="0" u="none" strike="noStrike" dirty="0">
                        <a:solidFill>
                          <a:srgbClr val="000000"/>
                        </a:solidFill>
                        <a:effectLst/>
                        <a:latin typeface="Arial" panose="020B0604020202020204" pitchFamily="34" charset="0"/>
                      </a:endParaRPr>
                    </a:p>
                  </a:txBody>
                  <a:tcPr marL="8572" marR="8572" marT="8572" marB="0" anchor="ctr">
                    <a:noFill/>
                  </a:tcPr>
                </a:tc>
                <a:tc vMerge="1">
                  <a:txBody>
                    <a:bodyPr/>
                    <a:lstStyle/>
                    <a:p>
                      <a:endParaRPr lang="de-DE"/>
                    </a:p>
                  </a:txBody>
                  <a:tcPr/>
                </a:tc>
                <a:extLst>
                  <a:ext uri="{0D108BD9-81ED-4DB2-BD59-A6C34878D82A}">
                    <a16:rowId xmlns:a16="http://schemas.microsoft.com/office/drawing/2014/main" val="274441065"/>
                  </a:ext>
                </a:extLst>
              </a:tr>
              <a:tr h="190928">
                <a:tc vMerge="1">
                  <a:txBody>
                    <a:bodyPr/>
                    <a:lstStyle/>
                    <a:p>
                      <a:endParaRPr lang="de-DE"/>
                    </a:p>
                  </a:txBody>
                  <a:tcPr/>
                </a:tc>
                <a:tc vMerge="1">
                  <a:txBody>
                    <a:bodyPr/>
                    <a:lstStyle/>
                    <a:p>
                      <a:endParaRPr lang="de-DE"/>
                    </a:p>
                  </a:txBody>
                  <a:tcPr/>
                </a:tc>
                <a:tc>
                  <a:txBody>
                    <a:bodyPr/>
                    <a:lstStyle/>
                    <a:p>
                      <a:pPr algn="ctr" fontAlgn="b"/>
                      <a:r>
                        <a:rPr lang="de-DE" sz="1000" u="none" strike="noStrike" dirty="0">
                          <a:effectLst/>
                        </a:rPr>
                        <a:t>20.06.2024</a:t>
                      </a:r>
                      <a:endParaRPr lang="de-DE" sz="1000" b="0" i="0" u="none" strike="noStrike" dirty="0">
                        <a:solidFill>
                          <a:srgbClr val="000000"/>
                        </a:solidFill>
                        <a:effectLst/>
                        <a:latin typeface="Arial" panose="020B0604020202020204" pitchFamily="34" charset="0"/>
                      </a:endParaRPr>
                    </a:p>
                  </a:txBody>
                  <a:tcPr marL="8572" marR="8572" marT="8572" marB="0" anchor="ctr">
                    <a:solidFill>
                      <a:schemeClr val="bg1">
                        <a:lumMod val="95000"/>
                      </a:schemeClr>
                    </a:solidFill>
                  </a:tcPr>
                </a:tc>
                <a:tc>
                  <a:txBody>
                    <a:bodyPr/>
                    <a:lstStyle/>
                    <a:p>
                      <a:pPr lvl="1" algn="l" fontAlgn="b"/>
                      <a:r>
                        <a:rPr lang="de-DE" sz="1000" u="none" strike="noStrike" dirty="0">
                          <a:effectLst/>
                        </a:rPr>
                        <a:t>Pandas - Series and DataFrame</a:t>
                      </a:r>
                      <a:endParaRPr lang="de-DE" sz="1000" b="0" i="0" u="none" strike="noStrike" dirty="0">
                        <a:solidFill>
                          <a:srgbClr val="000000"/>
                        </a:solidFill>
                        <a:effectLst/>
                        <a:latin typeface="Arial" panose="020B0604020202020204" pitchFamily="34" charset="0"/>
                      </a:endParaRPr>
                    </a:p>
                  </a:txBody>
                  <a:tcPr marL="8572" marR="8572" marT="8572" marB="0" anchor="ctr">
                    <a:solidFill>
                      <a:schemeClr val="bg1">
                        <a:lumMod val="95000"/>
                      </a:schemeClr>
                    </a:solidFill>
                  </a:tcPr>
                </a:tc>
                <a:tc>
                  <a:txBody>
                    <a:bodyPr/>
                    <a:lstStyle/>
                    <a:p>
                      <a:pPr algn="l" fontAlgn="b"/>
                      <a:endParaRPr lang="de-DE" sz="1000" b="0" i="0" u="none" strike="noStrike" dirty="0">
                        <a:solidFill>
                          <a:srgbClr val="000000"/>
                        </a:solidFill>
                        <a:effectLst/>
                        <a:latin typeface="Arial" panose="020B0604020202020204" pitchFamily="34" charset="0"/>
                      </a:endParaRPr>
                    </a:p>
                  </a:txBody>
                  <a:tcPr marL="8572" marR="8572" marT="8572" marB="0" anchor="ctr">
                    <a:noFill/>
                  </a:tcPr>
                </a:tc>
                <a:tc vMerge="1">
                  <a:txBody>
                    <a:bodyPr/>
                    <a:lstStyle/>
                    <a:p>
                      <a:endParaRPr lang="de-DE"/>
                    </a:p>
                  </a:txBody>
                  <a:tcPr/>
                </a:tc>
                <a:extLst>
                  <a:ext uri="{0D108BD9-81ED-4DB2-BD59-A6C34878D82A}">
                    <a16:rowId xmlns:a16="http://schemas.microsoft.com/office/drawing/2014/main" val="3456481002"/>
                  </a:ext>
                </a:extLst>
              </a:tr>
              <a:tr h="190928">
                <a:tc vMerge="1">
                  <a:txBody>
                    <a:bodyPr/>
                    <a:lstStyle/>
                    <a:p>
                      <a:endParaRPr lang="de-DE"/>
                    </a:p>
                  </a:txBody>
                  <a:tcPr/>
                </a:tc>
                <a:tc vMerge="1">
                  <a:txBody>
                    <a:bodyPr/>
                    <a:lstStyle/>
                    <a:p>
                      <a:endParaRPr lang="de-DE"/>
                    </a:p>
                  </a:txBody>
                  <a:tcPr/>
                </a:tc>
                <a:tc>
                  <a:txBody>
                    <a:bodyPr/>
                    <a:lstStyle/>
                    <a:p>
                      <a:pPr algn="ctr" fontAlgn="b"/>
                      <a:r>
                        <a:rPr lang="de-DE" sz="1000" u="none" strike="noStrike" dirty="0">
                          <a:effectLst/>
                        </a:rPr>
                        <a:t>27.06.2024</a:t>
                      </a:r>
                      <a:endParaRPr lang="de-DE" sz="1000" b="0" i="0" u="none" strike="noStrike" dirty="0">
                        <a:solidFill>
                          <a:srgbClr val="000000"/>
                        </a:solidFill>
                        <a:effectLst/>
                        <a:latin typeface="Arial" panose="020B0604020202020204" pitchFamily="34" charset="0"/>
                      </a:endParaRPr>
                    </a:p>
                  </a:txBody>
                  <a:tcPr marL="8572" marR="8572" marT="8572" marB="0" anchor="ctr">
                    <a:solidFill>
                      <a:schemeClr val="bg1">
                        <a:lumMod val="95000"/>
                      </a:schemeClr>
                    </a:solidFill>
                  </a:tcPr>
                </a:tc>
                <a:tc>
                  <a:txBody>
                    <a:bodyPr/>
                    <a:lstStyle/>
                    <a:p>
                      <a:pPr lvl="1" algn="l" fontAlgn="b"/>
                      <a:r>
                        <a:rPr lang="de-DE" sz="1000" u="none" strike="noStrike" dirty="0">
                          <a:effectLst/>
                        </a:rPr>
                        <a:t>Data loading and cleaning</a:t>
                      </a:r>
                      <a:endParaRPr lang="de-DE" sz="1000" b="0" i="0" u="none" strike="noStrike" dirty="0">
                        <a:solidFill>
                          <a:srgbClr val="000000"/>
                        </a:solidFill>
                        <a:effectLst/>
                        <a:latin typeface="Arial" panose="020B0604020202020204" pitchFamily="34" charset="0"/>
                      </a:endParaRPr>
                    </a:p>
                  </a:txBody>
                  <a:tcPr marL="8572" marR="8572" marT="8572" marB="0" anchor="ctr">
                    <a:solidFill>
                      <a:schemeClr val="bg1">
                        <a:lumMod val="95000"/>
                      </a:schemeClr>
                    </a:solidFill>
                  </a:tcPr>
                </a:tc>
                <a:tc>
                  <a:txBody>
                    <a:bodyPr/>
                    <a:lstStyle/>
                    <a:p>
                      <a:pPr algn="l" fontAlgn="b"/>
                      <a:endParaRPr lang="de-DE" sz="1000" b="0" i="0" u="none" strike="noStrike">
                        <a:solidFill>
                          <a:srgbClr val="000000"/>
                        </a:solidFill>
                        <a:effectLst/>
                        <a:latin typeface="Arial" panose="020B0604020202020204" pitchFamily="34" charset="0"/>
                      </a:endParaRPr>
                    </a:p>
                  </a:txBody>
                  <a:tcPr marL="8572" marR="8572" marT="8572" marB="0" anchor="ctr">
                    <a:noFill/>
                  </a:tcPr>
                </a:tc>
                <a:tc vMerge="1">
                  <a:txBody>
                    <a:bodyPr/>
                    <a:lstStyle/>
                    <a:p>
                      <a:endParaRPr lang="de-DE"/>
                    </a:p>
                  </a:txBody>
                  <a:tcPr/>
                </a:tc>
                <a:extLst>
                  <a:ext uri="{0D108BD9-81ED-4DB2-BD59-A6C34878D82A}">
                    <a16:rowId xmlns:a16="http://schemas.microsoft.com/office/drawing/2014/main" val="1060238275"/>
                  </a:ext>
                </a:extLst>
              </a:tr>
              <a:tr h="190928">
                <a:tc vMerge="1">
                  <a:txBody>
                    <a:bodyPr/>
                    <a:lstStyle/>
                    <a:p>
                      <a:endParaRPr lang="de-DE"/>
                    </a:p>
                  </a:txBody>
                  <a:tcPr/>
                </a:tc>
                <a:tc vMerge="1">
                  <a:txBody>
                    <a:bodyPr/>
                    <a:lstStyle/>
                    <a:p>
                      <a:endParaRPr lang="de-DE"/>
                    </a:p>
                  </a:txBody>
                  <a:tcPr/>
                </a:tc>
                <a:tc>
                  <a:txBody>
                    <a:bodyPr/>
                    <a:lstStyle/>
                    <a:p>
                      <a:pPr algn="ctr" fontAlgn="b"/>
                      <a:r>
                        <a:rPr lang="de-DE" sz="1000" u="none" strike="noStrike" dirty="0">
                          <a:effectLst/>
                        </a:rPr>
                        <a:t>04.07.2024</a:t>
                      </a:r>
                      <a:endParaRPr lang="de-DE" sz="1000" b="0" i="0" u="none" strike="noStrike" dirty="0">
                        <a:solidFill>
                          <a:srgbClr val="000000"/>
                        </a:solidFill>
                        <a:effectLst/>
                        <a:latin typeface="Arial" panose="020B0604020202020204" pitchFamily="34" charset="0"/>
                      </a:endParaRPr>
                    </a:p>
                  </a:txBody>
                  <a:tcPr marL="8572" marR="8572" marT="8572" marB="0" anchor="ctr">
                    <a:solidFill>
                      <a:schemeClr val="bg1">
                        <a:lumMod val="95000"/>
                      </a:schemeClr>
                    </a:solidFill>
                  </a:tcPr>
                </a:tc>
                <a:tc>
                  <a:txBody>
                    <a:bodyPr/>
                    <a:lstStyle/>
                    <a:p>
                      <a:pPr lvl="1" algn="l" fontAlgn="b"/>
                      <a:r>
                        <a:rPr lang="de-DE" sz="1000" u="none" strike="noStrike" dirty="0">
                          <a:effectLst/>
                        </a:rPr>
                        <a:t>Data wrangling</a:t>
                      </a:r>
                      <a:endParaRPr lang="de-DE" sz="1000" b="0" i="0" u="none" strike="noStrike" dirty="0">
                        <a:solidFill>
                          <a:srgbClr val="000000"/>
                        </a:solidFill>
                        <a:effectLst/>
                        <a:latin typeface="Arial" panose="020B0604020202020204" pitchFamily="34" charset="0"/>
                      </a:endParaRPr>
                    </a:p>
                  </a:txBody>
                  <a:tcPr marL="8572" marR="8572" marT="8572" marB="0" anchor="ctr">
                    <a:solidFill>
                      <a:schemeClr val="bg1">
                        <a:lumMod val="95000"/>
                      </a:schemeClr>
                    </a:solidFill>
                  </a:tcPr>
                </a:tc>
                <a:tc>
                  <a:txBody>
                    <a:bodyPr/>
                    <a:lstStyle/>
                    <a:p>
                      <a:pPr algn="l" fontAlgn="b"/>
                      <a:endParaRPr lang="de-DE" sz="1000" b="0" i="0" u="none" strike="noStrike" dirty="0">
                        <a:solidFill>
                          <a:srgbClr val="000000"/>
                        </a:solidFill>
                        <a:effectLst/>
                        <a:latin typeface="Arial" panose="020B0604020202020204" pitchFamily="34" charset="0"/>
                      </a:endParaRPr>
                    </a:p>
                  </a:txBody>
                  <a:tcPr marL="8572" marR="8572" marT="8572" marB="0" anchor="ctr">
                    <a:noFill/>
                  </a:tcPr>
                </a:tc>
                <a:tc vMerge="1">
                  <a:txBody>
                    <a:bodyPr/>
                    <a:lstStyle/>
                    <a:p>
                      <a:endParaRPr lang="de-DE"/>
                    </a:p>
                  </a:txBody>
                  <a:tcPr/>
                </a:tc>
                <a:extLst>
                  <a:ext uri="{0D108BD9-81ED-4DB2-BD59-A6C34878D82A}">
                    <a16:rowId xmlns:a16="http://schemas.microsoft.com/office/drawing/2014/main" val="232719246"/>
                  </a:ext>
                </a:extLst>
              </a:tr>
              <a:tr h="190928">
                <a:tc vMerge="1">
                  <a:txBody>
                    <a:bodyPr/>
                    <a:lstStyle/>
                    <a:p>
                      <a:endParaRPr lang="de-DE"/>
                    </a:p>
                  </a:txBody>
                  <a:tcPr/>
                </a:tc>
                <a:tc vMerge="1">
                  <a:txBody>
                    <a:bodyPr/>
                    <a:lstStyle/>
                    <a:p>
                      <a:endParaRPr lang="de-DE"/>
                    </a:p>
                  </a:txBody>
                  <a:tcPr/>
                </a:tc>
                <a:tc>
                  <a:txBody>
                    <a:bodyPr/>
                    <a:lstStyle/>
                    <a:p>
                      <a:pPr algn="ctr" fontAlgn="b"/>
                      <a:r>
                        <a:rPr lang="de-DE" sz="1000" u="none" strike="noStrike" dirty="0">
                          <a:effectLst/>
                        </a:rPr>
                        <a:t>11.07.2024</a:t>
                      </a:r>
                      <a:endParaRPr lang="de-DE" sz="1000" b="0" i="0" u="none" strike="noStrike" dirty="0">
                        <a:solidFill>
                          <a:srgbClr val="000000"/>
                        </a:solidFill>
                        <a:effectLst/>
                        <a:latin typeface="Arial" panose="020B0604020202020204" pitchFamily="34" charset="0"/>
                      </a:endParaRPr>
                    </a:p>
                  </a:txBody>
                  <a:tcPr marL="8572" marR="8572" marT="8572" marB="0" anchor="ctr">
                    <a:solidFill>
                      <a:schemeClr val="bg1">
                        <a:lumMod val="95000"/>
                      </a:schemeClr>
                    </a:solidFill>
                  </a:tcPr>
                </a:tc>
                <a:tc>
                  <a:txBody>
                    <a:bodyPr/>
                    <a:lstStyle/>
                    <a:p>
                      <a:pPr lvl="1" algn="l" fontAlgn="b"/>
                      <a:r>
                        <a:rPr lang="en-US" sz="1000" u="none" strike="noStrike" dirty="0">
                          <a:effectLst/>
                        </a:rPr>
                        <a:t>Data visualizations and Power BI</a:t>
                      </a:r>
                      <a:endParaRPr lang="de-DE" sz="1000" b="0" i="0" u="none" strike="noStrike" dirty="0">
                        <a:solidFill>
                          <a:srgbClr val="000000"/>
                        </a:solidFill>
                        <a:effectLst/>
                        <a:latin typeface="Arial" panose="020B0604020202020204" pitchFamily="34" charset="0"/>
                      </a:endParaRPr>
                    </a:p>
                  </a:txBody>
                  <a:tcPr marL="8572" marR="8572" marT="8572" marB="0" anchor="ctr">
                    <a:solidFill>
                      <a:schemeClr val="bg1">
                        <a:lumMod val="95000"/>
                      </a:schemeClr>
                    </a:solidFill>
                  </a:tcPr>
                </a:tc>
                <a:tc>
                  <a:txBody>
                    <a:bodyPr/>
                    <a:lstStyle/>
                    <a:p>
                      <a:pPr algn="l" fontAlgn="b"/>
                      <a:endParaRPr lang="de-DE" sz="1000" b="0" i="0" u="none" strike="noStrike" dirty="0">
                        <a:solidFill>
                          <a:srgbClr val="000000"/>
                        </a:solidFill>
                        <a:effectLst/>
                        <a:latin typeface="Arial" panose="020B0604020202020204" pitchFamily="34" charset="0"/>
                      </a:endParaRPr>
                    </a:p>
                  </a:txBody>
                  <a:tcPr marL="8572" marR="8572" marT="8572" marB="0" anchor="ctr">
                    <a:noFill/>
                  </a:tcPr>
                </a:tc>
                <a:tc vMerge="1">
                  <a:txBody>
                    <a:bodyPr/>
                    <a:lstStyle/>
                    <a:p>
                      <a:endParaRPr lang="de-DE"/>
                    </a:p>
                  </a:txBody>
                  <a:tcPr/>
                </a:tc>
                <a:extLst>
                  <a:ext uri="{0D108BD9-81ED-4DB2-BD59-A6C34878D82A}">
                    <a16:rowId xmlns:a16="http://schemas.microsoft.com/office/drawing/2014/main" val="2552236054"/>
                  </a:ext>
                </a:extLst>
              </a:tr>
              <a:tr h="190928">
                <a:tc vMerge="1">
                  <a:txBody>
                    <a:bodyPr/>
                    <a:lstStyle/>
                    <a:p>
                      <a:endParaRPr lang="de-DE"/>
                    </a:p>
                  </a:txBody>
                  <a:tcPr/>
                </a:tc>
                <a:tc vMerge="1">
                  <a:txBody>
                    <a:bodyPr/>
                    <a:lstStyle/>
                    <a:p>
                      <a:endParaRPr lang="de-DE"/>
                    </a:p>
                  </a:txBody>
                  <a:tcPr/>
                </a:tc>
                <a:tc>
                  <a:txBody>
                    <a:bodyPr/>
                    <a:lstStyle/>
                    <a:p>
                      <a:pPr algn="ctr" fontAlgn="b"/>
                      <a:r>
                        <a:rPr lang="de-DE" sz="1000" b="1" u="none" strike="noStrike" dirty="0">
                          <a:effectLst/>
                        </a:rPr>
                        <a:t>18.07.2024</a:t>
                      </a:r>
                      <a:endParaRPr lang="de-DE" sz="1000" b="1" i="0" u="none" strike="noStrike" dirty="0">
                        <a:solidFill>
                          <a:srgbClr val="000000"/>
                        </a:solidFill>
                        <a:effectLst/>
                        <a:latin typeface="Arial" panose="020B0604020202020204" pitchFamily="34" charset="0"/>
                      </a:endParaRPr>
                    </a:p>
                  </a:txBody>
                  <a:tcPr marL="8572" marR="8572" marT="8572" marB="0" anchor="ctr">
                    <a:solidFill>
                      <a:schemeClr val="accent3">
                        <a:lumMod val="20000"/>
                        <a:lumOff val="80000"/>
                      </a:schemeClr>
                    </a:solidFill>
                  </a:tcPr>
                </a:tc>
                <a:tc>
                  <a:txBody>
                    <a:bodyPr/>
                    <a:lstStyle/>
                    <a:p>
                      <a:pPr lvl="1" algn="l" fontAlgn="b"/>
                      <a:r>
                        <a:rPr lang="de-DE" sz="1000" b="1" u="none" strike="noStrike" dirty="0">
                          <a:effectLst/>
                        </a:rPr>
                        <a:t>Final Project: Presentation</a:t>
                      </a:r>
                      <a:endParaRPr lang="de-DE" sz="1000" b="1" i="0" u="none" strike="noStrike" dirty="0">
                        <a:solidFill>
                          <a:srgbClr val="000000"/>
                        </a:solidFill>
                        <a:effectLst/>
                        <a:latin typeface="Arial" panose="020B0604020202020204" pitchFamily="34" charset="0"/>
                      </a:endParaRPr>
                    </a:p>
                  </a:txBody>
                  <a:tcPr marL="8572" marR="8572" marT="8572" marB="0" anchor="ctr">
                    <a:solidFill>
                      <a:schemeClr val="accent3">
                        <a:lumMod val="20000"/>
                        <a:lumOff val="80000"/>
                      </a:schemeClr>
                    </a:solidFill>
                  </a:tcPr>
                </a:tc>
                <a:tc>
                  <a:txBody>
                    <a:bodyPr/>
                    <a:lstStyle/>
                    <a:p>
                      <a:pPr algn="l" fontAlgn="b"/>
                      <a:endParaRPr lang="de-DE" sz="1000" b="0" i="0" u="none" strike="noStrike" dirty="0">
                        <a:solidFill>
                          <a:srgbClr val="000000"/>
                        </a:solidFill>
                        <a:effectLst/>
                        <a:latin typeface="Arial" panose="020B0604020202020204" pitchFamily="34" charset="0"/>
                      </a:endParaRPr>
                    </a:p>
                  </a:txBody>
                  <a:tcPr marL="8572" marR="8572" marT="8572" marB="0" anchor="ctr">
                    <a:noFill/>
                  </a:tcPr>
                </a:tc>
                <a:tc vMerge="1">
                  <a:txBody>
                    <a:bodyPr/>
                    <a:lstStyle/>
                    <a:p>
                      <a:endParaRPr lang="de-DE"/>
                    </a:p>
                  </a:txBody>
                  <a:tcPr/>
                </a:tc>
                <a:extLst>
                  <a:ext uri="{0D108BD9-81ED-4DB2-BD59-A6C34878D82A}">
                    <a16:rowId xmlns:a16="http://schemas.microsoft.com/office/drawing/2014/main" val="882512340"/>
                  </a:ext>
                </a:extLst>
              </a:tr>
            </a:tbl>
          </a:graphicData>
        </a:graphic>
      </p:graphicFrame>
    </p:spTree>
    <p:extLst>
      <p:ext uri="{BB962C8B-B14F-4D97-AF65-F5344CB8AC3E}">
        <p14:creationId xmlns:p14="http://schemas.microsoft.com/office/powerpoint/2010/main" val="3532166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CE58CB1E-F828-4F11-99E0-327109AF9DA4}" type="slidenum">
              <a:rPr lang="de-DE" smtClean="0"/>
              <a:pPr/>
              <a:t>3</a:t>
            </a:fld>
            <a:endParaRPr lang="de-DE"/>
          </a:p>
        </p:txBody>
      </p:sp>
      <p:sp>
        <p:nvSpPr>
          <p:cNvPr id="4" name="Text Placeholder 3"/>
          <p:cNvSpPr>
            <a:spLocks noGrp="1"/>
          </p:cNvSpPr>
          <p:nvPr>
            <p:ph type="body" sz="quarter" idx="13"/>
          </p:nvPr>
        </p:nvSpPr>
        <p:spPr/>
        <p:txBody>
          <a:bodyPr/>
          <a:lstStyle/>
          <a:p>
            <a:r>
              <a:rPr lang="en-US"/>
              <a:t>Organizational matters</a:t>
            </a:r>
            <a:endParaRPr lang="de-DE"/>
          </a:p>
        </p:txBody>
      </p:sp>
      <p:sp>
        <p:nvSpPr>
          <p:cNvPr id="5" name="Text Placeholder 4"/>
          <p:cNvSpPr>
            <a:spLocks noGrp="1"/>
          </p:cNvSpPr>
          <p:nvPr>
            <p:ph type="body" sz="quarter" idx="14"/>
          </p:nvPr>
        </p:nvSpPr>
        <p:spPr/>
        <p:txBody>
          <a:bodyPr/>
          <a:lstStyle/>
          <a:p>
            <a:r>
              <a:rPr lang="en-US" dirty="0"/>
              <a:t>Final Project</a:t>
            </a:r>
            <a:endParaRPr lang="de-DE" dirty="0"/>
          </a:p>
        </p:txBody>
      </p:sp>
      <p:sp>
        <p:nvSpPr>
          <p:cNvPr id="7" name="Text Placeholder 4"/>
          <p:cNvSpPr txBox="1">
            <a:spLocks/>
          </p:cNvSpPr>
          <p:nvPr/>
        </p:nvSpPr>
        <p:spPr>
          <a:xfrm>
            <a:off x="655635" y="1347288"/>
            <a:ext cx="8117661" cy="3331332"/>
          </a:xfrm>
          <a:prstGeom prst="rect">
            <a:avLst/>
          </a:prstGeom>
        </p:spPr>
        <p:txBody>
          <a:bodyPr/>
          <a:lstStyle>
            <a:lvl1pPr algn="l" rtl="0" eaLnBrk="0" fontAlgn="base" hangingPunct="0">
              <a:lnSpc>
                <a:spcPct val="100000"/>
              </a:lnSpc>
              <a:spcBef>
                <a:spcPct val="0"/>
              </a:spcBef>
              <a:spcAft>
                <a:spcPct val="0"/>
              </a:spcAft>
              <a:defRPr sz="1800" kern="1200">
                <a:solidFill>
                  <a:schemeClr val="tx2"/>
                </a:solidFill>
                <a:latin typeface="+mn-lt"/>
                <a:ea typeface="+mn-ea"/>
                <a:cs typeface="+mn-cs"/>
              </a:defRPr>
            </a:lvl1pPr>
            <a:lvl2pPr marL="176202" indent="-176202"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41" indent="-184139"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30" indent="-177789"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30" indent="-176202"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443" indent="-228586" algn="l" defTabSz="91434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4" indent="-228586" algn="l" defTabSz="91434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6" indent="-228586" algn="l" defTabSz="91434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7" indent="-228586" algn="l" defTabSz="91434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lgn="just" defTabSz="914400">
              <a:lnSpc>
                <a:spcPct val="150000"/>
              </a:lnSpc>
              <a:buFont typeface="Wingdings" panose="05000000000000000000" pitchFamily="2" charset="2"/>
              <a:buChar char="§"/>
            </a:pPr>
            <a:r>
              <a:rPr lang="en-US" sz="1600" dirty="0">
                <a:solidFill>
                  <a:schemeClr val="bg1">
                    <a:lumMod val="50000"/>
                  </a:schemeClr>
                </a:solidFill>
              </a:rPr>
              <a:t>Group project including at most 3 members. Please send the names of your group members to </a:t>
            </a:r>
            <a:r>
              <a:rPr lang="en-US" sz="1600" dirty="0">
                <a:solidFill>
                  <a:schemeClr val="bg1">
                    <a:lumMod val="50000"/>
                  </a:schemeClr>
                </a:solidFill>
                <a:hlinkClick r:id="rId2"/>
              </a:rPr>
              <a:t>maotong.sun@tum.de</a:t>
            </a:r>
            <a:r>
              <a:rPr lang="en-US" sz="1600" dirty="0">
                <a:solidFill>
                  <a:schemeClr val="bg1">
                    <a:lumMod val="50000"/>
                  </a:schemeClr>
                </a:solidFill>
              </a:rPr>
              <a:t>. </a:t>
            </a:r>
            <a:r>
              <a:rPr lang="zh-CN" altLang="en-US" sz="1600" dirty="0">
                <a:solidFill>
                  <a:schemeClr val="bg1">
                    <a:lumMod val="50000"/>
                  </a:schemeClr>
                </a:solidFill>
              </a:rPr>
              <a:t> </a:t>
            </a:r>
            <a:endParaRPr lang="en-US" sz="1600" dirty="0">
              <a:solidFill>
                <a:schemeClr val="bg1">
                  <a:lumMod val="50000"/>
                </a:schemeClr>
              </a:solidFill>
            </a:endParaRPr>
          </a:p>
          <a:p>
            <a:pPr marL="285750" indent="-285750" algn="just" defTabSz="914400">
              <a:lnSpc>
                <a:spcPct val="150000"/>
              </a:lnSpc>
              <a:buFont typeface="Wingdings" panose="05000000000000000000" pitchFamily="2" charset="2"/>
              <a:buChar char="§"/>
            </a:pPr>
            <a:endParaRPr lang="en-US" sz="1600" dirty="0">
              <a:solidFill>
                <a:schemeClr val="bg1">
                  <a:lumMod val="50000"/>
                </a:schemeClr>
              </a:solidFill>
            </a:endParaRPr>
          </a:p>
          <a:p>
            <a:pPr marL="285750" indent="-285750" algn="just" defTabSz="914400">
              <a:lnSpc>
                <a:spcPct val="150000"/>
              </a:lnSpc>
              <a:buFont typeface="Wingdings" panose="05000000000000000000" pitchFamily="2" charset="2"/>
              <a:buChar char="§"/>
            </a:pPr>
            <a:r>
              <a:rPr lang="en-US" sz="1600" dirty="0">
                <a:solidFill>
                  <a:schemeClr val="bg1">
                    <a:lumMod val="50000"/>
                  </a:schemeClr>
                </a:solidFill>
              </a:rPr>
              <a:t>If you couldn’t find a group, please also email </a:t>
            </a:r>
            <a:r>
              <a:rPr lang="en-US" altLang="zh-CN" sz="1600" dirty="0">
                <a:solidFill>
                  <a:schemeClr val="bg1">
                    <a:lumMod val="50000"/>
                  </a:schemeClr>
                </a:solidFill>
                <a:hlinkClick r:id="rId2"/>
              </a:rPr>
              <a:t>maotong.sun@tum.de</a:t>
            </a:r>
            <a:r>
              <a:rPr lang="en-US" sz="1600" dirty="0">
                <a:solidFill>
                  <a:schemeClr val="bg1">
                    <a:lumMod val="50000"/>
                  </a:schemeClr>
                </a:solidFill>
              </a:rPr>
              <a:t>. We will randomly form groups among remaining participants.</a:t>
            </a:r>
          </a:p>
          <a:p>
            <a:pPr marL="285750" indent="-285750" algn="just" defTabSz="914400">
              <a:lnSpc>
                <a:spcPct val="150000"/>
              </a:lnSpc>
              <a:buFont typeface="Wingdings" panose="05000000000000000000" pitchFamily="2" charset="2"/>
              <a:buChar char="§"/>
            </a:pPr>
            <a:endParaRPr lang="en-US" sz="1600" dirty="0">
              <a:solidFill>
                <a:schemeClr val="bg1">
                  <a:lumMod val="50000"/>
                </a:schemeClr>
              </a:solidFill>
            </a:endParaRPr>
          </a:p>
          <a:p>
            <a:pPr marL="285750" indent="-285750" algn="just" defTabSz="914400">
              <a:lnSpc>
                <a:spcPct val="150000"/>
              </a:lnSpc>
              <a:buFont typeface="Wingdings" panose="05000000000000000000" pitchFamily="2" charset="2"/>
              <a:buChar char="§"/>
            </a:pPr>
            <a:r>
              <a:rPr lang="en-US" sz="1600" dirty="0">
                <a:solidFill>
                  <a:schemeClr val="bg1">
                    <a:lumMod val="50000"/>
                  </a:schemeClr>
                </a:solidFill>
              </a:rPr>
              <a:t>Deadline for group registrations: </a:t>
            </a:r>
            <a:r>
              <a:rPr lang="en-US" sz="1600" b="1" dirty="0">
                <a:solidFill>
                  <a:srgbClr val="0065BD"/>
                </a:solidFill>
              </a:rPr>
              <a:t>23:59 31.05.2023 (No changes are allowed!)</a:t>
            </a:r>
          </a:p>
        </p:txBody>
      </p:sp>
    </p:spTree>
    <p:extLst>
      <p:ext uri="{BB962C8B-B14F-4D97-AF65-F5344CB8AC3E}">
        <p14:creationId xmlns:p14="http://schemas.microsoft.com/office/powerpoint/2010/main" val="858591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CE58CB1E-F828-4F11-99E0-327109AF9DA4}" type="slidenum">
              <a:rPr lang="de-DE" smtClean="0"/>
              <a:pPr/>
              <a:t>4</a:t>
            </a:fld>
            <a:endParaRPr lang="de-DE"/>
          </a:p>
        </p:txBody>
      </p:sp>
      <p:sp>
        <p:nvSpPr>
          <p:cNvPr id="4" name="Text Placeholder 3"/>
          <p:cNvSpPr>
            <a:spLocks noGrp="1"/>
          </p:cNvSpPr>
          <p:nvPr>
            <p:ph type="body" sz="quarter" idx="13"/>
          </p:nvPr>
        </p:nvSpPr>
        <p:spPr/>
        <p:txBody>
          <a:bodyPr/>
          <a:lstStyle/>
          <a:p>
            <a:r>
              <a:rPr lang="en-US" dirty="0"/>
              <a:t>Organizational matters</a:t>
            </a:r>
            <a:endParaRPr lang="de-DE" dirty="0"/>
          </a:p>
        </p:txBody>
      </p:sp>
      <p:sp>
        <p:nvSpPr>
          <p:cNvPr id="5" name="Text Placeholder 4"/>
          <p:cNvSpPr>
            <a:spLocks noGrp="1"/>
          </p:cNvSpPr>
          <p:nvPr>
            <p:ph type="body" sz="quarter" idx="14"/>
          </p:nvPr>
        </p:nvSpPr>
        <p:spPr/>
        <p:txBody>
          <a:bodyPr/>
          <a:lstStyle/>
          <a:p>
            <a:r>
              <a:rPr lang="en-US" dirty="0"/>
              <a:t>Final Project</a:t>
            </a:r>
            <a:endParaRPr lang="de-DE" dirty="0"/>
          </a:p>
        </p:txBody>
      </p:sp>
      <p:sp>
        <p:nvSpPr>
          <p:cNvPr id="7" name="Text Placeholder 4"/>
          <p:cNvSpPr txBox="1">
            <a:spLocks/>
          </p:cNvSpPr>
          <p:nvPr/>
        </p:nvSpPr>
        <p:spPr>
          <a:xfrm>
            <a:off x="655635" y="1347288"/>
            <a:ext cx="8117661" cy="3331332"/>
          </a:xfrm>
          <a:prstGeom prst="rect">
            <a:avLst/>
          </a:prstGeom>
        </p:spPr>
        <p:txBody>
          <a:bodyPr/>
          <a:lstStyle>
            <a:lvl1pPr algn="l" rtl="0" eaLnBrk="0" fontAlgn="base" hangingPunct="0">
              <a:lnSpc>
                <a:spcPct val="100000"/>
              </a:lnSpc>
              <a:spcBef>
                <a:spcPct val="0"/>
              </a:spcBef>
              <a:spcAft>
                <a:spcPct val="0"/>
              </a:spcAft>
              <a:defRPr sz="1800" kern="1200">
                <a:solidFill>
                  <a:schemeClr val="tx2"/>
                </a:solidFill>
                <a:latin typeface="+mn-lt"/>
                <a:ea typeface="+mn-ea"/>
                <a:cs typeface="+mn-cs"/>
              </a:defRPr>
            </a:lvl1pPr>
            <a:lvl2pPr marL="176202" indent="-176202"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41" indent="-184139"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30" indent="-177789"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30" indent="-176202"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443" indent="-228586" algn="l" defTabSz="91434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4" indent="-228586" algn="l" defTabSz="91434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6" indent="-228586" algn="l" defTabSz="91434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7" indent="-228586" algn="l" defTabSz="91434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lgn="just" defTabSz="914400">
              <a:lnSpc>
                <a:spcPct val="150000"/>
              </a:lnSpc>
              <a:buFont typeface="Wingdings" panose="05000000000000000000" pitchFamily="2" charset="2"/>
              <a:buChar char="§"/>
            </a:pPr>
            <a:r>
              <a:rPr lang="en-US" sz="1600" dirty="0">
                <a:solidFill>
                  <a:schemeClr val="bg1">
                    <a:lumMod val="50000"/>
                  </a:schemeClr>
                </a:solidFill>
              </a:rPr>
              <a:t>Topics will be </a:t>
            </a:r>
            <a:r>
              <a:rPr lang="en-US" sz="1600" b="1" dirty="0">
                <a:solidFill>
                  <a:schemeClr val="bg1">
                    <a:lumMod val="50000"/>
                  </a:schemeClr>
                </a:solidFill>
              </a:rPr>
              <a:t>Predicting Successful </a:t>
            </a:r>
            <a:r>
              <a:rPr lang="en-US" sz="1600" b="1" dirty="0" err="1">
                <a:solidFill>
                  <a:schemeClr val="bg1">
                    <a:lumMod val="50000"/>
                  </a:schemeClr>
                </a:solidFill>
              </a:rPr>
              <a:t>Extubation</a:t>
            </a:r>
            <a:r>
              <a:rPr lang="en-US" sz="1600" b="1" dirty="0">
                <a:solidFill>
                  <a:schemeClr val="bg1">
                    <a:lumMod val="50000"/>
                  </a:schemeClr>
                </a:solidFill>
              </a:rPr>
              <a:t> in ICUs</a:t>
            </a:r>
          </a:p>
          <a:p>
            <a:pPr marL="461952" lvl="1" indent="-285750" algn="just" defTabSz="914400">
              <a:lnSpc>
                <a:spcPct val="150000"/>
              </a:lnSpc>
              <a:buFont typeface="Wingdings" panose="05000000000000000000" pitchFamily="2" charset="2"/>
              <a:buChar char="§"/>
            </a:pPr>
            <a:r>
              <a:rPr lang="en-US" sz="1400" dirty="0">
                <a:solidFill>
                  <a:schemeClr val="bg1">
                    <a:lumMod val="50000"/>
                  </a:schemeClr>
                </a:solidFill>
              </a:rPr>
              <a:t>Details of the final project and data will be released when we start </a:t>
            </a:r>
            <a:r>
              <a:rPr lang="en-US" sz="1400" b="1" dirty="0">
                <a:solidFill>
                  <a:schemeClr val="bg1">
                    <a:lumMod val="50000"/>
                  </a:schemeClr>
                </a:solidFill>
              </a:rPr>
              <a:t>Part 2</a:t>
            </a:r>
            <a:r>
              <a:rPr lang="en-US" sz="1400" dirty="0">
                <a:solidFill>
                  <a:schemeClr val="bg1">
                    <a:lumMod val="50000"/>
                  </a:schemeClr>
                </a:solidFill>
              </a:rPr>
              <a:t>.</a:t>
            </a:r>
          </a:p>
          <a:p>
            <a:pPr marL="285750" indent="-285750" algn="just" defTabSz="914400">
              <a:lnSpc>
                <a:spcPct val="150000"/>
              </a:lnSpc>
              <a:buFont typeface="Wingdings" panose="05000000000000000000" pitchFamily="2" charset="2"/>
              <a:buChar char="§"/>
            </a:pPr>
            <a:endParaRPr lang="en-US" sz="1600" dirty="0">
              <a:solidFill>
                <a:schemeClr val="bg1">
                  <a:lumMod val="50000"/>
                </a:schemeClr>
              </a:solidFill>
            </a:endParaRPr>
          </a:p>
          <a:p>
            <a:pPr marL="285750" indent="-285750" algn="just" defTabSz="914400">
              <a:lnSpc>
                <a:spcPct val="150000"/>
              </a:lnSpc>
              <a:buFont typeface="Wingdings" panose="05000000000000000000" pitchFamily="2" charset="2"/>
              <a:buChar char="§"/>
            </a:pPr>
            <a:r>
              <a:rPr lang="en-US" sz="1600" dirty="0">
                <a:solidFill>
                  <a:schemeClr val="bg1">
                    <a:lumMod val="50000"/>
                  </a:schemeClr>
                </a:solidFill>
              </a:rPr>
              <a:t>Registration for the exam has to be done in TUM online separately!</a:t>
            </a:r>
          </a:p>
          <a:p>
            <a:pPr marL="285750" indent="-285750" algn="just" defTabSz="914400">
              <a:lnSpc>
                <a:spcPct val="150000"/>
              </a:lnSpc>
              <a:buFont typeface="Wingdings" panose="05000000000000000000" pitchFamily="2" charset="2"/>
              <a:buChar char="§"/>
            </a:pPr>
            <a:endParaRPr lang="en-US" sz="1600" dirty="0">
              <a:solidFill>
                <a:schemeClr val="bg1">
                  <a:lumMod val="50000"/>
                </a:schemeClr>
              </a:solidFill>
            </a:endParaRPr>
          </a:p>
          <a:p>
            <a:pPr marL="285750" indent="-285750" algn="just" defTabSz="914400">
              <a:lnSpc>
                <a:spcPct val="150000"/>
              </a:lnSpc>
              <a:buFont typeface="Wingdings" panose="05000000000000000000" pitchFamily="2" charset="2"/>
              <a:buChar char="§"/>
            </a:pPr>
            <a:r>
              <a:rPr lang="de-DE" sz="1600" dirty="0">
                <a:solidFill>
                  <a:schemeClr val="bg1">
                    <a:lumMod val="50000"/>
                  </a:schemeClr>
                </a:solidFill>
              </a:rPr>
              <a:t>Deliverables:</a:t>
            </a:r>
          </a:p>
          <a:p>
            <a:pPr marL="461952" lvl="1" indent="-285750" algn="just" defTabSz="914400">
              <a:lnSpc>
                <a:spcPct val="150000"/>
              </a:lnSpc>
              <a:buFont typeface="Wingdings" panose="05000000000000000000" pitchFamily="2" charset="2"/>
              <a:buChar char="§"/>
            </a:pPr>
            <a:r>
              <a:rPr lang="de-DE" sz="1200" dirty="0">
                <a:solidFill>
                  <a:schemeClr val="bg1">
                    <a:lumMod val="50000"/>
                  </a:schemeClr>
                </a:solidFill>
              </a:rPr>
              <a:t>Presentation: </a:t>
            </a:r>
            <a:r>
              <a:rPr lang="en-US" sz="1200" dirty="0">
                <a:solidFill>
                  <a:schemeClr val="bg1">
                    <a:lumMod val="50000"/>
                  </a:schemeClr>
                </a:solidFill>
              </a:rPr>
              <a:t>Present the project outcome to the class, highlighting the problem statement, methodology, results, and conclusions.</a:t>
            </a:r>
            <a:endParaRPr lang="de-DE" sz="1200" dirty="0">
              <a:solidFill>
                <a:schemeClr val="bg1">
                  <a:lumMod val="50000"/>
                </a:schemeClr>
              </a:solidFill>
            </a:endParaRPr>
          </a:p>
          <a:p>
            <a:pPr marL="461952" lvl="1" indent="-285750" algn="just" defTabSz="914400">
              <a:lnSpc>
                <a:spcPct val="150000"/>
              </a:lnSpc>
              <a:buFont typeface="Wingdings" panose="05000000000000000000" pitchFamily="2" charset="2"/>
              <a:buChar char="§"/>
            </a:pPr>
            <a:r>
              <a:rPr lang="de-DE" sz="1200" dirty="0">
                <a:solidFill>
                  <a:schemeClr val="bg1">
                    <a:lumMod val="50000"/>
                  </a:schemeClr>
                </a:solidFill>
              </a:rPr>
              <a:t>Project Report: </a:t>
            </a:r>
            <a:r>
              <a:rPr lang="en-US" sz="1200" dirty="0">
                <a:solidFill>
                  <a:schemeClr val="bg1">
                    <a:lumMod val="50000"/>
                  </a:schemeClr>
                </a:solidFill>
              </a:rPr>
              <a:t>Prepare a comprehensive report documenting the entire process, findings, and insights.</a:t>
            </a:r>
            <a:endParaRPr lang="de-DE" sz="1200" dirty="0">
              <a:solidFill>
                <a:schemeClr val="bg1">
                  <a:lumMod val="50000"/>
                </a:schemeClr>
              </a:solidFill>
            </a:endParaRPr>
          </a:p>
          <a:p>
            <a:pPr marL="461952" lvl="1" indent="-285750" algn="just" defTabSz="914400">
              <a:lnSpc>
                <a:spcPct val="150000"/>
              </a:lnSpc>
              <a:buFont typeface="Wingdings" panose="05000000000000000000" pitchFamily="2" charset="2"/>
              <a:buChar char="§"/>
            </a:pPr>
            <a:endParaRPr lang="de-DE" sz="1400" dirty="0">
              <a:solidFill>
                <a:schemeClr val="bg1">
                  <a:lumMod val="50000"/>
                </a:schemeClr>
              </a:solidFill>
            </a:endParaRPr>
          </a:p>
          <a:p>
            <a:pPr marL="285750" indent="-285750" algn="just" defTabSz="914400">
              <a:lnSpc>
                <a:spcPct val="150000"/>
              </a:lnSpc>
              <a:buFont typeface="Wingdings" panose="05000000000000000000" pitchFamily="2" charset="2"/>
              <a:buChar char="§"/>
            </a:pPr>
            <a:endParaRPr lang="de-DE" sz="1600" dirty="0">
              <a:solidFill>
                <a:schemeClr val="bg1">
                  <a:lumMod val="50000"/>
                </a:schemeClr>
              </a:solidFill>
            </a:endParaRPr>
          </a:p>
        </p:txBody>
      </p:sp>
    </p:spTree>
    <p:extLst>
      <p:ext uri="{BB962C8B-B14F-4D97-AF65-F5344CB8AC3E}">
        <p14:creationId xmlns:p14="http://schemas.microsoft.com/office/powerpoint/2010/main" val="418042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CE58CB1E-F828-4F11-99E0-327109AF9DA4}" type="slidenum">
              <a:rPr lang="de-DE" smtClean="0"/>
              <a:pPr/>
              <a:t>5</a:t>
            </a:fld>
            <a:endParaRPr lang="de-DE"/>
          </a:p>
        </p:txBody>
      </p:sp>
      <p:sp>
        <p:nvSpPr>
          <p:cNvPr id="4" name="Text Placeholder 3"/>
          <p:cNvSpPr>
            <a:spLocks noGrp="1"/>
          </p:cNvSpPr>
          <p:nvPr>
            <p:ph type="body" sz="quarter" idx="13"/>
          </p:nvPr>
        </p:nvSpPr>
        <p:spPr/>
        <p:txBody>
          <a:bodyPr/>
          <a:lstStyle/>
          <a:p>
            <a:r>
              <a:rPr lang="en-US"/>
              <a:t>Organizational matters</a:t>
            </a:r>
            <a:endParaRPr lang="de-DE"/>
          </a:p>
        </p:txBody>
      </p:sp>
      <p:sp>
        <p:nvSpPr>
          <p:cNvPr id="5" name="Text Placeholder 4"/>
          <p:cNvSpPr>
            <a:spLocks noGrp="1"/>
          </p:cNvSpPr>
          <p:nvPr>
            <p:ph type="body" sz="quarter" idx="14"/>
          </p:nvPr>
        </p:nvSpPr>
        <p:spPr/>
        <p:txBody>
          <a:bodyPr/>
          <a:lstStyle/>
          <a:p>
            <a:r>
              <a:rPr lang="en-US" dirty="0"/>
              <a:t>Grading</a:t>
            </a:r>
            <a:endParaRPr lang="de-DE" dirty="0"/>
          </a:p>
        </p:txBody>
      </p:sp>
      <p:sp>
        <p:nvSpPr>
          <p:cNvPr id="7" name="Text Placeholder 4"/>
          <p:cNvSpPr txBox="1">
            <a:spLocks/>
          </p:cNvSpPr>
          <p:nvPr/>
        </p:nvSpPr>
        <p:spPr>
          <a:xfrm>
            <a:off x="655635" y="1260087"/>
            <a:ext cx="8117661" cy="1112410"/>
          </a:xfrm>
          <a:prstGeom prst="rect">
            <a:avLst/>
          </a:prstGeom>
        </p:spPr>
        <p:txBody>
          <a:bodyPr/>
          <a:lstStyle>
            <a:lvl1pPr algn="l" rtl="0" eaLnBrk="0" fontAlgn="base" hangingPunct="0">
              <a:lnSpc>
                <a:spcPct val="100000"/>
              </a:lnSpc>
              <a:spcBef>
                <a:spcPct val="0"/>
              </a:spcBef>
              <a:spcAft>
                <a:spcPct val="0"/>
              </a:spcAft>
              <a:defRPr sz="1800" kern="1200">
                <a:solidFill>
                  <a:schemeClr val="tx2"/>
                </a:solidFill>
                <a:latin typeface="+mn-lt"/>
                <a:ea typeface="+mn-ea"/>
                <a:cs typeface="+mn-cs"/>
              </a:defRPr>
            </a:lvl1pPr>
            <a:lvl2pPr marL="176202" indent="-176202"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41" indent="-184139"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30" indent="-177789"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30" indent="-176202"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443" indent="-228586" algn="l" defTabSz="91434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4" indent="-228586" algn="l" defTabSz="91434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6" indent="-228586" algn="l" defTabSz="91434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7" indent="-228586" algn="l" defTabSz="91434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defTabSz="914400">
              <a:buFont typeface="Wingdings" panose="05000000000000000000" pitchFamily="2" charset="2"/>
              <a:buChar char="§"/>
            </a:pPr>
            <a:r>
              <a:rPr lang="en-US" dirty="0" err="1">
                <a:solidFill>
                  <a:schemeClr val="bg1">
                    <a:lumMod val="50000"/>
                  </a:schemeClr>
                </a:solidFill>
              </a:rPr>
              <a:t>Homework+Tutorial</a:t>
            </a:r>
            <a:r>
              <a:rPr lang="en-US" dirty="0">
                <a:solidFill>
                  <a:schemeClr val="bg1">
                    <a:lumMod val="50000"/>
                  </a:schemeClr>
                </a:solidFill>
              </a:rPr>
              <a:t> Exercises: 	</a:t>
            </a:r>
            <a:r>
              <a:rPr lang="en-US" b="1" dirty="0"/>
              <a:t>40% </a:t>
            </a:r>
            <a:r>
              <a:rPr lang="en-US" dirty="0">
                <a:solidFill>
                  <a:schemeClr val="bg1">
                    <a:lumMod val="50000"/>
                  </a:schemeClr>
                </a:solidFill>
              </a:rPr>
              <a:t>(including solution scripts)</a:t>
            </a:r>
          </a:p>
          <a:p>
            <a:pPr marL="285750" indent="-285750" defTabSz="914400">
              <a:buFont typeface="Wingdings" panose="05000000000000000000" pitchFamily="2" charset="2"/>
              <a:buChar char="§"/>
            </a:pPr>
            <a:r>
              <a:rPr lang="en-US" dirty="0">
                <a:solidFill>
                  <a:schemeClr val="bg1">
                    <a:lumMod val="50000"/>
                  </a:schemeClr>
                </a:solidFill>
              </a:rPr>
              <a:t>Project presentation: 		</a:t>
            </a:r>
            <a:r>
              <a:rPr lang="en-US" b="1" dirty="0"/>
              <a:t>20%</a:t>
            </a:r>
            <a:endParaRPr lang="de-DE" b="1" dirty="0"/>
          </a:p>
          <a:p>
            <a:pPr marL="285750" indent="-285750" defTabSz="914400">
              <a:buFont typeface="Wingdings" panose="05000000000000000000" pitchFamily="2" charset="2"/>
              <a:buChar char="§"/>
            </a:pPr>
            <a:r>
              <a:rPr lang="en-US" dirty="0">
                <a:solidFill>
                  <a:schemeClr val="bg1">
                    <a:lumMod val="50000"/>
                  </a:schemeClr>
                </a:solidFill>
              </a:rPr>
              <a:t>Project report: 			</a:t>
            </a:r>
            <a:r>
              <a:rPr lang="en-US" b="1" dirty="0"/>
              <a:t>40% </a:t>
            </a:r>
            <a:r>
              <a:rPr lang="en-US" dirty="0">
                <a:solidFill>
                  <a:schemeClr val="bg1">
                    <a:lumMod val="50000"/>
                  </a:schemeClr>
                </a:solidFill>
              </a:rPr>
              <a:t>(in the form of formatted notebook)</a:t>
            </a:r>
            <a:endParaRPr lang="de-DE" dirty="0">
              <a:solidFill>
                <a:schemeClr val="bg1">
                  <a:lumMod val="50000"/>
                </a:schemeClr>
              </a:solidFill>
            </a:endParaRPr>
          </a:p>
        </p:txBody>
      </p:sp>
      <p:sp>
        <p:nvSpPr>
          <p:cNvPr id="8" name="Text Placeholder 4"/>
          <p:cNvSpPr txBox="1">
            <a:spLocks/>
          </p:cNvSpPr>
          <p:nvPr/>
        </p:nvSpPr>
        <p:spPr>
          <a:xfrm>
            <a:off x="655635" y="2969437"/>
            <a:ext cx="8117661" cy="1370445"/>
          </a:xfrm>
          <a:prstGeom prst="rect">
            <a:avLst/>
          </a:prstGeom>
        </p:spPr>
        <p:txBody>
          <a:bodyPr/>
          <a:lstStyle>
            <a:lvl1pPr algn="l" rtl="0" eaLnBrk="0" fontAlgn="base" hangingPunct="0">
              <a:lnSpc>
                <a:spcPct val="100000"/>
              </a:lnSpc>
              <a:spcBef>
                <a:spcPct val="0"/>
              </a:spcBef>
              <a:spcAft>
                <a:spcPct val="0"/>
              </a:spcAft>
              <a:defRPr sz="1800" kern="1200">
                <a:solidFill>
                  <a:schemeClr val="tx2"/>
                </a:solidFill>
                <a:latin typeface="+mn-lt"/>
                <a:ea typeface="+mn-ea"/>
                <a:cs typeface="+mn-cs"/>
              </a:defRPr>
            </a:lvl1pPr>
            <a:lvl2pPr marL="176202" indent="-176202"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41" indent="-184139"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30" indent="-177789"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30" indent="-176202"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443" indent="-228586" algn="l" defTabSz="91434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4" indent="-228586" algn="l" defTabSz="91434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6" indent="-228586" algn="l" defTabSz="91434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7" indent="-228586" algn="l" defTabSz="91434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defTabSz="914400">
              <a:lnSpc>
                <a:spcPct val="150000"/>
              </a:lnSpc>
              <a:buFont typeface="Arial" panose="020B0604020202020204" pitchFamily="34" charset="0"/>
              <a:buChar char="•"/>
            </a:pPr>
            <a:r>
              <a:rPr lang="en-US" dirty="0">
                <a:solidFill>
                  <a:schemeClr val="bg1">
                    <a:lumMod val="50000"/>
                  </a:schemeClr>
                </a:solidFill>
              </a:rPr>
              <a:t>There will be bonus for selected homework exercises.</a:t>
            </a:r>
          </a:p>
          <a:p>
            <a:pPr marL="461952" lvl="1" indent="-285750" defTabSz="914400">
              <a:lnSpc>
                <a:spcPct val="150000"/>
              </a:lnSpc>
              <a:buFont typeface="Arial" panose="020B0604020202020204" pitchFamily="34" charset="0"/>
              <a:buChar char="•"/>
            </a:pPr>
            <a:r>
              <a:rPr lang="en-US" dirty="0">
                <a:solidFill>
                  <a:schemeClr val="bg1">
                    <a:lumMod val="50000"/>
                  </a:schemeClr>
                </a:solidFill>
              </a:rPr>
              <a:t>Maximum of 10% bonus is possible.</a:t>
            </a:r>
          </a:p>
          <a:p>
            <a:pPr marL="285750" indent="-285750" defTabSz="914400">
              <a:lnSpc>
                <a:spcPct val="150000"/>
              </a:lnSpc>
              <a:buFont typeface="Arial" panose="020B0604020202020204" pitchFamily="34" charset="0"/>
              <a:buChar char="•"/>
            </a:pPr>
            <a:r>
              <a:rPr lang="en-US" dirty="0">
                <a:solidFill>
                  <a:schemeClr val="bg1">
                    <a:lumMod val="50000"/>
                  </a:schemeClr>
                </a:solidFill>
              </a:rPr>
              <a:t>No written examination.</a:t>
            </a:r>
            <a:endParaRPr lang="de-DE" dirty="0"/>
          </a:p>
        </p:txBody>
      </p:sp>
    </p:spTree>
    <p:extLst>
      <p:ext uri="{BB962C8B-B14F-4D97-AF65-F5344CB8AC3E}">
        <p14:creationId xmlns:p14="http://schemas.microsoft.com/office/powerpoint/2010/main" val="1575943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CE58CB1E-F828-4F11-99E0-327109AF9DA4}" type="slidenum">
              <a:rPr lang="de-DE" smtClean="0"/>
              <a:pPr/>
              <a:t>6</a:t>
            </a:fld>
            <a:endParaRPr lang="de-DE"/>
          </a:p>
        </p:txBody>
      </p:sp>
      <p:sp>
        <p:nvSpPr>
          <p:cNvPr id="4" name="Text Placeholder 3"/>
          <p:cNvSpPr>
            <a:spLocks noGrp="1"/>
          </p:cNvSpPr>
          <p:nvPr>
            <p:ph type="body" sz="quarter" idx="13"/>
          </p:nvPr>
        </p:nvSpPr>
        <p:spPr/>
        <p:txBody>
          <a:bodyPr/>
          <a:lstStyle/>
          <a:p>
            <a:r>
              <a:rPr lang="en-US"/>
              <a:t>Organizational matters</a:t>
            </a:r>
            <a:endParaRPr lang="de-DE"/>
          </a:p>
        </p:txBody>
      </p:sp>
      <p:sp>
        <p:nvSpPr>
          <p:cNvPr id="5" name="Text Placeholder 4"/>
          <p:cNvSpPr>
            <a:spLocks noGrp="1"/>
          </p:cNvSpPr>
          <p:nvPr>
            <p:ph type="body" sz="quarter" idx="14"/>
          </p:nvPr>
        </p:nvSpPr>
        <p:spPr/>
        <p:txBody>
          <a:bodyPr/>
          <a:lstStyle/>
          <a:p>
            <a:r>
              <a:rPr lang="en-US" dirty="0"/>
              <a:t>Quiz link</a:t>
            </a:r>
            <a:endParaRPr lang="de-DE" dirty="0"/>
          </a:p>
        </p:txBody>
      </p:sp>
      <p:sp>
        <p:nvSpPr>
          <p:cNvPr id="8" name="Text Placeholder 4"/>
          <p:cNvSpPr txBox="1">
            <a:spLocks/>
          </p:cNvSpPr>
          <p:nvPr/>
        </p:nvSpPr>
        <p:spPr>
          <a:xfrm>
            <a:off x="655637" y="1313522"/>
            <a:ext cx="8079290" cy="1017893"/>
          </a:xfrm>
          <a:prstGeom prst="rect">
            <a:avLst/>
          </a:prstGeom>
        </p:spPr>
        <p:txBody>
          <a:bodyPr/>
          <a:lstStyle>
            <a:lvl1pPr algn="l" rtl="0" eaLnBrk="0" fontAlgn="base" hangingPunct="0">
              <a:lnSpc>
                <a:spcPct val="100000"/>
              </a:lnSpc>
              <a:spcBef>
                <a:spcPct val="0"/>
              </a:spcBef>
              <a:spcAft>
                <a:spcPct val="0"/>
              </a:spcAft>
              <a:defRPr sz="1800" kern="1200">
                <a:solidFill>
                  <a:schemeClr val="tx2"/>
                </a:solidFill>
                <a:latin typeface="+mn-lt"/>
                <a:ea typeface="+mn-ea"/>
                <a:cs typeface="+mn-cs"/>
              </a:defRPr>
            </a:lvl1pPr>
            <a:lvl2pPr marL="176202" indent="-176202"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41" indent="-184139"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30" indent="-177789"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30" indent="-176202"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443" indent="-228586" algn="l" defTabSz="91434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4" indent="-228586" algn="l" defTabSz="91434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6" indent="-228586" algn="l" defTabSz="91434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7" indent="-228586" algn="l" defTabSz="91434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defTabSz="914400">
              <a:lnSpc>
                <a:spcPct val="150000"/>
              </a:lnSpc>
              <a:buFont typeface="Arial" panose="020B0604020202020204" pitchFamily="34" charset="0"/>
              <a:buChar char="•"/>
            </a:pPr>
            <a:r>
              <a:rPr lang="en-US" dirty="0">
                <a:solidFill>
                  <a:schemeClr val="bg1">
                    <a:lumMod val="50000"/>
                  </a:schemeClr>
                </a:solidFill>
              </a:rPr>
              <a:t>There is a quiz about learned concepts after each lecture.</a:t>
            </a:r>
          </a:p>
          <a:p>
            <a:pPr marL="285750" indent="-285750" defTabSz="914400">
              <a:lnSpc>
                <a:spcPct val="150000"/>
              </a:lnSpc>
              <a:buFont typeface="Arial" panose="020B0604020202020204" pitchFamily="34" charset="0"/>
              <a:buChar char="•"/>
            </a:pPr>
            <a:r>
              <a:rPr lang="de-DE" dirty="0">
                <a:solidFill>
                  <a:schemeClr val="bg1">
                    <a:lumMod val="50000"/>
                  </a:schemeClr>
                </a:solidFill>
              </a:rPr>
              <a:t>A </a:t>
            </a:r>
            <a:r>
              <a:rPr lang="de-DE" dirty="0" err="1">
                <a:solidFill>
                  <a:schemeClr val="bg1">
                    <a:lumMod val="50000"/>
                  </a:schemeClr>
                </a:solidFill>
              </a:rPr>
              <a:t>smartphone</a:t>
            </a:r>
            <a:r>
              <a:rPr lang="de-DE" dirty="0">
                <a:solidFill>
                  <a:schemeClr val="bg1">
                    <a:lumMod val="50000"/>
                  </a:schemeClr>
                </a:solidFill>
              </a:rPr>
              <a:t>/</a:t>
            </a:r>
            <a:r>
              <a:rPr lang="de-DE" dirty="0" err="1">
                <a:solidFill>
                  <a:schemeClr val="bg1">
                    <a:lumMod val="50000"/>
                  </a:schemeClr>
                </a:solidFill>
              </a:rPr>
              <a:t>laptop</a:t>
            </a:r>
            <a:r>
              <a:rPr lang="de-DE" dirty="0">
                <a:solidFill>
                  <a:schemeClr val="bg1">
                    <a:lumMod val="50000"/>
                  </a:schemeClr>
                </a:solidFill>
              </a:rPr>
              <a:t> </a:t>
            </a:r>
            <a:r>
              <a:rPr lang="de-DE" dirty="0" err="1">
                <a:solidFill>
                  <a:schemeClr val="bg1">
                    <a:lumMod val="50000"/>
                  </a:schemeClr>
                </a:solidFill>
              </a:rPr>
              <a:t>is</a:t>
            </a:r>
            <a:r>
              <a:rPr lang="de-DE" dirty="0">
                <a:solidFill>
                  <a:schemeClr val="bg1">
                    <a:lumMod val="50000"/>
                  </a:schemeClr>
                </a:solidFill>
              </a:rPr>
              <a:t> </a:t>
            </a:r>
            <a:r>
              <a:rPr lang="de-DE" dirty="0" err="1">
                <a:solidFill>
                  <a:schemeClr val="bg1">
                    <a:lumMod val="50000"/>
                  </a:schemeClr>
                </a:solidFill>
              </a:rPr>
              <a:t>required</a:t>
            </a:r>
            <a:r>
              <a:rPr lang="de-DE" dirty="0">
                <a:solidFill>
                  <a:schemeClr val="bg1">
                    <a:lumMod val="50000"/>
                  </a:schemeClr>
                </a:solidFill>
              </a:rPr>
              <a:t> </a:t>
            </a:r>
            <a:r>
              <a:rPr lang="de-DE" dirty="0" err="1">
                <a:solidFill>
                  <a:schemeClr val="bg1">
                    <a:lumMod val="50000"/>
                  </a:schemeClr>
                </a:solidFill>
              </a:rPr>
              <a:t>to</a:t>
            </a:r>
            <a:r>
              <a:rPr lang="de-DE" dirty="0">
                <a:solidFill>
                  <a:schemeClr val="bg1">
                    <a:lumMod val="50000"/>
                  </a:schemeClr>
                </a:solidFill>
              </a:rPr>
              <a:t> </a:t>
            </a:r>
            <a:r>
              <a:rPr lang="de-DE" dirty="0" err="1">
                <a:solidFill>
                  <a:schemeClr val="bg1">
                    <a:lumMod val="50000"/>
                  </a:schemeClr>
                </a:solidFill>
              </a:rPr>
              <a:t>participate</a:t>
            </a:r>
            <a:r>
              <a:rPr lang="de-DE" dirty="0">
                <a:solidFill>
                  <a:schemeClr val="bg1">
                    <a:lumMod val="50000"/>
                  </a:schemeClr>
                </a:solidFill>
              </a:rPr>
              <a:t>.</a:t>
            </a:r>
          </a:p>
        </p:txBody>
      </p:sp>
    </p:spTree>
    <p:extLst>
      <p:ext uri="{BB962C8B-B14F-4D97-AF65-F5344CB8AC3E}">
        <p14:creationId xmlns:p14="http://schemas.microsoft.com/office/powerpoint/2010/main" val="2773408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CE58CB1E-F828-4F11-99E0-327109AF9DA4}" type="slidenum">
              <a:rPr lang="de-DE" smtClean="0"/>
              <a:pPr/>
              <a:t>7</a:t>
            </a:fld>
            <a:endParaRPr lang="de-DE"/>
          </a:p>
        </p:txBody>
      </p:sp>
      <p:sp>
        <p:nvSpPr>
          <p:cNvPr id="4" name="Text Placeholder 3"/>
          <p:cNvSpPr>
            <a:spLocks noGrp="1"/>
          </p:cNvSpPr>
          <p:nvPr>
            <p:ph type="body" sz="quarter" idx="13"/>
          </p:nvPr>
        </p:nvSpPr>
        <p:spPr/>
        <p:txBody>
          <a:bodyPr/>
          <a:lstStyle/>
          <a:p>
            <a:r>
              <a:rPr lang="en-US" dirty="0">
                <a:solidFill>
                  <a:srgbClr val="FF0000"/>
                </a:solidFill>
              </a:rPr>
              <a:t>AI-assisted Programming!!!</a:t>
            </a:r>
            <a:endParaRPr lang="de-DE" dirty="0">
              <a:solidFill>
                <a:srgbClr val="FF0000"/>
              </a:solidFill>
            </a:endParaRPr>
          </a:p>
        </p:txBody>
      </p:sp>
      <p:sp>
        <p:nvSpPr>
          <p:cNvPr id="8" name="Text Placeholder 4"/>
          <p:cNvSpPr txBox="1">
            <a:spLocks/>
          </p:cNvSpPr>
          <p:nvPr/>
        </p:nvSpPr>
        <p:spPr>
          <a:xfrm>
            <a:off x="655638" y="1041516"/>
            <a:ext cx="8079290" cy="1017893"/>
          </a:xfrm>
          <a:prstGeom prst="rect">
            <a:avLst/>
          </a:prstGeom>
        </p:spPr>
        <p:txBody>
          <a:bodyPr/>
          <a:lstStyle>
            <a:lvl1pPr algn="l" rtl="0" eaLnBrk="0" fontAlgn="base" hangingPunct="0">
              <a:lnSpc>
                <a:spcPct val="100000"/>
              </a:lnSpc>
              <a:spcBef>
                <a:spcPct val="0"/>
              </a:spcBef>
              <a:spcAft>
                <a:spcPct val="0"/>
              </a:spcAft>
              <a:defRPr sz="1800" kern="1200">
                <a:solidFill>
                  <a:schemeClr val="tx2"/>
                </a:solidFill>
                <a:latin typeface="+mn-lt"/>
                <a:ea typeface="+mn-ea"/>
                <a:cs typeface="+mn-cs"/>
              </a:defRPr>
            </a:lvl1pPr>
            <a:lvl2pPr marL="176202" indent="-176202"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41" indent="-184139"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30" indent="-177789"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30" indent="-176202"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443" indent="-228586" algn="l" defTabSz="91434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4" indent="-228586" algn="l" defTabSz="91434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6" indent="-228586" algn="l" defTabSz="91434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7" indent="-228586" algn="l" defTabSz="91434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lnSpc>
                <a:spcPct val="150000"/>
              </a:lnSpc>
            </a:pPr>
            <a:r>
              <a:rPr lang="en-US" altLang="zh-CN" sz="1000" b="0" i="0" dirty="0">
                <a:solidFill>
                  <a:srgbClr val="1F2328"/>
                </a:solidFill>
                <a:effectLst/>
                <a:highlight>
                  <a:srgbClr val="FFFFFF"/>
                </a:highlight>
              </a:rPr>
              <a:t>Let's be crystal clear: You are professional programmers. Professional programmers use the internet (ChatGPT, </a:t>
            </a:r>
            <a:r>
              <a:rPr lang="en-US" altLang="zh-CN" sz="1000" b="0" i="0" dirty="0" err="1">
                <a:solidFill>
                  <a:srgbClr val="1F2328"/>
                </a:solidFill>
                <a:effectLst/>
                <a:highlight>
                  <a:srgbClr val="FFFFFF"/>
                </a:highlight>
              </a:rPr>
              <a:t>Stackoverflow</a:t>
            </a:r>
            <a:r>
              <a:rPr lang="en-US" altLang="zh-CN" sz="1000" b="0" i="0" dirty="0">
                <a:solidFill>
                  <a:srgbClr val="1F2328"/>
                </a:solidFill>
                <a:effectLst/>
                <a:highlight>
                  <a:srgbClr val="FFFFFF"/>
                </a:highlight>
              </a:rPr>
              <a:t>, Blogs, </a:t>
            </a:r>
            <a:r>
              <a:rPr lang="en-US" altLang="zh-CN" sz="1000" b="0" i="0" dirty="0" err="1">
                <a:solidFill>
                  <a:srgbClr val="1F2328"/>
                </a:solidFill>
                <a:effectLst/>
                <a:highlight>
                  <a:srgbClr val="FFFFFF"/>
                </a:highlight>
              </a:rPr>
              <a:t>Github</a:t>
            </a:r>
            <a:r>
              <a:rPr lang="en-US" altLang="zh-CN" sz="1000" b="0" i="0" dirty="0">
                <a:solidFill>
                  <a:srgbClr val="1F2328"/>
                </a:solidFill>
                <a:effectLst/>
                <a:highlight>
                  <a:srgbClr val="FFFFFF"/>
                </a:highlight>
              </a:rPr>
              <a:t>, </a:t>
            </a:r>
            <a:r>
              <a:rPr lang="en-US" altLang="zh-CN" sz="1000" b="0" i="0" dirty="0" err="1">
                <a:solidFill>
                  <a:srgbClr val="1F2328"/>
                </a:solidFill>
                <a:effectLst/>
                <a:highlight>
                  <a:srgbClr val="FFFFFF"/>
                </a:highlight>
              </a:rPr>
              <a:t>etc</a:t>
            </a:r>
            <a:r>
              <a:rPr lang="en-US" altLang="zh-CN" sz="1000" b="0" i="0" dirty="0">
                <a:solidFill>
                  <a:srgbClr val="1F2328"/>
                </a:solidFill>
                <a:effectLst/>
                <a:highlight>
                  <a:srgbClr val="FFFFFF"/>
                </a:highlight>
              </a:rPr>
              <a:t>) to find solutions to programming problems roughly every 5 minutes. I'm not asking you to ignore the perfectly valid and highly beneficial resources at your disposal when programming for this course; I want you to develop programming skills that include real-world research techniques. However, I am asking three things:</a:t>
            </a:r>
          </a:p>
          <a:p>
            <a:pPr algn="l">
              <a:lnSpc>
                <a:spcPct val="150000"/>
              </a:lnSpc>
              <a:buFont typeface="+mj-lt"/>
              <a:buAutoNum type="arabicPeriod"/>
            </a:pPr>
            <a:r>
              <a:rPr lang="en-US" altLang="zh-CN" sz="1000" b="1" i="0" dirty="0">
                <a:solidFill>
                  <a:srgbClr val="1F2328"/>
                </a:solidFill>
                <a:effectLst/>
                <a:highlight>
                  <a:srgbClr val="FFFFFF"/>
                </a:highlight>
              </a:rPr>
              <a:t>DO NOT</a:t>
            </a:r>
            <a:r>
              <a:rPr lang="en-US" altLang="zh-CN" sz="1000" b="0" i="0" dirty="0">
                <a:solidFill>
                  <a:srgbClr val="1F2328"/>
                </a:solidFill>
                <a:effectLst/>
                <a:highlight>
                  <a:srgbClr val="FFFFFF"/>
                </a:highlight>
              </a:rPr>
              <a:t> copy and paste code directly from </a:t>
            </a:r>
            <a:r>
              <a:rPr lang="en-US" altLang="zh-CN" sz="1000" b="0" i="0" dirty="0" err="1">
                <a:solidFill>
                  <a:srgbClr val="1F2328"/>
                </a:solidFill>
                <a:effectLst/>
                <a:highlight>
                  <a:srgbClr val="FFFFFF"/>
                </a:highlight>
              </a:rPr>
              <a:t>Stackoverflow</a:t>
            </a:r>
            <a:r>
              <a:rPr lang="en-US" altLang="zh-CN" sz="1000" b="0" i="0" dirty="0">
                <a:solidFill>
                  <a:srgbClr val="1F2328"/>
                </a:solidFill>
                <a:effectLst/>
                <a:highlight>
                  <a:srgbClr val="FFFFFF"/>
                </a:highlight>
              </a:rPr>
              <a:t>, or any other internet resource. This counts as cheating, see above section of the syllabus. Instead, use solutions found in the Internet as reference implementations to study and help craft your own solution.</a:t>
            </a:r>
          </a:p>
          <a:p>
            <a:pPr algn="l">
              <a:lnSpc>
                <a:spcPct val="150000"/>
              </a:lnSpc>
              <a:buFont typeface="+mj-lt"/>
              <a:buAutoNum type="arabicPeriod"/>
            </a:pPr>
            <a:r>
              <a:rPr lang="en-US" altLang="zh-CN" sz="1000" b="1" i="0" dirty="0">
                <a:solidFill>
                  <a:srgbClr val="1F2328"/>
                </a:solidFill>
                <a:effectLst/>
                <a:highlight>
                  <a:srgbClr val="FFFFFF"/>
                </a:highlight>
              </a:rPr>
              <a:t>DO</a:t>
            </a:r>
            <a:r>
              <a:rPr lang="en-US" altLang="zh-CN" sz="1000" b="0" i="0" dirty="0">
                <a:solidFill>
                  <a:srgbClr val="1F2328"/>
                </a:solidFill>
                <a:effectLst/>
                <a:highlight>
                  <a:srgbClr val="FFFFFF"/>
                </a:highlight>
              </a:rPr>
              <a:t> attempt to solve all problems by yourself before looking up external resources - this exercise will engage your analytical mind and force you to understand the problem better. Ultimately, the value you get from this course is up to you, but I'd like to see every student learn every topic to the best of their ability.</a:t>
            </a:r>
          </a:p>
          <a:p>
            <a:pPr algn="l">
              <a:lnSpc>
                <a:spcPct val="150000"/>
              </a:lnSpc>
              <a:buFont typeface="+mj-lt"/>
              <a:buAutoNum type="arabicPeriod"/>
            </a:pPr>
            <a:r>
              <a:rPr lang="en-US" altLang="zh-CN" sz="1000" b="1" i="0" dirty="0">
                <a:solidFill>
                  <a:srgbClr val="1F2328"/>
                </a:solidFill>
                <a:effectLst/>
                <a:highlight>
                  <a:srgbClr val="FFFFFF"/>
                </a:highlight>
              </a:rPr>
              <a:t>DO</a:t>
            </a:r>
            <a:r>
              <a:rPr lang="en-US" altLang="zh-CN" sz="1000" b="0" i="0" dirty="0">
                <a:solidFill>
                  <a:srgbClr val="1F2328"/>
                </a:solidFill>
                <a:effectLst/>
                <a:highlight>
                  <a:srgbClr val="FFFFFF"/>
                </a:highlight>
              </a:rPr>
              <a:t> completely understand any code you write. This means that if you are stuck and go to the internet for help, you do not just transcribe code, you study and understand an external solution to the extent that you can implement the same algorithm independently. Trust me, this approach makes a huge difference in improving you as a software engineer. Also, if you ever have a question on a grade for a project, I will ask you to explain your code to me. If you can't, I can't trust that you actually solved the problem.</a:t>
            </a:r>
          </a:p>
          <a:p>
            <a:pPr algn="l">
              <a:lnSpc>
                <a:spcPct val="150000"/>
              </a:lnSpc>
            </a:pPr>
            <a:r>
              <a:rPr lang="en-US" altLang="zh-CN" sz="1000" b="0" i="0" dirty="0">
                <a:solidFill>
                  <a:srgbClr val="1F2328"/>
                </a:solidFill>
                <a:effectLst/>
                <a:highlight>
                  <a:srgbClr val="FFFFFF"/>
                </a:highlight>
              </a:rPr>
              <a:t>Again, it’s up to you to get all the value you can from this course. This material is extremely valuable to software engineers in the field, and will serve you well if you give it all you've got.</a:t>
            </a:r>
          </a:p>
          <a:p>
            <a:pPr marL="285750" indent="-285750" defTabSz="914400">
              <a:lnSpc>
                <a:spcPct val="150000"/>
              </a:lnSpc>
              <a:buFont typeface="Arial" panose="020B0604020202020204" pitchFamily="34" charset="0"/>
              <a:buChar char="•"/>
            </a:pPr>
            <a:endParaRPr lang="de-DE" sz="1000" dirty="0">
              <a:solidFill>
                <a:schemeClr val="bg1">
                  <a:lumMod val="50000"/>
                </a:schemeClr>
              </a:solidFill>
            </a:endParaRPr>
          </a:p>
        </p:txBody>
      </p:sp>
    </p:spTree>
    <p:extLst>
      <p:ext uri="{BB962C8B-B14F-4D97-AF65-F5344CB8AC3E}">
        <p14:creationId xmlns:p14="http://schemas.microsoft.com/office/powerpoint/2010/main" val="2152237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CE58CB1E-F828-4F11-99E0-327109AF9DA4}" type="slidenum">
              <a:rPr lang="de-DE" smtClean="0"/>
              <a:pPr/>
              <a:t>8</a:t>
            </a:fld>
            <a:endParaRPr lang="de-DE"/>
          </a:p>
        </p:txBody>
      </p:sp>
      <p:sp>
        <p:nvSpPr>
          <p:cNvPr id="3" name="Text Placeholder 2"/>
          <p:cNvSpPr>
            <a:spLocks noGrp="1"/>
          </p:cNvSpPr>
          <p:nvPr>
            <p:ph type="body" sz="quarter" idx="13"/>
          </p:nvPr>
        </p:nvSpPr>
        <p:spPr>
          <a:xfrm>
            <a:off x="1155041" y="2060331"/>
            <a:ext cx="6853237" cy="830580"/>
          </a:xfrm>
        </p:spPr>
        <p:txBody>
          <a:bodyPr/>
          <a:lstStyle/>
          <a:p>
            <a:pPr algn="ctr"/>
            <a:r>
              <a:rPr lang="en-US" sz="4800" dirty="0"/>
              <a:t>Questions?</a:t>
            </a:r>
            <a:endParaRPr lang="en-GB" sz="4800" dirty="0"/>
          </a:p>
        </p:txBody>
      </p:sp>
    </p:spTree>
    <p:extLst>
      <p:ext uri="{BB962C8B-B14F-4D97-AF65-F5344CB8AC3E}">
        <p14:creationId xmlns:p14="http://schemas.microsoft.com/office/powerpoint/2010/main" val="220352268"/>
      </p:ext>
    </p:extLst>
  </p:cSld>
  <p:clrMapOvr>
    <a:masterClrMapping/>
  </p:clrMapOvr>
</p:sld>
</file>

<file path=ppt/theme/theme1.xml><?xml version="1.0" encoding="utf-8"?>
<a:theme xmlns:a="http://schemas.openxmlformats.org/drawingml/2006/main" name="Kapiteltrenner blau">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1" id="{71F9E29F-9B65-4C06-A32E-848D689232B9}" vid="{D62E0DEB-27C1-4887-9BB6-4AC5FC555B7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90</TotalTime>
  <Words>720</Words>
  <Application>Microsoft Office PowerPoint</Application>
  <PresentationFormat>On-screen Show (16:9)</PresentationFormat>
  <Paragraphs>82</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TUM Neue Helvetica 55 Regular</vt:lpstr>
      <vt:lpstr>Arial</vt:lpstr>
      <vt:lpstr>Calibri</vt:lpstr>
      <vt:lpstr>Segoe UI</vt:lpstr>
      <vt:lpstr>Symbol</vt:lpstr>
      <vt:lpstr>Wingdings</vt:lpstr>
      <vt:lpstr>Kapiteltrenner blau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One Skill</dc:creator>
  <cp:keywords/>
  <dc:description/>
  <cp:lastModifiedBy>Maotong Sun</cp:lastModifiedBy>
  <cp:revision>720</cp:revision>
  <cp:lastPrinted>2022-06-14T12:17:59Z</cp:lastPrinted>
  <dcterms:created xsi:type="dcterms:W3CDTF">2021-02-01T18:44:11Z</dcterms:created>
  <dcterms:modified xsi:type="dcterms:W3CDTF">2024-04-08T20:26:01Z</dcterms:modified>
  <cp:category/>
</cp:coreProperties>
</file>