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0"/>
  </p:notesMasterIdLst>
  <p:sldIdLst>
    <p:sldId id="287" r:id="rId2"/>
    <p:sldId id="290" r:id="rId3"/>
    <p:sldId id="300" r:id="rId4"/>
    <p:sldId id="291" r:id="rId5"/>
    <p:sldId id="299" r:id="rId6"/>
    <p:sldId id="296" r:id="rId7"/>
    <p:sldId id="295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5" r:id="rId24"/>
    <p:sldId id="318" r:id="rId25"/>
    <p:sldId id="319" r:id="rId26"/>
    <p:sldId id="320" r:id="rId27"/>
    <p:sldId id="321" r:id="rId28"/>
    <p:sldId id="322" r:id="rId29"/>
  </p:sldIdLst>
  <p:sldSz cx="9144000" cy="5143500" type="screen16x9"/>
  <p:notesSz cx="6797675" cy="9926638"/>
  <p:defaultTextStyle>
    <a:defPPr>
      <a:defRPr lang="en-US"/>
    </a:defPPr>
    <a:lvl1pPr marL="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45B"/>
    <a:srgbClr val="614A3D"/>
    <a:srgbClr val="2E75B6"/>
    <a:srgbClr val="0080C0"/>
    <a:srgbClr val="808080"/>
    <a:srgbClr val="EC4F30"/>
    <a:srgbClr val="0065BD"/>
    <a:srgbClr val="F3F3F3"/>
    <a:srgbClr val="FFFFFF"/>
    <a:srgbClr val="0CB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25BB6-2933-0249-B13F-FB79E13F9C48}" v="44" dt="2021-05-04T17:41:08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81224" autoAdjust="0"/>
  </p:normalViewPr>
  <p:slideViewPr>
    <p:cSldViewPr snapToGrid="0">
      <p:cViewPr varScale="1">
        <p:scale>
          <a:sx n="132" d="100"/>
          <a:sy n="132" d="100"/>
        </p:scale>
        <p:origin x="557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51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30E59BBC-3350-446B-BDB2-D789C529EDE5}"/>
    <pc:docChg chg="undo custSel addSld delSld modSld modMainMaster">
      <pc:chgData name="One Skill" userId="8d49c830ac36a521" providerId="LiveId" clId="{30E59BBC-3350-446B-BDB2-D789C529EDE5}" dt="2021-02-07T15:18:20.596" v="539"/>
      <pc:docMkLst>
        <pc:docMk/>
      </pc:docMkLst>
      <pc:sldChg chg="addSp delSp modSp new del mod modClrScheme chgLayout">
        <pc:chgData name="One Skill" userId="8d49c830ac36a521" providerId="LiveId" clId="{30E59BBC-3350-446B-BDB2-D789C529EDE5}" dt="2021-02-07T14:48:33.182" v="74" actId="47"/>
        <pc:sldMkLst>
          <pc:docMk/>
          <pc:sldMk cId="1056427786" sldId="258"/>
        </pc:sldMkLst>
        <pc:spChg chg="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2" creationId="{F97DB6EA-01A0-4D6F-8674-A70E46B80DE7}"/>
          </ac:spMkLst>
        </pc:spChg>
        <pc:spChg chg="del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3" creationId="{EA797A56-756C-4796-9DFF-562FF2844780}"/>
          </ac:spMkLst>
        </pc:spChg>
        <pc:spChg chg="del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4" creationId="{C1BDEDE0-1B3D-4976-B09F-697BC4DBEB8B}"/>
          </ac:spMkLst>
        </pc:spChg>
        <pc:spChg chg="del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5" creationId="{D334EC6C-76C4-4F46-88EC-AEA3CD5FAD83}"/>
          </ac:spMkLst>
        </pc:spChg>
        <pc:spChg chg="add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6" creationId="{AF9431B4-D5ED-4A01-A0A8-02EBFBC23E62}"/>
          </ac:spMkLst>
        </pc:spChg>
        <pc:spChg chg="add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7" creationId="{815F27E0-DDD5-4A7E-B99C-70CD5C3558C2}"/>
          </ac:spMkLst>
        </pc:spChg>
        <pc:spChg chg="add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8" creationId="{ADF98040-3EE8-41A0-AA5B-48E87F7C4A37}"/>
          </ac:spMkLst>
        </pc:spChg>
      </pc:sldChg>
      <pc:sldChg chg="addSp delSp modSp new del mod modClrScheme chgLayout">
        <pc:chgData name="One Skill" userId="8d49c830ac36a521" providerId="LiveId" clId="{30E59BBC-3350-446B-BDB2-D789C529EDE5}" dt="2021-02-07T14:50:25.356" v="106" actId="47"/>
        <pc:sldMkLst>
          <pc:docMk/>
          <pc:sldMk cId="1255890131" sldId="258"/>
        </pc:sldMkLst>
        <pc:spChg chg="mod ord">
          <ac:chgData name="One Skill" userId="8d49c830ac36a521" providerId="LiveId" clId="{30E59BBC-3350-446B-BDB2-D789C529EDE5}" dt="2021-02-07T14:48:40.526" v="76" actId="700"/>
          <ac:spMkLst>
            <pc:docMk/>
            <pc:sldMk cId="1255890131" sldId="258"/>
            <ac:spMk id="2" creationId="{3DA65AA0-237D-49AB-B407-857BFEF649E3}"/>
          </ac:spMkLst>
        </pc:spChg>
        <pc:spChg chg="del mod ord">
          <ac:chgData name="One Skill" userId="8d49c830ac36a521" providerId="LiveId" clId="{30E59BBC-3350-446B-BDB2-D789C529EDE5}" dt="2021-02-07T14:48:40.526" v="76" actId="700"/>
          <ac:spMkLst>
            <pc:docMk/>
            <pc:sldMk cId="1255890131" sldId="258"/>
            <ac:spMk id="3" creationId="{0918801A-8F61-48CA-ACE7-3BCA6C471004}"/>
          </ac:spMkLst>
        </pc:spChg>
        <pc:spChg chg="del mod ord">
          <ac:chgData name="One Skill" userId="8d49c830ac36a521" providerId="LiveId" clId="{30E59BBC-3350-446B-BDB2-D789C529EDE5}" dt="2021-02-07T14:48:40.526" v="76" actId="700"/>
          <ac:spMkLst>
            <pc:docMk/>
            <pc:sldMk cId="1255890131" sldId="258"/>
            <ac:spMk id="4" creationId="{5EC2EE4B-C075-48E1-B3D1-A1954CF14310}"/>
          </ac:spMkLst>
        </pc:spChg>
        <pc:spChg chg="del mod ord">
          <ac:chgData name="One Skill" userId="8d49c830ac36a521" providerId="LiveId" clId="{30E59BBC-3350-446B-BDB2-D789C529EDE5}" dt="2021-02-07T14:48:40.526" v="76" actId="700"/>
          <ac:spMkLst>
            <pc:docMk/>
            <pc:sldMk cId="1255890131" sldId="258"/>
            <ac:spMk id="5" creationId="{5BFA4230-A7B5-4465-9D97-91D8A42F2D2B}"/>
          </ac:spMkLst>
        </pc:spChg>
        <pc:spChg chg="add mod ord">
          <ac:chgData name="One Skill" userId="8d49c830ac36a521" providerId="LiveId" clId="{30E59BBC-3350-446B-BDB2-D789C529EDE5}" dt="2021-02-07T14:49:13.766" v="93" actId="20577"/>
          <ac:spMkLst>
            <pc:docMk/>
            <pc:sldMk cId="1255890131" sldId="258"/>
            <ac:spMk id="6" creationId="{9BAF68B2-E8D9-4388-9538-9715BA2004F1}"/>
          </ac:spMkLst>
        </pc:spChg>
        <pc:spChg chg="add mod ord">
          <ac:chgData name="One Skill" userId="8d49c830ac36a521" providerId="LiveId" clId="{30E59BBC-3350-446B-BDB2-D789C529EDE5}" dt="2021-02-07T14:49:26.275" v="105" actId="207"/>
          <ac:spMkLst>
            <pc:docMk/>
            <pc:sldMk cId="1255890131" sldId="258"/>
            <ac:spMk id="7" creationId="{98460AE6-96F4-4800-B62A-A7B04C2F98F3}"/>
          </ac:spMkLst>
        </pc:spChg>
        <pc:spChg chg="add del mod ord">
          <ac:chgData name="One Skill" userId="8d49c830ac36a521" providerId="LiveId" clId="{30E59BBC-3350-446B-BDB2-D789C529EDE5}" dt="2021-02-07T14:49:04.530" v="77" actId="931"/>
          <ac:spMkLst>
            <pc:docMk/>
            <pc:sldMk cId="1255890131" sldId="258"/>
            <ac:spMk id="8" creationId="{0BFB8FB4-D1D9-4DD4-9C34-7D00B1060725}"/>
          </ac:spMkLst>
        </pc:spChg>
        <pc:picChg chg="add mod">
          <ac:chgData name="One Skill" userId="8d49c830ac36a521" providerId="LiveId" clId="{30E59BBC-3350-446B-BDB2-D789C529EDE5}" dt="2021-02-07T14:49:05.620" v="79" actId="962"/>
          <ac:picMkLst>
            <pc:docMk/>
            <pc:sldMk cId="1255890131" sldId="258"/>
            <ac:picMk id="10" creationId="{A407BC8D-8402-4D0B-8B8D-D3846B557526}"/>
          </ac:picMkLst>
        </pc:picChg>
      </pc:sldChg>
      <pc:sldChg chg="addSp delSp modSp new del mod modClrScheme chgLayout">
        <pc:chgData name="One Skill" userId="8d49c830ac36a521" providerId="LiveId" clId="{30E59BBC-3350-446B-BDB2-D789C529EDE5}" dt="2021-02-07T14:41:05.520" v="32" actId="680"/>
        <pc:sldMkLst>
          <pc:docMk/>
          <pc:sldMk cId="2458435828" sldId="258"/>
        </pc:sldMkLst>
        <pc:spChg chg="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2" creationId="{18808BC5-E5F6-4D1A-A190-5C559EB2657E}"/>
          </ac:spMkLst>
        </pc:spChg>
        <pc:spChg chg="add del 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3" creationId="{69F46F19-FD9C-41D1-B470-BFD000BB703D}"/>
          </ac:spMkLst>
        </pc:spChg>
        <pc:spChg chg="add del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4" creationId="{2E5DC5AF-B307-41AA-AC4F-FE3FB3B77DF0}"/>
          </ac:spMkLst>
        </pc:spChg>
        <pc:spChg chg="add del 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5" creationId="{7AD9A3F3-CA22-46A3-92BB-75B79988BD97}"/>
          </ac:spMkLst>
        </pc:spChg>
        <pc:spChg chg="add del 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6" creationId="{E3AA9B19-B6D0-45F8-8F61-1F3BAEA4137A}"/>
          </ac:spMkLst>
        </pc:spChg>
        <pc:spChg chg="add del 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7" creationId="{D82219D6-DE25-485F-AF0E-FBD250B5E246}"/>
          </ac:spMkLst>
        </pc:spChg>
      </pc:sldChg>
      <pc:sldChg chg="addSp delSp modSp new mod modClrScheme modAnim chgLayout">
        <pc:chgData name="One Skill" userId="8d49c830ac36a521" providerId="LiveId" clId="{30E59BBC-3350-446B-BDB2-D789C529EDE5}" dt="2021-02-07T15:10:35.560" v="254"/>
        <pc:sldMkLst>
          <pc:docMk/>
          <pc:sldMk cId="2989142615" sldId="258"/>
        </pc:sldMkLst>
        <pc:spChg chg="mod ord">
          <ac:chgData name="One Skill" userId="8d49c830ac36a521" providerId="LiveId" clId="{30E59BBC-3350-446B-BDB2-D789C529EDE5}" dt="2021-02-07T14:55:39.821" v="135" actId="700"/>
          <ac:spMkLst>
            <pc:docMk/>
            <pc:sldMk cId="2989142615" sldId="258"/>
            <ac:spMk id="2" creationId="{D6955CF0-4F54-4B1D-833C-06B99871CF24}"/>
          </ac:spMkLst>
        </pc:spChg>
        <pc:spChg chg="del mod ord">
          <ac:chgData name="One Skill" userId="8d49c830ac36a521" providerId="LiveId" clId="{30E59BBC-3350-446B-BDB2-D789C529EDE5}" dt="2021-02-07T14:55:39.821" v="135" actId="700"/>
          <ac:spMkLst>
            <pc:docMk/>
            <pc:sldMk cId="2989142615" sldId="258"/>
            <ac:spMk id="3" creationId="{03E98BF9-D4EC-43EB-9D50-E04226B8C4F6}"/>
          </ac:spMkLst>
        </pc:spChg>
        <pc:spChg chg="del mod ord">
          <ac:chgData name="One Skill" userId="8d49c830ac36a521" providerId="LiveId" clId="{30E59BBC-3350-446B-BDB2-D789C529EDE5}" dt="2021-02-07T14:55:39.821" v="135" actId="700"/>
          <ac:spMkLst>
            <pc:docMk/>
            <pc:sldMk cId="2989142615" sldId="258"/>
            <ac:spMk id="4" creationId="{708D1C95-9EFE-4A36-B825-413CE4012B27}"/>
          </ac:spMkLst>
        </pc:spChg>
        <pc:spChg chg="del mod ord">
          <ac:chgData name="One Skill" userId="8d49c830ac36a521" providerId="LiveId" clId="{30E59BBC-3350-446B-BDB2-D789C529EDE5}" dt="2021-02-07T14:55:39.821" v="135" actId="700"/>
          <ac:spMkLst>
            <pc:docMk/>
            <pc:sldMk cId="2989142615" sldId="258"/>
            <ac:spMk id="5" creationId="{4430DA13-A1C0-4B0D-AE46-AE57BBB2B3E1}"/>
          </ac:spMkLst>
        </pc:spChg>
        <pc:spChg chg="add mod ord">
          <ac:chgData name="One Skill" userId="8d49c830ac36a521" providerId="LiveId" clId="{30E59BBC-3350-446B-BDB2-D789C529EDE5}" dt="2021-02-07T14:55:53.356" v="146" actId="20577"/>
          <ac:spMkLst>
            <pc:docMk/>
            <pc:sldMk cId="2989142615" sldId="258"/>
            <ac:spMk id="6" creationId="{256A00F3-5486-48CA-8D06-B6A6BF483373}"/>
          </ac:spMkLst>
        </pc:spChg>
        <pc:spChg chg="add mod ord">
          <ac:chgData name="One Skill" userId="8d49c830ac36a521" providerId="LiveId" clId="{30E59BBC-3350-446B-BDB2-D789C529EDE5}" dt="2021-02-07T14:56:13.088" v="160" actId="207"/>
          <ac:spMkLst>
            <pc:docMk/>
            <pc:sldMk cId="2989142615" sldId="258"/>
            <ac:spMk id="7" creationId="{044767D3-77C0-4BA7-9BBF-A766B85BC87E}"/>
          </ac:spMkLst>
        </pc:spChg>
        <pc:spChg chg="add del mod ord">
          <ac:chgData name="One Skill" userId="8d49c830ac36a521" providerId="LiveId" clId="{30E59BBC-3350-446B-BDB2-D789C529EDE5}" dt="2021-02-07T14:55:48.184" v="136" actId="931"/>
          <ac:spMkLst>
            <pc:docMk/>
            <pc:sldMk cId="2989142615" sldId="258"/>
            <ac:spMk id="8" creationId="{8B492002-5AAA-4521-A97B-18E6DDE8D787}"/>
          </ac:spMkLst>
        </pc:spChg>
        <pc:spChg chg="add mod ord">
          <ac:chgData name="One Skill" userId="8d49c830ac36a521" providerId="LiveId" clId="{30E59BBC-3350-446B-BDB2-D789C529EDE5}" dt="2021-02-07T14:56:31.428" v="165" actId="2085"/>
          <ac:spMkLst>
            <pc:docMk/>
            <pc:sldMk cId="2989142615" sldId="258"/>
            <ac:spMk id="11" creationId="{F9626820-F3DB-4BF3-90AA-802EC2912096}"/>
          </ac:spMkLst>
        </pc:spChg>
        <pc:spChg chg="add mod">
          <ac:chgData name="One Skill" userId="8d49c830ac36a521" providerId="LiveId" clId="{30E59BBC-3350-446B-BDB2-D789C529EDE5}" dt="2021-02-07T14:59:59.065" v="200" actId="1076"/>
          <ac:spMkLst>
            <pc:docMk/>
            <pc:sldMk cId="2989142615" sldId="258"/>
            <ac:spMk id="12" creationId="{83E2C76F-0BB7-4AD4-9272-F6B09418C84B}"/>
          </ac:spMkLst>
        </pc:spChg>
        <pc:spChg chg="add mod">
          <ac:chgData name="One Skill" userId="8d49c830ac36a521" providerId="LiveId" clId="{30E59BBC-3350-446B-BDB2-D789C529EDE5}" dt="2021-02-07T14:58:49.476" v="194" actId="1076"/>
          <ac:spMkLst>
            <pc:docMk/>
            <pc:sldMk cId="2989142615" sldId="258"/>
            <ac:spMk id="13" creationId="{3E6122C4-EAF6-4EDD-AADA-AE0992BD1339}"/>
          </ac:spMkLst>
        </pc:spChg>
        <pc:spChg chg="add mod">
          <ac:chgData name="One Skill" userId="8d49c830ac36a521" providerId="LiveId" clId="{30E59BBC-3350-446B-BDB2-D789C529EDE5}" dt="2021-02-07T14:58:04.655" v="185" actId="14100"/>
          <ac:spMkLst>
            <pc:docMk/>
            <pc:sldMk cId="2989142615" sldId="258"/>
            <ac:spMk id="14" creationId="{29B11F5C-76F7-4CAD-A074-4A261B03BF6D}"/>
          </ac:spMkLst>
        </pc:spChg>
        <pc:spChg chg="add mod">
          <ac:chgData name="One Skill" userId="8d49c830ac36a521" providerId="LiveId" clId="{30E59BBC-3350-446B-BDB2-D789C529EDE5}" dt="2021-02-07T14:58:37.526" v="193" actId="1076"/>
          <ac:spMkLst>
            <pc:docMk/>
            <pc:sldMk cId="2989142615" sldId="258"/>
            <ac:spMk id="15" creationId="{30B14DA2-D3E8-4F06-9520-D3F8D971E2B3}"/>
          </ac:spMkLst>
        </pc:spChg>
        <pc:picChg chg="add mod">
          <ac:chgData name="One Skill" userId="8d49c830ac36a521" providerId="LiveId" clId="{30E59BBC-3350-446B-BDB2-D789C529EDE5}" dt="2021-02-07T14:55:49.540" v="138" actId="962"/>
          <ac:picMkLst>
            <pc:docMk/>
            <pc:sldMk cId="2989142615" sldId="258"/>
            <ac:picMk id="10" creationId="{9229DA7F-F656-4046-9E1C-0A215A93E698}"/>
          </ac:picMkLst>
        </pc:picChg>
      </pc:sldChg>
      <pc:sldChg chg="addSp modSp add mod">
        <pc:chgData name="One Skill" userId="8d49c830ac36a521" providerId="LiveId" clId="{30E59BBC-3350-446B-BDB2-D789C529EDE5}" dt="2021-02-07T15:17:55.283" v="538" actId="207"/>
        <pc:sldMkLst>
          <pc:docMk/>
          <pc:sldMk cId="1343875814" sldId="259"/>
        </pc:sldMkLst>
        <pc:spChg chg="ord">
          <ac:chgData name="One Skill" userId="8d49c830ac36a521" providerId="LiveId" clId="{30E59BBC-3350-446B-BDB2-D789C529EDE5}" dt="2021-02-07T15:17:16.261" v="355" actId="166"/>
          <ac:spMkLst>
            <pc:docMk/>
            <pc:sldMk cId="1343875814" sldId="259"/>
            <ac:spMk id="7" creationId="{044767D3-77C0-4BA7-9BBF-A766B85BC87E}"/>
          </ac:spMkLst>
        </pc:spChg>
        <pc:spChg chg="ord">
          <ac:chgData name="One Skill" userId="8d49c830ac36a521" providerId="LiveId" clId="{30E59BBC-3350-446B-BDB2-D789C529EDE5}" dt="2021-02-07T15:17:16.261" v="355" actId="166"/>
          <ac:spMkLst>
            <pc:docMk/>
            <pc:sldMk cId="1343875814" sldId="259"/>
            <ac:spMk id="13" creationId="{3E6122C4-EAF6-4EDD-AADA-AE0992BD1339}"/>
          </ac:spMkLst>
        </pc:spChg>
        <pc:spChg chg="ord">
          <ac:chgData name="One Skill" userId="8d49c830ac36a521" providerId="LiveId" clId="{30E59BBC-3350-446B-BDB2-D789C529EDE5}" dt="2021-02-07T15:17:16.261" v="355" actId="166"/>
          <ac:spMkLst>
            <pc:docMk/>
            <pc:sldMk cId="1343875814" sldId="259"/>
            <ac:spMk id="15" creationId="{30B14DA2-D3E8-4F06-9520-D3F8D971E2B3}"/>
          </ac:spMkLst>
        </pc:spChg>
        <pc:spChg chg="add mod">
          <ac:chgData name="One Skill" userId="8d49c830ac36a521" providerId="LiveId" clId="{30E59BBC-3350-446B-BDB2-D789C529EDE5}" dt="2021-02-07T15:17:55.283" v="538" actId="207"/>
          <ac:spMkLst>
            <pc:docMk/>
            <pc:sldMk cId="1343875814" sldId="259"/>
            <ac:spMk id="17" creationId="{A0B4DB86-63A1-4AF8-A897-6C9A4A55444A}"/>
          </ac:spMkLst>
        </pc:spChg>
      </pc:sldChg>
      <pc:sldChg chg="addSp modSp add del mod">
        <pc:chgData name="One Skill" userId="8d49c830ac36a521" providerId="LiveId" clId="{30E59BBC-3350-446B-BDB2-D789C529EDE5}" dt="2021-02-07T15:13:18.274" v="350" actId="47"/>
        <pc:sldMkLst>
          <pc:docMk/>
          <pc:sldMk cId="1617463334" sldId="259"/>
        </pc:sldMkLst>
        <pc:spChg chg="add mod ord">
          <ac:chgData name="One Skill" userId="8d49c830ac36a521" providerId="LiveId" clId="{30E59BBC-3350-446B-BDB2-D789C529EDE5}" dt="2021-02-07T15:13:08.658" v="349" actId="207"/>
          <ac:spMkLst>
            <pc:docMk/>
            <pc:sldMk cId="1617463334" sldId="259"/>
            <ac:spMk id="17" creationId="{C4243834-B5D6-45A3-81ED-89E17A750DF1}"/>
          </ac:spMkLst>
        </pc:spChg>
        <pc:picChg chg="ord">
          <ac:chgData name="One Skill" userId="8d49c830ac36a521" providerId="LiveId" clId="{30E59BBC-3350-446B-BDB2-D789C529EDE5}" dt="2021-02-07T15:11:52.201" v="264" actId="13244"/>
          <ac:picMkLst>
            <pc:docMk/>
            <pc:sldMk cId="1617463334" sldId="259"/>
            <ac:picMk id="10" creationId="{9229DA7F-F656-4046-9E1C-0A215A93E698}"/>
          </ac:picMkLst>
        </pc:picChg>
      </pc:sldChg>
      <pc:sldChg chg="add">
        <pc:chgData name="One Skill" userId="8d49c830ac36a521" providerId="LiveId" clId="{30E59BBC-3350-446B-BDB2-D789C529EDE5}" dt="2021-02-07T15:18:20.596" v="539"/>
        <pc:sldMkLst>
          <pc:docMk/>
          <pc:sldMk cId="3414328141" sldId="383"/>
        </pc:sldMkLst>
      </pc:sldChg>
      <pc:sldMasterChg chg="addSp modSp addSldLayout delSldLayout modSldLayout">
        <pc:chgData name="One Skill" userId="8d49c830ac36a521" providerId="LiveId" clId="{30E59BBC-3350-446B-BDB2-D789C529EDE5}" dt="2021-02-07T14:58:21.154" v="189" actId="20577"/>
        <pc:sldMasterMkLst>
          <pc:docMk/>
          <pc:sldMasterMk cId="1627834671" sldId="2147483660"/>
        </pc:sldMasterMkLst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8" creationId="{8194B7CD-5E74-47CA-BE22-189BFAED8420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9" creationId="{687B20BF-A6F8-46EE-B364-22EC189B9D03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0" creationId="{7424CFD6-A6AC-4169-ABBA-6A4BD9E40FD1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1" creationId="{285B4A97-D0E9-47C3-90E0-630E93C00328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2" creationId="{A7F53616-C0A5-490E-B21B-1C74C6C31B9C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3" creationId="{02AA64DD-DF18-402A-9039-8AC3D68899C8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4" creationId="{072ACD76-E843-48F7-99D8-BA9C108D9168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5" creationId="{9A23EBAF-44C7-4A4F-A287-3B70B52EB11B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7" creationId="{1A399C5C-4235-434B-A6CA-CD500E9219D6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8" creationId="{BB6B18BC-B25E-4015-98A9-E50CB2EACC01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9" creationId="{12F50216-D0FE-4E2F-B4D3-F905D324ACE5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20" creationId="{C14C4F47-1020-4FD0-B698-709A7CB5DE32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21" creationId="{AD17C64A-EA30-41CA-9BFF-80F2695AC7D0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22" creationId="{00B44D6D-226B-4626-9DC5-14FDBEDABE03}"/>
          </ac:spMkLst>
        </pc:spChg>
        <pc:grpChg chg="add mod">
          <ac:chgData name="One Skill" userId="8d49c830ac36a521" providerId="LiveId" clId="{30E59BBC-3350-446B-BDB2-D789C529EDE5}" dt="2021-02-07T14:53:35.746" v="110"/>
          <ac:grpSpMkLst>
            <pc:docMk/>
            <pc:sldMasterMk cId="1627834671" sldId="2147483660"/>
            <ac:grpSpMk id="7" creationId="{B21C01F6-78CF-49BB-ACFD-F4BD05BBB7AA}"/>
          </ac:grpSpMkLst>
        </pc:grpChg>
        <pc:grpChg chg="mod">
          <ac:chgData name="One Skill" userId="8d49c830ac36a521" providerId="LiveId" clId="{30E59BBC-3350-446B-BDB2-D789C529EDE5}" dt="2021-02-07T14:53:35.746" v="110"/>
          <ac:grpSpMkLst>
            <pc:docMk/>
            <pc:sldMasterMk cId="1627834671" sldId="2147483660"/>
            <ac:grpSpMk id="16" creationId="{BF9EEF44-082B-4702-932E-2FE442A18D9C}"/>
          </ac:grpSpMkLst>
        </pc:grpChg>
        <pc:sldLayoutChg chg="modSp add mod">
          <pc:chgData name="One Skill" userId="8d49c830ac36a521" providerId="LiveId" clId="{30E59BBC-3350-446B-BDB2-D789C529EDE5}" dt="2021-02-07T14:58:21.154" v="189" actId="20577"/>
          <pc:sldLayoutMkLst>
            <pc:docMk/>
            <pc:sldMasterMk cId="1627834671" sldId="2147483660"/>
            <pc:sldLayoutMk cId="234739110" sldId="2147483670"/>
          </pc:sldLayoutMkLst>
          <pc:spChg chg="mod">
            <ac:chgData name="One Skill" userId="8d49c830ac36a521" providerId="LiveId" clId="{30E59BBC-3350-446B-BDB2-D789C529EDE5}" dt="2021-02-07T14:58:16.442" v="186" actId="14100"/>
            <ac:spMkLst>
              <pc:docMk/>
              <pc:sldMasterMk cId="1627834671" sldId="2147483660"/>
              <pc:sldLayoutMk cId="234739110" sldId="2147483670"/>
              <ac:spMk id="5" creationId="{D97475AD-4A47-44B1-8336-7966FD90348C}"/>
            </ac:spMkLst>
          </pc:spChg>
          <pc:spChg chg="mod">
            <ac:chgData name="One Skill" userId="8d49c830ac36a521" providerId="LiveId" clId="{30E59BBC-3350-446B-BDB2-D789C529EDE5}" dt="2021-02-07T14:58:21.154" v="189" actId="20577"/>
            <ac:spMkLst>
              <pc:docMk/>
              <pc:sldMasterMk cId="1627834671" sldId="2147483660"/>
              <pc:sldLayoutMk cId="234739110" sldId="2147483670"/>
              <ac:spMk id="7" creationId="{12190630-552D-4581-8866-89DB1B731968}"/>
            </ac:spMkLst>
          </pc:spChg>
          <pc:spChg chg="mod">
            <ac:chgData name="One Skill" userId="8d49c830ac36a521" providerId="LiveId" clId="{30E59BBC-3350-446B-BDB2-D789C529EDE5}" dt="2021-02-07T14:54:05.181" v="114" actId="14100"/>
            <ac:spMkLst>
              <pc:docMk/>
              <pc:sldMasterMk cId="1627834671" sldId="2147483660"/>
              <pc:sldLayoutMk cId="234739110" sldId="2147483670"/>
              <ac:spMk id="9" creationId="{0C748752-CA3D-4520-9E61-FCB49A45EDBF}"/>
            </ac:spMkLst>
          </pc:spChg>
        </pc:sldLayoutChg>
        <pc:sldLayoutChg chg="addSp delSp modSp add del mod">
          <pc:chgData name="One Skill" userId="8d49c830ac36a521" providerId="LiveId" clId="{30E59BBC-3350-446B-BDB2-D789C529EDE5}" dt="2021-02-07T14:50:47.799" v="107" actId="2696"/>
          <pc:sldLayoutMkLst>
            <pc:docMk/>
            <pc:sldMasterMk cId="1627834671" sldId="2147483660"/>
            <pc:sldLayoutMk cId="1620655710" sldId="2147483670"/>
          </pc:sldLayoutMkLst>
          <pc:spChg chg="mod">
            <ac:chgData name="One Skill" userId="8d49c830ac36a521" providerId="LiveId" clId="{30E59BBC-3350-446B-BDB2-D789C529EDE5}" dt="2021-02-07T14:37:50.096" v="15" actId="14100"/>
            <ac:spMkLst>
              <pc:docMk/>
              <pc:sldMasterMk cId="1627834671" sldId="2147483660"/>
              <pc:sldLayoutMk cId="1620655710" sldId="2147483670"/>
              <ac:spMk id="5" creationId="{D97475AD-4A47-44B1-8336-7966FD90348C}"/>
            </ac:spMkLst>
          </pc:spChg>
          <pc:spChg chg="add del mod">
            <ac:chgData name="One Skill" userId="8d49c830ac36a521" providerId="LiveId" clId="{30E59BBC-3350-446B-BDB2-D789C529EDE5}" dt="2021-02-07T14:39:21.590" v="23" actId="478"/>
            <ac:spMkLst>
              <pc:docMk/>
              <pc:sldMasterMk cId="1627834671" sldId="2147483660"/>
              <pc:sldLayoutMk cId="1620655710" sldId="2147483670"/>
              <ac:spMk id="6" creationId="{3C98904E-F76E-4308-AF6C-3D1C3D57CD1C}"/>
            </ac:spMkLst>
          </pc:spChg>
          <pc:spChg chg="add del mod">
            <ac:chgData name="One Skill" userId="8d49c830ac36a521" providerId="LiveId" clId="{30E59BBC-3350-446B-BDB2-D789C529EDE5}" dt="2021-02-07T14:48:12.046" v="73" actId="14100"/>
            <ac:spMkLst>
              <pc:docMk/>
              <pc:sldMasterMk cId="1627834671" sldId="2147483660"/>
              <pc:sldLayoutMk cId="1620655710" sldId="2147483670"/>
              <ac:spMk id="7" creationId="{12190630-552D-4581-8866-89DB1B731968}"/>
            </ac:spMkLst>
          </pc:spChg>
          <pc:spChg chg="mod">
            <ac:chgData name="One Skill" userId="8d49c830ac36a521" providerId="LiveId" clId="{30E59BBC-3350-446B-BDB2-D789C529EDE5}" dt="2021-02-07T14:36:59.324" v="5" actId="14100"/>
            <ac:spMkLst>
              <pc:docMk/>
              <pc:sldMasterMk cId="1627834671" sldId="2147483660"/>
              <pc:sldLayoutMk cId="1620655710" sldId="2147483670"/>
              <ac:spMk id="9" creationId="{0C748752-CA3D-4520-9E61-FCB49A45EDBF}"/>
            </ac:spMkLst>
          </pc:spChg>
          <pc:spChg chg="add mod">
            <ac:chgData name="One Skill" userId="8d49c830ac36a521" providerId="LiveId" clId="{30E59BBC-3350-446B-BDB2-D789C529EDE5}" dt="2021-02-07T14:41:10.487" v="37" actId="571"/>
            <ac:spMkLst>
              <pc:docMk/>
              <pc:sldMasterMk cId="1627834671" sldId="2147483660"/>
              <pc:sldLayoutMk cId="1620655710" sldId="2147483670"/>
              <ac:spMk id="10" creationId="{22884463-F699-4C82-AF10-D75B21F21C34}"/>
            </ac:spMkLst>
          </pc:spChg>
        </pc:sldLayoutChg>
      </pc:sldMasterChg>
    </pc:docChg>
  </pc:docChgLst>
  <pc:docChgLst>
    <pc:chgData name="One Skill" userId="8d49c830ac36a521" providerId="LiveId" clId="{233B59C6-6949-B84A-896A-EB38150AA7AD}"/>
    <pc:docChg chg="undo custSel modSld">
      <pc:chgData name="One Skill" userId="8d49c830ac36a521" providerId="LiveId" clId="{233B59C6-6949-B84A-896A-EB38150AA7AD}" dt="2021-04-13T17:33:58.489" v="49" actId="1076"/>
      <pc:docMkLst>
        <pc:docMk/>
      </pc:docMkLst>
      <pc:sldChg chg="addSp delSp modSp mod modAnim">
        <pc:chgData name="One Skill" userId="8d49c830ac36a521" providerId="LiveId" clId="{233B59C6-6949-B84A-896A-EB38150AA7AD}" dt="2021-04-13T17:32:52.225" v="48"/>
        <pc:sldMkLst>
          <pc:docMk/>
          <pc:sldMk cId="1217028008" sldId="352"/>
        </pc:sldMkLst>
        <pc:spChg chg="mod">
          <ac:chgData name="One Skill" userId="8d49c830ac36a521" providerId="LiveId" clId="{233B59C6-6949-B84A-896A-EB38150AA7AD}" dt="2021-04-13T17:32:08.522" v="41" actId="164"/>
          <ac:spMkLst>
            <pc:docMk/>
            <pc:sldMk cId="1217028008" sldId="352"/>
            <ac:spMk id="6" creationId="{940F3E9E-DF3F-9243-8111-51AE982DDF17}"/>
          </ac:spMkLst>
        </pc:spChg>
        <pc:spChg chg="mod">
          <ac:chgData name="One Skill" userId="8d49c830ac36a521" providerId="LiveId" clId="{233B59C6-6949-B84A-896A-EB38150AA7AD}" dt="2021-04-13T17:32:08.522" v="41" actId="164"/>
          <ac:spMkLst>
            <pc:docMk/>
            <pc:sldMk cId="1217028008" sldId="352"/>
            <ac:spMk id="7" creationId="{BD8D5650-BDAF-2149-BF46-727FB8B619A4}"/>
          </ac:spMkLst>
        </pc:spChg>
        <pc:spChg chg="mod">
          <ac:chgData name="One Skill" userId="8d49c830ac36a521" providerId="LiveId" clId="{233B59C6-6949-B84A-896A-EB38150AA7AD}" dt="2021-04-13T17:32:08.522" v="41" actId="164"/>
          <ac:spMkLst>
            <pc:docMk/>
            <pc:sldMk cId="1217028008" sldId="352"/>
            <ac:spMk id="8" creationId="{147BA2F8-7FCA-2F4B-80A4-A41D4177DAB9}"/>
          </ac:spMkLst>
        </pc:spChg>
        <pc:grpChg chg="del mod">
          <ac:chgData name="One Skill" userId="8d49c830ac36a521" providerId="LiveId" clId="{233B59C6-6949-B84A-896A-EB38150AA7AD}" dt="2021-04-13T17:26:29.293" v="1" actId="478"/>
          <ac:grpSpMkLst>
            <pc:docMk/>
            <pc:sldMk cId="1217028008" sldId="352"/>
            <ac:grpSpMk id="9" creationId="{8ADB230A-D94D-874F-AA65-901998B2373D}"/>
          </ac:grpSpMkLst>
        </pc:grpChg>
        <pc:grpChg chg="add mod">
          <ac:chgData name="One Skill" userId="8d49c830ac36a521" providerId="LiveId" clId="{233B59C6-6949-B84A-896A-EB38150AA7AD}" dt="2021-04-13T17:32:08.522" v="41" actId="164"/>
          <ac:grpSpMkLst>
            <pc:docMk/>
            <pc:sldMk cId="1217028008" sldId="352"/>
            <ac:grpSpMk id="37" creationId="{EBFA3B43-E667-F941-A9DF-6AB373BE940B}"/>
          </ac:grpSpMkLst>
        </pc:grpChg>
      </pc:sldChg>
      <pc:sldChg chg="delSp modSp mod">
        <pc:chgData name="One Skill" userId="8d49c830ac36a521" providerId="LiveId" clId="{233B59C6-6949-B84A-896A-EB38150AA7AD}" dt="2021-04-13T17:33:58.489" v="49" actId="1076"/>
        <pc:sldMkLst>
          <pc:docMk/>
          <pc:sldMk cId="1296264056" sldId="354"/>
        </pc:sldMkLst>
        <pc:grpChg chg="del mod">
          <ac:chgData name="One Skill" userId="8d49c830ac36a521" providerId="LiveId" clId="{233B59C6-6949-B84A-896A-EB38150AA7AD}" dt="2021-04-13T17:26:31.532" v="3" actId="478"/>
          <ac:grpSpMkLst>
            <pc:docMk/>
            <pc:sldMk cId="1296264056" sldId="354"/>
            <ac:grpSpMk id="9" creationId="{8ADB230A-D94D-874F-AA65-901998B2373D}"/>
          </ac:grpSpMkLst>
        </pc:grpChg>
        <pc:grpChg chg="mod">
          <ac:chgData name="One Skill" userId="8d49c830ac36a521" providerId="LiveId" clId="{233B59C6-6949-B84A-896A-EB38150AA7AD}" dt="2021-04-13T17:30:01.639" v="16" actId="1076"/>
          <ac:grpSpMkLst>
            <pc:docMk/>
            <pc:sldMk cId="1296264056" sldId="354"/>
            <ac:grpSpMk id="69" creationId="{65D027E9-78D4-4789-8F7C-CEB3CAEB55F4}"/>
          </ac:grpSpMkLst>
        </pc:grpChg>
        <pc:grpChg chg="mod">
          <ac:chgData name="One Skill" userId="8d49c830ac36a521" providerId="LiveId" clId="{233B59C6-6949-B84A-896A-EB38150AA7AD}" dt="2021-04-13T17:30:02.744" v="18" actId="1076"/>
          <ac:grpSpMkLst>
            <pc:docMk/>
            <pc:sldMk cId="1296264056" sldId="354"/>
            <ac:grpSpMk id="227" creationId="{65D027E9-78D4-4789-8F7C-CEB3CAEB55F4}"/>
          </ac:grpSpMkLst>
        </pc:grpChg>
        <pc:grpChg chg="mod">
          <ac:chgData name="One Skill" userId="8d49c830ac36a521" providerId="LiveId" clId="{233B59C6-6949-B84A-896A-EB38150AA7AD}" dt="2021-04-13T17:30:02.182" v="17" actId="1076"/>
          <ac:grpSpMkLst>
            <pc:docMk/>
            <pc:sldMk cId="1296264056" sldId="354"/>
            <ac:grpSpMk id="301" creationId="{65D027E9-78D4-4789-8F7C-CEB3CAEB55F4}"/>
          </ac:grpSpMkLst>
        </pc:grpChg>
        <pc:grpChg chg="mod">
          <ac:chgData name="One Skill" userId="8d49c830ac36a521" providerId="LiveId" clId="{233B59C6-6949-B84A-896A-EB38150AA7AD}" dt="2021-04-13T17:33:58.489" v="49" actId="1076"/>
          <ac:grpSpMkLst>
            <pc:docMk/>
            <pc:sldMk cId="1296264056" sldId="354"/>
            <ac:grpSpMk id="320" creationId="{65D027E9-78D4-4789-8F7C-CEB3CAEB55F4}"/>
          </ac:grpSpMkLst>
        </pc:grpChg>
      </pc:sldChg>
    </pc:docChg>
  </pc:docChgLst>
  <pc:docChgLst>
    <pc:chgData name="One Skill" userId="8d49c830ac36a521" providerId="LiveId" clId="{65E25BB6-2933-0249-B13F-FB79E13F9C48}"/>
    <pc:docChg chg="undo custSel addSld modSld modMainMaster">
      <pc:chgData name="One Skill" userId="8d49c830ac36a521" providerId="LiveId" clId="{65E25BB6-2933-0249-B13F-FB79E13F9C48}" dt="2021-05-05T21:09:20.738" v="314" actId="700"/>
      <pc:docMkLst>
        <pc:docMk/>
      </pc:docMkLst>
      <pc:sldChg chg="addSp delSp modSp mod modClrScheme chgLayout">
        <pc:chgData name="One Skill" userId="8d49c830ac36a521" providerId="LiveId" clId="{65E25BB6-2933-0249-B13F-FB79E13F9C48}" dt="2021-05-04T17:41:08.874" v="306" actId="931"/>
        <pc:sldMkLst>
          <pc:docMk/>
          <pc:sldMk cId="3595623050" sldId="357"/>
        </pc:sldMkLst>
        <pc:spChg chg="mod ord">
          <ac:chgData name="One Skill" userId="8d49c830ac36a521" providerId="LiveId" clId="{65E25BB6-2933-0249-B13F-FB79E13F9C48}" dt="2021-05-04T17:40:59.391" v="304" actId="700"/>
          <ac:spMkLst>
            <pc:docMk/>
            <pc:sldMk cId="3595623050" sldId="357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4T17:40:59.391" v="304" actId="700"/>
          <ac:spMkLst>
            <pc:docMk/>
            <pc:sldMk cId="3595623050" sldId="357"/>
            <ac:spMk id="3" creationId="{D5B9DB78-B1E7-4765-B57E-44C5AB2F390A}"/>
          </ac:spMkLst>
        </pc:spChg>
        <pc:spChg chg="add del mod ord">
          <ac:chgData name="One Skill" userId="8d49c830ac36a521" providerId="LiveId" clId="{65E25BB6-2933-0249-B13F-FB79E13F9C48}" dt="2021-05-04T11:58:42.956" v="22" actId="931"/>
          <ac:spMkLst>
            <pc:docMk/>
            <pc:sldMk cId="3595623050" sldId="357"/>
            <ac:spMk id="9" creationId="{CDE5E91F-AF56-DE4B-9ED3-401288F23807}"/>
          </ac:spMkLst>
        </pc:spChg>
        <pc:spChg chg="add del mod">
          <ac:chgData name="One Skill" userId="8d49c830ac36a521" providerId="LiveId" clId="{65E25BB6-2933-0249-B13F-FB79E13F9C48}" dt="2021-05-04T11:59:14.927" v="26" actId="478"/>
          <ac:spMkLst>
            <pc:docMk/>
            <pc:sldMk cId="3595623050" sldId="357"/>
            <ac:spMk id="14" creationId="{B3863CCA-1735-4C40-AB52-CEEEDD42ABDB}"/>
          </ac:spMkLst>
        </pc:spChg>
        <pc:spChg chg="add del mod ord">
          <ac:chgData name="One Skill" userId="8d49c830ac36a521" providerId="LiveId" clId="{65E25BB6-2933-0249-B13F-FB79E13F9C48}" dt="2021-05-04T17:27:05.628" v="61" actId="931"/>
          <ac:spMkLst>
            <pc:docMk/>
            <pc:sldMk cId="3595623050" sldId="357"/>
            <ac:spMk id="14" creationId="{ECD70C21-26E2-4A4F-A5A9-C2C58A0C4B79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17" creationId="{C3EEA080-AB3F-D541-A2D8-DFF6F3C0E636}"/>
          </ac:spMkLst>
        </pc:spChg>
        <pc:spChg chg="add del mod">
          <ac:chgData name="One Skill" userId="8d49c830ac36a521" providerId="LiveId" clId="{65E25BB6-2933-0249-B13F-FB79E13F9C48}" dt="2021-05-04T17:30:15.759" v="117" actId="478"/>
          <ac:spMkLst>
            <pc:docMk/>
            <pc:sldMk cId="3595623050" sldId="357"/>
            <ac:spMk id="19" creationId="{5F3E5874-AC30-E544-A347-370F4AF8811A}"/>
          </ac:spMkLst>
        </pc:spChg>
        <pc:spChg chg="add del mod">
          <ac:chgData name="One Skill" userId="8d49c830ac36a521" providerId="LiveId" clId="{65E25BB6-2933-0249-B13F-FB79E13F9C48}" dt="2021-05-04T13:15:30.612" v="29" actId="700"/>
          <ac:spMkLst>
            <pc:docMk/>
            <pc:sldMk cId="3595623050" sldId="357"/>
            <ac:spMk id="19" creationId="{7FAC34F9-24F0-B24E-9625-19015BE1B138}"/>
          </ac:spMkLst>
        </pc:spChg>
        <pc:spChg chg="add del mod">
          <ac:chgData name="One Skill" userId="8d49c830ac36a521" providerId="LiveId" clId="{65E25BB6-2933-0249-B13F-FB79E13F9C48}" dt="2021-05-04T17:31:41.687" v="139"/>
          <ac:spMkLst>
            <pc:docMk/>
            <pc:sldMk cId="3595623050" sldId="357"/>
            <ac:spMk id="25" creationId="{11BF7392-87FA-3A44-9BDF-147B8454DCAC}"/>
          </ac:spMkLst>
        </pc:spChg>
        <pc:spChg chg="add del">
          <ac:chgData name="One Skill" userId="8d49c830ac36a521" providerId="LiveId" clId="{65E25BB6-2933-0249-B13F-FB79E13F9C48}" dt="2021-05-04T17:32:07.600" v="227"/>
          <ac:spMkLst>
            <pc:docMk/>
            <pc:sldMk cId="3595623050" sldId="357"/>
            <ac:spMk id="26" creationId="{C70A7E7F-4F99-2942-B7D5-6B10DAB08C0C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29" creationId="{998CD4C9-CBCD-404C-9049-7F9524A21613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30" creationId="{8952D4A4-B1E2-7F46-8F38-1ED867CD7E3F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31" creationId="{8D893F01-6325-0C41-9BFB-5C332666D34D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32" creationId="{CFD6FB9C-F2A4-3048-8509-33058B6CDE26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33" creationId="{B5A5E2E6-0EA8-F541-A867-C0F51B2BA185}"/>
          </ac:spMkLst>
        </pc:spChg>
        <pc:spChg chg="del mod">
          <ac:chgData name="One Skill" userId="8d49c830ac36a521" providerId="LiveId" clId="{65E25BB6-2933-0249-B13F-FB79E13F9C48}" dt="2021-05-04T17:28:56.200" v="102" actId="21"/>
          <ac:spMkLst>
            <pc:docMk/>
            <pc:sldMk cId="3595623050" sldId="357"/>
            <ac:spMk id="34" creationId="{E0CE8F5A-E3AB-BD41-86F8-B88B03E680D4}"/>
          </ac:spMkLst>
        </pc:spChg>
        <pc:spChg chg="del mod">
          <ac:chgData name="One Skill" userId="8d49c830ac36a521" providerId="LiveId" clId="{65E25BB6-2933-0249-B13F-FB79E13F9C48}" dt="2021-05-04T17:35:08.344" v="253" actId="21"/>
          <ac:spMkLst>
            <pc:docMk/>
            <pc:sldMk cId="3595623050" sldId="357"/>
            <ac:spMk id="35" creationId="{F250CC59-46B5-6B4B-BDF5-F69139D3CEC5}"/>
          </ac:spMkLst>
        </pc:spChg>
        <pc:spChg chg="add del mod">
          <ac:chgData name="One Skill" userId="8d49c830ac36a521" providerId="LiveId" clId="{65E25BB6-2933-0249-B13F-FB79E13F9C48}" dt="2021-05-04T17:37:46.069" v="277" actId="21"/>
          <ac:spMkLst>
            <pc:docMk/>
            <pc:sldMk cId="3595623050" sldId="357"/>
            <ac:spMk id="36" creationId="{7D6C3BC1-71DF-0B4D-947C-6676D4F11CC8}"/>
          </ac:spMkLst>
        </pc:spChg>
        <pc:spChg chg="add del mod">
          <ac:chgData name="One Skill" userId="8d49c830ac36a521" providerId="LiveId" clId="{65E25BB6-2933-0249-B13F-FB79E13F9C48}" dt="2021-05-04T17:40:47.449" v="300" actId="931"/>
          <ac:spMkLst>
            <pc:docMk/>
            <pc:sldMk cId="3595623050" sldId="357"/>
            <ac:spMk id="38" creationId="{0435DC66-4AC8-6B45-AADB-EB31C624A281}"/>
          </ac:spMkLst>
        </pc:spChg>
        <pc:spChg chg="add del mod">
          <ac:chgData name="One Skill" userId="8d49c830ac36a521" providerId="LiveId" clId="{65E25BB6-2933-0249-B13F-FB79E13F9C48}" dt="2021-05-04T17:31:41.687" v="139"/>
          <ac:spMkLst>
            <pc:docMk/>
            <pc:sldMk cId="3595623050" sldId="357"/>
            <ac:spMk id="40" creationId="{E40B51A9-809A-8F4F-BBC0-EBCE7CAAE243}"/>
          </ac:spMkLst>
        </pc:spChg>
        <pc:spChg chg="add del mod">
          <ac:chgData name="One Skill" userId="8d49c830ac36a521" providerId="LiveId" clId="{65E25BB6-2933-0249-B13F-FB79E13F9C48}" dt="2021-05-04T17:31:41.687" v="139"/>
          <ac:spMkLst>
            <pc:docMk/>
            <pc:sldMk cId="3595623050" sldId="357"/>
            <ac:spMk id="41" creationId="{2EC1DC00-AADE-FE48-B3D0-380BFB6D3929}"/>
          </ac:spMkLst>
        </pc:spChg>
        <pc:spChg chg="add del mod">
          <ac:chgData name="One Skill" userId="8d49c830ac36a521" providerId="LiveId" clId="{65E25BB6-2933-0249-B13F-FB79E13F9C48}" dt="2021-05-04T17:31:41.687" v="139"/>
          <ac:spMkLst>
            <pc:docMk/>
            <pc:sldMk cId="3595623050" sldId="357"/>
            <ac:spMk id="42" creationId="{9870F84A-3D78-F44C-A824-730EDD848F61}"/>
          </ac:spMkLst>
        </pc:spChg>
        <pc:spChg chg="del mod">
          <ac:chgData name="One Skill" userId="8d49c830ac36a521" providerId="LiveId" clId="{65E25BB6-2933-0249-B13F-FB79E13F9C48}" dt="2021-05-04T17:32:07.600" v="227"/>
          <ac:spMkLst>
            <pc:docMk/>
            <pc:sldMk cId="3595623050" sldId="357"/>
            <ac:spMk id="43" creationId="{ABDBEE46-2665-5B48-BA5D-FB0393B0A266}"/>
          </ac:spMkLst>
        </pc:spChg>
        <pc:spChg chg="del mod">
          <ac:chgData name="One Skill" userId="8d49c830ac36a521" providerId="LiveId" clId="{65E25BB6-2933-0249-B13F-FB79E13F9C48}" dt="2021-05-04T17:32:18.993" v="236" actId="21"/>
          <ac:spMkLst>
            <pc:docMk/>
            <pc:sldMk cId="3595623050" sldId="357"/>
            <ac:spMk id="45" creationId="{ABF92746-F4A4-A44B-BBF2-F63750583FA6}"/>
          </ac:spMkLst>
        </pc:spChg>
        <pc:spChg chg="add del mod">
          <ac:chgData name="One Skill" userId="8d49c830ac36a521" providerId="LiveId" clId="{65E25BB6-2933-0249-B13F-FB79E13F9C48}" dt="2021-05-04T17:41:08.874" v="306" actId="931"/>
          <ac:spMkLst>
            <pc:docMk/>
            <pc:sldMk cId="3595623050" sldId="357"/>
            <ac:spMk id="47" creationId="{7EE3F6C1-3EFA-F741-92BB-7E728710A7F4}"/>
          </ac:spMkLst>
        </pc:spChg>
        <pc:picChg chg="add del mod modCrop">
          <ac:chgData name="One Skill" userId="8d49c830ac36a521" providerId="LiveId" clId="{65E25BB6-2933-0249-B13F-FB79E13F9C48}" dt="2021-05-04T17:17:48.161" v="36" actId="478"/>
          <ac:picMkLst>
            <pc:docMk/>
            <pc:sldMk cId="3595623050" sldId="357"/>
            <ac:picMk id="8" creationId="{70C1FDF1-E8DD-7447-B696-EBCB53C37D2A}"/>
          </ac:picMkLst>
        </pc:picChg>
        <pc:picChg chg="add del mod modCrop">
          <ac:chgData name="One Skill" userId="8d49c830ac36a521" providerId="LiveId" clId="{65E25BB6-2933-0249-B13F-FB79E13F9C48}" dt="2021-05-04T11:57:30.765" v="15" actId="21"/>
          <ac:picMkLst>
            <pc:docMk/>
            <pc:sldMk cId="3595623050" sldId="357"/>
            <ac:picMk id="8" creationId="{CB9C9723-62A0-3449-BC66-64DE2C637504}"/>
          </ac:picMkLst>
        </pc:picChg>
        <pc:picChg chg="add del mod modCrop">
          <ac:chgData name="One Skill" userId="8d49c830ac36a521" providerId="LiveId" clId="{65E25BB6-2933-0249-B13F-FB79E13F9C48}" dt="2021-05-04T17:21:48.357" v="44" actId="21"/>
          <ac:picMkLst>
            <pc:docMk/>
            <pc:sldMk cId="3595623050" sldId="357"/>
            <ac:picMk id="10" creationId="{3019FFD6-5A43-874C-935A-2684929CA116}"/>
          </ac:picMkLst>
        </pc:picChg>
        <pc:picChg chg="add del mod">
          <ac:chgData name="One Skill" userId="8d49c830ac36a521" providerId="LiveId" clId="{65E25BB6-2933-0249-B13F-FB79E13F9C48}" dt="2021-05-04T13:15:19.189" v="27" actId="478"/>
          <ac:picMkLst>
            <pc:docMk/>
            <pc:sldMk cId="3595623050" sldId="357"/>
            <ac:picMk id="11" creationId="{17AE9BB8-9BE5-C546-AFCE-9E3C707E692B}"/>
          </ac:picMkLst>
        </pc:picChg>
        <pc:picChg chg="add del mod modCrop">
          <ac:chgData name="One Skill" userId="8d49c830ac36a521" providerId="LiveId" clId="{65E25BB6-2933-0249-B13F-FB79E13F9C48}" dt="2021-05-04T17:25:41.143" v="54" actId="478"/>
          <ac:picMkLst>
            <pc:docMk/>
            <pc:sldMk cId="3595623050" sldId="357"/>
            <ac:picMk id="12" creationId="{80C1EA9E-F4D8-2C40-8609-98CA0C800CBA}"/>
          </ac:picMkLst>
        </pc:picChg>
        <pc:picChg chg="del">
          <ac:chgData name="One Skill" userId="8d49c830ac36a521" providerId="LiveId" clId="{65E25BB6-2933-0249-B13F-FB79E13F9C48}" dt="2021-05-04T11:43:01.022" v="5" actId="478"/>
          <ac:picMkLst>
            <pc:docMk/>
            <pc:sldMk cId="3595623050" sldId="357"/>
            <ac:picMk id="16" creationId="{815E4343-0FE9-0945-B11E-C029F13D4D44}"/>
          </ac:picMkLst>
        </pc:picChg>
        <pc:picChg chg="add del mod ord modCrop">
          <ac:chgData name="One Skill" userId="8d49c830ac36a521" providerId="LiveId" clId="{65E25BB6-2933-0249-B13F-FB79E13F9C48}" dt="2021-05-04T17:40:43.334" v="299" actId="478"/>
          <ac:picMkLst>
            <pc:docMk/>
            <pc:sldMk cId="3595623050" sldId="357"/>
            <ac:picMk id="16" creationId="{DD60C54D-55D1-924E-BDAA-A5BDDF7D80BB}"/>
          </ac:picMkLst>
        </pc:picChg>
        <pc:picChg chg="add del mod">
          <ac:chgData name="One Skill" userId="8d49c830ac36a521" providerId="LiveId" clId="{65E25BB6-2933-0249-B13F-FB79E13F9C48}" dt="2021-05-04T11:59:10.162" v="25" actId="931"/>
          <ac:picMkLst>
            <pc:docMk/>
            <pc:sldMk cId="3595623050" sldId="357"/>
            <ac:picMk id="17" creationId="{47489E4E-27F9-D545-8EE5-E19386F41FD8}"/>
          </ac:picMkLst>
        </pc:picChg>
        <pc:picChg chg="add del mod modCrop">
          <ac:chgData name="One Skill" userId="8d49c830ac36a521" providerId="LiveId" clId="{65E25BB6-2933-0249-B13F-FB79E13F9C48}" dt="2021-05-04T17:30:15.138" v="116" actId="931"/>
          <ac:picMkLst>
            <pc:docMk/>
            <pc:sldMk cId="3595623050" sldId="357"/>
            <ac:picMk id="21" creationId="{DAC270BB-747D-F449-888A-B73B6E360EA8}"/>
          </ac:picMkLst>
        </pc:picChg>
        <pc:picChg chg="add del mod">
          <ac:chgData name="One Skill" userId="8d49c830ac36a521" providerId="LiveId" clId="{65E25BB6-2933-0249-B13F-FB79E13F9C48}" dt="2021-05-04T17:34:53.256" v="248" actId="27803"/>
          <ac:picMkLst>
            <pc:docMk/>
            <pc:sldMk cId="3595623050" sldId="357"/>
            <ac:picMk id="28" creationId="{F250CC59-46B5-6B4B-BDF5-F69139D3CEC5}"/>
          </ac:picMkLst>
        </pc:picChg>
        <pc:picChg chg="add del mod ord modCrop">
          <ac:chgData name="One Skill" userId="8d49c830ac36a521" providerId="LiveId" clId="{65E25BB6-2933-0249-B13F-FB79E13F9C48}" dt="2021-05-04T17:41:04.506" v="305" actId="478"/>
          <ac:picMkLst>
            <pc:docMk/>
            <pc:sldMk cId="3595623050" sldId="357"/>
            <ac:picMk id="44" creationId="{818AD9C7-435E-084B-8E6B-43CA27B4ED78}"/>
          </ac:picMkLst>
        </pc:picChg>
        <pc:picChg chg="add mod">
          <ac:chgData name="One Skill" userId="8d49c830ac36a521" providerId="LiveId" clId="{65E25BB6-2933-0249-B13F-FB79E13F9C48}" dt="2021-05-04T17:41:08.874" v="306" actId="931"/>
          <ac:picMkLst>
            <pc:docMk/>
            <pc:sldMk cId="3595623050" sldId="357"/>
            <ac:picMk id="49" creationId="{5938365F-69A2-5B47-8703-76FBC9FDA6BF}"/>
          </ac:picMkLst>
        </pc:picChg>
      </pc:sldChg>
      <pc:sldChg chg="modSp add mod modClrScheme chgLayout">
        <pc:chgData name="One Skill" userId="8d49c830ac36a521" providerId="LiveId" clId="{65E25BB6-2933-0249-B13F-FB79E13F9C48}" dt="2021-05-05T21:09:12.100" v="310" actId="700"/>
        <pc:sldMkLst>
          <pc:docMk/>
          <pc:sldMk cId="3766288180" sldId="358"/>
        </pc:sldMkLst>
        <pc:spChg chg="mod ord">
          <ac:chgData name="One Skill" userId="8d49c830ac36a521" providerId="LiveId" clId="{65E25BB6-2933-0249-B13F-FB79E13F9C48}" dt="2021-05-05T21:09:12.100" v="310" actId="700"/>
          <ac:spMkLst>
            <pc:docMk/>
            <pc:sldMk cId="3766288180" sldId="358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5T21:09:12.100" v="310" actId="700"/>
          <ac:spMkLst>
            <pc:docMk/>
            <pc:sldMk cId="3766288180" sldId="358"/>
            <ac:spMk id="3" creationId="{D5B9DB78-B1E7-4765-B57E-44C5AB2F390A}"/>
          </ac:spMkLst>
        </pc:spChg>
        <pc:picChg chg="mod ord modCrop">
          <ac:chgData name="One Skill" userId="8d49c830ac36a521" providerId="LiveId" clId="{65E25BB6-2933-0249-B13F-FB79E13F9C48}" dt="2021-05-05T21:09:12.100" v="310" actId="700"/>
          <ac:picMkLst>
            <pc:docMk/>
            <pc:sldMk cId="3766288180" sldId="358"/>
            <ac:picMk id="49" creationId="{5938365F-69A2-5B47-8703-76FBC9FDA6BF}"/>
          </ac:picMkLst>
        </pc:picChg>
      </pc:sldChg>
      <pc:sldChg chg="modSp add mod modClrScheme chgLayout">
        <pc:chgData name="One Skill" userId="8d49c830ac36a521" providerId="LiveId" clId="{65E25BB6-2933-0249-B13F-FB79E13F9C48}" dt="2021-05-05T21:09:15.530" v="311" actId="700"/>
        <pc:sldMkLst>
          <pc:docMk/>
          <pc:sldMk cId="2131292866" sldId="359"/>
        </pc:sldMkLst>
        <pc:spChg chg="mod ord">
          <ac:chgData name="One Skill" userId="8d49c830ac36a521" providerId="LiveId" clId="{65E25BB6-2933-0249-B13F-FB79E13F9C48}" dt="2021-05-05T21:09:15.530" v="311" actId="700"/>
          <ac:spMkLst>
            <pc:docMk/>
            <pc:sldMk cId="2131292866" sldId="359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5T21:09:15.530" v="311" actId="700"/>
          <ac:spMkLst>
            <pc:docMk/>
            <pc:sldMk cId="2131292866" sldId="359"/>
            <ac:spMk id="3" creationId="{D5B9DB78-B1E7-4765-B57E-44C5AB2F390A}"/>
          </ac:spMkLst>
        </pc:spChg>
        <pc:picChg chg="mod ord modCrop">
          <ac:chgData name="One Skill" userId="8d49c830ac36a521" providerId="LiveId" clId="{65E25BB6-2933-0249-B13F-FB79E13F9C48}" dt="2021-05-05T21:09:15.530" v="311" actId="700"/>
          <ac:picMkLst>
            <pc:docMk/>
            <pc:sldMk cId="2131292866" sldId="359"/>
            <ac:picMk id="49" creationId="{5938365F-69A2-5B47-8703-76FBC9FDA6BF}"/>
          </ac:picMkLst>
        </pc:picChg>
      </pc:sldChg>
      <pc:sldChg chg="modSp add mod modClrScheme chgLayout">
        <pc:chgData name="One Skill" userId="8d49c830ac36a521" providerId="LiveId" clId="{65E25BB6-2933-0249-B13F-FB79E13F9C48}" dt="2021-05-05T21:09:17.870" v="312" actId="700"/>
        <pc:sldMkLst>
          <pc:docMk/>
          <pc:sldMk cId="2280015274" sldId="360"/>
        </pc:sldMkLst>
        <pc:spChg chg="mod ord">
          <ac:chgData name="One Skill" userId="8d49c830ac36a521" providerId="LiveId" clId="{65E25BB6-2933-0249-B13F-FB79E13F9C48}" dt="2021-05-05T21:09:17.870" v="312" actId="700"/>
          <ac:spMkLst>
            <pc:docMk/>
            <pc:sldMk cId="2280015274" sldId="360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5T21:09:17.870" v="312" actId="700"/>
          <ac:spMkLst>
            <pc:docMk/>
            <pc:sldMk cId="2280015274" sldId="360"/>
            <ac:spMk id="3" creationId="{D5B9DB78-B1E7-4765-B57E-44C5AB2F390A}"/>
          </ac:spMkLst>
        </pc:spChg>
        <pc:picChg chg="mod ord modCrop">
          <ac:chgData name="One Skill" userId="8d49c830ac36a521" providerId="LiveId" clId="{65E25BB6-2933-0249-B13F-FB79E13F9C48}" dt="2021-05-05T21:09:17.870" v="312" actId="700"/>
          <ac:picMkLst>
            <pc:docMk/>
            <pc:sldMk cId="2280015274" sldId="360"/>
            <ac:picMk id="49" creationId="{5938365F-69A2-5B47-8703-76FBC9FDA6BF}"/>
          </ac:picMkLst>
        </pc:picChg>
      </pc:sldChg>
      <pc:sldChg chg="modSp add mod modClrScheme chgLayout">
        <pc:chgData name="One Skill" userId="8d49c830ac36a521" providerId="LiveId" clId="{65E25BB6-2933-0249-B13F-FB79E13F9C48}" dt="2021-05-05T21:09:20.738" v="314" actId="700"/>
        <pc:sldMkLst>
          <pc:docMk/>
          <pc:sldMk cId="4079680034" sldId="361"/>
        </pc:sldMkLst>
        <pc:spChg chg="mod ord">
          <ac:chgData name="One Skill" userId="8d49c830ac36a521" providerId="LiveId" clId="{65E25BB6-2933-0249-B13F-FB79E13F9C48}" dt="2021-05-05T21:09:20.738" v="314" actId="700"/>
          <ac:spMkLst>
            <pc:docMk/>
            <pc:sldMk cId="4079680034" sldId="361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5T21:09:20.738" v="314" actId="700"/>
          <ac:spMkLst>
            <pc:docMk/>
            <pc:sldMk cId="4079680034" sldId="361"/>
            <ac:spMk id="3" creationId="{D5B9DB78-B1E7-4765-B57E-44C5AB2F390A}"/>
          </ac:spMkLst>
        </pc:spChg>
        <pc:picChg chg="mod ord modCrop">
          <ac:chgData name="One Skill" userId="8d49c830ac36a521" providerId="LiveId" clId="{65E25BB6-2933-0249-B13F-FB79E13F9C48}" dt="2021-05-05T21:09:20.738" v="314" actId="700"/>
          <ac:picMkLst>
            <pc:docMk/>
            <pc:sldMk cId="4079680034" sldId="361"/>
            <ac:picMk id="49" creationId="{5938365F-69A2-5B47-8703-76FBC9FDA6BF}"/>
          </ac:picMkLst>
        </pc:picChg>
      </pc:sldChg>
      <pc:sldMasterChg chg="modSp mod addSldLayout delSldLayout modSldLayout sldLayoutOrd">
        <pc:chgData name="One Skill" userId="8d49c830ac36a521" providerId="LiveId" clId="{65E25BB6-2933-0249-B13F-FB79E13F9C48}" dt="2021-05-04T17:40:15.276" v="291"/>
        <pc:sldMasterMkLst>
          <pc:docMk/>
          <pc:sldMasterMk cId="1627834671" sldId="2147483660"/>
        </pc:sldMasterMkLst>
        <pc:spChg chg="mod">
          <ac:chgData name="One Skill" userId="8d49c830ac36a521" providerId="LiveId" clId="{65E25BB6-2933-0249-B13F-FB79E13F9C48}" dt="2021-05-04T17:20:54.137" v="38" actId="1076"/>
          <ac:spMkLst>
            <pc:docMk/>
            <pc:sldMasterMk cId="1627834671" sldId="2147483660"/>
            <ac:spMk id="38" creationId="{BFC81089-C10C-9D49-93D0-738D8ACACBEA}"/>
          </ac:spMkLst>
        </pc:spChg>
        <pc:sldLayoutChg chg="addSp delSp modSp mod">
          <pc:chgData name="One Skill" userId="8d49c830ac36a521" providerId="LiveId" clId="{65E25BB6-2933-0249-B13F-FB79E13F9C48}" dt="2021-05-04T13:20:36.948" v="30" actId="6014"/>
          <pc:sldLayoutMkLst>
            <pc:docMk/>
            <pc:sldMasterMk cId="1627834671" sldId="2147483660"/>
            <pc:sldLayoutMk cId="3352892251" sldId="2147483667"/>
          </pc:sldLayoutMkLst>
          <pc:spChg chg="add del">
            <ac:chgData name="One Skill" userId="8d49c830ac36a521" providerId="LiveId" clId="{65E25BB6-2933-0249-B13F-FB79E13F9C48}" dt="2021-05-04T11:57:55.977" v="16" actId="11529"/>
            <ac:spMkLst>
              <pc:docMk/>
              <pc:sldMasterMk cId="1627834671" sldId="2147483660"/>
              <pc:sldLayoutMk cId="3352892251" sldId="2147483667"/>
              <ac:spMk id="2" creationId="{3D4FFFF7-4D0A-B042-A983-47C7EF6B5743}"/>
            </ac:spMkLst>
          </pc:spChg>
          <pc:spChg chg="add del mod">
            <ac:chgData name="One Skill" userId="8d49c830ac36a521" providerId="LiveId" clId="{65E25BB6-2933-0249-B13F-FB79E13F9C48}" dt="2021-05-04T11:58:24.960" v="20"/>
            <ac:spMkLst>
              <pc:docMk/>
              <pc:sldMasterMk cId="1627834671" sldId="2147483660"/>
              <pc:sldLayoutMk cId="3352892251" sldId="2147483667"/>
              <ac:spMk id="3" creationId="{1CC61061-360F-4148-9A2D-4F1E3701F3E7}"/>
            </ac:spMkLst>
          </pc:spChg>
          <pc:spChg chg="del mod">
            <ac:chgData name="One Skill" userId="8d49c830ac36a521" providerId="LiveId" clId="{65E25BB6-2933-0249-B13F-FB79E13F9C48}" dt="2021-05-04T13:15:24.741" v="28" actId="478"/>
            <ac:spMkLst>
              <pc:docMk/>
              <pc:sldMasterMk cId="1627834671" sldId="2147483660"/>
              <pc:sldLayoutMk cId="3352892251" sldId="2147483667"/>
              <ac:spMk id="9" creationId="{3A8998BB-121B-344E-A106-F7D7F8C1F488}"/>
            </ac:spMkLst>
          </pc:spChg>
          <pc:spChg chg="del">
            <ac:chgData name="One Skill" userId="8d49c830ac36a521" providerId="LiveId" clId="{65E25BB6-2933-0249-B13F-FB79E13F9C48}" dt="2021-05-04T11:42:57.945" v="4" actId="478"/>
            <ac:spMkLst>
              <pc:docMk/>
              <pc:sldMasterMk cId="1627834671" sldId="2147483660"/>
              <pc:sldLayoutMk cId="3352892251" sldId="2147483667"/>
              <ac:spMk id="19" creationId="{CFDAE87B-1155-CD4F-BBD5-35A8707E9FA3}"/>
            </ac:spMkLst>
          </pc:spChg>
          <pc:picChg chg="add del mod">
            <ac:chgData name="One Skill" userId="8d49c830ac36a521" providerId="LiveId" clId="{65E25BB6-2933-0249-B13F-FB79E13F9C48}" dt="2021-05-04T11:58:24.960" v="20"/>
            <ac:picMkLst>
              <pc:docMk/>
              <pc:sldMasterMk cId="1627834671" sldId="2147483660"/>
              <pc:sldLayoutMk cId="3352892251" sldId="2147483667"/>
              <ac:picMk id="8" creationId="{1CBAC0D4-424E-4A48-B6A0-DAC8F10DA11D}"/>
            </ac:picMkLst>
          </pc:picChg>
        </pc:sldLayoutChg>
        <pc:sldLayoutChg chg="addSp delSp modSp add mod">
          <pc:chgData name="One Skill" userId="8d49c830ac36a521" providerId="LiveId" clId="{65E25BB6-2933-0249-B13F-FB79E13F9C48}" dt="2021-05-04T17:26:39.828" v="59" actId="14100"/>
          <pc:sldLayoutMkLst>
            <pc:docMk/>
            <pc:sldMasterMk cId="1627834671" sldId="2147483660"/>
            <pc:sldLayoutMk cId="2854179345" sldId="2147483668"/>
          </pc:sldLayoutMkLst>
          <pc:spChg chg="add del">
            <ac:chgData name="One Skill" userId="8d49c830ac36a521" providerId="LiveId" clId="{65E25BB6-2933-0249-B13F-FB79E13F9C48}" dt="2021-05-04T17:26:26.744" v="57" actId="11529"/>
            <ac:spMkLst>
              <pc:docMk/>
              <pc:sldMasterMk cId="1627834671" sldId="2147483660"/>
              <pc:sldLayoutMk cId="2854179345" sldId="2147483668"/>
              <ac:spMk id="2" creationId="{868A432A-7612-7448-9C71-974465844B67}"/>
            </ac:spMkLst>
          </pc:spChg>
          <pc:spChg chg="add mod">
            <ac:chgData name="One Skill" userId="8d49c830ac36a521" providerId="LiveId" clId="{65E25BB6-2933-0249-B13F-FB79E13F9C48}" dt="2021-05-04T17:26:39.828" v="59" actId="14100"/>
            <ac:spMkLst>
              <pc:docMk/>
              <pc:sldMasterMk cId="1627834671" sldId="2147483660"/>
              <pc:sldLayoutMk cId="2854179345" sldId="2147483668"/>
              <ac:spMk id="3" creationId="{D893FA36-C90C-274D-9836-5AD1D9F260B0}"/>
            </ac:spMkLst>
          </pc:spChg>
        </pc:sldLayoutChg>
        <pc:sldLayoutChg chg="addSp delSp modSp add del mod">
          <pc:chgData name="One Skill" userId="8d49c830ac36a521" providerId="LiveId" clId="{65E25BB6-2933-0249-B13F-FB79E13F9C48}" dt="2021-05-04T17:22:49.254" v="50" actId="2696"/>
          <pc:sldLayoutMkLst>
            <pc:docMk/>
            <pc:sldMasterMk cId="1627834671" sldId="2147483660"/>
            <pc:sldLayoutMk cId="3016719774" sldId="2147483668"/>
          </pc:sldLayoutMkLst>
          <pc:spChg chg="add del">
            <ac:chgData name="One Skill" userId="8d49c830ac36a521" providerId="LiveId" clId="{65E25BB6-2933-0249-B13F-FB79E13F9C48}" dt="2021-05-04T17:22:39.723" v="48" actId="11529"/>
            <ac:spMkLst>
              <pc:docMk/>
              <pc:sldMasterMk cId="1627834671" sldId="2147483660"/>
              <pc:sldLayoutMk cId="3016719774" sldId="2147483668"/>
              <ac:spMk id="2" creationId="{D44E8CD3-B4A7-134B-926D-EAD5E2964E96}"/>
            </ac:spMkLst>
          </pc:spChg>
          <pc:spChg chg="add del mod">
            <ac:chgData name="One Skill" userId="8d49c830ac36a521" providerId="LiveId" clId="{65E25BB6-2933-0249-B13F-FB79E13F9C48}" dt="2021-05-04T17:22:43.958" v="49" actId="478"/>
            <ac:spMkLst>
              <pc:docMk/>
              <pc:sldMasterMk cId="1627834671" sldId="2147483660"/>
              <pc:sldLayoutMk cId="3016719774" sldId="2147483668"/>
              <ac:spMk id="3" creationId="{A518A60D-77FC-A34B-A313-70620C629551}"/>
            </ac:spMkLst>
          </pc:spChg>
          <pc:picChg chg="add mod">
            <ac:chgData name="One Skill" userId="8d49c830ac36a521" providerId="LiveId" clId="{65E25BB6-2933-0249-B13F-FB79E13F9C48}" dt="2021-05-04T17:22:08.261" v="46"/>
            <ac:picMkLst>
              <pc:docMk/>
              <pc:sldMasterMk cId="1627834671" sldId="2147483660"/>
              <pc:sldLayoutMk cId="3016719774" sldId="2147483668"/>
              <ac:picMk id="5" creationId="{3FF29786-6B93-A542-95E6-FEB847A83E2F}"/>
            </ac:picMkLst>
          </pc:picChg>
        </pc:sldLayoutChg>
        <pc:sldLayoutChg chg="addSp delSp modSp add mod">
          <pc:chgData name="One Skill" userId="8d49c830ac36a521" providerId="LiveId" clId="{65E25BB6-2933-0249-B13F-FB79E13F9C48}" dt="2021-05-04T17:29:42.328" v="106" actId="6014"/>
          <pc:sldLayoutMkLst>
            <pc:docMk/>
            <pc:sldMasterMk cId="1627834671" sldId="2147483660"/>
            <pc:sldLayoutMk cId="2311778129" sldId="2147483669"/>
          </pc:sldLayoutMkLst>
          <pc:spChg chg="del">
            <ac:chgData name="One Skill" userId="8d49c830ac36a521" providerId="LiveId" clId="{65E25BB6-2933-0249-B13F-FB79E13F9C48}" dt="2021-05-04T17:29:33.838" v="105"/>
            <ac:spMkLst>
              <pc:docMk/>
              <pc:sldMasterMk cId="1627834671" sldId="2147483660"/>
              <pc:sldLayoutMk cId="2311778129" sldId="2147483669"/>
              <ac:spMk id="3" creationId="{D893FA36-C90C-274D-9836-5AD1D9F260B0}"/>
            </ac:spMkLst>
          </pc:spChg>
          <pc:spChg chg="add del mod">
            <ac:chgData name="One Skill" userId="8d49c830ac36a521" providerId="LiveId" clId="{65E25BB6-2933-0249-B13F-FB79E13F9C48}" dt="2021-05-04T17:29:33.838" v="105"/>
            <ac:spMkLst>
              <pc:docMk/>
              <pc:sldMasterMk cId="1627834671" sldId="2147483660"/>
              <pc:sldLayoutMk cId="2311778129" sldId="2147483669"/>
              <ac:spMk id="6" creationId="{FB0BE1D5-43E8-154F-9AAF-105FCF046F6F}"/>
            </ac:spMkLst>
          </pc:spChg>
          <pc:spChg chg="mod">
            <ac:chgData name="One Skill" userId="8d49c830ac36a521" providerId="LiveId" clId="{65E25BB6-2933-0249-B13F-FB79E13F9C48}" dt="2021-05-04T17:29:33.838" v="105"/>
            <ac:spMkLst>
              <pc:docMk/>
              <pc:sldMasterMk cId="1627834671" sldId="2147483660"/>
              <pc:sldLayoutMk cId="2311778129" sldId="2147483669"/>
              <ac:spMk id="7" creationId="{9B87C284-FE52-9A40-BFFD-40B6C5AC0741}"/>
            </ac:spMkLst>
          </pc:spChg>
        </pc:sldLayoutChg>
        <pc:sldLayoutChg chg="del">
          <pc:chgData name="One Skill" userId="8d49c830ac36a521" providerId="LiveId" clId="{65E25BB6-2933-0249-B13F-FB79E13F9C48}" dt="2021-05-04T11:42:52.424" v="0" actId="2696"/>
          <pc:sldLayoutMkLst>
            <pc:docMk/>
            <pc:sldMasterMk cId="1627834671" sldId="2147483660"/>
            <pc:sldLayoutMk cId="3270870828" sldId="2147483669"/>
          </pc:sldLayoutMkLst>
        </pc:sldLayoutChg>
        <pc:sldLayoutChg chg="addSp delSp modSp add mod ord">
          <pc:chgData name="One Skill" userId="8d49c830ac36a521" providerId="LiveId" clId="{65E25BB6-2933-0249-B13F-FB79E13F9C48}" dt="2021-05-04T17:34:08.233" v="241" actId="6014"/>
          <pc:sldLayoutMkLst>
            <pc:docMk/>
            <pc:sldMasterMk cId="1627834671" sldId="2147483660"/>
            <pc:sldLayoutMk cId="2654080693" sldId="2147483670"/>
          </pc:sldLayoutMkLst>
          <pc:spChg chg="del">
            <ac:chgData name="One Skill" userId="8d49c830ac36a521" providerId="LiveId" clId="{65E25BB6-2933-0249-B13F-FB79E13F9C48}" dt="2021-05-04T17:33:59.978" v="240"/>
            <ac:spMkLst>
              <pc:docMk/>
              <pc:sldMasterMk cId="1627834671" sldId="2147483660"/>
              <pc:sldLayoutMk cId="2654080693" sldId="2147483670"/>
              <ac:spMk id="3" creationId="{D893FA36-C90C-274D-9836-5AD1D9F260B0}"/>
            </ac:spMkLst>
          </pc:spChg>
          <pc:spChg chg="add del mod">
            <ac:chgData name="One Skill" userId="8d49c830ac36a521" providerId="LiveId" clId="{65E25BB6-2933-0249-B13F-FB79E13F9C48}" dt="2021-05-04T17:33:59.978" v="240"/>
            <ac:spMkLst>
              <pc:docMk/>
              <pc:sldMasterMk cId="1627834671" sldId="2147483660"/>
              <pc:sldLayoutMk cId="2654080693" sldId="2147483670"/>
              <ac:spMk id="6" creationId="{5DFBBAAE-2D7E-3D47-BEF4-1C4C79E8DD13}"/>
            </ac:spMkLst>
          </pc:spChg>
          <pc:spChg chg="mod">
            <ac:chgData name="One Skill" userId="8d49c830ac36a521" providerId="LiveId" clId="{65E25BB6-2933-0249-B13F-FB79E13F9C48}" dt="2021-05-04T17:33:59.978" v="240"/>
            <ac:spMkLst>
              <pc:docMk/>
              <pc:sldMasterMk cId="1627834671" sldId="2147483660"/>
              <pc:sldLayoutMk cId="2654080693" sldId="2147483670"/>
              <ac:spMk id="7" creationId="{75108E2C-F059-0245-ADF0-20B4A798EEB1}"/>
            </ac:spMkLst>
          </pc:spChg>
        </pc:sldLayoutChg>
        <pc:sldLayoutChg chg="addSp delSp modSp add mod ord">
          <pc:chgData name="One Skill" userId="8d49c830ac36a521" providerId="LiveId" clId="{65E25BB6-2933-0249-B13F-FB79E13F9C48}" dt="2021-05-04T17:35:37.825" v="258" actId="6014"/>
          <pc:sldLayoutMkLst>
            <pc:docMk/>
            <pc:sldMasterMk cId="1627834671" sldId="2147483660"/>
            <pc:sldLayoutMk cId="1534779404" sldId="2147483671"/>
          </pc:sldLayoutMkLst>
          <pc:spChg chg="del">
            <ac:chgData name="One Skill" userId="8d49c830ac36a521" providerId="LiveId" clId="{65E25BB6-2933-0249-B13F-FB79E13F9C48}" dt="2021-05-04T17:35:32.224" v="257"/>
            <ac:spMkLst>
              <pc:docMk/>
              <pc:sldMasterMk cId="1627834671" sldId="2147483660"/>
              <pc:sldLayoutMk cId="1534779404" sldId="2147483671"/>
              <ac:spMk id="3" creationId="{D893FA36-C90C-274D-9836-5AD1D9F260B0}"/>
            </ac:spMkLst>
          </pc:spChg>
          <pc:spChg chg="add del mod">
            <ac:chgData name="One Skill" userId="8d49c830ac36a521" providerId="LiveId" clId="{65E25BB6-2933-0249-B13F-FB79E13F9C48}" dt="2021-05-04T17:35:32.224" v="257"/>
            <ac:spMkLst>
              <pc:docMk/>
              <pc:sldMasterMk cId="1627834671" sldId="2147483660"/>
              <pc:sldLayoutMk cId="1534779404" sldId="2147483671"/>
              <ac:spMk id="6" creationId="{0206B47D-6AF7-1F45-BC82-0FF955083CBB}"/>
            </ac:spMkLst>
          </pc:spChg>
          <pc:spChg chg="mod">
            <ac:chgData name="One Skill" userId="8d49c830ac36a521" providerId="LiveId" clId="{65E25BB6-2933-0249-B13F-FB79E13F9C48}" dt="2021-05-04T17:35:32.224" v="257"/>
            <ac:spMkLst>
              <pc:docMk/>
              <pc:sldMasterMk cId="1627834671" sldId="2147483660"/>
              <pc:sldLayoutMk cId="1534779404" sldId="2147483671"/>
              <ac:spMk id="7" creationId="{B21DD289-CBD4-234D-A43A-CE94E5BBA8E4}"/>
            </ac:spMkLst>
          </pc:spChg>
        </pc:sldLayoutChg>
        <pc:sldLayoutChg chg="del">
          <pc:chgData name="One Skill" userId="8d49c830ac36a521" providerId="LiveId" clId="{65E25BB6-2933-0249-B13F-FB79E13F9C48}" dt="2021-05-04T11:42:52.464" v="3" actId="2696"/>
          <pc:sldLayoutMkLst>
            <pc:docMk/>
            <pc:sldMasterMk cId="1627834671" sldId="2147483660"/>
            <pc:sldLayoutMk cId="3833805656" sldId="2147483672"/>
          </pc:sldLayoutMkLst>
        </pc:sldLayoutChg>
        <pc:sldLayoutChg chg="addSp delSp modSp add mod ord">
          <pc:chgData name="One Skill" userId="8d49c830ac36a521" providerId="LiveId" clId="{65E25BB6-2933-0249-B13F-FB79E13F9C48}" dt="2021-05-04T17:40:15.276" v="291"/>
          <pc:sldLayoutMkLst>
            <pc:docMk/>
            <pc:sldMasterMk cId="1627834671" sldId="2147483660"/>
            <pc:sldLayoutMk cId="3915228011" sldId="2147483672"/>
          </pc:sldLayoutMkLst>
          <pc:spChg chg="add del">
            <ac:chgData name="One Skill" userId="8d49c830ac36a521" providerId="LiveId" clId="{65E25BB6-2933-0249-B13F-FB79E13F9C48}" dt="2021-05-04T17:40:10.930" v="290"/>
            <ac:spMkLst>
              <pc:docMk/>
              <pc:sldMasterMk cId="1627834671" sldId="2147483660"/>
              <pc:sldLayoutMk cId="3915228011" sldId="2147483672"/>
              <ac:spMk id="2" creationId="{3871AFBF-9C78-5C4A-BC9C-1F388EADE542}"/>
            </ac:spMkLst>
          </pc:spChg>
          <pc:spChg chg="del">
            <ac:chgData name="One Skill" userId="8d49c830ac36a521" providerId="LiveId" clId="{65E25BB6-2933-0249-B13F-FB79E13F9C48}" dt="2021-05-04T17:38:26.772" v="281"/>
            <ac:spMkLst>
              <pc:docMk/>
              <pc:sldMasterMk cId="1627834671" sldId="2147483660"/>
              <pc:sldLayoutMk cId="3915228011" sldId="2147483672"/>
              <ac:spMk id="3" creationId="{D893FA36-C90C-274D-9836-5AD1D9F260B0}"/>
            </ac:spMkLst>
          </pc:spChg>
          <pc:spChg chg="add del mod">
            <ac:chgData name="One Skill" userId="8d49c830ac36a521" providerId="LiveId" clId="{65E25BB6-2933-0249-B13F-FB79E13F9C48}" dt="2021-05-04T17:38:26.772" v="281"/>
            <ac:spMkLst>
              <pc:docMk/>
              <pc:sldMasterMk cId="1627834671" sldId="2147483660"/>
              <pc:sldLayoutMk cId="3915228011" sldId="2147483672"/>
              <ac:spMk id="6" creationId="{E37623AE-9D83-0547-9610-9E9B723548AB}"/>
            </ac:spMkLst>
          </pc:spChg>
          <pc:spChg chg="del mod">
            <ac:chgData name="One Skill" userId="8d49c830ac36a521" providerId="LiveId" clId="{65E25BB6-2933-0249-B13F-FB79E13F9C48}" dt="2021-05-04T17:40:10.930" v="290"/>
            <ac:spMkLst>
              <pc:docMk/>
              <pc:sldMasterMk cId="1627834671" sldId="2147483660"/>
              <pc:sldLayoutMk cId="3915228011" sldId="2147483672"/>
              <ac:spMk id="7" creationId="{3059AFD1-884F-B349-9C7C-BAD6B5937F62}"/>
            </ac:spMkLst>
          </pc:spChg>
          <pc:spChg chg="add del mod">
            <ac:chgData name="One Skill" userId="8d49c830ac36a521" providerId="LiveId" clId="{65E25BB6-2933-0249-B13F-FB79E13F9C48}" dt="2021-05-04T17:40:15.276" v="291"/>
            <ac:spMkLst>
              <pc:docMk/>
              <pc:sldMasterMk cId="1627834671" sldId="2147483660"/>
              <pc:sldLayoutMk cId="3915228011" sldId="2147483672"/>
              <ac:spMk id="9" creationId="{8C38396E-2CD9-B345-A067-67C7EEE31A1F}"/>
            </ac:spMkLst>
          </pc:spChg>
          <pc:spChg chg="del mod">
            <ac:chgData name="One Skill" userId="8d49c830ac36a521" providerId="LiveId" clId="{65E25BB6-2933-0249-B13F-FB79E13F9C48}" dt="2021-05-04T17:40:15.276" v="291"/>
            <ac:spMkLst>
              <pc:docMk/>
              <pc:sldMasterMk cId="1627834671" sldId="2147483660"/>
              <pc:sldLayoutMk cId="3915228011" sldId="2147483672"/>
              <ac:spMk id="10" creationId="{1F703839-917D-9046-B473-9911984ACB7C}"/>
            </ac:spMkLst>
          </pc:spChg>
          <pc:spChg chg="mod">
            <ac:chgData name="One Skill" userId="8d49c830ac36a521" providerId="LiveId" clId="{65E25BB6-2933-0249-B13F-FB79E13F9C48}" dt="2021-05-04T17:40:15.276" v="291"/>
            <ac:spMkLst>
              <pc:docMk/>
              <pc:sldMasterMk cId="1627834671" sldId="2147483660"/>
              <pc:sldLayoutMk cId="3915228011" sldId="2147483672"/>
              <ac:spMk id="14" creationId="{692DF2E6-AEC7-684E-BAD9-E5B7F5552397}"/>
            </ac:spMkLst>
          </pc:spChg>
        </pc:sldLayoutChg>
        <pc:sldLayoutChg chg="del">
          <pc:chgData name="One Skill" userId="8d49c830ac36a521" providerId="LiveId" clId="{65E25BB6-2933-0249-B13F-FB79E13F9C48}" dt="2021-05-04T11:42:52.439" v="1" actId="2696"/>
          <pc:sldLayoutMkLst>
            <pc:docMk/>
            <pc:sldMasterMk cId="1627834671" sldId="2147483660"/>
            <pc:sldLayoutMk cId="2218728623" sldId="2147483673"/>
          </pc:sldLayoutMkLst>
        </pc:sldLayoutChg>
        <pc:sldLayoutChg chg="del">
          <pc:chgData name="One Skill" userId="8d49c830ac36a521" providerId="LiveId" clId="{65E25BB6-2933-0249-B13F-FB79E13F9C48}" dt="2021-05-04T11:42:52.440" v="2" actId="2696"/>
          <pc:sldLayoutMkLst>
            <pc:docMk/>
            <pc:sldMasterMk cId="1627834671" sldId="2147483660"/>
            <pc:sldLayoutMk cId="2874685201" sldId="2147483675"/>
          </pc:sldLayoutMkLst>
        </pc:sldLayoutChg>
      </pc:sldMasterChg>
    </pc:docChg>
  </pc:docChgLst>
  <pc:docChgLst>
    <pc:chgData name="One Skill" userId="8d49c830ac36a521" providerId="LiveId" clId="{B2EDAC6C-37B6-47ED-9493-C16A138DD248}"/>
    <pc:docChg chg="undo custSel addSld modSld">
      <pc:chgData name="One Skill" userId="8d49c830ac36a521" providerId="LiveId" clId="{B2EDAC6C-37B6-47ED-9493-C16A138DD248}" dt="2021-04-13T13:59:47.095" v="115" actId="2890"/>
      <pc:docMkLst>
        <pc:docMk/>
      </pc:docMkLst>
      <pc:sldChg chg="addSp delSp modSp mod modAnim modNotesTx">
        <pc:chgData name="One Skill" userId="8d49c830ac36a521" providerId="LiveId" clId="{B2EDAC6C-37B6-47ED-9493-C16A138DD248}" dt="2021-04-13T13:59:36.059" v="114" actId="165"/>
        <pc:sldMkLst>
          <pc:docMk/>
          <pc:sldMk cId="1217028008" sldId="352"/>
        </pc:sldMkLst>
        <pc:spChg chg="mod topLvl">
          <ac:chgData name="One Skill" userId="8d49c830ac36a521" providerId="LiveId" clId="{B2EDAC6C-37B6-47ED-9493-C16A138DD248}" dt="2021-04-13T13:59:36.059" v="114" actId="165"/>
          <ac:spMkLst>
            <pc:docMk/>
            <pc:sldMk cId="1217028008" sldId="352"/>
            <ac:spMk id="6" creationId="{940F3E9E-DF3F-9243-8111-51AE982DDF17}"/>
          </ac:spMkLst>
        </pc:spChg>
        <pc:spChg chg="mod topLvl">
          <ac:chgData name="One Skill" userId="8d49c830ac36a521" providerId="LiveId" clId="{B2EDAC6C-37B6-47ED-9493-C16A138DD248}" dt="2021-04-13T13:59:36.059" v="114" actId="165"/>
          <ac:spMkLst>
            <pc:docMk/>
            <pc:sldMk cId="1217028008" sldId="352"/>
            <ac:spMk id="7" creationId="{BD8D5650-BDAF-2149-BF46-727FB8B619A4}"/>
          </ac:spMkLst>
        </pc:spChg>
        <pc:spChg chg="mod topLvl">
          <ac:chgData name="One Skill" userId="8d49c830ac36a521" providerId="LiveId" clId="{B2EDAC6C-37B6-47ED-9493-C16A138DD248}" dt="2021-04-13T13:59:36.059" v="114" actId="165"/>
          <ac:spMkLst>
            <pc:docMk/>
            <pc:sldMk cId="1217028008" sldId="352"/>
            <ac:spMk id="8" creationId="{147BA2F8-7FCA-2F4B-80A4-A41D4177DAB9}"/>
          </ac:spMkLst>
        </pc:spChg>
        <pc:spChg chg="add del mod">
          <ac:chgData name="One Skill" userId="8d49c830ac36a521" providerId="LiveId" clId="{B2EDAC6C-37B6-47ED-9493-C16A138DD248}" dt="2021-04-13T13:45:32.658" v="110" actId="11529"/>
          <ac:spMkLst>
            <pc:docMk/>
            <pc:sldMk cId="1217028008" sldId="352"/>
            <ac:spMk id="37" creationId="{EDAB264D-2F89-493F-BC23-20C59C7696BB}"/>
          </ac:spMkLst>
        </pc:spChg>
        <pc:spChg chg="mod">
          <ac:chgData name="One Skill" userId="8d49c830ac36a521" providerId="LiveId" clId="{B2EDAC6C-37B6-47ED-9493-C16A138DD248}" dt="2021-04-13T13:37:15.295" v="39" actId="165"/>
          <ac:spMkLst>
            <pc:docMk/>
            <pc:sldMk cId="1217028008" sldId="352"/>
            <ac:spMk id="47" creationId="{A5280898-56F4-460D-8153-3812030F56DA}"/>
          </ac:spMkLst>
        </pc:spChg>
        <pc:spChg chg="mod">
          <ac:chgData name="One Skill" userId="8d49c830ac36a521" providerId="LiveId" clId="{B2EDAC6C-37B6-47ED-9493-C16A138DD248}" dt="2021-04-13T13:37:15.295" v="39" actId="165"/>
          <ac:spMkLst>
            <pc:docMk/>
            <pc:sldMk cId="1217028008" sldId="352"/>
            <ac:spMk id="48" creationId="{28089385-CCBF-479A-BB52-8F22936748A5}"/>
          </ac:spMkLst>
        </pc:spChg>
        <pc:spChg chg="mod topLvl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0" creationId="{B5AB5870-9B1E-4FEA-B2DC-53FA0386E7A2}"/>
          </ac:spMkLst>
        </pc:spChg>
        <pc:spChg chg="mod topLvl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1" creationId="{4BF55769-AD43-4440-8F79-479BD66672A4}"/>
          </ac:spMkLst>
        </pc:spChg>
        <pc:spChg chg="mod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3" creationId="{6531ABDC-C148-49CA-9662-429874611E7A}"/>
          </ac:spMkLst>
        </pc:spChg>
        <pc:spChg chg="mod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4" creationId="{0E9AD2EC-6638-4F11-A3E5-A5F591613CCB}"/>
          </ac:spMkLst>
        </pc:spChg>
        <pc:spChg chg="mod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5" creationId="{5D735ED6-7DC8-458E-A622-43325BFEA200}"/>
          </ac:spMkLst>
        </pc:spChg>
        <pc:spChg chg="mod topLvl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6" creationId="{5B9F2B91-822A-4ED5-A28E-820DD17EB0BB}"/>
          </ac:spMkLst>
        </pc:spChg>
        <pc:spChg chg="mod topLvl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7" creationId="{49A368BA-546B-461F-928C-BDA401F6446D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58" creationId="{C585F982-5A54-4E0A-A342-4942D7F9F6A6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59" creationId="{0864CB55-CC59-4A9C-8A98-9A365C70EC15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60" creationId="{D20DE5AC-465C-411B-8E61-B044DE0FE372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61" creationId="{60D3F7B8-EE15-4B53-B5E2-8E01278F8397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62" creationId="{BD086FE8-F9A0-49E7-97DE-9E24320C929C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4" creationId="{4CC185DF-85B8-4422-9B9E-EC9301938729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5" creationId="{444532CF-52FB-46D3-B1DA-178F1A1E45D0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6" creationId="{08D2873A-ED1A-4753-A1B3-936BAF65BE76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7" creationId="{DE0AF673-34C9-4534-AEF8-803063ED90C2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8" creationId="{EBCF68E6-7509-470A-9E2C-DA73608D21CD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70" creationId="{A01A6163-5854-4956-9A8D-97EE7A156868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71" creationId="{592DCCAA-5520-4617-A82F-10C3321C0249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72" creationId="{73C5E3A9-C72E-4E76-992F-4D068BADC7DA}"/>
          </ac:spMkLst>
        </pc:spChg>
        <pc:spChg chg="mod topLvl">
          <ac:chgData name="One Skill" userId="8d49c830ac36a521" providerId="LiveId" clId="{B2EDAC6C-37B6-47ED-9493-C16A138DD248}" dt="2021-04-13T13:37:15.295" v="39" actId="165"/>
          <ac:spMkLst>
            <pc:docMk/>
            <pc:sldMk cId="1217028008" sldId="352"/>
            <ac:spMk id="73" creationId="{421D3ACD-B68F-4CF4-A88C-990781E80A57}"/>
          </ac:spMkLst>
        </pc:spChg>
        <pc:spChg chg="mod topLvl">
          <ac:chgData name="One Skill" userId="8d49c830ac36a521" providerId="LiveId" clId="{B2EDAC6C-37B6-47ED-9493-C16A138DD248}" dt="2021-04-13T13:37:25.308" v="44" actId="1076"/>
          <ac:spMkLst>
            <pc:docMk/>
            <pc:sldMk cId="1217028008" sldId="352"/>
            <ac:spMk id="74" creationId="{70B0FA6E-1C21-45A2-9122-F43F69315810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76" creationId="{496ACB6C-52DE-46E2-A687-878762E69F9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77" creationId="{A156476A-B6C9-4170-97BB-A50965AF2F3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79" creationId="{ED567C11-E3E4-43FC-BAA8-E1DBCBF3AEF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0" creationId="{61B04996-0875-47AF-9B5E-F089BF8A28FB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1" creationId="{A961EC99-DFEE-4899-8002-DFD7AC52714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2" creationId="{D6D086DA-3016-4894-8314-65C901F6F97E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3" creationId="{BF0A20EB-7A89-4B4C-ACA0-EC19D8D95EBA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4" creationId="{2904DDCC-7291-43B7-8C34-941E6CB7294D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5" creationId="{28306142-C582-45F0-94AE-63DA8CC8C73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6" creationId="{81EB7C80-E128-4715-94FC-158AF8FA9A8E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7" creationId="{E8524289-5036-473C-B5DF-9367E8E1F88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8" creationId="{7C4552E8-4C67-4123-8E1C-BAB647E9497E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9" creationId="{E250D4BB-A0DF-426D-A355-B193183F26A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0" creationId="{9A2D881E-6525-441D-B5B0-EA375795350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2" creationId="{71E87858-891E-4A69-A531-A061D6C5532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3" creationId="{B1F8C652-9BFD-402B-960F-E1FE6FC5D02B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4" creationId="{BD3BAED3-2652-4172-A435-F4600ACD2A46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5" creationId="{C8B3F537-0060-4AA3-91E0-7A1C2E73A97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6" creationId="{75A7EF4D-DB28-41F1-B624-02EE68B51986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7" creationId="{46B82239-64A2-4855-AC2C-A33F42F2200D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8" creationId="{5FCE89F5-9B71-4041-A282-4A7CEF74ED3D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9" creationId="{66A164EA-B8C7-44D1-94DE-43D178C81988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1" creationId="{357BF3F4-1CF3-48CE-ACEA-B04DF955429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2" creationId="{D779D110-4F05-48CB-91B7-FE8239A7E89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3" creationId="{F31CFA59-9E77-47B9-ADCA-83861709F74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4" creationId="{0814CC9A-3AD3-475E-A726-84677D02159E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6" creationId="{2272F647-922B-4E01-9598-74AD43FB4D9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7" creationId="{5D098414-7A7A-4A14-96DD-221084521DC0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8" creationId="{2322B794-25D3-4522-892E-E6EC0D0ABFF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9" creationId="{3D82919E-A445-4753-B729-C8D778F15A66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0" creationId="{514D6EDE-4887-4EF0-A405-0BE2C3013E6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1" creationId="{03E85181-4A7B-4082-84CE-1435B7E2D10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2" creationId="{14BC45F0-8BA4-4B4B-971E-C43027AE4E8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3" creationId="{13DF54C3-CD87-4A78-8D01-899D7708F808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5" creationId="{430EF87F-503E-4200-BB0D-BEFDA7D5BBE2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6" creationId="{BB8A65AC-2DD4-43C8-A228-96DBCD7A38F2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7" creationId="{67C3B996-5765-4640-BC11-7362423E61E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8" creationId="{AC998C9C-E51F-480B-B9D2-64648DD6FF1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9" creationId="{1CA8E714-626C-4247-AE95-AEEF88CD9BA0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0" creationId="{D0BE71D4-668D-4DEA-8BB0-A702E6E9B026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1" creationId="{E0D4EF65-6619-47D0-AB8E-4E80B28B13C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2" creationId="{2AF95369-3181-4C6D-AEEC-DD909C1849E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3" creationId="{7B8BD12B-E698-41D7-AE20-D892E4EC79B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4" creationId="{94BD58CC-16E5-45E7-B7E5-369136A0B3D4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5" creationId="{0DE24BFD-5135-4774-AF84-FAE31C0A69A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7" creationId="{8210A8E8-5E8D-42B1-BC37-04264A390CC9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8" creationId="{8FFAB99C-E13F-4D29-BFBE-DA2B4C04641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9" creationId="{DF479312-E731-4C27-AC46-0B24C4EA66B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0" creationId="{85E153AD-0681-4C63-A39A-98E4007C3B14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1" creationId="{97737E46-70DF-4751-B24A-CB553207F4E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2" creationId="{E8F698A8-0B04-40C7-8901-91E060AB8079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3" creationId="{7198E798-5CFB-4FE7-BDFC-8804BFB87D2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4" creationId="{CF934B54-3BA8-428D-88E5-9AEBA3794E0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6" creationId="{373B625F-BD4C-4C7E-B519-152EAAC190D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7" creationId="{81FBE275-816A-4466-A73B-3A87662BAAE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8" creationId="{FF6A80A4-D441-43C8-B178-C5F89E952F18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9" creationId="{40D24CF6-BC21-4EC4-A372-BA913697EDD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0" creationId="{66BA8F6F-50C1-4F39-AAF4-C1931E50CA0A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1" creationId="{CE2EA498-E5E5-46D7-9877-9B463A5AA03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2" creationId="{2DDAFE10-3E11-4EFE-9EB5-0F60E60C386D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3" creationId="{52E39170-6B03-423C-A932-2D950FCAA640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4" creationId="{FEDE049A-7371-4979-A5DB-46FFB1EEDEE5}"/>
          </ac:spMkLst>
        </pc:spChg>
        <pc:grpChg chg="add mod">
          <ac:chgData name="One Skill" userId="8d49c830ac36a521" providerId="LiveId" clId="{B2EDAC6C-37B6-47ED-9493-C16A138DD248}" dt="2021-04-13T13:45:30.481" v="106" actId="164"/>
          <ac:grpSpMkLst>
            <pc:docMk/>
            <pc:sldMk cId="1217028008" sldId="352"/>
            <ac:grpSpMk id="2" creationId="{A5A539F0-C7F9-4804-8F5F-856F5CA07898}"/>
          </ac:grpSpMkLst>
        </pc:grpChg>
        <pc:grpChg chg="add mod">
          <ac:chgData name="One Skill" userId="8d49c830ac36a521" providerId="LiveId" clId="{B2EDAC6C-37B6-47ED-9493-C16A138DD248}" dt="2021-04-13T13:41:29.962" v="75" actId="164"/>
          <ac:grpSpMkLst>
            <pc:docMk/>
            <pc:sldMk cId="1217028008" sldId="352"/>
            <ac:grpSpMk id="5" creationId="{0176C7A0-E528-42AF-93DA-AD3B108C4FD2}"/>
          </ac:grpSpMkLst>
        </pc:grpChg>
        <pc:grpChg chg="add mod">
          <ac:chgData name="One Skill" userId="8d49c830ac36a521" providerId="LiveId" clId="{B2EDAC6C-37B6-47ED-9493-C16A138DD248}" dt="2021-04-13T13:45:30.481" v="106" actId="164"/>
          <ac:grpSpMkLst>
            <pc:docMk/>
            <pc:sldMk cId="1217028008" sldId="352"/>
            <ac:grpSpMk id="38" creationId="{7620F034-C53A-43AA-846A-CF7A6C3F7E0F}"/>
          </ac:grpSpMkLst>
        </pc:grpChg>
        <pc:grpChg chg="del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44" creationId="{17BAC4B9-22F3-4466-A6F7-574D95966E62}"/>
          </ac:grpSpMkLst>
        </pc:grpChg>
        <pc:grpChg chg="mod topLvl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46" creationId="{17BAC4B9-22F3-4466-A6F7-574D95966E62}"/>
          </ac:grpSpMkLst>
        </pc:grpChg>
        <pc:grpChg chg="del mod topLvl">
          <ac:chgData name="One Skill" userId="8d49c830ac36a521" providerId="LiveId" clId="{B2EDAC6C-37B6-47ED-9493-C16A138DD248}" dt="2021-04-13T13:40:59.216" v="65" actId="165"/>
          <ac:grpSpMkLst>
            <pc:docMk/>
            <pc:sldMk cId="1217028008" sldId="352"/>
            <ac:grpSpMk id="49" creationId="{17BAC4B9-22F3-4466-A6F7-574D95966E62}"/>
          </ac:grpSpMkLst>
        </pc:grpChg>
        <pc:grpChg chg="mod topLvl">
          <ac:chgData name="One Skill" userId="8d49c830ac36a521" providerId="LiveId" clId="{B2EDAC6C-37B6-47ED-9493-C16A138DD248}" dt="2021-04-13T13:45:30.481" v="106" actId="164"/>
          <ac:grpSpMkLst>
            <pc:docMk/>
            <pc:sldMk cId="1217028008" sldId="352"/>
            <ac:grpSpMk id="52" creationId="{17BAC4B9-22F3-4466-A6F7-574D95966E62}"/>
          </ac:grpSpMkLst>
        </pc:grpChg>
        <pc:grpChg chg="mod topLvl">
          <ac:chgData name="One Skill" userId="8d49c830ac36a521" providerId="LiveId" clId="{B2EDAC6C-37B6-47ED-9493-C16A138DD248}" dt="2021-04-13T13:41:29.962" v="75" actId="164"/>
          <ac:grpSpMkLst>
            <pc:docMk/>
            <pc:sldMk cId="1217028008" sldId="352"/>
            <ac:grpSpMk id="63" creationId="{17BAC4B9-22F3-4466-A6F7-574D95966E62}"/>
          </ac:grpSpMkLst>
        </pc:grpChg>
        <pc:grpChg chg="mod topLvl">
          <ac:chgData name="One Skill" userId="8d49c830ac36a521" providerId="LiveId" clId="{B2EDAC6C-37B6-47ED-9493-C16A138DD248}" dt="2021-04-13T13:41:29.962" v="75" actId="164"/>
          <ac:grpSpMkLst>
            <pc:docMk/>
            <pc:sldMk cId="1217028008" sldId="352"/>
            <ac:grpSpMk id="69" creationId="{17BAC4B9-22F3-4466-A6F7-574D95966E62}"/>
          </ac:grpSpMkLst>
        </pc:grpChg>
        <pc:grpChg chg="mod ord topLvl">
          <ac:chgData name="One Skill" userId="8d49c830ac36a521" providerId="LiveId" clId="{B2EDAC6C-37B6-47ED-9493-C16A138DD248}" dt="2021-04-13T13:45:22.869" v="98" actId="170"/>
          <ac:grpSpMkLst>
            <pc:docMk/>
            <pc:sldMk cId="1217028008" sldId="352"/>
            <ac:grpSpMk id="75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78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91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00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05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14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26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35" creationId="{17BAC4B9-22F3-4466-A6F7-574D95966E62}"/>
          </ac:grpSpMkLst>
        </pc:grpChg>
        <pc:grpChg chg="del">
          <ac:chgData name="One Skill" userId="8d49c830ac36a521" providerId="LiveId" clId="{B2EDAC6C-37B6-47ED-9493-C16A138DD248}" dt="2021-04-13T13:59:36.059" v="114" actId="165"/>
          <ac:grpSpMkLst>
            <pc:docMk/>
            <pc:sldMk cId="1217028008" sldId="352"/>
            <ac:grpSpMk id="145" creationId="{BAA10228-7940-4FD1-818F-81011CF764C1}"/>
          </ac:grpSpMkLst>
        </pc:grpChg>
      </pc:sldChg>
      <pc:sldChg chg="add">
        <pc:chgData name="One Skill" userId="8d49c830ac36a521" providerId="LiveId" clId="{B2EDAC6C-37B6-47ED-9493-C16A138DD248}" dt="2021-04-13T13:59:47.095" v="115" actId="2890"/>
        <pc:sldMkLst>
          <pc:docMk/>
          <pc:sldMk cId="2269528238" sldId="353"/>
        </pc:sldMkLst>
      </pc:sldChg>
    </pc:docChg>
  </pc:docChgLst>
  <pc:docChgLst>
    <pc:chgData name="One Skill" userId="8d49c830ac36a521" providerId="LiveId" clId="{9BBA4029-7CF1-974A-9A16-D81286F60824}"/>
    <pc:docChg chg="addSld delSld modSld">
      <pc:chgData name="One Skill" userId="8d49c830ac36a521" providerId="LiveId" clId="{9BBA4029-7CF1-974A-9A16-D81286F60824}" dt="2021-02-07T14:17:56.364" v="1" actId="2696"/>
      <pc:docMkLst>
        <pc:docMk/>
      </pc:docMkLst>
      <pc:sldChg chg="add del">
        <pc:chgData name="One Skill" userId="8d49c830ac36a521" providerId="LiveId" clId="{9BBA4029-7CF1-974A-9A16-D81286F60824}" dt="2021-02-07T14:17:56.364" v="1" actId="2696"/>
        <pc:sldMkLst>
          <pc:docMk/>
          <pc:sldMk cId="1632853648" sldId="381"/>
        </pc:sldMkLst>
      </pc:sldChg>
      <pc:sldMasterChg chg="delSldLayout">
        <pc:chgData name="One Skill" userId="8d49c830ac36a521" providerId="LiveId" clId="{9BBA4029-7CF1-974A-9A16-D81286F60824}" dt="2021-02-07T14:17:56.364" v="1" actId="2696"/>
        <pc:sldMasterMkLst>
          <pc:docMk/>
          <pc:sldMasterMk cId="1627834671" sldId="2147483660"/>
        </pc:sldMasterMkLst>
        <pc:sldLayoutChg chg="del">
          <pc:chgData name="One Skill" userId="8d49c830ac36a521" providerId="LiveId" clId="{9BBA4029-7CF1-974A-9A16-D81286F60824}" dt="2021-02-07T14:17:56.364" v="1" actId="2696"/>
          <pc:sldLayoutMkLst>
            <pc:docMk/>
            <pc:sldMasterMk cId="1627834671" sldId="2147483660"/>
            <pc:sldLayoutMk cId="4017125999" sldId="2147483670"/>
          </pc:sldLayoutMkLst>
        </pc:sldLayoutChg>
      </pc:sldMasterChg>
    </pc:docChg>
  </pc:docChgLst>
  <pc:docChgLst>
    <pc:chgData name="One Skill" userId="8d49c830ac36a521" providerId="LiveId" clId="{108620F3-7C9B-4B7B-BDB5-71800E3BB158}"/>
    <pc:docChg chg="undo custSel addSld delSld modSld sldOrd modMainMaster">
      <pc:chgData name="One Skill" userId="8d49c830ac36a521" providerId="LiveId" clId="{108620F3-7C9B-4B7B-BDB5-71800E3BB158}" dt="2021-04-15T16:07:08.365" v="4175"/>
      <pc:docMkLst>
        <pc:docMk/>
      </pc:docMkLst>
      <pc:sldChg chg="addSp delSp modSp mod addAnim delAnim modAnim">
        <pc:chgData name="One Skill" userId="8d49c830ac36a521" providerId="LiveId" clId="{108620F3-7C9B-4B7B-BDB5-71800E3BB158}" dt="2021-04-15T15:46:06.443" v="3613" actId="478"/>
        <pc:sldMkLst>
          <pc:docMk/>
          <pc:sldMk cId="1217028008" sldId="352"/>
        </pc:sldMkLst>
        <pc:spChg chg="del">
          <ac:chgData name="One Skill" userId="8d49c830ac36a521" providerId="LiveId" clId="{108620F3-7C9B-4B7B-BDB5-71800E3BB158}" dt="2021-04-15T14:55:43.450" v="2877" actId="478"/>
          <ac:spMkLst>
            <pc:docMk/>
            <pc:sldMk cId="1217028008" sldId="352"/>
            <ac:spMk id="73" creationId="{421D3ACD-B68F-4CF4-A88C-990781E80A57}"/>
          </ac:spMkLst>
        </pc:spChg>
        <pc:spChg chg="del">
          <ac:chgData name="One Skill" userId="8d49c830ac36a521" providerId="LiveId" clId="{108620F3-7C9B-4B7B-BDB5-71800E3BB158}" dt="2021-04-15T14:55:43.450" v="2877" actId="478"/>
          <ac:spMkLst>
            <pc:docMk/>
            <pc:sldMk cId="1217028008" sldId="352"/>
            <ac:spMk id="74" creationId="{70B0FA6E-1C21-45A2-9122-F43F69315810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46" creationId="{3BE8F67C-7D73-4254-BD27-3CB348DEB4F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47" creationId="{108A8F9A-EDF1-496A-A44F-6D8015A34CB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49" creationId="{CE39EED4-0539-4389-BBC1-AE2F7DF3884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0" creationId="{12A7C546-389E-4EE6-9E07-22DC89F5AEF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2" creationId="{427D456D-6E6B-4BDA-AD4E-D3833A1C7A34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3" creationId="{21C001CA-B774-4FF1-9FCB-67661E9C594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4" creationId="{81609923-BC11-46F6-B781-D19AF1DA8B00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5" creationId="{5992F9E2-131E-40E4-B8B8-8BB73B1981E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6" creationId="{46E13D8C-ABFF-46DA-BDCA-9C1F10A067A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7" creationId="{A83AF390-A417-4DFE-B9A5-1CB26E7F869B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8" creationId="{67F36A92-B44A-47BC-9575-F3279E197B3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1" creationId="{853ECE1B-8E96-44A2-9C6F-887E12CDE3AA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2" creationId="{7CC2F1BB-7856-4E31-AB7B-BB04D00DF8C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3" creationId="{34E02380-F6D9-40FC-9AA3-29FD0007EE1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4" creationId="{1C3B0605-F63C-449E-A462-B13F2107F19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5" creationId="{93AEA43A-EEFA-4F00-9160-FF68E51FF83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6" creationId="{F4EC5A50-CAF4-4D02-A77C-FB2EF422C99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7" creationId="{560216FE-94CF-4383-B8C2-89B2D45D9EA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8" creationId="{3F630143-16C5-487F-A73B-3849DAB7CF3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9" creationId="{30279BFB-0731-4BB9-BE68-FFC43A7F1D6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0" creationId="{B08B128A-E0E9-48DA-B7C9-C799AB92DD7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1" creationId="{F0AC9792-C888-45C0-9921-E656488909A5}"/>
          </ac:spMkLst>
        </pc:spChg>
        <pc:spChg chg="add del mod">
          <ac:chgData name="One Skill" userId="8d49c830ac36a521" providerId="LiveId" clId="{108620F3-7C9B-4B7B-BDB5-71800E3BB158}" dt="2021-04-15T15:46:05.823" v="3612" actId="478"/>
          <ac:spMkLst>
            <pc:docMk/>
            <pc:sldMk cId="1217028008" sldId="352"/>
            <ac:spMk id="172" creationId="{D2206742-9400-4E87-A212-E30B8C49BCC7}"/>
          </ac:spMkLst>
        </pc:spChg>
        <pc:spChg chg="add del mod">
          <ac:chgData name="One Skill" userId="8d49c830ac36a521" providerId="LiveId" clId="{108620F3-7C9B-4B7B-BDB5-71800E3BB158}" dt="2021-04-15T15:46:05.823" v="3612" actId="478"/>
          <ac:spMkLst>
            <pc:docMk/>
            <pc:sldMk cId="1217028008" sldId="352"/>
            <ac:spMk id="173" creationId="{8BD31D8E-6E54-43E7-81DC-7A8842D5CED4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5" creationId="{E16EF0B2-B4DE-4B5D-A80C-AD2F9F839E0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6" creationId="{CCCA23CB-8930-404C-B302-0D1B2A65054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8" creationId="{306A4A98-3FC1-4DE2-A91F-0C78E1B50CC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9" creationId="{EED2B276-521F-4ED0-B316-3B04233EDB5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0" creationId="{883A8F29-B78B-4ADD-8DB0-D340C35878D2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1" creationId="{1A7E11E2-766B-4362-9319-E0BCCFE177C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2" creationId="{5791FF13-4673-4229-9B4A-A18D9BEEF660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3" creationId="{36E05484-F29E-4174-A879-5A051C09130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4" creationId="{FDE03CB6-FCFC-45E5-A022-0D60AE2AC3B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5" creationId="{675E9769-09A8-4D50-BF3C-7294886E2C8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6" creationId="{AFFBF3AD-BE87-4FB3-801D-B551FFB7265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7" creationId="{D89EED48-65D0-4150-BAE3-EDA70988B33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9" creationId="{D3205EEF-685E-4647-94B4-2E7E08C1480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0" creationId="{C24BDAA2-24FB-4ADF-93F9-338BACCA6BD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1" creationId="{BFAC849E-E20F-464C-A6AC-674EB57DB2AB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2" creationId="{68484162-F828-426D-86CF-D1DD6A473EA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3" creationId="{330980C6-59EF-4AA2-B3B8-B67C0365B4E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5" creationId="{1318611F-7D42-410B-9E24-839350E8FB8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6" creationId="{1A2B30D1-A8E9-4B62-B6BE-7456593C586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8" creationId="{18EA0D60-78CC-4055-B4BA-86BAF331D3F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9" creationId="{B1E41D19-1F6E-48A8-9B37-099D56C16212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0" creationId="{2F12FB04-6548-4F49-9A1F-45AC599285F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1" creationId="{8B182682-2330-4E20-B5A4-4AC03038652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2" creationId="{F0AFEEAC-D4BF-414E-938D-D28C9B86BC4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3" creationId="{8B15930E-E48A-4EAF-A98E-C4E9F48F23F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5" creationId="{5F9D06ED-92CD-473A-962A-B1F01B293BF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6" creationId="{2A919FB5-2721-4A81-BFA0-1745F4D5015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7" creationId="{CD93ECAF-F481-40BF-A535-48F9CF2DA8DA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8" creationId="{4B6CBB0C-1F2C-40AC-9215-5D6A85AF1BE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9" creationId="{582B3FC1-7069-450B-81F3-88DFB5F32DE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0" creationId="{015C91C0-D766-4C3C-87EC-D92119A89A2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1" creationId="{BB5F987E-9A9E-40A3-A7C0-CECE47FAC9E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2" creationId="{09F83391-D732-4C41-9C05-8EC2EB2F76F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3" creationId="{EE4C1763-2C85-418F-92D8-5F448ED573F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5" creationId="{675A5F2D-88A3-4F6A-B8DE-3DF0E2B3760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6" creationId="{4FB8C8CF-56C2-4AF3-A8EA-AD8C2F7921A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7" creationId="{512A29CE-A24B-4FB6-A032-5C1D73EF927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8" creationId="{733CA25B-36E7-4D43-B060-5755E236C2D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9" creationId="{B86742E0-19E0-46F4-B5CA-9973A896FB4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0" creationId="{0557C44B-F76B-4B28-BD54-F1F8E266982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2" creationId="{BB6552C8-E277-4AFA-9FEA-E33352D0350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3" creationId="{5A702B3E-1B12-4521-A8F3-08356A80330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4" creationId="{9D885133-C80D-4C0C-9365-E038A744DE2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5" creationId="{723EAD1B-C859-4FED-973B-C4D0D0FB0DC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6" creationId="{67ADC22F-2CF1-40A6-8D01-D3D00954B6A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7" creationId="{BE8D0241-70BF-43C6-9A71-89AB97FFB14B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8" creationId="{E0DB43EA-4968-4097-8A57-F1664B44277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9" creationId="{BFDB2603-1BA4-4DE8-8587-075FB36E266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0" creationId="{36948265-C298-4619-8925-E6FA4394EB4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1" creationId="{9E6ABF03-F6F7-428E-808B-6BCCCB34A450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2" creationId="{4C8414AA-1AEF-4744-B0E1-81BA61606E3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3" creationId="{3044E55E-593F-4163-ACF2-FF21032CEA1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4" creationId="{85815586-6A81-4A9F-B4A0-5155139717B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5" creationId="{BE21AE6E-4C53-4928-9CE6-FD4FD49133E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6" creationId="{C92931BB-E144-4C7F-B3D9-14BD216415F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7" creationId="{8685D7F3-E731-4F4E-B06C-033CF78B547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8" creationId="{A93E94BE-3722-412A-88FB-4E4055E97E22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9" creationId="{192BAD06-8D9E-4AD9-9302-6DD98B5E003B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40" creationId="{E8858689-E36D-45E3-AE08-8225AC8B2A5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41" creationId="{529D17EB-4490-4F96-877A-2F56B0E2EB2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42" creationId="{22B25984-19C9-4581-BF8D-87AEC22AD8F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43" creationId="{903942B3-DBE3-4CBD-94A0-71D249554D05}"/>
          </ac:spMkLst>
        </pc:spChg>
        <pc:grpChg chg="del">
          <ac:chgData name="One Skill" userId="8d49c830ac36a521" providerId="LiveId" clId="{108620F3-7C9B-4B7B-BDB5-71800E3BB158}" dt="2021-04-15T14:55:43.450" v="2877" actId="478"/>
          <ac:grpSpMkLst>
            <pc:docMk/>
            <pc:sldMk cId="1217028008" sldId="352"/>
            <ac:grpSpMk id="2" creationId="{A5A539F0-C7F9-4804-8F5F-856F5CA07898}"/>
          </ac:grpSpMkLst>
        </pc:grpChg>
        <pc:grpChg chg="del">
          <ac:chgData name="One Skill" userId="8d49c830ac36a521" providerId="LiveId" clId="{108620F3-7C9B-4B7B-BDB5-71800E3BB158}" dt="2021-04-15T14:55:43.450" v="2877" actId="478"/>
          <ac:grpSpMkLst>
            <pc:docMk/>
            <pc:sldMk cId="1217028008" sldId="352"/>
            <ac:grpSpMk id="5" creationId="{0176C7A0-E528-42AF-93DA-AD3B108C4FD2}"/>
          </ac:grpSpMkLst>
        </pc:grpChg>
        <pc:grpChg chg="del">
          <ac:chgData name="One Skill" userId="8d49c830ac36a521" providerId="LiveId" clId="{108620F3-7C9B-4B7B-BDB5-71800E3BB158}" dt="2021-04-15T14:55:43.450" v="2877" actId="478"/>
          <ac:grpSpMkLst>
            <pc:docMk/>
            <pc:sldMk cId="1217028008" sldId="352"/>
            <ac:grpSpMk id="46" creationId="{17BAC4B9-22F3-4466-A6F7-574D95966E62}"/>
          </ac:grpSpMkLst>
        </pc:grpChg>
        <pc:grpChg chg="del">
          <ac:chgData name="One Skill" userId="8d49c830ac36a521" providerId="LiveId" clId="{108620F3-7C9B-4B7B-BDB5-71800E3BB158}" dt="2021-04-15T14:55:43.450" v="2877" actId="478"/>
          <ac:grpSpMkLst>
            <pc:docMk/>
            <pc:sldMk cId="1217028008" sldId="352"/>
            <ac:grpSpMk id="75" creationId="{17BAC4B9-22F3-4466-A6F7-574D95966E62}"/>
          </ac:grpSpMkLst>
        </pc:grpChg>
        <pc:grpChg chg="add del mod">
          <ac:chgData name="One Skill" userId="8d49c830ac36a521" providerId="LiveId" clId="{108620F3-7C9B-4B7B-BDB5-71800E3BB158}" dt="2021-04-15T15:46:06.443" v="3613" actId="478"/>
          <ac:grpSpMkLst>
            <pc:docMk/>
            <pc:sldMk cId="1217028008" sldId="352"/>
            <ac:grpSpMk id="145" creationId="{AA04B7D9-4890-4075-8739-5E4B354965E0}"/>
          </ac:grpSpMkLst>
        </pc:grpChg>
        <pc:grpChg chg="add del mod">
          <ac:chgData name="One Skill" userId="8d49c830ac36a521" providerId="LiveId" clId="{108620F3-7C9B-4B7B-BDB5-71800E3BB158}" dt="2021-04-15T15:46:05.823" v="3612" actId="478"/>
          <ac:grpSpMkLst>
            <pc:docMk/>
            <pc:sldMk cId="1217028008" sldId="352"/>
            <ac:grpSpMk id="148" creationId="{84F6261B-466F-49B3-89FA-38B67E160379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51" creationId="{011DC5FB-ACDF-4470-B68D-520494AA8CB7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59" creationId="{25C8D581-8DB6-438D-BFC7-4F7C1465466B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60" creationId="{E2AA2E27-03F4-4EA2-9A3A-535A0D3E822B}"/>
          </ac:grpSpMkLst>
        </pc:grpChg>
        <pc:grpChg chg="add del mod">
          <ac:chgData name="One Skill" userId="8d49c830ac36a521" providerId="LiveId" clId="{108620F3-7C9B-4B7B-BDB5-71800E3BB158}" dt="2021-04-15T15:46:05.823" v="3612" actId="478"/>
          <ac:grpSpMkLst>
            <pc:docMk/>
            <pc:sldMk cId="1217028008" sldId="352"/>
            <ac:grpSpMk id="174" creationId="{F6458636-A665-4E36-9125-0D467B5E278C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77" creationId="{3BCA4811-3BD3-4335-B9A5-7DA6A7E273A2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88" creationId="{83666503-FD97-4306-8E29-21FEB9F67763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94" creationId="{549F5906-D753-4141-AC17-0AB26E2845E5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97" creationId="{671ACF67-B468-4018-95F9-3BD7F108BEE8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204" creationId="{290C06A5-3B11-4AA2-AA15-B4D62B05A984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214" creationId="{F2212CDA-D599-4719-80A5-13D5A0500080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221" creationId="{FF0BF1CF-E9AD-4D12-A708-CC9E46846410}"/>
          </ac:grpSpMkLst>
        </pc:grpChg>
      </pc:sldChg>
      <pc:sldChg chg="addSp delSp modSp del mod delAnim modNotesTx">
        <pc:chgData name="One Skill" userId="8d49c830ac36a521" providerId="LiveId" clId="{108620F3-7C9B-4B7B-BDB5-71800E3BB158}" dt="2021-04-13T14:14:29.021" v="103" actId="47"/>
        <pc:sldMkLst>
          <pc:docMk/>
          <pc:sldMk cId="2269528238" sldId="353"/>
        </pc:sldMkLst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" creationId="{C5932E6C-6417-4C48-8B4E-C7E36CCE09F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" creationId="{90E095A8-425F-4FB2-B247-D4A8E66542F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" creationId="{F942056D-8318-42F1-AAA5-078C129C6BE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" creationId="{E754E3AC-76A5-4EE6-B153-28575F237CF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" creationId="{FCD951E5-18C0-4BBA-A7F9-89FF497013B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" creationId="{5CCD4D93-18AA-4A73-A41B-BAF556522BEB}"/>
          </ac:spMkLst>
        </pc:spChg>
        <pc:spChg chg="del">
          <ac:chgData name="One Skill" userId="8d49c830ac36a521" providerId="LiveId" clId="{108620F3-7C9B-4B7B-BDB5-71800E3BB158}" dt="2021-04-13T14:02:57.234" v="0" actId="478"/>
          <ac:spMkLst>
            <pc:docMk/>
            <pc:sldMk cId="2269528238" sldId="353"/>
            <ac:spMk id="73" creationId="{421D3ACD-B68F-4CF4-A88C-990781E80A57}"/>
          </ac:spMkLst>
        </pc:spChg>
        <pc:spChg chg="del">
          <ac:chgData name="One Skill" userId="8d49c830ac36a521" providerId="LiveId" clId="{108620F3-7C9B-4B7B-BDB5-71800E3BB158}" dt="2021-04-13T14:02:57.234" v="0" actId="478"/>
          <ac:spMkLst>
            <pc:docMk/>
            <pc:sldMk cId="2269528238" sldId="353"/>
            <ac:spMk id="74" creationId="{70B0FA6E-1C21-45A2-9122-F43F6931581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47" creationId="{4F2B1275-AF4F-48D1-9847-2B9CB926263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48" creationId="{7914A619-05FE-418D-B9ED-E9041DD5D6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49" creationId="{92C2F1DC-87B7-4578-8B2F-0F35492A2B3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0" creationId="{101176A7-DAE7-4B7D-AB99-C0096ADA5C2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2" creationId="{92799F0F-E30C-4C67-84BC-0A5E5CD30F1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3" creationId="{1FF96CA5-53B1-41FE-8BAA-720BFE98E40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4" creationId="{65D8D644-A14D-497C-A34B-C72FC134FAB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5" creationId="{BAEE37F9-D2B3-4C76-9118-770596FC415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6" creationId="{76CFD56E-16BA-4841-96B6-7A1DEF17E1F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7" creationId="{2E31BF7B-7E6B-446E-9D8C-7430CA191AB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8" creationId="{689B6FFF-D108-4E68-8553-4DC203FB347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0" creationId="{5190CCC4-82DE-4233-89B1-0A6E7587E88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1" creationId="{B30AA1F1-C103-42D1-8107-7C18505393A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2" creationId="{62106E3E-D6BD-4657-942D-33789EB84F5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3" creationId="{CDB7DEFB-35DE-46D6-9951-458ED6B3DBE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4" creationId="{EF53D9FB-B677-4D47-BD1C-CCDCD02A0F1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5" creationId="{98CF32F8-AF46-4423-AA01-0064C28635F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6" creationId="{7A6CEB98-B625-4F8E-810B-8D85DC56552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7" creationId="{B6F5CF7F-CC9D-4DA4-8892-43C693677EC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8" creationId="{DA31914B-4563-400B-A92B-1BADBD4EBC8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9" creationId="{170DD66F-31C4-44C1-ACA9-A135F135F2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2" creationId="{5BC8EDE0-A226-4263-B77D-66B464000D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3" creationId="{09F38CFD-4551-4337-B0F4-3F7C13D3A1B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5" creationId="{5F9C8C06-1F0F-4C8B-890C-5928D7798AC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6" creationId="{5BC00413-6730-4384-98DB-1E6F7C4783E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8" creationId="{C4440F14-73C1-4C61-BC04-887B497AA27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9" creationId="{70CACE67-A958-4569-90EB-880FF4984F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0" creationId="{F9FE4656-6BC6-48D9-B455-0A1534A0955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1" creationId="{B22330EB-F751-4E82-B8EC-8AD44B395CD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2" creationId="{45CD9E55-6242-42A6-819C-DBCEAFC856A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3" creationId="{4F958A26-9E14-4247-9494-689BFD03B12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4" creationId="{8DD77AF9-C0EC-4293-BE42-62FE74AA78D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5" creationId="{79C0942E-8243-4588-A6E9-465E8244A98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6" creationId="{12A74006-BF67-4EE5-84FC-D84D51CA35B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7" creationId="{8E4C7191-576C-4F63-B54C-F11017B80C2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8" creationId="{F1C0C304-FC6B-4654-BC50-68B43E4B750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9" creationId="{A4D6FF56-BD10-47DF-BD47-F346A551961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0" creationId="{DA28B078-3B2E-4E0B-AC94-8140C8062AB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1" creationId="{0C2E27EF-2D71-4B1C-BA24-56B8816AC6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2" creationId="{24B3054E-07CA-4D3E-8347-2DD587F44D4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3" creationId="{ABD9AD28-5F13-40F1-BD33-D9B58E141D7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4" creationId="{034BB5EC-A41D-4D86-8BF8-8AD4732921D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5" creationId="{7ED65B06-D2E4-4E29-ACC3-B2F8D540956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6" creationId="{8640A4B0-B18E-47B3-9A05-97388762078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7" creationId="{2DC2F2CD-28D3-4750-9B71-D4571271456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8" creationId="{FC6FA25B-8875-4BE9-9B99-DDD799AEE49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9" creationId="{A0C47228-8F80-420B-8DFE-F7396CC611A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0" creationId="{30BE39E7-B257-42FC-A6D4-B10A869233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1" creationId="{67B868BF-E60F-40EA-B232-F8C5C3C7BB6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2" creationId="{1BF7A728-43AD-4E70-ABEE-87986B81A74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4" creationId="{79B0A22A-C8A2-4C43-8802-2928C522B6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5" creationId="{E0EF6AB1-3232-4CD4-B659-2D74B36B3B1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6" creationId="{18B329E4-E107-4DBB-B754-BA93CFF45C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7" creationId="{9D7AF561-F009-4B44-B463-800E3588E46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8" creationId="{12E672DE-6373-40D4-97F1-10FFCAC17E5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9" creationId="{1CC3ABD0-9CF5-4BE5-B655-C74130E8EFA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0" creationId="{EC15097D-1377-42C4-AB24-124E86600EC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1" creationId="{4F178781-D52B-4B35-A3B0-8CA3A4673E7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2" creationId="{F46473D6-9418-4B1C-A428-5B8D6CABB4D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3" creationId="{8548D3C7-7756-4B21-B9A7-477C8168BA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4" creationId="{EDAE3971-E7DA-4A60-AD54-BE707F409D6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5" creationId="{1CBE3411-FC16-4B86-991C-286687F6A9E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6" creationId="{FEDA02E0-B2D4-420C-973B-95A078381C8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7" creationId="{DB34A4F5-F4E6-43CA-A175-94196B90163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8" creationId="{9906B714-7A2D-4AF7-98CB-1B99CE52116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9" creationId="{88B6B25A-4A14-4905-867F-C465C1CAC5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0" creationId="{9D870B3F-45F1-4AB3-865E-AE70FA5F11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1" creationId="{9F14F548-833C-483B-8F3D-1FE32524079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2" creationId="{436D5D2A-B9F9-468D-94B5-3B29BBE6096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3" creationId="{F409FC25-23D3-4DCC-9A1A-D21AB39FDEA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4" creationId="{07F9A7D9-1919-439B-9580-B705D604A74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6" creationId="{A893CC4B-D1AB-46E5-8CFA-D4A0554CAF1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7" creationId="{6DE3FB2F-6645-48D1-AB93-E0D649DE1AC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8" creationId="{E6C5E449-EEFD-4AD8-8BDB-95031354ED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9" creationId="{64E9062B-9994-49E8-9378-C6CEF3B2853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0" creationId="{0C14AF08-FFB1-4C62-B1F0-74A219E1E01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1" creationId="{9BD5AB6A-ABDB-4664-A2E5-BA31D7C1901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2" creationId="{1CE3D56D-D6EE-4D4E-94C9-17A035A1D41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3" creationId="{A9F2575B-63EC-4CFB-89CE-E44FBAC0D6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4" creationId="{AAAD3EF9-F71F-43CC-80E4-2B72510295E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5" creationId="{C365A826-5596-448C-A42B-F8BAA95CEF0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6" creationId="{237E22C3-F167-4781-9228-C50151502CE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7" creationId="{7BB0D276-D894-4BDE-B553-E3F3027DE8D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8" creationId="{FFC23535-BFAD-4B19-A6AD-D76DB99D717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9" creationId="{5E19AFFC-8882-4660-ACD7-632EEFA814E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0" creationId="{3EBC6C99-F51E-4593-9B14-9358AC36002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1" creationId="{63F990C2-DEF0-4BCB-869E-E202F0C5387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2" creationId="{AC2E5B54-3456-4AB6-A0F9-BEEA2BAAEA4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3" creationId="{45D4D5E7-3AEA-4DA6-A56A-8807F6B1D90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4" creationId="{8986972D-36C6-4595-800E-773B04105CF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5" creationId="{4C6EC0C2-8C0D-42EC-A927-7AD09B46904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6" creationId="{2558DA11-D18C-4990-8CE7-C9976C3AC3B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7" creationId="{F8A81576-1EA0-4075-AB1D-C132B688B75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8" creationId="{1EB82774-8F23-4EBA-9957-C3BA15B2296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9" creationId="{C3C84C25-943C-4664-A393-CB4431B7F4F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1" creationId="{EA28EBC8-2F56-4720-A5DE-611463C370B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2" creationId="{9EFE51C8-3764-4BBC-B81B-98E4E4F7DB8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3" creationId="{A74E6239-B3F3-4854-9F2C-A1150BA6A2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4" creationId="{E309519A-38CD-4B38-A8CE-1102233C46D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5" creationId="{618C7B45-1536-4A78-8502-8C72AF1D59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6" creationId="{DBA5D879-7782-4EA0-A265-2CBFCE50D5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7" creationId="{B176BC5A-CE0D-4126-A5C4-CC7B993D2BE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8" creationId="{59CA01F9-EED0-4267-ACE9-B2B35FBEA1B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9" creationId="{DCE01D4E-497A-4F6C-BC47-50CECD4784D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0" creationId="{79B354E8-4AF5-4698-B6C4-931CC283F0E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1" creationId="{3243A43E-E008-42B7-87BF-494BD294F92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2" creationId="{7974E3EA-32B9-42A4-B380-80CAAF5E63C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3" creationId="{23EAE275-4487-4DF0-91EB-FB9E5357CA3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5" creationId="{17E34265-9C51-4171-87B3-0141B4033AD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6" creationId="{EA08C577-612C-4F22-91FD-FDEEE030283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7" creationId="{94382AD9-A33F-49FA-A737-9E65C7D163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8" creationId="{383DBB16-EC9C-4D97-B560-BA24250F722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9" creationId="{9A70EAEB-18DB-4A66-97FD-7B8BAB2620D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0" creationId="{094A8E59-C910-4F05-BBEE-D5126A76ACF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1" creationId="{6C60414E-5EB2-43E4-9E84-6718C49FFF0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2" creationId="{8791FC9E-F140-4FBF-B66A-6A9C19F57E8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3" creationId="{00B9A3C3-E7CC-4954-A45E-CACC6323E97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5" creationId="{F93F4769-B1EF-44D3-BDE8-B5CB1F3C453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6" creationId="{4358C7B9-1ADA-43B5-B467-ED6D7283785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7" creationId="{08136555-DD7D-466B-B1B5-E9B3DC9B05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8" creationId="{3D8D0BCF-B5D9-4D35-8874-0E0D52ADDC7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9" creationId="{D77FE42D-61EB-4115-A209-603D9B27403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0" creationId="{D0CEE050-6033-4DA7-91E7-CEEBA665CFF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1" creationId="{0DC9DC5D-73C9-468A-BA7F-D98E242EBD2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3" creationId="{60C8301E-0446-4320-8592-E576834361F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4" creationId="{C9263969-4FAB-43B5-8075-E1229F336E0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5" creationId="{06B66A98-9A49-419A-9AF0-1650CAB0AC4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6" creationId="{08224E98-5F4F-4A6B-BC64-C7D77FC46F2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7" creationId="{26AD2AC5-5C81-4A73-B032-EB21F268C66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8" creationId="{83FC70A0-B170-4E93-AACC-29366198395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9" creationId="{94504C74-54D6-4B66-BB01-FECEC8D1677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0" creationId="{23E868D4-5D61-4948-9BEB-1C492280D61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1" creationId="{D190B574-D173-4ED1-A330-3B807AD26BB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2" creationId="{7C63CF7F-1AE0-4DCB-BFB7-66940AC98D2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3" creationId="{CB360C09-40B8-4189-B7E8-D675459DA08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4" creationId="{E7AAA86B-CA9F-433D-9D3B-EE72B5F46A0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5" creationId="{05185316-5258-4D6C-9D1C-696B28FD01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6" creationId="{B64CBA5F-AFE9-4FC2-9265-02E33119041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7" creationId="{071EEDF2-C6C4-4288-B7A4-DF8C67EED87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8" creationId="{91A30592-8EBA-41BF-82D4-F256D97D390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9" creationId="{EEFEE819-782F-4B8A-9E16-D344E06B837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0" creationId="{C93138AF-263B-4B92-8711-C567007F28F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1" creationId="{9EE4C6AE-BCF4-434D-AE30-71B407E67EE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2" creationId="{A32E5172-41FF-4F2F-886D-9D75AB91576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3" creationId="{79A9A1FE-F025-46B1-886A-C6E7AAE6B88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5" creationId="{A623C7FE-C76E-456A-9337-04DFDE9EA55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6" creationId="{ED53A675-96F2-4065-8025-47D75D4E33A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7" creationId="{C65BB43D-3FE3-435C-8F88-0CBC671FD0D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8" creationId="{D2E1E23A-3AF1-4F55-8631-546F7EA28B5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9" creationId="{B83796BD-BA50-433F-8D1B-380F18931D7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0" creationId="{2CF81324-F5D4-42AF-AA0D-6924B90E912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1" creationId="{C1EB64C2-4089-46A4-97ED-727A2E6BA54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2" creationId="{90B160F6-3807-4792-9436-B6447919A4F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3" creationId="{3EE6BC15-8516-4FB2-B79D-90878A3B39C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4" creationId="{816D017B-9923-4A3E-A44A-D74B76368FD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5" creationId="{AE784AA9-76D7-4331-9365-82500809D5A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6" creationId="{915FE449-15CB-4C59-8B83-762BC271C7D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7" creationId="{911D8A53-2C52-4B17-A248-2BFC1A3B157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8" creationId="{092DCE32-068B-4353-9BC4-5C1F1F94782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9" creationId="{13A1DC49-F9EC-4774-85C0-A8F5EC4A11D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0" creationId="{289E882C-D197-4DEB-B493-F7EC52493FA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1" creationId="{978CC0DA-40F9-4352-BA67-A2C5BDCE86F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2" creationId="{1D7494D9-3A50-415A-9ADA-133F7791F43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3" creationId="{02DC866B-7FDD-42B3-A959-7B330D78A8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4" creationId="{C3803BD1-1C27-4E7C-977B-CE60CC67FF7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5" creationId="{DF25B77D-5623-45CA-9EF5-D1CB182406C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6" creationId="{D2B83992-A2B2-4F28-AECF-E4BE05FF699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7" creationId="{7B1C8FE1-2D23-441A-8487-25BD13FAB71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0" creationId="{9A0F1477-1995-426C-ABBE-7B61A505F40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1" creationId="{F714FBE1-2D32-4067-A4B2-FA6394EF5E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2" creationId="{8DD8FD23-BC11-4B08-A74C-EE9AC8A9A97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3" creationId="{6E669F5E-D5DC-43BB-AA4E-2EABE236345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4" creationId="{688730D9-6E0D-4A38-A7E1-B0F4754C156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5" creationId="{3FA48B1A-C0AF-4305-91A8-F9CCC7220E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6" creationId="{5EB7E92A-6694-40EF-8F52-265AB52EED4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8" creationId="{39424003-AC2C-4FA1-B209-DC458309A73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9" creationId="{D70BAC19-AAE9-4220-913B-A2BCF6A0E56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0" creationId="{5FA19B23-6925-438A-BD90-CACC2F2F72E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1" creationId="{325E0C22-013D-4D32-8192-376E0C4DEC9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2" creationId="{1B82DAF0-A7C8-48A2-AC9B-837C6FBF982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3" creationId="{A3B9D032-1AD1-4EC9-8606-0BEF0E25181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4" creationId="{69E75AA5-8B57-429D-BEC3-682C0811FB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7" creationId="{545BD198-9031-4B22-A6B4-6A11C158805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8" creationId="{CBDA48AC-21EC-4EA2-B3B3-2D7223EB4F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9" creationId="{41E558BD-FA55-410D-92DA-2EBA7C5AA39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0" creationId="{598CDE54-9479-4747-8A55-29F1528B061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1" creationId="{7A551FF2-2A69-4EBD-8967-B14837ED9F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2" creationId="{615A0595-5F1E-419C-A0F3-DE277AFB1D2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3" creationId="{EDA72AC2-A65E-42E9-B84C-BB4BCCF6A3A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4" creationId="{0A845794-CC7A-4854-A86E-CE68413ED28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5" creationId="{21FC94EF-F2DC-45B7-A1B2-7266F98A585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6" creationId="{B301D406-C359-4431-82F1-930504E3C07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7" creationId="{99CC8F5D-E8E6-439B-BAC1-EF14ED857CC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8" creationId="{91236365-1CE4-4CB2-90BE-71D9AAC3AB0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0" creationId="{41B276B0-D512-455B-B421-E0BB075B214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1" creationId="{BE95FBD3-943E-4D1A-81D8-43174AD17E1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2" creationId="{14EAC77A-2767-4970-A365-05197AD2D8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3" creationId="{0A769F40-620C-47AE-89A3-DC14EBB44F4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4" creationId="{83A49136-E9DD-402C-917B-86208B146A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5" creationId="{1233F47B-0ED7-46BB-840D-7334AA8E878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6" creationId="{A0274801-89C8-4E3E-840D-EA9578F9B19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7" creationId="{A95DE652-D904-4124-BED8-674F63030BA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8" creationId="{04E7D20F-B9A4-459F-9096-29D3768378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9" creationId="{ED457974-288E-490E-8208-43826538CF1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0" creationId="{165DAD28-3285-4D13-BC21-72ACF2137BB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1" creationId="{CEEDD6D4-F232-471E-B28D-772265E5914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2" creationId="{E238EF47-1EEF-4BFC-AE92-1ACD7225BA6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3" creationId="{EB6206B2-DF66-433E-85B2-BC3D26B25A4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4" creationId="{0C18967C-418C-4117-B0F3-67BA7EF740D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5" creationId="{8CD1804F-9B28-47B9-90F7-3587EABF000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6" creationId="{78A79CB8-53CC-490C-83EA-7F8B2B990C3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7" creationId="{2177D7DD-E573-4569-9F2F-AAC298A5DE3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8" creationId="{87864CA8-BF56-4571-A372-C1A25ED0F87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9" creationId="{53CCF476-162C-4757-9948-86D99D4FA6C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0" creationId="{F7240B3B-0BA6-492B-803F-868C125F61C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1" creationId="{7D6AB569-0893-440B-9E20-7E4C70BA707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2" creationId="{FBDC8768-257C-4B5E-AEC9-15A1B437400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3" creationId="{EAEAD324-4D45-47D3-B960-2E887FD223B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4" creationId="{B30DC139-1163-40A5-A835-72933751978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6" creationId="{5D0DEF11-83AC-4C92-9717-0A5DC92EF0D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7" creationId="{EF622F5F-BC17-4C98-B10A-483540BFA7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8" creationId="{8E9075C2-2CA2-4893-BC71-6A9F6831D9F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9" creationId="{F94114E3-9E01-49DD-9832-220E706ED16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0" creationId="{F9EC3536-57BE-499C-A4E9-71661ACE9FB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1" creationId="{7747DB69-8C38-4477-8442-09CEA9933EC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2" creationId="{985B6D2D-BA7F-440E-B213-BBB06E21E4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3" creationId="{353B8E20-9992-4E72-A899-B100A67C765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4" creationId="{E0988892-4307-4F16-9596-CD802E92AD0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5" creationId="{6CEDC7A4-7E4F-48B2-8CB2-0DA756E8F23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6" creationId="{0F2757F7-6D2F-4910-B5C0-BD3EACDB080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7" creationId="{FDE200A6-DB23-4ED7-BA43-21B9834008B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8" creationId="{979F01C1-7083-4179-B185-36FC4C7B729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9" creationId="{58974696-F378-4DED-B96C-38874A7E562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0" creationId="{AC41BFED-F6D7-43C9-AF5F-5DE9C319BEB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1" creationId="{720007AE-DEDE-41A5-9CFE-E5498385B85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3" creationId="{B2D53D87-6AD2-4FC7-AFDF-E6AC515A901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4" creationId="{9869D400-F32E-4F8C-99B7-10121865172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5" creationId="{AA69D5A5-3C09-41EB-89CC-3CAF265F346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6" creationId="{6D0C6857-E50A-4270-9C20-2957269DC8E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7" creationId="{2316FF1B-2B48-4638-B33A-EF55EB02292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8" creationId="{0AB1DE66-A809-4A14-8CC4-D665E104399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9" creationId="{204265D0-55CA-4F5A-B7BB-ADC0FE37191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0" creationId="{137C5CA1-88C1-4745-B4B1-12EE941F5EC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1" creationId="{36D56B77-940D-4268-9526-8A1CA19123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2" creationId="{FC344D9B-AB32-4DB7-AC31-670A7F99F08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3" creationId="{2A205EEF-6D4B-4CA6-B8CD-9983DD8BB21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4" creationId="{F1D55773-8458-4BA9-9B36-C3354ADE709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5" creationId="{DE3D50DC-3815-42C7-A072-C618F777D0B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6" creationId="{D489FF46-FA3B-4B47-A196-3766F1B448F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7" creationId="{7853F677-8798-4E90-A15A-C5D8ABCB014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8" creationId="{B1C879BD-82DA-40AC-8C68-F3D7F043596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9" creationId="{F7EE75E9-EA90-46EB-9E15-13FF192D96D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0" creationId="{94429D4D-504A-4421-9FA1-505EAD85C00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3" creationId="{A04BA1C1-1F51-4937-935C-EB9AEB44BE3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4" creationId="{68FAB009-CF24-4CD9-86C6-C6837B65FA7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5" creationId="{C18123BF-A5A3-431D-95AB-5EAF2B28FA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6" creationId="{F0DA04CB-813B-48F5-9FCA-700C49E1A5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7" creationId="{1977044D-A8E3-4E0C-8F2D-73D4203068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8" creationId="{E11D8848-25D8-447C-B83A-1092848DB7B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9" creationId="{CCDD6CA9-FECB-4775-AF7B-30E8E51697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0" creationId="{5646F14E-704E-4091-9D98-40BEC790F0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2" creationId="{3009C107-73D8-439E-9B2D-CDF4DF8F744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3" creationId="{C2C6AC86-E97F-4F64-9D43-F76302EF0B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4" creationId="{D4108987-98EE-4971-9A2E-3F757A08437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5" creationId="{AEA3322E-5F56-49E8-8B3B-13978916D78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6" creationId="{C7744E6F-3236-4DA6-8C07-04369813ECD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7" creationId="{F34FCF28-6700-4C2C-9070-F023D94AEDB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9" creationId="{6F3B1B31-34DF-4243-8D74-C72C984923D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0" creationId="{3F73AAA7-774F-4751-9DEE-EB8CCF54F86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1" creationId="{0AB5518D-CF9E-4FD7-85F7-534EC9D557A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2" creationId="{343F260A-8E9E-49A2-8DAA-77AA9D1B16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3" creationId="{82C60414-C45D-4745-A31E-481A3BEF14D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4" creationId="{9A9F1EE2-74AB-43DA-9D29-B29361C6273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5" creationId="{4044E35F-4161-4D75-B717-6B61600412C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6" creationId="{95F5B5BE-F3DB-4DA0-A794-9ABE572013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7" creationId="{660082E1-1672-4581-9062-19CC2D70EDB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8" creationId="{DF8EAC58-DB13-4285-88F7-9243D3C2858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9" creationId="{A5D2BAB0-76B1-4A5B-8226-D12101F17EB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0" creationId="{FA2B7736-F54D-402A-80A9-A10E709E82A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1" creationId="{78DAE9BD-0207-4027-90FB-537A828AB5F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2" creationId="{4B7EF7AA-2E9A-4261-99BE-90909AC3B83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3" creationId="{039EFCA9-036A-4F3C-8F09-49A9B8B2221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4" creationId="{E61810B8-CD8C-4D80-9E35-F347167D8C3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5" creationId="{E89B9E46-0D80-47EF-AB8B-DF96EAC3386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6" creationId="{16B18FC8-EB36-40FB-9906-EDFDF0FAB30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7" creationId="{06CB1007-37BD-4973-B6BD-C6719CC766E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8" creationId="{ACA2A2BE-CE79-47AE-A342-B8502EF51E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0" creationId="{24461388-4D63-4952-8751-53D0843B20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1" creationId="{8EEA9E24-AB44-4D4A-A0C5-000D3B403A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2" creationId="{A1B588CA-EAE1-4BC5-84A1-45492810F5E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3" creationId="{223E0798-F178-498C-96D1-7513D987DCE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4" creationId="{A367A40B-F8D2-4365-99A0-E9FE0BF8D19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5" creationId="{EC4676F7-B7AE-4101-BE81-0970A63E64C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6" creationId="{BFBF0A00-5564-4C50-8914-CCBE1C0D3AC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7" creationId="{8B1E765B-C649-4122-8A8D-76236FBF094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8" creationId="{4C8107C7-48FC-4AA4-B0F2-50962D12A9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9" creationId="{EB068525-3DB9-4705-BF6B-5A91296D926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0" creationId="{E291EDCB-173B-4533-B3F7-7F52B21F7E2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1" creationId="{48F9B25E-99D5-4D1D-8F31-96CE8D6E3DA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3" creationId="{284291E4-FA18-4F18-A9F1-FD6ED2B0B7A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4" creationId="{30BABE44-2C83-4C76-84C3-3C5EB9045CB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5" creationId="{FE9D6A20-1D76-44D7-A91B-207AC964CA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6" creationId="{F224C5E1-23E0-4A90-828D-806003562B3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7" creationId="{2C90120A-BB72-4357-BD3F-08E359154C6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8" creationId="{99C6342D-02CF-402B-9440-7999300EF90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9" creationId="{063E48CA-3D90-483F-AE19-8DB1B838831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0" creationId="{38508DFC-E8A8-4EF7-9F84-EB504F0729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1" creationId="{60D58181-4827-47F0-A48D-98B65B692B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2" creationId="{CB36B6D5-9E37-4528-BBE1-9599D929A5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3" creationId="{5386529D-DBEE-47B9-8B9B-FE9C8F86E2A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4" creationId="{A7F1469A-BA8B-41A9-9C6E-0BF00B96B5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5" creationId="{DEAC5A0B-C8DF-41D7-8A1C-F37FE87FF3C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6" creationId="{6ACA6430-6845-4A37-8A6E-A1AE2283790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7" creationId="{166C5FBA-ABB9-4786-ADA6-61BA26A4822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8" creationId="{6CE17D8D-A5DE-4AEE-9CEC-7090606CD1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9" creationId="{54DFA605-EAC1-4370-B1DE-64D092BDB70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0" creationId="{73334F14-00E7-478C-9BAD-0634CE740FF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1" creationId="{9DC6CDE9-9E5A-4088-8C18-74259E039C5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2" creationId="{EAA8021C-712D-4620-829E-6F13F555C54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3" creationId="{6CFBEC69-B0EE-42A6-B5C7-43F10D48E60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4" creationId="{3F21FAAA-1530-4E9B-87FE-B12FB523C6C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5" creationId="{93B0C2F5-4D2E-4434-BFB7-44DF4845F17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6" creationId="{9247452C-8380-4EF9-B7DA-722D6DC0BAB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7" creationId="{8C38F081-753B-4E22-92C7-805B6A5089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8" creationId="{8FDD532D-E610-4CE5-8C64-12BADC353CA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9" creationId="{90DDE182-888E-4C1E-A0D2-76845164075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0" creationId="{9B7705A2-56DB-42AE-AD34-DD7E99AA60E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1" creationId="{60001F3E-5634-4C43-BA3F-E920D00CBD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2" creationId="{5FF1C56F-D7B7-45E4-9B36-48E3FC3E07E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3" creationId="{0FBB847C-473A-44EC-8C18-E27EF7F679B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4" creationId="{5C5AA65B-CB92-41B0-91F8-A916FD74F0E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5" creationId="{82E5D272-72BE-4C70-976B-8498EA118BE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6" creationId="{369EA669-CF2F-4538-91B4-2EFFC9F2D9F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7" creationId="{96D67186-33D7-4B74-9F2B-86DEF8FE3E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8" creationId="{98739FE3-6663-43E6-B26C-B6A1504AEF2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9" creationId="{B9A91034-68C1-4060-8355-32E714DE58E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0" creationId="{B53D7602-D735-4C3B-ACCD-2AA936FE3DA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1" creationId="{86FD569B-24CA-432C-8363-C4CB8EBAF0C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2" creationId="{23EA77C4-4C5A-4174-A91D-9028A8C42B9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3" creationId="{8A33DA0F-33E1-4BBF-A62F-6153F592264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4" creationId="{EB362001-52F5-4810-93BA-9EE6FF66949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5" creationId="{A54B3FEE-1053-4CD0-B84D-45E2AA237A5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6" creationId="{1E6D9F31-A3F9-4182-8689-CBD0F19A2A6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7" creationId="{812C007E-0625-494E-9E2E-4E660E42352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8" creationId="{DE39A411-AF2B-4F2D-9991-FB8C88FDC25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9" creationId="{3418A58A-6790-443E-B3CF-4AB212F9948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0" creationId="{F3C420E5-3942-4499-8177-C23E2696115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1" creationId="{9850A8C3-AA91-44FE-A262-41B1201268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2" creationId="{DB90EA6B-66A3-4AC9-844D-9F4092337DE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3" creationId="{5ADBC3E1-5212-414B-9F26-45540B160D6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4" creationId="{3CDB3446-5B61-4B89-87A2-9943AEF5122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5" creationId="{7BB5EEDC-3B75-4F71-B56A-5C6923C1CDC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6" creationId="{D69DD25B-A6F4-4723-BF97-9B52FA6A6EA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7" creationId="{A5097AF4-C27B-4114-BA44-2B9091A72DC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8" creationId="{5BC1D3BB-A367-48F2-B565-CE2D64CFF5A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9" creationId="{B277DD37-0C97-44D4-9196-FD330BF31AA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0" creationId="{48FA06CD-6D0A-4A4F-89E1-95EF1375671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1" creationId="{A5DD129D-522B-407B-B139-647451AB57A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2" creationId="{DD4C6833-7AD3-4349-AC09-C079371002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3" creationId="{D4D333D6-D2BD-4FBD-BF6B-E0D2C102E9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4" creationId="{B0E85E88-94CA-4A8B-9E7D-21090D9C41D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5" creationId="{248822CF-4E48-4BCF-9530-188CB85EB6C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6" creationId="{F2A7C4E2-18CB-478F-8994-107E387997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7" creationId="{FC3B12DE-46BC-4DA3-A772-FACF7125E1C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8" creationId="{FF9C6CE3-EB9B-4254-A61E-14B8AAC8DD0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9" creationId="{480A10D3-D2EF-4D95-9EED-C6C0F599B22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0" creationId="{0378DA6D-2797-40A0-B569-BFFF1F0CF47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1" creationId="{00A00817-AD1E-4A0D-BA6B-9D3CC1CC735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2" creationId="{17ACF7D6-8325-467C-ABED-688EB40C14E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3" creationId="{F1971FC9-43F1-4078-B308-E74D63FE3AC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4" creationId="{9722A164-5EA7-4C01-9832-F1C05064895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5" creationId="{3B335DA3-3114-4BBE-A30E-51D8E909DDE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6" creationId="{6CD7B3C0-FF79-43BB-B3AA-88167D5A3F3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7" creationId="{37855592-29E5-4819-A2DC-70CCF7A702E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8" creationId="{2B484446-A8B3-42A2-BAD0-0BA821D5CC3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9" creationId="{649551D7-4901-4DB5-B97B-02808E2CAA9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0" creationId="{08D317CF-6455-44EE-8CA6-288540463A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1" creationId="{60B0B61F-C58A-446D-8B4C-CC54A0829CB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2" creationId="{6B2B7C73-04A7-408C-8AA9-CB3F34677B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3" creationId="{640AFBDD-5392-4AFE-9043-F7A6447636E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4" creationId="{BB3283FB-DD40-4D2E-8F33-7FC5D1DFCA5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6" creationId="{AEF787CD-E671-426C-B868-B97EE404DFE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8" creationId="{A0E71E3B-64BC-4072-A84A-955CCD3B5F0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9" creationId="{B5718688-4BF9-48C6-99ED-C572EFD97B5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0" creationId="{738CB1F6-59CB-4CFB-8948-5F4D1564EF2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1" creationId="{11203B0B-A6DE-46CF-89ED-BE0CC70B8C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2" creationId="{F4925118-9A12-4168-A7C8-2AD1945E644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3" creationId="{D4B96823-6D78-4764-B739-0BFBF15E4F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4" creationId="{309EC064-0E42-4115-9954-F680749D219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5" creationId="{57B45824-E0D3-4132-804A-71C48ADDBEC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6" creationId="{4A89B5D0-557D-43E2-9183-4A55198C7A4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7" creationId="{BE484F63-E564-4D2B-8A01-CF95A808CFB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8" creationId="{722F8990-E5B3-41DC-883A-99380F80E1E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9" creationId="{C2FCA9E5-3D94-4B43-9B7A-B3A973A19B7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0" creationId="{16DF4F26-47BB-4E19-92F0-0E6284696A9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1" creationId="{DD34B97F-7472-4D4C-B3A7-13530A98E5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2" creationId="{01B56C0D-92F3-49F2-BD88-06BFCED9C1E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3" creationId="{5F7C494D-D61B-4F4D-AAAC-65BC7D7DD1A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4" creationId="{B9EAAABB-1BC2-492D-9552-2196240690E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5" creationId="{574DE44C-C975-4493-8E65-9524D521B3B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6" creationId="{E23D780F-DD0C-4FFA-BB14-31C61F6D1FB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7" creationId="{758F607A-1732-4B19-AE06-8F78A10B5F1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8" creationId="{2275FDB8-F86D-4D9A-9A86-154CD530743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9" creationId="{6EBD8D52-8EFB-4507-ACC0-8138AAF9308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1" creationId="{F8963626-0FBF-4DFB-812D-3FEFCEDE692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2" creationId="{847E436C-FF1B-4919-B53F-1486563D65E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3" creationId="{EA4B70D2-15C3-4426-BA29-372DA03E33B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4" creationId="{9632C050-5880-493A-AFAE-B43543B9F3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5" creationId="{BC15F2BF-7E2B-4905-BB37-67E70158F8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6" creationId="{1FFE9C58-68EC-4561-8543-73F0AE51E1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7" creationId="{1C552D51-B03D-4AB3-9137-B2599796124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8" creationId="{5168329C-1B72-4000-8EB5-329F897058F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9" creationId="{74215B26-0519-4671-8AB4-83C428E039B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0" creationId="{B89D1660-42BA-41B6-81EF-F0A12184844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1" creationId="{6B1488FA-31A7-4C52-8D65-51ACBF04D5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3" creationId="{FD86CDF9-16FE-4FCE-B82A-A60381B8922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5" creationId="{6B28AB54-B5B3-4D07-A6D2-10E2E8A6C73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6" creationId="{F2162249-1BD9-48EF-B643-1761555187A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7" creationId="{33316B11-2A85-4C4C-A4AB-7B9017C22F4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8" creationId="{3F31A95A-0C71-4308-8093-4E945BBA7A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9" creationId="{1AA74C2A-3FD4-4DA5-8D75-FFF0ACDB2AC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0" creationId="{C5C37567-ACAA-4CE7-A661-B466A83244F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1" creationId="{6547C662-6122-44EC-9CB3-8FDD16C3E0F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2" creationId="{99158088-435D-4D74-AF6F-28BA4EC4498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3" creationId="{108C3410-FEB1-405F-A942-342EE8286CA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4" creationId="{CFBB6A22-9137-4DD3-AD09-05ACF628BA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6" creationId="{28E67884-81D4-444C-811C-9DEA4E6EA99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8" creationId="{D51BCCB9-301C-4012-AB00-2A61D542FA1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9" creationId="{090F2D8E-6F0E-47CD-BF1A-353B23D2B0A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0" creationId="{1866C012-98E8-48BC-B762-2740C29719D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1" creationId="{E88B8213-2B9C-4963-94CF-36A8CC5A8D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2" creationId="{1ACF1193-7F13-4212-AC05-EBAE47920F4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3" creationId="{D02E14E8-0438-46EC-ADBB-B92888CAEBE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4" creationId="{01C368F6-3EBD-4EDE-922F-DD58C906010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5" creationId="{85367D45-FBFF-4184-8410-DF0E2C8566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6" creationId="{E99673C2-7AFE-42AA-8C27-1BF261FB54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7" creationId="{AC2F935F-5B9B-4A2A-A203-41B317C258E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8" creationId="{C71359E1-3E08-499F-8F82-5FE6018FFF8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9" creationId="{BFA9B4B4-CE2D-45AB-BE21-FD36C2E7CF5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0" creationId="{81553444-20EA-43DE-A86E-5DE5D90C853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1" creationId="{2B66B23A-D799-4F7D-A162-A26CF2C86D9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2" creationId="{02CDFB97-BE71-482E-8D2F-46EEB403F5A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3" creationId="{3C5B5646-4BDE-4080-B01C-BD44CA94EFD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4" creationId="{8A4197AF-E720-4969-B53F-58D8A2B895A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6" creationId="{7237A305-50EF-4B74-85B7-1EA7DDBD3C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7" creationId="{197D004C-B701-4141-8524-8703E5BB434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8" creationId="{92AAAC59-C2E0-4674-80CA-35BEA1B5543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9" creationId="{4C3A4CD6-C5F7-4F3A-8BAA-728329904CA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1" creationId="{2D169103-1694-4AB5-858F-E6B6D72730A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2" creationId="{738D852F-46C5-4E65-A662-7FA1049D893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3" creationId="{AF16BBAF-EC2D-47A1-A303-5F7132F4559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4" creationId="{4ED95533-9586-469C-B050-E18A7AD3AC0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5" creationId="{2606BA0C-35D1-443D-B6BD-A6334B12D00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6" creationId="{EE4E6910-CBB5-492B-8CF2-F9E5492BC99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7" creationId="{790B8B66-39DB-4D59-B333-04E92E24BBD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8" creationId="{D5380E83-DC79-4C70-B5A2-12E82F535C9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9" creationId="{AAF6D0B0-1B28-45F7-917A-6EB5217930B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0" creationId="{0007CBCC-7DAE-4048-B470-F2F659DC504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1" creationId="{2DC34B45-4A3A-488B-97BC-0EB268632A8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2" creationId="{7BA4B7AE-BD5F-4BE6-806F-70B77D8106D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3" creationId="{6FDA22D4-5782-4DDC-B908-D68BDA5D339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4" creationId="{A4278241-06B9-4E40-8D58-FCEAF9586A7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5" creationId="{A0EC9E9A-5AE2-4B45-B40A-FC370E9BC2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6" creationId="{1F08D576-0211-4CC7-A8FD-F40EFDC0A91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7" creationId="{4A410D3E-24DA-4402-A0E5-752B3475834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8" creationId="{318F33FA-C226-487B-81E5-7E7ABC8639B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9" creationId="{DD70AC69-3332-4016-AA6E-B9F75EA63FF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0" creationId="{80252F1F-B093-4344-996A-43E7A5E28A4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1" creationId="{9C703FE8-D5BA-4A73-B0A3-9E99124465A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2" creationId="{276EF5D8-49E5-44F4-93AE-5A219523981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3" creationId="{D2590D37-7AAE-4C29-B965-F3EDF1C5682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4" creationId="{285B475F-255D-48B4-AA84-0EB21593221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5" creationId="{E56B32D1-9910-4E69-AF3B-E8D326CC2D8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6" creationId="{DFD346C3-010A-447A-9F12-3F128CCC0AD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7" creationId="{646178F4-7CAC-44D6-9AD1-C52E9B8429E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8" creationId="{B57A9421-96D0-45D0-AD19-F6B95E4483B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9" creationId="{039F3F62-7FA1-4855-AEA8-C826E97C5DC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0" creationId="{F9129B38-8710-480E-9BED-9CEBEEE7FF3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1" creationId="{7F0B3B69-907D-4365-AB74-92E2EEC5E2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2" creationId="{3D6AA2AA-C6AD-4520-8181-FABE76BC91B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3" creationId="{2EB97624-6E76-4846-905C-F578C4778CB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4" creationId="{BD27A38A-6F2B-4A70-AA60-A1E1629D16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5" creationId="{41B59218-1493-40C4-B45A-C3EB4A777F0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6" creationId="{B360D51F-DE89-4675-AE2A-F9487F9C60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7" creationId="{F6D08E6C-C9EE-431B-97F4-4EA828EF3FB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8" creationId="{92B0C408-CE6A-4979-8F64-C65659FDCA7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9" creationId="{2119451E-24B5-44A3-9833-D968DE6F71C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0" creationId="{6F74635C-A7D1-45C1-A2BB-81081E09D62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1" creationId="{27DFBF97-2BB3-4F4F-8A84-E53943375B9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2" creationId="{C2FB394D-858B-4F1D-B717-E9A2C971FC1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4" creationId="{8B7D731E-C9CC-44B2-A984-943B7490BC2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5" creationId="{4D47CF80-E1B1-4A7A-8083-B230BAB9AF5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6" creationId="{6E87B48C-7CCE-47E6-8AC7-B45D86C67F2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7" creationId="{2B50C4C7-8EAB-4251-98FB-49A7AE9FD9C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8" creationId="{84AE6169-C525-4539-B54D-10B9F5F3493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9" creationId="{265796EB-DA01-442C-AF27-4508805DDC7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0" creationId="{E3CFDB9E-C7E1-4BB7-842F-2882182B3B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1" creationId="{AD4C739E-6DCD-487F-85E2-CDA7D34D442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2" creationId="{DF710C1F-B3A6-4DBD-9571-4BB1857389A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3" creationId="{672F61EE-FAE6-47E0-991A-97552737EA3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4" creationId="{1E482CF2-2E57-4FC8-AC1D-F905268ACD9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7" creationId="{25BCAD46-E028-4E29-8A56-7D1875C84C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8" creationId="{43AD868E-CD20-4D32-ACFC-3A1DF02B9B3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9" creationId="{21E1A8BC-B662-4851-B57D-B0E176AF661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0" creationId="{57D96865-9DDB-4B03-8BBB-B5BA234737C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1" creationId="{17B0EA22-EAE3-4F47-B453-C557FC1F71B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2" creationId="{81C96783-CC62-4390-A7D8-E8199CF0CEF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3" creationId="{3C634EDA-C768-4FDA-8229-80A538E4328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4" creationId="{450587A1-77FF-4D07-B6F4-39EF255775E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5" creationId="{565216BA-82FD-4F92-9018-1B67576E576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6" creationId="{8B8AED0A-3F7D-47CB-A98F-16881C243C3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7" creationId="{CA19C6E0-2C82-489E-8C3B-8BE6A06B1E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8" creationId="{04B51320-6105-44BE-9EBB-8DFA48563E9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9" creationId="{20A37D0B-589C-4757-8AD0-E08F6BC01CD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0" creationId="{7B1D087D-376C-4994-BF21-927C720DB01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1" creationId="{8F0E41A6-4B9D-4CA2-B558-89BBF128540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2" creationId="{03F2E0AB-6972-423E-8FFC-37D1CA8608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3" creationId="{A04B5867-B2FC-4136-BF4C-55BEFD4908E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4" creationId="{115ADB27-3E17-4110-85B4-9B77C5C13D6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6" creationId="{AC3113D4-DE12-4B1B-BDFD-1CBC623FAB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7" creationId="{B0460AFE-D72F-46E7-B531-213BAB71DB7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8" creationId="{7ABED9CC-304C-436D-854A-27F72756311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9" creationId="{02C94967-D45C-470D-93E4-326B4F4542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0" creationId="{4178A311-0658-41B0-A574-FBD2B67D60B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1" creationId="{56A9574E-1EBC-41A8-9C34-3B960457A44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2" creationId="{FB31ABF4-B36D-490A-AC0E-4A23C714AC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3" creationId="{DC1EA9E2-558F-4380-866F-6167413187B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4" creationId="{FF79004F-8E66-4802-B0EE-841B55A9E99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5" creationId="{40ABBAFB-24C7-4C0F-9F92-764A8118396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6" creationId="{4BBE45A5-A814-4138-AE36-9D7D36FA34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7" creationId="{90275736-CA3C-4682-9976-F84C9FCA6F5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8" creationId="{CEEFBAD3-F6ED-49A1-AB52-80EF83EFB1B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9" creationId="{9E68FECB-DA24-45ED-BC01-1AB10D0DD90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20" creationId="{6A29E3ED-FA2B-4648-80B8-4D607AB55FC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2" creationId="{CDD37C3B-924A-4BC8-8888-E8C7061D60D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4" creationId="{4BDA72CF-CB59-48C4-939B-EB17006A28B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5" creationId="{8DE7BF91-53CD-4022-9909-6F14F3C985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6" creationId="{1F06CE23-BD58-4AD4-AEEF-A024822EC6F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7" creationId="{7882CA06-4379-43A3-A43E-EDCE42E1728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8" creationId="{6578DF08-09DD-4BC6-A835-176DF13B4DF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1" creationId="{F8C81258-BDD7-433B-9912-936DDA10BC1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2" creationId="{07F1BF21-9AE5-407D-8DF2-11F9467FF0A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3" creationId="{A9E01E5D-83C1-4061-B0E1-EEC94AEDCCF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4" creationId="{B35679A5-0ED9-4EDD-818B-8DC59ADDBBF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6" creationId="{869E7545-C92D-44C4-8552-DF2F26BEB81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7" creationId="{5C94AF1F-0D4B-437B-B730-7FA1C3C99E6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8" creationId="{6DCE1B98-B92D-4268-9765-9699451006C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9" creationId="{701B19EA-281A-4B8E-B86F-AC46F8C9352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0" creationId="{6451F94C-BAE3-4D47-A78C-1D39B156556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1" creationId="{9CCB8B76-0310-46C7-A4AB-EA8874E5E39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2" creationId="{C0B5CBF1-9E01-48E1-A49C-A382D039018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4" creationId="{7D1CC5CE-B54D-4EC5-AF43-FDCE2AA882B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5" creationId="{69C992FB-EC61-47DE-8B10-A670F74C3C1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6" creationId="{9CB6337D-9C8E-4DCF-92C6-CA09D3670C3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7" creationId="{C44BCF15-ABF0-4256-B4AA-7A5B3AD7577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8" creationId="{7EA5DCBB-4F8E-426C-8DD9-7BF107BC326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9" creationId="{09B6DB17-CC6E-413D-ABE2-1EDD80BC03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0" creationId="{F02817EE-AD5F-4CBE-A652-2D1C6655F70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1" creationId="{BCBE5E3F-8813-4764-9362-823784A06AC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2" creationId="{6A993F88-3E1E-445D-8252-A14EB21BF3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3" creationId="{A03DACFD-AA83-48A6-8781-077BD25CACC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6" creationId="{75FD1E15-477D-45FE-811E-FEF95F31280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7" creationId="{F58C73F2-CC01-484B-ADD6-8B10D50D2E5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9" creationId="{6EF99C48-5CA7-4D70-A032-8218C4272AC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0" creationId="{E27341C0-2359-41FE-B25F-863206804C8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2" creationId="{BCB0E796-FAE9-4344-876E-7EB77ED4BD6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3" creationId="{6BBFDCD3-EBED-42A9-B4F4-D1EFA62C92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4" creationId="{8657B0C6-25AA-47AF-A996-A970E81D8CB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5" creationId="{2FFFC8A4-3AC4-4240-B95B-31170603622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6" creationId="{FFCBE2AF-4AFA-4E5F-866B-014C01AD469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7" creationId="{A7B0E8DA-4E14-48CE-B779-4D8E25C4208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8" creationId="{897DA9AA-C4C0-48E6-A70A-670E0B328CF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9" creationId="{808611A8-2F05-4A6F-9D03-9865449FF95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0" creationId="{A4F4A324-73E3-4271-BD46-D83119857CD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1" creationId="{85D41458-5AEF-420A-BA6D-3FACF822245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2" creationId="{2B6F12D6-D7F9-4921-8E10-7310FB74BBB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3" creationId="{B8729654-55FB-45B7-8A8F-D03606DC72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4" creationId="{1AFD4134-FC58-42C3-AA7F-70617F48274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5" creationId="{C749CB58-253C-42C9-8EE6-784D3EB2563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6" creationId="{E4C7B964-08DA-46C0-864E-B1353714FD4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7" creationId="{197DF8E3-A036-4F6B-9006-FFAC2C2431E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8" creationId="{6816B1ED-08D0-454D-A198-9FE2E468E61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9" creationId="{52B8202D-C68D-4089-AA38-6624B02659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0" creationId="{13984380-D266-43B3-9EB8-11139E2E81D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1" creationId="{81673C72-083B-451C-8F1A-D8D4E8B96CB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2" creationId="{5ADF3AC5-5659-40D6-9AEE-A722FDEB5AA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3" creationId="{B5E66B09-57B4-47CB-ACE8-4A1CBF13E2A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4" creationId="{E8D723F0-4191-4081-BC9F-4EF64630F06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5" creationId="{0DFE814D-7939-43A4-81DE-209CFEDD09D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6" creationId="{36AD5C61-EBF2-4B42-9405-29B1AC7B128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8" creationId="{9CE0D171-9950-467D-8D33-4185352126D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9" creationId="{D1CD4DEB-9877-4271-AA44-33176D7D391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0" creationId="{AC629350-FFF1-48D2-A361-D021F09354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1" creationId="{04118F0A-6684-4DE3-A0D4-3CD5ACE10FE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2" creationId="{5D1717DA-925E-4A07-8E4D-165A88B1B13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3" creationId="{649FD769-92F9-4089-8F28-2BD99B9CDCC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4" creationId="{C5CEA567-7992-400E-8987-ADA736FB1C4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5" creationId="{7525C3FC-B6CD-4746-9DFB-6AB70608FCB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6" creationId="{98759F00-A857-45F0-AAB7-DE264C04DA0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7" creationId="{EA34F06C-3F43-4B35-9B9B-D336663F303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8" creationId="{AA0D1108-F1E1-4202-81D7-813C0AAD400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9" creationId="{2ACD8CFA-0C35-4EF8-965E-ECD0B255109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0" creationId="{4409EFF8-E6A8-4646-9D31-7A8117E2F2D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1" creationId="{82F59B34-07F2-457A-9C47-6D49F6C6E16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2" creationId="{CE5F3BCD-2528-4550-B207-8BAC7221999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3" creationId="{8854C3C2-6315-454F-9084-66B128AF4E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4" creationId="{0744B849-63CB-4363-960D-7FD364D0423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5" creationId="{8C62A9B7-BC22-4894-AE1D-F9F5B5577A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6" creationId="{4255C6DD-E8C7-4BD0-AF23-D119A72FEE6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7" creationId="{4AE6263B-1316-4AE9-BA0B-8BBD10BC4C2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8" creationId="{80607235-5753-4AA7-892B-F677A8D11E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0" creationId="{FE365069-AE6B-44C4-A928-ED4B8749082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1" creationId="{05E4D0C2-4AB7-4F1A-9FE0-BF91186129D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2" creationId="{A34FFBA7-5C19-4804-A7BD-24E9F08CA16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3" creationId="{B6F6C7D7-C8C3-4E0A-89B7-E0ACACB48A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4" creationId="{C62CF0B9-6331-4E2A-A784-07AEE6F4B83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5" creationId="{F76889D0-BE3A-465F-9DE3-370A150F1C7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6" creationId="{75A1336B-95E0-44A0-8A06-06A4F3FF3BA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7" creationId="{7C9A3004-B7FC-4F6F-8708-330CC9BC2A1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8" creationId="{21DA7CA3-4AD3-4A84-A0F5-0E7B9DF1641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9" creationId="{48874EF4-9F04-43F0-BC01-2F84D91A05B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0" creationId="{1CB4C242-01AA-47D4-90B6-D99D815222E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1" creationId="{76AA193D-4C80-4C77-A483-268E219B102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2" creationId="{944511C6-446F-4C4E-B5E3-CCDDEFECB93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3" creationId="{3491E982-8B1E-4886-AA77-DEE2FC9FD00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4" creationId="{F31443B6-0AEC-4562-9541-81543E8F671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5" creationId="{9D7C3BAE-F473-43A2-8A10-1725C596435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6" creationId="{D6CD268A-530C-4446-A660-B10A4416C75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7" creationId="{D05F9371-EBD1-4349-A1DC-D0B7BC9EC96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8" creationId="{01B0FDD4-6A13-4DE2-A359-5308866268A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9" creationId="{A1F387FB-CE20-44F6-8583-157CC10685E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0" creationId="{9B7749B6-8886-4E93-A6FC-400FB5FB6EA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1" creationId="{73892ED7-AA4E-43FC-96AA-3F6E5FE522C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2" creationId="{46C7B22F-D247-4B2E-8E69-575B83B8BF1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3" creationId="{6F889FD6-DAFF-4539-B3E0-D996F5488D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5" creationId="{61757AB3-3F89-45C3-B8FA-A5A376037DB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6" creationId="{5B4FBF06-9965-4CBF-8166-6564D461E4E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7" creationId="{C386AB96-2C40-4477-B59E-77CD965D5E1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8" creationId="{ABFA4FCD-704B-4DB3-8A63-CC3E1D180CC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9" creationId="{3544A70B-6DE0-4593-AEE9-7119ED2E3F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0" creationId="{88337A25-0B3B-4A50-813E-07550A77A9B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1" creationId="{7E19DCC3-FFB0-4470-9965-E10CD6A6F20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2" creationId="{B4EF693B-7ED4-44BB-86E3-1898DAAC567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3" creationId="{AE251745-FA8B-4858-BC50-68FF26B3876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4" creationId="{A3E18767-E507-4441-8848-4E81083AB41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5" creationId="{B54AA835-A9A0-416D-9F4A-967030FBC37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6" creationId="{94912DF6-C834-4238-B961-33AB911371D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7" creationId="{61EFACAD-2F2C-48B9-8E38-50BECC08713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9" creationId="{DC129512-D377-4A83-AE48-978041EB4B1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0" creationId="{8669E77C-F440-4AD1-B369-D889E11D02B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1" creationId="{3902AD39-4B4A-46CE-954B-6462519CCDE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2" creationId="{BA04D8C4-9A38-4212-87CE-EAEA9BA450C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3" creationId="{08CE7CE1-BD61-4B17-BEF2-F20262027E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4" creationId="{559F09B9-9E0A-4199-BCF2-8F18078762A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5" creationId="{9B246CAD-CA78-4880-BFE8-67BAC810F1F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6" creationId="{0D6A5D47-E0EA-4D52-9A78-60F5CEC4D93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7" creationId="{6E505416-D7A2-4BF7-AF81-DBF31450003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9" creationId="{9F29B430-7079-49B4-B0F9-AD608033AD4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0" creationId="{21D9509F-7FAA-4357-B4CE-B82CF42806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1" creationId="{D05B0DFC-C05E-4F01-9EF7-866B805E632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2" creationId="{8F4EB06F-356E-4719-A2F1-CC655CF7C89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3" creationId="{91CB0ACA-82CE-4023-A0FA-9BDB1013C8B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4" creationId="{A7809803-6A79-4D7B-8542-09BCC9398A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5" creationId="{B1A68D66-D303-4ABB-880D-38722AEE7E0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7" creationId="{89583F72-166D-466C-98D9-461DAEFDA87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8" creationId="{CF8C139A-ADBF-464B-9E51-8611E3A75C6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9" creationId="{DE01F761-7B07-4455-AD00-F7B67342204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0" creationId="{396ECDDC-FCAE-45CA-89A1-78AC56387AD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1" creationId="{8AF4986F-043E-42F8-9C8B-6B246D0A47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2" creationId="{EB41AEE4-9239-43CA-95E7-8C02FE7CBF9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3" creationId="{B0F9F164-2D17-4E27-BE98-EC05B63FC0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4" creationId="{27172DA6-471B-43F1-AEC4-EF87E6D85B5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5" creationId="{07499165-4AD9-4C7C-9A41-1D4F8CDE4EB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6" creationId="{00AD8720-DBE8-456F-898B-023FBADEB99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7" creationId="{7623C176-FBD9-401F-97DA-94E5663F571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8" creationId="{DABE8CC9-FB6B-4610-B319-B315FEAA385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9" creationId="{79084CDC-0084-4409-971F-44FCE572E71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0" creationId="{330A16BE-A3FD-47A9-BEE6-B1911986C5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1" creationId="{0D32D960-E02C-484A-9F19-5BD2B05158F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2" creationId="{CA539D00-7D51-4D17-856A-D0BD5C10DC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3" creationId="{0672DED3-2A02-4232-AFBA-6E80C9C64FB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4" creationId="{A527FA57-D6CC-49C5-84AF-4E0B81212D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5" creationId="{6F5DC306-8FD4-41BE-BB03-871E71FB452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6" creationId="{867D7152-68E9-4693-A571-95741BF3282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7" creationId="{6BA2E339-A8F8-4F35-BD81-F740CABC198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9" creationId="{94D02CBA-D5D4-4354-8ABE-79BDFF5AE0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0" creationId="{FFEF2022-93F4-4390-B267-C352BB38FCB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1" creationId="{9667FA5A-BD4C-4405-ACF1-5E0B5A1031C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2" creationId="{B383895B-08E3-4C7D-8F02-0A12A8B10C0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3" creationId="{47190CCA-BA59-4EC9-B409-919443D72A5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4" creationId="{F67A9782-3B02-425A-8340-15099D7BB5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5" creationId="{D1CC58D0-9F59-4620-AE30-57DB95189C3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6" creationId="{24022627-4420-4005-9D0E-37E686A3E77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7" creationId="{E15B9257-4DF7-4541-8C62-599BFC8800D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8" creationId="{169CE8A1-0BA5-465C-8618-E20222B6B6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9" creationId="{156DDDD4-39EA-4D87-BA77-F27F4897ACF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0" creationId="{FD0FC02D-D197-4E98-A9FC-0EDA6BDBF5D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1" creationId="{D88913C5-1ED3-4617-A3FB-1BA2BAEA4A2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2" creationId="{545D1687-3CCC-47C6-95F3-72A209B5638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3" creationId="{E2356B67-0C85-4CB5-BEBF-0436786EC6C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4" creationId="{12FA6969-0D03-4540-8C4C-821606B6479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5" creationId="{8B3DE28E-418C-49B0-BA14-BDE5518F590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6" creationId="{E5571AE9-2776-4D6B-BA7A-FE004704B57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7" creationId="{761B4B18-1405-4927-BC23-7916D928BB3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8" creationId="{765F9C4E-70D8-4B2B-93AA-48B4E6EFA52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9" creationId="{118D2290-E23D-4CDB-81C5-CEC4AEF1F22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0" creationId="{691C51F7-5AE9-492A-B226-26EB010B396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1" creationId="{F0DDE1CE-EA48-48B5-A9D3-195F7833188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4" creationId="{6355FC47-B666-4407-A3F0-B8FF6EEC25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5" creationId="{E277111C-F57B-4E5C-A58C-584B40BE491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6" creationId="{9A519285-2E3C-454E-A89C-AAB071CA285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7" creationId="{2EBE4EE8-50D9-4B05-BBB0-BA962671CFB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8" creationId="{C8CEA077-843C-4B81-B3DF-B002D5895CA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9" creationId="{BD44BBBC-2828-41BE-89C7-7DE3F6EC9BF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0" creationId="{C9D4ABD4-79FF-4756-83C0-6EEBB3218DC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2" creationId="{1C6793A7-7E34-41F3-A233-068310FA990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3" creationId="{DFEF3EDE-5F3B-4FD7-94F1-9235E601FA5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4" creationId="{33E2FE3E-2FF8-46B9-8222-77177AA229E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5" creationId="{5A7B3966-2B11-4621-BE12-1F9FC6F6212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6" creationId="{A89AF70C-742D-464D-9FDD-CD06D1A228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7" creationId="{BC69A079-552B-42DF-9043-028D9D85CE5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8" creationId="{BBCF1A8F-4D1A-4724-A22A-7B1CCD52698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1" creationId="{8C029875-CE0F-4E75-A572-03176831D82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2" creationId="{2E1B1F45-19BE-4064-97E1-C223551E3CF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3" creationId="{A4966669-F64F-46B8-86A4-F23CB8F0F79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4" creationId="{009399A6-035C-4C17-8838-FD7E29D40A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5" creationId="{7AF40C50-9728-46DB-81AE-FCFE5CDBEEF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6" creationId="{50B97E9F-8A38-4751-AB2C-697F9316B14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7" creationId="{CBBA95F0-18B6-47CB-9AB9-8CC6433492A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8" creationId="{6EA32BAA-B1B3-47B6-9B30-29395420DD7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9" creationId="{7CBB3012-45AD-4D5E-9CA0-3A0E46B647B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0" creationId="{C0531E4E-2BD8-4409-9406-95599426ACB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1" creationId="{1D4F88FC-54F0-40C1-B0F6-F32089B29D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2" creationId="{1A802A59-883F-4312-BAAD-3E5C76C4A6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4" creationId="{42120A0F-A3EF-4795-906B-B3CAE41281C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5" creationId="{BB18BF82-54E2-4C93-BA2F-DBC1CEF7A18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6" creationId="{5851C51C-5AC6-4039-9DEC-5C6A1F73C6C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7" creationId="{950710FA-3BD6-471D-B03A-14F9DFD3217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8" creationId="{6D78EC75-538F-4BAA-9D50-C5DE421659F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9" creationId="{66A62F39-7BBA-429E-872D-814A6553FBB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0" creationId="{5287F948-15CF-4930-AF6D-14D2E30B6EA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1" creationId="{9076257E-B3DD-445E-89CB-F52AD2577C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2" creationId="{11C405E7-4667-47B5-87F0-4251E5BE286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3" creationId="{9A282239-2B4A-43AE-9070-031788D34E8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4" creationId="{E262BAE6-E3D5-4B76-B89D-97CC865FF6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5" creationId="{16633AE4-B5E9-42CE-ADA4-0662994C8C5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6" creationId="{A9DC64DB-5AFE-484B-B7A7-EC216013C99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7" creationId="{C5CCE8DC-F527-4CCA-A0ED-C7A79843BAA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8" creationId="{DABC04E9-698C-476A-AA7E-B09ED113A24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9" creationId="{E7B04692-24DD-4565-AB8A-87CCF8940BD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0" creationId="{FFD55163-159D-4087-ACD4-4B35F77E85E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1" creationId="{C8882118-8545-40CF-826D-2703CF81BD6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2" creationId="{D639A011-CCF0-443F-8BC6-0D5BCC67FED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3" creationId="{D479D83B-4AA8-4E73-9D1F-8AB0D53C70E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4" creationId="{FD3093DF-6629-4AE5-A758-4982FC51C8E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5" creationId="{1F950B1A-DAF9-46B3-98CD-67C3EAF418C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6" creationId="{6C1FDD90-1EE5-4168-B2BF-85936FE005A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7" creationId="{1DD87608-999A-46C4-B118-5393FCF3B15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8" creationId="{1C1B365B-7557-4D85-8725-64F692B6073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0" creationId="{BAED60D0-691A-4AC2-AF7A-F8C9F0CB524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1" creationId="{081A751D-03B7-4721-B4D4-5810012736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2" creationId="{149A5691-EF2E-4D8B-942E-4914F4FBC36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3" creationId="{1FE0DBD7-A1A4-4DCE-B62C-B70467195C5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4" creationId="{7A518A84-7AB2-4F61-8293-F5C481EB942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5" creationId="{E9D4725E-7D09-46EA-9529-49823D81EC9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6" creationId="{6CD2154A-95D5-42DF-A139-E835119E51B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7" creationId="{AFF99975-DA87-4BDA-A73C-B5DA0AB3E1D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8" creationId="{6D41C4CB-8772-4656-931E-7301FE84AE3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9" creationId="{857E0DF0-97DF-4B0B-A27D-BAE1E3406D3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0" creationId="{AC67A28A-AAAF-47CF-86E5-52174280AB5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1" creationId="{3B6049EE-1401-4DFB-BA08-1AF07C5FD41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2" creationId="{00686A09-50A5-47AC-9624-FB420C0426D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3" creationId="{B7846937-78CE-4FE5-B38D-14E0FA238B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4" creationId="{06B4BADA-D34E-4C97-A3D9-23CB9CAEFF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5" creationId="{9DBD7358-7967-454F-8993-C1B786A3548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7" creationId="{3EE2C0F8-F0E3-48B6-A593-CB737ACD700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8" creationId="{E4F13C6F-DD51-4E44-85EF-E493B0F19D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9" creationId="{011394C9-5EBB-498C-9D68-75DC9C35D62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0" creationId="{0C2325F7-631B-464A-8B4F-BAE88B71BB3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1" creationId="{E68A932D-ED9C-4AD0-AEA7-D05680DF814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2" creationId="{B1999CB4-0775-4100-B668-1538FAA012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3" creationId="{D56C2F7A-78FD-4E12-87C0-B0FADF38587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4" creationId="{118C8F3E-F00F-45A5-AC14-1DF5D3A2B3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5" creationId="{EBA221D2-0CA6-4253-8AD8-9D0DBCB4EE6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6" creationId="{EC66E238-0F7C-4E14-9BFB-E59CC02653C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7" creationId="{654E1803-6472-4BFA-BB23-25F8B0EA854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8" creationId="{5F0A1521-7256-4577-A6A0-C7F899D6C25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9" creationId="{182B6756-78AB-4361-9C8E-746A580BA52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0" creationId="{A88CA163-0B60-4AFE-8773-70F50493E08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1" creationId="{2BE86262-1559-43D3-A8E7-0312226E1CA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2" creationId="{1F96296C-319D-43A5-ABE6-283F5D7EB50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3" creationId="{58E028F3-5E4F-4041-8AFD-CBA23DC03B1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4" creationId="{E92A1D4D-FC28-4F29-8EB2-DFDE4CB7A4B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7" creationId="{34A60375-FDB6-4241-9401-29D64F72285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8" creationId="{744F8817-39FB-4064-9B38-5C423030487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9" creationId="{05F2A8BD-0F35-447A-A9D9-A2218C025A0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0" creationId="{35F3D589-E1D6-413D-87E9-CDE74A99ED8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1" creationId="{50606195-7595-491F-85D3-E5272F64F7E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2" creationId="{65E76F66-4A7E-4C35-96B9-69A33A4BE1C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3" creationId="{A6964ACC-4A3D-49D5-8461-41499A3B88B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4" creationId="{8562F6DC-CAC3-4588-B76E-BC8BE764E1C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6" creationId="{68011744-0116-40ED-B7DB-5F2F9DDA3C1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7" creationId="{A167420C-EADA-4A64-9519-A1D0DD527E4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8" creationId="{7164317D-52A2-4D89-A2AB-C5E08E43C4A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9" creationId="{C48D96B8-55DD-45AF-B15B-CCF55377FB3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0" creationId="{CCCAA8F9-D9B8-40EA-A4C8-86F51DBEE04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1" creationId="{4FC9441E-50B3-4319-B4C7-AFC41233F3B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3" creationId="{B74AFE14-7334-417C-B287-12E1B8171A4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4" creationId="{ADA40481-B391-4E9A-927F-DFAF682975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5" creationId="{C8B6ACCB-5103-4F3C-B86F-C399B61BA1D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6" creationId="{16586CE0-B375-4030-BA2A-AA472AE32EA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7" creationId="{9C05ECC9-4712-4B69-8A6E-40193289402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8" creationId="{20BDA801-31B7-4B06-965C-3C27988AF98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9" creationId="{D5AFA7CD-803F-4BB3-8C0E-24858D03213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0" creationId="{1D1DC920-8352-40CF-867E-2927AC760EE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1" creationId="{8F165D6E-32F6-4C57-9416-AD2387319B5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2" creationId="{DBE2480E-12E2-489C-BD4B-10C3FC65E58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3" creationId="{A72D3AEB-AC92-4966-8E0F-223C4506364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4" creationId="{393DD31D-0999-4866-A52B-46FA1096EE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5" creationId="{EBD3A581-F697-4C15-BDFF-70535AF344E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6" creationId="{4D35220E-CDA0-4DBD-B32F-9DB5DEB4653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7" creationId="{4F3E1B25-4533-465E-B0C8-6BCFCEBF2AC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8" creationId="{A54D6793-4EAD-46B1-BA17-9B4F5F7C031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9" creationId="{0897652C-4428-467A-B6CB-181E27C7B5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0" creationId="{FC871A93-25C7-431C-9711-F921BDA4222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1" creationId="{93990FED-4548-468F-9151-61530BBDF5A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2" creationId="{22C94002-60D0-49E8-81F7-B4CAF31245A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4" creationId="{61E2130D-867C-49C6-983E-E66437D9C55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5" creationId="{4083AA43-50EF-4FB3-BE44-95D034D5F97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6" creationId="{E863AAE5-6911-48AB-BFD3-F2AAC2748D7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7" creationId="{9F4C55F5-C394-4C86-B72A-B986BCB186D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8" creationId="{4B3584BA-08F1-46AD-ADB8-719B8495F89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9" creationId="{B3A5769A-634A-47B9-9721-344C2B62CFF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0" creationId="{65E36F28-6CC0-48BE-8117-51555A81DE5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1" creationId="{4A2F04ED-2610-48D6-8122-EF547E70776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2" creationId="{69137969-DE39-4C2B-A6C5-A742924EEF3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3" creationId="{1F9CF080-2E29-4611-99E6-6AAD27EF9BA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4" creationId="{7D056CC0-1351-4244-B4FA-2FD41960CD7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5" creationId="{A5B91848-216A-4692-9B2E-0EBF4556DA8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7" creationId="{3F028BFF-BB2D-4FB8-B0A3-68974C33D6D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8" creationId="{00CBE174-20B9-4EAE-B759-11DF13E11DF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9" creationId="{573EF55A-285E-4134-ADF2-15C23AE16F6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0" creationId="{F5143B5E-006D-40B3-AC99-8A321EDA998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1" creationId="{9804C6BD-6994-4ED5-B3C0-E75752D2063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2" creationId="{5F473D06-87ED-4990-A448-C088E265E4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3" creationId="{330FD926-0597-4756-A573-3761174D305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4" creationId="{B29F61F1-6D74-4FEE-B2D2-CCD7F795FC6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5" creationId="{0A3524D7-8CFA-4F21-94AD-F932D3BED93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6" creationId="{A32B5369-2907-454F-A672-0564AA187DE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7" creationId="{2CACE1B3-8BCF-4D21-97D5-EED7C760CE4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8" creationId="{6D4F4FFD-DA8E-4F7F-8D42-FC689669191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9" creationId="{ECFBB400-7E4D-438C-B372-D3367D3BAC1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0" creationId="{8BF1CEFF-4F65-46ED-8552-84ABD1C2465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1" creationId="{86A0478A-9F2A-4302-89EC-05E91D99508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2" creationId="{23DC77DC-3B35-4767-91DA-9E481A914D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3" creationId="{A11C9F4E-FDAE-48E2-952A-8E9F30FE789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4" creationId="{9DC7F2BD-0BCD-4CC8-9937-C794CDF5C47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5" creationId="{03F28D5F-BC4F-44F0-BA63-A41D3C0468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6" creationId="{4CF19DF2-BD91-4AFA-AEF2-160A8B44BA8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7" creationId="{A1DE4106-3050-45C4-99E1-F42375AA497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8" creationId="{DEF7318C-71A0-4E6E-8E83-2ECA0E27CA8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9" creationId="{C5BBDE3E-2407-4E6D-8640-84ED456F057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0" creationId="{C812FAF1-220D-4344-8543-8928808BA29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1" creationId="{2DC50477-E97D-4859-95E8-FEE45D9DA38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2" creationId="{EA77070D-1A71-4EB3-9A72-91B62189899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3" creationId="{211B1C67-72E6-410D-9C44-1767F45D516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4" creationId="{22B43CEC-0EA9-49B6-9066-6F76E64F30C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5" creationId="{98FEC89E-A95B-48F1-AE6F-4BB148971F7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6" creationId="{0D2BA48A-BDD8-41AD-8D67-2FF50766A8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7" creationId="{43B3159F-629F-4297-934D-9E22774C2A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8" creationId="{BC40FF25-C820-46B8-87F3-268EFFC01FB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9" creationId="{CE20041E-5009-45D3-AD34-3299F1180F3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0" creationId="{EBE5BC66-272B-494E-B6B6-A29AEF915D2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1" creationId="{1C1073D7-61C9-4CEA-9AC9-8E7F8E2D43B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2" creationId="{45E3B52B-7A96-4F20-AFCF-9AC32748C11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3" creationId="{B4CE2E29-739F-4275-9A45-904A247B872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4" creationId="{D72CA2D8-8AEB-45BE-A7BA-F37E101C9F0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5" creationId="{448A8488-F738-477F-80AE-6B17A3337C7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6" creationId="{B8788D89-700A-47AA-995F-E3EB1941270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7" creationId="{B48A8DFC-60A3-4307-A5AF-F1FDE123A6B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8" creationId="{1002A1BA-43A5-4145-B1FC-0664A9025BF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9" creationId="{25B1107A-B5AA-4E0A-A58D-2E99443FC15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0" creationId="{819E5B1A-96F3-4F6F-98B4-CA67A9F12F3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1" creationId="{0CF61A43-3B15-4DA1-92F8-5CCC09B374B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2" creationId="{3337B061-8DF4-40C9-B91A-FAE5AB00DC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3" creationId="{889E350C-6C55-4F2C-A45C-65B29F283E1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4" creationId="{82C7A582-3933-481A-A8A1-0E9C3955640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5" creationId="{CF41CE71-6A3D-4174-A125-E6596DDD81F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6" creationId="{2BDD6F20-BD33-4F2A-AA0E-3A01BD1C511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7" creationId="{C11FE1F1-A795-43C5-B5CF-E5FC5F1B97E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8" creationId="{11E4CAE2-FB62-4C2E-9EBB-1D216851E55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9" creationId="{D526252F-6EA7-4923-BB46-711EE0AEE5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0" creationId="{73C12D12-BE8B-460E-8970-D5E72D8C1F4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1" creationId="{A2C279F2-C298-4F42-AF43-8F22C1B3A7D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2" creationId="{F24A0CBF-1A94-4B60-8FA1-A71A80B60A9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3" creationId="{A38E2671-F2B6-4C8C-8304-EC6E18C77FF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4" creationId="{81868A25-F3DF-4F9A-886C-CF614812FE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5" creationId="{44DA9779-8BDD-482B-B5AB-C80AE7D3DB2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6" creationId="{88B4AE8A-0671-4B9F-A1A6-58F560E8744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7" creationId="{687D6CED-882D-428C-B7B2-CF5101C6343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8" creationId="{ACBED34D-AE8C-4B02-9ED5-3647C57BE43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9" creationId="{0F010092-4420-4769-B864-F6A3E96AA8E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0" creationId="{14775828-4525-4034-8364-D1CFB04A20E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1" creationId="{8B79809C-5550-4E88-AAAC-84B62143C19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2" creationId="{0DEB6D72-432F-43BE-BC60-004B784F81C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3" creationId="{3802CD05-142E-496D-B7CB-5A028A6EF40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4" creationId="{616D27A6-02F9-4612-A22E-155839D9BA7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5" creationId="{C4FDD92A-757A-4114-B88B-6279E7E775E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6" creationId="{FAA49678-956A-4940-967E-5E9D4F44E2D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7" creationId="{5EC87C8B-CC7C-4CD0-8175-14759068F9F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8" creationId="{7D7B4C9B-3509-4B1B-967F-C7625055896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9" creationId="{F03E20FA-C357-4707-BFD6-7A4F26E80A1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0" creationId="{A4115EC7-412A-41BA-A3ED-CC92D59DE55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1" creationId="{2E7E6390-0D9A-4768-A72F-D4EB1037870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2" creationId="{7A5B3DDC-19B1-4A65-8BD2-C929B770ED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3" creationId="{B135579E-4F26-4E1F-B482-718E66D8C5D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4" creationId="{FADE95A6-5369-4946-8A93-5344719E50C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5" creationId="{DF3C545D-58E8-419E-9F3C-AAB4670CB08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6" creationId="{B82B593D-517F-4D16-9BEF-7EA50129850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7" creationId="{57993199-393A-4100-AECE-0724A55FD28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8" creationId="{197F2C4C-8FB0-4E7F-941B-185E5ACA896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0" creationId="{6F0776AD-58E6-4DB0-AAF1-4C76C5EC72F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2" creationId="{028402B4-FE5B-4699-8349-416C4CB584C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3" creationId="{91827860-2924-4E5C-87C9-444494C3245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4" creationId="{04B2EAB1-047D-458A-8C49-DCEB7FDF4AA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5" creationId="{3344D71D-9C63-49C2-90F1-C7D13EC290B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6" creationId="{C10C44C3-7857-4A9D-9A09-D164089B2A9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7" creationId="{07C5E523-B8F0-4891-9842-E7A504E4900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8" creationId="{D1D04D0F-6CF7-46D4-ACC6-A87906A55B5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9" creationId="{B346C273-99CA-4B6A-9138-DF688BB9E74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0" creationId="{EC586331-D011-44CE-806E-A578853BF44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1" creationId="{86B61576-6464-473F-9F3A-3B967E47DD1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2" creationId="{02F74FC8-B1FD-4F34-B370-8F129CAB41B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3" creationId="{4E72A4CB-64ED-461F-A2B2-CFF33C15231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4" creationId="{48BA51C7-C5EF-4AF6-B2CA-29378DA4689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5" creationId="{80B586F4-586A-4269-B8A5-B31AFA18FA9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6" creationId="{A9429343-E1F5-49B1-81E0-C43D1650008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7" creationId="{458A0DFD-0B19-4686-8A05-D5B6AF4925A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8" creationId="{55A2F6E7-AB35-4092-9471-3FDC75A756C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9" creationId="{7ADE622A-2A83-472E-8B56-814240ED4A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0" creationId="{2C7E25FC-79B0-4070-BB37-EE830553184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1" creationId="{8D1AE2A9-55A1-4C0E-87F7-F5A3AC1BDDD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2" creationId="{6A9185C1-1B07-4814-B496-4E265EEB7BC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3" creationId="{4C454305-0BE7-458C-A108-B3A8B590170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5" creationId="{C3DB831D-80EE-4F62-994D-7B86A03B54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6" creationId="{9FC2193C-7FF2-4FFD-A94D-B27F6FC399E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7" creationId="{80B45779-BA1F-497C-8CB3-F825D9263F6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8" creationId="{91833C3F-29EF-4D71-8C17-CBFB34B99A4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9" creationId="{4D50032D-AE31-43BF-82CC-FD606B8EBCB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0" creationId="{45748AA2-2333-4F31-8891-3ADF7169B20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1" creationId="{B9038385-D865-47AD-B4BC-4BD03C76C70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2" creationId="{357F080F-4940-4252-918D-6C489A42ED2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3" creationId="{ACF1BF1C-BA37-48F0-A847-A9F41730855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4" creationId="{63BAD906-2AAC-4859-854B-E605B7878E8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5" creationId="{BF36304D-E419-4A01-AA4F-7C93F8C3422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7" creationId="{8BF59761-8FA1-4650-BA9D-94D7219FE5B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9" creationId="{BF64BE82-5570-4764-AB77-5BCD032C03F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0" creationId="{C433489B-A22E-442A-AB42-22CBE9D68CC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1" creationId="{0C468798-A94E-4FD0-A56F-04C0DC503A1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2" creationId="{8733F9D7-05D3-4495-8395-A9F337358EB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3" creationId="{FD36D772-F715-407F-9743-64A851DD3C5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4" creationId="{C88648BA-B498-428C-ABB7-5F7C4246BCD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5" creationId="{3A2C9878-FC01-4543-B062-9966A897778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6" creationId="{97E0AE33-BC27-4119-BEE9-3F124285556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7" creationId="{D209CA82-02D9-4706-988D-D31E40E4E33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8" creationId="{6E162C35-CBA1-43DB-A19A-9FA4CBCB22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0" creationId="{7C3BE870-BA63-4011-9396-D96199F08A1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2" creationId="{5EF1B24F-AFEB-407E-BA1F-00771736932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3" creationId="{4F6A4088-DB71-41F6-B951-3498E37018E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4" creationId="{2D8DD5F8-1A25-47C8-BCCF-E8B3522B6D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5" creationId="{CB6EC731-224C-4323-9C3F-068A18E4DF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6" creationId="{4BDCF782-6017-46E7-8945-34002445F27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7" creationId="{F5D7D58F-09DB-4B7F-936D-639D933ADC0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8" creationId="{CDF84230-7B77-4515-9E8A-E61E78C6BAA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9" creationId="{510BAAE9-D3CB-49BD-A629-A0D9C5C6B31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0" creationId="{8CAC3BE1-E0D0-4E2F-BE08-15AC5A15830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1" creationId="{9F1D2F39-9628-4BBF-975B-8BDAD66FC05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2" creationId="{9B562819-12D1-40E0-A72C-C12E3BC5AF7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3" creationId="{2F16DDD6-E018-4CDF-AC40-79C68D16D1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4" creationId="{D9A0D932-F0E2-4D25-8848-BBC20817A8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5" creationId="{2DA4C3B7-AF45-417E-8831-FFC4E65D445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6" creationId="{D2D41FBB-7B7C-401D-8C28-29BC31EBE9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7" creationId="{59D02916-7E47-48CB-9399-E1901727B14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8" creationId="{F803B5E7-DB7D-4D01-82C9-47E4D26660A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0" creationId="{93EEC868-A0AE-4487-943D-BEC59E7AED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1" creationId="{1BEB2D0B-F588-4DE6-9063-8A7A28A5E89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2" creationId="{B86623BA-664C-4906-9717-4D5AA799145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3" creationId="{7E1FB8EA-83C5-4D56-9D13-29C2D906575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5" creationId="{E4C2E370-4A26-4902-A31B-C95D2F30727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6" creationId="{228064B8-DD10-4652-AE69-B5E94B631DA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7" creationId="{7ABC6ED1-08AD-4AB0-9F59-A6425503F3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8" creationId="{8852BDFE-B165-4EB7-9C81-53ADA257EEF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9" creationId="{7BE93D17-2879-499A-990A-9023BE4BC5F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0" creationId="{2676E21D-95B4-4EEB-9521-F4799A5F29F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1" creationId="{7117659E-BC82-4755-9FD9-C56084E210B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2" creationId="{95CD4B31-6116-475F-BD8E-92CA0B5B7AC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3" creationId="{3B8FD9A2-61A0-4A6D-AF00-E1DDFB207A0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4" creationId="{9F24AA28-96D6-476A-BAB0-1717448A1B2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5" creationId="{38BFDEE2-E7BC-4155-9C3C-B0E40D3D294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6" creationId="{A0D69C19-4AC8-425B-A706-E4539B1B7E7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7" creationId="{A9BA0884-C710-472D-A0A7-82F80C51A9B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8" creationId="{959CA154-683A-42D4-95FC-6A46DD6A8D4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9" creationId="{CEF28346-796E-4F00-8DCE-AE2A58C0C91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0" creationId="{94DC21F9-EC18-4665-90DC-2D05EC0F97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1" creationId="{30135452-F6E6-4956-A30F-B65AACDC524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2" creationId="{0E5277E6-3720-4B80-B9AF-17770A2FFFF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3" creationId="{34F3EA39-0A6A-4043-A8CC-EFB1E7277D5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4" creationId="{ADA4DA8B-6A4A-4096-B03F-787184DE711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5" creationId="{C6B7AD45-866D-40A1-B92F-884EFBDA80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6" creationId="{3E4878EE-687F-4547-96E3-7A3D5388BD3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7" creationId="{391730AD-AB4A-4638-A077-A7349CCEE62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8" creationId="{A7787296-05D3-4182-ACAC-2DEB439F96F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9" creationId="{7DE7E4EC-6F1E-4BA2-8731-7CABC230EC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0" creationId="{0FD53CBB-BBDF-4958-A592-F5DD39BE58C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1" creationId="{E2A07351-F927-4677-8027-2051D02A51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2" creationId="{CE72E7D2-47E6-4C66-A212-6BEA50CF1AA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3" creationId="{8019774E-CA9A-425F-8C32-9F61DE7D49C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4" creationId="{46D5195B-A3CE-4E7E-82C1-C718A65F4B2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5" creationId="{B71B7426-C769-4042-A53D-EFBB2B8DE67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6" creationId="{D4CAC625-C076-47A9-85FF-5EF046747BE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7" creationId="{EAE2224A-0B66-414C-BD77-223FD28D7BB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8" creationId="{A0A656E8-9B04-47B1-88A6-C0F95EEC417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9" creationId="{6C7AA3A0-51C8-46B2-9C8C-3A0AB4EA16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0" creationId="{3811A9F4-2CAF-4160-A67E-612B05DB031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1" creationId="{4ABA0F8B-6391-44D2-BA70-C2C295B4DE7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2" creationId="{0B3136B8-CB3E-48D7-B194-D408492B2D1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3" creationId="{3ACA856C-ADDA-4C68-8098-E6F95A6A4D9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4" creationId="{577D78D6-1F44-4AB7-B801-15C86E67E8C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5" creationId="{8CCA1F60-33BC-4E03-8FF2-0573619EFA7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6" creationId="{912E8814-217A-4807-A941-12CD5880203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8" creationId="{5EBC7CEB-533D-4217-B50A-12EDB98D01F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9" creationId="{BB085202-E3FB-40E7-BDD7-27A1AF8C297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0" creationId="{D8241CC9-CB79-4E50-B406-262EC2C237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1" creationId="{D50E7E9B-A9C6-459F-898A-5FF5CDCAF2C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2" creationId="{BD4AA803-E3A4-4AA6-8BAE-96151E818B3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3" creationId="{74DF2809-A58F-41BA-BBB8-A3C06145530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4" creationId="{E8A56BAB-7DFE-44EB-A7C2-49F76AFC743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5" creationId="{1DBC79FE-F362-483E-BA46-0CCE12852AF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6" creationId="{03A26582-A08B-4014-98F7-74F96CE374D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7" creationId="{56A59285-7931-4544-B829-DB76E918079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8" creationId="{9AF8EDB1-5466-4263-8411-4EE8793FBDD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1" creationId="{2E5E6371-14A3-476D-B515-E04246E897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2" creationId="{932A9F6A-6DD1-4E72-B1D8-DDF53CC400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3" creationId="{F601F0D5-C2F1-4661-82FF-D236F009504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4" creationId="{B590C125-ADB2-4CA4-B3AD-DE817C8011B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5" creationId="{C69B6D70-62D3-404E-BD4A-F4D4E69218D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6" creationId="{1D50700A-6C76-45CC-BE7F-5EE2733F817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7" creationId="{12FCCF84-C4FB-4512-9327-7E78EB3B037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8" creationId="{CA296690-5BD6-435C-B4F2-F09FC30526D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9" creationId="{E37FE925-FAC4-4B83-AC38-6A8EBD0962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0" creationId="{2D943F47-E65B-4E7C-A20D-0A43E718213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1" creationId="{1E8917FC-48EA-493A-9595-7CB7CED4151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2" creationId="{1DB45EEF-7085-4D48-B2E8-BD4A7CD09BC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3" creationId="{53DF6456-5902-478E-9D10-5BD77165A78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4" creationId="{2B3D21A1-DF30-4344-9C09-87C3E755733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5" creationId="{12A09C14-8832-4081-8F49-AD86CF88619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6" creationId="{01097A77-A75D-409B-AC60-0820AD3B93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7" creationId="{C43414C9-9EB9-468A-8F7C-B469F63E4E9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8" creationId="{8B31BCD9-7630-4D1C-AB65-F585360FA8B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0" creationId="{AA1C9DE1-4BD2-40DF-8E66-0265F708181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1" creationId="{2677A88B-7F2D-44D2-8F34-651C1719915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2" creationId="{CA7350AC-BE9D-49BA-A96A-711442671C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3" creationId="{918C8D5F-3B79-472A-A58D-C0C729222B5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4" creationId="{53C2BF1F-E177-45DA-863A-3C824C3F86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5" creationId="{54976A96-F832-4E79-B587-C0DBD7E6E75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6" creationId="{5054854D-EC32-4114-9D01-78B9F2DC3E9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7" creationId="{4B9D43CB-E58B-4AD3-9600-CCAB1173B94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8" creationId="{878B769F-72F7-4181-9E71-3D5965E7C71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9" creationId="{EC76B18E-6F1F-4CEF-AA67-F35FB465D5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0" creationId="{54AEA263-208E-4D64-9911-7D586DD093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1" creationId="{E4EA0A1F-A812-4594-8628-5F282D260B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2" creationId="{C6528960-35BC-422C-B36B-AE2A7F594E1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3" creationId="{FD483AAE-942D-4143-8B18-255E7E07FD0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4" creationId="{C00F5F86-2A4F-46F7-B172-60346A60C55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06" creationId="{3F9C28A4-30CA-4128-8E86-FE3FD7EE2FF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08" creationId="{77C1F789-AA48-47D3-B9CC-BD8A6DE1711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09" creationId="{1DB920BE-5A67-4EB4-A644-B450456A807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0" creationId="{08A1FAC8-308A-4706-ABAD-53C84B4E8DE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1" creationId="{C94A4767-209F-43A2-B48A-1C4BC12BBB2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2" creationId="{1BF6DA01-D908-4144-9021-A3D973CFDA9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5" creationId="{82E52186-1F56-4FB7-B082-E43E2536A15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6" creationId="{4E349421-7CD9-443C-AE17-910D6CCBBE1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7" creationId="{011DD411-6B6E-4320-97FC-72C4C6686A1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8" creationId="{747BDFF3-268C-46A3-8F85-72E319409AA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0" creationId="{77F30B80-4CD9-4C37-8F37-05137DE0F43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1" creationId="{D3EBD9A7-50C0-482D-AD34-4B2B6D3D2CC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2" creationId="{A8449038-6927-4C8B-B81D-0AFD1AD6FF2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3" creationId="{378D6388-8AF5-4B30-82E6-6E239F5FA84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4" creationId="{189A531F-B509-4B17-B818-9B58670D6D5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5" creationId="{2DC0DCA3-655E-4EEB-AB76-A1D5CB5130B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6" creationId="{493FF50A-9B44-4A60-9E7D-063F8501B9F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8" creationId="{372E6489-9927-44AD-A329-7D41CC330A5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9" creationId="{C57BFE9B-9BE6-45EF-B092-FAF7951621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0" creationId="{6D5ABDF8-D8F0-4A2D-8CAD-8136D04A090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1" creationId="{AE735CCC-CBFA-459E-BCEB-FFD38A08278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2" creationId="{C451D1F9-784E-48BE-BE79-EB2B5C0FD5E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3" creationId="{C6FE3478-A88F-4A91-BDA7-8D57ED56F14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4" creationId="{9109BC83-B36E-46C2-8AD6-D7F37522C1F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5" creationId="{FB92E16A-AA81-4FEF-92A6-C1145202E5C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6" creationId="{A683477D-70BF-457A-8659-0D35A334D8A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7" creationId="{99900DAE-95E4-4081-A976-3BF522074F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0" creationId="{3755D5F1-F7A2-4011-BD0A-9AE1ADCD8A3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1" creationId="{8E5F5C0C-C65C-4599-8689-F39A0F8352B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3" creationId="{62FCCE74-2019-469A-8145-1473231E33E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4" creationId="{8A255A9E-2287-4288-89CD-B138D9AC1CA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6" creationId="{22341466-E3C1-4720-8D2A-46A8E47CAC7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7" creationId="{5E6FEC83-4274-4910-9910-056A6D080E9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8" creationId="{8DA139F0-11F5-4E34-BF3F-A05FD18DF23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9" creationId="{A37BD6DA-CFAF-4C58-BFB8-9D32578E399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0" creationId="{D99BBE4F-07AE-46B0-8CF4-B61DB1EFC14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1" creationId="{5E3C1B6C-E558-4B0B-81F0-78DF5F44AB2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2" creationId="{8A6260A2-9BBD-409B-AAA9-EA5ED99EF36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3" creationId="{D7B39E22-D785-4AD7-B7E5-622AF88B87C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4" creationId="{0DF6A88A-05E3-4495-B615-6983EA6B0D0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5" creationId="{308A1F7C-A4BF-4327-9C02-E672B8B2C95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6" creationId="{14C73E48-332F-453F-B907-F0034588824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7" creationId="{7127D136-9FEC-4F36-A7C3-E599285AE5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8" creationId="{C3FA8861-7F46-4EB4-A4E0-1BBE0F08177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9" creationId="{1CDA14F1-C04B-4292-A5A6-574C3A8265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0" creationId="{A338A983-F426-4D91-B361-2B019F6B80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1" creationId="{713FF48C-DDDE-4276-8FD0-CB30BBA6C5B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2" creationId="{FC4A848B-08E4-4B7C-91DD-C72977FA5B5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3" creationId="{3CA0874A-5081-406E-8CE7-8285D684A47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4" creationId="{19409928-7D4E-4E79-ACF1-44C118DB5D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5" creationId="{A3543341-37EB-4AC0-99C2-0D220D71F6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6" creationId="{0521CCA9-1676-4E6C-A789-74E6DFAF41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7" creationId="{5E8BBD69-00F0-49B2-8ECC-BEE7FD1033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8" creationId="{DA9BF621-8C40-4DA1-AECC-5978A4B9212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9" creationId="{F7F0F296-FF2E-43FC-A4B0-B56751B0F6A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0" creationId="{32F35674-D2E9-4CF6-9C51-175A36C7DC7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2" creationId="{DF13CDCA-5A93-4223-BF6D-654C4EFBDA2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3" creationId="{A425DCD4-0375-4E4A-8B94-F52B538E483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4" creationId="{2F14E309-29F0-4F99-9547-3AA7952D02B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5" creationId="{40983CEE-AA74-4B45-B927-9013BBD0343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6" creationId="{2D027AC4-F11C-4C9E-A2AA-9BF71B0222E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7" creationId="{749E404C-CB39-4F3F-AA2B-3A2DD46F7EA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8" creationId="{74A08DEB-54EA-4784-94B7-565D80D3A1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9" creationId="{A4097FEB-D9F4-4AAC-A22D-9AD4C9ABC3A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0" creationId="{5B291D4A-F12B-4BB7-9903-5B86AB1BE42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1" creationId="{02FC8088-118B-439D-978B-88E87BF5697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2" creationId="{2CA53AE1-2BBB-4B93-A3E1-203D934DAFB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3" creationId="{9C8925D5-7C72-4C23-9EE0-144D424ABC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4" creationId="{452C49AA-60A9-4FF7-A39C-A978070245D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5" creationId="{D0524761-FFE8-46D6-8278-2C0967740FD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6" creationId="{83F57F16-91AE-490C-9E0B-E9B5B3E7D81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7" creationId="{3CE467B2-9D93-4E40-8A82-1CBC00281D1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8" creationId="{FC3771E8-ECF7-4118-8B0A-97F5754B362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9" creationId="{EE9CA850-0CB4-424E-BD45-878DDCC5ABC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0" creationId="{D3292E28-36C8-40C6-85FE-F2E167EF924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1" creationId="{D4BEAFF2-CDD1-4711-BC40-9C058A29351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2" creationId="{C1B8BF22-C7C8-47D3-85BB-AE4B13D5E08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4" creationId="{188D3440-A2A9-48F1-AA81-20314AE2F44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5" creationId="{EA96B3A6-7DA1-4BCD-98EF-D889F0F4BA2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6" creationId="{C12AEE49-658B-467E-98E9-5DD975DF98E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7" creationId="{B3C3CB41-5E4B-47DF-8A08-7996BEBB09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8" creationId="{B5E4CA16-93F5-4980-A6D3-5D88EFEA50B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9" creationId="{1168EC96-0BCC-4FD3-A569-0924CFC5A7D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0" creationId="{55FECE47-4DDB-4EBD-AC95-CD451B9BF5F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1" creationId="{73AECF61-A3C3-42C3-BE56-9CC4412BB78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2" creationId="{1F015A3C-2724-4A30-982A-8BA4EFAF9A4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3" creationId="{6449850C-A1A0-48B9-AEEE-7F961B1CF82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4" creationId="{758F750C-6449-43C5-A52E-4BDEACAD4FE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5" creationId="{D798E48B-A887-42D9-AD03-37914050E0F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6" creationId="{F1D0F6BB-8DE2-4EA4-9292-2D4B34027C2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7" creationId="{B7C7BC37-DD74-4222-BD32-9BD2E08885C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8" creationId="{E1A80A2A-9722-4EEC-A3E0-D6568D64742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9" creationId="{AF1932C7-6F21-4E30-B756-903A8BFE48C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0" creationId="{C5E04CB6-9178-4F69-9F74-4CA4542F1BB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1" creationId="{2842099A-A2C8-46E2-B26C-27E4BC534AE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2" creationId="{C088E5E9-05B4-42A5-B482-542B6C91180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3" creationId="{87A281D9-C4E2-4301-B45E-F7E0B04C345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4" creationId="{6EDDCCA4-A4AE-40E8-BFD8-84019D502F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5" creationId="{CDCB8F0E-F4C1-431D-87F0-B0814C622A7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6" creationId="{EFEC7E42-9565-4982-9307-FC38DCB81FB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7" creationId="{97EA771B-13CA-4865-AF5D-A6467D35019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9" creationId="{D17ACCFD-FDA9-4187-8073-2F2F294246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0" creationId="{E838DBEB-99F9-4CC9-84BF-947F53EA20A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1" creationId="{248E3DF5-BB67-4101-A944-1D5916BF832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2" creationId="{C4D8B113-760D-4181-8B7E-6D8D21E1D3B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3" creationId="{2F45069E-FC36-4137-8140-1C326A9FE4F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4" creationId="{24AFB2AE-422F-47DC-A67A-179DD85A6DE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5" creationId="{B3C65152-B429-4F90-AF24-D4355388E5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6" creationId="{D36B4880-2F28-46A3-AD87-CC121BF8A0D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7" creationId="{94BA2569-0920-454D-AB1B-2D24B2DA64A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8" creationId="{8835DCD4-D7BE-43F6-88AC-900370718B8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9" creationId="{A7DA2940-4EB4-495D-B7B8-98258CACE5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0" creationId="{2D7EA3A2-3C8C-425C-BE61-94E4F44C6D3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1" creationId="{721FE6A1-38A7-4BDF-B13A-4CF53C16740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3" creationId="{0613D41F-4EFB-4060-BDC8-5224A8804F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4" creationId="{A6BA5A5D-A315-41D0-B19D-8B3A049D85D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5" creationId="{787FB5B0-BF81-4AFA-A4BC-0029B728364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6" creationId="{4D650C43-44BB-497E-8B04-28D7DEBF671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7" creationId="{D795214E-716F-49FE-BD9C-3977FE857BA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8" creationId="{71E1EED5-C2BF-4F0F-817A-3F60000B19C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9" creationId="{B4FDD0F7-31E4-431B-99B6-DE9C1F6C289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0" creationId="{AC788CA2-BC35-4F61-9114-B6C35FA8CA1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1" creationId="{57162EF6-5C1F-4D32-9AF4-8AAFC09D5B5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3" creationId="{D1933666-C381-4D7F-BD32-5FBC8A31090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4" creationId="{7F939325-B83A-4932-B1F7-0851B05CB64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5" creationId="{EA749119-D2BD-4ABB-8A21-673C8D1B951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6" creationId="{7694B6B2-403E-4638-88E2-D12803A3592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7" creationId="{97083E28-8D5D-4BAC-BC89-B621F7761CA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8" creationId="{3C3DDFF1-38FA-468C-ABC1-828E6C04DF4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9" creationId="{8F984C75-BB48-479B-BA52-1E686D83BF5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1" creationId="{D74712FF-036A-425F-AE5E-4AFB35553AC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2" creationId="{9823C29F-2C6B-4E4B-B58B-A6FE410E099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3" creationId="{03ACCD0F-6E0B-439C-ADD0-D415CA2B68A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4" creationId="{E685C3B3-54E4-4123-9625-EFDF65AC0C8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5" creationId="{C54FA4D6-53E0-4421-8F2F-01A1C37C60E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6" creationId="{BAA6F718-613F-46E6-8CC3-6FC332B1F72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7" creationId="{BE614B79-4E1B-449A-80BA-4EA7AB7389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8" creationId="{09C7FA84-FF35-4A3F-A4D5-5136340635F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9" creationId="{04398E8B-602C-40D4-AECA-A829567BB00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0" creationId="{7DAEAF7E-6B2E-43E3-AAA7-7242B29E8CE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1" creationId="{35BD4878-C781-4974-85F0-2EBB45A6D4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2" creationId="{679937F8-022A-4F1A-8D5F-89DA5BDC82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3" creationId="{742181C6-CFBF-48D9-9B62-ABE4BAE6AA4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4" creationId="{A32C8973-7096-4211-BA3A-59827DD9703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5" creationId="{529CDFE1-8361-4B23-9041-4CD8B49112C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6" creationId="{87B12483-186F-44A9-A296-1C6DC12E493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7" creationId="{A936460E-44EE-4332-BE00-E2759DDE553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8" creationId="{3EEBAF10-D1EA-439F-B5FD-F30156F6F92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9" creationId="{E00B4045-5672-460C-9AE3-A80FF39649F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0" creationId="{211D25D5-5682-499B-A2C4-1BE013D9986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1" creationId="{094A3649-6949-4104-B357-1E88EF1C5D4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3" creationId="{8221B1F1-CACB-4EC9-A560-FAAC4C17C8A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4" creationId="{467FDACC-850F-4231-8CAE-4F62B79504A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5" creationId="{6A5DA2A1-F937-43A2-B68D-D052AD87B0E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6" creationId="{CE9A3294-41A0-47B3-88EA-A0F59351848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7" creationId="{DD3B3B68-5AFE-427E-8DFE-278139813CD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8" creationId="{74E8F22B-419C-49C5-8B41-A2A93FA08ED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9" creationId="{1358F036-0485-405D-8AA1-7F070D09F62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0" creationId="{E8C2DCB8-D8BD-414D-808D-52E4C319088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1" creationId="{B59723EA-2CA8-4345-B4ED-7153B42B51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2" creationId="{7F0E05D3-20AB-4705-BE83-9EB7C7A4D5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3" creationId="{4F2B928C-6E11-44FB-9235-ADD11D9E0F8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4" creationId="{6467C6F5-0921-4B29-A0F7-7BA09172B04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5" creationId="{CF5BE191-75C8-46CF-A419-8FAD76A29CD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6" creationId="{889EA2D7-A64A-439C-B748-A1499374715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7" creationId="{6016743C-F922-4B44-A296-DC86916AAE4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8" creationId="{C1D1232A-00EF-4DE3-A3C8-21B59617678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9" creationId="{4C71FFFB-C2DD-4D73-AAA3-C972952DE4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0" creationId="{BD663083-862E-4CEF-A5FD-E45D7B831C0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1" creationId="{C566339C-9D65-4350-B161-DE7213A6043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2" creationId="{8A4CA725-3CEF-473A-A4AD-26EF5D12762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3" creationId="{5A26E54F-DAFF-4B8C-8BF8-1A2981E0F66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4" creationId="{9E1E8C2E-B815-4069-B9D9-36C8388BEDA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5" creationId="{FC5DBFE8-9F4C-4771-BAF1-196FC1D362D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8" creationId="{835FCA90-25C5-4343-97D9-F0E675DE05A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9" creationId="{416FE08B-5B16-4480-A59B-80C0B3FE2D9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0" creationId="{4F8EC1C0-A38C-4F59-887F-572B2E11406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1" creationId="{7DFF3458-D8A0-4CBD-A772-D057C9378AD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2" creationId="{0DF35357-239C-4231-BB68-5C4B8E11C06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3" creationId="{AA71C7D4-373F-4073-B27D-63B0EB018B7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4" creationId="{FA17AB0D-22F7-444C-B48E-A4CDDAD59D6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6" creationId="{677F93B9-3311-4F09-AD1D-A75C790B8E4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7" creationId="{564291BD-E16E-4761-9CBC-A8DD43EFB3D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8" creationId="{37205165-5A86-42C5-AFE5-73484839EB5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9" creationId="{84061FA0-8B63-4136-9B26-B50B93BD74E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0" creationId="{DD75F5B9-181E-4E05-9CF2-A20CBF8D05E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1" creationId="{D1DE500C-1363-4661-8FAE-D1BDF92BDA6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2" creationId="{D5C8D463-DB71-4C0C-9B45-6C00C07271B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5" creationId="{2FAA6240-BE53-4364-807C-A435E8A6CB8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6" creationId="{7517E2A5-82AF-4F8D-B0C7-99F97FF71FC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7" creationId="{F68606E4-B87A-4DBB-8449-BBD34AC94FC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8" creationId="{A369F174-8F90-4F8E-B199-41A047C3C72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9" creationId="{A1B5EB14-0B7B-438B-A030-8AFA61F568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0" creationId="{B6341DDA-44B4-45C2-88C5-D6544436223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1" creationId="{9687B183-AEC0-41F0-9931-B18C2FBEE08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2" creationId="{09338BB1-9E86-4839-8425-8506CA9D646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3" creationId="{5AD77FA9-0C50-4592-A1C9-BB87DF1B618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4" creationId="{6644FDE5-E396-4DDF-95B9-C4E2EFF820A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5" creationId="{AD30ED9F-64D1-459F-9CEB-65318A6E820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6" creationId="{EA33CA63-2C62-41F4-8EBA-1BF8758C18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8" creationId="{8144C21B-C58B-4DBB-9EA6-393B88B7E0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9" creationId="{70068DC6-EB00-401B-BAB9-0992BEAF461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0" creationId="{840B0305-4C7B-48A6-9F9B-8DF9901D2FE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1" creationId="{37D1A455-B705-4C9B-B07C-2278E49B96C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2" creationId="{FA8C4834-A233-4512-99CD-BC9F900519D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3" creationId="{57AC1EB8-F15F-4A40-8106-75E977E99E8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4" creationId="{238A58BC-A5BF-4AAA-BDB4-50E02510C8E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5" creationId="{46630C7B-F847-439D-9C5A-657548C7A4A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6" creationId="{6C62703F-7471-4062-8F55-75B5D23B5DF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7" creationId="{1B5BF7B1-6745-4BF7-9EF7-04A615AC277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8" creationId="{B95D8A17-304F-4C53-AF16-E0F1670E33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9" creationId="{9E64BCFF-41C3-4B5F-9DB4-7A0C71EE6F9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0" creationId="{05D7EC11-E3A9-42E8-A118-87CBADBAB76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1" creationId="{A97742CC-3218-49D9-B591-3C7ABC9128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2" creationId="{05AF5319-528A-4329-B785-D8FF3569B00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3" creationId="{4E060D24-5A48-4EC4-BE62-C59208F114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4" creationId="{3227FC37-1E12-4365-8D85-17239CAC0DC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5" creationId="{A133AD3A-374D-47B2-B9C5-BB0AC08E52D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6" creationId="{D30E0680-1C5D-47B5-97B9-DCA963D86C9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7" creationId="{9EE73E8B-C368-40C9-9879-4BC2DFAAFA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8" creationId="{C8C338C3-571F-4CD9-A5AF-11B1E4AF480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9" creationId="{AEF92425-79B0-47D9-9A84-B3E4BA59AC3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0" creationId="{65A5703B-AD01-456F-A5CA-7E0F08486B6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1" creationId="{2819F198-6DE7-47E5-898C-F8F94504CEB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2" creationId="{5DF80C4E-EFBF-40B3-8F40-54FA91C7147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4" creationId="{A942A56A-0E32-4FFE-A68E-8D53D7C54A1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5" creationId="{8D633440-3DF9-4852-8142-2B6D3E5B17B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6" creationId="{B78FDB56-5006-4249-AD43-5F34B185F81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7" creationId="{6723477E-9B30-41E4-8CF8-358DEC56458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8" creationId="{73FFDE6E-354C-4A4F-90CF-D4D653FB2BF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9" creationId="{DB1FF87A-ABA2-4CD1-9B30-496A374AC5C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0" creationId="{3353B966-86F7-477F-A059-3EFD3E114AF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1" creationId="{3B21BA3C-989F-4B2E-892C-C416205930B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2" creationId="{13570AB4-BB5C-4CAD-9B43-9D1EFA49D51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3" creationId="{8A2B3D77-06BB-41D1-8C23-35B608B375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4" creationId="{735217B4-B2EA-427C-80BF-51177F4D8E0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5" creationId="{A74D8FA4-4240-4EA5-8575-7914C98E857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6" creationId="{1A091D7E-E5B2-4BE3-A94C-5499DAF5341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7" creationId="{647A5661-CB3A-4044-AB3D-F4262A095D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8" creationId="{E80568B9-72D5-4282-A4C6-FBFF9780F98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9" creationId="{A82B30AC-6EE1-4A91-93B8-9EABF15EC2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1" creationId="{9487394B-7E3E-4C1D-9796-40379A3BB3F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2" creationId="{7C66A744-638B-4BEB-BDFB-068CB5A6A95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3" creationId="{C3ED613C-E0A2-49C0-8C90-DAA0808864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4" creationId="{00F6DA4D-F22D-436D-976D-1CD242CD472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5" creationId="{48E75DBE-BCAD-4D2F-AB23-D5FC5006EDD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6" creationId="{A9426596-7846-4A83-A69E-F1373922CFF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7" creationId="{9068AED6-97E2-4CF2-AB17-13135E7703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8" creationId="{15C9AD89-FDD0-4636-9781-B36F84ED269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9" creationId="{AA8DC013-4278-459E-946D-9F9655C8555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0" creationId="{05C2A06E-A61D-4960-AEB4-97F178DC7DF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1" creationId="{27DFD977-69FB-4B99-A88D-84CA7A07BD9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2" creationId="{E1CC2AAF-833C-452F-8C50-CF9695B7077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3" creationId="{801B1A43-EAC6-4FCD-8837-31472347D8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4" creationId="{AAACEBE7-EE7D-444F-B14B-6165270EB6C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5" creationId="{CCFD1989-2A70-4C39-B368-A5A805392E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6" creationId="{6377F253-5736-4F42-B6A2-DE14F9F4DD8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7" creationId="{A972E835-AFDD-4B21-8336-34C31ACEFC5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8" creationId="{FCC499D1-DE34-4430-BE1D-E7CD76C47F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1" creationId="{832DBEA8-9DE5-44D2-8E0E-C48471131EB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2" creationId="{EC88BF20-9C7A-4C2C-9E5D-3BCDFF7A6B1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3" creationId="{ABB6F94C-1222-4EB8-8BF5-4FB2C2336B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4" creationId="{2561654A-796A-4E17-9F86-8345CA3666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5" creationId="{869166DE-FCAE-4CE4-9524-CAA25C24BFC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6" creationId="{5FE112AC-CBF9-49B1-841D-625D0D7D54E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7" creationId="{5A6FD19B-B519-4DF0-B04A-BC1EE1CE9A0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8" creationId="{89E9B335-888D-429B-B040-2F00B26F47E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0" creationId="{3FB84C93-DEB8-4DBE-974C-A3CF7102E2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1" creationId="{9F0E5D06-71C2-4190-8925-9F255F5C653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2" creationId="{D771541F-0410-4367-AD32-DB4685AEBF0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3" creationId="{258801E1-2B85-4BB4-9DF7-69594AD1EE8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4" creationId="{A03FEA5D-AB86-407E-B1AD-F1DCE6B0393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5" creationId="{49C2595A-D380-4726-A18F-1393DA36685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7" creationId="{1DFD2DC9-8D9D-4A17-8CB0-CEF2800DF49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8" creationId="{B4AFBC25-348D-4775-B9B5-C8A27B1BCE7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9" creationId="{35C9D899-9C2D-4182-9943-1EEAB52D58F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0" creationId="{F0550211-BA15-41F9-A956-1FB264E5E1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1" creationId="{81093488-0011-4158-B478-4D4CBF9171C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2" creationId="{1DFA81EB-6A89-4028-87FD-34D03039A89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3" creationId="{722AB927-5075-4EAC-A31B-84E5E354407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4" creationId="{34198AF7-0F32-4ABC-8C32-58A12E48F4C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5" creationId="{F76D0A80-0506-4799-BB50-C04C46D235C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6" creationId="{6F55303B-7A02-4781-9A16-C61BD978444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7" creationId="{7482310F-7281-433E-8199-717A598DA43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8" creationId="{A61CD7AA-AC51-4015-968E-712112B2DF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9" creationId="{C76C26B6-3CBF-4056-AE80-FDBAA514E27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0" creationId="{501892D1-F290-478F-88D0-55B8D0B369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1" creationId="{7B52A00E-8C3C-4595-A585-C73B366BB98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2" creationId="{D3B8E383-9CDD-487D-8835-A992F00A9EE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3" creationId="{A741B433-F5B7-4727-9E5E-A8BA6A92CF7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4" creationId="{23D0AC2E-E504-4C8E-A6D7-A22D7E670F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5" creationId="{ED2F9667-5584-4C05-B3B1-C47A3C13CA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6" creationId="{70B443BC-2806-47D5-A355-7737D0DD975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8" creationId="{AAC9F3D5-4C2F-481E-AAF6-EB69728C414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9" creationId="{15BA535F-55BF-4E2F-BF5D-9005489D4CF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0" creationId="{B5F9C497-C030-4265-96B5-84B89C0CD03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1" creationId="{A1B9AD11-57ED-4ACF-8C31-EF18AC502E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2" creationId="{8D086F97-C453-4538-9EE4-94705B1794A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3" creationId="{183B2528-30D2-4CC8-9131-5B268F6FBA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4" creationId="{C0012289-F1E9-4217-A9F3-5B775D7DAA7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5" creationId="{379321F1-2AE1-4D11-AC92-C2F9F6D6E23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6" creationId="{6F542FFA-8907-4136-89E0-296D6B547F0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7" creationId="{A207B6AD-5D59-40D5-B1BC-00FE774BF77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8" creationId="{CE1BCC78-BA37-4B36-A8BF-EE7F2CE30A2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9" creationId="{BB26E000-3774-4CAA-AA11-789CF55049A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1" creationId="{1DA13CC4-4FF1-4C34-BF2D-AC3B4C25D65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2" creationId="{0CC17744-4728-4108-900C-E544DEB0B7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3" creationId="{6BAC42F7-1978-4587-ADD3-E8E1BB5D0E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4" creationId="{D5D4F97C-53B6-4B3F-B7CD-94BFC67B938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5" creationId="{FF3BB905-A558-4340-B8B2-4C9553EB660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6" creationId="{177DAF92-E29C-4C15-B1B8-E76979BCEFD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7" creationId="{3D3EE93B-E05D-43AD-B122-155B64F3843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8" creationId="{4BDE66AF-B955-4CC1-BD8C-2873B682490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9" creationId="{953DBABA-FC83-4F83-AC73-CBC8067BF7B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0" creationId="{6761233B-E708-433C-9C52-5E6DAA3A880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1" creationId="{153CD229-CC3C-4EA1-98EB-23FA1272847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2" creationId="{CCAC23B4-EFD3-4A45-91BC-20C2D7A13E6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3" creationId="{DD708DA4-2598-4C13-B8B1-D73ABCE61F4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4" creationId="{75A61336-A320-4C91-A04F-1222D9930E1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5" creationId="{87EF9345-EB15-4CB8-91C0-2ACDD074A11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6" creationId="{423ABC91-E339-4869-8420-94C1B074BE3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7" creationId="{182BF5AD-387E-4A8B-A56D-24907B82B9F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8" creationId="{9E997718-8168-4E3A-B5D4-8AA99796A9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9" creationId="{3A49A9C6-CABA-42E0-A043-6B285F286A8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0" creationId="{3E6E59F0-6D5C-4E6A-B21D-AB54B3A7848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1" creationId="{583A9A49-D522-4C9C-BFC9-4D31D488790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2" creationId="{B9C6288D-C21E-4683-80C5-581B0377139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3" creationId="{E370239F-8AD6-4F3D-8C3F-C62745B11E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4" creationId="{6AB5D9D2-1C84-4083-BB0B-477E9C51E1F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5" creationId="{35F04678-7B5C-4DC2-B602-C3B1845AE8A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6" creationId="{670BB46D-024E-4D0A-ABDE-CCBDF10A3F4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7" creationId="{EC7C7E9E-D83A-469D-8E44-F0DD2C66AD4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8" creationId="{514EA8A3-72EE-46EC-B6A1-8C9382340B9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9" creationId="{1CC15264-CB75-4B93-9043-B7E5A09CA5D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0" creationId="{E8F57BF7-62D2-45A0-98D1-0FEC961463E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1" creationId="{188113A9-04D1-475D-9E85-DFD2DDA6D31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2" creationId="{567911B9-3455-4F0D-83E1-3DBC8AC7F0A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3" creationId="{7983E185-A4A4-4C11-864A-40C0DAF110B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4" creationId="{A8C41377-5E12-48C2-A9A2-AF4917D66BB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5" creationId="{5945358D-51FE-46CA-B6A9-80C1C8D682D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6" creationId="{A1986305-C9F8-4B67-A333-E1B61976DBE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7" creationId="{FF374FA9-BAEA-4B6B-923D-D96A0EC9430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8" creationId="{40EAEFB6-8465-4324-8752-6991C03B53C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9" creationId="{5994D3A3-3514-422B-A905-7A0181249BE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0" creationId="{D7CCA8A7-CB12-42B9-8CDB-196F17D104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1" creationId="{C00334C8-2D4C-4F1A-AA36-632FEB6DA71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2" creationId="{79281A12-6B62-4EF3-93A2-DFDE05E980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3" creationId="{30775804-A858-404B-95EE-EBEFB98B959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4" creationId="{A939C13F-CFC6-42D1-BB6C-427DF57761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5" creationId="{B9FFB91B-AE8B-4DF8-BA9B-1DDC966B387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6" creationId="{15EB161C-B82B-432B-A75E-B223BB9E59C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7" creationId="{974C4499-F5C2-4DEF-A6D0-B111C1A6157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8" creationId="{682F05A0-44FD-4C63-AFDC-4C179644445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9" creationId="{EBC8894E-A872-4935-999A-4AD524573CC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0" creationId="{27DAC606-B8EF-4067-B7AE-1537FF57D05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1" creationId="{F0323866-1C47-418D-A79C-C9BDBB7D683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2" creationId="{E95E17BB-F1EC-431F-815E-18219E0399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3" creationId="{C273B22D-1134-4DB5-AE1B-5408C710E52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4" creationId="{6D8EDB95-7B40-4B7B-A70B-22C60E2750C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5" creationId="{8F01B62F-C93F-4102-84B6-EC43E824B57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6" creationId="{254BE401-C14F-4BFD-82AC-B132B791748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7" creationId="{BFBA313D-F1A6-4226-84C2-6D62495B22C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8" creationId="{AFF99A1B-339E-43FD-9D43-BF227577C20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9" creationId="{92C4E627-4F6D-41B9-9EA1-797E7597F00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0" creationId="{7D8D1D00-3F37-4115-ADB0-BCC02980BC4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1" creationId="{6DA449A2-ADD7-49E8-A00D-1650DD49C98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2" creationId="{DCE881AF-2416-49B7-A613-F46AE010DC9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3" creationId="{88DEF86D-90C4-4808-B981-E6708B59996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4" creationId="{A8C8D385-5F37-4CA9-BE67-875801EC413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5" creationId="{5E186F62-1039-49A4-B028-7362C705E9F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6" creationId="{90028A90-79BC-42C3-9766-FA773E385C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7" creationId="{F6CA198B-2CBB-4521-9406-7C150B2C4B2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8" creationId="{424F7351-0EB9-4FFD-B665-0956DA130A5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9" creationId="{13093B7C-477F-4570-B1F4-6AA7AEA46DE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0" creationId="{7E95A7EA-352D-4A7B-911F-C9B59FF6195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1" creationId="{B751768E-9B54-4E44-A0A7-C217B0557F6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2" creationId="{A6FCC7AC-F4ED-4E81-A554-5C67F9549CF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3" creationId="{A3C470D0-AEA5-4ED8-98B3-22ACBD833CD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4" creationId="{E2C33542-1DB2-4F28-9056-310EB005021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5" creationId="{A4925787-62C6-41C9-B1E9-97BE07DBE98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6" creationId="{D4ACBD47-304B-45BD-9FF7-E989A355BBB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7" creationId="{42539F3B-4650-4EA8-B7DD-36DE67E1824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8" creationId="{720D7ABD-8199-4B78-AFF4-C105CCBBB3D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9" creationId="{7E9359C6-3237-4188-83FE-B552DEA784E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0" creationId="{45E699DF-8405-42BF-A094-7B08AD53635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1" creationId="{0F96F1A8-4BB4-4DB2-A054-4881F55A66C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2" creationId="{26C2B8AD-14B1-4CDA-8BB7-16EFA633BD8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4" creationId="{E4454ADF-07FB-4C0C-A3FE-7C8F863F812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6" creationId="{DF51D9A1-63C1-4238-9E8B-339C48B6EB1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7" creationId="{6F934F47-7E4D-4DFA-9707-E6FA9DC1D49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8" creationId="{27F93AA3-871A-4DD7-B8CE-791200FE938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9" creationId="{89A7EB23-2BAB-4450-B709-A2079FF1166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0" creationId="{86B6B580-F6E5-436E-BB48-2232A2671BB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1" creationId="{EC75C910-161D-4ECC-98DC-0C270BE97CE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2" creationId="{E695675A-9061-45EA-BAE5-33F9F126E5E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3" creationId="{E21E0EC8-A77C-4A4C-88A0-3CD48E0C314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4" creationId="{07B226CB-BF84-4526-A0FA-51E1E32A39A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5" creationId="{C0F2AA97-F398-425C-8C12-2870D0F21AD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6" creationId="{2E832605-7667-4D64-A2E7-9AF36306B0E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7" creationId="{15AF21BE-C2E0-4619-BC82-AB8206B3A68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8" creationId="{BBE8AE17-AA4F-4972-ABAC-9C51A1F0987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9" creationId="{963E9A1A-025F-430C-BC7E-C3C13D20C69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0" creationId="{A91BB7DA-7D73-4634-B94E-3D12A46E70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1" creationId="{69202880-663F-4FC3-98B5-F6971199E5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2" creationId="{4AA2AA34-1640-4D35-AFB3-6EC16FE0517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3" creationId="{BAA46E0A-F90C-40C7-BC57-D502EF36588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4" creationId="{607EF24C-71A5-404B-BB85-2C1C63E8AC5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5" creationId="{7473B0A8-EFB3-4E8A-B855-09FCB7B9C8D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6" creationId="{DF2F2796-2C2D-43E6-A33E-EE7B33CC4ED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7" creationId="{71F7EF17-C465-4FAA-9A27-798DA876034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9" creationId="{DF67E627-83AD-491A-B42C-7DF147355F4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0" creationId="{1B7CA0DA-AE17-42DB-9747-440C4FB7D92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1" creationId="{D9025EF6-D741-484C-A8D7-EBE3219F848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2" creationId="{F33510D3-9BB6-497B-861D-1414E11976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3" creationId="{65E6E78A-2EC4-4073-894C-3EC9CA56771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4" creationId="{709BC6CD-18D3-4267-BA46-3D0A7D5319C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5" creationId="{8A1DEBC9-0695-4E7B-9657-516E5C1A97B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6" creationId="{E23E6DF7-3D1C-4445-B31C-04D31D000D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7" creationId="{52F2A9A3-CE52-4D2F-8CF4-079857C99E6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8" creationId="{66A24CC9-A5B4-464D-86A2-17043F2BA59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9" creationId="{324B6A01-B564-4D1F-ACB8-23C4EBC2A75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1" creationId="{67E6A5E2-DE43-4534-9998-B622C5C0DDF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3" creationId="{30D76CC2-0EBF-4A49-879B-2E065FB3145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4" creationId="{1208AD2B-84B1-4606-9186-558C0136B76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5" creationId="{7D63D95B-AE84-44BB-A761-F5B5D445A67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6" creationId="{14C94552-7A19-45E6-A0D4-0AB5A04B3D4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7" creationId="{54390AEC-5BFD-44CD-A96C-924BB5EC93D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8" creationId="{FEFBD764-8405-4F9B-879B-907B22829B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9" creationId="{9184DDB3-1B6E-4A0D-B655-E1A3141B5D2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0" creationId="{0F6C722E-98C7-4100-974B-27225F8FE9B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1" creationId="{7615F562-CC70-4AEC-96B4-8F8D1B2489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2" creationId="{C398975A-1B43-454C-B5CA-E235E83CA13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4" creationId="{B38B55D3-D70B-4FE7-957F-E08BA6EBD18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6" creationId="{7A877AEE-521C-4D93-AE0E-979190EC168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7" creationId="{7B54B050-6986-417F-93EB-A75D4856DE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8" creationId="{43820BF8-F754-4130-9513-6D230F4546E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9" creationId="{F9C0AFF3-0EF6-4007-873D-3C1874F2526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0" creationId="{4AD36DCB-07BF-4873-AC07-8CB13CFFEFC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1" creationId="{00CB1F1E-5AC1-4731-A972-9BF90EBED49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2" creationId="{355C15CD-8D48-40F5-8F6D-DA6B2C96F8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3" creationId="{6F0E5DF0-7B31-428C-A4AF-554085B18C2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4" creationId="{6930B237-2685-42B3-88ED-C2DD9A217A9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5" creationId="{470E9B5C-E813-47F7-A986-D851E8ED5DC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6" creationId="{E6E07992-240A-4876-8D0B-9E9D482C86E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7" creationId="{EDDBA0AD-C12A-494F-9E79-9969FA20952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8" creationId="{0861545D-FCA5-45B2-8108-8A48231A1D4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9" creationId="{C7D96252-719B-4EBE-BEEA-98E9A7C72E1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0" creationId="{D7AA4E8F-C488-4F18-A386-8BE290C128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1" creationId="{86B68DCC-CBAD-4936-AA6C-C994CD1B1F2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2" creationId="{BE39CB23-1AE3-44B2-B62F-24ACAAC0F53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4" creationId="{8904363C-A0E7-493D-8432-A4C49646C8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5" creationId="{1288CEA5-59F1-4242-BB2F-39210168C78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6" creationId="{E69F32E4-A125-4866-A2DA-4BE46B59C80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7" creationId="{35B978EC-482D-41E2-8118-BD44AC12943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9" creationId="{9C98BB76-39B6-40CA-BE70-039B0AC120E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0" creationId="{A740596E-10CA-4827-9045-E20C84886B8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1" creationId="{05072DCE-A999-4C89-994F-0597E6D3AB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2" creationId="{DD48ADDA-7D2A-4FEA-9CD6-1D315A8DDB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3" creationId="{9A97CE3A-440F-4372-BE04-034BB7632C0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4" creationId="{51466AA2-4269-46B0-9F18-D7D8B0009AA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5" creationId="{5FA185F8-BD4D-4940-AC41-B6B528CF3A8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6" creationId="{C65B20DE-D2D8-4CAE-BA6D-41FA0ADC3DB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7" creationId="{DC636D1D-A249-4208-BEFA-04E6EF4A5DE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8" creationId="{B2AAE120-F07D-4F48-985A-8490768238F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9" creationId="{07AA1E74-902D-4D67-9112-8A65DA342DD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0" creationId="{E32B8ECF-4C58-4566-A8E8-803AABCFA96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1" creationId="{F02F2EDD-B429-4528-9F66-E625BAD3CA3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2" creationId="{0DA49E21-4702-4DF5-8B93-27101B45A3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3" creationId="{127C8B56-AA7B-4356-AEA0-7A1BE596ED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4" creationId="{396DA4A8-01E0-4F79-BC6C-82E2BDBB979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5" creationId="{5DD0FE75-A519-42DF-9F1E-6B69F0B1A3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6" creationId="{7BE4949D-FAD8-496F-8EA5-209E10B666B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7" creationId="{8EBB6599-10C6-4396-90E3-0400BC491EE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8" creationId="{681A3CAE-A2C3-4BB6-B822-1FE9E98444E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9" creationId="{DFDAC6EB-895D-424F-9604-E21326FB2D2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0" creationId="{BB4B0AD3-48A1-48BB-ABAD-D4A6AC7C19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1" creationId="{C8F939D4-76E8-4284-962F-61A248B267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2" creationId="{6696A6D3-7988-4179-BD75-9835F29084B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3" creationId="{0462686C-4E5C-49C0-95C9-382FB3019F8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4" creationId="{DA0822F5-C914-4E0F-AD1A-743BB08B641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5" creationId="{D75650E2-D15F-4C69-8AA5-9E3B8B6F250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6" creationId="{098C31B1-67E6-46F8-BC44-6551095D901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7" creationId="{3995363C-E497-47F3-85E1-668D7186E1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8" creationId="{BCCBFEF4-3495-470C-B9ED-3347F54811B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9" creationId="{09E73346-5DDC-4950-A1F1-45F55989C44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0" creationId="{3CAF8C05-407F-4A0F-94F4-E53919CD340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1" creationId="{689F5FD1-A276-4A88-9437-DA019C26B3C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2" creationId="{A1F62D87-731D-4FD9-99EA-54E92FEF92D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3" creationId="{A45CCD97-784B-4838-8366-ABA0DDD9078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4" creationId="{9483FE26-F57B-466D-B9C2-B8606350C36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5" creationId="{9F6190D5-4AB0-45E8-8195-9C0759013B2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6" creationId="{EDAF3245-C741-4567-BFD4-83F629D9218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7" creationId="{8E1EAA92-944F-4A1C-ADE9-3D34587B458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8" creationId="{2E3824F2-5452-4F82-BBF3-D5F71BB37D2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9" creationId="{EED467A4-B0B5-4CBD-BCFA-AFEB76B576A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0" creationId="{8A9B1139-86A8-457E-8322-23A46674ED2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2" creationId="{F4B3B793-7D5C-4CAE-AA47-1AA63AD5226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3" creationId="{1A8A4274-8D67-4812-B8AB-56C1E9C1B3D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4" creationId="{152C889A-5192-4CB8-8670-4AAD731D294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5" creationId="{7CB51AFC-B5B0-404B-AA9B-0DBDAEF3E9A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6" creationId="{9E479F02-7B88-4D1D-AEF8-69D0969A5D2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7" creationId="{4CB0E543-8A33-4C27-AC52-AAD14F441B5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8" creationId="{34ACD202-090F-4713-9371-5C6939478A1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9" creationId="{8E98CBB6-DD29-4237-9D0D-BFE1DC82F89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0" creationId="{CC7DBE6D-5792-4AC1-AEFD-75EFA20F378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1" creationId="{CF493E97-B581-4737-9F7A-F84CE7BE3E0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2" creationId="{B77D6C56-D9C1-4C11-B87A-A9DFCADEC22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5" creationId="{7DA8DF11-F87E-4299-8421-94F45B3FAF5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6" creationId="{2A886597-8A41-41E0-A4A5-0E6E5F42331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7" creationId="{D3BA50F0-F3D1-46FA-8117-5E2DC9181E6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8" creationId="{CE88B877-8E36-4891-B0C1-F081FD52FB3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9" creationId="{D5E1EAEA-E2C1-4852-8B85-0CF0C980BA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0" creationId="{611689EF-D0CC-4319-A94E-7C6B3534BD6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1" creationId="{D295AF23-B7A2-43D0-8C66-A9F28C0AB8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2" creationId="{BFE3A9C2-6A6C-4617-ACA6-22FD21A6BF7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3" creationId="{ECA1EC24-FF8C-44EF-BBDA-193D9405BCB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4" creationId="{F2478148-2FA6-4A0A-860F-721C9BDA19D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5" creationId="{87D891C3-FF2F-48D8-BDC0-74CD9A656B0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6" creationId="{FC0A5059-2480-4A92-AD81-32DA27922E6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7" creationId="{50E7ACB6-21B9-469C-B3A2-08917D74E7A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8" creationId="{3AE9F466-C035-49F9-AB07-7828945E551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9" creationId="{53BFE9B2-9415-4344-86B6-35274F7A9AB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0" creationId="{6A3FC40E-B503-41EC-BBA0-536DE57A8DF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1" creationId="{84DD2B29-B3DF-4A34-91FD-C399D55357A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2" creationId="{FCDEE652-01E6-4731-8CA6-625CC330ED4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4" creationId="{79E2C100-B599-4FC9-9540-E9AF00C817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5" creationId="{BF4E1393-34DE-45D7-88B9-15191F9CCA5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6" creationId="{9A7C7175-B653-4624-912E-9AB032F64E4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7" creationId="{5CE12BDC-8304-491D-879F-4541015B70B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8" creationId="{81117D24-23D0-4BFE-9792-BF4F2B3AB9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9" creationId="{AF6DCBB5-4AA9-452B-84D6-8B3123EEB61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0" creationId="{FF4120BB-2480-4E51-9FC5-96FDF9194F0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1" creationId="{002E8EE8-2228-469F-ACDA-93711B29E11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2" creationId="{120FB833-AE7C-4031-903D-28132DC77F7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3" creationId="{B59215CA-88A0-48D2-8408-7186EE3EFC7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4" creationId="{D5C0E56B-94B0-475E-82BA-FBC43A9F566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5" creationId="{70B5C882-E80F-4CAB-B685-2BF1AF71936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6" creationId="{C09654B0-7160-4304-9FB8-2C3021CCBEE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7" creationId="{6F02FFB6-42CE-4D55-987F-540257130E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8" creationId="{50BDEB41-F410-40D0-A86F-4876A252DE3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0" creationId="{0D73CA13-BEB7-426B-B30A-39A682C907C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2" creationId="{60902979-C475-4A08-8101-62DAF03A7EA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3" creationId="{30887D3E-C4C6-487A-830D-39D1502E185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4" creationId="{4CF27B91-49BC-48D8-86A3-7C3A7F6DE43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5" creationId="{682172D9-86E5-479F-80A8-FB596A78346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6" creationId="{7CFB131E-461A-4DF7-AC00-5FA6675DE19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9" creationId="{9435E244-C557-4F44-834C-556180E814E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0" creationId="{13F02BE9-4D3A-4BA1-AAA8-4E94CD974AF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1" creationId="{01D550FA-443D-427F-BCDE-74063EB941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2" creationId="{35AF0931-8062-404A-AA15-7876AB0FED6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4" creationId="{6018D4A4-8C4E-43FA-8853-BF802DE852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5" creationId="{84B464DC-0E35-41C2-934D-564D036BF19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6" creationId="{3EDF8310-C74A-46C7-A64B-D0DA8E20FBA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7" creationId="{12AC2C7D-3BC8-4ADA-8F32-B4D3DB9371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8" creationId="{E3FDAAE6-FAA6-49B9-9567-51B8B28661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9" creationId="{2C7BCE6F-1B2F-4E14-BE70-1D497E31DD7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0" creationId="{AAE0F11B-A9FE-4F6E-B253-ECDF493C25A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2" creationId="{58DB67F1-57A7-404B-8AD1-82C04AD5FB2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3" creationId="{FA97183F-1864-4F1C-9512-FD65217E10D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4" creationId="{720C991B-3DF2-4B02-BE5A-B4203AD2E15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5" creationId="{6A1D26E7-6F93-444F-B09E-F6DEBD842D3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6" creationId="{91D9A22B-5CAF-4ECB-8ACF-3710FE9959E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7" creationId="{4122BF36-3E55-432C-B5DF-88538E92E50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8" creationId="{F10C6204-50D0-4663-A38A-6AC912DD830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9" creationId="{D75E0505-69C2-41A3-955D-BC13A4E144D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0" creationId="{3296E381-D878-4F43-B401-E627E3AF89B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1" creationId="{D1309040-5FC0-4D87-8947-DC7CCDBF7D6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4" creationId="{B3B55992-D6DF-4FBB-84C3-555F54635D4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5" creationId="{11EFA295-C18B-44FE-B47E-9F41DE4B08B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7" creationId="{580FDF9F-DA25-41E1-AB93-04CFDC183D9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8" creationId="{4CC2AAA4-1F2E-4130-A4D5-626A2608408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0" creationId="{ABB2BFBE-6501-4A57-A170-5EDF1F7FD8F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1" creationId="{C4440558-A994-4918-9536-EA7142D8DA0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2" creationId="{D9C778B9-8A86-4A4A-85AE-8E4E491EF3B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3" creationId="{400BA203-7F09-4586-A98F-7082E34FD20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4" creationId="{B7D8F8A9-80AA-4BBD-ADB9-341AE416256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5" creationId="{81F4C2EA-67E9-43D9-BD0E-0A53D2D0BF0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6" creationId="{543A03EA-288C-4725-BD29-44E77F17CE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7" creationId="{50B472B8-C92D-4CBE-B5E3-4FCFDAB92E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8" creationId="{26B4EBB1-91BB-4E7C-B0DF-2DD8B2F1574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9" creationId="{AC75A16B-2721-4AFA-96A8-0ED8C5A49E5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0" creationId="{FB228A80-5110-4FDD-9CC0-E588E9F99DF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1" creationId="{60BAEEC1-2FD6-493B-B735-1A50E14E89B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2" creationId="{2925C133-6FF5-43DC-86F5-5B2148DE90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3" creationId="{2A26C137-7F5E-4C3E-8611-8946E1F390C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4" creationId="{6FE4D393-6D13-429A-89F1-6E5D560EF99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5" creationId="{9857131A-8CC9-4401-B717-253FDBAF5ED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6" creationId="{07B63C71-67CF-4FAD-B851-35E194152D0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7" creationId="{917DE3C0-534D-4C64-8D32-1244598937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8" creationId="{3D6D24D0-4719-481C-80C4-B994828DC4D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9" creationId="{71713DDD-BE62-4CE1-8AD2-C6FB2E6CAA4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0" creationId="{0D406B2E-6451-4655-B000-5E37BE2B552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1" creationId="{E7295746-4CD3-4C40-8F10-111558D4C33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2" creationId="{137DB399-E56E-475C-B8FE-04880ED3B47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3" creationId="{2DEF610A-626E-44E3-A55F-4A7FB67CCA6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4" creationId="{47335CC8-C608-4674-BF49-6F17F8D65EF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6" creationId="{3253F1FC-0A51-4D5E-B781-505214A4D06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7" creationId="{E6DD15DD-20CF-4E13-A01D-A55A1B67ADF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8" creationId="{D1AD9020-DA7A-4433-A451-6BE764EBD81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9" creationId="{EAA684B9-1123-49AC-9FAE-CE51F13B8B3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0" creationId="{7EAFF1D5-32A7-46CE-A5A3-42DA1BC69E3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1" creationId="{9B308855-8F76-45BE-B32C-18F9619106C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2" creationId="{BD95D14E-17E0-4598-9BE9-BECDEDAD90C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3" creationId="{3067832F-1952-400D-ADF8-9E510A8D4A8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4" creationId="{9B116E6C-4B98-430F-A2A1-D736CD5A433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5" creationId="{CFEBE6B4-8C5D-4A89-A4F3-CAB5903F384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6" creationId="{974A2D1F-D949-4F57-80EB-654CAF89B0B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7" creationId="{7B21E51A-B9D2-42EF-AEAD-DF10F266705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8" creationId="{197364E4-906F-4DA8-BF96-1E0394F3029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9" creationId="{5BB2CFAB-FE67-4186-8A7B-DDE1FA4F9A8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0" creationId="{99D51CA8-ADD4-401C-85D7-80C657D84E6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1" creationId="{62F780C6-DEDD-4E12-A103-91E03307CA5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2" creationId="{A1C2C068-43A0-404A-ADCF-BB9F1DDE497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3" creationId="{8B252414-BBF6-4BE0-B57C-1D303E7500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4" creationId="{BDA34C90-3B0D-4AF7-B83A-B94554BE12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5" creationId="{C1FE444C-C7E8-40A1-8B25-691428D3D97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6" creationId="{702C1C0D-D3A0-46C5-9B09-1B7DB3DEDC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8" creationId="{ED17EBA9-602E-471C-8BE5-C926B58921A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9" creationId="{3E80D9E4-A46F-49DE-B909-8446B7C7E66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0" creationId="{E1E244B2-7295-4A41-AEEB-BD14597EE3C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1" creationId="{D5545516-2261-42A9-B072-5306BD2AB6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2" creationId="{7D90638C-256F-4590-8519-6FA0B7987CF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3" creationId="{7CA6A7B5-7FF9-4956-8911-383664CB7E5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4" creationId="{AF0B51B2-28E3-45C2-8BFB-841BB2FF82E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5" creationId="{BE85122B-39A5-47C8-A035-2E87B328815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6" creationId="{19AFBDCD-9F5F-4442-A626-61D66634CF5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7" creationId="{E5C620A1-B637-442B-ABBA-00E505AEF11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8" creationId="{728614A5-7587-4DEF-858E-4EDD2C09C05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9" creationId="{DA8AAA84-424F-49B9-8F68-8E80EC96ACC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0" creationId="{95905E8D-B946-44B9-B690-F8433E0674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1" creationId="{230D02D9-A022-48FD-B2E4-F5EC406A27C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2" creationId="{4D1085C5-CA71-4F46-9A8E-71BF4701A1B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3" creationId="{F41C6FCE-1F45-4EF6-892B-3DB95DFBAE0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4" creationId="{879C5A43-F137-49E3-A4F7-CD7333D4A14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5" creationId="{3840940C-02BB-48B1-9D0A-2BB9F9CF543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6" creationId="{41A5A8C7-5485-4042-B4C9-96F85C75107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7" creationId="{D730317E-F3D2-4B2C-BEC6-064729F851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8" creationId="{3271753A-85C9-46C0-9D70-FBCC3787F7D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9" creationId="{1B31E6F7-ACAB-48A5-B29C-818B34ABF27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0" creationId="{25037100-A7F5-4828-9B12-4775F7BB59F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1" creationId="{F3FB030D-D180-4A19-8BFB-BE5C233F503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3" creationId="{71CDA050-E677-4AF0-8001-1901AA0058E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4" creationId="{66604F40-FDCC-48A5-8133-937E95D29D6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5" creationId="{5217BB44-F102-41B0-8FA1-2301E9788CE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6" creationId="{277A720B-3576-49CF-AE81-D1577E73841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7" creationId="{B0EE17C5-AE23-4916-AE08-A594A4DCE4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8" creationId="{F84B03E7-CCFB-4F5E-B748-00B7A9E5C8A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9" creationId="{A201E0D4-B581-486D-A34C-3E8B57F351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0" creationId="{8922A618-61F5-4110-993A-104FA32E833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1" creationId="{9EB2C536-D892-411F-9604-575A33F5D23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2" creationId="{350E4C02-617E-402D-B673-9D369F08C0E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3" creationId="{4F2AF369-6DC5-43AC-AA4A-ADF2B00C031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4" creationId="{604B12B0-431E-4EF0-925B-EB76216F285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5" creationId="{DCA29DE4-9662-4383-929C-828B0BAA2E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7" creationId="{9F193D84-BB6A-4BB8-A378-BEEFEEF003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8" creationId="{315F5F35-C1C0-40B7-9612-7E40672B70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9" creationId="{6EC0B03E-5B08-4921-B5FF-BB5A90FE42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0" creationId="{BDA80D4C-9168-482E-B9E7-2DC6051F3C8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1" creationId="{1D69972D-6C80-4C4E-A7B9-F098EC7D52B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2" creationId="{5DA49990-35F9-4CC7-A8D6-1FEB10C94ED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3" creationId="{8E51F709-C8CC-4660-942B-0ADB758F5C6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4" creationId="{95E9678B-7599-40ED-8A15-7E3AD12C59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5" creationId="{A527517F-0071-4F8E-9214-5342086ED73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7" creationId="{9759A86E-ED9F-4C84-8EEF-2D31675DA5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8" creationId="{CCEDD7E9-74D7-42D5-A74B-CD6656D5CC8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9" creationId="{CEBE9443-D17B-41CD-AE80-236121B396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0" creationId="{A823CAAE-172D-4DAF-8007-A5006AD2251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1" creationId="{A8A5C5E1-BEBE-4395-9BAE-BD4CE94A2A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2" creationId="{611B8906-8AF1-4DC8-843B-0B717B2F4E2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3" creationId="{C534D4C6-387A-4B78-A706-2166C967E40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5" creationId="{031B299B-1700-449D-A868-A3046D27D2B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6" creationId="{A24E782A-295F-4C42-9AF0-D4785DD76FB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7" creationId="{C24185D0-276C-454E-B3F8-72644FB54D2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8" creationId="{4E0233DA-A8AA-454A-901A-6C555E1DDD8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9" creationId="{C60C5D63-4B16-4A87-8C0F-7813CDF0B44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0" creationId="{BC5BA1E5-D465-41E3-B801-670E0E57767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1" creationId="{4ED2C16B-1C42-4260-BD81-1350BFE3003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2" creationId="{396CEF83-3360-4CFD-96F6-780CFDB1C01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3" creationId="{D23DED9D-2F6D-45C6-B246-A26D7765CA4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4" creationId="{ECB7EF11-1967-4401-B3D4-151B01883C9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5" creationId="{74A46785-7ACE-417F-91AE-01CBFB428C5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6" creationId="{C25F4888-989D-42E3-9C56-14DC2EA314E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7" creationId="{EF97C5BA-B144-43FD-BB0A-27E3D0F97F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8" creationId="{B0DF295F-2D7F-488C-BDF4-886F917A775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9" creationId="{EFB18E08-EBB8-4D44-A39F-D9C378DADA5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0" creationId="{4AE5DD7F-BCCE-47DF-A25E-BDC2DA25A5E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1" creationId="{A34B7555-8F13-4E08-AA6E-3D318727C87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2" creationId="{17814EB0-4B5A-4E59-9FCD-ADDDB703327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3" creationId="{FF12AD1D-748E-4C80-8645-CE92A2AD281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4" creationId="{BFA1AE49-B359-4C8D-A192-57489ABA132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5" creationId="{6038EAD4-A4BC-40FE-8BDB-CB32EC24B5A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7" creationId="{1C29F45D-5C27-40E2-9BA2-5955D6AE2DC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8" creationId="{FAE9E807-A5C8-438A-B714-F813BBE7B9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9" creationId="{4FB4721B-B669-4A49-82F0-9B3A9AAB2B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0" creationId="{841BC923-77DD-4396-BD85-CE35512C21E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1" creationId="{25C12C60-7AEE-4F49-9974-60B48FA9C93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2" creationId="{99786E63-81A9-4873-B3CA-84F23560AED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3" creationId="{FF379C68-DC82-403C-AC8C-16ACE106D31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4" creationId="{7FE22237-5247-49CD-B308-E9529FD34D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5" creationId="{3BE0BFD0-53BF-4C3E-B99F-C7BB58A3928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6" creationId="{D6BA1556-879E-453D-9C2B-EA5F871AB31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7" creationId="{6A42D1B8-01D7-4C3B-A42D-7AAC5ED1845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8" creationId="{84ED7D9F-4EB4-4C9B-AD63-838E7AD0E5E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9" creationId="{05630DE1-B7DC-4148-89BE-A69F71AF5EF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0" creationId="{8713424F-AE29-471B-8B85-9C4256BF74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1" creationId="{9B950375-A499-4C61-9C65-BC1B5FEA5A5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2" creationId="{ED802021-693D-45F4-863B-DFB307809A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3" creationId="{1FD0935F-21C3-473F-A2EE-E4692BDAFED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4" creationId="{A6A991E8-CC8E-4E98-A265-66AA5966AC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5" creationId="{2C5DDB01-AB85-4F83-B299-E5A1F67C85F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6" creationId="{E67D1BCA-5489-4C13-AC3A-60C698F7CF2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7" creationId="{E961EC84-B886-4919-8C6C-63FE61E5FA2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8" creationId="{6BE16097-7A24-4CA0-A373-EBA214CD80B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9" creationId="{C4C26523-4C4A-440F-A8F4-1A212252111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2" creationId="{4294D5F7-3C00-4898-894B-19663408508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3" creationId="{AB682D0F-D3D3-45A2-9623-94C995CBBA7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4" creationId="{7E1895EE-B1E4-4921-96D1-619526CC4D7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5" creationId="{9D2C7C1B-625F-47C6-90E5-0DA4793838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6" creationId="{F7F84369-B09E-4CD3-86A2-D1BE834ED54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7" creationId="{2176B13E-B70E-4D6E-82CA-60B11FAA45C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8" creationId="{C40BF402-5DF2-45CD-93A2-C21CC5C8BA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0" creationId="{12C2AD43-3764-4A7C-91F0-85D4717B746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1" creationId="{632B118F-C630-40BE-B388-B41B38647BD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2" creationId="{1C52EFFF-85B7-4995-9126-EBC8492574D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3" creationId="{21111912-E346-4960-959F-441C5295C8A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4" creationId="{B1CA718B-A6FD-44CB-9044-057A127AC43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5" creationId="{A76F4074-4CC7-49C3-8416-BBAA9805A0F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6" creationId="{CEDA9F88-3EDF-41D0-ACEA-857010C5129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9" creationId="{468D8E0C-DE54-4ECA-8A3E-C88D6DAF07C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0" creationId="{E5ABF95C-D128-4DF6-BE01-D869A958CF3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1" creationId="{D367EC5B-3DC7-4A0C-ABE1-4B7F727ADBA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2" creationId="{AC069E0A-8F6E-411C-BCE7-E10E751DEEA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3" creationId="{F98587D1-492E-4985-9DFB-CAB7691F39D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4" creationId="{AA358A28-F555-4CE9-A028-FFFCCF66608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5" creationId="{7B9C2543-C9A4-4733-8ED9-9E04E089DEE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6" creationId="{C0E94574-2305-4621-A007-7131847CB82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7" creationId="{37643508-09CE-4C02-877C-488B5EC6A4C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8" creationId="{24DA478E-0879-48C8-AC8A-5BD720E0F17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9" creationId="{1DA93054-A68F-4862-98A0-026ECF8B793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0" creationId="{0D51CD29-6C23-4DF3-A91F-133D8C292F6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2" creationId="{BEE2DE42-1C9E-4113-BCAB-7C2EC5545A3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3" creationId="{75DDC518-F6AA-4929-BB4C-AC34327386F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4" creationId="{C1F32188-6CD6-406F-B3FE-DFBA425A412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5" creationId="{660C8733-4D5A-4192-8FAB-9A306E7368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6" creationId="{1C647659-0307-41D0-A6C8-74C258C2361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7" creationId="{0EC41FF0-54B7-4A5E-90A1-79C9991456A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8" creationId="{483C0903-081B-4C46-8D2E-A5A52A97147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9" creationId="{31FDA633-F470-41C6-B1B8-2D5C7A2D85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0" creationId="{973F7916-75A7-45C5-8E90-4A531DA9C6B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1" creationId="{7F379A7A-045E-4063-9FB7-29AE28627A2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2" creationId="{36AF465E-3612-4F69-876C-87C76A9DA2C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3" creationId="{1EAE5CE3-A2DB-4EC1-9D1A-D174DF2BC61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4" creationId="{86DE6688-8576-4170-BC37-6232E5D922E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5" creationId="{FD9E5691-37CE-4419-8089-915C7791EE7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6" creationId="{EC1C4E04-DFE4-45D7-A6D8-01BEFFBA46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7" creationId="{00756FD7-37F9-455D-8D09-5073A556C22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8" creationId="{76CB6D11-335A-4B5D-A903-937ACFC722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9" creationId="{BCE5719E-EA38-4618-8490-3940B49D06C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0" creationId="{89163B31-FDE6-49D5-8987-01772300358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1" creationId="{50490AB3-7015-4FE4-A2EF-AC707A9743E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2" creationId="{5A4691D2-7E55-46F4-B238-A8F511BD046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3" creationId="{664142AF-D566-48B7-9BED-BE8C7B4C385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4" creationId="{0C90E2CB-7D95-4DBF-9553-BB1C1429AE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5" creationId="{DF2E6366-A473-4DDD-9DF3-6E683F38D74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6" creationId="{9431FEC5-FC2E-4DDC-B50B-12378B376B6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8" creationId="{6C07CA34-746C-406A-AB2D-D1C83233D3B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9" creationId="{1463BB17-E6D7-4C5F-B07C-51688A32F1B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0" creationId="{CB7886BC-6CD3-4D97-845B-832705C9D58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1" creationId="{41581B2E-1A4A-49A8-8819-C4D3D17C4F2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2" creationId="{8C91E404-F928-4A8E-B24E-76EE54C237D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3" creationId="{57ED1828-2FF9-457D-B44E-2939D2189DB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4" creationId="{4F631D87-5651-4BC7-9D31-406120EC0B3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5" creationId="{4FA13699-BD4E-416E-8AF3-DBC6BF0CC7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6" creationId="{0B7D4B81-1E42-40CB-81E7-F0A6DB18D93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7" creationId="{D11D6B66-2A30-4952-9404-23A3CDA2BD3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8" creationId="{8D7A32B6-000C-4034-96C4-9E5F9A9985D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9" creationId="{9D92A6B0-24B0-475C-B0B3-07C0FFF7C9D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0" creationId="{D7726533-A123-4D83-A10B-2B07EA8B802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1" creationId="{6988706A-5CC2-425E-88EA-F9BD77BD629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2" creationId="{4326BC03-55ED-4376-A563-366F41E8D8A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3" creationId="{24523933-6502-4665-A529-2E343FB2159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5" creationId="{1FE29134-FDFD-43B2-837A-E0C21800DE9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6" creationId="{27307059-EACF-4DA6-BE92-3F2E12DC08D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7" creationId="{106F32C0-34A5-4015-8A9D-2E30F78A41C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8" creationId="{368D7B7F-D0A8-40E3-9562-403B3F7C91F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9" creationId="{7AE8E7A9-1D14-40A0-AF6D-2D41EAC16DB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0" creationId="{7847804C-C917-4AA9-9EAC-B8BD42DEC21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1" creationId="{09074670-3A97-41DE-BF83-F5BD88950A4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2" creationId="{AE6DF174-FAB7-4968-AE26-2E4E666516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3" creationId="{51B8CED9-973B-4114-880B-9DF48C5EF7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4" creationId="{9F74B7A9-9B4B-4F9F-928E-DCF057B392C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5" creationId="{6BAB1CE4-6276-45D2-B97A-C74ACE8AB2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6" creationId="{DC26B7CA-8217-4005-8C70-3E4CF30CCD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7" creationId="{6383AE7B-9D3E-4ED4-AD66-7EB6AEF3D51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8" creationId="{E277EE29-6258-4B11-A3F8-9A8754618DE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9" creationId="{A276FAB9-82C6-4C7B-A957-EAA714DAC97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0" creationId="{9986E184-A147-48F4-862D-C7B29D06326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1" creationId="{050CE390-7C36-4479-B4A6-C8BF042EC27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2" creationId="{9ED451BE-F964-4099-8D34-0EA82CE5BC4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5" creationId="{560BA5FF-0DB6-4F47-ADDE-C25CFB8A29A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6" creationId="{431F8971-D356-46CD-9EF7-5FD05EA20DB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7" creationId="{A1616E80-96B6-4208-9A5F-5AC05B417AF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8" creationId="{83BB83EA-7B70-4580-BFFD-4A0D4EA0992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9" creationId="{373822D1-5FEE-426C-A104-4A2CEEB2C4F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0" creationId="{1B817491-570E-4C45-81FC-D1C8219C988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1" creationId="{377976BF-BA2D-40AA-A47E-857C21D5085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2" creationId="{B17BCC9D-A085-46F5-AB49-00CC42491B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4" creationId="{A5781308-F73C-46F0-B0C1-58CDF42A186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5" creationId="{EB75AA7B-EB27-45C7-9FF2-85CCA7B85CC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6" creationId="{598C99A9-7B93-4419-85C2-B1BEBBC3B83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7" creationId="{C11E3D7E-9341-4A35-8154-25B74A464EB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8" creationId="{BB591F34-9BD7-4ABA-9A5D-BA38ECC5775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9" creationId="{586AD7B8-01FF-46AF-B9A8-A4996FF571C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1" creationId="{74BCAB2E-4A47-41F0-84BA-FC7E4FB6A94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2" creationId="{1103A306-2E48-4E5E-849C-E3002992A35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3" creationId="{3D233D20-E9AE-4189-B4E7-6C528B86111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4" creationId="{9B08A3D3-DB45-4237-9BE7-399932E5416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5" creationId="{DE6558D9-12D7-4A78-92B5-1E2A1A28B1D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6" creationId="{94013253-F1E5-41A5-BB7F-C687571C1D6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7" creationId="{7CCD5530-F1DD-410D-9928-7A5DA97B922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8" creationId="{025CA07C-1F0D-4D60-BE8E-4FFFD03C0AF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9" creationId="{64075A29-6E41-46F1-AD91-4E0A241206A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0" creationId="{07C417CA-EB31-4D99-AD62-C8A970A5564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1" creationId="{116AC1D4-E0ED-49B3-A89C-378CD2292DD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2" creationId="{08B1BA72-8184-413C-AF77-47DBF5C8FDE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3" creationId="{AF5CEFB0-E1F9-45D1-B292-F583EF2C34D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4" creationId="{CFDDDD05-E8CE-402D-858E-0D49B923882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5" creationId="{BD8D0C1E-6A59-422B-8D05-B720D5DE950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6" creationId="{18711D59-D874-418A-BACE-8A68DFD75E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7" creationId="{6E8860D1-24B1-4872-B9A7-3BD5A9A92DE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8" creationId="{2237F06B-871F-4A20-BAD9-2990704A6D9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9" creationId="{4405D268-F501-4017-9207-D82E56E30B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0" creationId="{66DEFC81-93E5-4BE5-9F21-95E80A1364A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2" creationId="{D09312BE-A228-41DA-A970-FD71074E159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3" creationId="{B14CCA8D-7CA1-4F3A-8EC1-9DD016ACA59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4" creationId="{5A59B86C-416C-44E5-AE27-A9560FBCC8A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5" creationId="{BB960924-B86F-49D7-99CC-3FEF8EE83DA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6" creationId="{05BC02BF-CEFB-4F29-BD2C-10F1F89D531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7" creationId="{205D5800-AFC4-4E52-A4F3-A1DB734562C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8" creationId="{DB10B5EF-6895-48FE-99AD-CB74252B01B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9" creationId="{428F0AF9-FF2D-4B16-91D9-BAD99D0E43C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0" creationId="{D202AC47-7BB4-478A-9E18-F890F02498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1" creationId="{B9CD4DD4-8F58-4931-AD3D-C7B86664561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2" creationId="{9E6129A6-63DD-46D8-A182-65EF06D74D5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3" creationId="{B9FFF4E6-443B-41DB-BE01-489E9F380CB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5" creationId="{7BC28DDB-EE26-4817-8C92-759611C1E9F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6" creationId="{EA683886-BAEA-4F24-A49E-9C97BC201CA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7" creationId="{C826B6D4-BC7C-4557-B9CC-1D6CC1380BA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8" creationId="{E0744BAE-7626-43B2-95AB-8F8FC7E218A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9" creationId="{0DCB35F1-0CEA-4ED1-B00D-7D3EFB5E18E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0" creationId="{CF98E564-8CC1-4E9B-8E6E-D704FF43C1F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1" creationId="{B1C9E74D-86DD-4471-91B3-83A10A6179D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2" creationId="{4DAAB708-4284-4AFA-9487-8315D012393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3" creationId="{5CB90CD7-B7A9-4DC6-9BBA-0CFDFD4230F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4" creationId="{8DFB0D21-6B6F-4A47-81C7-5D4D06B6A8D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5" creationId="{F63C32D7-EFBC-4FFC-82D3-B8C6F2E9B97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6" creationId="{11E005E5-6768-4E03-818E-79CFD01DBA3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7" creationId="{B86579F2-C09F-4BCB-801F-485E51116A7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8" creationId="{80D12384-4D9B-4E12-AD67-9A9A208C5E7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9" creationId="{739A6D39-E254-4291-8AFA-EF247DA8E75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0" creationId="{037C7CFC-7D87-4C6C-BBF0-AF85D35C4E9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1" creationId="{DD94BB13-523E-41C3-8873-07A4AAF2C22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2" creationId="{7824649B-8B35-4C9C-B679-F9EA4F56AD4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3" creationId="{7E77BDB9-0536-436D-B02C-16DB1B50E4A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4" creationId="{4C4654F7-F6C6-49F3-819A-EE04598C18D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5" creationId="{E5986AA3-A496-48A5-BB78-F8E65A1B3A5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6" creationId="{3D122D1A-857E-40C7-94F6-9DE08C62B82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7" creationId="{CA624C69-9079-403C-BBB5-AB1FAEFA850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8" creationId="{64945468-F80C-423A-A2F3-7F1FD535BEA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9" creationId="{A9532503-D56C-4961-9F12-E13660BA83C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0" creationId="{0360348E-88B6-4291-8F38-D3276C26D90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1" creationId="{384C28A2-B593-4B76-8713-7D66952F41E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2" creationId="{3543538C-50C3-4F07-B686-A17E9EF81B2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3" creationId="{8FCC825B-16DF-4DE2-90FB-7F581E7CAD2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4" creationId="{3E7101FF-231E-4C61-94E8-BE213B93BF7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5" creationId="{828FC29F-26CF-4FB7-A4CD-B3EA9B84968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6" creationId="{4AED7550-BBA5-4FC6-ABAD-3001BE4785A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7" creationId="{677A0D3E-F7EF-4A1B-AF46-9A09A9F000C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8" creationId="{9F0E0128-DDE6-4648-939E-69250C52DC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9" creationId="{45158988-322E-497A-9136-A8C39BB170D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0" creationId="{7ED536F4-45D6-4731-8388-9A8B262F0C6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1" creationId="{5066CE01-AB4C-416F-83B5-FCE2DED0082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2" creationId="{BE75C8A7-17DF-4CB3-AD67-1F5529990CD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3" creationId="{180181ED-C27F-446D-B63C-0F78A81E680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4" creationId="{74D70EDE-0A9B-492F-8BC5-2100312F4D2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5" creationId="{8636415F-BDAF-4E62-B1D6-7212BA36F66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6" creationId="{3FCE8E77-E7EF-4BBA-AD91-EA23AB54985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7" creationId="{101B3083-8ACE-4EEF-B6BD-BB763DCA8D0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8" creationId="{F8D007E6-35F7-4183-8622-E2F473BB2F5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9" creationId="{85FB3A8F-D8C6-4BEF-B511-71F899C9A10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0" creationId="{B0045F52-DDEA-408C-9623-A3A148C729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1" creationId="{AABBDAF4-D9EF-40E4-9DAC-AFD8BA5632B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2" creationId="{E92B5202-892D-494D-8FE2-6CC72E5C2DB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3" creationId="{D26C44EC-B543-4C73-8927-2F490A632B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4" creationId="{EEE31532-85DD-4A0E-9FB4-3EF6CB51E1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5" creationId="{F5B1862F-A804-45A5-874B-8DA92B98172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6" creationId="{08B718D3-F9A0-44DC-A745-66987B02210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7" creationId="{1D3B58A2-AED2-47B1-ACDD-CD76BC22B1F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8" creationId="{0FE4E4CE-CD34-4B1B-B03D-A8AABF2BEFC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9" creationId="{BD723DD3-D46B-4C14-BD32-E4F3D16FACF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0" creationId="{30AEF918-6794-4936-818D-7FAB69349A0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1" creationId="{54A104A7-D266-4F73-90CD-0AEE520E8F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2" creationId="{CB94EBB0-1795-4601-9E63-14EAC26E1E7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3" creationId="{594DEF43-BB9D-43B4-859A-A2E32E1B46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4" creationId="{C58B9518-A480-4D0D-A6AE-83548DCE0FA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5" creationId="{DC61238D-5A2F-4A05-B818-6629F31BD78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6" creationId="{B02AED13-2335-4741-9236-DA1B6F7E6F4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7" creationId="{B0175E12-98A2-433F-AF1C-A5EF0E81911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8" creationId="{6FCB789D-4996-48CD-B608-FDBB7D57458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9" creationId="{D2ADAFCE-43EC-406A-B78F-342DC8656F8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0" creationId="{F9854879-19B7-44A8-BAD2-961A9006D0D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1" creationId="{92437905-4CD2-4F8B-B9BA-ACF999BE4D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2" creationId="{DC1DD570-1CE4-448F-9EE1-B05EE9D7C63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3" creationId="{D2C4ED51-B974-4D76-98FE-0672D688B3E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4" creationId="{77174F4B-4DB7-4F9A-A844-08B9F840AAD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5" creationId="{BEE300BA-5FDD-423D-9126-2F8280FD2CE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6" creationId="{444D08E9-43F4-499F-B828-9549AA540EC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7" creationId="{2E771305-9E38-4288-9170-E754DAF4B4F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8" creationId="{6EAEF602-0A09-4D87-B882-7B755760236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9" creationId="{32A15203-832E-4D1B-AFA6-014D55CFD3B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0" creationId="{E88C75EC-A55A-49F1-A289-929253767EA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1" creationId="{157EE2A6-37CD-476E-BC87-163C3DDE9E9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2" creationId="{F1998B23-C696-4E6B-8DB0-7C694438B68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3" creationId="{79682BBE-AB96-4F59-BECF-954E5C0952F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4" creationId="{D1F6CC1D-97A0-4C49-A66E-AEEEB349873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5" creationId="{6FCC1554-403D-40B5-BC64-A49A11368D5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6" creationId="{963A8935-93AB-4C19-A717-C1F010014B7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8" creationId="{5221DBC2-B8E9-400E-83A3-4DF041564FB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0" creationId="{F2CDA222-D2F8-435E-BB16-5963BB796B7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1" creationId="{D5D5938F-178C-4BCB-ABB5-2AB0131A76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2" creationId="{6646526C-3BBA-45F3-B6BF-71491F5E7F9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3" creationId="{9A161F94-4C2B-422D-A4B2-BA3CA99BD9A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4" creationId="{5C769172-AD47-4350-B440-18ADE523613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5" creationId="{9C2A7727-F2BB-44EC-AECC-E582C53BB37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6" creationId="{E1E1965D-9FA6-4BA4-8F93-98F52173A68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7" creationId="{CE75EC46-2D84-4E51-BCE2-47E86AEC881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8" creationId="{323E5969-823F-466C-A162-B2AE373F14D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9" creationId="{02413011-C7F9-4823-9203-BCC4C914D5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0" creationId="{F5F7A4B1-9C12-4BAB-926E-E74F786C7BD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1" creationId="{90386F10-C33C-4AA5-BDFB-53A8D5074B3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2" creationId="{ED3CF4AC-F580-4BEE-9C9A-BC6CDA1A69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3" creationId="{3D0A53CB-E89F-438C-A346-9D4A0D648AA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4" creationId="{3AC764CD-8493-4120-8542-C13A473CD8A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5" creationId="{3245A5B3-54DD-45F9-8C87-68F74533C18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6" creationId="{916F41D5-5893-44FE-97E3-3CC4F2D79DB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7" creationId="{962EFE14-1A5A-48B7-89B9-41214E5C224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8" creationId="{4A6ABF91-6DC8-432B-A3C6-C07778072B1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9" creationId="{849C017A-1220-4D41-AAAC-90214BF752C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0" creationId="{BF6F54A0-225B-42BE-81AE-3F674AF5A86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1" creationId="{BBCB3B93-9F1A-460D-8B15-7B93FC56B53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3" creationId="{BDCC3567-0A05-4F23-B717-542C0CFFFCB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4" creationId="{A2347F7F-93A7-472F-8E6F-66643FEF157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5" creationId="{F22E6A37-BAF0-4627-B7A1-A61FFA3DF34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6" creationId="{FDAF5D9E-4DCE-4868-9A68-1C500EDD1A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7" creationId="{C99B0432-8B1E-4200-8B79-9F5FC5DB66C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8" creationId="{3BA4FD2A-EB70-49AE-BD21-4B510236C87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9" creationId="{46B205CA-6083-4D6E-8EBE-B387B4324A5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0" creationId="{1EE63CD3-AABC-4465-8B33-E2AA8086CB6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1" creationId="{942F25BF-79FA-4459-9750-D77BC9FA13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2" creationId="{587FB0F3-022B-45FB-8870-859C430F2C7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3" creationId="{7A247470-0458-461E-B5F0-E0E8747D9EA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5" creationId="{C1FB73B4-9C91-4E1D-B190-C4F710DF283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7" creationId="{AE10A2E9-7A64-4469-BD1E-11680DE7CD4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8" creationId="{02FEF5A2-C1B1-45E4-A0F1-5D4EDFDCEEB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9" creationId="{887521E7-7387-43B4-B3C8-8228CCA7CD0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0" creationId="{910D96C8-3675-40A7-8B86-3780B48CCC5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1" creationId="{E2943949-EE31-41E5-A154-4F4E606D8D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2" creationId="{1E51D8A3-C4A6-47E2-A3BC-3DAC763F5E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3" creationId="{893C4577-CD12-4170-A51C-EA9B52F7B50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4" creationId="{7260838A-B872-4DE1-B2D7-545BD80690E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5" creationId="{2F453D3A-411D-4AAA-8E9E-CF692DF22EC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6" creationId="{A639D393-1073-476B-9C0F-98692936355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8" creationId="{1F5454F9-1F08-4AA4-B145-564E80B28C3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0" creationId="{46201C14-BA0F-4DB5-B858-95FFFA9448B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1" creationId="{043E76E6-AC23-42C4-98E2-6C27FDB58A0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2" creationId="{110EBA0B-1B92-471B-B196-9C9BCAC41E0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3" creationId="{380C60D9-1E8C-4233-8955-C65F7707BE0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4" creationId="{5C98BDD9-8524-489B-9634-88F5087AEA0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5" creationId="{E8EA5F9E-B9B6-4812-A34A-D8EEBCB9470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6" creationId="{B1FA2CAD-811F-4F80-A42E-C3724A03BD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7" creationId="{00CF9510-BCA6-4083-9062-C18A56206D7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8" creationId="{CD8EB3A9-B2BF-40FB-835B-BD3E5AF5EAA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9" creationId="{53B9FE51-7645-4FE7-8A74-618BC6ED150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0" creationId="{F5671270-6447-4462-9A06-C25F8E332C6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1" creationId="{0BC8A947-0B1B-46EE-8665-FE35423C42E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2" creationId="{4D984312-AFD9-40EC-8C44-751D81D7F9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3" creationId="{384F9F77-7977-46EE-B69D-6026F31909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4" creationId="{CFE80524-AF3F-4B46-B35D-5B6D9815459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5" creationId="{1D8EF6BD-46DB-46F1-BF2C-60B9592CFD8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6" creationId="{7236D035-B520-4928-8E99-02B3D676F0F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8" creationId="{084C612B-1FB5-4BF1-B0CC-A4D5CB72DA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9" creationId="{8E9B4E33-27A9-4812-B0B5-5543CED537C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0" creationId="{2A946122-FE85-4A71-B0C5-21F3264EF02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1" creationId="{DF7B68AC-67E7-4663-A29F-5E63D80C12D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3" creationId="{0A2CCA75-58DC-4C32-8E18-3563A97A81C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4" creationId="{FC948473-E541-429E-9C05-54345A3ED42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5" creationId="{A16BAD6E-7C79-417C-915A-75A0E6A070C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6" creationId="{3E49B89C-0BCC-4B88-8127-F4CA738C976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7" creationId="{86CB87B7-CA04-42CF-BDBC-C0B00FE912E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8" creationId="{E02F818E-48D6-4B22-B9F3-8A77B412A59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9" creationId="{8E317275-1C11-4603-9758-165D79FD7F7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0" creationId="{1832604D-C21A-4A00-A764-11AF5496BF4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1" creationId="{6A9A6B7B-86F2-4613-BC08-217E1472BA4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2" creationId="{AD929C6A-4CEB-4958-9DF4-0230E9B3BCB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3" creationId="{22D81BFB-338D-4136-B66E-BAD23984F6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4" creationId="{B25B129F-05D8-47AF-BD52-41B9BAD8F1C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5" creationId="{0FA71E32-F3D2-46C5-BB77-BF3F53A46BF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6" creationId="{9BB809C1-B288-4394-8F8E-29ED3A03AC7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7" creationId="{CA7E448D-3AB9-43B7-988C-3E2D4E46274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8" creationId="{8DB45F1B-1E55-4676-9946-A2EA6DA33E4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9" creationId="{3DEE9EB7-AE4F-4046-9314-B7662EB7AE8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0" creationId="{669B7DC9-D7D7-4C71-82D5-CC536F2B266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1" creationId="{0A174400-B084-4E94-94C2-789243D5C4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2" creationId="{B5A8286C-B90C-4B66-A5A6-B7977DB13D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3" creationId="{BD3511D7-0C61-4A51-9350-61AA4B8DED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4" creationId="{32DA7296-E886-4810-9382-AF09176CD5C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5" creationId="{776C905F-C888-493F-B34D-541990B238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6" creationId="{C9C320CB-E3FC-4747-9925-701042CFE55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7" creationId="{582179B3-5516-46AB-81DA-E9888160FED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8" creationId="{918661F0-6C4F-49DE-A89A-98B0A184293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9" creationId="{C3910A00-E908-4E55-825A-3464EC03FE6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0" creationId="{098D5A5E-5CFF-475B-943D-485888D5E73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1" creationId="{0CCC899B-FAE3-43C8-B8AF-70C9A4F8256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2" creationId="{BCB326AD-0C88-4179-8F20-7E7E7761C95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3" creationId="{4916D2BD-4CC5-45BA-A21C-485CADDBB55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4" creationId="{E56BF339-ABA1-4822-B601-8A5A2DEC7DC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5" creationId="{23BADD30-E959-486A-8F4C-48BB651A18B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6" creationId="{31C8A886-8BE6-4D8D-B45C-1AE7578C2B0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7" creationId="{3ED8D8E0-6AB0-496A-B8CC-F8306F7E911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8" creationId="{E7407650-A35D-4B90-A8CD-51A53BD784B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9" creationId="{753AC1DC-497D-4926-98F7-A46C546464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0" creationId="{7139D5A6-6FC4-45B2-84D6-64E0181AAA0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1" creationId="{96FE1C05-5922-45C3-B37A-0207FCCC10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2" creationId="{4BD34088-EFAD-492B-9BDE-61D62C92F5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3" creationId="{9FA0A11E-B915-46B1-9431-3BDE0BE22C6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4" creationId="{29057845-0838-4A27-904B-0CE20FA6A58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6" creationId="{D770AD53-988C-44C5-A94A-76B13CE23B7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7" creationId="{2961C2E1-8031-4834-A583-A0F61C1EDCB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8" creationId="{69B5CF70-9622-40BB-A482-CB4B755AA09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9" creationId="{5989465A-B8B7-40F2-ACCF-B06A9CF857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0" creationId="{A6F5BFDE-7330-45B6-9A6D-922F5DFEFB3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1" creationId="{E92D23A8-0EA8-47E8-A3AE-27C36E659C4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2" creationId="{F784AA66-EEEA-4D57-A799-F7725B5F6F3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3" creationId="{539295C8-50E9-4887-B9F2-59EF5BC533A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4" creationId="{BE4099F6-8B89-42BD-B466-CE75452A968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5" creationId="{840847BF-322F-46A5-9E38-C6D317391BF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6" creationId="{59568482-0E93-4C53-B23B-2ED8BF21115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9" creationId="{F133BF0C-0B5E-43AE-8B3A-CB4B82125AB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0" creationId="{397D9374-08F3-48C9-82E4-731F84870DF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1" creationId="{362C9787-5408-4CFD-A69A-1F486BBB43D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2" creationId="{425C527D-822C-4B09-AC47-88F75575D99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3" creationId="{2DCA4D5F-5715-4D24-B166-09572875FC2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4" creationId="{4EB8255B-D162-4860-B999-4BF2E149EC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5" creationId="{7FDE8E12-EA66-44FC-9271-A998D78E5D4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6" creationId="{E3735737-8781-4F08-9A92-7C6FC08E854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7" creationId="{B3969C77-CA02-4C23-9155-094803E055F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8" creationId="{5F2D4B8B-6CC0-4548-86BD-A7FC7B3F322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9" creationId="{C29AAC6C-43C2-4FEB-82B6-0161566B4B6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0" creationId="{4E3CC784-4464-4D41-902F-20CDC0602B6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1" creationId="{9AA3E300-0B14-445C-AE52-0CEB7A8DCE3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2" creationId="{5EBE0723-D5E2-409C-AEF6-70DB2C1026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3" creationId="{4DB4C980-82B8-41EC-BEE0-430A1DC1114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4" creationId="{6680032B-7284-4568-A371-AAE85CABFB8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5" creationId="{74B597B2-89F1-45AA-B500-FE071735774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6" creationId="{4D595BDE-B98F-4E9F-A188-9A48155CF79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8" creationId="{B75DBDC1-C470-4315-858B-9812A78A46F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9" creationId="{D286D253-E9DF-454E-81BE-E4069BB65E1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0" creationId="{00FAD2A5-CC57-441B-86BE-E5CD0CEA245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1" creationId="{D9608F30-F709-453D-ABCF-23FB35FD3C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2" creationId="{DA41980F-3307-45E3-AF16-7D37F6C4CF2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3" creationId="{4A68641B-C0E4-4ED5-B516-A6D20A2026B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4" creationId="{15F96FD5-8C05-4621-9FDC-C402EDD4A12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5" creationId="{1B1FC850-C8B8-4A57-A89C-49625DD9017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6" creationId="{1DC9131E-3A20-43A2-A31D-51CC3CC8C85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7" creationId="{BA418426-20C7-4BF6-9585-8D9E64D23A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8" creationId="{43067B8A-635B-4655-931D-D4C688D896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9" creationId="{1FEAA8D1-591E-40E7-B27E-94F2C151D6F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70" creationId="{3EB82424-59A2-4FC2-B179-EF7682B658F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71" creationId="{ED460E8D-6812-4768-9A55-07EFE14F08D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72" creationId="{659E9EF1-0419-4BCA-A5E6-26745D62CB3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4" creationId="{53E35981-7A83-4E44-97C6-D0E32111458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6" creationId="{A988D7AC-4710-4EC4-8830-BC2BA100B49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7" creationId="{625CBF50-4BD1-4991-8BFF-EB1BA93AF58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8" creationId="{D25BC697-9DEA-478B-80B6-2D304B013C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9" creationId="{762BC999-E1A8-484D-B029-423C567AE9E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0" creationId="{591BADDB-BFB8-4BC0-9562-0AE8E62CB81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3" creationId="{39CAB7BD-2F2D-41FF-809C-F502746753D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4" creationId="{5F0DB1E1-74D4-48A0-8C5C-E55A6566EAC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5" creationId="{D7005D3B-DE89-4F50-9398-CE1486D55CE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6" creationId="{1CDC83DE-60ED-45B5-B771-85A89A3E0B1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8" creationId="{4CB183D3-6041-4994-AA7F-14545928121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9" creationId="{5C20562A-CF97-4D09-8876-712350AC1AD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0" creationId="{F966A0C0-9090-42F1-B758-FDCBC135F99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1" creationId="{D0A52567-1D21-4F20-B18D-21603033487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2" creationId="{5A552E44-8942-4983-92A4-2F4754C2E1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3" creationId="{A7622420-D582-4786-9CA6-7EABA7CB5AC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4" creationId="{6E72B3DB-38F9-415D-BBC8-ACFC46AB3BA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6" creationId="{C8D4BA81-9FBE-43D3-A973-57CAE1907D9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7" creationId="{6D92EB7E-3CB5-4909-9424-703250633E0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8" creationId="{DA35AFAE-0B1A-4401-A23F-DF532814619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9" creationId="{98425DF5-F1D1-4BD2-B74F-BD20DF18D9E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0" creationId="{244D58DA-7DA8-4475-8915-630F6031A30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1" creationId="{73ECB3BB-83EC-4897-B775-A675236D014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2" creationId="{58480C98-EC1F-4F91-85F2-BE4FB398A0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3" creationId="{932CEA58-A5CE-4BF9-BDA8-F09370172AF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4" creationId="{4925BE55-607E-4D02-87B4-D26B3A2AFE8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5" creationId="{96FE0ED5-2140-4F11-86E5-0F598003139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8" creationId="{05A51289-B379-4EBD-AD07-3FA1E0AFE02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9" creationId="{202F6317-2526-4879-8205-4C1267614C6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1" creationId="{0E455D61-E131-4D4E-8F3C-477D3D0A564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2" creationId="{3D055529-0E11-48D3-AF4D-FD68C2FDCCD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4" creationId="{93B80870-843F-419E-886B-2E3C5A2A65E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5" creationId="{655D9623-5AED-43D2-856E-D30342BF65D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6" creationId="{A36943A7-3624-4D72-A740-EC6ABC2FFB9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7" creationId="{98D281CB-1248-4AE8-A868-32205A7D173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8" creationId="{E6A74A0A-57C4-4C59-9A2C-560ED83B95A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9" creationId="{D2167652-0264-4E80-87CD-5BFB5B781D6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0" creationId="{D4255175-B5D6-4F2F-B8EB-7281C922292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1" creationId="{899C9061-FB28-4063-B3AE-88079DBFE1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2" creationId="{B1F59B59-9579-4111-B25C-6CA1505C925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3" creationId="{86283209-F961-4D60-8F4F-FDD9AC820AA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4" creationId="{64F1CF51-8E41-4FA5-86E6-B1FCF839493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5" creationId="{86EF1E35-95DC-4742-81E6-89BB368A7AC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6" creationId="{DEDAB515-4EBC-4695-A82C-7A42B62D95C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7" creationId="{2582ACCC-2566-4B76-95EF-DCC464AE9D4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8" creationId="{F24177DA-EAAF-4A8F-9C1C-CB2028980F5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9" creationId="{6A97E1BB-95E6-4B92-8EF3-A677B2F409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0" creationId="{2F128EDD-76A1-4E93-9063-4BFFBF96C3F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1" creationId="{00DD6F79-BB57-48AE-A30A-5E261F529C3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2" creationId="{A0A54515-FC5A-41E4-A089-2D5D48A24B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3" creationId="{E30D51F3-1B08-4531-B8C1-EC65E51B0E5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4" creationId="{7597C401-9902-4ABD-9276-D32EEA15394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5" creationId="{0D434FAC-B298-4F8B-A147-45E297919F1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6" creationId="{D761917B-3E45-46FB-9764-947C1126E9E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7" creationId="{EE8C62F2-A478-4DD3-9EED-8CFDF9A9AFC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8" creationId="{4ADC3081-82B2-4282-B011-149A38B5FEB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0" creationId="{42C9FC3D-B871-43DB-B597-16F3CD4E506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1" creationId="{B7F2E522-0AC2-4DA8-928F-90ADC47B138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2" creationId="{59391D49-02AF-4E59-974E-35D28FD557B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3" creationId="{6156ABF4-D916-41C4-9D60-EE2B6B7405C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4" creationId="{A33AF4E8-E1EA-4C3A-8FC8-E68BE166BD2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5" creationId="{5F7D01E8-CC98-440D-8720-F83E4CA6758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6" creationId="{A2D0ADD0-9FC9-4A75-A26C-029EA38372A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7" creationId="{468E2B0D-8C62-4459-B75A-396180DBE19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8" creationId="{8F28BB0E-2BBC-4833-8397-A8FC87E08DB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9" creationId="{BA4AF85C-8030-4133-9C0E-D0D02FBCAE5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0" creationId="{D5B44915-DA9B-4F3A-8C06-674CF1EB3F3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1" creationId="{C61B1105-0037-45F7-9D02-0BCE4DE556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2" creationId="{27D26934-ED41-4C79-9391-83E34D28CF6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3" creationId="{B072A0F6-2FA7-45C8-BB4D-EC72EF57FA7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4" creationId="{BA08D979-8F8E-4525-A17C-DBF4C35F6AE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5" creationId="{9BA18D57-C23E-46F7-B144-02BAF67019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6" creationId="{481682FA-8A1E-489F-B898-0DBBEC9F04B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7" creationId="{A0EF3D66-C6CD-4C6B-871F-33FDE7A467D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8" creationId="{A14DDD29-31FD-48E4-BB71-3A32507392F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9" creationId="{E08E19DD-4C40-44C5-AA54-0743BB256E9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0" creationId="{6C98786F-B909-4ECA-B2EF-E0274D8B6EF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2" creationId="{52FF3026-6100-4DC4-828C-45659394C49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3" creationId="{D7DD385D-8FF7-4DF4-B155-488DF4642BB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4" creationId="{96CBE61E-519F-4242-AD39-D0D934FF9B3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5" creationId="{E66ED2A7-79D7-490C-8F14-FA40FE7AC8E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6" creationId="{C6927310-31AB-4664-99F6-A4C6328F558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7" creationId="{6786322A-FA41-4414-A5C6-94070D6F689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8" creationId="{1699F41D-6429-4C8B-AECC-A9A1D5D9FA0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9" creationId="{8D88E495-6394-41DB-8611-E0AF7C899DC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0" creationId="{705BEEBB-3A2F-4428-8AAC-21002A1FC4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1" creationId="{5C043BE1-9920-4619-A0E4-740ABB454BF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2" creationId="{36B5ED3A-9DB9-4E05-A7DC-AE6317D8C95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3" creationId="{A5881123-2429-4F73-A49B-DAD072755C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4" creationId="{C3FA5271-25F8-4A96-B911-99BAE618F76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5" creationId="{93DD7F16-0448-4D81-9B38-8E45D8D71EE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6" creationId="{0AB8FBEC-C3F8-4838-80C3-C66EEDDD2DB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7" creationId="{E41CD943-D0FD-429F-B570-6DA86C31B77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8" creationId="{6233D958-1329-4BC1-904D-912F30C085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9" creationId="{5E7C50EB-2AC6-4162-ABB5-4D062E90F91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0" creationId="{A0005ED5-E119-4140-846C-6A8A3B80F59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1" creationId="{93D15DB7-24D4-4431-8905-B31AEBEDAFB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2" creationId="{F6E89A43-D4ED-4F4A-999D-82B3F18CB63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3" creationId="{DB555812-490E-4C05-ABCA-AE865307BE3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4" creationId="{F3826D73-833D-4D0C-BD5E-67ABA015E81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5" creationId="{6FB8F735-07B3-4037-AB03-763515C339B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7" creationId="{5054FF0E-7805-4CD6-B7E0-1402A90FA26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8" creationId="{B3BB01A7-A6B9-46AC-AD49-9A15EFD2F7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9" creationId="{CE1648E1-5967-428E-BEF4-7D9F503A3AD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0" creationId="{64DAA5A2-CBF6-4CCE-98FB-4722D26D785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1" creationId="{5492228E-7CC6-46CE-94EE-79207FC91FE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2" creationId="{E5A71ADF-1CDB-46F7-B1A4-628969DF319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3" creationId="{2FA2FBA3-FCAA-488B-8FC1-B1D347AF713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4" creationId="{349BC6DA-D2D9-4AFA-87B6-05FF49C1EDA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5" creationId="{31B589C6-C9AE-436F-A213-E5DD3E751BB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6" creationId="{DC258809-73FD-42FF-BBC8-AAEA6FD933E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7" creationId="{90D916AF-E378-4CCA-AC7A-52FE814A81D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8" creationId="{E96B57FB-33B1-417B-8242-EE936FB42F9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9" creationId="{C093D86A-4DB1-4E0B-AF38-B3CEFA5B251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1" creationId="{0E95E61B-8702-47C3-80B2-C42E7B16DA2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2" creationId="{D21069D3-30CE-4781-AD5B-702BA3BFDD2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3" creationId="{C4F329E4-F712-4F01-A4D7-4EA39B42DB0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4" creationId="{5B6E9A32-A4CE-4464-A82C-33B383A551F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5" creationId="{28F71346-D485-4896-B123-AFAB979502E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6" creationId="{D477060A-07F8-43FA-BEA3-D00204FF3A4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7" creationId="{7575531B-A015-44E8-9D27-4A3CB1B3905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8" creationId="{BA6F94EB-533D-4700-A128-B740FFCB2ED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9" creationId="{D60A8FCF-B990-4EDF-8382-009931B42A5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1" creationId="{71E4CA20-8F33-47D3-AEBB-A9DB3BE0E4A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2" creationId="{F3780679-FDDC-4ECA-9191-6138E1B9AAE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3" creationId="{76FBAE7A-662D-4FEE-BBA7-4D24466503D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4" creationId="{E545F8C2-908C-4ADC-8487-0196C9F3611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5" creationId="{0594DC57-7671-4258-BA6C-F748ED2F712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6" creationId="{24ED5498-5586-445D-8924-F79A4D21A5A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7" creationId="{05C5B481-7954-4F93-983D-FA9C2E5B3FE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9" creationId="{39E8DF50-9832-4B50-BF68-FD9C8503F22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0" creationId="{B30C3F5B-8714-45C6-A1F0-E5067029B4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1" creationId="{9184D812-E52C-4EDC-ACF6-6554D577CA3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2" creationId="{56982D9E-BC9F-4DD6-98E8-4E178FC0EF2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3" creationId="{156E5D74-76A2-48D8-95E1-5037FCD89D1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4" creationId="{3BAA9ECB-B618-43A1-8546-E9A42047FC7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5" creationId="{076DB527-F00C-4EFD-AC33-3311BEDBD2E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6" creationId="{D8056131-6F31-4875-AA2A-D59F0B933FC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7" creationId="{8DDBB359-4E88-4D5C-B658-72BF0429E67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8" creationId="{7C2E10FF-C966-48B2-99FD-278F201F316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9" creationId="{A0A10132-13D9-433A-9287-E93659897B4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0" creationId="{E6976523-C408-4728-8D2A-DC81DCD8FD1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1" creationId="{BFEA6F46-EC05-4A4E-808D-3108E1A7282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2" creationId="{E278D43A-A7B4-489D-9521-ACEED4B248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3" creationId="{D6B0856B-0669-480C-8A1E-C32AF66B026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4" creationId="{FB388DF8-3778-4FAA-BFF0-DBBB7F9DC89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5" creationId="{E11E8980-2097-4AB7-AAA0-3C51F0F89AE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6" creationId="{81B5A1F5-CAE9-4443-9A38-60D798CCCB4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7" creationId="{35F30515-EB31-4816-AADA-8636ADFB4BA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8" creationId="{FE00C1B7-8E94-42C0-A1EC-98EB8BBE16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9" creationId="{1FAEC953-9843-42C7-9F48-275A1500B37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1" creationId="{AD00A6DA-037B-4ADC-AE81-562C782F886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2" creationId="{4246E157-4B9E-4000-9330-DF4D4BB471B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3" creationId="{9C8F199A-77A2-4711-AEF3-6FA47BD201B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4" creationId="{A3C231F2-2353-43B9-98DB-F6467BE07E5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5" creationId="{7E493EF9-83AF-48BA-BB60-398FEC9C903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6" creationId="{B843EAF1-ED05-4D81-9BC4-8D183469824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7" creationId="{028254B0-8CCF-4F1D-9196-3699E7595CC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8" creationId="{2C842595-9DF7-4D17-ABC7-447F948CCEA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9" creationId="{C3764666-FF0C-45A0-AA11-5FCFA88DB9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0" creationId="{8BE51A44-D272-40A7-AECF-3F3651FBE20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1" creationId="{0BF0FB63-5AD9-4EB6-B4B3-AE378D91747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2" creationId="{A9423021-3AAF-46EF-9EBC-F03ABDD274E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3" creationId="{A4C75415-8964-4EB4-BD61-5971D52B477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4" creationId="{504B0DF2-1FB4-4767-B759-322A917C7DB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5" creationId="{DA860A59-E615-42C1-85A8-25D0128369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6" creationId="{8A96BA8F-3AA8-4355-A61A-A8831538152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7" creationId="{8BC1CFA7-8117-4AAD-BA1C-F1836CD2BBF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8" creationId="{A4BC2BD1-E87D-49D6-B754-800C66F5BBE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9" creationId="{EB3FC153-1B8C-40BA-B2C8-4C4FEC7EC9C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0" creationId="{231172AE-B890-400D-9F44-AB803C7C3F4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1" creationId="{7D2516C1-B5BD-481F-A577-C8D45A13B33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2" creationId="{41AC4EAB-0B6F-4749-900A-A3AF8ACFEA3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3" creationId="{058CA479-6036-474B-AEDA-824475A5E8A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6" creationId="{D08EDE23-FBA3-4A60-97C0-B4C62A6141C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7" creationId="{14BAA724-8158-47CA-AD65-B7042B2700D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8" creationId="{3A7A5FC8-EFC8-4112-878F-ABAE2C40A8C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9" creationId="{DF9E1C91-0ECE-4B67-9A13-DE495B79D9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0" creationId="{8F5A9281-808A-4CE6-A99F-CA66D399FD4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1" creationId="{873360C6-2DB6-40D4-BC7F-D7715E4052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2" creationId="{1EAF82DB-3375-4360-8BAB-B4C911970A1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4" creationId="{45C04E0B-C8EF-422D-BEED-71C29EB3D24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5" creationId="{8B480596-DA85-4C40-898D-7FA96BEBFF9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6" creationId="{CB121491-BB6A-41F1-8ECC-455853A39B1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7" creationId="{6ADF851E-72B2-4BBB-A4BB-C7C15F6101D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8" creationId="{5674C011-07E1-42B7-B98F-5042FDF71E7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9" creationId="{B72F25DA-4CB2-470C-BB6F-A6FD7121D7D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0" creationId="{A149205B-A0F0-424D-BBB1-2D7E4801760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3" creationId="{B1CB53D7-1B13-46C5-88DF-08557B6E32E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4" creationId="{B12BEEAD-A6A9-4342-A2A7-F22C0ACC648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5" creationId="{C0025D57-DCEC-40C4-A021-0B451A3C8C5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6" creationId="{6697F3A9-4C0B-42A3-AFAC-CF16F66B04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7" creationId="{5EBC85AD-655C-45D6-A66F-385BA073D5A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8" creationId="{BAED99BC-5B01-4D18-A51D-1E38C77392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9" creationId="{D3321BB2-75E9-4A19-942E-7CEB2B913A1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0" creationId="{5F8E7354-A188-4FB8-B167-C635F58348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1" creationId="{1A5F665E-B65D-4C71-B8C9-6974026A79A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2" creationId="{3A2EA9BF-178D-451A-AFBE-6F7BC796407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3" creationId="{9B5855E5-4DD2-4725-95D7-E6D8C986835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4" creationId="{7AAA7C3C-FA92-4C87-9DDD-5048BB73AF7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6" creationId="{B552EABC-96C4-4A87-B948-25FBC574025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7" creationId="{0DD0F032-4362-444D-9E38-3D63CEDBABD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8" creationId="{938EE5D8-D4DC-4C4C-A90F-E3EB1A9EEC8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9" creationId="{6B83A99B-AB2A-454D-89F1-D51D616A009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0" creationId="{BF7A9F0A-8268-4EF4-B4AF-E8C426FC118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1" creationId="{858111B3-557D-4630-A845-B18F58E0968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2" creationId="{82AC79ED-77D8-4242-8C05-4C16A11ADB3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3" creationId="{CD8DDD93-74E9-4762-B9D5-928380F0CF3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4" creationId="{7BB90E13-881D-40C3-AF28-94BFDFE8BE2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5" creationId="{1E8266B1-975B-4D7A-A847-8ACE11C58BE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6" creationId="{B6C9BC97-5A49-4B29-B941-F7C5952220C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7" creationId="{6989744C-0E5D-42AD-AEFD-EE574D414F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8" creationId="{22317A3B-05D9-45D1-8E22-CFB1B58FAD8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9" creationId="{E71EF54B-9D6E-4FF2-9F82-65F1BA40350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0" creationId="{A5A5FADC-E04D-4ED4-AE38-4C02453A2BB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1" creationId="{2541411D-3260-4D9B-B691-6FD327AF04A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2" creationId="{9FB1006C-A4C9-4ADE-8BAA-6F281F7D170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3" creationId="{8D32BF0E-4460-4A5B-9CCD-783E29D556B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4" creationId="{27D7A624-5E45-4557-B1E1-9F8E9E26DC7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5" creationId="{601D369A-9C8D-443E-9442-90507CC4319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6" creationId="{49035E22-9629-4D05-B726-827DD7E74A6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7" creationId="{040EC66D-BDD1-47DC-87D0-C497754806D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8" creationId="{452F3ACF-EC97-4F29-BB11-EC28D89D97D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9" creationId="{903AB68D-9862-4C3F-85A0-029D937C1E6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0" creationId="{6CECE25E-34FC-4BE8-9FDC-6D8E438927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2" creationId="{EEA90034-D0A6-4930-87E2-DF0E961C180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3" creationId="{D9877813-C3EF-49B4-AA9E-9EEEEDDB6A0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4" creationId="{5E158F36-CA74-4AEA-AAE0-35F11A8EA50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5" creationId="{4C4792CA-E2B6-4DD6-BF44-20D8C0C672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6" creationId="{C1ECF87B-992E-46C0-A176-05A0D249DFB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7" creationId="{AE284BFC-0361-4335-89AA-400C08EA2D2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8" creationId="{420069A4-4B80-41DD-B0DF-387E475D52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9" creationId="{6D308B12-03A8-4B11-BB23-74DEDA5E854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0" creationId="{8394923C-CA99-429A-A7DB-D766B097EF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1" creationId="{97CEEDE6-8DEA-4A99-8EEC-E9301D9F7A0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2" creationId="{20AAD1ED-95B7-4C87-BA43-D5E7F7310E4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3" creationId="{F56BAF12-DB4C-4BE6-B796-936E35E5538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4" creationId="{C5464CD4-EEC4-4084-AE64-B6AD312C7C2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5" creationId="{ED0E8018-EB38-463C-B2B4-B3D00A56571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6" creationId="{4FE2EEF2-6CAD-442C-9430-5918EBD29FB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7" creationId="{159547D0-BC4D-4CFC-BB6F-EAFDCF6BB2C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9" creationId="{30CAF634-2062-46D9-B86A-09B2F0EE396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0" creationId="{66D7A960-2063-4D57-B192-A094A49347B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1" creationId="{F132DB25-5AE3-4BA5-86EE-E6B80249B80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2" creationId="{3BA0B598-FB8F-408E-B01B-0F933ECC8EC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3" creationId="{3917F2EB-C7B3-4B81-8D6A-880AC707680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4" creationId="{93323BB5-D89B-4630-810A-312629DF8F7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5" creationId="{B101ED3A-2803-42C1-A15E-28F02D9ECAC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6" creationId="{1F0B9EBF-7056-4F8C-A7CD-954ADAD574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7" creationId="{882C8F8E-89BE-47E0-93EF-94FD6778E3D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8" creationId="{DACFA0C8-CBE8-4AAA-B31D-EF57F9395A8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9" creationId="{B87B7467-1BAC-45D2-90D7-1A3C529F1E8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0" creationId="{7805769F-BFB2-4884-B1FE-8931FEDDEA7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1" creationId="{0EE13E44-2821-46E8-87ED-B641DE27C14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2" creationId="{7FAC8714-4C5D-44BE-91EB-10545ECD544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3" creationId="{CF0C8B26-5646-4C4F-891D-DC121AD8292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4" creationId="{A7FE43F4-B069-4F4D-AD21-9D57BD898DD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5" creationId="{394D53F8-FB59-4AD0-BC44-5A4B087A993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6" creationId="{31435808-CFC3-49D8-8BC0-693EBD1721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9" creationId="{FE21B4AE-19DF-4934-900F-437E0D39C78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0" creationId="{294A211B-76EB-41F7-95CE-90D48312CEE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1" creationId="{B04ECB12-5663-48E0-84E0-A82218AE6F8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2" creationId="{22EBB332-E9AE-4DA4-BCC1-64DE30D9BE4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3" creationId="{98553DF4-6500-4489-B1FF-F0164651C2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4" creationId="{AF233024-2A1C-4D57-B392-BF86AD0798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5" creationId="{92D58D94-8E74-40B6-BB82-72CCF2B78E3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6" creationId="{594BA50A-DCC6-4749-9339-0061F0C1441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8" creationId="{A40A9AFC-15CD-48D6-AAFC-CA0BC327516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9" creationId="{36D21D1B-31FD-47FD-ACA7-6277E0B2A65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0" creationId="{78251D1C-15C8-42F2-AB6D-F1835DB8931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1" creationId="{95A70717-E98C-4DCD-8BB3-CFB9FC75016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2" creationId="{0E46C6EA-5A96-4CE1-AECC-3BBA90C762F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3" creationId="{BDC06735-6D6D-4734-A80F-1F8252622CB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5" creationId="{672FF9C4-9BA2-42EB-8F09-55981AD764C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6" creationId="{DC2F755A-BEAA-4EE7-8EC4-58EBB4E11A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7" creationId="{5175F993-0D32-4ECA-938A-227F091AE35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8" creationId="{162474C0-C4DE-4AEA-91F1-8E4B0FEF52B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9" creationId="{ADFE42E9-3C8E-4298-B143-16D72DAEDA3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0" creationId="{F017F6A1-9146-40A8-86D9-0E2BBEFF45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1" creationId="{10259E69-A8C7-4A02-82BD-089D6B9FF14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2" creationId="{D1122B68-4B0E-42F3-B853-82DA20E6C65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3" creationId="{B28ACCAD-9F4E-43BF-B36C-9B1E201CF2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4" creationId="{66E2BE6D-2B8C-4047-ADA2-AC032257782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5" creationId="{99AE60E6-DF3D-4C26-A761-EEE2481BFB7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6" creationId="{0806A472-3A98-49C4-8E62-67618584977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7" creationId="{7A1B0FB4-2C8E-4F4D-8F75-17ABB20F05A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8" creationId="{08C8EA77-EE05-48A5-BD0C-F7FA88E3D45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9" creationId="{812CA463-9432-44C3-9DB9-457A176D35D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0" creationId="{BAA1EE3A-61A6-4866-B0F6-683E4DE8CE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1" creationId="{AD0F1619-23B6-4B7F-92C6-2EB625D0B1D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2" creationId="{F846C537-6B72-4E0D-9DD3-73FABD096A6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3" creationId="{ACA16F0E-B105-4904-8D62-58F0380082A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4" creationId="{DBC33AC9-B5B6-4FE0-B64F-192F2DB789B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6" creationId="{CBABF263-947F-419D-8DE5-8AF2BBBAEFD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7" creationId="{0153951B-D330-4E8A-AB43-35E7B6431B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8" creationId="{0B3D8E8B-CA7F-4B87-B97B-B50A2CF73B4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9" creationId="{E43A65C3-4A6E-4BE2-AEEB-357D2D42A0D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0" creationId="{1A575775-0D28-4A1F-875A-927A2A5726A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1" creationId="{058CCE31-ECEE-41A5-A838-75AC30074DB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2" creationId="{9F7CCABA-DAE9-4338-AAE3-96510938119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3" creationId="{8BF36EB7-5DA8-4715-B7EF-4392DB103AA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4" creationId="{1A53FFDB-41B3-4227-896C-9EE5258DFD7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5" creationId="{C5C9711E-974D-42CE-991E-84A7E888529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6" creationId="{08575CFC-991C-41BA-9AE2-4B964594264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7" creationId="{71C37C04-5E9A-43DF-B2F1-1FF22EA6BDA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9" creationId="{32FB4D8F-95CF-417F-8916-E12BA9F3404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0" creationId="{614816F9-06C4-485D-9134-398A972F3E1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1" creationId="{3EBF803E-54F1-4ABD-A93B-23327505A99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2" creationId="{27C8944B-9E69-491E-8C4D-E70B055BC9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3" creationId="{B14A1364-22A6-4D13-BE79-1CB7652F18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4" creationId="{1F68B55E-F54E-48A2-AA95-A0FE2C423D2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5" creationId="{A1F128A9-66A6-46B2-988B-0B754166A9D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6" creationId="{378E12A0-5165-4F1C-A5CB-9AB76D29CAF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7" creationId="{09098544-C038-4E81-9DC4-D0147B80731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8" creationId="{7A553F2F-E01E-4429-AF89-D9BE04A02F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9" creationId="{2DA24C59-EC5E-499F-A344-EE47D565587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0" creationId="{562FD5D2-9A4C-4A02-8BDA-5B217E01F65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1" creationId="{32A2FF7D-86F9-4BF6-B07A-738142FC6C0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2" creationId="{2F1B5F5F-95FB-4247-B7DE-58890E67806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3" creationId="{F9A9D547-EEDE-419E-B086-0F47C993D09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4" creationId="{7A827A2E-AF6E-480A-B46F-4C18CDE7516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5" creationId="{9416E3D6-FE96-499C-ACB2-9EEB27F6CD0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6" creationId="{896F12B4-8A4F-4B41-A38C-84CECAE6F94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7" creationId="{2FC26562-DB6D-4ACD-8661-39A85ECF514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8" creationId="{1A504636-AAA8-4943-A6D3-1263DDC9EF0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9" creationId="{20862911-3256-4EAF-9639-D16AB45D394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0" creationId="{4652ED88-C07F-46BF-A935-DF2F8986F05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1" creationId="{B18A38A2-3239-48BB-8910-EFFCAC450D1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2" creationId="{DA2EB95C-33FA-4B57-9B9D-E0736FA1A7B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3" creationId="{1FC5F0BD-1CC2-417E-823F-B41B14A47D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4" creationId="{2A37EEC8-CFB4-498C-B030-7D4F93A532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5" creationId="{00ECE0AC-9A8A-462B-8DEA-15B4ABF75E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6" creationId="{B2D4F5D6-8F92-4A18-865D-6E7746C4457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7" creationId="{0762888B-291C-411B-8364-2448F8A691D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8" creationId="{F3C8A246-DA43-4FBB-BB0F-6E60F7666D1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9" creationId="{F01AACA6-3BDD-4F95-9480-531DB71592F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0" creationId="{45A8C396-1217-4239-959C-BBB1FCDEB29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1" creationId="{50CFBD94-38D6-4166-B03A-61E5B7A29A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2" creationId="{B30993CB-2417-4DFB-935A-3E64F04C947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3" creationId="{8560D216-F1D3-461E-8806-476EF88E69C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4" creationId="{6E7D3B2A-0433-4864-9E97-3DA15522739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5" creationId="{4CE36F62-9943-4943-848E-A3F90256376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6" creationId="{59C24378-C864-4A97-9229-22FD7E38781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7" creationId="{D0922DB7-C0AC-45FE-A256-BA574166518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8" creationId="{AE677FDF-58FB-4A96-8019-4ED355F4861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9" creationId="{9C8CF30D-E8D4-4E19-B72E-BA07523462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0" creationId="{A5D99325-E4B5-4D42-A13D-89C8FCA4203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1" creationId="{F27A4F3D-FB09-4B9A-B98D-9793971A3B5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2" creationId="{B961DEDF-84EC-4FAD-ADD3-F8AD86BC33D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3" creationId="{E07055EF-1943-4C48-8F72-D37D99F9680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4" creationId="{7E281047-AC2F-4800-A06E-1E681822A92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5" creationId="{CCAF20D2-8C82-4E26-A13E-D716A76B43D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6" creationId="{EA76F1C9-9244-4426-9DF7-E252E59368E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7" creationId="{1D4D8473-10A9-43F9-9B88-03E681AA3B0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8" creationId="{29275B2A-3FB7-4E5A-9B6B-D1881A7775E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9" creationId="{8D498A24-919F-46AA-9B9C-7ED79308A58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0" creationId="{F47B4F39-7481-42B4-BFE9-B3516B2974F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1" creationId="{4A5AA428-5298-48C6-BD50-908048CE096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2" creationId="{E2017890-422A-4474-96A1-E8FBC42B7FC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3" creationId="{3F3990F3-DB4F-413D-8D87-637D40E1CD1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4" creationId="{51F852F7-5B83-449C-9E4E-CBD12F49D81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5" creationId="{F9495A25-CACE-4028-8D71-D31F49C6C1A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6" creationId="{F0B7E8F3-5C0F-4075-A17C-77AD5A523F9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7" creationId="{EE5922A6-7CF8-486C-9E98-45BAD0B3821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8" creationId="{9DC344C2-3A10-4403-BDD5-DBE40632E9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9" creationId="{73188780-55A9-4BC8-BC10-93A3B13A4B2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0" creationId="{613FF0E3-295A-4186-9239-15D8204E0AF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1" creationId="{EB75BC70-3522-4598-A4F9-EA7E8C397FD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2" creationId="{463610D0-7BA7-4B22-A924-DC8DCB8B84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3" creationId="{967C4206-F5FA-4CA8-80ED-ACA3543E92B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4" creationId="{BA5E5E4A-8E1E-46A4-90FC-780B6F74CA6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5" creationId="{850DAAA5-2B7D-497C-911D-36FF12735A0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6" creationId="{ACA6CE06-D958-42C0-88BD-90CD067946D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7" creationId="{9792D387-9DC5-4470-B8D9-1075794E0A0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8" creationId="{2F29197C-FDE9-4C69-B4D3-67B858CDAE9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9" creationId="{89C41F75-59A4-4825-9835-D8DF293C351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0" creationId="{7D2EE647-0307-4264-9667-D540502C715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1" creationId="{2BF587E9-2278-4B19-BF62-6FDEC4434C1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2" creationId="{4FB5BC0B-A54F-4634-837F-4FA069B6AB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3" creationId="{4383A2FD-6991-4AE0-B645-29116E1D8C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4" creationId="{AD46F198-4E5D-4C0F-9BFE-AF552A73AA4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5" creationId="{EDE1DC59-E453-4942-B3C1-23BC798C414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6" creationId="{0EB76B5E-44FE-4648-AAB2-F703DFF772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7" creationId="{1D9785BF-B612-4CD5-AAAF-3F905FAF707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8" creationId="{675E93A0-180A-4353-B0FD-BE88ACFD014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9" creationId="{9CF658CF-37D5-459A-A32A-A84D9FE88C9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0" creationId="{5F099936-98B5-436A-9B47-3A14AF91F5C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2" creationId="{69DEFE7E-9B08-4BD8-80E6-29EBC3425A5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4" creationId="{B8B9581A-0D1A-48D4-8B9B-536B975D010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5" creationId="{FCE89934-2596-48CB-A066-EE8BD5A8D4F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6" creationId="{8FDAC92F-115B-45C9-93B4-82F39FE3575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7" creationId="{41657E05-E277-4C5F-BBBC-2BAF9F2A8C6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8" creationId="{52BB2CB3-688B-4DCD-880C-A4A252D5F16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9" creationId="{5BC95333-0355-4CF3-A985-DD796DD35E7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0" creationId="{FF29970F-5C1C-402D-B267-7F0C9EE959C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1" creationId="{43E0979E-0B07-40B9-BECA-7398FEE490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2" creationId="{7335B38D-3DFB-49AA-B87D-DA376C14567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3" creationId="{2E78FE4E-D58C-4DF2-B018-96518A6CFA0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4" creationId="{9E36B7FC-EE46-4B8F-B0F7-A13A824AC38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5" creationId="{A1B008D8-9C7A-4F38-B9E3-63FEE152B52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6" creationId="{C1F7D162-073C-4E4F-B17B-C5D524FBD11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7" creationId="{DF6218CF-3FD9-40AA-8060-FC7580CBC71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8" creationId="{62A458F5-36C3-4E8C-B37B-D55214AD250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9" creationId="{E809735F-5A73-42DA-B085-80823D8C3B4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0" creationId="{71401EAD-7FED-4B2D-BDEE-F956653F8A4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1" creationId="{8DBBF272-BDF7-49ED-9A54-95091B1BBA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2" creationId="{4D7EC870-A90F-49C2-B5AF-C28A598F390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3" creationId="{3C903810-671D-4EC2-8872-0D3712219A3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4" creationId="{3DB0FF14-CE75-438F-9124-F43432324F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5" creationId="{A502EBCB-A537-44C1-AC42-71D2303713D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7" creationId="{0597D6BF-735C-46F1-8EFF-15E8CD55904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8" creationId="{52BFDCA9-3F23-49AD-863F-C3D60941B77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9" creationId="{F4BA7BB1-E8A5-445D-A792-FDAC4261F09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0" creationId="{58C516BC-1718-46FD-91C9-7E6897ADDC8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1" creationId="{4B017F15-7544-4B01-912E-9C5EF071F11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2" creationId="{B7782227-3C9B-4F1E-8A2D-E3B78D98B58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3" creationId="{0D1E6C3C-C6DD-4208-A9FB-687E9AD2B6D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4" creationId="{264D791B-870E-4EFB-BAAD-725FB54F7B4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5" creationId="{1F4B6406-99CA-4963-8996-1A5D25DFD82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6" creationId="{844B0F20-337F-4572-80C8-2F54D8CFFE7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7" creationId="{75C38588-12B0-4EBD-A6BA-03340CED58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9" creationId="{EAC842A8-60CA-4386-ABF0-6215BF6B853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1" creationId="{79919DAB-D344-4E48-9C67-AAA0102E87C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2" creationId="{53F21F74-C418-4344-A674-3754F1C971D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3" creationId="{11799B96-949B-4DB4-95A0-C54B1590CFA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4" creationId="{38D14145-34A4-47DF-A094-CDDD4B872E7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5" creationId="{E2BFBD2E-8F4F-4440-BAEF-21C813F479F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6" creationId="{797EFA10-9D5A-4208-8103-2A83E5C892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7" creationId="{75A3B1B6-231D-4631-854E-B1963AF0327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8" creationId="{E16C60A1-BF15-4D74-96FA-3D7723FAC56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9" creationId="{F502D63D-23E8-46E8-8835-4DC1CEBA217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0" creationId="{F01D457D-D099-4915-B3FB-E7294BB8CA5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2" creationId="{FA7B38A8-0754-45E4-91EA-7B0EC5633CE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4" creationId="{8CF76712-2A4C-40B3-8184-CA9723660AD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5" creationId="{88C6F632-8F32-49D1-8E49-19AF89B693E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6" creationId="{25C1C45D-C058-447B-9515-B9E6467A0F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7" creationId="{C6415001-0C27-473E-895E-73F45EEB619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8" creationId="{6BA93C89-A333-4ACB-88F9-69E1C37D076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9" creationId="{E106D0D0-0A86-4843-8763-37F21D6CCEA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0" creationId="{30DFF16B-D941-44B3-B027-B920E1FEC99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1" creationId="{A761ED81-F04C-4A4C-9A19-9469B8086F8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2" creationId="{72BE3A49-5686-46EA-9EAA-8336F74781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3" creationId="{1155F547-78E0-4BB5-8D08-0018645B9F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4" creationId="{EA0411FA-6B60-4593-88D0-A28275B04E6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5" creationId="{6705E836-0140-4AD7-808C-5B9AA44B634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6" creationId="{FA1A81C3-3180-4D68-9E88-144AEA6B9EF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7" creationId="{4D003DA1-431A-4D6E-8DBE-E52BEEE97DD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8" creationId="{2DDDCD33-D363-4F6A-ABCC-2CE51A1B334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9" creationId="{BFDD088E-6E44-4576-9643-D58FA5BA058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0" creationId="{36760ECF-E24F-4DAB-9250-8C1A3A310CC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2" creationId="{37CE501B-3F38-4BF3-ADD1-4D8B530B315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3" creationId="{7F6EB195-8EE9-4CA0-82AB-6A2310A69CF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4" creationId="{1F757025-0159-453B-BF5D-B88A964E47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5" creationId="{0F280026-E03B-4152-9CD5-D03F6646E60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7" creationId="{3E6D5220-1964-4736-B55D-FA67BF42FB7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8" creationId="{9BDCA01E-4D38-47C6-B795-EB15A39A2A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9" creationId="{A3030E3D-7115-4D49-8281-12729A4B481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0" creationId="{A0D3A6BA-D125-49C7-AFD5-87D1A45C36E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1" creationId="{02AD78DC-0A76-41CA-9C06-4E73CD8EF04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2" creationId="{A8CBC0DF-A597-45D1-82D9-CCAD50EDD94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3" creationId="{5C252634-5BBA-49DC-BEE3-EAF19B15901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4" creationId="{2D6D463F-B7F3-40B7-AB39-E9195632E38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5" creationId="{0B78A649-8C72-4C9A-B2C6-F71EC36AC85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6" creationId="{83B38F2A-148D-410A-9A09-1E34D0E20CF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7" creationId="{1DB4975C-8028-4380-A243-B5A224E474B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8" creationId="{DB501BCB-D8E3-49ED-A9FA-8736AFF705E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9" creationId="{EAEB4017-7870-48BE-BAD5-75ADC8E721D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0" creationId="{2044B44E-B49D-4175-868E-8A43B240EE9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1" creationId="{6AA835FE-2548-4BDD-B467-C697A0A7610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2" creationId="{8E31C132-3F5A-4C44-8828-B372F51C745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3" creationId="{EE0E2562-53F4-4292-9124-676E4D299EB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4" creationId="{1F30915E-00E2-4DB6-A9CA-0A598F5ED1E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5" creationId="{9A1A1B84-D1D1-4A13-9D18-3E52025EA3A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6" creationId="{BEAA0AB3-12F0-48CD-B82E-86FB72A003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7" creationId="{B77026E4-F854-46A8-AF03-FEED635E527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8" creationId="{C4FA7DEF-CC61-404B-8276-010C7EACC7D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9" creationId="{68818258-C526-4B4F-8BBD-1AF7AF863E0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0" creationId="{D36116F3-D018-48A2-8946-2F35AD40E1A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1" creationId="{AB390A9C-C7E0-460A-BD3F-46E406CE858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2" creationId="{C263B7D9-D633-4740-BFDA-AD629569FF9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3" creationId="{A59712E2-8C08-42D8-904B-07245210808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4" creationId="{D8CA89B6-E44D-440B-915C-461E3BEF05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5" creationId="{F360DC15-BCB7-4CB8-85FA-F1B76AB9303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6" creationId="{AA02C535-78A8-4BEE-8377-3A85B998D70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7" creationId="{CF59EBF2-A3D8-4795-B885-87E33200BEA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8" creationId="{90BD141B-1402-4747-AA2C-D5A627F0609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9" creationId="{09FF7CE0-DFAF-4930-B8E5-4A4E5C9EE8D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0" creationId="{12CFE090-3A20-45F0-B5E9-8520CB51872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1" creationId="{F6B815F7-D74F-40F3-A243-6532F748CB3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2" creationId="{B9770560-C6DF-4DC6-90F7-6E0386325C0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3" creationId="{97FC4C94-CBCA-4417-BBD7-77ACB3B101E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4" creationId="{A2AA0792-E257-4036-979C-ED2700D7928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5" creationId="{9EE9CA92-43AF-406F-A3A9-E6AFFFEF25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6" creationId="{D972AF38-EA96-4D35-B8C4-89B39DA0914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7" creationId="{F2497719-E027-4252-863F-3894B8EF7E1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8" creationId="{4E252ECC-07F5-4C1F-9CB6-918078B6563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0" creationId="{945A8F3F-5192-49A9-886F-F27A35AA21C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1" creationId="{2550E083-60E5-4BC3-8726-BF841E71EF3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2" creationId="{7A0CFA5B-0B0A-4083-9854-28ECEDB854B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3" creationId="{E29D8151-B65B-423E-B3CA-79EB7ADC754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4" creationId="{2926300E-52EF-498C-AA38-397D6F3D59E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5" creationId="{14039538-E00D-49A9-B40B-517E7276E77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6" creationId="{DBC1682A-3498-4EC0-AE79-99504ABE6EC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7" creationId="{1BDAB2AE-8A7E-4559-BC6D-4BDB8F13859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8" creationId="{DB8E1628-40FE-468F-8414-33429C9F56C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9" creationId="{41DCE47B-CF3F-4917-AA4C-E2E21259F41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0" creationId="{F19B3078-FCAC-4B27-AB89-1CFE2316D9A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3" creationId="{B39CF107-CCEC-4919-9D74-C95B686C155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4" creationId="{96776F56-8398-4523-A6AD-DE1CDC8CAE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5" creationId="{C6FD3087-0767-4443-B6FB-9AE41AD886D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6" creationId="{60BA45BC-F95D-465F-A4E2-121CEFED7EE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7" creationId="{553C22D9-6B43-45E9-B8E4-2E205D0232C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8" creationId="{EA4B46D3-D4E5-49B1-BB63-8183B42F05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9" creationId="{479C07A0-7BC9-4903-9E11-94E06218D0F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0" creationId="{9259461C-0412-4C49-AC59-1885CA54470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1" creationId="{1C5F2109-20BB-4141-B5D3-A6E36A15979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2" creationId="{6207057F-61BC-4927-8123-0B4A2A23D63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3" creationId="{39783CC9-8C09-45C3-9290-AB60164F017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4" creationId="{9FD967B2-44D8-4189-91CB-E31F32A8678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5" creationId="{4D060A88-6DFF-4107-AD22-070B5704B34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6" creationId="{316E9DA3-2098-4961-B3E3-D25E89F4B12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7" creationId="{A9F5D3A5-4377-453A-B100-5ADEC0E1544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8" creationId="{A8FD84ED-F33A-4E65-ACD7-20957E38C81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9" creationId="{63AF81F8-7CD4-4CC5-86B9-CA2D455ED08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0" creationId="{33415B45-7E99-4286-ABA8-E3788B3579C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2" creationId="{5C530DA0-207A-4A3D-873F-D2D94C1869F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3" creationId="{BA0A9D37-BDE2-4A26-8887-7D9CD54AAE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4" creationId="{9DA7AE68-2501-4375-8970-2BD34F259CD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5" creationId="{7AFA1B5C-9E1F-4B63-8133-548FBE947CB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6" creationId="{B2840B02-ABDC-4063-A4A5-ED5BAC3DC80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7" creationId="{5464194B-355C-4F23-BEE0-22BD16A0A3C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8" creationId="{A3D8C0D2-CE53-4DE1-8B80-5D6B452E1D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9" creationId="{758D0D61-E477-4203-8241-9DEA7089A06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0" creationId="{35FA7C93-7D2D-4ED6-9213-26C93C58AFD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1" creationId="{FA6148D5-B576-4CAC-9843-B9CFC404F52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2" creationId="{476BF9D9-90D4-48C7-ACB2-CE55D88B831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3" creationId="{D1443AC1-B065-4C0F-B618-BFE9091A00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4" creationId="{71D92BD0-9DC7-4414-BE9D-C9C5FC13171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5" creationId="{5CE61B7F-0BD7-48F9-B07B-08F7E39A236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6" creationId="{965B374E-107C-41FA-A158-5CD1F3B2E702}"/>
          </ac:spMkLst>
        </pc:spChg>
        <pc:grpChg chg="del">
          <ac:chgData name="One Skill" userId="8d49c830ac36a521" providerId="LiveId" clId="{108620F3-7C9B-4B7B-BDB5-71800E3BB158}" dt="2021-04-13T14:02:57.234" v="0" actId="478"/>
          <ac:grpSpMkLst>
            <pc:docMk/>
            <pc:sldMk cId="2269528238" sldId="353"/>
            <ac:grpSpMk id="2" creationId="{A5A539F0-C7F9-4804-8F5F-856F5CA07898}"/>
          </ac:grpSpMkLst>
        </pc:grpChg>
        <pc:grpChg chg="del">
          <ac:chgData name="One Skill" userId="8d49c830ac36a521" providerId="LiveId" clId="{108620F3-7C9B-4B7B-BDB5-71800E3BB158}" dt="2021-04-13T14:02:57.234" v="0" actId="478"/>
          <ac:grpSpMkLst>
            <pc:docMk/>
            <pc:sldMk cId="2269528238" sldId="353"/>
            <ac:grpSpMk id="5" creationId="{0176C7A0-E528-42AF-93DA-AD3B108C4FD2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1" creationId="{65D027E9-78D4-4789-8F7C-CEB3CAEB55F4}"/>
          </ac:grpSpMkLst>
        </pc:grpChg>
        <pc:grpChg chg="del">
          <ac:chgData name="One Skill" userId="8d49c830ac36a521" providerId="LiveId" clId="{108620F3-7C9B-4B7B-BDB5-71800E3BB158}" dt="2021-04-13T14:02:57.234" v="0" actId="478"/>
          <ac:grpSpMkLst>
            <pc:docMk/>
            <pc:sldMk cId="2269528238" sldId="353"/>
            <ac:grpSpMk id="46" creationId="{17BAC4B9-22F3-4466-A6F7-574D95966E62}"/>
          </ac:grpSpMkLst>
        </pc:grpChg>
        <pc:grpChg chg="del">
          <ac:chgData name="One Skill" userId="8d49c830ac36a521" providerId="LiveId" clId="{108620F3-7C9B-4B7B-BDB5-71800E3BB158}" dt="2021-04-13T14:02:57.234" v="0" actId="478"/>
          <ac:grpSpMkLst>
            <pc:docMk/>
            <pc:sldMk cId="2269528238" sldId="353"/>
            <ac:grpSpMk id="75" creationId="{17BAC4B9-22F3-4466-A6F7-574D95966E62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4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5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5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7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7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7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7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0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2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5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6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7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8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0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2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3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4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5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8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0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2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3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3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5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7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5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8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9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9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0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2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8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8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7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2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3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4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5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5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6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8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0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3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4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6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8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1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1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4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6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8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0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1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2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4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5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3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4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6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7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7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9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0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1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6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7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0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1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1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1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2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3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3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4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7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9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1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3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4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5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7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9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9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1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1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2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5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7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9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9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60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62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64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2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2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4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6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6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7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9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9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84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85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85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8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8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89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89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89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0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1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2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2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2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5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7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0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1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2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3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5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8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8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9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9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1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3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5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7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8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9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21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22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0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0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3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4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4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5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7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8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42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43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43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4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7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8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8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8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9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0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0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1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1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3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6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8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0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1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1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4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6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6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8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8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9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3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6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7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9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80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89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89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1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2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4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4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6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6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300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30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302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3041" creationId="{65D027E9-78D4-4789-8F7C-CEB3CAEB55F4}"/>
          </ac:grpSpMkLst>
        </pc:grpChg>
        <pc:picChg chg="add del mod">
          <ac:chgData name="One Skill" userId="8d49c830ac36a521" providerId="LiveId" clId="{108620F3-7C9B-4B7B-BDB5-71800E3BB158}" dt="2021-04-13T14:06:17.848" v="16" actId="1076"/>
          <ac:picMkLst>
            <pc:docMk/>
            <pc:sldMk cId="2269528238" sldId="353"/>
            <ac:picMk id="38" creationId="{65D027E9-78D4-4789-8F7C-CEB3CAEB55F4}"/>
          </ac:picMkLst>
        </pc:picChg>
      </pc:sldChg>
      <pc:sldChg chg="addSp delSp modSp add del mod">
        <pc:chgData name="One Skill" userId="8d49c830ac36a521" providerId="LiveId" clId="{108620F3-7C9B-4B7B-BDB5-71800E3BB158}" dt="2021-04-13T18:35:48.476" v="2525" actId="47"/>
        <pc:sldMkLst>
          <pc:docMk/>
          <pc:sldMk cId="1296264056" sldId="354"/>
        </pc:sldMkLst>
        <pc:spChg chg="mod topLvl">
          <ac:chgData name="One Skill" userId="8d49c830ac36a521" providerId="LiveId" clId="{108620F3-7C9B-4B7B-BDB5-71800E3BB158}" dt="2021-04-13T17:38:14.859" v="185" actId="164"/>
          <ac:spMkLst>
            <pc:docMk/>
            <pc:sldMk cId="1296264056" sldId="354"/>
            <ac:spMk id="5" creationId="{FB05C097-043B-4387-99D1-79D899E12B16}"/>
          </ac:spMkLst>
        </pc:spChg>
        <pc:spChg chg="mod topLvl">
          <ac:chgData name="One Skill" userId="8d49c830ac36a521" providerId="LiveId" clId="{108620F3-7C9B-4B7B-BDB5-71800E3BB158}" dt="2021-04-13T14:14:40.532" v="107" actId="165"/>
          <ac:spMkLst>
            <pc:docMk/>
            <pc:sldMk cId="1296264056" sldId="354"/>
            <ac:spMk id="6" creationId="{940F3E9E-DF3F-9243-8111-51AE982DDF17}"/>
          </ac:spMkLst>
        </pc:spChg>
        <pc:spChg chg="mod topLvl">
          <ac:chgData name="One Skill" userId="8d49c830ac36a521" providerId="LiveId" clId="{108620F3-7C9B-4B7B-BDB5-71800E3BB158}" dt="2021-04-13T14:14:40.532" v="107" actId="165"/>
          <ac:spMkLst>
            <pc:docMk/>
            <pc:sldMk cId="1296264056" sldId="354"/>
            <ac:spMk id="7" creationId="{BD8D5650-BDAF-2149-BF46-727FB8B619A4}"/>
          </ac:spMkLst>
        </pc:spChg>
        <pc:spChg chg="mod topLvl">
          <ac:chgData name="One Skill" userId="8d49c830ac36a521" providerId="LiveId" clId="{108620F3-7C9B-4B7B-BDB5-71800E3BB158}" dt="2021-04-13T14:14:40.532" v="107" actId="165"/>
          <ac:spMkLst>
            <pc:docMk/>
            <pc:sldMk cId="1296264056" sldId="354"/>
            <ac:spMk id="8" creationId="{147BA2F8-7FCA-2F4B-80A4-A41D4177DAB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" creationId="{E3F652A4-E32E-4E4D-A459-ED23B4A43F2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3" creationId="{8C15888F-06B8-44B1-8B20-A1EA67C1EBA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4" creationId="{BCF65CBD-5852-4631-96FD-AEC7E21CAC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5" creationId="{0D845FBD-2F12-4E98-A94F-FEAEF4B3A23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6" creationId="{FB31B787-0215-4655-8895-825161C7307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7" creationId="{AFA89A7F-AB88-41A7-8426-D4E61A6A94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0" creationId="{879DAC9A-4F30-4FA3-AC71-1AE92DE87AA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1" creationId="{3641A287-0AC2-44F8-B5A9-2F1F6E496D9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2" creationId="{7721B390-E111-49C8-9C7E-E6C735B449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3" creationId="{E9E471A9-20BF-43CA-9B1A-C2C724843C0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5" creationId="{16892141-26A3-4E4A-AAAA-917DFF378DC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6" creationId="{E80C6B75-C7BC-44A0-BE6B-A29DA6E62BC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7" creationId="{42D5CF3A-D9E9-44CF-A966-D111DD7F5B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8" creationId="{0E09851D-43C1-483E-BD10-4553C445893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9" creationId="{2531DDEE-7D43-457D-B48F-3B57ED10632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0" creationId="{22CACA94-D035-43ED-9BBF-A35E82C42AC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1" creationId="{AA1D2DA0-2FCE-4AC7-9FAD-C86ECD5F504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3" creationId="{8B04A58A-2B51-434D-BBEE-DAC4D21EF21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4" creationId="{DBD10E32-CE75-4237-ADD5-421997CA27F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5" creationId="{50615220-168D-41BD-B11E-E7881287D5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6" creationId="{A8D0773D-7984-4AE4-A69C-3740FF7CCE2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8" creationId="{DF473E15-19AF-4AC6-949B-D055107BD14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" creationId="{C55A3073-1122-4485-945A-7CB09648B8D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" creationId="{196BDB23-C1B8-4627-BBAC-D54641BB5BD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" creationId="{F0347C55-272D-428E-9B71-228FB607803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" creationId="{B0AD0DD9-0A4A-4E33-AA69-84F43409E0A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" creationId="{5190B188-B2E6-40D2-81CB-E0EA1AD0FCE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" creationId="{B4E52E52-30CC-4AF8-A5B1-7B50364F732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" creationId="{AE2B64A5-7E9D-4003-8B8D-8C9A62A728D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" creationId="{934D51B5-3E81-4779-8648-DFE3D0080DA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" creationId="{5BD220F7-CBEC-4D76-9D14-29E84535281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" creationId="{2F34F316-5F71-447B-9E6C-626A2B0220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" creationId="{0DC7AB6C-0C65-485F-804F-6E9C7B8238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" creationId="{53A4EAE2-CE0E-4084-B2F7-4181C465011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" creationId="{C0292151-26D1-4A15-B89C-09BE0A1D3D2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" creationId="{49547F2E-9413-4B51-B692-3EE1A60FE40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" creationId="{77968E86-AA7C-483A-BC02-156570B6417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" creationId="{409A2CD0-2F13-49E5-9638-C27999DC0CF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" creationId="{DAF3B6FB-F757-4E9A-B3DE-33484B8EBB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" creationId="{7151D59B-F05E-4DBF-BC79-4B6260AB691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" creationId="{9652820A-34D6-436E-A3B9-8EE90017B52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2" creationId="{2CA885D8-1D40-47D1-B67A-8E176A1C82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3" creationId="{125D2A3B-8413-4976-BF38-9F850394EFA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4" creationId="{2C401C01-C302-4B92-B1E3-9469FBCACE2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5" creationId="{328F24BA-8811-4032-9FE5-CB98A0E3B1A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6" creationId="{C05849A4-BB11-4099-8474-C77274D3071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7" creationId="{0FB13680-DB3A-4033-923B-C68F70FD2AC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8" creationId="{697762FA-08B4-464E-93EF-BE770C5CDE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1" creationId="{0364816B-81B6-4117-912D-303FA6DEAAD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2" creationId="{11D471EB-AE39-46A8-AB89-2435CB15549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4" creationId="{F6D12983-918D-4BA5-90E1-390E4A76340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5" creationId="{26A728CC-B67F-49B3-92FB-B503C78393F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7" creationId="{C054651F-385C-4546-AEBA-6B3EAEFFFBC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8" creationId="{069A61BA-F9BE-428B-B888-4DE73226F6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9" creationId="{995B9E22-DFB8-4558-857A-BE7F00F63D5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0" creationId="{9257AB9D-9426-430F-8F51-0FF73F358A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1" creationId="{E79D4781-EFC4-45AA-A5C9-8EBA390E5F6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2" creationId="{5E7C5827-C115-4A83-B848-2008742E81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3" creationId="{81FC409C-4C26-41FC-B42A-9F2CBB9446C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4" creationId="{7DE4BC98-0432-4241-91DF-F205170ED0F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5" creationId="{85C112ED-C783-4A28-8E89-66AFDA01DC4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6" creationId="{7F3BCA6B-1E33-4F9D-97BE-AF9DDB41D24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7" creationId="{CCB62A46-C9A0-4398-AED1-6D8DEA9AD67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8" creationId="{E55B40AB-AFE2-4DD6-88B8-F1AF61A0F84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9" creationId="{40FCEA82-BE1B-40A9-85A6-81B81060049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0" creationId="{DC82044C-3CA4-49A2-8DF5-F99A77E1F1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1" creationId="{489606B2-E392-4E34-93C5-DE0406F42F0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2" creationId="{05EF8859-E252-4D7F-92F0-1C3D97E068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3" creationId="{8448511D-9AEE-4967-81BD-22EEC2AF500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4" creationId="{0D3F0D38-372D-423F-9A1C-B1A3D20BFD0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5" creationId="{99C79282-86CA-45AD-9FD1-8EBFD66FECB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6" creationId="{7A1E9C43-1774-4672-9FCC-99373172E13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7" creationId="{12560EE4-4554-4C63-8ACB-5551FEFE5E6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8" creationId="{F630B7A4-5F89-43AA-A8F8-0C8536BB599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9" creationId="{6C46D09F-DA7E-41D1-9C65-E5CD514C9E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0" creationId="{5FDC94C8-45CE-4907-A9B6-A45A0B16FA2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1" creationId="{AF28B515-75A7-4B93-BEF8-98869D28D73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3" creationId="{535C8E59-2EB8-4AAB-BE27-CC382A64E6D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4" creationId="{9AF4692A-ECC3-4B48-B5CF-3389123557F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5" creationId="{88759F1D-7F07-41AC-82AF-3C802778957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6" creationId="{A77C10FD-9B28-4D74-8A08-2D4B7FECD0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7" creationId="{F75031E7-FC60-4D36-9A1D-4C0D4C988F7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8" creationId="{C1B2D48F-73F1-4327-9534-B8B737A92F3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9" creationId="{C7C0B5B4-FEE8-45A3-A746-1004C35E57B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0" creationId="{0576587C-A9D4-42FB-B6A8-6404797C1D6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1" creationId="{40FBC541-67DC-479D-B5E3-3A87B55C6A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2" creationId="{E7F399B6-9671-4CD6-805C-61F963186C8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3" creationId="{B84AE8BB-02BD-45F1-B3D8-1F17AE6DA07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4" creationId="{BD3E8B74-19D4-485A-804C-99BF6D5D655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5" creationId="{7B22FC0C-2911-4EB9-9597-A269D210C8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6" creationId="{9793B77E-E017-4768-ADC7-0200306761E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7" creationId="{5C4AB29C-1488-4402-B56C-6D084BB5C2F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8" creationId="{EF1AC5FF-AB61-4A01-8E08-494BC857126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9" creationId="{23025539-D1B2-4140-90D5-B5C00BE1EB1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0" creationId="{CB6867C2-51F1-4681-A6A9-8070ACE6191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1" creationId="{C6E45229-8F27-4F34-AFCA-FC347AEA784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2" creationId="{163E30BC-0FFD-4FC9-BC6F-8DEF23473FE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3" creationId="{543693C0-E2B4-4C71-BC4F-CA760319680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5" creationId="{608EF094-C110-4911-A40B-1BBBF3F250C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6" creationId="{0D34909C-AD89-41B1-A73A-35E77C01D8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7" creationId="{FBB43C31-FDE3-4205-9AC5-B39A6E1C463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8" creationId="{81705CB5-0478-4534-897B-9D99C85BE19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9" creationId="{801E9D44-FCF0-4EAA-A8F8-96C1E8CD69B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0" creationId="{FB93C43B-03F4-4AF0-995F-4DCDBBBC1E9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1" creationId="{881C797F-0139-4BED-838E-815E73E9238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2" creationId="{02E1F469-5935-482B-A423-A44B6E886F1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3" creationId="{2BE70C34-90E6-4184-948F-709E04066F6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4" creationId="{8D8D3F7F-B6AA-4733-B04E-77E931646F3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5" creationId="{03B30584-9A2A-473F-B73F-DEE36F819CE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6" creationId="{8DEA7CF1-DA56-4AD0-928F-E84BD0B6088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7" creationId="{DA330BB6-23DC-46C7-B2FE-198BC7022F4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8" creationId="{B448C7DB-2591-4A71-86AA-9845E27673C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9" creationId="{A5D3CF31-F728-471D-8508-5989DD76984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0" creationId="{43A90926-6633-437F-A924-577193C4D82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1" creationId="{FAB74F48-0D53-4716-ABAA-8E48FE0B7DA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2" creationId="{37822825-F63D-4B26-AA2A-F87862A14F8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3" creationId="{FB2859D4-DF23-4CFA-8135-3D5B48C523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4" creationId="{FE585B29-63DF-494A-8720-311F8DD1D42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5" creationId="{10CDE4AC-F955-4693-9497-045AA47B384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6" creationId="{E0AA00F7-6F4F-43AE-951D-77525555CB3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7" creationId="{078572FB-00EB-4205-AC66-A774661B96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8" creationId="{E72C110B-8CEE-4EB9-AD60-012A0F9953A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0" creationId="{E9E87BD8-11AD-4836-BA55-E97BA62DB86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1" creationId="{4237CDD7-7034-4E09-951B-9AD0BBD4D10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2" creationId="{DEDBC43D-9577-4412-9A92-B8ABE63FC5B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3" creationId="{C1FF7616-9201-462D-BE7A-BDE536820F0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4" creationId="{BC261F0F-5AC2-41C6-9F1C-B916FB8CE49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5" creationId="{9B86F318-A201-4E73-9CCF-7A3A7CA491E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6" creationId="{5CE54687-75E7-42A0-BE02-ACC2E5F78D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7" creationId="{3DC0750F-AC94-4A79-8C11-4B3D14DEA23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8" creationId="{6F3B0616-CF10-4FCA-87CF-0C92A81983A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9" creationId="{FE60D682-9BA9-483E-A506-56D71DDA72F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0" creationId="{53461FBA-0C54-4E79-8655-43F15189CCE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1" creationId="{DE66FB11-3A63-4F62-B3AD-9FCD90E5166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2" creationId="{07E67864-BC99-489F-953D-1E4F904BC84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4" creationId="{100BCAE8-51EA-4BFF-AA45-F6E97BFDD7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5" creationId="{DFC2335C-3D6A-4004-AD44-CD7DC677D6B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6" creationId="{961C5A11-5E31-4BBA-BE19-A0E3B5FD2AE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7" creationId="{EA1766E1-EB86-47BB-A70F-257C0A6904D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8" creationId="{6148F2C9-8572-4BCC-ADD9-50AB9F2FB51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9" creationId="{43B92D4B-755A-4E6B-B510-9F3B12C5E7E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0" creationId="{60F27FD9-57D1-4F65-93C2-533C6D103C7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1" creationId="{C6CC0569-98EF-41A5-B76D-1DC199DF69F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2" creationId="{50CEB0E5-0242-40BD-9B4B-E7B3C107BA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4" creationId="{CE8F9651-EE93-434C-9CF6-61A8799D111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5" creationId="{09D9692D-C766-44B2-B2CF-ADD5C8B8774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6" creationId="{DC047311-4FD0-4798-9542-F39644000CC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7" creationId="{87DCF284-8BA8-4E68-B73A-1F46AB93C32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8" creationId="{0D9FB333-2434-49F6-B228-1D1964F1C1A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9" creationId="{DE1E90B8-15DA-4BCB-A7B3-4BF729A5292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0" creationId="{0EA3326A-0A4D-4BA9-8BD3-C2537F2ED27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2" creationId="{2F48696E-69FA-42D9-B751-CA13AC7E47C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3" creationId="{804CC83D-399D-4756-ABC2-69ACA245FD4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4" creationId="{E2A642F6-9118-4EE6-959A-3081153FBF1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5" creationId="{31C037F1-F55B-48C4-9C62-E36B0DE051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6" creationId="{6E71D91D-54DE-489A-AE95-FAD59ABAF83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7" creationId="{BE9B9DF2-DB89-4BAB-B641-8AEA56C4E28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8" creationId="{3F7CA1D0-C68C-47B7-B56D-33741A5DE73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9" creationId="{58C7A6A2-CE87-4A7F-AE7B-4C7824EAFFF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0" creationId="{6FCB2713-AEA8-4F5F-BF02-7265B89A049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1" creationId="{7CB23985-87A9-446A-887B-2DC1405409D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2" creationId="{9FD5D1AE-52D4-4CC3-8D33-5150522C427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3" creationId="{159A7EFC-0EB4-4B0A-8EE1-59931F04D7A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4" creationId="{CAC71B4A-4A5B-434A-9B88-6E1344647DA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5" creationId="{9C20D4FE-A67C-4783-81BF-992F94F53A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6" creationId="{80455E07-EE96-423B-BBAF-9D3BAD72934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7" creationId="{8E2A62F0-9408-464C-9EC8-C5830213259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8" creationId="{00E2C831-61FB-4720-B9B9-362F5DF5DF4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9" creationId="{822249FC-7220-4CF2-BCA6-151CF5B90F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0" creationId="{681B4603-9637-43EF-A77E-513F4D52FE2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1" creationId="{083F2603-9C97-41EB-9A27-078BC997C2B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2" creationId="{A0765C6C-5CE2-44C5-BFE7-9EE685D2453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4" creationId="{DB07654E-786D-4527-8B7D-B8C9B90F8C5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5" creationId="{100F37CF-26EA-4C3C-8131-5881752E21E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6" creationId="{15935116-713F-4508-963C-E6C8F044BAA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7" creationId="{4A979175-365E-4CC8-B69F-15D819A75BD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8" creationId="{EACA7860-E6F7-4EC9-87C4-03012AB6238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9" creationId="{F2C8CF4E-05CB-4628-A245-4222106B031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0" creationId="{AC808C4C-1E9B-4970-A530-3D35FCCAA63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1" creationId="{77410085-BCEB-447B-A9DC-5DABEFFBC25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2" creationId="{76A21EF7-7579-4281-B689-4399230AD4A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3" creationId="{D7A8C002-D773-4BF6-BD25-12714968645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4" creationId="{4649B7E6-7C11-4DA9-B41B-5587CBD9608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5" creationId="{674E22E8-1761-401C-AA7E-1A74A9C28BF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6" creationId="{107F6784-CDE9-4BA2-BD39-FF39E26FFDD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7" creationId="{1895993E-47CC-4FB5-BFC9-6AB844B31D4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8" creationId="{0E0D98F6-1E42-43DB-A072-15335D9D4DA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9" creationId="{47C5B256-5FE8-409C-BE23-CA58B5DA153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0" creationId="{A5F9D5DA-1CC7-4149-87A5-095006DA8A6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1" creationId="{C38F86C2-D358-4B8C-B6F7-11199CF7FB7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2" creationId="{A592EB3D-25A5-421F-816B-51114BB3FDA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3" creationId="{7429A677-5418-4B22-9485-32B10C0E57C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4" creationId="{A00F46B2-2A36-463B-816C-227CE0B9711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5" creationId="{9A5AADC4-41D2-402E-8193-F5D6CECE1F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6" creationId="{95400111-52C2-40ED-B789-539D82E1CD8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9" creationId="{88A6E1B2-BED1-4B97-B5AA-303E3413168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0" creationId="{14838079-3CD5-43C6-ADCD-430097DE67D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1" creationId="{FA17D60E-FD55-4D59-A50E-DEE80BFD75A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2" creationId="{2B7E2D42-FA72-4D76-95C7-6EB44FD96D5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3" creationId="{3406C039-A32D-4D2D-AA0D-70D4200AC34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4" creationId="{FB3F16CA-468E-4F56-9AD2-EA874338B4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5" creationId="{C70D44EA-F4DF-413F-97DF-724B212C21F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7" creationId="{1F045285-BA63-4C62-962C-4A9E64FE5FC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8" creationId="{0A89B330-ADC1-461F-9A31-F7B9634AAE5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9" creationId="{FF6494DB-0FE3-4EDC-B97D-D08D4FC4AE5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0" creationId="{CF71FA3F-F97F-4CDF-A0EB-792DD7C20A6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1" creationId="{6F142EC4-F299-4FDC-ACCE-22E98447F6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2" creationId="{CEC39AC3-D577-424A-8910-BC33FE1588C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3" creationId="{15973F28-0A8D-45B4-8085-59267112083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6" creationId="{65A5074C-6BC1-43D9-BE48-7B9771D30B8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7" creationId="{E705AB08-C797-4AA5-8929-4C02A006745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8" creationId="{8E021E24-1876-4D74-9E1D-D250DC7D5DF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9" creationId="{73A62C88-CA7E-4108-888D-0164DD14C9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0" creationId="{40382292-DB37-4ABC-9A03-E97794B0586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1" creationId="{C04E0AA4-4F87-4635-A855-A3FC518FACB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2" creationId="{B9669F72-B60B-4B56-B306-1ECDE9E15DD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3" creationId="{2359841D-E117-4A50-A85F-6D146CA1097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4" creationId="{A05AAF7B-0EE1-4F4A-B9FC-3B3E33BEAA4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5" creationId="{EA133A3C-5A3F-4D32-922B-EAA0A63602B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6" creationId="{54C812E2-D974-4D0E-89B3-4B1E50D8FE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7" creationId="{188E2002-430E-47C1-A20C-6BBDA6B050E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9" creationId="{7245660C-B53E-40DE-B400-D292838DCC8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0" creationId="{4BE49148-5FAE-417B-A66B-6A47F39FDBC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1" creationId="{0E800419-5124-4EA0-A545-8ADE6ECE6AB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2" creationId="{C666A3A5-537D-4117-98D0-ED09741FBAE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3" creationId="{C2BC03F1-75EE-4F6B-9A52-0365420C07C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4" creationId="{366BFE11-55C7-4B7D-84A4-82D420912B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5" creationId="{1A927616-2AD1-4756-8736-1B18E54C031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6" creationId="{12553655-317F-4A4D-BEB0-60B948CA6CD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7" creationId="{3550188B-D754-40A1-B400-407F93FFAAD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8" creationId="{1745679B-001F-4BF2-ABDE-0F168C01632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9" creationId="{CFA4845F-E1BF-420C-9FED-20F1054EEC2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0" creationId="{4BC1C765-3444-4C7A-97DA-6928943CED9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1" creationId="{5FB03D93-1B83-466C-8310-B8C5502C471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2" creationId="{0480E10B-5794-4C46-9684-DB47C5B7F7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3" creationId="{F7A1798E-ECF0-4CD9-9CEB-595FA656A22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4" creationId="{A9FEB5DF-847B-42DB-8902-A7721B8F34D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5" creationId="{FDA208DB-1FBB-4D98-ACB0-32FBAB418C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6" creationId="{1350C57A-4C28-4DA1-896D-1EFFD540B7C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7" creationId="{E94949A3-B5DC-4AB6-8D2F-64D078EFF62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8" creationId="{899CA0F7-C973-414D-BD6F-30E392D3257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9" creationId="{DB6E5C77-D50E-49D8-AE28-12F077238E4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0" creationId="{B1247361-114B-4E6E-A7F8-DA9C80347DB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1" creationId="{6C989BE7-B355-4531-8BF9-34E7C6BB6A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2" creationId="{670039FF-CB0E-440A-8555-1069870218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3" creationId="{4D0D34B8-D408-496E-86F8-327EE10B292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5" creationId="{BC16C5B2-C71B-40CF-B42E-4652A2A2962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6" creationId="{912D8C4C-0DAE-46EE-B13D-61391C0EEE9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7" creationId="{D54A239B-EFC0-4DF1-8450-360D8BF0456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8" creationId="{9D31895C-EFC0-4A9C-9192-6771FBAF382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9" creationId="{7269C246-946A-4087-B157-6139F435A9E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0" creationId="{CCC50C9E-69FA-44D5-AD2C-CC417140999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1" creationId="{DCDF68BD-384D-4149-BF9C-2F48E20975A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2" creationId="{3C918FE7-BB8C-4B46-A1DC-20B7F1F35BB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3" creationId="{6792A305-A4E0-46F9-B007-B54BDBA007A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4" creationId="{08535186-3F94-44A2-BFD6-7066E35B7CE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5" creationId="{0D87543F-A250-4D0F-B415-D92B2ED2A01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6" creationId="{05022565-2653-4937-B90A-FC9D7262A9B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7" creationId="{884E5D44-0963-4964-AA51-484DBC3F1A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8" creationId="{D4FC7318-2A78-48EE-AF10-793472AA3A5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9" creationId="{35735F8B-1C1C-4790-A88A-DCB1D3AA50E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0" creationId="{8F09125E-8D58-4FDD-85EE-C140B164DA0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2" creationId="{A096C957-BFA1-4EA5-AC73-C40A429A00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3" creationId="{DAB298C9-7485-4FF3-9AE1-736E872CCBE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4" creationId="{D32734A8-BCE6-4AA6-A7A9-1162D76378E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5" creationId="{C91B9D4D-FC63-4731-82EB-353EB6A56FC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6" creationId="{DE3D036C-1F00-4509-9F42-96765FF90E8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7" creationId="{76DEC20B-EF9D-4B39-8AF3-D8B0E4D695E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8" creationId="{28F93788-74D1-40AE-896F-759ACC5402B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9" creationId="{E85853BE-7470-4D61-B6EA-BE516A83CD2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0" creationId="{33068DF5-26A6-49FC-A819-6EFEBD81951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1" creationId="{223562C3-EC85-4F51-B0DD-206C99BDF00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2" creationId="{16ACF3A7-E397-4F0F-806A-44B07E48B41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3" creationId="{EF9EF83A-C499-4E2B-B793-6BA664221CD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4" creationId="{E2D3D0C8-8670-41E3-B54A-2A64CF8B04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5" creationId="{4AA94991-A7EB-4B22-BE5A-ECE03402425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6" creationId="{6A4385F1-34A8-44AF-9ADA-7ACFCB447B2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7" creationId="{593B7402-A9E9-47E7-A203-287D9300F99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8" creationId="{7CA89780-49DD-464D-B648-7E3E204FE0F3}"/>
          </ac:spMkLst>
        </pc:spChg>
        <pc:spChg chg="mod">
          <ac:chgData name="One Skill" userId="8d49c830ac36a521" providerId="LiveId" clId="{108620F3-7C9B-4B7B-BDB5-71800E3BB158}" dt="2021-04-13T14:19:24.285" v="169" actId="207"/>
          <ac:spMkLst>
            <pc:docMk/>
            <pc:sldMk cId="1296264056" sldId="354"/>
            <ac:spMk id="319" creationId="{9BC4A8A5-2479-401C-9BC7-8793D5BA08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2" creationId="{2FC6DBC1-94C5-41D9-8101-D3DBD60502C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3" creationId="{BB61E745-077E-4204-9776-882303F520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4" creationId="{108C7B68-F68E-41DC-B814-FE56E600E69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5" creationId="{B355138A-A705-45D5-8E7B-DA2A1028159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6" creationId="{2270FA92-405D-4928-8C17-51310D77B09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7" creationId="{D26F14A1-47C7-4828-BD5D-971AA821553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8" creationId="{1B3F947C-D456-42A6-9C0D-9C92757A401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9" creationId="{AE856E34-D21E-44C0-99D4-5CCF0CC3AD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1" creationId="{3BB2BDDA-23D0-40D8-A5BE-7CAB9B71D9C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2" creationId="{02E761DA-32A0-440F-823C-485E46EA569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3" creationId="{66BD34D2-A506-40FF-A9F2-F72EAF30E5A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4" creationId="{707C6747-9480-46EA-9BEA-D5B95CA7DAB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5" creationId="{6D1AAD5F-0FB0-48F6-B0F4-29A98E7B2F5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6" creationId="{56468477-F2BD-4480-B0C4-A64F138B4C5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8" creationId="{6AEE88DB-8E30-4D6C-9474-2FB4D213144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9" creationId="{FBAA0864-D24E-44DA-87B6-D0F50B2F8319}"/>
          </ac:spMkLst>
        </pc:spChg>
        <pc:spChg chg="mod">
          <ac:chgData name="One Skill" userId="8d49c830ac36a521" providerId="LiveId" clId="{108620F3-7C9B-4B7B-BDB5-71800E3BB158}" dt="2021-04-13T14:19:43.984" v="173" actId="207"/>
          <ac:spMkLst>
            <pc:docMk/>
            <pc:sldMk cId="1296264056" sldId="354"/>
            <ac:spMk id="340" creationId="{87084E2F-B913-458A-AA42-29000466C9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1" creationId="{67654C9A-F5DF-4BDF-B98E-3888A1F45EC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2" creationId="{37A39677-9E31-4F63-9BD8-F57B34B97D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3" creationId="{FA3C864B-54CF-4A6A-A6C7-E0469C1C9E8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4" creationId="{419578E5-F2EF-4B08-9A14-A4B0532A690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5" creationId="{920FB6C0-2A0F-49AF-B562-DD115A9D5B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6" creationId="{AD9FC6E9-43E0-4D2A-B89B-5990D92DDEA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7" creationId="{A72C0AF3-B62A-4FF1-A154-36C8574ABE09}"/>
          </ac:spMkLst>
        </pc:spChg>
        <pc:spChg chg="mod">
          <ac:chgData name="One Skill" userId="8d49c830ac36a521" providerId="LiveId" clId="{108620F3-7C9B-4B7B-BDB5-71800E3BB158}" dt="2021-04-13T14:19:48.219" v="175" actId="207"/>
          <ac:spMkLst>
            <pc:docMk/>
            <pc:sldMk cId="1296264056" sldId="354"/>
            <ac:spMk id="348" creationId="{31F9A772-B174-4FE8-BA6F-6BF5DB762A9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9" creationId="{C4F58C28-B920-49B2-B360-A96C0085B82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0" creationId="{5322FB62-F4D7-4BFD-B616-56E1BD06F5C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1" creationId="{C72A5236-86FD-48BB-816E-0D82D9BFF0E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2" creationId="{D0F83E7D-C531-4705-B2EF-83892E75AC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3" creationId="{5F4DAC1C-6C3D-45F6-A955-82D7AA5FCB9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4" creationId="{C47BC892-B425-43B0-A5A7-6D5E98677F7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5" creationId="{D4BAD4DE-8277-4DEB-8E11-D52829A5B82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6" creationId="{352D004C-38BB-4DFB-BCAA-D03F4D32841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7" creationId="{2FCA61BE-F720-4268-BECD-391A068ABFF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9" creationId="{72793B36-4D26-4112-B92A-F27420531CB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0" creationId="{E8562408-A083-4AE5-AE73-F2D3176C72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1" creationId="{F893AFA5-F380-436C-8487-8AE28DC7F3D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2" creationId="{45D060AE-3C52-4047-91BB-EB68DBA3B99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3" creationId="{0D455243-DB8D-4DE9-B89D-A75352E6AD7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4" creationId="{776EBA73-B946-4F9A-8734-ADE950CD57A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5" creationId="{CB093627-678F-48B4-B884-F9248C2C8B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6" creationId="{1C99FC1C-698E-4F89-819C-5F57EB13E4B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7" creationId="{270CBAB1-26BB-4FC1-90B1-76C8456FC96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8" creationId="{4FE86879-D0C2-4FD9-A7D3-BFC9EECA698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9" creationId="{808D2B72-372A-47FA-93D0-3B4F6D944A2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0" creationId="{306D99AC-018B-46ED-9A8A-97E30DE059A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2" creationId="{44B29363-8E46-4699-AAFB-B96885EEF26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3" creationId="{23FC52F0-F03C-4DF0-938F-AFFF5731B7A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4" creationId="{04232E65-4819-4F43-89C4-0C7AA2BAA56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5" creationId="{D8F4FAB2-61A0-4C62-97F3-83C7D35E953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6" creationId="{BBD5319C-CF0A-4FC2-92EA-3F5B825C4E8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7" creationId="{2712739B-08D3-4B29-BA5D-C68EDEC426B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8" creationId="{1CEDF366-21C7-4A47-A544-EE14DF849FA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9" creationId="{2A9715D2-CB92-412D-A766-85FFB8EF74C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0" creationId="{60FFEE8C-92E0-477F-BE33-C41D0E435E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1" creationId="{D8F22964-6109-4CEC-9AE9-78BFEFBDAA2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2" creationId="{9745352B-841E-42F2-8AC2-D89C8DAF792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3" creationId="{BF51120F-B641-4F72-974C-5AC9AAF36BF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4" creationId="{656F6745-5E0E-4043-BFB7-A3445DFBC40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5" creationId="{FC0F266D-D8C4-41F6-ABBE-5CD4064897E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6" creationId="{20019A3E-653A-4150-A79F-546FF80A238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7" creationId="{1BEB7898-4EF0-4631-9B5B-5902ACF91CF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8" creationId="{58A84770-6EE0-41C0-B7C9-17742DA48C5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9" creationId="{3F021668-8E2F-4B80-9314-47C0B82D6A6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0" creationId="{99801CA1-949B-42CC-992B-28F427A5063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1" creationId="{CE295572-4D15-489D-B139-DDED9A035C2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2" creationId="{56DF2F46-AFF6-406E-A6F0-5A2EF2368C4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3" creationId="{15889E46-AB62-40D1-B454-560E1907185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4" creationId="{99D91A4C-23BA-46DA-836D-06F3631F4F4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5" creationId="{0A085BD2-7853-4BDA-B6A7-38208ADB1E4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6" creationId="{6EB59641-6527-474F-A96F-0F37C11A454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7" creationId="{53E03165-8991-4BAA-8AD3-1E04667F997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8" creationId="{470AA202-1B30-410E-9D79-B0DA77BD728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9" creationId="{ABC84578-B268-4371-9EA6-42E49DEEC54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0" creationId="{1366C27C-68A5-4B1C-B26E-1C81EC3229B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1" creationId="{2BB29212-3615-46D3-8328-3CB9A178010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2" creationId="{142769B1-9201-4F47-AA7B-73BAD00AA86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3" creationId="{B177D5E3-FBDB-44F8-A3FB-58C3DAE6B91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4" creationId="{04F6F632-C25D-4F4E-BAF1-808CE77FF4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5" creationId="{B1C4B79B-F96A-42E9-B55A-4E903BE6C73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6" creationId="{089D153E-4FC9-48CF-B7E7-20E14CAE743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7" creationId="{F405FC25-FEDE-4054-B6CC-D1420489D3E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8" creationId="{54867334-1CB6-47C1-95F0-29754B66131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9" creationId="{B2A496F5-DA5A-4418-B061-DACE6C31146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0" creationId="{B844ECE7-4FF2-47E1-96E5-576D3EBD734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1" creationId="{F3E35B30-6DCE-458D-80DC-1D5882DEB26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2" creationId="{293D3215-CBFF-427C-8F55-FC8246499C0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3" creationId="{97B2FC39-3382-4CEE-8A2C-34025723C3E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4" creationId="{13086D3B-34F4-47C5-99C7-5431A81662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5" creationId="{732212B5-C7FA-40C7-B616-754EE31F173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6" creationId="{F319C8C4-0061-4403-943B-ABFF8544AD7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7" creationId="{9326F3E7-5EE6-47E6-8AC7-ADD4C8FD33A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8" creationId="{86AA3ABF-F7B7-47D0-9749-365A776FB51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9" creationId="{0C332943-2017-4832-AD93-34F1C63202E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0" creationId="{2AAEBEFD-2DA6-41A7-9B2D-18CAB73DC87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1" creationId="{5C11A44E-E657-49FB-AB47-58B063D8C11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2" creationId="{9BEF1977-51E2-4459-9510-60D59AAD93F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3" creationId="{724457A2-CD04-40F0-ACE8-DB5DB8F9DA4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4" creationId="{3A0C405C-3046-41F8-818F-22464E25939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5" creationId="{4AB73ED6-E20D-4E61-A025-686450D8AA3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6" creationId="{EB868D84-D169-4A59-8DA2-7F7457185BE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7" creationId="{5F35B0AC-09D7-4655-B0AE-C1894693D6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8" creationId="{CD793CE9-5F55-4FC5-8AEC-0DCE977C2DF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9" creationId="{165CF71A-5871-4454-9B99-4166E36B154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0" creationId="{7CE74443-5427-4023-A432-13349987EF0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1" creationId="{848B45C9-42AB-44B5-82A9-84CC7A215F3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2" creationId="{00ABE860-843D-4E09-8C47-97C7DC3D427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3" creationId="{31900FC5-E83C-413D-A920-C7D99C89455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4" creationId="{39C5C61C-42B7-48C7-839C-ECB5A14A5A4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5" creationId="{8A2188C7-7206-46AC-B19F-5CE11860CA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6" creationId="{5CAFDA0E-59D5-49FF-A789-B267986226D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7" creationId="{D54CEE53-31BD-4064-A7AA-B8B51E07316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8" creationId="{BCB70365-99DB-42D1-9240-67DB2ABB5B0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9" creationId="{BEF31862-AFD4-48D3-9A3A-97F548F5D2D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0" creationId="{961C5FFC-53E5-4FBC-BC66-603B37DF6B3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1" creationId="{8A04F599-4190-4B41-9182-6D475742E7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2" creationId="{480C0299-D97D-4F73-AC32-185636EE270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3" creationId="{DD1921BF-F912-4D4F-BEF7-9592E0B9A83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4" creationId="{60242E73-F5D3-45A7-8C51-881E42341D8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5" creationId="{CCD0F860-6964-456F-8D30-7A3B55E20D3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6" creationId="{65D4DFC6-0C3E-4578-889A-D50493930C8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7" creationId="{532B9BED-D2E5-42EC-A776-EC474CF598B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8" creationId="{00FCCA90-9D1A-4CF4-ADFA-F9DDAD7AB23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9" creationId="{2531F074-BB2A-4052-B140-BF144A17C06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0" creationId="{C06EEB19-97CF-4BB4-8522-064C1668266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1" creationId="{78724469-5739-424E-8669-E98F0C6DCD5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2" creationId="{71CA166A-1C41-41F9-8B70-C20B2F4142F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3" creationId="{B0C836D9-C71E-4A9F-A401-FE5C9AE8711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5" creationId="{D490D2F2-99A1-4363-B4EB-B6BE817F65D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7" creationId="{4AD762DF-A2EE-43B7-AED3-2798F52053E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8" creationId="{632F2051-95CF-46CC-ADA0-47B32394395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9" creationId="{46BD1299-1F74-43C7-9C7C-4607D2B2791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0" creationId="{8A1A1D63-094E-464C-BDB0-0E1EE3D9D82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1" creationId="{B6965C3F-7486-445E-81E2-10F2F3EDA18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2" creationId="{4A49701B-BBFA-4443-9D35-23F5C44DEB2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3" creationId="{174A763C-D360-44CA-A552-8B8AE2FE38F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4" creationId="{D2445381-ED02-4973-9335-8E4B790C8AE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5" creationId="{8DAE5ECF-D0C7-465E-88CB-E71984EF377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6" creationId="{43D9CDB2-CA72-4490-B6A2-366AEC8183E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7" creationId="{BE273387-16B4-4BA2-AF46-4E03E9FF01A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8" creationId="{0CE91C56-0BFC-4567-99BC-3AF4B9B494F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9" creationId="{77878544-7DA4-4EA3-8F12-4B1D0663E8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0" creationId="{91C7D0EF-027B-4697-A946-7DE00179B71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1" creationId="{DA0BA907-176B-4878-A2B9-4EB416B6FB7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2" creationId="{05A8873B-49E5-40B7-99B3-E5175955D88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3" creationId="{2D1D3C15-133A-473A-BACA-EA40295B3F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4" creationId="{753E39B9-C633-4881-BB80-ABC1F8EF794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5" creationId="{E0BF2887-EEC9-48EF-955A-EDAC5BFA252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6" creationId="{8F198D27-94E0-48A1-9679-CBF451A2177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7" creationId="{484172A8-381E-4A90-93B0-E4C08E82DF1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8" creationId="{98145BF1-C194-4963-8E2F-53CC9C496DC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0" creationId="{570EAA52-DF94-46DD-905E-7E14A7B7C5D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1" creationId="{DBBDCBF5-63BF-4B74-8EB0-7CFD08EE78C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2" creationId="{C3646F32-5823-4EB9-B45F-0D7A626E080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3" creationId="{0A3EAE7F-5ABD-441C-A7B9-2A52FAD6277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4" creationId="{716E1A9C-45CA-4CB9-8DE0-5D341E9A0BF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5" creationId="{C330EB8F-D71A-486C-90D2-4E0D498FDC2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6" creationId="{7F17B224-4E4F-434A-BE6F-2A5B2B838D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7" creationId="{86497A40-264C-472F-9720-FF8F0A1E4B5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8" creationId="{2D0EB903-3BA8-44AD-8239-FF8BDC5D6D9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9" creationId="{FEA514CA-BC90-4F4F-A222-1B676541779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0" creationId="{02FCAAA9-1B4D-49F9-8A5A-396443BB64C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2" creationId="{918F15BB-EF1B-4888-929B-E85BD256C5D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4" creationId="{172CDDEE-DC49-4FEB-90EE-648E66FC14F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5" creationId="{34554DFF-C487-479F-895D-F3ACF16716B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6" creationId="{DB594EFF-2983-4035-9B47-5AF2CED6A4A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7" creationId="{BAF9C61C-D972-4C94-AD8F-05E6E40106A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8" creationId="{95D271D6-E9BB-4836-BD1C-79A78AB2C9D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9" creationId="{F8497C72-89A6-4BF6-80F5-9FF9CC5BD1A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0" creationId="{683307B8-8BA3-40B7-A36E-99977E868B4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1" creationId="{6ED3501A-C787-4B7A-9E47-AA93734ED3B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2" creationId="{82D7F159-A784-4E6C-BB7D-AAAAD287EE8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3" creationId="{65D1FAB5-FB4E-41E5-AE92-5492F9AEA37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5" creationId="{996583B3-1C54-4303-A4AC-A2A12391D73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7" creationId="{E0F4CBEF-7014-4B8E-9B76-071AC31DDB4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8" creationId="{F2F61289-D8FF-4567-93BD-91688EF239B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9" creationId="{BC2ADEE7-4138-402B-B279-354A17A6E72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0" creationId="{A47C3743-E548-4C1F-9C62-404923E3927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1" creationId="{54D370D3-11D6-46F2-948D-E6171336F81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2" creationId="{9975AAFC-38CF-49E8-8A84-92044B4381F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3" creationId="{E5676391-1A73-4805-A116-297D26D573E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4" creationId="{60ECCB69-F96A-4D37-9815-192EE29F458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5" creationId="{7EC05743-BA68-4221-A421-F564890E1F9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6" creationId="{8BBFF9A2-3484-48B7-B91F-6FD798A7E50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7" creationId="{73AC13BA-74CC-4AC1-8061-EDE1C8CFF34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8" creationId="{14FBA793-A266-470E-B231-1AD9B564D62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9" creationId="{583FA82D-F58B-4351-AF25-42068E8D009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0" creationId="{510DA2F8-3530-4879-BE27-50906D6E381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1" creationId="{4D127942-4B04-40D9-BE67-CC4B887E806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2" creationId="{A788247E-69EB-4737-9DC5-8C8DA0D8097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3" creationId="{102203A5-2CB4-4C0A-8F66-98363517EBB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5" creationId="{EE9354BA-C067-4DD2-8041-F8EC9FBB616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6" creationId="{0684206E-BAF6-4B15-AC90-4F9635CF1EA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7" creationId="{DFCAC7B8-56A0-43E4-A947-65D36DCB97C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8" creationId="{3D7C408C-1CD8-40D4-8901-EA6F6BBC061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0" creationId="{E7DE4FF6-9B58-4306-A0C6-F0030AF489E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1" creationId="{82661649-682E-4369-8025-30D2658BBC4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2" creationId="{21CC2E06-F63D-4CB9-95FE-462BC98A0E5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3" creationId="{97EA02C4-596B-42E9-9198-FFB5CF7203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4" creationId="{C9440C00-9BEC-4CE4-8796-A377EDC4AA4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5" creationId="{091CDFE6-4279-4B0F-8B72-B2623A581F5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6" creationId="{B5E5AA69-420A-49F9-8543-BE9BEC0A4D2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7" creationId="{B3E4C4B7-93C7-4F2F-939C-8D716C2C39C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8" creationId="{6C29865D-5C5B-4931-87AF-F9744C4B785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9" creationId="{CFB8DAB3-35CB-42EE-8B7A-04FB6E75EDC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0" creationId="{62E380C0-57D2-4E95-ABEA-86EA0270FB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1" creationId="{8FFD8C88-CA65-4892-B7C1-F203E80741E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2" creationId="{D79B9A8A-29FE-4F22-9612-98929FB9D4B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3" creationId="{81591020-C4E0-4C2B-8619-5BA7861A173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4" creationId="{C6B77AF6-6C28-4A50-B4E1-461A515E3E7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5" creationId="{78C94FFC-015E-4C19-9FD3-7A95F83BE58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6" creationId="{2D83CBF8-2A1C-47AE-89C0-FECA2006414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7" creationId="{C108BC9B-EEC4-4469-B258-F604908B555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8" creationId="{944B31FE-65A7-4610-89DB-E2E6389DD71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9" creationId="{7B662A45-B8D1-426D-BAB3-22AF1045B25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0" creationId="{69AB3863-87A1-454F-BEDF-4AAD75A4629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1" creationId="{9F070204-BEFF-4343-A13F-9DAC5A8D5D8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2" creationId="{F7B885A7-573B-4E30-AA6D-3CD46A9C529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3" creationId="{7897F68F-1600-48BB-A0B7-25BD9B941B1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4" creationId="{612EA700-4CD2-4E6E-B476-FF8BFEC55E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5" creationId="{D96FB46B-7D9F-4338-B386-DA4AF9B534D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6" creationId="{BA29436B-B824-4FAA-953F-140DB2DFDEC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7" creationId="{CF7F60E8-C8E3-4D7B-8F46-4591E83BA91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8" creationId="{FC29CF85-E532-4352-8CC4-FB0BD6EE0AB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9" creationId="{852E5F83-B1DA-421D-BEDE-2B6B766F4AE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0" creationId="{8968E2D9-7367-43F7-80B0-6477587A890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1" creationId="{5B774AAB-0095-4858-A27C-89226B5F10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2" creationId="{E8BC3F2A-7AE1-4A3A-93EC-09B34CB4E21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3" creationId="{688C51D7-0799-4A5D-9A2A-3237156C488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4" creationId="{D2553DEC-A3C4-4803-B55E-8A5B1B6BA4F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5" creationId="{533E9F9E-88F6-445A-A7E0-6CAAB320601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6" creationId="{08597E48-E82A-4065-8DBA-F2EFBE4C9EE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7" creationId="{9AD27ADA-29C4-4383-AADF-AF4098CF7A0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8" creationId="{06F31D99-3EF1-4614-A52E-13026CFA94D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9" creationId="{A3327DDD-71CD-4129-8470-EB800ABB69B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0" creationId="{7250D7B6-E46A-484D-AA86-719283D77C8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1" creationId="{BEB5A847-86C3-4659-9986-AAA31C4280D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3" creationId="{78C413B1-DE7C-4E58-BD9B-18B0809CAD9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4" creationId="{E17AD51F-5860-403A-BFD9-E0AD35CF440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5" creationId="{5E20FA09-55F4-4C39-9165-F8C22CD538F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6" creationId="{2ECC7FD9-AFA4-4339-9BF9-8357EF16825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7" creationId="{524693F3-4401-4C77-8FD1-15800C8D572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8" creationId="{82FDCD6F-634D-4D43-AEBD-B3DCAA7FCBD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9" creationId="{812FCFB6-A3F3-4BFC-ACBD-0AEEEDAFB7D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0" creationId="{E307D450-B20D-4CB2-8F8C-A17BDE19AF4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1" creationId="{7E4D46CD-F1FA-40F7-A66E-E546C6435E6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2" creationId="{9EC874D5-ED9C-4E3E-A737-621BCC251B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3" creationId="{21B732DE-ADFF-44A7-8FEB-888D526C99D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6" creationId="{C6E1C034-2620-4773-8027-819A014ED4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7" creationId="{789744C7-017B-4B16-A971-5E64FB83BC8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8" creationId="{662A682B-6593-4A6B-A946-BF1B00216F3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9" creationId="{C2901B33-E281-471E-8A25-8E33A68995E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0" creationId="{C210A266-57DC-4892-9FA2-5611902D728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1" creationId="{E20D45B6-2BAD-40F0-9D5C-F243AB803B7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2" creationId="{A2087CDE-8B72-4F46-AF18-8E860F65644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3" creationId="{B806891D-2B67-4C50-BB1B-600B9D6A73C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4" creationId="{99E8CC74-7227-4B2B-823B-AA7180810D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5" creationId="{847F7E03-A8B6-4B4F-810B-B3F9517FF77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6" creationId="{E8FF0CC2-A0A7-4882-B30B-B73E39B6759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7" creationId="{E3F68804-B885-4365-98AA-7DCEE5771E7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8" creationId="{40004366-D288-43D8-9B21-60DF3E86A0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9" creationId="{64DCDD93-5AF0-44FA-A0E4-F07608E9C74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0" creationId="{23B7F5F3-A96A-4DBA-8ED1-9DED13280CE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1" creationId="{92F95248-7A8D-4E91-83FF-E64AE26AF6F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2" creationId="{327F6BCC-6CBE-43A0-B891-3604BB37366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3" creationId="{BC4FB75C-5386-43C9-88A9-11B780484B8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5" creationId="{F31C20FB-718B-4549-9A53-E76E2105B2D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6" creationId="{2C58776A-3E0A-4749-95A2-4520B35C85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7" creationId="{DEDE209B-A6EE-4667-929A-2F1D05E0C89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8" creationId="{DFBF4DB8-C5D6-4B02-875A-8F3B41F982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9" creationId="{8D308018-B34F-4240-B8C9-140B412F0D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0" creationId="{F5905462-C860-47DB-99AD-0A8170CDD9F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1" creationId="{661DDB62-E53C-47CA-94F3-414690C630F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2" creationId="{2018CC6D-C885-41AA-8D05-9D2A7CACA761}"/>
          </ac:spMkLst>
        </pc:spChg>
        <pc:spChg chg="mod">
          <ac:chgData name="One Skill" userId="8d49c830ac36a521" providerId="LiveId" clId="{108620F3-7C9B-4B7B-BDB5-71800E3BB158}" dt="2021-04-13T14:19:33.071" v="171" actId="207"/>
          <ac:spMkLst>
            <pc:docMk/>
            <pc:sldMk cId="1296264056" sldId="354"/>
            <ac:spMk id="613" creationId="{1B1ECF3C-53D6-4631-A532-C8F672FCEA0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4" creationId="{D9DF1431-D4FD-451F-83C8-C20EC8D13D2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5" creationId="{441F3CF3-B24F-48BF-8B8D-16F42D8951B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6" creationId="{C64334B0-9066-4271-BBBC-BB6F94B82A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7" creationId="{0E9A2231-2194-4313-BFCF-2CC7A63C3B2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8" creationId="{CE14FAB0-CF1A-4564-8854-88FC98336312}"/>
          </ac:spMkLst>
        </pc:spChg>
        <pc:spChg chg="mod">
          <ac:chgData name="One Skill" userId="8d49c830ac36a521" providerId="LiveId" clId="{108620F3-7C9B-4B7B-BDB5-71800E3BB158}" dt="2021-04-13T14:19:59.904" v="177" actId="207"/>
          <ac:spMkLst>
            <pc:docMk/>
            <pc:sldMk cId="1296264056" sldId="354"/>
            <ac:spMk id="619" creationId="{83981ADC-83C8-401D-9354-83AEF2A658C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0" creationId="{8CC07100-83A2-4812-B415-18B5DE53CB2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2" creationId="{F398E6BD-DA55-4E1E-8BDD-FAF17680D18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3" creationId="{80F93724-06A1-4F78-8CB4-FBE29BF3EA0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4" creationId="{F995C027-9A96-4107-BDB0-AC2D1F26551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5" creationId="{4DE72EFE-B0A2-4EC1-B512-55A4722AED8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8" creationId="{1BE30A52-9BDD-40BC-B067-1249D3B87F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9" creationId="{254EEDCB-660A-417E-8A1F-81AC7BAD5A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1" creationId="{3369D0B3-36C8-4919-91AE-43E4A3959EF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2" creationId="{27FCCA81-F461-445E-8986-9335C7BA955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4" creationId="{AE03A207-F05F-4252-BD8F-3E32D740C98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5" creationId="{154EB756-B540-406A-88AA-D58567A8561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6" creationId="{0331977E-6F05-4E49-96EA-3D753E9580F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7" creationId="{4648ADD1-71FA-4462-92EB-D8D776AD26C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8" creationId="{BAC3B33D-29E7-49D6-B442-49646F22C70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9" creationId="{CEC29BA7-3412-4B0D-8FF7-EEFB69FE0FB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0" creationId="{B21D4E70-1927-4383-AA8F-50101EE2053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1" creationId="{0F4CCC4A-2A1E-4510-91F9-51C7AA3552C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2" creationId="{AE5607D1-4046-435C-A16F-E39C09A7A3F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3" creationId="{3196C499-F973-488F-A83D-9C95EC813A3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4" creationId="{09D23487-4C8E-49CB-B61F-A37888118E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5" creationId="{1F65FE9B-135B-4708-93FB-FD32FB5E56E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6" creationId="{D27D9F5D-1167-4A68-BBC3-B8E1366EDC2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7" creationId="{7C4E4188-6827-430B-A4D6-29A4CA9AEF1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8" creationId="{57408E34-D4F8-4ED9-AEB2-4E46814D16E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9" creationId="{66A30E84-4E4D-4209-A94D-F053411506B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0" creationId="{78B96DEB-E6AB-41C6-9DFD-B67105CA921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1" creationId="{7F4048C7-5977-4E20-873D-51AE385D5E6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2" creationId="{978378E5-E844-4CF1-A63A-94457FC0413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3" creationId="{08D5DAF2-05DC-4BE1-AEE3-29374F1C33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4" creationId="{435992B5-844D-43CA-AA42-ED4D3175F44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5" creationId="{C8DC310C-B54E-46BF-ABC0-5523FF470AC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6" creationId="{A28546CB-9A8B-4A72-B952-0BF1CA6C50C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7" creationId="{D15B35FB-F6F2-47A6-AF2D-1D788F4AA0A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8" creationId="{226016D5-181A-4837-ABF5-82E659A842A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0" creationId="{7DAC3F3F-59CE-4B6F-9463-45BD0E2EE1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1" creationId="{48989257-6424-459A-8392-85B7DF95F49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2" creationId="{EFDD5066-93ED-42A7-9761-39976D91A0E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3" creationId="{1434A35B-C914-4199-A6C4-0128A1447A4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4" creationId="{649B5AC2-B1E4-4FD1-81AA-573556B56A5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5" creationId="{40483BDF-F9BC-4681-A300-C095719D674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6" creationId="{03B7E192-BEEA-44CA-A9D6-8AE07596201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7" creationId="{906A3BDD-6CDF-47F2-806A-C52FECC8EAC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8" creationId="{5FAACFB4-2D27-47A4-B7D8-8088BF61279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9" creationId="{46128A32-4B69-4D30-AC09-1AE863EED83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0" creationId="{159F639C-1655-415B-8935-E05CC760286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1" creationId="{5F2976CF-57DF-4B1F-9742-8659A45D7C1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2" creationId="{DC369266-46A6-4FD2-AF34-D4AF5E3DDF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3" creationId="{809870F6-F5E7-411E-82B8-7FA7EEB6B4B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4" creationId="{B1F199DF-CBFF-47A6-84BE-CAD94A4F1B1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5" creationId="{4EDC4DDF-4320-4B7D-A199-26ED2309F8D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6" creationId="{FF99767B-08CA-449F-A3E9-5D714509FDC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7" creationId="{0E966F8A-8867-4F9B-B237-52B9D59F97D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8" creationId="{A8000761-95E5-44DE-91B6-96847902446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9" creationId="{C65AE4AF-CDA0-48D5-BA11-BF46A835AE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0" creationId="{DDCD2B2F-1723-4E03-AE03-22C0C76D2C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2" creationId="{31376004-44A3-4623-AB20-F46722BC0B0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3" creationId="{643EBE91-F85B-40FF-9DF0-6BC7465D36A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4" creationId="{664437BC-9453-4981-815C-09F852CA6C6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5" creationId="{CA6CB1B0-24AB-4330-8DFE-97C345C0700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6" creationId="{E19C3759-525D-46B8-B93D-23369E7EE9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7" creationId="{D84E0F96-8871-41F2-8D21-A997AA6762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8" creationId="{FC2B24F6-B10C-4126-A957-85E685C754E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9" creationId="{D17F9535-CE0A-4412-BADD-2D75333E1E9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0" creationId="{8F393A47-24FD-44E1-905B-6CCF5C4E897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1" creationId="{468DEB07-17E3-4991-B899-48EAFAE6985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2" creationId="{3AC64FFF-71EF-42C0-B13B-E15B597FC33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3" creationId="{17C8FCAE-558B-4A69-A495-3CB8D5CD434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4" creationId="{81FF7C49-BD22-457A-8D00-3FED29546A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5" creationId="{2B17F741-4038-47AC-8358-7F9748499CF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6" creationId="{4B7597E0-72C5-4921-B226-0273B228235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7" creationId="{9A5F430F-9B84-4673-B856-5FD0D94A5FA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8" creationId="{ED11143B-4929-48A4-BF73-38C2E56E55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9" creationId="{77027821-5126-46DE-AE9A-5BAF57ECC07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0" creationId="{531A45A5-0752-4B58-9E69-DE418B1CAB5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1" creationId="{ABBB89D7-7773-498B-A3A4-2FA803E5353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2" creationId="{4508A09F-EDA0-4103-AAC9-8C7649AD6E9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3" creationId="{C94AD9A3-3F17-4CAA-83BC-1F6C4F4659F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4" creationId="{5AC774DE-EFAC-4335-9890-86770770BD5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5" creationId="{1E7C746B-5C64-40AE-9C3A-2DF09902A14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7" creationId="{3A208251-6C25-404A-9455-D955E663821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8" creationId="{4BFB7814-5711-4D66-9480-B6FFD9EC58D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9" creationId="{21172B18-D162-4418-B833-8E820870771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0" creationId="{7C022BA9-576E-4BD0-9379-9B121224CBD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1" creationId="{40B3415E-4BA6-4D41-BEFD-AC641A3A5DD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2" creationId="{484C9E25-89E1-486B-A6C7-F36D5E6E429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3" creationId="{7D4242C6-B3E8-4381-A954-99C1D6A82EB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4" creationId="{471A1904-D65C-4FE9-927E-1C0E09474D4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5" creationId="{003E89A5-1B7B-48FB-9E73-00FA70DA70E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6" creationId="{46B19EED-79AE-466E-B732-5E5B173C867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7" creationId="{73C39946-E566-4B9C-8D0F-8F323A5E4B5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8" creationId="{BE70451F-19F0-412F-9C99-AC190BDDB39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9" creationId="{5C4C8FBE-C09F-4782-A20F-413ABC4F19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1" creationId="{3FDB6797-C20B-4593-9AEC-9510C1F9192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2" creationId="{4FFD4060-BBFA-486E-96A8-7B5E9CC827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3" creationId="{8A11A040-025A-4E15-865B-5BFDC3DE679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4" creationId="{BE6CD1F0-CE02-4B09-AF6A-A4D8A576F18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5" creationId="{7DAD0912-D58B-4B93-BACB-8E26DB16DA4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6" creationId="{C9E0D5BA-13AC-44DF-8E46-1F60534F24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7" creationId="{DF166FBD-25E6-48EF-9C8B-B73B572DBF0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8" creationId="{ADA2618A-AABC-4CAB-9BEB-DC22056A4E0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9" creationId="{77879F90-266E-4ADA-A262-3944E113F4E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1" creationId="{5379C898-470F-4607-B000-11BD23C46BB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2" creationId="{AAA29C4A-595B-4567-B850-13535AC95D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3" creationId="{09CFF64A-267A-443F-A9CD-F143851A43B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4" creationId="{5880DEE1-90B5-44C2-8949-B12FB191C7C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5" creationId="{A4674BCD-6487-419A-A67E-2D0624E30DC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6" creationId="{6439D824-49CE-46FB-BF6F-1E3FF607B31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7" creationId="{D39C3F38-A8B8-4B59-A3A7-C29DEC6F482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9" creationId="{3BA80D6E-4BB3-4800-B7E6-8AEFF2204B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0" creationId="{D8C18120-8A9D-4843-9BB3-C5E00428A38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1" creationId="{174EE8A8-236E-4A50-8D2C-4B8E21653C0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2" creationId="{FEB1FEB6-9E26-448E-BCAB-1E85B664D01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3" creationId="{65962FC9-8E3C-4B2B-8940-4DBA6537EE9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4" creationId="{36793661-B1A4-4997-A466-A2BC6DE08DE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5" creationId="{05646DF7-F746-4151-B9F1-881EADF7583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6" creationId="{29C16E71-6FBE-476D-98D8-74F5863862F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7" creationId="{C5A179A0-8218-408F-8F70-5CEE097F00D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8" creationId="{63063805-4CC0-426B-8730-725A9BB070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9" creationId="{FD8110A4-D6D0-47FD-B097-F3B48BA6C9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0" creationId="{EA8B6F78-ECF5-4335-B805-50D6522ECCB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1" creationId="{DBA1378F-9DBF-45E2-9A50-99BB2E2462A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2" creationId="{C470C0F1-479B-421B-9F93-0AF76D72D3F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3" creationId="{6CD5F9ED-2DC6-4F05-9180-35F05CD9B7B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4" creationId="{34C9219A-8858-4C1D-B4EF-51271897B79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5" creationId="{4F7EFAD7-01F8-491A-A3CB-EEA8AF3D0D1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6" creationId="{9FCC4213-5921-4D8C-B5D8-239F3979B42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7" creationId="{ADC3674F-D2E0-4D62-BC48-2A53154FDF9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8" creationId="{FCB5F589-E067-43C6-97FD-504A70EFB1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9" creationId="{0480E52A-3050-420B-A745-27B9711CB84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1" creationId="{AB233707-61A3-4132-B9BD-F9AE5BA3349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2" creationId="{3FF2522B-3C70-4DB8-9262-F18568E8C81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3" creationId="{C59DCC86-F3C2-4AA4-ADD0-474B135A310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4" creationId="{693841EF-93A6-46CC-B396-481AFB52ADC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5" creationId="{102D7490-D18E-4113-9680-5D4C6B1F0D3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6" creationId="{FB0E8E3B-B684-40B8-A4DB-DC7F409A3FB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7" creationId="{87A48A7F-4386-4DBE-9F09-1D9D535DD62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8" creationId="{1F620927-8ECD-4824-B9FF-1F4BC66B62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9" creationId="{E636768B-ECCA-4FFD-9611-AA682D0C09F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0" creationId="{B3DD66F7-681E-49ED-8F67-14A6E1D6A94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1" creationId="{51105462-687F-4CBA-BC07-617706CD1F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2" creationId="{74B3692D-5CAA-4EE1-9CA8-2CB04B01D8D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3" creationId="{B1873300-1EFC-4164-9597-9EC8A29D527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4" creationId="{71C1D307-20E1-4803-9108-5781AB95EA1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5" creationId="{61FFD4B3-2945-4751-9450-1F2BD333B99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6" creationId="{A0A75A10-0D1B-4454-A901-CBB6502AF9F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7" creationId="{60964A2A-98E3-41F1-B840-4B483D3A09A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8" creationId="{03C3397B-4B0B-426E-962A-19A1975C7A4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9" creationId="{FEED42B3-3AAC-40FF-9166-28069B9FF9B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0" creationId="{10141503-7592-48AC-B70C-725388C5946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1" creationId="{8F6D8F5A-385D-46B2-9BE5-3C70E74F3F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2" creationId="{F5F4543D-18DF-4021-AE51-50790B683D3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3" creationId="{C76A03C0-80EE-493E-829A-C46C1011DC7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6" creationId="{717CD2DD-2BB5-40F0-98D6-52C26B28065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7" creationId="{C67FB073-E6EA-48E9-97D6-3CEA8CF18A7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8" creationId="{ECC0ACA2-8581-480B-AF41-05AF35EC418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9" creationId="{9F0A2BDE-0C38-4D28-A11D-8E684AD6983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0" creationId="{A922703F-7880-4A77-8DF4-AD89988217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1" creationId="{4FC58609-FAF6-4A2F-B8AB-5DBACA85A00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2" creationId="{29047CDE-5D6B-421F-AAD7-443D9B1B9A6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4" creationId="{2B4013EB-D61A-43A7-A3C3-6A908133F19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5" creationId="{9610214A-E9A1-4478-B62D-393EA3279DE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6" creationId="{2C2A7880-351B-4695-99F9-C91D5FCB750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7" creationId="{826F7B09-DC5F-41B7-8657-C2CD8673CCE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8" creationId="{967A9974-893B-49E1-9705-7E446B8121E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9" creationId="{5F8C0D23-1FFD-4D17-B6B3-9B398746E47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0" creationId="{0252708F-A3D4-45CA-ADBE-3959F4E69B3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3" creationId="{495BB036-DCC2-4C1F-B60D-07B295D53D4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4" creationId="{3FEC46C0-00B1-4E3F-A714-AC935DE4F4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5" creationId="{D0ABB0FA-43E7-4095-8E6C-963013EBA52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6" creationId="{46426CBB-6A03-4D8C-B3ED-073667CF41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7" creationId="{49209189-D3C9-4981-93D1-350742FA2E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8" creationId="{F1779452-B2F7-45E9-A87D-54706DA666A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9" creationId="{58F20FE8-5022-4CE7-A862-457FCA086D7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0" creationId="{ABCC9368-6A0A-484E-801B-24435DF2B5D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1" creationId="{71E5E7D5-C4A9-45B7-A6B2-97FFFE47F3E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2" creationId="{F2FA2D11-473E-44E6-9AF4-73FCF485047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3" creationId="{A77A4118-E0BE-4209-985B-38EF71FE2E3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4" creationId="{3F341051-5774-4777-9D45-2E626A492AA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6" creationId="{7E86AB69-9753-48BC-823F-A2E61E76D57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7" creationId="{8EA06B2C-24F8-4EF5-8BC0-0ABB83B5936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8" creationId="{D3E167F9-580D-4F8C-8A36-E31EAA652F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9" creationId="{43711210-CDC9-49BE-931D-E7AFA8F2D98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0" creationId="{B8C9701D-6420-4E96-8339-ADFF0A60BD8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1" creationId="{98957115-80DB-4820-873F-5BFF9F54722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2" creationId="{6FB483BB-9588-4AF9-B8F3-5670F7A9F83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3" creationId="{D1AFB96B-60E4-4DC2-B969-5751A9B2A3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4" creationId="{F1BC3EA0-2ABA-4EC1-B131-BF1D4E0A392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5" creationId="{FCA948EB-597B-484C-9CA4-29B2DE4B1D8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6" creationId="{2731523F-8A12-4FC7-8D03-F99B89DAE18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7" creationId="{EC38CF18-EBB8-4453-A449-53ECF99234B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8" creationId="{10CDC40F-DA08-4AC8-B10D-976D59C14C8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9" creationId="{FE22421A-0998-428C-95F1-A1EF4F5FFB2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0" creationId="{2554F3FE-89B9-47C9-B579-073A329DABC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1" creationId="{4097A389-8807-460C-80A7-3CC909DDA77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2" creationId="{7F2B147D-ED0D-472B-B580-297A5067991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3" creationId="{FE824B7D-6665-4540-A907-38530AE67C8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4" creationId="{2D2334C5-5015-4BE3-98FC-BBFE01898A9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5" creationId="{150F9D44-4D28-4569-81C9-7CE613002D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6" creationId="{C50CBE2E-FEB0-4475-9D4D-306B17FA2C9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7" creationId="{3E79CBB7-5D22-4E49-8279-E8DB36342FC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8" creationId="{5B076FC6-C682-44E8-8CB4-8C3E7CB9003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9" creationId="{6DDE66A7-2010-4711-A205-894EC921F64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0" creationId="{5AF564E5-291A-4FA9-A0A4-4AD81C86ACF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2" creationId="{52341F75-4DD2-4EE2-A3E7-C7222C8CB17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3" creationId="{3F81D15B-4D91-403E-8762-CD40519A3F0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4" creationId="{ED25C82A-6D7C-4019-BA20-E3C2C17813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5" creationId="{43E75ABE-C474-4DA4-8590-5D5D5EEAB6C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6" creationId="{B98E1D49-7A51-4742-A64D-1B9059FE805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7" creationId="{CB5F235E-01E1-42B5-9D16-5180E215604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8" creationId="{1D76D2D9-E79F-421A-8FFD-01AAA8C5E73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9" creationId="{5EA9FDF2-6B5C-471A-98E9-A54733DAC80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0" creationId="{1CF83C4A-7E0B-4152-A1EB-2EB74C2F32B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1" creationId="{06ADACFB-C683-4EEF-A527-84E85728B61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2" creationId="{9750F004-A9FC-43C4-9738-F19C7D2B3C7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3" creationId="{21911DB1-69BC-48D7-A673-75668287F6E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4" creationId="{889F988B-ED25-4207-8A99-6D8A6D5EB8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5" creationId="{9C33E1DB-3C98-4FC2-ABFE-18429F4F245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6" creationId="{27A3CBCD-7FB9-48D5-9560-8F858A11047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7" creationId="{5652AF2D-D3EA-43C0-952A-F42C5078EFE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9" creationId="{9E619BFC-813D-48C4-8890-5BE40D26652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0" creationId="{D466B624-7149-485E-A148-DF2EBA4E26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1" creationId="{DC7072B5-D77D-4F3C-8F95-56214B49BB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2" creationId="{96D1DB24-6F93-436C-865D-7A2221488D6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3" creationId="{3647A8D9-F060-4D88-B3BB-DB28A77C493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4" creationId="{6D8056D1-0BD6-40E1-82E2-7B325E922E8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5" creationId="{A30FDFA7-FA7F-4024-86C9-AAB239D4DE6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6" creationId="{54D7D3DE-9775-44F0-ADED-07691226E5D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7" creationId="{14B04C0D-E724-4A48-96CF-7D44AEE4D88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8" creationId="{BBF5FE09-C313-43A6-B266-9CAE31ED94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9" creationId="{D6DA9A83-FBEB-48FA-B7A4-61A2BA43F04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0" creationId="{B636D045-3CF1-4ED1-B2F5-8D60D753CE5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1" creationId="{950F8D96-B8A3-4B39-ACEA-E02F16EBC1E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2" creationId="{EA453091-9324-4943-B450-09AA2646EDA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3" creationId="{AADC7E2A-63D9-4FAC-BB58-7465497F9AD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4" creationId="{2D0C49CB-7FB1-4F7C-B53D-7C7F17DD665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5" creationId="{8D115F46-8715-4448-B7C2-E0AEB405A72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6" creationId="{B58BDE28-8290-4A13-A8C7-8E3338B486F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9" creationId="{51E4BCD4-AE2B-4D00-A47A-2534D4CB09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0" creationId="{84E33513-8E9A-4FFB-809D-17D0EE31D12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1" creationId="{78E8AB64-B85B-4B42-AB04-F577D92CA8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2" creationId="{1E5C056C-B1AA-4216-A82B-6AAB3262758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3" creationId="{F207C453-A0D9-4A87-BAB1-DB688718B34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4" creationId="{85254FF0-9B15-499B-A8CC-0F9066E9430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5" creationId="{B55ADA29-BACF-4B56-BD23-74AF677F10B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6" creationId="{5CB7404B-B84D-49DB-8170-B22F1A4A027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8" creationId="{56355CA9-D38D-4D70-B0F8-F0D267AF907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9" creationId="{ABA9E460-FE2E-413A-9CF8-5F0C3D7733E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0" creationId="{35CF013C-7140-4786-98DB-AD8701B377E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1" creationId="{7E121BDC-9E8D-41E9-9F3D-0C660F64176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2" creationId="{A70E47BE-A0F0-402F-9F7C-FB17CBD107C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3" creationId="{6133B914-2B9B-4796-8BA2-9B89A627948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5" creationId="{AE9AE159-E859-480C-A5C2-50B7C159EA6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6" creationId="{4531C3EB-D330-4D1E-8B25-7E7B91823FB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7" creationId="{D81E7AF3-C12E-456D-9CAA-4617663AFF3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8" creationId="{5D34EBB0-7544-49DA-85F3-BFD30BEB87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9" creationId="{4971B177-0DCC-49CF-A82D-0787327B7BC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0" creationId="{66B53439-54AB-4CE6-AF84-00A8F114CD9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1" creationId="{A528AF6E-70DF-494A-B6B6-72AC3A248FD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2" creationId="{DEEBACE3-4451-447A-85A6-7DE9A994CA7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3" creationId="{40476B63-9D3C-408F-AE52-E4810E097C1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4" creationId="{3DD1AD50-4913-4B29-B601-78475F68A1D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5" creationId="{54B71CEA-475A-45F4-B25E-20058F15530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6" creationId="{08961AED-9BD4-406D-BAAD-5D04D4DCD2E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7" creationId="{1B880E38-5EF7-422D-8B08-F895E8FBE73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8" creationId="{69C3CE88-A742-4EFD-8B67-D457B89FB9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9" creationId="{A662FAA0-DAA4-4AB9-B5C0-38FE81CF7E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0" creationId="{E64C8337-7C99-4031-BDD1-FCF43B7843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1" creationId="{0F58F0BA-67AB-4E98-A0C7-95189B1277D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2" creationId="{2D728551-7E5B-4C3E-B643-0B9D468EDDD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3" creationId="{C46BC44D-D6B1-4408-B443-CCC3B03B4B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4" creationId="{1311BF2D-9AB2-4CF4-A2F3-91E9F3F90D5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6" creationId="{7070C9FA-8E20-4E7C-8823-9B8F31BCC14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7" creationId="{6EB61569-7E35-40CF-A792-C64330880D3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8" creationId="{E30977DE-7BF1-470E-BF9C-2110D3F5CE0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9" creationId="{EA26F53E-8394-418A-B32B-34839583A24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0" creationId="{749286B4-CE24-4103-B9D9-8A0CDD4EDF1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1" creationId="{861DFEF6-BDC0-4C82-BDCA-24EE870E575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2" creationId="{FA45C52B-D6D9-421B-A694-153A16E14D2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3" creationId="{FB5B4B6A-3D47-4343-A4B4-6D80D430A4A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4" creationId="{8F282EAF-5905-4CCC-B8E9-7FB3B97864D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5" creationId="{79BED4D7-4BEA-4C05-9E44-02F9BD7816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6" creationId="{9F531C77-C6EA-4523-8A04-E6470F4FC3A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7" creationId="{9E92BFBB-9C44-4EA8-9011-13EE9921A6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9" creationId="{5D03CEC9-8494-440E-BDDC-4D7E28FD1DE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0" creationId="{7BA66B08-4FA0-44DF-A4CF-E37FA2F1151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1" creationId="{15193A54-63F6-4A0C-9EF1-B812EA4B4FC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2" creationId="{E7666E71-1407-4D51-8586-E4746529857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3" creationId="{23BD5421-AED3-48BB-839C-83DEBB237E8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4" creationId="{ABEF9929-F77B-49A4-8F46-FABC39ABE57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5" creationId="{A6D2CFC0-6F46-4F55-BF8E-A9BEB321CD5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6" creationId="{4C73B452-8C25-4EFE-941A-27B1D19D8BC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7" creationId="{34E67024-C5B6-483C-B2F2-06E0BAE3745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8" creationId="{21055DFF-DCC1-40A8-9CF6-CC19C5752C3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9" creationId="{D85345F3-55F1-4B4A-B6F6-2AB357A01FA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0" creationId="{D83F9E3E-8E52-41F6-9EB2-158054A1910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1" creationId="{724AA2E2-E123-4C1F-A38C-04032218673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2" creationId="{81856ACA-4D29-4CB2-B49C-C8F0220194E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3" creationId="{48387097-C47F-47F8-82EC-066203FC17F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4" creationId="{4E270E48-B09A-4796-9731-95D8931D406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5" creationId="{13263F56-AD8F-4709-B636-D5CE97BF275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6" creationId="{967FE8FA-79BC-4699-AAE9-0CD5EA6AFB0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7" creationId="{D66E98D3-8BFB-4552-8F2E-4AD00F8746A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8" creationId="{B0C259BB-E436-478F-894B-45480E55350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9" creationId="{3767BCCA-8E9A-4B78-8BFE-51D1B1B6FFC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0" creationId="{A1A5DED3-B00B-449A-BE79-B5735F53A9A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1" creationId="{77C7A7EE-E643-45C3-90C0-F734C261FEC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2" creationId="{2014C7AE-18FF-40E5-A6B5-024FB841BB3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3" creationId="{3C79CA4E-EF45-4EB1-B7D8-FDB6916F8E4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4" creationId="{52615D53-BFC2-4A57-A7EF-F500482234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5" creationId="{A4A46B24-4AE6-47FC-BC24-773481D21DD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6" creationId="{AE45B3FC-A4B7-44B7-8202-9A70EA6B6B2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7" creationId="{E7FA4A9C-39F6-4990-95D7-4524286520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8" creationId="{2B995ABE-20FF-43C2-A3F5-3B436348CB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9" creationId="{A3D92CDB-AD65-41AD-B6C2-55FDA03FD62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0" creationId="{916B3346-63E1-4FE7-A44E-9663160BC7C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1" creationId="{C78B3C5C-6D0B-44D0-B1CC-AD87CD4BA17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2" creationId="{CE27ED36-8E29-42FF-AC77-F5B636A0A6C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3" creationId="{44FD6621-06C6-4075-AB5F-E7BCEB00AB7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4" creationId="{3BA314B0-DF45-4C2C-A17A-A982438B291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5" creationId="{0D8AEE0C-E627-478E-9663-F79293F0570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6" creationId="{417DA935-6301-4DD1-8454-20B09E723D9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7" creationId="{C669F85E-2832-4FAC-A1AC-09692D2493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8" creationId="{99B0542D-67EA-41E1-9643-408F2FF0DD6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9" creationId="{78B82E1A-FF42-4B59-A55E-39314CDA9E0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0" creationId="{8483FD43-5FA9-4D61-AD6A-1721D4A82A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1" creationId="{BE601568-A114-4B58-960E-D0BBA4E8C5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2" creationId="{F690B570-4511-4AA3-8016-179D83BE0D0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3" creationId="{9E1B0F93-1EAA-4058-9E80-1E3181C056C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4" creationId="{7B4F829F-A813-467F-A7E7-E149359658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5" creationId="{04502CD3-B2AE-487C-906F-504E36FBF88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6" creationId="{5CCF72B8-4709-4CCF-950D-03D8CF2067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7" creationId="{E2A5213A-354F-41A8-BE99-98C31078EBE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8" creationId="{A9C8F5CD-BF90-420F-9E8C-0A658E8CDA8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9" creationId="{28BBE0AE-ED0A-4A11-8E42-BBB9A8BBFFA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0" creationId="{E5663E6B-5E4F-4D87-9DBB-DDBB5EE760D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1" creationId="{78F45916-E5C5-41A0-A56B-2D0230171AD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2" creationId="{DBC29487-43F3-4F6E-91D5-1ABE8A99261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3" creationId="{65C86671-172A-4DF5-99BD-D8F7AEB0691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4" creationId="{1CDBB5FB-9D5A-406D-B8E0-98C870F4748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5" creationId="{0FE7F9A8-0404-4CD1-A2F3-F2FD278AEAC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6" creationId="{44D1E210-227F-4D6D-88C0-967A9831017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7" creationId="{C2A39ED6-DB0D-46CB-BFCA-61C98CF81F0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8" creationId="{4A79AA7B-6D08-410B-9A09-10BF4F3D5C0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9" creationId="{D4175FDF-CAA2-4C05-946A-948A1CA2EF3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0" creationId="{C89E99A7-99D2-47F9-81DA-1A4F7FE486B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1" creationId="{CCA1720A-3411-4E47-BF72-A8D984C9E85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2" creationId="{B02C62EB-56FC-4A03-ABA8-6AB2BA5FA9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3" creationId="{EB7FCAA9-04F3-43B3-B43C-F557BE7EB82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4" creationId="{F7F67CA4-F220-4BE8-952D-72E1C16F630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5" creationId="{16F9FDD3-2DB7-4DFF-85C9-FF1C2E0C82E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6" creationId="{73A08FB3-6911-4461-8436-3D1C30AEC8D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7" creationId="{8F393A61-75B6-4606-B380-B8EA4DF4FE7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8" creationId="{3CCC5D3D-698B-4EF1-AE65-42CD932804C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9" creationId="{A99EEA64-C11D-4377-8FD2-748128B6BD1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0" creationId="{97FDFAAA-403C-45EB-B6F5-953650F38A3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1" creationId="{6C00555B-65D9-47C7-9FFF-C575F5FEA56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2" creationId="{97BAB055-A3CB-46F4-8336-590CFA676FF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3" creationId="{F59C48B8-B6CC-4E57-8C5D-A9CE99F15D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4" creationId="{FB870DC1-085F-4DB6-8E83-A658475A64A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5" creationId="{82AAAF19-A5AA-4995-A079-65051F02EB1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6" creationId="{C22E66DD-E02D-452A-BC13-DFEC5939AFA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7" creationId="{1592566A-5F5D-453A-A132-0C43EF98A7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8" creationId="{251B549A-2232-4ED4-8E40-67FFCA20CFD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9" creationId="{53182465-51FB-4AA3-B3E2-5861167A5FA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0" creationId="{8F0AEDF7-772E-4DB3-892E-9742C2AD700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2" creationId="{74856D11-B599-40A3-9392-1CD1B25C939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4" creationId="{1265878C-B13F-4C74-B8B0-DB3E3BD1D5C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5" creationId="{FEA6A4CD-DA4E-40DF-8DA0-83E21143E18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6" creationId="{900EDE6D-AC6A-4C99-9B38-7E175513095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7" creationId="{48992B78-7341-411C-980C-01ED29658B6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8" creationId="{EF48F20C-50B9-4312-A67C-CF55BB5632D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9" creationId="{C4E75B70-B7FF-4B93-877F-EE6C252BE5D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0" creationId="{AA76548E-EF7F-4EF5-86EA-2BDCBE5C1F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1" creationId="{E88A0167-D331-4432-89F5-2DE288DDE26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2" creationId="{AF913CD7-BB2A-4A0B-B6F5-85EFCE0E158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3" creationId="{76FB7A8A-5541-4FAA-A0D1-EF9AAE29480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4" creationId="{9233C16D-7E82-47DC-91E0-30A2EE69527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5" creationId="{F76FBD12-4C7B-4A67-AA7F-7FB558590C9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6" creationId="{2FCC23CF-1AE6-4A73-B9B8-35A4744E444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7" creationId="{88B86681-0575-44E8-B050-76AAB69AB08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8" creationId="{C956D3E2-DE2F-4BFA-A6DA-4176A05339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9" creationId="{E691124C-3B19-4A68-878F-3312B4C05AD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0" creationId="{D674556D-3902-469F-9139-7BEEF30443E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1" creationId="{43B148FC-DEBF-4E26-AA03-7C8A9BBE576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2" creationId="{2763314B-3A5C-49F6-BEB4-F4630A0ADFC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3" creationId="{3935666A-69B3-4A90-BC79-0C56272C5C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4" creationId="{AAC914FA-0AE9-4C0C-85DA-855DCD2086F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5" creationId="{9D37F78B-B08B-428C-B517-7E66D49EFB9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7" creationId="{E880E31A-46FA-4F01-BE81-45A10D7609F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8" creationId="{244B42BF-E2AE-461B-A060-0CE3B515365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9" creationId="{39D16D32-031B-40F5-847C-8767BDC438C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0" creationId="{8ABD3B58-91E4-49B8-9134-C2745352C8F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1" creationId="{4A851C0C-45C9-4CB1-A7AE-9E7AA75C04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2" creationId="{3875B4B2-B2FF-42A4-B10C-6C91A1FF81E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3" creationId="{7192AA82-AB5F-451D-A672-5467676C4B7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4" creationId="{852D1122-DE41-4424-B27A-FDC3046EF74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5" creationId="{87A05B99-85A4-4DD3-B101-AC06115D43F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6" creationId="{1F28C91A-B503-4C5C-A172-F23B60B78DB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7" creationId="{280D0FF0-9DFF-45C3-89AC-A9E97CEFC1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9" creationId="{F419444B-683D-4B44-905D-0C83E1E23EA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1" creationId="{C5EEDF14-BA08-4FAB-82A5-2E10CED1805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2" creationId="{BF7CFAAD-9A5F-47D0-A016-C7F901A657C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3" creationId="{5803091A-0B59-4231-8657-023D69E5CCE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4" creationId="{A5FD0BCE-8938-4EF2-951B-EF06A0FAC3B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5" creationId="{4E9D22FE-E75A-4205-8DCD-E26A916F4C5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6" creationId="{21ED7575-6A36-4E8F-A490-2C278123A19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7" creationId="{435877C4-C2D8-4432-AE13-71BA29E5310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8" creationId="{F0AA511B-A859-4081-BC8A-0E88103A65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9" creationId="{C2FB8EAF-2222-4168-9C2A-E06A431BA4A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0" creationId="{801BE1BC-4151-413B-A39C-86D7F5FB428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2" creationId="{9462A942-9ABE-4143-BDA7-657BDC4B0B8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4" creationId="{8A87E39D-CACD-4FC3-917C-3FC99BEF4C2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5" creationId="{CCCBBF16-3740-45BC-840E-E8A16E70986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6" creationId="{C92897AA-91CB-460E-8581-FFB7A2E8AC5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7" creationId="{9D824764-0F23-4869-8B77-28B1426DC4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8" creationId="{321B0C80-802D-4D06-988C-4051D9EB2B1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9" creationId="{9637B6EB-0BD4-40D8-B58F-BF9E0D81266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0" creationId="{9FC92250-F0A3-40BE-99E0-088C149D11A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1" creationId="{FC90203D-54F9-4FEE-9450-A0996AEB9DD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2" creationId="{5294DDB8-7684-40AF-B640-D27608313D5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3" creationId="{CACC08A8-B691-4EBF-8A52-20752D24886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4" creationId="{6C670993-814C-4216-931A-EB9829E1D39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5" creationId="{C13FE412-8EA3-4254-AC43-F1236946948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6" creationId="{477AECB1-5FC3-4233-B9B2-4758F6CA970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7" creationId="{A67C0630-0BB4-4E69-B058-233EF3CAA07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8" creationId="{F746DA70-1C2B-41E4-8603-AAB9154003B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9" creationId="{D6E23B42-0326-44D4-AAE5-5D90488889E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0" creationId="{F53D503E-9E2E-4AFE-911A-566D743D6DE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2" creationId="{B67A35A3-1E18-4B24-9B88-E4D02E53105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3" creationId="{03ECB8E5-564E-4572-8B6D-6AE3CD06E7A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4" creationId="{9B765FC0-5AD0-4443-8E86-AD8A05FB923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5" creationId="{B6B70C68-9DAE-47EA-875E-77F1B9BE57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7" creationId="{96C3F7F8-A7FC-42F2-BCED-58EF0FB3DDA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8" creationId="{1DBC24F2-AE36-4213-BA0A-ABCCBBE9FCB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9" creationId="{98F01667-7B2E-48FE-AA80-11317B7E7D6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0" creationId="{722B855C-376F-4CC6-8EB2-9D9B9B8DB3E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1" creationId="{4D9E5EF1-BF4F-46E9-AF19-0DA26D60DD9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2" creationId="{35C7976D-AE79-4DDE-9870-EA975E57DE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3" creationId="{019DE58C-8EF0-4F8D-8271-2D3E9CCFBA7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4" creationId="{1B0CE2F5-6495-40FB-A23E-0C9660EE964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5" creationId="{68502EF6-592F-4A31-83CF-ECACD88AF2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6" creationId="{6E6212BD-527C-45D5-99A7-CD29DB0E8BD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7" creationId="{89636406-91E5-4795-9EE6-7628590429C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8" creationId="{4118AB08-7675-41E0-AB82-CB85377F9AC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9" creationId="{EB427796-A8B1-4D77-939E-61FAF46293A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0" creationId="{0EFF6300-ABCF-48A6-87C8-A6B2D736CF4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1" creationId="{EC68C0CE-FDB0-4418-8D5E-AE9007D891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2" creationId="{150933C8-1FD8-446E-9C67-F549111BB98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3" creationId="{EB440ACD-1A49-48F8-8D0A-1B2E1328EF7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4" creationId="{160A9C57-F26B-4B51-BB8B-4443B2E5D6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5" creationId="{68357ED1-5FF2-4E3F-920E-F7E53C059DF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6" creationId="{6C1DC024-D155-4B01-A7BF-371AFCEEC9B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7" creationId="{4B0A51C3-EB46-4CA3-879C-4C4E4F5AE53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8" creationId="{CB41B8F4-6FDF-4CC7-8E6D-F21DE4473B4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9" creationId="{FBF9E1EA-DB50-4846-87CB-BD6D49A5CE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0" creationId="{78FD1AEF-15A8-4D57-A55D-068D5FFAAD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1" creationId="{67339366-02B8-4ABF-84B6-F99018E8B8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2" creationId="{F9E83936-8D5D-41E4-AD82-A5B7FABB8B7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3" creationId="{28DF7293-E4A3-4931-A4A1-0A0B01C31C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4" creationId="{094C8D0E-0DBF-4186-9627-40FE00D825F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5" creationId="{37EF704F-761E-475D-963F-995C6C6834B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6" creationId="{E86C3728-C4F9-4A2F-912A-FC404408829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7" creationId="{C8787003-E4A2-4DA0-A3AA-F63D4DA4FFC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8" creationId="{F0F8BB9E-71BD-4022-A95F-37DAC400199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9" creationId="{C0E09333-D827-4720-8349-35CF6DD74A4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0" creationId="{C43A28AC-FEED-49D2-A735-1C3BA422881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1" creationId="{4BD14DDC-1DC4-4B63-8AC5-C5B5107E9D6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2" creationId="{2581B673-BF04-46CB-9DB0-15F42BBD65C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3" creationId="{C069ECEE-AAB0-497D-AD19-333487A420B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4" creationId="{2E160BD3-180C-4CE7-A142-B6A33D93037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5" creationId="{E42E512D-A1D2-4F7A-9B80-990740C311F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6" creationId="{46992E00-2F76-45EE-9DAC-22A4C7CA18E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7" creationId="{6C9EEFA0-3AB5-4999-A001-0EBB6FCD5B9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8" creationId="{73380EB6-F8BC-4ABA-B13A-CAB5FF8F343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0" creationId="{605C6E4F-D6A8-4AFC-AD2E-F6387209320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1" creationId="{CFD4E661-1BCE-41BE-ABB5-D1E182A09AA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2" creationId="{5C24E740-FB96-456F-A6DE-C24733BCBCF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3" creationId="{0BDB3E54-9FC8-4697-81F0-F5F964A189B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4" creationId="{C07EEE61-D2FE-4E5E-8CCD-C03074FA2FA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5" creationId="{E7AA2B7B-B3E0-4D11-8500-DBC166D005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6" creationId="{FD89A375-792A-4666-B842-E13687677A8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7" creationId="{D07F10B9-F0D0-4E9E-A190-08B783C6F59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8" creationId="{8DA6F48A-F849-4AE2-84C9-D8D7FB8EC3B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9" creationId="{CD5B1B4C-5757-4DDA-A16D-0AEA5ECD521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0" creationId="{C65579D9-BFDD-4FDA-9056-77BB97A011B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3" creationId="{14BE3336-0CED-404D-9B9D-060CAD1C15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4" creationId="{6065EF11-DFC9-47A9-AD2A-2F87BC2034F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5" creationId="{31E2DE1F-95C9-451F-9574-505BF5EE15E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6" creationId="{67348EB4-FFB7-48E2-BBAF-C3F5042B4ED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7" creationId="{799FB9D0-A6B6-41E6-B9C4-1C82BA6BF18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8" creationId="{DF8C3339-B5D6-4CE1-8AB1-DF404FCCE0C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9" creationId="{13E829A4-DACB-40AA-8B1E-6C8B8B5087F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0" creationId="{CF05A7E5-CD1D-4E04-BCE8-82C087CB3E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1" creationId="{D71DBF32-87A0-4526-9394-962F3933D56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2" creationId="{F8705D2B-B0A6-4776-BEF8-772CC801D33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3" creationId="{4637DE7B-B49A-45F6-BB1C-B9B99660AB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4" creationId="{CAA2C7AB-0752-4788-B99A-2FA1D84262F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5" creationId="{CB7A7730-21DD-4394-A69E-565C614E5F4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6" creationId="{843E7BBD-5EEE-47D7-A8E1-9762E945AC0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7" creationId="{D55A4CF8-DFDF-4B40-8B36-55C698EACAC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8" creationId="{31BCF8DA-B813-4612-AB0D-671CD2C07FD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9" creationId="{79AE4C6D-22A8-4B41-9C10-DA6D3D481EE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0" creationId="{AEDDE307-BF5E-4B16-8C20-69C1DF96593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2" creationId="{B189B0A0-EAD9-4396-8A58-45B1DAB1E70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3" creationId="{1B8264A8-3118-46B5-9FC4-52382356F9B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4" creationId="{9A08B4E0-4A84-47CC-BC7C-82C311772EE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5" creationId="{B5DDFE44-9804-496E-BF33-F9894A140BB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6" creationId="{50AD133E-F952-445D-A643-DE449D9E309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7" creationId="{FE3C5C54-A05A-42ED-AEF2-B6E6EC3577F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8" creationId="{C165E170-DDCC-4203-B426-8306AEB88E4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9" creationId="{289D8F44-792D-4040-8855-582783760B7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0" creationId="{900CD0E3-2046-4D75-B39B-3B40906E96A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1" creationId="{5B394B24-3E5E-46EE-B2D2-84C1BD1B959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2" creationId="{BC0D3E3A-A22F-4EE5-8DF4-88968970E7A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3" creationId="{657B645C-11BB-4163-8475-2A0B4C9F4E3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4" creationId="{F4101276-A5AF-4041-B36D-470FA55C666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5" creationId="{35CD8A8D-B9EC-43BF-B3F4-EB1C8168DC5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6" creationId="{6A103ACC-0E5D-40FC-9A74-ADE0F274D945}"/>
          </ac:spMkLst>
        </pc:spChg>
        <pc:grpChg chg="del mod topLvl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2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9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24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32" creationId="{1B53C723-0D7F-4DE2-A40E-75F2BEDAAE2A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37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4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0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58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6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7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7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0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2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4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6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8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03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22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2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3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4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84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301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32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3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7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5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5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7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9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9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0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0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2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72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58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85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604" creationId="{65D027E9-78D4-4789-8F7C-CEB3CAEB55F4}"/>
          </ac:grpSpMkLst>
        </pc:grpChg>
        <pc:grpChg chg="add del mod">
          <ac:chgData name="One Skill" userId="8d49c830ac36a521" providerId="LiveId" clId="{108620F3-7C9B-4B7B-BDB5-71800E3BB158}" dt="2021-04-13T14:10:49.187" v="69" actId="165"/>
          <ac:grpSpMkLst>
            <pc:docMk/>
            <pc:sldMk cId="1296264056" sldId="354"/>
            <ac:grpSpMk id="620" creationId="{278C570C-6052-4AA8-942E-CA0AD69E4CBB}"/>
          </ac:grpSpMkLst>
        </pc:grpChg>
        <pc:grpChg chg="add mod topLvl">
          <ac:chgData name="One Skill" userId="8d49c830ac36a521" providerId="LiveId" clId="{108620F3-7C9B-4B7B-BDB5-71800E3BB158}" dt="2021-04-13T14:14:40.532" v="107" actId="165"/>
          <ac:grpSpMkLst>
            <pc:docMk/>
            <pc:sldMk cId="1296264056" sldId="354"/>
            <ac:grpSpMk id="621" creationId="{362B7D89-7674-46F0-B59C-43DC3C131B6A}"/>
          </ac:grpSpMkLst>
        </pc:grpChg>
        <pc:grpChg chg="add del mod">
          <ac:chgData name="One Skill" userId="8d49c830ac36a521" providerId="LiveId" clId="{108620F3-7C9B-4B7B-BDB5-71800E3BB158}" dt="2021-04-13T14:14:40.532" v="107" actId="165"/>
          <ac:grpSpMkLst>
            <pc:docMk/>
            <pc:sldMk cId="1296264056" sldId="354"/>
            <ac:grpSpMk id="622" creationId="{0013464B-91D5-472A-99C6-8D530B8BEF4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26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27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3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33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59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8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06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2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3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3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6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84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85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93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0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02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15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4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5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77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7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87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94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915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92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1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13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36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4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5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6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63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8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86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129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14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142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161" creationId="{1B53C723-0D7F-4DE2-A40E-75F2BEDAAE2A}"/>
          </ac:grpSpMkLst>
        </pc:grpChg>
        <pc:grpChg chg="add del mod">
          <ac:chgData name="One Skill" userId="8d49c830ac36a521" providerId="LiveId" clId="{108620F3-7C9B-4B7B-BDB5-71800E3BB158}" dt="2021-04-13T17:39:00.130" v="196" actId="478"/>
          <ac:grpSpMkLst>
            <pc:docMk/>
            <pc:sldMk cId="1296264056" sldId="354"/>
            <ac:grpSpMk id="1177" creationId="{3FD26AFD-CE59-4B6C-854A-7EDE1A3B63AF}"/>
          </ac:grpSpMkLst>
        </pc:grpChg>
        <pc:picChg chg="add del mod ord">
          <ac:chgData name="One Skill" userId="8d49c830ac36a521" providerId="LiveId" clId="{108620F3-7C9B-4B7B-BDB5-71800E3BB158}" dt="2021-04-13T17:39:20.520" v="198" actId="1076"/>
          <ac:picMkLst>
            <pc:docMk/>
            <pc:sldMk cId="1296264056" sldId="354"/>
            <ac:picMk id="9" creationId="{1B53C723-0D7F-4DE2-A40E-75F2BEDAAE2A}"/>
          </ac:picMkLst>
        </pc:picChg>
        <pc:picChg chg="del">
          <ac:chgData name="One Skill" userId="8d49c830ac36a521" providerId="LiveId" clId="{108620F3-7C9B-4B7B-BDB5-71800E3BB158}" dt="2021-04-13T14:06:30.273" v="18" actId="27803"/>
          <ac:picMkLst>
            <pc:docMk/>
            <pc:sldMk cId="1296264056" sldId="354"/>
            <ac:picMk id="38" creationId="{65D027E9-78D4-4789-8F7C-CEB3CAEB55F4}"/>
          </ac:picMkLst>
        </pc:picChg>
      </pc:sldChg>
      <pc:sldChg chg="addSp delSp modSp add mod modTransition modAnim">
        <pc:chgData name="One Skill" userId="8d49c830ac36a521" providerId="LiveId" clId="{108620F3-7C9B-4B7B-BDB5-71800E3BB158}" dt="2021-04-15T14:56:37.584" v="2881" actId="164"/>
        <pc:sldMkLst>
          <pc:docMk/>
          <pc:sldMk cId="243438491" sldId="355"/>
        </pc:sldMkLst>
        <pc:spChg chg="mod modVis">
          <ac:chgData name="One Skill" userId="8d49c830ac36a521" providerId="LiveId" clId="{108620F3-7C9B-4B7B-BDB5-71800E3BB158}" dt="2021-04-13T18:13:39.236" v="741"/>
          <ac:spMkLst>
            <pc:docMk/>
            <pc:sldMk cId="243438491" sldId="355"/>
            <ac:spMk id="3" creationId="{FAAE427D-436C-714F-9F91-7B9674B17C36}"/>
          </ac:spMkLst>
        </pc:spChg>
        <pc:spChg chg="mod modVis">
          <ac:chgData name="One Skill" userId="8d49c830ac36a521" providerId="LiveId" clId="{108620F3-7C9B-4B7B-BDB5-71800E3BB158}" dt="2021-04-13T18:13:39.236" v="743"/>
          <ac:spMkLst>
            <pc:docMk/>
            <pc:sldMk cId="243438491" sldId="355"/>
            <ac:spMk id="4" creationId="{4684C13F-24E7-8149-B122-B60A73F29053}"/>
          </ac:spMkLst>
        </pc:spChg>
        <pc:spChg chg="mod topLvl modVis">
          <ac:chgData name="One Skill" userId="8d49c830ac36a521" providerId="LiveId" clId="{108620F3-7C9B-4B7B-BDB5-71800E3BB158}" dt="2021-04-15T14:18:13.827" v="2803" actId="164"/>
          <ac:spMkLst>
            <pc:docMk/>
            <pc:sldMk cId="243438491" sldId="355"/>
            <ac:spMk id="5" creationId="{DA887BCD-CFBA-43F9-AD90-7D1E04A7FDE3}"/>
          </ac:spMkLst>
        </pc:spChg>
        <pc:spChg chg="mod topLvl modVis">
          <ac:chgData name="One Skill" userId="8d49c830ac36a521" providerId="LiveId" clId="{108620F3-7C9B-4B7B-BDB5-71800E3BB158}" dt="2021-04-15T14:56:37.584" v="2881" actId="164"/>
          <ac:spMkLst>
            <pc:docMk/>
            <pc:sldMk cId="243438491" sldId="355"/>
            <ac:spMk id="6" creationId="{940F3E9E-DF3F-9243-8111-51AE982DDF17}"/>
          </ac:spMkLst>
        </pc:spChg>
        <pc:spChg chg="mod topLvl modVis">
          <ac:chgData name="One Skill" userId="8d49c830ac36a521" providerId="LiveId" clId="{108620F3-7C9B-4B7B-BDB5-71800E3BB158}" dt="2021-04-15T14:56:37.584" v="2881" actId="164"/>
          <ac:spMkLst>
            <pc:docMk/>
            <pc:sldMk cId="243438491" sldId="355"/>
            <ac:spMk id="7" creationId="{BD8D5650-BDAF-2149-BF46-727FB8B619A4}"/>
          </ac:spMkLst>
        </pc:spChg>
        <pc:spChg chg="mod topLvl modVis">
          <ac:chgData name="One Skill" userId="8d49c830ac36a521" providerId="LiveId" clId="{108620F3-7C9B-4B7B-BDB5-71800E3BB158}" dt="2021-04-15T14:56:37.584" v="2881" actId="164"/>
          <ac:spMkLst>
            <pc:docMk/>
            <pc:sldMk cId="243438491" sldId="355"/>
            <ac:spMk id="8" creationId="{147BA2F8-7FCA-2F4B-80A4-A41D4177DAB9}"/>
          </ac:spMkLst>
        </pc:spChg>
        <pc:spChg chg="mod topLvl modVis">
          <ac:chgData name="One Skill" userId="8d49c830ac36a521" providerId="LiveId" clId="{108620F3-7C9B-4B7B-BDB5-71800E3BB158}" dt="2021-04-13T18:13:39.244" v="779"/>
          <ac:spMkLst>
            <pc:docMk/>
            <pc:sldMk cId="243438491" sldId="355"/>
            <ac:spMk id="11" creationId="{101A1BB5-DEC4-4DB9-9624-183B883B551D}"/>
          </ac:spMkLst>
        </pc:spChg>
        <pc:spChg chg="mod topLvl modVis">
          <ac:chgData name="One Skill" userId="8d49c830ac36a521" providerId="LiveId" clId="{108620F3-7C9B-4B7B-BDB5-71800E3BB158}" dt="2021-04-13T18:13:39.578" v="2400"/>
          <ac:spMkLst>
            <pc:docMk/>
            <pc:sldMk cId="243438491" sldId="355"/>
            <ac:spMk id="12" creationId="{4EAFD288-B691-4762-8720-FC6BD718A1CE}"/>
          </ac:spMkLst>
        </pc:spChg>
        <pc:spChg chg="mod topLvl modVis">
          <ac:chgData name="One Skill" userId="8d49c830ac36a521" providerId="LiveId" clId="{108620F3-7C9B-4B7B-BDB5-71800E3BB158}" dt="2021-04-15T14:21:47.416" v="2838" actId="962"/>
          <ac:spMkLst>
            <pc:docMk/>
            <pc:sldMk cId="243438491" sldId="355"/>
            <ac:spMk id="13" creationId="{E29FC50D-6194-4462-BB2F-182D8A2CDB32}"/>
          </ac:spMkLst>
        </pc:spChg>
        <pc:spChg chg="mod topLvl modVis">
          <ac:chgData name="One Skill" userId="8d49c830ac36a521" providerId="LiveId" clId="{108620F3-7C9B-4B7B-BDB5-71800E3BB158}" dt="2021-04-15T14:21:37.647" v="2833" actId="962"/>
          <ac:spMkLst>
            <pc:docMk/>
            <pc:sldMk cId="243438491" sldId="355"/>
            <ac:spMk id="14" creationId="{AC2529F2-66DA-4B9D-B7A5-D677E640789B}"/>
          </ac:spMkLst>
        </pc:spChg>
        <pc:spChg chg="mod topLvl modVis">
          <ac:chgData name="One Skill" userId="8d49c830ac36a521" providerId="LiveId" clId="{108620F3-7C9B-4B7B-BDB5-71800E3BB158}" dt="2021-04-13T18:13:39.382" v="1525"/>
          <ac:spMkLst>
            <pc:docMk/>
            <pc:sldMk cId="243438491" sldId="355"/>
            <ac:spMk id="15" creationId="{A6E18E33-E836-44E6-9EA8-68236DBFDA4E}"/>
          </ac:spMkLst>
        </pc:spChg>
        <pc:spChg chg="mod modVis">
          <ac:chgData name="One Skill" userId="8d49c830ac36a521" providerId="LiveId" clId="{108620F3-7C9B-4B7B-BDB5-71800E3BB158}" dt="2021-04-13T18:13:39.245" v="781"/>
          <ac:spMkLst>
            <pc:docMk/>
            <pc:sldMk cId="243438491" sldId="355"/>
            <ac:spMk id="18" creationId="{8B7B6054-81B4-4477-814D-F087C61CCC66}"/>
          </ac:spMkLst>
        </pc:spChg>
        <pc:spChg chg="mod modVis">
          <ac:chgData name="One Skill" userId="8d49c830ac36a521" providerId="LiveId" clId="{108620F3-7C9B-4B7B-BDB5-71800E3BB158}" dt="2021-04-13T18:13:39.245" v="783"/>
          <ac:spMkLst>
            <pc:docMk/>
            <pc:sldMk cId="243438491" sldId="355"/>
            <ac:spMk id="19" creationId="{4EF54EED-389E-491B-9AF5-CC2CF2F89AC6}"/>
          </ac:spMkLst>
        </pc:spChg>
        <pc:spChg chg="mod modVis">
          <ac:chgData name="One Skill" userId="8d49c830ac36a521" providerId="LiveId" clId="{108620F3-7C9B-4B7B-BDB5-71800E3BB158}" dt="2021-04-13T18:13:39.245" v="785"/>
          <ac:spMkLst>
            <pc:docMk/>
            <pc:sldMk cId="243438491" sldId="355"/>
            <ac:spMk id="20" creationId="{3DE77143-7B05-44AD-B580-EEF5B3BDAA7A}"/>
          </ac:spMkLst>
        </pc:spChg>
        <pc:spChg chg="mod modVis">
          <ac:chgData name="One Skill" userId="8d49c830ac36a521" providerId="LiveId" clId="{108620F3-7C9B-4B7B-BDB5-71800E3BB158}" dt="2021-04-13T18:13:39.246" v="787"/>
          <ac:spMkLst>
            <pc:docMk/>
            <pc:sldMk cId="243438491" sldId="355"/>
            <ac:spMk id="21" creationId="{C1AC384C-AC3E-4349-A8DC-8D6920C9BE4B}"/>
          </ac:spMkLst>
        </pc:spChg>
        <pc:spChg chg="mod modVis">
          <ac:chgData name="One Skill" userId="8d49c830ac36a521" providerId="LiveId" clId="{108620F3-7C9B-4B7B-BDB5-71800E3BB158}" dt="2021-04-13T18:13:39.246" v="789"/>
          <ac:spMkLst>
            <pc:docMk/>
            <pc:sldMk cId="243438491" sldId="355"/>
            <ac:spMk id="23" creationId="{6B92ADE3-6CF7-4366-8998-112AE3581024}"/>
          </ac:spMkLst>
        </pc:spChg>
        <pc:spChg chg="mod modVis">
          <ac:chgData name="One Skill" userId="8d49c830ac36a521" providerId="LiveId" clId="{108620F3-7C9B-4B7B-BDB5-71800E3BB158}" dt="2021-04-13T18:13:39.246" v="791"/>
          <ac:spMkLst>
            <pc:docMk/>
            <pc:sldMk cId="243438491" sldId="355"/>
            <ac:spMk id="24" creationId="{403B248D-DEAD-4ABA-A891-A04F700B8509}"/>
          </ac:spMkLst>
        </pc:spChg>
        <pc:spChg chg="mod modVis">
          <ac:chgData name="One Skill" userId="8d49c830ac36a521" providerId="LiveId" clId="{108620F3-7C9B-4B7B-BDB5-71800E3BB158}" dt="2021-04-13T18:13:39.247" v="793"/>
          <ac:spMkLst>
            <pc:docMk/>
            <pc:sldMk cId="243438491" sldId="355"/>
            <ac:spMk id="25" creationId="{F43EAF5F-C5EE-44A9-BC5E-E81EE25D0E37}"/>
          </ac:spMkLst>
        </pc:spChg>
        <pc:spChg chg="mod modVis">
          <ac:chgData name="One Skill" userId="8d49c830ac36a521" providerId="LiveId" clId="{108620F3-7C9B-4B7B-BDB5-71800E3BB158}" dt="2021-04-13T18:13:39.247" v="795"/>
          <ac:spMkLst>
            <pc:docMk/>
            <pc:sldMk cId="243438491" sldId="355"/>
            <ac:spMk id="26" creationId="{B9C8C8D1-2908-4697-9E75-8E9D053138CE}"/>
          </ac:spMkLst>
        </pc:spChg>
        <pc:spChg chg="mod modVis">
          <ac:chgData name="One Skill" userId="8d49c830ac36a521" providerId="LiveId" clId="{108620F3-7C9B-4B7B-BDB5-71800E3BB158}" dt="2021-04-13T18:13:39.247" v="797"/>
          <ac:spMkLst>
            <pc:docMk/>
            <pc:sldMk cId="243438491" sldId="355"/>
            <ac:spMk id="27" creationId="{674472D0-760E-4471-90B4-50DCD4715D5B}"/>
          </ac:spMkLst>
        </pc:spChg>
        <pc:spChg chg="mod modVis">
          <ac:chgData name="One Skill" userId="8d49c830ac36a521" providerId="LiveId" clId="{108620F3-7C9B-4B7B-BDB5-71800E3BB158}" dt="2021-04-13T18:13:39.248" v="799"/>
          <ac:spMkLst>
            <pc:docMk/>
            <pc:sldMk cId="243438491" sldId="355"/>
            <ac:spMk id="28" creationId="{79C91C29-1907-450B-9D70-7C802EC4BA32}"/>
          </ac:spMkLst>
        </pc:spChg>
        <pc:spChg chg="mod modVis">
          <ac:chgData name="One Skill" userId="8d49c830ac36a521" providerId="LiveId" clId="{108620F3-7C9B-4B7B-BDB5-71800E3BB158}" dt="2021-04-13T18:13:39.248" v="801"/>
          <ac:spMkLst>
            <pc:docMk/>
            <pc:sldMk cId="243438491" sldId="355"/>
            <ac:spMk id="29" creationId="{32647270-3646-4ED8-ADBB-658792BC59FB}"/>
          </ac:spMkLst>
        </pc:spChg>
        <pc:spChg chg="mod modVis">
          <ac:chgData name="One Skill" userId="8d49c830ac36a521" providerId="LiveId" clId="{108620F3-7C9B-4B7B-BDB5-71800E3BB158}" dt="2021-04-13T18:13:39.251" v="815"/>
          <ac:spMkLst>
            <pc:docMk/>
            <pc:sldMk cId="243438491" sldId="355"/>
            <ac:spMk id="31" creationId="{101FD948-B530-4D6F-9A32-5032058977C4}"/>
          </ac:spMkLst>
        </pc:spChg>
        <pc:spChg chg="mod modVis">
          <ac:chgData name="One Skill" userId="8d49c830ac36a521" providerId="LiveId" clId="{108620F3-7C9B-4B7B-BDB5-71800E3BB158}" dt="2021-04-13T18:13:39.251" v="817"/>
          <ac:spMkLst>
            <pc:docMk/>
            <pc:sldMk cId="243438491" sldId="355"/>
            <ac:spMk id="32" creationId="{0F2E8B3E-BF19-4E78-B2B9-5095715E10C1}"/>
          </ac:spMkLst>
        </pc:spChg>
        <pc:spChg chg="mod modVis">
          <ac:chgData name="One Skill" userId="8d49c830ac36a521" providerId="LiveId" clId="{108620F3-7C9B-4B7B-BDB5-71800E3BB158}" dt="2021-04-13T18:13:39.251" v="819"/>
          <ac:spMkLst>
            <pc:docMk/>
            <pc:sldMk cId="243438491" sldId="355"/>
            <ac:spMk id="33" creationId="{E832A1E8-895A-49C2-83C7-4C90F54470E2}"/>
          </ac:spMkLst>
        </pc:spChg>
        <pc:spChg chg="mod modVis">
          <ac:chgData name="One Skill" userId="8d49c830ac36a521" providerId="LiveId" clId="{108620F3-7C9B-4B7B-BDB5-71800E3BB158}" dt="2021-04-13T18:13:39.252" v="821"/>
          <ac:spMkLst>
            <pc:docMk/>
            <pc:sldMk cId="243438491" sldId="355"/>
            <ac:spMk id="34" creationId="{4921BAB7-46D1-453D-9294-C4ED11F09C53}"/>
          </ac:spMkLst>
        </pc:spChg>
        <pc:spChg chg="mod modVis">
          <ac:chgData name="One Skill" userId="8d49c830ac36a521" providerId="LiveId" clId="{108620F3-7C9B-4B7B-BDB5-71800E3BB158}" dt="2021-04-13T18:13:39.252" v="823"/>
          <ac:spMkLst>
            <pc:docMk/>
            <pc:sldMk cId="243438491" sldId="355"/>
            <ac:spMk id="35" creationId="{A653C8C5-EECA-4147-93AD-C14B4F7F992A}"/>
          </ac:spMkLst>
        </pc:spChg>
        <pc:spChg chg="mod modVis">
          <ac:chgData name="One Skill" userId="8d49c830ac36a521" providerId="LiveId" clId="{108620F3-7C9B-4B7B-BDB5-71800E3BB158}" dt="2021-04-13T18:13:39.252" v="825"/>
          <ac:spMkLst>
            <pc:docMk/>
            <pc:sldMk cId="243438491" sldId="355"/>
            <ac:spMk id="36" creationId="{05A2E48A-681D-45D1-B516-3F7D0A55BABA}"/>
          </ac:spMkLst>
        </pc:spChg>
        <pc:spChg chg="mod modVis">
          <ac:chgData name="One Skill" userId="8d49c830ac36a521" providerId="LiveId" clId="{108620F3-7C9B-4B7B-BDB5-71800E3BB158}" dt="2021-04-13T18:13:39.253" v="827"/>
          <ac:spMkLst>
            <pc:docMk/>
            <pc:sldMk cId="243438491" sldId="355"/>
            <ac:spMk id="37" creationId="{DD600517-94A6-4B1F-8E63-9B2F6CD35B34}"/>
          </ac:spMkLst>
        </pc:spChg>
        <pc:spChg chg="mod modVis">
          <ac:chgData name="One Skill" userId="8d49c830ac36a521" providerId="LiveId" clId="{108620F3-7C9B-4B7B-BDB5-71800E3BB158}" dt="2021-04-13T18:13:39.253" v="829"/>
          <ac:spMkLst>
            <pc:docMk/>
            <pc:sldMk cId="243438491" sldId="355"/>
            <ac:spMk id="38" creationId="{41316BE1-DA34-45D5-A9FE-F45EEFF6BB1C}"/>
          </ac:spMkLst>
        </pc:spChg>
        <pc:spChg chg="mod modVis">
          <ac:chgData name="One Skill" userId="8d49c830ac36a521" providerId="LiveId" clId="{108620F3-7C9B-4B7B-BDB5-71800E3BB158}" dt="2021-04-13T18:13:39.253" v="831"/>
          <ac:spMkLst>
            <pc:docMk/>
            <pc:sldMk cId="243438491" sldId="355"/>
            <ac:spMk id="39" creationId="{E8EE96F9-8918-4ADC-9EBB-15B7CA0A884E}"/>
          </ac:spMkLst>
        </pc:spChg>
        <pc:spChg chg="mod modVis">
          <ac:chgData name="One Skill" userId="8d49c830ac36a521" providerId="LiveId" clId="{108620F3-7C9B-4B7B-BDB5-71800E3BB158}" dt="2021-04-13T18:13:39.254" v="833"/>
          <ac:spMkLst>
            <pc:docMk/>
            <pc:sldMk cId="243438491" sldId="355"/>
            <ac:spMk id="40" creationId="{03A9174B-C65F-42B0-A2EC-D9300793258A}"/>
          </ac:spMkLst>
        </pc:spChg>
        <pc:spChg chg="mod modVis">
          <ac:chgData name="One Skill" userId="8d49c830ac36a521" providerId="LiveId" clId="{108620F3-7C9B-4B7B-BDB5-71800E3BB158}" dt="2021-04-13T18:13:39.255" v="839"/>
          <ac:spMkLst>
            <pc:docMk/>
            <pc:sldMk cId="243438491" sldId="355"/>
            <ac:spMk id="43" creationId="{6241747F-3C36-49E5-B9EE-76402846AAAB}"/>
          </ac:spMkLst>
        </pc:spChg>
        <pc:spChg chg="mod modVis">
          <ac:chgData name="One Skill" userId="8d49c830ac36a521" providerId="LiveId" clId="{108620F3-7C9B-4B7B-BDB5-71800E3BB158}" dt="2021-04-13T18:13:39.255" v="841"/>
          <ac:spMkLst>
            <pc:docMk/>
            <pc:sldMk cId="243438491" sldId="355"/>
            <ac:spMk id="44" creationId="{B5B6C8F8-7D1E-4AD5-BC93-BC253685C9B9}"/>
          </ac:spMkLst>
        </pc:spChg>
        <pc:spChg chg="mod modVis">
          <ac:chgData name="One Skill" userId="8d49c830ac36a521" providerId="LiveId" clId="{108620F3-7C9B-4B7B-BDB5-71800E3BB158}" dt="2021-04-13T18:13:39.256" v="847"/>
          <ac:spMkLst>
            <pc:docMk/>
            <pc:sldMk cId="243438491" sldId="355"/>
            <ac:spMk id="46" creationId="{FD08BC9B-F41A-41BC-95F8-E7B6046130CD}"/>
          </ac:spMkLst>
        </pc:spChg>
        <pc:spChg chg="mod modVis">
          <ac:chgData name="One Skill" userId="8d49c830ac36a521" providerId="LiveId" clId="{108620F3-7C9B-4B7B-BDB5-71800E3BB158}" dt="2021-04-13T18:13:39.256" v="849"/>
          <ac:spMkLst>
            <pc:docMk/>
            <pc:sldMk cId="243438491" sldId="355"/>
            <ac:spMk id="47" creationId="{476A1435-B83C-4DF6-BA45-3EB607E8736C}"/>
          </ac:spMkLst>
        </pc:spChg>
        <pc:spChg chg="mod modVis">
          <ac:chgData name="One Skill" userId="8d49c830ac36a521" providerId="LiveId" clId="{108620F3-7C9B-4B7B-BDB5-71800E3BB158}" dt="2021-04-13T18:13:39.262" v="878"/>
          <ac:spMkLst>
            <pc:docMk/>
            <pc:sldMk cId="243438491" sldId="355"/>
            <ac:spMk id="49" creationId="{F708FBDB-0ECA-4D52-B24E-028E63BC9D1A}"/>
          </ac:spMkLst>
        </pc:spChg>
        <pc:spChg chg="mod modVis">
          <ac:chgData name="One Skill" userId="8d49c830ac36a521" providerId="LiveId" clId="{108620F3-7C9B-4B7B-BDB5-71800E3BB158}" dt="2021-04-13T18:13:39.263" v="880"/>
          <ac:spMkLst>
            <pc:docMk/>
            <pc:sldMk cId="243438491" sldId="355"/>
            <ac:spMk id="50" creationId="{1EE9DFCB-6FE2-4E7F-9BF4-35C5F757BF15}"/>
          </ac:spMkLst>
        </pc:spChg>
        <pc:spChg chg="mod modVis">
          <ac:chgData name="One Skill" userId="8d49c830ac36a521" providerId="LiveId" clId="{108620F3-7C9B-4B7B-BDB5-71800E3BB158}" dt="2021-04-13T18:13:39.263" v="882"/>
          <ac:spMkLst>
            <pc:docMk/>
            <pc:sldMk cId="243438491" sldId="355"/>
            <ac:spMk id="51" creationId="{5D738B2B-FC86-4210-B4F2-63C7CB4CA66C}"/>
          </ac:spMkLst>
        </pc:spChg>
        <pc:spChg chg="mod modVis">
          <ac:chgData name="One Skill" userId="8d49c830ac36a521" providerId="LiveId" clId="{108620F3-7C9B-4B7B-BDB5-71800E3BB158}" dt="2021-04-13T18:13:39.263" v="884"/>
          <ac:spMkLst>
            <pc:docMk/>
            <pc:sldMk cId="243438491" sldId="355"/>
            <ac:spMk id="52" creationId="{5CF01FF6-97EC-423F-A997-82DC909BCE6E}"/>
          </ac:spMkLst>
        </pc:spChg>
        <pc:spChg chg="mod modVis">
          <ac:chgData name="One Skill" userId="8d49c830ac36a521" providerId="LiveId" clId="{108620F3-7C9B-4B7B-BDB5-71800E3BB158}" dt="2021-04-13T18:13:39.264" v="886"/>
          <ac:spMkLst>
            <pc:docMk/>
            <pc:sldMk cId="243438491" sldId="355"/>
            <ac:spMk id="53" creationId="{702E5C88-80B2-4EC9-A808-6A87DA9521C8}"/>
          </ac:spMkLst>
        </pc:spChg>
        <pc:spChg chg="mod modVis">
          <ac:chgData name="One Skill" userId="8d49c830ac36a521" providerId="LiveId" clId="{108620F3-7C9B-4B7B-BDB5-71800E3BB158}" dt="2021-04-13T18:13:39.264" v="888"/>
          <ac:spMkLst>
            <pc:docMk/>
            <pc:sldMk cId="243438491" sldId="355"/>
            <ac:spMk id="54" creationId="{E073155C-2EA2-4FF1-8965-5FDAD230F06F}"/>
          </ac:spMkLst>
        </pc:spChg>
        <pc:spChg chg="mod modVis">
          <ac:chgData name="One Skill" userId="8d49c830ac36a521" providerId="LiveId" clId="{108620F3-7C9B-4B7B-BDB5-71800E3BB158}" dt="2021-04-13T18:13:39.264" v="890"/>
          <ac:spMkLst>
            <pc:docMk/>
            <pc:sldMk cId="243438491" sldId="355"/>
            <ac:spMk id="55" creationId="{368FAE70-0770-4199-83BB-6F8091B96C86}"/>
          </ac:spMkLst>
        </pc:spChg>
        <pc:spChg chg="mod modVis">
          <ac:chgData name="One Skill" userId="8d49c830ac36a521" providerId="LiveId" clId="{108620F3-7C9B-4B7B-BDB5-71800E3BB158}" dt="2021-04-13T18:13:39.265" v="892"/>
          <ac:spMkLst>
            <pc:docMk/>
            <pc:sldMk cId="243438491" sldId="355"/>
            <ac:spMk id="56" creationId="{0141B19B-5F52-4B51-9B0D-A65EA7DE0989}"/>
          </ac:spMkLst>
        </pc:spChg>
        <pc:spChg chg="mod modVis">
          <ac:chgData name="One Skill" userId="8d49c830ac36a521" providerId="LiveId" clId="{108620F3-7C9B-4B7B-BDB5-71800E3BB158}" dt="2021-04-13T18:13:39.265" v="894"/>
          <ac:spMkLst>
            <pc:docMk/>
            <pc:sldMk cId="243438491" sldId="355"/>
            <ac:spMk id="57" creationId="{7A19DA59-C07B-48F6-A0AC-936925D2AA98}"/>
          </ac:spMkLst>
        </pc:spChg>
        <pc:spChg chg="mod modVis">
          <ac:chgData name="One Skill" userId="8d49c830ac36a521" providerId="LiveId" clId="{108620F3-7C9B-4B7B-BDB5-71800E3BB158}" dt="2021-04-13T18:13:39.265" v="896"/>
          <ac:spMkLst>
            <pc:docMk/>
            <pc:sldMk cId="243438491" sldId="355"/>
            <ac:spMk id="58" creationId="{A3DB9A28-5802-47B4-B331-98FFAAA9A03A}"/>
          </ac:spMkLst>
        </pc:spChg>
        <pc:spChg chg="mod modVis">
          <ac:chgData name="One Skill" userId="8d49c830ac36a521" providerId="LiveId" clId="{108620F3-7C9B-4B7B-BDB5-71800E3BB158}" dt="2021-04-13T18:13:39.266" v="898"/>
          <ac:spMkLst>
            <pc:docMk/>
            <pc:sldMk cId="243438491" sldId="355"/>
            <ac:spMk id="59" creationId="{BD044480-1061-42C7-B7EA-33F4CDF89AC3}"/>
          </ac:spMkLst>
        </pc:spChg>
        <pc:spChg chg="mod modVis">
          <ac:chgData name="One Skill" userId="8d49c830ac36a521" providerId="LiveId" clId="{108620F3-7C9B-4B7B-BDB5-71800E3BB158}" dt="2021-04-13T18:13:39.266" v="900"/>
          <ac:spMkLst>
            <pc:docMk/>
            <pc:sldMk cId="243438491" sldId="355"/>
            <ac:spMk id="60" creationId="{7E761ED0-4E09-45E7-9DC0-8172DD9EA77F}"/>
          </ac:spMkLst>
        </pc:spChg>
        <pc:spChg chg="mod modVis">
          <ac:chgData name="One Skill" userId="8d49c830ac36a521" providerId="LiveId" clId="{108620F3-7C9B-4B7B-BDB5-71800E3BB158}" dt="2021-04-13T18:13:39.266" v="902"/>
          <ac:spMkLst>
            <pc:docMk/>
            <pc:sldMk cId="243438491" sldId="355"/>
            <ac:spMk id="61" creationId="{49D1FBFC-7C40-496E-AE74-F84F93F09CBD}"/>
          </ac:spMkLst>
        </pc:spChg>
        <pc:spChg chg="mod modVis">
          <ac:chgData name="One Skill" userId="8d49c830ac36a521" providerId="LiveId" clId="{108620F3-7C9B-4B7B-BDB5-71800E3BB158}" dt="2021-04-13T18:13:39.266" v="904"/>
          <ac:spMkLst>
            <pc:docMk/>
            <pc:sldMk cId="243438491" sldId="355"/>
            <ac:spMk id="62" creationId="{C3727B1B-3457-421C-B388-4C13FA8D25F7}"/>
          </ac:spMkLst>
        </pc:spChg>
        <pc:spChg chg="mod modVis">
          <ac:chgData name="One Skill" userId="8d49c830ac36a521" providerId="LiveId" clId="{108620F3-7C9B-4B7B-BDB5-71800E3BB158}" dt="2021-04-13T18:13:39.267" v="906"/>
          <ac:spMkLst>
            <pc:docMk/>
            <pc:sldMk cId="243438491" sldId="355"/>
            <ac:spMk id="63" creationId="{45E5CAAE-37ED-42B6-BCF6-58EA807C23BF}"/>
          </ac:spMkLst>
        </pc:spChg>
        <pc:spChg chg="mod modVis">
          <ac:chgData name="One Skill" userId="8d49c830ac36a521" providerId="LiveId" clId="{108620F3-7C9B-4B7B-BDB5-71800E3BB158}" dt="2021-04-13T18:13:39.267" v="908"/>
          <ac:spMkLst>
            <pc:docMk/>
            <pc:sldMk cId="243438491" sldId="355"/>
            <ac:spMk id="576" creationId="{04F3E514-0A73-46EB-9566-78E6D1727697}"/>
          </ac:spMkLst>
        </pc:spChg>
        <pc:spChg chg="mod modVis">
          <ac:chgData name="One Skill" userId="8d49c830ac36a521" providerId="LiveId" clId="{108620F3-7C9B-4B7B-BDB5-71800E3BB158}" dt="2021-04-13T18:13:39.267" v="910"/>
          <ac:spMkLst>
            <pc:docMk/>
            <pc:sldMk cId="243438491" sldId="355"/>
            <ac:spMk id="577" creationId="{4EE930FB-AF1E-4214-AF5A-FDCEE40403F5}"/>
          </ac:spMkLst>
        </pc:spChg>
        <pc:spChg chg="mod modVis">
          <ac:chgData name="One Skill" userId="8d49c830ac36a521" providerId="LiveId" clId="{108620F3-7C9B-4B7B-BDB5-71800E3BB158}" dt="2021-04-13T18:13:39.268" v="912"/>
          <ac:spMkLst>
            <pc:docMk/>
            <pc:sldMk cId="243438491" sldId="355"/>
            <ac:spMk id="578" creationId="{C81C9E83-3E39-4304-B75F-D01590CAB528}"/>
          </ac:spMkLst>
        </pc:spChg>
        <pc:spChg chg="mod modVis">
          <ac:chgData name="One Skill" userId="8d49c830ac36a521" providerId="LiveId" clId="{108620F3-7C9B-4B7B-BDB5-71800E3BB158}" dt="2021-04-13T18:13:39.268" v="914"/>
          <ac:spMkLst>
            <pc:docMk/>
            <pc:sldMk cId="243438491" sldId="355"/>
            <ac:spMk id="579" creationId="{DC401FCC-0CE5-49EA-BEA4-D0052063E746}"/>
          </ac:spMkLst>
        </pc:spChg>
        <pc:spChg chg="mod modVis">
          <ac:chgData name="One Skill" userId="8d49c830ac36a521" providerId="LiveId" clId="{108620F3-7C9B-4B7B-BDB5-71800E3BB158}" dt="2021-04-13T18:13:39.268" v="916"/>
          <ac:spMkLst>
            <pc:docMk/>
            <pc:sldMk cId="243438491" sldId="355"/>
            <ac:spMk id="580" creationId="{D5A225A4-1F06-413B-802E-D309F2B418CD}"/>
          </ac:spMkLst>
        </pc:spChg>
        <pc:spChg chg="mod modVis">
          <ac:chgData name="One Skill" userId="8d49c830ac36a521" providerId="LiveId" clId="{108620F3-7C9B-4B7B-BDB5-71800E3BB158}" dt="2021-04-13T18:13:39.269" v="918"/>
          <ac:spMkLst>
            <pc:docMk/>
            <pc:sldMk cId="243438491" sldId="355"/>
            <ac:spMk id="581" creationId="{75A76C65-7EEC-45D0-929E-47824AA32CA0}"/>
          </ac:spMkLst>
        </pc:spChg>
        <pc:spChg chg="mod modVis">
          <ac:chgData name="One Skill" userId="8d49c830ac36a521" providerId="LiveId" clId="{108620F3-7C9B-4B7B-BDB5-71800E3BB158}" dt="2021-04-13T18:13:39.269" v="920"/>
          <ac:spMkLst>
            <pc:docMk/>
            <pc:sldMk cId="243438491" sldId="355"/>
            <ac:spMk id="582" creationId="{FC3322BD-7763-4E85-B02F-3B2CFD04E35D}"/>
          </ac:spMkLst>
        </pc:spChg>
        <pc:spChg chg="mod modVis">
          <ac:chgData name="One Skill" userId="8d49c830ac36a521" providerId="LiveId" clId="{108620F3-7C9B-4B7B-BDB5-71800E3BB158}" dt="2021-04-13T18:13:39.269" v="922"/>
          <ac:spMkLst>
            <pc:docMk/>
            <pc:sldMk cId="243438491" sldId="355"/>
            <ac:spMk id="583" creationId="{BF0ECCAD-5BA4-4433-8849-6E00350A813A}"/>
          </ac:spMkLst>
        </pc:spChg>
        <pc:spChg chg="mod modVis">
          <ac:chgData name="One Skill" userId="8d49c830ac36a521" providerId="LiveId" clId="{108620F3-7C9B-4B7B-BDB5-71800E3BB158}" dt="2021-04-13T18:13:39.270" v="924"/>
          <ac:spMkLst>
            <pc:docMk/>
            <pc:sldMk cId="243438491" sldId="355"/>
            <ac:spMk id="584" creationId="{512A31DA-BBBD-475E-AD05-75C113A126CE}"/>
          </ac:spMkLst>
        </pc:spChg>
        <pc:spChg chg="mod modVis">
          <ac:chgData name="One Skill" userId="8d49c830ac36a521" providerId="LiveId" clId="{108620F3-7C9B-4B7B-BDB5-71800E3BB158}" dt="2021-04-13T18:13:39.270" v="926"/>
          <ac:spMkLst>
            <pc:docMk/>
            <pc:sldMk cId="243438491" sldId="355"/>
            <ac:spMk id="585" creationId="{8D2C9183-AB76-4C16-A482-119F7088DA3B}"/>
          </ac:spMkLst>
        </pc:spChg>
        <pc:spChg chg="mod modVis">
          <ac:chgData name="One Skill" userId="8d49c830ac36a521" providerId="LiveId" clId="{108620F3-7C9B-4B7B-BDB5-71800E3BB158}" dt="2021-04-13T18:13:39.275" v="950"/>
          <ac:spMkLst>
            <pc:docMk/>
            <pc:sldMk cId="243438491" sldId="355"/>
            <ac:spMk id="587" creationId="{17FC5CB8-7A85-44C5-964E-C3B2E1F20827}"/>
          </ac:spMkLst>
        </pc:spChg>
        <pc:spChg chg="mod modVis">
          <ac:chgData name="One Skill" userId="8d49c830ac36a521" providerId="LiveId" clId="{108620F3-7C9B-4B7B-BDB5-71800E3BB158}" dt="2021-04-13T18:13:39.275" v="952"/>
          <ac:spMkLst>
            <pc:docMk/>
            <pc:sldMk cId="243438491" sldId="355"/>
            <ac:spMk id="588" creationId="{6D92E931-3BCE-4C3B-A604-5C37B58BF5EB}"/>
          </ac:spMkLst>
        </pc:spChg>
        <pc:spChg chg="mod modVis">
          <ac:chgData name="One Skill" userId="8d49c830ac36a521" providerId="LiveId" clId="{108620F3-7C9B-4B7B-BDB5-71800E3BB158}" dt="2021-04-13T18:13:39.276" v="954"/>
          <ac:spMkLst>
            <pc:docMk/>
            <pc:sldMk cId="243438491" sldId="355"/>
            <ac:spMk id="589" creationId="{38EFEB5B-2D27-47AD-B08C-1FA1C77EC654}"/>
          </ac:spMkLst>
        </pc:spChg>
        <pc:spChg chg="mod modVis">
          <ac:chgData name="One Skill" userId="8d49c830ac36a521" providerId="LiveId" clId="{108620F3-7C9B-4B7B-BDB5-71800E3BB158}" dt="2021-04-13T18:13:39.276" v="956"/>
          <ac:spMkLst>
            <pc:docMk/>
            <pc:sldMk cId="243438491" sldId="355"/>
            <ac:spMk id="590" creationId="{D568A963-BE56-48F4-A995-564E9B7D6D71}"/>
          </ac:spMkLst>
        </pc:spChg>
        <pc:spChg chg="mod modVis">
          <ac:chgData name="One Skill" userId="8d49c830ac36a521" providerId="LiveId" clId="{108620F3-7C9B-4B7B-BDB5-71800E3BB158}" dt="2021-04-13T18:13:39.276" v="958"/>
          <ac:spMkLst>
            <pc:docMk/>
            <pc:sldMk cId="243438491" sldId="355"/>
            <ac:spMk id="591" creationId="{93F0606E-16F3-49C8-B674-939F4DFE510A}"/>
          </ac:spMkLst>
        </pc:spChg>
        <pc:spChg chg="mod modVis">
          <ac:chgData name="One Skill" userId="8d49c830ac36a521" providerId="LiveId" clId="{108620F3-7C9B-4B7B-BDB5-71800E3BB158}" dt="2021-04-13T18:13:39.277" v="960"/>
          <ac:spMkLst>
            <pc:docMk/>
            <pc:sldMk cId="243438491" sldId="355"/>
            <ac:spMk id="592" creationId="{971463A3-C825-4F69-AA3E-DBA1D761B166}"/>
          </ac:spMkLst>
        </pc:spChg>
        <pc:spChg chg="mod modVis">
          <ac:chgData name="One Skill" userId="8d49c830ac36a521" providerId="LiveId" clId="{108620F3-7C9B-4B7B-BDB5-71800E3BB158}" dt="2021-04-13T18:13:39.277" v="962"/>
          <ac:spMkLst>
            <pc:docMk/>
            <pc:sldMk cId="243438491" sldId="355"/>
            <ac:spMk id="593" creationId="{8DEFF498-478A-4403-9FC1-3FE1E37CBE37}"/>
          </ac:spMkLst>
        </pc:spChg>
        <pc:spChg chg="mod modVis">
          <ac:chgData name="One Skill" userId="8d49c830ac36a521" providerId="LiveId" clId="{108620F3-7C9B-4B7B-BDB5-71800E3BB158}" dt="2021-04-13T18:13:39.277" v="964"/>
          <ac:spMkLst>
            <pc:docMk/>
            <pc:sldMk cId="243438491" sldId="355"/>
            <ac:spMk id="594" creationId="{3F427E27-38D6-4F69-A25F-86E65E3E8E00}"/>
          </ac:spMkLst>
        </pc:spChg>
        <pc:spChg chg="mod modVis">
          <ac:chgData name="One Skill" userId="8d49c830ac36a521" providerId="LiveId" clId="{108620F3-7C9B-4B7B-BDB5-71800E3BB158}" dt="2021-04-13T18:13:39.278" v="966"/>
          <ac:spMkLst>
            <pc:docMk/>
            <pc:sldMk cId="243438491" sldId="355"/>
            <ac:spMk id="595" creationId="{E1793E3C-B64D-4750-9712-9CE48EB4BB5A}"/>
          </ac:spMkLst>
        </pc:spChg>
        <pc:spChg chg="mod modVis">
          <ac:chgData name="One Skill" userId="8d49c830ac36a521" providerId="LiveId" clId="{108620F3-7C9B-4B7B-BDB5-71800E3BB158}" dt="2021-04-13T18:13:39.278" v="968"/>
          <ac:spMkLst>
            <pc:docMk/>
            <pc:sldMk cId="243438491" sldId="355"/>
            <ac:spMk id="596" creationId="{85EA3EC8-C5D8-4ED7-B46D-FE71D54E7296}"/>
          </ac:spMkLst>
        </pc:spChg>
        <pc:spChg chg="mod modVis">
          <ac:chgData name="One Skill" userId="8d49c830ac36a521" providerId="LiveId" clId="{108620F3-7C9B-4B7B-BDB5-71800E3BB158}" dt="2021-04-13T18:13:39.278" v="970"/>
          <ac:spMkLst>
            <pc:docMk/>
            <pc:sldMk cId="243438491" sldId="355"/>
            <ac:spMk id="597" creationId="{D6B1EE96-795C-4D0F-B5EA-993B037DA63A}"/>
          </ac:spMkLst>
        </pc:spChg>
        <pc:spChg chg="mod modVis">
          <ac:chgData name="One Skill" userId="8d49c830ac36a521" providerId="LiveId" clId="{108620F3-7C9B-4B7B-BDB5-71800E3BB158}" dt="2021-04-13T18:13:39.279" v="972"/>
          <ac:spMkLst>
            <pc:docMk/>
            <pc:sldMk cId="243438491" sldId="355"/>
            <ac:spMk id="598" creationId="{205978B6-868E-4638-83D7-732CC257C6F3}"/>
          </ac:spMkLst>
        </pc:spChg>
        <pc:spChg chg="mod modVis">
          <ac:chgData name="One Skill" userId="8d49c830ac36a521" providerId="LiveId" clId="{108620F3-7C9B-4B7B-BDB5-71800E3BB158}" dt="2021-04-13T18:13:39.279" v="974"/>
          <ac:spMkLst>
            <pc:docMk/>
            <pc:sldMk cId="243438491" sldId="355"/>
            <ac:spMk id="599" creationId="{AA67BEE0-D601-43E9-BF58-96227397517E}"/>
          </ac:spMkLst>
        </pc:spChg>
        <pc:spChg chg="mod modVis">
          <ac:chgData name="One Skill" userId="8d49c830ac36a521" providerId="LiveId" clId="{108620F3-7C9B-4B7B-BDB5-71800E3BB158}" dt="2021-04-13T18:13:39.279" v="976"/>
          <ac:spMkLst>
            <pc:docMk/>
            <pc:sldMk cId="243438491" sldId="355"/>
            <ac:spMk id="600" creationId="{B7C1928D-A5C6-4FD2-A20C-D5E72017B2DD}"/>
          </ac:spMkLst>
        </pc:spChg>
        <pc:spChg chg="mod modVis">
          <ac:chgData name="One Skill" userId="8d49c830ac36a521" providerId="LiveId" clId="{108620F3-7C9B-4B7B-BDB5-71800E3BB158}" dt="2021-04-13T18:13:39.280" v="978"/>
          <ac:spMkLst>
            <pc:docMk/>
            <pc:sldMk cId="243438491" sldId="355"/>
            <ac:spMk id="601" creationId="{9A09549A-BBCD-4D02-BA0D-F8CDC003B5F8}"/>
          </ac:spMkLst>
        </pc:spChg>
        <pc:spChg chg="mod modVis">
          <ac:chgData name="One Skill" userId="8d49c830ac36a521" providerId="LiveId" clId="{108620F3-7C9B-4B7B-BDB5-71800E3BB158}" dt="2021-04-13T18:13:39.280" v="980"/>
          <ac:spMkLst>
            <pc:docMk/>
            <pc:sldMk cId="243438491" sldId="355"/>
            <ac:spMk id="602" creationId="{EB4EE8B7-9B63-4B78-8277-A4E95F628068}"/>
          </ac:spMkLst>
        </pc:spChg>
        <pc:spChg chg="mod modVis">
          <ac:chgData name="One Skill" userId="8d49c830ac36a521" providerId="LiveId" clId="{108620F3-7C9B-4B7B-BDB5-71800E3BB158}" dt="2021-04-13T18:13:39.281" v="982"/>
          <ac:spMkLst>
            <pc:docMk/>
            <pc:sldMk cId="243438491" sldId="355"/>
            <ac:spMk id="603" creationId="{CFE3B5AF-35D2-40D3-94D8-8CBDBD4AB717}"/>
          </ac:spMkLst>
        </pc:spChg>
        <pc:spChg chg="mod modVis">
          <ac:chgData name="One Skill" userId="8d49c830ac36a521" providerId="LiveId" clId="{108620F3-7C9B-4B7B-BDB5-71800E3BB158}" dt="2021-04-13T18:13:39.281" v="984"/>
          <ac:spMkLst>
            <pc:docMk/>
            <pc:sldMk cId="243438491" sldId="355"/>
            <ac:spMk id="604" creationId="{31AB6517-4D21-440F-9A3C-F66C5583497D}"/>
          </ac:spMkLst>
        </pc:spChg>
        <pc:spChg chg="mod modVis">
          <ac:chgData name="One Skill" userId="8d49c830ac36a521" providerId="LiveId" clId="{108620F3-7C9B-4B7B-BDB5-71800E3BB158}" dt="2021-04-13T18:13:39.281" v="986"/>
          <ac:spMkLst>
            <pc:docMk/>
            <pc:sldMk cId="243438491" sldId="355"/>
            <ac:spMk id="605" creationId="{E989E015-8168-4A30-96D1-3702F8EFD0B6}"/>
          </ac:spMkLst>
        </pc:spChg>
        <pc:spChg chg="mod modVis">
          <ac:chgData name="One Skill" userId="8d49c830ac36a521" providerId="LiveId" clId="{108620F3-7C9B-4B7B-BDB5-71800E3BB158}" dt="2021-04-13T18:13:39.281" v="988"/>
          <ac:spMkLst>
            <pc:docMk/>
            <pc:sldMk cId="243438491" sldId="355"/>
            <ac:spMk id="606" creationId="{992DF56C-4D55-4B17-B941-327348CF8628}"/>
          </ac:spMkLst>
        </pc:spChg>
        <pc:spChg chg="mod topLvl modVis">
          <ac:chgData name="One Skill" userId="8d49c830ac36a521" providerId="LiveId" clId="{108620F3-7C9B-4B7B-BDB5-71800E3BB158}" dt="2021-04-13T18:39:20.979" v="2533" actId="164"/>
          <ac:spMkLst>
            <pc:docMk/>
            <pc:sldMk cId="243438491" sldId="355"/>
            <ac:spMk id="607" creationId="{04193987-67C7-4BB7-B366-D2BADBECAF48}"/>
          </ac:spMkLst>
        </pc:spChg>
        <pc:spChg chg="mod modVis">
          <ac:chgData name="One Skill" userId="8d49c830ac36a521" providerId="LiveId" clId="{108620F3-7C9B-4B7B-BDB5-71800E3BB158}" dt="2021-04-13T18:13:39.287" v="1018"/>
          <ac:spMkLst>
            <pc:docMk/>
            <pc:sldMk cId="243438491" sldId="355"/>
            <ac:spMk id="609" creationId="{CDDC4A59-B24F-4DD5-BBB4-0D8647E4020B}"/>
          </ac:spMkLst>
        </pc:spChg>
        <pc:spChg chg="mod modVis">
          <ac:chgData name="One Skill" userId="8d49c830ac36a521" providerId="LiveId" clId="{108620F3-7C9B-4B7B-BDB5-71800E3BB158}" dt="2021-04-13T18:13:39.287" v="1020"/>
          <ac:spMkLst>
            <pc:docMk/>
            <pc:sldMk cId="243438491" sldId="355"/>
            <ac:spMk id="610" creationId="{BA7A39C5-AD25-450B-8A26-C6D48FA06B77}"/>
          </ac:spMkLst>
        </pc:spChg>
        <pc:spChg chg="mod modVis">
          <ac:chgData name="One Skill" userId="8d49c830ac36a521" providerId="LiveId" clId="{108620F3-7C9B-4B7B-BDB5-71800E3BB158}" dt="2021-04-13T18:13:39.287" v="1022"/>
          <ac:spMkLst>
            <pc:docMk/>
            <pc:sldMk cId="243438491" sldId="355"/>
            <ac:spMk id="611" creationId="{C6AD2B90-A4DD-47E0-BA98-177CC29BFF18}"/>
          </ac:spMkLst>
        </pc:spChg>
        <pc:spChg chg="mod modVis">
          <ac:chgData name="One Skill" userId="8d49c830ac36a521" providerId="LiveId" clId="{108620F3-7C9B-4B7B-BDB5-71800E3BB158}" dt="2021-04-13T18:13:39.288" v="1024"/>
          <ac:spMkLst>
            <pc:docMk/>
            <pc:sldMk cId="243438491" sldId="355"/>
            <ac:spMk id="612" creationId="{1F586E25-8552-49D4-94B5-A2C8DE1EFB8E}"/>
          </ac:spMkLst>
        </pc:spChg>
        <pc:spChg chg="mod modVis">
          <ac:chgData name="One Skill" userId="8d49c830ac36a521" providerId="LiveId" clId="{108620F3-7C9B-4B7B-BDB5-71800E3BB158}" dt="2021-04-13T18:13:39.288" v="1026"/>
          <ac:spMkLst>
            <pc:docMk/>
            <pc:sldMk cId="243438491" sldId="355"/>
            <ac:spMk id="613" creationId="{A560BF75-4049-4DDD-ABA4-3C454AEB7CA2}"/>
          </ac:spMkLst>
        </pc:spChg>
        <pc:spChg chg="mod modVis">
          <ac:chgData name="One Skill" userId="8d49c830ac36a521" providerId="LiveId" clId="{108620F3-7C9B-4B7B-BDB5-71800E3BB158}" dt="2021-04-13T18:13:39.288" v="1028"/>
          <ac:spMkLst>
            <pc:docMk/>
            <pc:sldMk cId="243438491" sldId="355"/>
            <ac:spMk id="614" creationId="{A04FB70B-81D3-4188-88C2-08F48A433499}"/>
          </ac:spMkLst>
        </pc:spChg>
        <pc:spChg chg="mod modVis">
          <ac:chgData name="One Skill" userId="8d49c830ac36a521" providerId="LiveId" clId="{108620F3-7C9B-4B7B-BDB5-71800E3BB158}" dt="2021-04-13T18:13:39.289" v="1030"/>
          <ac:spMkLst>
            <pc:docMk/>
            <pc:sldMk cId="243438491" sldId="355"/>
            <ac:spMk id="615" creationId="{35A68471-B343-417E-B8FD-0C22FFF64875}"/>
          </ac:spMkLst>
        </pc:spChg>
        <pc:spChg chg="mod modVis">
          <ac:chgData name="One Skill" userId="8d49c830ac36a521" providerId="LiveId" clId="{108620F3-7C9B-4B7B-BDB5-71800E3BB158}" dt="2021-04-13T18:13:39.289" v="1032"/>
          <ac:spMkLst>
            <pc:docMk/>
            <pc:sldMk cId="243438491" sldId="355"/>
            <ac:spMk id="616" creationId="{BC02D7AF-93FC-4CC5-AA68-6FBD4F36D8C6}"/>
          </ac:spMkLst>
        </pc:spChg>
        <pc:spChg chg="mod modVis">
          <ac:chgData name="One Skill" userId="8d49c830ac36a521" providerId="LiveId" clId="{108620F3-7C9B-4B7B-BDB5-71800E3BB158}" dt="2021-04-13T18:13:39.289" v="1034"/>
          <ac:spMkLst>
            <pc:docMk/>
            <pc:sldMk cId="243438491" sldId="355"/>
            <ac:spMk id="617" creationId="{7C846EE0-5C25-4397-878C-6AA061277D03}"/>
          </ac:spMkLst>
        </pc:spChg>
        <pc:spChg chg="mod modVis">
          <ac:chgData name="One Skill" userId="8d49c830ac36a521" providerId="LiveId" clId="{108620F3-7C9B-4B7B-BDB5-71800E3BB158}" dt="2021-04-13T18:13:39.290" v="1036"/>
          <ac:spMkLst>
            <pc:docMk/>
            <pc:sldMk cId="243438491" sldId="355"/>
            <ac:spMk id="618" creationId="{DE3E2641-A3F4-4B62-9E7A-B4CF7FA772EB}"/>
          </ac:spMkLst>
        </pc:spChg>
        <pc:spChg chg="mod modVis">
          <ac:chgData name="One Skill" userId="8d49c830ac36a521" providerId="LiveId" clId="{108620F3-7C9B-4B7B-BDB5-71800E3BB158}" dt="2021-04-13T18:13:39.290" v="1038"/>
          <ac:spMkLst>
            <pc:docMk/>
            <pc:sldMk cId="243438491" sldId="355"/>
            <ac:spMk id="619" creationId="{84B2A6E1-B9EF-4D06-91C8-E3EFC628A86D}"/>
          </ac:spMkLst>
        </pc:spChg>
        <pc:spChg chg="mod modVis">
          <ac:chgData name="One Skill" userId="8d49c830ac36a521" providerId="LiveId" clId="{108620F3-7C9B-4B7B-BDB5-71800E3BB158}" dt="2021-04-13T18:13:39.290" v="1040"/>
          <ac:spMkLst>
            <pc:docMk/>
            <pc:sldMk cId="243438491" sldId="355"/>
            <ac:spMk id="620" creationId="{B10F8A74-6B31-47A5-ABFE-5D26AEDAD6F4}"/>
          </ac:spMkLst>
        </pc:spChg>
        <pc:spChg chg="mod modVis">
          <ac:chgData name="One Skill" userId="8d49c830ac36a521" providerId="LiveId" clId="{108620F3-7C9B-4B7B-BDB5-71800E3BB158}" dt="2021-04-13T18:13:39.291" v="1042"/>
          <ac:spMkLst>
            <pc:docMk/>
            <pc:sldMk cId="243438491" sldId="355"/>
            <ac:spMk id="622" creationId="{7718BF3E-CD05-4BEE-80A4-563AD6D3576C}"/>
          </ac:spMkLst>
        </pc:spChg>
        <pc:spChg chg="mod modVis">
          <ac:chgData name="One Skill" userId="8d49c830ac36a521" providerId="LiveId" clId="{108620F3-7C9B-4B7B-BDB5-71800E3BB158}" dt="2021-04-13T18:13:39.291" v="1044"/>
          <ac:spMkLst>
            <pc:docMk/>
            <pc:sldMk cId="243438491" sldId="355"/>
            <ac:spMk id="623" creationId="{EDFAD2BF-3159-408F-B079-BF6B18CC91A9}"/>
          </ac:spMkLst>
        </pc:spChg>
        <pc:spChg chg="mod modVis">
          <ac:chgData name="One Skill" userId="8d49c830ac36a521" providerId="LiveId" clId="{108620F3-7C9B-4B7B-BDB5-71800E3BB158}" dt="2021-04-13T18:13:39.291" v="1046"/>
          <ac:spMkLst>
            <pc:docMk/>
            <pc:sldMk cId="243438491" sldId="355"/>
            <ac:spMk id="624" creationId="{AA9D2ABD-3489-4A5F-B875-BF09E4A2A612}"/>
          </ac:spMkLst>
        </pc:spChg>
        <pc:spChg chg="mod modVis">
          <ac:chgData name="One Skill" userId="8d49c830ac36a521" providerId="LiveId" clId="{108620F3-7C9B-4B7B-BDB5-71800E3BB158}" dt="2021-04-13T18:13:39.292" v="1048"/>
          <ac:spMkLst>
            <pc:docMk/>
            <pc:sldMk cId="243438491" sldId="355"/>
            <ac:spMk id="625" creationId="{A354A1C7-1713-4438-A43A-3854BA3DF2F9}"/>
          </ac:spMkLst>
        </pc:spChg>
        <pc:spChg chg="mod modVis">
          <ac:chgData name="One Skill" userId="8d49c830ac36a521" providerId="LiveId" clId="{108620F3-7C9B-4B7B-BDB5-71800E3BB158}" dt="2021-04-13T18:13:39.292" v="1050"/>
          <ac:spMkLst>
            <pc:docMk/>
            <pc:sldMk cId="243438491" sldId="355"/>
            <ac:spMk id="626" creationId="{EB98EC04-079A-48B7-8C98-77176B5FB31B}"/>
          </ac:spMkLst>
        </pc:spChg>
        <pc:spChg chg="mod modVis">
          <ac:chgData name="One Skill" userId="8d49c830ac36a521" providerId="LiveId" clId="{108620F3-7C9B-4B7B-BDB5-71800E3BB158}" dt="2021-04-13T18:13:39.292" v="1052"/>
          <ac:spMkLst>
            <pc:docMk/>
            <pc:sldMk cId="243438491" sldId="355"/>
            <ac:spMk id="627" creationId="{7865C063-2232-4B90-823D-E2631931F61A}"/>
          </ac:spMkLst>
        </pc:spChg>
        <pc:spChg chg="mod modVis">
          <ac:chgData name="One Skill" userId="8d49c830ac36a521" providerId="LiveId" clId="{108620F3-7C9B-4B7B-BDB5-71800E3BB158}" dt="2021-04-13T18:13:39.293" v="1054"/>
          <ac:spMkLst>
            <pc:docMk/>
            <pc:sldMk cId="243438491" sldId="355"/>
            <ac:spMk id="628" creationId="{4780BC13-E20D-428C-AB0E-FC3CA281F1D9}"/>
          </ac:spMkLst>
        </pc:spChg>
        <pc:spChg chg="mod modVis">
          <ac:chgData name="One Skill" userId="8d49c830ac36a521" providerId="LiveId" clId="{108620F3-7C9B-4B7B-BDB5-71800E3BB158}" dt="2021-04-13T18:13:39.293" v="1056"/>
          <ac:spMkLst>
            <pc:docMk/>
            <pc:sldMk cId="243438491" sldId="355"/>
            <ac:spMk id="629" creationId="{A9D933F2-9A64-472B-8E03-48F50DE88D33}"/>
          </ac:spMkLst>
        </pc:spChg>
        <pc:spChg chg="mod modVis">
          <ac:chgData name="One Skill" userId="8d49c830ac36a521" providerId="LiveId" clId="{108620F3-7C9B-4B7B-BDB5-71800E3BB158}" dt="2021-04-13T18:13:39.293" v="1058"/>
          <ac:spMkLst>
            <pc:docMk/>
            <pc:sldMk cId="243438491" sldId="355"/>
            <ac:spMk id="630" creationId="{EE9C8C98-6889-412B-8CFF-CEC986072C7F}"/>
          </ac:spMkLst>
        </pc:spChg>
        <pc:spChg chg="mod modVis">
          <ac:chgData name="One Skill" userId="8d49c830ac36a521" providerId="LiveId" clId="{108620F3-7C9B-4B7B-BDB5-71800E3BB158}" dt="2021-04-13T18:13:39.294" v="1060"/>
          <ac:spMkLst>
            <pc:docMk/>
            <pc:sldMk cId="243438491" sldId="355"/>
            <ac:spMk id="631" creationId="{F86C790B-4402-4A61-AE0B-0191789971FB}"/>
          </ac:spMkLst>
        </pc:spChg>
        <pc:spChg chg="mod modVis">
          <ac:chgData name="One Skill" userId="8d49c830ac36a521" providerId="LiveId" clId="{108620F3-7C9B-4B7B-BDB5-71800E3BB158}" dt="2021-04-13T18:13:39.294" v="1062"/>
          <ac:spMkLst>
            <pc:docMk/>
            <pc:sldMk cId="243438491" sldId="355"/>
            <ac:spMk id="632" creationId="{10BA84A6-1FA8-4E79-880A-E18CA501242F}"/>
          </ac:spMkLst>
        </pc:spChg>
        <pc:spChg chg="mod modVis">
          <ac:chgData name="One Skill" userId="8d49c830ac36a521" providerId="LiveId" clId="{108620F3-7C9B-4B7B-BDB5-71800E3BB158}" dt="2021-04-13T18:13:39.294" v="1064"/>
          <ac:spMkLst>
            <pc:docMk/>
            <pc:sldMk cId="243438491" sldId="355"/>
            <ac:spMk id="633" creationId="{4DF6083D-CA63-4DBB-8D0D-10BCCD56B54F}"/>
          </ac:spMkLst>
        </pc:spChg>
        <pc:spChg chg="mod modVis">
          <ac:chgData name="One Skill" userId="8d49c830ac36a521" providerId="LiveId" clId="{108620F3-7C9B-4B7B-BDB5-71800E3BB158}" dt="2021-04-13T18:13:39.298" v="1081"/>
          <ac:spMkLst>
            <pc:docMk/>
            <pc:sldMk cId="243438491" sldId="355"/>
            <ac:spMk id="635" creationId="{54427335-987A-4773-AAAB-76273DBD108C}"/>
          </ac:spMkLst>
        </pc:spChg>
        <pc:spChg chg="mod modVis">
          <ac:chgData name="One Skill" userId="8d49c830ac36a521" providerId="LiveId" clId="{108620F3-7C9B-4B7B-BDB5-71800E3BB158}" dt="2021-04-13T18:13:39.298" v="1083"/>
          <ac:spMkLst>
            <pc:docMk/>
            <pc:sldMk cId="243438491" sldId="355"/>
            <ac:spMk id="636" creationId="{73B5D311-4BE2-4A4F-98D3-F08FCBC68B3C}"/>
          </ac:spMkLst>
        </pc:spChg>
        <pc:spChg chg="mod modVis">
          <ac:chgData name="One Skill" userId="8d49c830ac36a521" providerId="LiveId" clId="{108620F3-7C9B-4B7B-BDB5-71800E3BB158}" dt="2021-04-13T18:13:39.298" v="1085"/>
          <ac:spMkLst>
            <pc:docMk/>
            <pc:sldMk cId="243438491" sldId="355"/>
            <ac:spMk id="637" creationId="{8F83153A-EB54-440D-8C15-05CF4CF05ACE}"/>
          </ac:spMkLst>
        </pc:spChg>
        <pc:spChg chg="mod modVis">
          <ac:chgData name="One Skill" userId="8d49c830ac36a521" providerId="LiveId" clId="{108620F3-7C9B-4B7B-BDB5-71800E3BB158}" dt="2021-04-13T18:13:39.299" v="1087"/>
          <ac:spMkLst>
            <pc:docMk/>
            <pc:sldMk cId="243438491" sldId="355"/>
            <ac:spMk id="638" creationId="{05772064-A336-4D5F-BCD5-A791328BA10C}"/>
          </ac:spMkLst>
        </pc:spChg>
        <pc:spChg chg="mod modVis">
          <ac:chgData name="One Skill" userId="8d49c830ac36a521" providerId="LiveId" clId="{108620F3-7C9B-4B7B-BDB5-71800E3BB158}" dt="2021-04-13T18:13:39.299" v="1089"/>
          <ac:spMkLst>
            <pc:docMk/>
            <pc:sldMk cId="243438491" sldId="355"/>
            <ac:spMk id="639" creationId="{7FE07159-0C93-45C9-A3C5-3D71B6CB45DA}"/>
          </ac:spMkLst>
        </pc:spChg>
        <pc:spChg chg="mod modVis">
          <ac:chgData name="One Skill" userId="8d49c830ac36a521" providerId="LiveId" clId="{108620F3-7C9B-4B7B-BDB5-71800E3BB158}" dt="2021-04-13T18:13:39.299" v="1091"/>
          <ac:spMkLst>
            <pc:docMk/>
            <pc:sldMk cId="243438491" sldId="355"/>
            <ac:spMk id="640" creationId="{F6B4DA7C-A9D8-4C93-98FB-CC0CD7E9974A}"/>
          </ac:spMkLst>
        </pc:spChg>
        <pc:spChg chg="mod modVis">
          <ac:chgData name="One Skill" userId="8d49c830ac36a521" providerId="LiveId" clId="{108620F3-7C9B-4B7B-BDB5-71800E3BB158}" dt="2021-04-13T18:13:39.300" v="1093"/>
          <ac:spMkLst>
            <pc:docMk/>
            <pc:sldMk cId="243438491" sldId="355"/>
            <ac:spMk id="641" creationId="{5B6ECD7D-3CC1-4081-8034-586495740626}"/>
          </ac:spMkLst>
        </pc:spChg>
        <pc:spChg chg="mod modVis">
          <ac:chgData name="One Skill" userId="8d49c830ac36a521" providerId="LiveId" clId="{108620F3-7C9B-4B7B-BDB5-71800E3BB158}" dt="2021-04-13T18:13:39.300" v="1095"/>
          <ac:spMkLst>
            <pc:docMk/>
            <pc:sldMk cId="243438491" sldId="355"/>
            <ac:spMk id="642" creationId="{F609C40D-7514-457E-9FCA-A25E6FF503D2}"/>
          </ac:spMkLst>
        </pc:spChg>
        <pc:spChg chg="mod modVis">
          <ac:chgData name="One Skill" userId="8d49c830ac36a521" providerId="LiveId" clId="{108620F3-7C9B-4B7B-BDB5-71800E3BB158}" dt="2021-04-13T18:13:39.300" v="1097"/>
          <ac:spMkLst>
            <pc:docMk/>
            <pc:sldMk cId="243438491" sldId="355"/>
            <ac:spMk id="643" creationId="{2D53541B-32E6-45E3-A83F-A9E35CDC40A5}"/>
          </ac:spMkLst>
        </pc:spChg>
        <pc:spChg chg="mod modVis">
          <ac:chgData name="One Skill" userId="8d49c830ac36a521" providerId="LiveId" clId="{108620F3-7C9B-4B7B-BDB5-71800E3BB158}" dt="2021-04-13T18:13:39.301" v="1099"/>
          <ac:spMkLst>
            <pc:docMk/>
            <pc:sldMk cId="243438491" sldId="355"/>
            <ac:spMk id="644" creationId="{D598C2BF-7511-4849-9B32-43799FEAB799}"/>
          </ac:spMkLst>
        </pc:spChg>
        <pc:spChg chg="mod modVis">
          <ac:chgData name="One Skill" userId="8d49c830ac36a521" providerId="LiveId" clId="{108620F3-7C9B-4B7B-BDB5-71800E3BB158}" dt="2021-04-13T18:13:39.301" v="1101"/>
          <ac:spMkLst>
            <pc:docMk/>
            <pc:sldMk cId="243438491" sldId="355"/>
            <ac:spMk id="645" creationId="{4E3C13E1-494A-4FFE-83F2-A6FAF36DC46D}"/>
          </ac:spMkLst>
        </pc:spChg>
        <pc:spChg chg="mod modVis">
          <ac:chgData name="One Skill" userId="8d49c830ac36a521" providerId="LiveId" clId="{108620F3-7C9B-4B7B-BDB5-71800E3BB158}" dt="2021-04-13T18:13:39.301" v="1103"/>
          <ac:spMkLst>
            <pc:docMk/>
            <pc:sldMk cId="243438491" sldId="355"/>
            <ac:spMk id="646" creationId="{F9C716C8-B378-473D-A50D-9F23D73628A4}"/>
          </ac:spMkLst>
        </pc:spChg>
        <pc:spChg chg="mod modVis">
          <ac:chgData name="One Skill" userId="8d49c830ac36a521" providerId="LiveId" clId="{108620F3-7C9B-4B7B-BDB5-71800E3BB158}" dt="2021-04-13T18:13:39.302" v="1105"/>
          <ac:spMkLst>
            <pc:docMk/>
            <pc:sldMk cId="243438491" sldId="355"/>
            <ac:spMk id="647" creationId="{81A5AF62-3512-4F18-96F6-494C9D09B795}"/>
          </ac:spMkLst>
        </pc:spChg>
        <pc:spChg chg="mod modVis">
          <ac:chgData name="One Skill" userId="8d49c830ac36a521" providerId="LiveId" clId="{108620F3-7C9B-4B7B-BDB5-71800E3BB158}" dt="2021-04-13T18:13:39.304" v="1118"/>
          <ac:spMkLst>
            <pc:docMk/>
            <pc:sldMk cId="243438491" sldId="355"/>
            <ac:spMk id="649" creationId="{03363B1C-E59F-4A67-8F8E-D34C36487EAE}"/>
          </ac:spMkLst>
        </pc:spChg>
        <pc:spChg chg="mod modVis">
          <ac:chgData name="One Skill" userId="8d49c830ac36a521" providerId="LiveId" clId="{108620F3-7C9B-4B7B-BDB5-71800E3BB158}" dt="2021-04-13T18:13:39.304" v="1120"/>
          <ac:spMkLst>
            <pc:docMk/>
            <pc:sldMk cId="243438491" sldId="355"/>
            <ac:spMk id="650" creationId="{B817BE15-6947-4A36-AA4B-8BCF32BB4FA4}"/>
          </ac:spMkLst>
        </pc:spChg>
        <pc:spChg chg="mod modVis">
          <ac:chgData name="One Skill" userId="8d49c830ac36a521" providerId="LiveId" clId="{108620F3-7C9B-4B7B-BDB5-71800E3BB158}" dt="2021-04-13T18:13:39.305" v="1122"/>
          <ac:spMkLst>
            <pc:docMk/>
            <pc:sldMk cId="243438491" sldId="355"/>
            <ac:spMk id="651" creationId="{95A848B4-DE0C-43C3-B027-3561D3954A3F}"/>
          </ac:spMkLst>
        </pc:spChg>
        <pc:spChg chg="mod modVis">
          <ac:chgData name="One Skill" userId="8d49c830ac36a521" providerId="LiveId" clId="{108620F3-7C9B-4B7B-BDB5-71800E3BB158}" dt="2021-04-13T18:13:39.305" v="1124"/>
          <ac:spMkLst>
            <pc:docMk/>
            <pc:sldMk cId="243438491" sldId="355"/>
            <ac:spMk id="652" creationId="{D3434546-9E6E-4EC9-A4B6-E19F9E739A71}"/>
          </ac:spMkLst>
        </pc:spChg>
        <pc:spChg chg="mod modVis">
          <ac:chgData name="One Skill" userId="8d49c830ac36a521" providerId="LiveId" clId="{108620F3-7C9B-4B7B-BDB5-71800E3BB158}" dt="2021-04-13T18:13:39.305" v="1126"/>
          <ac:spMkLst>
            <pc:docMk/>
            <pc:sldMk cId="243438491" sldId="355"/>
            <ac:spMk id="653" creationId="{44E0A912-16EC-47DC-8533-C855AD3CECF5}"/>
          </ac:spMkLst>
        </pc:spChg>
        <pc:spChg chg="mod modVis">
          <ac:chgData name="One Skill" userId="8d49c830ac36a521" providerId="LiveId" clId="{108620F3-7C9B-4B7B-BDB5-71800E3BB158}" dt="2021-04-13T18:13:39.306" v="1128"/>
          <ac:spMkLst>
            <pc:docMk/>
            <pc:sldMk cId="243438491" sldId="355"/>
            <ac:spMk id="654" creationId="{2362C44D-B347-4BC3-B139-1E910D977190}"/>
          </ac:spMkLst>
        </pc:spChg>
        <pc:spChg chg="mod modVis">
          <ac:chgData name="One Skill" userId="8d49c830ac36a521" providerId="LiveId" clId="{108620F3-7C9B-4B7B-BDB5-71800E3BB158}" dt="2021-04-13T18:13:39.306" v="1130"/>
          <ac:spMkLst>
            <pc:docMk/>
            <pc:sldMk cId="243438491" sldId="355"/>
            <ac:spMk id="655" creationId="{3006F8FE-E06A-4738-9A33-485E34C78DDD}"/>
          </ac:spMkLst>
        </pc:spChg>
        <pc:spChg chg="mod modVis">
          <ac:chgData name="One Skill" userId="8d49c830ac36a521" providerId="LiveId" clId="{108620F3-7C9B-4B7B-BDB5-71800E3BB158}" dt="2021-04-13T18:13:39.306" v="1132"/>
          <ac:spMkLst>
            <pc:docMk/>
            <pc:sldMk cId="243438491" sldId="355"/>
            <ac:spMk id="656" creationId="{ACA0AC4B-287E-4200-90EC-7F2DE8115F46}"/>
          </ac:spMkLst>
        </pc:spChg>
        <pc:spChg chg="mod modVis">
          <ac:chgData name="One Skill" userId="8d49c830ac36a521" providerId="LiveId" clId="{108620F3-7C9B-4B7B-BDB5-71800E3BB158}" dt="2021-04-13T18:13:39.307" v="1134"/>
          <ac:spMkLst>
            <pc:docMk/>
            <pc:sldMk cId="243438491" sldId="355"/>
            <ac:spMk id="657" creationId="{60F94B4D-1760-489C-B904-778BF95A3B13}"/>
          </ac:spMkLst>
        </pc:spChg>
        <pc:spChg chg="mod modVis">
          <ac:chgData name="One Skill" userId="8d49c830ac36a521" providerId="LiveId" clId="{108620F3-7C9B-4B7B-BDB5-71800E3BB158}" dt="2021-04-13T18:13:39.309" v="1145"/>
          <ac:spMkLst>
            <pc:docMk/>
            <pc:sldMk cId="243438491" sldId="355"/>
            <ac:spMk id="659" creationId="{E34EA2AD-1750-4379-B661-AF54B9B89D93}"/>
          </ac:spMkLst>
        </pc:spChg>
        <pc:spChg chg="mod modVis">
          <ac:chgData name="One Skill" userId="8d49c830ac36a521" providerId="LiveId" clId="{108620F3-7C9B-4B7B-BDB5-71800E3BB158}" dt="2021-04-13T18:13:39.309" v="1147"/>
          <ac:spMkLst>
            <pc:docMk/>
            <pc:sldMk cId="243438491" sldId="355"/>
            <ac:spMk id="660" creationId="{D97227EE-B798-4A45-B427-9D0CE80AEC75}"/>
          </ac:spMkLst>
        </pc:spChg>
        <pc:spChg chg="mod modVis">
          <ac:chgData name="One Skill" userId="8d49c830ac36a521" providerId="LiveId" clId="{108620F3-7C9B-4B7B-BDB5-71800E3BB158}" dt="2021-04-13T18:13:39.309" v="1149"/>
          <ac:spMkLst>
            <pc:docMk/>
            <pc:sldMk cId="243438491" sldId="355"/>
            <ac:spMk id="661" creationId="{564F8019-697C-4DA9-A341-8AAE2C3E2051}"/>
          </ac:spMkLst>
        </pc:spChg>
        <pc:spChg chg="mod modVis">
          <ac:chgData name="One Skill" userId="8d49c830ac36a521" providerId="LiveId" clId="{108620F3-7C9B-4B7B-BDB5-71800E3BB158}" dt="2021-04-13T18:13:39.310" v="1151"/>
          <ac:spMkLst>
            <pc:docMk/>
            <pc:sldMk cId="243438491" sldId="355"/>
            <ac:spMk id="662" creationId="{0B6E1748-A371-4C47-BDFB-76F5AF75946D}"/>
          </ac:spMkLst>
        </pc:spChg>
        <pc:spChg chg="mod modVis">
          <ac:chgData name="One Skill" userId="8d49c830ac36a521" providerId="LiveId" clId="{108620F3-7C9B-4B7B-BDB5-71800E3BB158}" dt="2021-04-13T18:13:39.310" v="1153"/>
          <ac:spMkLst>
            <pc:docMk/>
            <pc:sldMk cId="243438491" sldId="355"/>
            <ac:spMk id="663" creationId="{569E4769-8282-45D9-A356-0C80F8311724}"/>
          </ac:spMkLst>
        </pc:spChg>
        <pc:spChg chg="mod modVis">
          <ac:chgData name="One Skill" userId="8d49c830ac36a521" providerId="LiveId" clId="{108620F3-7C9B-4B7B-BDB5-71800E3BB158}" dt="2021-04-13T18:13:39.310" v="1155"/>
          <ac:spMkLst>
            <pc:docMk/>
            <pc:sldMk cId="243438491" sldId="355"/>
            <ac:spMk id="664" creationId="{ADC8F2E9-15EC-4A78-9B3F-21916F3BBCB1}"/>
          </ac:spMkLst>
        </pc:spChg>
        <pc:spChg chg="mod modVis">
          <ac:chgData name="One Skill" userId="8d49c830ac36a521" providerId="LiveId" clId="{108620F3-7C9B-4B7B-BDB5-71800E3BB158}" dt="2021-04-13T18:13:39.311" v="1157"/>
          <ac:spMkLst>
            <pc:docMk/>
            <pc:sldMk cId="243438491" sldId="355"/>
            <ac:spMk id="665" creationId="{C4CD9A58-77C0-4196-933C-39BA756AB01D}"/>
          </ac:spMkLst>
        </pc:spChg>
        <pc:spChg chg="mod modVis">
          <ac:chgData name="One Skill" userId="8d49c830ac36a521" providerId="LiveId" clId="{108620F3-7C9B-4B7B-BDB5-71800E3BB158}" dt="2021-04-13T18:13:39.316" v="1182"/>
          <ac:spMkLst>
            <pc:docMk/>
            <pc:sldMk cId="243438491" sldId="355"/>
            <ac:spMk id="667" creationId="{FD6F47FC-78C6-40E1-A1F0-C3BCD028E51D}"/>
          </ac:spMkLst>
        </pc:spChg>
        <pc:spChg chg="mod modVis">
          <ac:chgData name="One Skill" userId="8d49c830ac36a521" providerId="LiveId" clId="{108620F3-7C9B-4B7B-BDB5-71800E3BB158}" dt="2021-04-13T18:13:39.316" v="1184"/>
          <ac:spMkLst>
            <pc:docMk/>
            <pc:sldMk cId="243438491" sldId="355"/>
            <ac:spMk id="668" creationId="{5BA92AE0-2400-47EE-A286-991E21C6C755}"/>
          </ac:spMkLst>
        </pc:spChg>
        <pc:spChg chg="mod modVis">
          <ac:chgData name="One Skill" userId="8d49c830ac36a521" providerId="LiveId" clId="{108620F3-7C9B-4B7B-BDB5-71800E3BB158}" dt="2021-04-13T18:13:39.316" v="1186"/>
          <ac:spMkLst>
            <pc:docMk/>
            <pc:sldMk cId="243438491" sldId="355"/>
            <ac:spMk id="669" creationId="{6C843242-7AAB-4840-93DF-7C6B3657EADA}"/>
          </ac:spMkLst>
        </pc:spChg>
        <pc:spChg chg="mod modVis">
          <ac:chgData name="One Skill" userId="8d49c830ac36a521" providerId="LiveId" clId="{108620F3-7C9B-4B7B-BDB5-71800E3BB158}" dt="2021-04-13T18:13:39.317" v="1188"/>
          <ac:spMkLst>
            <pc:docMk/>
            <pc:sldMk cId="243438491" sldId="355"/>
            <ac:spMk id="670" creationId="{8D74676B-2991-423D-AB7B-93674FA64774}"/>
          </ac:spMkLst>
        </pc:spChg>
        <pc:spChg chg="mod modVis">
          <ac:chgData name="One Skill" userId="8d49c830ac36a521" providerId="LiveId" clId="{108620F3-7C9B-4B7B-BDB5-71800E3BB158}" dt="2021-04-13T18:13:39.317" v="1190"/>
          <ac:spMkLst>
            <pc:docMk/>
            <pc:sldMk cId="243438491" sldId="355"/>
            <ac:spMk id="671" creationId="{336AAAD8-E91D-49C3-A291-0294C3C57946}"/>
          </ac:spMkLst>
        </pc:spChg>
        <pc:spChg chg="mod modVis">
          <ac:chgData name="One Skill" userId="8d49c830ac36a521" providerId="LiveId" clId="{108620F3-7C9B-4B7B-BDB5-71800E3BB158}" dt="2021-04-13T18:13:39.317" v="1192"/>
          <ac:spMkLst>
            <pc:docMk/>
            <pc:sldMk cId="243438491" sldId="355"/>
            <ac:spMk id="672" creationId="{44FA6BFA-CCD0-43E7-A15E-20326229E088}"/>
          </ac:spMkLst>
        </pc:spChg>
        <pc:spChg chg="mod modVis">
          <ac:chgData name="One Skill" userId="8d49c830ac36a521" providerId="LiveId" clId="{108620F3-7C9B-4B7B-BDB5-71800E3BB158}" dt="2021-04-13T18:13:39.318" v="1194"/>
          <ac:spMkLst>
            <pc:docMk/>
            <pc:sldMk cId="243438491" sldId="355"/>
            <ac:spMk id="673" creationId="{CF60F5D2-C783-4000-BCDC-C37DEA5BAF9B}"/>
          </ac:spMkLst>
        </pc:spChg>
        <pc:spChg chg="mod modVis">
          <ac:chgData name="One Skill" userId="8d49c830ac36a521" providerId="LiveId" clId="{108620F3-7C9B-4B7B-BDB5-71800E3BB158}" dt="2021-04-13T18:13:39.318" v="1196"/>
          <ac:spMkLst>
            <pc:docMk/>
            <pc:sldMk cId="243438491" sldId="355"/>
            <ac:spMk id="674" creationId="{A40E8917-CBD3-40F4-B904-FE071BF4E097}"/>
          </ac:spMkLst>
        </pc:spChg>
        <pc:spChg chg="mod modVis">
          <ac:chgData name="One Skill" userId="8d49c830ac36a521" providerId="LiveId" clId="{108620F3-7C9B-4B7B-BDB5-71800E3BB158}" dt="2021-04-13T18:13:39.318" v="1198"/>
          <ac:spMkLst>
            <pc:docMk/>
            <pc:sldMk cId="243438491" sldId="355"/>
            <ac:spMk id="675" creationId="{3A677848-15B6-44E2-B218-66FF7DD55DB7}"/>
          </ac:spMkLst>
        </pc:spChg>
        <pc:spChg chg="mod modVis">
          <ac:chgData name="One Skill" userId="8d49c830ac36a521" providerId="LiveId" clId="{108620F3-7C9B-4B7B-BDB5-71800E3BB158}" dt="2021-04-13T18:13:39.319" v="1200"/>
          <ac:spMkLst>
            <pc:docMk/>
            <pc:sldMk cId="243438491" sldId="355"/>
            <ac:spMk id="676" creationId="{99B82E3E-410D-4556-B099-A4429DF8E43A}"/>
          </ac:spMkLst>
        </pc:spChg>
        <pc:spChg chg="mod modVis">
          <ac:chgData name="One Skill" userId="8d49c830ac36a521" providerId="LiveId" clId="{108620F3-7C9B-4B7B-BDB5-71800E3BB158}" dt="2021-04-13T18:13:39.319" v="1202"/>
          <ac:spMkLst>
            <pc:docMk/>
            <pc:sldMk cId="243438491" sldId="355"/>
            <ac:spMk id="677" creationId="{6A0EE76F-6DB3-4C8E-8F68-F4573EBD85AE}"/>
          </ac:spMkLst>
        </pc:spChg>
        <pc:spChg chg="mod modVis">
          <ac:chgData name="One Skill" userId="8d49c830ac36a521" providerId="LiveId" clId="{108620F3-7C9B-4B7B-BDB5-71800E3BB158}" dt="2021-04-13T18:13:39.319" v="1204"/>
          <ac:spMkLst>
            <pc:docMk/>
            <pc:sldMk cId="243438491" sldId="355"/>
            <ac:spMk id="678" creationId="{243609AC-12C4-4D0D-BBEA-55613A0E6A53}"/>
          </ac:spMkLst>
        </pc:spChg>
        <pc:spChg chg="mod modVis">
          <ac:chgData name="One Skill" userId="8d49c830ac36a521" providerId="LiveId" clId="{108620F3-7C9B-4B7B-BDB5-71800E3BB158}" dt="2021-04-13T18:13:39.320" v="1206"/>
          <ac:spMkLst>
            <pc:docMk/>
            <pc:sldMk cId="243438491" sldId="355"/>
            <ac:spMk id="679" creationId="{CFFE2AE7-28B1-4466-BF14-AC75B55E147C}"/>
          </ac:spMkLst>
        </pc:spChg>
        <pc:spChg chg="mod modVis">
          <ac:chgData name="One Skill" userId="8d49c830ac36a521" providerId="LiveId" clId="{108620F3-7C9B-4B7B-BDB5-71800E3BB158}" dt="2021-04-13T18:13:39.320" v="1208"/>
          <ac:spMkLst>
            <pc:docMk/>
            <pc:sldMk cId="243438491" sldId="355"/>
            <ac:spMk id="680" creationId="{B01FD10F-A007-4978-820A-C157AC9A7FFD}"/>
          </ac:spMkLst>
        </pc:spChg>
        <pc:spChg chg="mod modVis">
          <ac:chgData name="One Skill" userId="8d49c830ac36a521" providerId="LiveId" clId="{108620F3-7C9B-4B7B-BDB5-71800E3BB158}" dt="2021-04-13T18:13:39.320" v="1210"/>
          <ac:spMkLst>
            <pc:docMk/>
            <pc:sldMk cId="243438491" sldId="355"/>
            <ac:spMk id="681" creationId="{9BD081AF-9D6B-41F7-BFDF-84C99694FA78}"/>
          </ac:spMkLst>
        </pc:spChg>
        <pc:spChg chg="mod modVis">
          <ac:chgData name="One Skill" userId="8d49c830ac36a521" providerId="LiveId" clId="{108620F3-7C9B-4B7B-BDB5-71800E3BB158}" dt="2021-04-13T18:13:39.321" v="1212"/>
          <ac:spMkLst>
            <pc:docMk/>
            <pc:sldMk cId="243438491" sldId="355"/>
            <ac:spMk id="682" creationId="{EECBB686-790B-43A6-BA87-FB9ECBAC418F}"/>
          </ac:spMkLst>
        </pc:spChg>
        <pc:spChg chg="mod modVis">
          <ac:chgData name="One Skill" userId="8d49c830ac36a521" providerId="LiveId" clId="{108620F3-7C9B-4B7B-BDB5-71800E3BB158}" dt="2021-04-13T18:13:39.321" v="1214"/>
          <ac:spMkLst>
            <pc:docMk/>
            <pc:sldMk cId="243438491" sldId="355"/>
            <ac:spMk id="683" creationId="{256D2A50-867F-4B79-A89E-3E33D48F129C}"/>
          </ac:spMkLst>
        </pc:spChg>
        <pc:spChg chg="mod modVis">
          <ac:chgData name="One Skill" userId="8d49c830ac36a521" providerId="LiveId" clId="{108620F3-7C9B-4B7B-BDB5-71800E3BB158}" dt="2021-04-13T18:13:39.321" v="1216"/>
          <ac:spMkLst>
            <pc:docMk/>
            <pc:sldMk cId="243438491" sldId="355"/>
            <ac:spMk id="684" creationId="{964A54AC-7BC3-41DB-BA06-7EA39D42643E}"/>
          </ac:spMkLst>
        </pc:spChg>
        <pc:spChg chg="mod modVis">
          <ac:chgData name="One Skill" userId="8d49c830ac36a521" providerId="LiveId" clId="{108620F3-7C9B-4B7B-BDB5-71800E3BB158}" dt="2021-04-13T18:13:39.322" v="1218"/>
          <ac:spMkLst>
            <pc:docMk/>
            <pc:sldMk cId="243438491" sldId="355"/>
            <ac:spMk id="685" creationId="{F04833F6-35F6-43F4-BF0F-6B0755CD31D7}"/>
          </ac:spMkLst>
        </pc:spChg>
        <pc:spChg chg="mod modVis">
          <ac:chgData name="One Skill" userId="8d49c830ac36a521" providerId="LiveId" clId="{108620F3-7C9B-4B7B-BDB5-71800E3BB158}" dt="2021-04-13T18:13:39.322" v="1220"/>
          <ac:spMkLst>
            <pc:docMk/>
            <pc:sldMk cId="243438491" sldId="355"/>
            <ac:spMk id="686" creationId="{EDAD3196-D0F0-4A03-AD2D-A54368391BF9}"/>
          </ac:spMkLst>
        </pc:spChg>
        <pc:spChg chg="mod modVis">
          <ac:chgData name="One Skill" userId="8d49c830ac36a521" providerId="LiveId" clId="{108620F3-7C9B-4B7B-BDB5-71800E3BB158}" dt="2021-04-13T18:13:39.322" v="1222"/>
          <ac:spMkLst>
            <pc:docMk/>
            <pc:sldMk cId="243438491" sldId="355"/>
            <ac:spMk id="687" creationId="{6A7553E3-280B-4868-8362-FFA50DC22D7A}"/>
          </ac:spMkLst>
        </pc:spChg>
        <pc:spChg chg="mod modVis">
          <ac:chgData name="One Skill" userId="8d49c830ac36a521" providerId="LiveId" clId="{108620F3-7C9B-4B7B-BDB5-71800E3BB158}" dt="2021-04-13T18:13:39.328" v="1248"/>
          <ac:spMkLst>
            <pc:docMk/>
            <pc:sldMk cId="243438491" sldId="355"/>
            <ac:spMk id="689" creationId="{E67477D7-177E-4EEA-ADF3-2B3DD4F053C3}"/>
          </ac:spMkLst>
        </pc:spChg>
        <pc:spChg chg="mod modVis">
          <ac:chgData name="One Skill" userId="8d49c830ac36a521" providerId="LiveId" clId="{108620F3-7C9B-4B7B-BDB5-71800E3BB158}" dt="2021-04-13T18:13:39.328" v="1250"/>
          <ac:spMkLst>
            <pc:docMk/>
            <pc:sldMk cId="243438491" sldId="355"/>
            <ac:spMk id="690" creationId="{12079370-E8F2-4F7F-A8B2-87228391F11E}"/>
          </ac:spMkLst>
        </pc:spChg>
        <pc:spChg chg="mod modVis">
          <ac:chgData name="One Skill" userId="8d49c830ac36a521" providerId="LiveId" clId="{108620F3-7C9B-4B7B-BDB5-71800E3BB158}" dt="2021-04-13T18:13:39.328" v="1252"/>
          <ac:spMkLst>
            <pc:docMk/>
            <pc:sldMk cId="243438491" sldId="355"/>
            <ac:spMk id="691" creationId="{E7B876AA-6A91-4135-B1DC-7389FDE8EC5E}"/>
          </ac:spMkLst>
        </pc:spChg>
        <pc:spChg chg="mod modVis">
          <ac:chgData name="One Skill" userId="8d49c830ac36a521" providerId="LiveId" clId="{108620F3-7C9B-4B7B-BDB5-71800E3BB158}" dt="2021-04-13T18:13:39.329" v="1254"/>
          <ac:spMkLst>
            <pc:docMk/>
            <pc:sldMk cId="243438491" sldId="355"/>
            <ac:spMk id="692" creationId="{494DA899-D37C-4AA1-AE56-672ABA6091B2}"/>
          </ac:spMkLst>
        </pc:spChg>
        <pc:spChg chg="mod modVis">
          <ac:chgData name="One Skill" userId="8d49c830ac36a521" providerId="LiveId" clId="{108620F3-7C9B-4B7B-BDB5-71800E3BB158}" dt="2021-04-13T18:13:39.329" v="1256"/>
          <ac:spMkLst>
            <pc:docMk/>
            <pc:sldMk cId="243438491" sldId="355"/>
            <ac:spMk id="693" creationId="{97B7163D-0B97-4F9E-85E7-322BF0CAC5BE}"/>
          </ac:spMkLst>
        </pc:spChg>
        <pc:spChg chg="mod modVis">
          <ac:chgData name="One Skill" userId="8d49c830ac36a521" providerId="LiveId" clId="{108620F3-7C9B-4B7B-BDB5-71800E3BB158}" dt="2021-04-13T18:13:39.329" v="1258"/>
          <ac:spMkLst>
            <pc:docMk/>
            <pc:sldMk cId="243438491" sldId="355"/>
            <ac:spMk id="694" creationId="{BAF1A398-10BF-4135-83A9-C0F2E81EECE6}"/>
          </ac:spMkLst>
        </pc:spChg>
        <pc:spChg chg="mod modVis">
          <ac:chgData name="One Skill" userId="8d49c830ac36a521" providerId="LiveId" clId="{108620F3-7C9B-4B7B-BDB5-71800E3BB158}" dt="2021-04-13T18:13:39.330" v="1260"/>
          <ac:spMkLst>
            <pc:docMk/>
            <pc:sldMk cId="243438491" sldId="355"/>
            <ac:spMk id="695" creationId="{FCE8370A-F111-4A12-B3F3-A7D4E979E954}"/>
          </ac:spMkLst>
        </pc:spChg>
        <pc:spChg chg="mod modVis">
          <ac:chgData name="One Skill" userId="8d49c830ac36a521" providerId="LiveId" clId="{108620F3-7C9B-4B7B-BDB5-71800E3BB158}" dt="2021-04-13T18:13:39.330" v="1262"/>
          <ac:spMkLst>
            <pc:docMk/>
            <pc:sldMk cId="243438491" sldId="355"/>
            <ac:spMk id="696" creationId="{7BFC5D1E-6282-41EB-8298-342732F940C8}"/>
          </ac:spMkLst>
        </pc:spChg>
        <pc:spChg chg="mod modVis">
          <ac:chgData name="One Skill" userId="8d49c830ac36a521" providerId="LiveId" clId="{108620F3-7C9B-4B7B-BDB5-71800E3BB158}" dt="2021-04-13T18:13:39.330" v="1264"/>
          <ac:spMkLst>
            <pc:docMk/>
            <pc:sldMk cId="243438491" sldId="355"/>
            <ac:spMk id="697" creationId="{2BD44000-B60B-4D9C-9D25-6DED53A3CD14}"/>
          </ac:spMkLst>
        </pc:spChg>
        <pc:spChg chg="mod modVis">
          <ac:chgData name="One Skill" userId="8d49c830ac36a521" providerId="LiveId" clId="{108620F3-7C9B-4B7B-BDB5-71800E3BB158}" dt="2021-04-13T18:13:39.331" v="1266"/>
          <ac:spMkLst>
            <pc:docMk/>
            <pc:sldMk cId="243438491" sldId="355"/>
            <ac:spMk id="698" creationId="{773FB060-D9AB-40F7-B247-B90CF6E31940}"/>
          </ac:spMkLst>
        </pc:spChg>
        <pc:spChg chg="mod modVis">
          <ac:chgData name="One Skill" userId="8d49c830ac36a521" providerId="LiveId" clId="{108620F3-7C9B-4B7B-BDB5-71800E3BB158}" dt="2021-04-13T18:13:39.331" v="1268"/>
          <ac:spMkLst>
            <pc:docMk/>
            <pc:sldMk cId="243438491" sldId="355"/>
            <ac:spMk id="699" creationId="{07A795DC-3343-4434-8C13-B425477BE23A}"/>
          </ac:spMkLst>
        </pc:spChg>
        <pc:spChg chg="mod modVis">
          <ac:chgData name="One Skill" userId="8d49c830ac36a521" providerId="LiveId" clId="{108620F3-7C9B-4B7B-BDB5-71800E3BB158}" dt="2021-04-13T18:13:39.331" v="1270"/>
          <ac:spMkLst>
            <pc:docMk/>
            <pc:sldMk cId="243438491" sldId="355"/>
            <ac:spMk id="700" creationId="{897A609E-1550-43FE-81F0-5D9E2136217B}"/>
          </ac:spMkLst>
        </pc:spChg>
        <pc:spChg chg="mod modVis">
          <ac:chgData name="One Skill" userId="8d49c830ac36a521" providerId="LiveId" clId="{108620F3-7C9B-4B7B-BDB5-71800E3BB158}" dt="2021-04-13T18:13:39.332" v="1272"/>
          <ac:spMkLst>
            <pc:docMk/>
            <pc:sldMk cId="243438491" sldId="355"/>
            <ac:spMk id="701" creationId="{A0B18E0F-B8EF-4429-9D0C-9FB9D8373746}"/>
          </ac:spMkLst>
        </pc:spChg>
        <pc:spChg chg="mod modVis">
          <ac:chgData name="One Skill" userId="8d49c830ac36a521" providerId="LiveId" clId="{108620F3-7C9B-4B7B-BDB5-71800E3BB158}" dt="2021-04-13T18:13:39.332" v="1274"/>
          <ac:spMkLst>
            <pc:docMk/>
            <pc:sldMk cId="243438491" sldId="355"/>
            <ac:spMk id="702" creationId="{8BC1A275-7319-4AA9-8017-ACEC999A666C}"/>
          </ac:spMkLst>
        </pc:spChg>
        <pc:spChg chg="mod modVis">
          <ac:chgData name="One Skill" userId="8d49c830ac36a521" providerId="LiveId" clId="{108620F3-7C9B-4B7B-BDB5-71800E3BB158}" dt="2021-04-13T18:13:39.332" v="1276"/>
          <ac:spMkLst>
            <pc:docMk/>
            <pc:sldMk cId="243438491" sldId="355"/>
            <ac:spMk id="703" creationId="{3D4FF9C2-89FD-4B11-81FC-5129587B7B9D}"/>
          </ac:spMkLst>
        </pc:spChg>
        <pc:spChg chg="mod modVis">
          <ac:chgData name="One Skill" userId="8d49c830ac36a521" providerId="LiveId" clId="{108620F3-7C9B-4B7B-BDB5-71800E3BB158}" dt="2021-04-13T18:13:39.333" v="1278"/>
          <ac:spMkLst>
            <pc:docMk/>
            <pc:sldMk cId="243438491" sldId="355"/>
            <ac:spMk id="704" creationId="{F1B3C9A6-3169-4A0F-8DAF-231D9E6A7B3D}"/>
          </ac:spMkLst>
        </pc:spChg>
        <pc:spChg chg="mod modVis">
          <ac:chgData name="One Skill" userId="8d49c830ac36a521" providerId="LiveId" clId="{108620F3-7C9B-4B7B-BDB5-71800E3BB158}" dt="2021-04-13T18:13:39.333" v="1280"/>
          <ac:spMkLst>
            <pc:docMk/>
            <pc:sldMk cId="243438491" sldId="355"/>
            <ac:spMk id="705" creationId="{7A330A9C-0815-4EE3-A707-A29FFE46FFC1}"/>
          </ac:spMkLst>
        </pc:spChg>
        <pc:spChg chg="mod modVis">
          <ac:chgData name="One Skill" userId="8d49c830ac36a521" providerId="LiveId" clId="{108620F3-7C9B-4B7B-BDB5-71800E3BB158}" dt="2021-04-13T18:13:39.333" v="1282"/>
          <ac:spMkLst>
            <pc:docMk/>
            <pc:sldMk cId="243438491" sldId="355"/>
            <ac:spMk id="706" creationId="{D9BC5466-73A8-4270-87B2-DA80E1AC1B0A}"/>
          </ac:spMkLst>
        </pc:spChg>
        <pc:spChg chg="mod modVis">
          <ac:chgData name="One Skill" userId="8d49c830ac36a521" providerId="LiveId" clId="{108620F3-7C9B-4B7B-BDB5-71800E3BB158}" dt="2021-04-13T18:13:39.334" v="1284"/>
          <ac:spMkLst>
            <pc:docMk/>
            <pc:sldMk cId="243438491" sldId="355"/>
            <ac:spMk id="707" creationId="{8E5DDA91-6BDE-4DDD-82AF-43A99BE3520B}"/>
          </ac:spMkLst>
        </pc:spChg>
        <pc:spChg chg="mod modVis">
          <ac:chgData name="One Skill" userId="8d49c830ac36a521" providerId="LiveId" clId="{108620F3-7C9B-4B7B-BDB5-71800E3BB158}" dt="2021-04-13T18:13:39.334" v="1286"/>
          <ac:spMkLst>
            <pc:docMk/>
            <pc:sldMk cId="243438491" sldId="355"/>
            <ac:spMk id="708" creationId="{1E0C8C0A-3C12-46EE-A479-88B293CC7755}"/>
          </ac:spMkLst>
        </pc:spChg>
        <pc:spChg chg="mod modVis">
          <ac:chgData name="One Skill" userId="8d49c830ac36a521" providerId="LiveId" clId="{108620F3-7C9B-4B7B-BDB5-71800E3BB158}" dt="2021-04-13T18:13:39.334" v="1288"/>
          <ac:spMkLst>
            <pc:docMk/>
            <pc:sldMk cId="243438491" sldId="355"/>
            <ac:spMk id="709" creationId="{BFB50C13-714D-4691-A8B5-CA24413C8865}"/>
          </ac:spMkLst>
        </pc:spChg>
        <pc:spChg chg="mod modVis">
          <ac:chgData name="One Skill" userId="8d49c830ac36a521" providerId="LiveId" clId="{108620F3-7C9B-4B7B-BDB5-71800E3BB158}" dt="2021-04-13T18:13:39.335" v="1290"/>
          <ac:spMkLst>
            <pc:docMk/>
            <pc:sldMk cId="243438491" sldId="355"/>
            <ac:spMk id="710" creationId="{981A6D37-42F9-45B2-AB4D-CF9CCF2B5297}"/>
          </ac:spMkLst>
        </pc:spChg>
        <pc:spChg chg="mod topLvl modVis">
          <ac:chgData name="One Skill" userId="8d49c830ac36a521" providerId="LiveId" clId="{108620F3-7C9B-4B7B-BDB5-71800E3BB158}" dt="2021-04-13T18:39:20.979" v="2533" actId="164"/>
          <ac:spMkLst>
            <pc:docMk/>
            <pc:sldMk cId="243438491" sldId="355"/>
            <ac:spMk id="711" creationId="{E9EC7F52-0FF9-426E-978C-8D54254BB24F}"/>
          </ac:spMkLst>
        </pc:spChg>
        <pc:spChg chg="mod modVis">
          <ac:chgData name="One Skill" userId="8d49c830ac36a521" providerId="LiveId" clId="{108620F3-7C9B-4B7B-BDB5-71800E3BB158}" dt="2021-04-13T18:13:39.351" v="1369"/>
          <ac:spMkLst>
            <pc:docMk/>
            <pc:sldMk cId="243438491" sldId="355"/>
            <ac:spMk id="714" creationId="{8A3C79E6-14A0-483A-AD7B-DA0A43D86E11}"/>
          </ac:spMkLst>
        </pc:spChg>
        <pc:spChg chg="mod modVis">
          <ac:chgData name="One Skill" userId="8d49c830ac36a521" providerId="LiveId" clId="{108620F3-7C9B-4B7B-BDB5-71800E3BB158}" dt="2021-04-13T18:13:39.351" v="1371"/>
          <ac:spMkLst>
            <pc:docMk/>
            <pc:sldMk cId="243438491" sldId="355"/>
            <ac:spMk id="715" creationId="{857540F0-07C6-4A1B-88B8-9EBE81F01F70}"/>
          </ac:spMkLst>
        </pc:spChg>
        <pc:spChg chg="mod modVis">
          <ac:chgData name="One Skill" userId="8d49c830ac36a521" providerId="LiveId" clId="{108620F3-7C9B-4B7B-BDB5-71800E3BB158}" dt="2021-04-13T18:13:39.352" v="1373"/>
          <ac:spMkLst>
            <pc:docMk/>
            <pc:sldMk cId="243438491" sldId="355"/>
            <ac:spMk id="716" creationId="{AB6CAC9A-FC82-431A-85EE-2F2B403C46FA}"/>
          </ac:spMkLst>
        </pc:spChg>
        <pc:spChg chg="mod modVis">
          <ac:chgData name="One Skill" userId="8d49c830ac36a521" providerId="LiveId" clId="{108620F3-7C9B-4B7B-BDB5-71800E3BB158}" dt="2021-04-13T18:13:39.352" v="1375"/>
          <ac:spMkLst>
            <pc:docMk/>
            <pc:sldMk cId="243438491" sldId="355"/>
            <ac:spMk id="717" creationId="{0F870F00-870F-4521-9DA2-5A12F27943AF}"/>
          </ac:spMkLst>
        </pc:spChg>
        <pc:spChg chg="mod modVis">
          <ac:chgData name="One Skill" userId="8d49c830ac36a521" providerId="LiveId" clId="{108620F3-7C9B-4B7B-BDB5-71800E3BB158}" dt="2021-04-13T18:13:39.353" v="1377"/>
          <ac:spMkLst>
            <pc:docMk/>
            <pc:sldMk cId="243438491" sldId="355"/>
            <ac:spMk id="718" creationId="{279AF354-EF8D-4088-9DC3-5D50F7BC51AD}"/>
          </ac:spMkLst>
        </pc:spChg>
        <pc:spChg chg="mod modVis">
          <ac:chgData name="One Skill" userId="8d49c830ac36a521" providerId="LiveId" clId="{108620F3-7C9B-4B7B-BDB5-71800E3BB158}" dt="2021-04-13T18:13:39.353" v="1379"/>
          <ac:spMkLst>
            <pc:docMk/>
            <pc:sldMk cId="243438491" sldId="355"/>
            <ac:spMk id="719" creationId="{6E9B5E06-534D-41B5-8C6F-8010C6BB4339}"/>
          </ac:spMkLst>
        </pc:spChg>
        <pc:spChg chg="mod modVis">
          <ac:chgData name="One Skill" userId="8d49c830ac36a521" providerId="LiveId" clId="{108620F3-7C9B-4B7B-BDB5-71800E3BB158}" dt="2021-04-13T18:13:39.353" v="1381"/>
          <ac:spMkLst>
            <pc:docMk/>
            <pc:sldMk cId="243438491" sldId="355"/>
            <ac:spMk id="720" creationId="{4C42C52E-8BD4-413D-AA28-377EF99F64B0}"/>
          </ac:spMkLst>
        </pc:spChg>
        <pc:spChg chg="mod modVis">
          <ac:chgData name="One Skill" userId="8d49c830ac36a521" providerId="LiveId" clId="{108620F3-7C9B-4B7B-BDB5-71800E3BB158}" dt="2021-04-13T18:13:39.354" v="1383"/>
          <ac:spMkLst>
            <pc:docMk/>
            <pc:sldMk cId="243438491" sldId="355"/>
            <ac:spMk id="722" creationId="{C62C2E29-128B-48DC-AA12-4FCEC80C95A6}"/>
          </ac:spMkLst>
        </pc:spChg>
        <pc:spChg chg="mod modVis">
          <ac:chgData name="One Skill" userId="8d49c830ac36a521" providerId="LiveId" clId="{108620F3-7C9B-4B7B-BDB5-71800E3BB158}" dt="2021-04-13T18:13:39.355" v="1385"/>
          <ac:spMkLst>
            <pc:docMk/>
            <pc:sldMk cId="243438491" sldId="355"/>
            <ac:spMk id="723" creationId="{A6B385F0-3BDB-422D-A664-2A18EE171344}"/>
          </ac:spMkLst>
        </pc:spChg>
        <pc:spChg chg="mod modVis">
          <ac:chgData name="One Skill" userId="8d49c830ac36a521" providerId="LiveId" clId="{108620F3-7C9B-4B7B-BDB5-71800E3BB158}" dt="2021-04-13T18:13:39.355" v="1387"/>
          <ac:spMkLst>
            <pc:docMk/>
            <pc:sldMk cId="243438491" sldId="355"/>
            <ac:spMk id="724" creationId="{262B4543-F8E0-40A4-B0F3-E3F4630CCFFE}"/>
          </ac:spMkLst>
        </pc:spChg>
        <pc:spChg chg="mod modVis">
          <ac:chgData name="One Skill" userId="8d49c830ac36a521" providerId="LiveId" clId="{108620F3-7C9B-4B7B-BDB5-71800E3BB158}" dt="2021-04-13T18:13:39.356" v="1389"/>
          <ac:spMkLst>
            <pc:docMk/>
            <pc:sldMk cId="243438491" sldId="355"/>
            <ac:spMk id="725" creationId="{25C3AC23-FCAE-49CA-B414-68D122DC3158}"/>
          </ac:spMkLst>
        </pc:spChg>
        <pc:spChg chg="mod modVis">
          <ac:chgData name="One Skill" userId="8d49c830ac36a521" providerId="LiveId" clId="{108620F3-7C9B-4B7B-BDB5-71800E3BB158}" dt="2021-04-13T18:13:39.356" v="1391"/>
          <ac:spMkLst>
            <pc:docMk/>
            <pc:sldMk cId="243438491" sldId="355"/>
            <ac:spMk id="726" creationId="{CD0E61CE-E8E6-4E1C-83B9-398B6DD9B641}"/>
          </ac:spMkLst>
        </pc:spChg>
        <pc:spChg chg="mod modVis">
          <ac:chgData name="One Skill" userId="8d49c830ac36a521" providerId="LiveId" clId="{108620F3-7C9B-4B7B-BDB5-71800E3BB158}" dt="2021-04-13T18:13:39.356" v="1393"/>
          <ac:spMkLst>
            <pc:docMk/>
            <pc:sldMk cId="243438491" sldId="355"/>
            <ac:spMk id="727" creationId="{D77C4C2B-A5F6-44D7-86B8-E00AA6490F0D}"/>
          </ac:spMkLst>
        </pc:spChg>
        <pc:spChg chg="mod modVis">
          <ac:chgData name="One Skill" userId="8d49c830ac36a521" providerId="LiveId" clId="{108620F3-7C9B-4B7B-BDB5-71800E3BB158}" dt="2021-04-13T18:13:39.357" v="1395"/>
          <ac:spMkLst>
            <pc:docMk/>
            <pc:sldMk cId="243438491" sldId="355"/>
            <ac:spMk id="728" creationId="{559C046E-8532-4E06-BA69-B4944081739F}"/>
          </ac:spMkLst>
        </pc:spChg>
        <pc:spChg chg="mod modVis">
          <ac:chgData name="One Skill" userId="8d49c830ac36a521" providerId="LiveId" clId="{108620F3-7C9B-4B7B-BDB5-71800E3BB158}" dt="2021-04-13T18:13:39.357" v="1397"/>
          <ac:spMkLst>
            <pc:docMk/>
            <pc:sldMk cId="243438491" sldId="355"/>
            <ac:spMk id="731" creationId="{7ADDDA47-A74A-4CC6-9CC9-ABBDFF21EC12}"/>
          </ac:spMkLst>
        </pc:spChg>
        <pc:spChg chg="mod modVis">
          <ac:chgData name="One Skill" userId="8d49c830ac36a521" providerId="LiveId" clId="{108620F3-7C9B-4B7B-BDB5-71800E3BB158}" dt="2021-04-13T18:13:39.358" v="1399"/>
          <ac:spMkLst>
            <pc:docMk/>
            <pc:sldMk cId="243438491" sldId="355"/>
            <ac:spMk id="732" creationId="{2D6F8397-FE42-441D-BD53-587138065532}"/>
          </ac:spMkLst>
        </pc:spChg>
        <pc:spChg chg="mod modVis">
          <ac:chgData name="One Skill" userId="8d49c830ac36a521" providerId="LiveId" clId="{108620F3-7C9B-4B7B-BDB5-71800E3BB158}" dt="2021-04-13T18:13:39.358" v="1401"/>
          <ac:spMkLst>
            <pc:docMk/>
            <pc:sldMk cId="243438491" sldId="355"/>
            <ac:spMk id="733" creationId="{798D6C94-7B53-466D-854E-E0DA850AFA9F}"/>
          </ac:spMkLst>
        </pc:spChg>
        <pc:spChg chg="mod modVis">
          <ac:chgData name="One Skill" userId="8d49c830ac36a521" providerId="LiveId" clId="{108620F3-7C9B-4B7B-BDB5-71800E3BB158}" dt="2021-04-13T18:13:39.358" v="1403"/>
          <ac:spMkLst>
            <pc:docMk/>
            <pc:sldMk cId="243438491" sldId="355"/>
            <ac:spMk id="734" creationId="{2E0C16C5-563D-41C0-B120-4F24947EFF36}"/>
          </ac:spMkLst>
        </pc:spChg>
        <pc:spChg chg="mod modVis">
          <ac:chgData name="One Skill" userId="8d49c830ac36a521" providerId="LiveId" clId="{108620F3-7C9B-4B7B-BDB5-71800E3BB158}" dt="2021-04-13T18:13:39.359" v="1405"/>
          <ac:spMkLst>
            <pc:docMk/>
            <pc:sldMk cId="243438491" sldId="355"/>
            <ac:spMk id="735" creationId="{185FBA9D-CA41-4F88-B076-2D739712AF3C}"/>
          </ac:spMkLst>
        </pc:spChg>
        <pc:spChg chg="mod modVis">
          <ac:chgData name="One Skill" userId="8d49c830ac36a521" providerId="LiveId" clId="{108620F3-7C9B-4B7B-BDB5-71800E3BB158}" dt="2021-04-13T18:13:39.359" v="1407"/>
          <ac:spMkLst>
            <pc:docMk/>
            <pc:sldMk cId="243438491" sldId="355"/>
            <ac:spMk id="736" creationId="{D8B9F0B7-5390-4050-8EFC-171EEF802186}"/>
          </ac:spMkLst>
        </pc:spChg>
        <pc:spChg chg="mod modVis">
          <ac:chgData name="One Skill" userId="8d49c830ac36a521" providerId="LiveId" clId="{108620F3-7C9B-4B7B-BDB5-71800E3BB158}" dt="2021-04-13T18:13:39.360" v="1409"/>
          <ac:spMkLst>
            <pc:docMk/>
            <pc:sldMk cId="243438491" sldId="355"/>
            <ac:spMk id="737" creationId="{3AB51F11-A2FB-463A-AE5B-A56AEC0EBC9A}"/>
          </ac:spMkLst>
        </pc:spChg>
        <pc:spChg chg="mod modVis">
          <ac:chgData name="One Skill" userId="8d49c830ac36a521" providerId="LiveId" clId="{108620F3-7C9B-4B7B-BDB5-71800E3BB158}" dt="2021-04-13T18:13:39.360" v="1411"/>
          <ac:spMkLst>
            <pc:docMk/>
            <pc:sldMk cId="243438491" sldId="355"/>
            <ac:spMk id="738" creationId="{652B87B8-9598-4DC4-B9AF-0BEBD2C4CF48}"/>
          </ac:spMkLst>
        </pc:spChg>
        <pc:spChg chg="mod modVis">
          <ac:chgData name="One Skill" userId="8d49c830ac36a521" providerId="LiveId" clId="{108620F3-7C9B-4B7B-BDB5-71800E3BB158}" dt="2021-04-13T18:13:39.360" v="1413"/>
          <ac:spMkLst>
            <pc:docMk/>
            <pc:sldMk cId="243438491" sldId="355"/>
            <ac:spMk id="739" creationId="{43CEC3F5-BEDE-4411-9776-752AB88495BF}"/>
          </ac:spMkLst>
        </pc:spChg>
        <pc:spChg chg="mod modVis">
          <ac:chgData name="One Skill" userId="8d49c830ac36a521" providerId="LiveId" clId="{108620F3-7C9B-4B7B-BDB5-71800E3BB158}" dt="2021-04-13T18:13:39.361" v="1415"/>
          <ac:spMkLst>
            <pc:docMk/>
            <pc:sldMk cId="243438491" sldId="355"/>
            <ac:spMk id="740" creationId="{8B6039E3-1E53-4083-8AE2-96E4FE5E152D}"/>
          </ac:spMkLst>
        </pc:spChg>
        <pc:spChg chg="mod modVis">
          <ac:chgData name="One Skill" userId="8d49c830ac36a521" providerId="LiveId" clId="{108620F3-7C9B-4B7B-BDB5-71800E3BB158}" dt="2021-04-13T18:13:39.361" v="1417"/>
          <ac:spMkLst>
            <pc:docMk/>
            <pc:sldMk cId="243438491" sldId="355"/>
            <ac:spMk id="741" creationId="{9A01245F-9FEE-4BE9-B9B1-59D5D64F97AA}"/>
          </ac:spMkLst>
        </pc:spChg>
        <pc:spChg chg="mod modVis">
          <ac:chgData name="One Skill" userId="8d49c830ac36a521" providerId="LiveId" clId="{108620F3-7C9B-4B7B-BDB5-71800E3BB158}" dt="2021-04-13T18:13:39.361" v="1419"/>
          <ac:spMkLst>
            <pc:docMk/>
            <pc:sldMk cId="243438491" sldId="355"/>
            <ac:spMk id="742" creationId="{7E71A560-896D-486A-91AA-D229B9BF064D}"/>
          </ac:spMkLst>
        </pc:spChg>
        <pc:spChg chg="mod modVis">
          <ac:chgData name="One Skill" userId="8d49c830ac36a521" providerId="LiveId" clId="{108620F3-7C9B-4B7B-BDB5-71800E3BB158}" dt="2021-04-13T18:13:39.362" v="1421"/>
          <ac:spMkLst>
            <pc:docMk/>
            <pc:sldMk cId="243438491" sldId="355"/>
            <ac:spMk id="744" creationId="{ECBC98BB-4B9A-4800-86FF-36F5F2E2491E}"/>
          </ac:spMkLst>
        </pc:spChg>
        <pc:spChg chg="mod modVis">
          <ac:chgData name="One Skill" userId="8d49c830ac36a521" providerId="LiveId" clId="{108620F3-7C9B-4B7B-BDB5-71800E3BB158}" dt="2021-04-13T18:13:39.362" v="1423"/>
          <ac:spMkLst>
            <pc:docMk/>
            <pc:sldMk cId="243438491" sldId="355"/>
            <ac:spMk id="745" creationId="{EFFA62A8-BE09-4E7C-9BCB-CD63B5CE20E0}"/>
          </ac:spMkLst>
        </pc:spChg>
        <pc:spChg chg="mod modVis">
          <ac:chgData name="One Skill" userId="8d49c830ac36a521" providerId="LiveId" clId="{108620F3-7C9B-4B7B-BDB5-71800E3BB158}" dt="2021-04-13T18:13:39.362" v="1425"/>
          <ac:spMkLst>
            <pc:docMk/>
            <pc:sldMk cId="243438491" sldId="355"/>
            <ac:spMk id="746" creationId="{E0FCB739-24B8-438C-81DE-5A773BACE4D9}"/>
          </ac:spMkLst>
        </pc:spChg>
        <pc:spChg chg="mod modVis">
          <ac:chgData name="One Skill" userId="8d49c830ac36a521" providerId="LiveId" clId="{108620F3-7C9B-4B7B-BDB5-71800E3BB158}" dt="2021-04-13T18:13:39.363" v="1427"/>
          <ac:spMkLst>
            <pc:docMk/>
            <pc:sldMk cId="243438491" sldId="355"/>
            <ac:spMk id="747" creationId="{EA17AD83-34F4-47DD-B067-85760B31A47C}"/>
          </ac:spMkLst>
        </pc:spChg>
        <pc:spChg chg="mod modVis">
          <ac:chgData name="One Skill" userId="8d49c830ac36a521" providerId="LiveId" clId="{108620F3-7C9B-4B7B-BDB5-71800E3BB158}" dt="2021-04-13T18:13:39.363" v="1429"/>
          <ac:spMkLst>
            <pc:docMk/>
            <pc:sldMk cId="243438491" sldId="355"/>
            <ac:spMk id="748" creationId="{88A88EA0-0DA8-4328-A11A-496DA698B0C0}"/>
          </ac:spMkLst>
        </pc:spChg>
        <pc:spChg chg="mod modVis">
          <ac:chgData name="One Skill" userId="8d49c830ac36a521" providerId="LiveId" clId="{108620F3-7C9B-4B7B-BDB5-71800E3BB158}" dt="2021-04-13T18:13:39.364" v="1431"/>
          <ac:spMkLst>
            <pc:docMk/>
            <pc:sldMk cId="243438491" sldId="355"/>
            <ac:spMk id="749" creationId="{F5AF999C-9908-4043-B52C-3A93851477C2}"/>
          </ac:spMkLst>
        </pc:spChg>
        <pc:spChg chg="mod modVis">
          <ac:chgData name="One Skill" userId="8d49c830ac36a521" providerId="LiveId" clId="{108620F3-7C9B-4B7B-BDB5-71800E3BB158}" dt="2021-04-13T18:13:39.364" v="1433"/>
          <ac:spMkLst>
            <pc:docMk/>
            <pc:sldMk cId="243438491" sldId="355"/>
            <ac:spMk id="750" creationId="{BE07EBE3-83F9-4F20-86C8-69DCECFCFAD8}"/>
          </ac:spMkLst>
        </pc:spChg>
        <pc:spChg chg="mod modVis">
          <ac:chgData name="One Skill" userId="8d49c830ac36a521" providerId="LiveId" clId="{108620F3-7C9B-4B7B-BDB5-71800E3BB158}" dt="2021-04-13T18:13:39.364" v="1435"/>
          <ac:spMkLst>
            <pc:docMk/>
            <pc:sldMk cId="243438491" sldId="355"/>
            <ac:spMk id="751" creationId="{66856031-1D2B-4E0C-99C3-C2070B073BF9}"/>
          </ac:spMkLst>
        </pc:spChg>
        <pc:spChg chg="mod modVis">
          <ac:chgData name="One Skill" userId="8d49c830ac36a521" providerId="LiveId" clId="{108620F3-7C9B-4B7B-BDB5-71800E3BB158}" dt="2021-04-13T18:13:39.365" v="1437"/>
          <ac:spMkLst>
            <pc:docMk/>
            <pc:sldMk cId="243438491" sldId="355"/>
            <ac:spMk id="752" creationId="{4181293B-B2E6-4620-9D8D-7C99AE2FD6D0}"/>
          </ac:spMkLst>
        </pc:spChg>
        <pc:spChg chg="mod modVis">
          <ac:chgData name="One Skill" userId="8d49c830ac36a521" providerId="LiveId" clId="{108620F3-7C9B-4B7B-BDB5-71800E3BB158}" dt="2021-04-13T18:13:39.365" v="1439"/>
          <ac:spMkLst>
            <pc:docMk/>
            <pc:sldMk cId="243438491" sldId="355"/>
            <ac:spMk id="753" creationId="{07D817A0-BDEF-4BFF-84BE-B96F89A12206}"/>
          </ac:spMkLst>
        </pc:spChg>
        <pc:spChg chg="mod modVis">
          <ac:chgData name="One Skill" userId="8d49c830ac36a521" providerId="LiveId" clId="{108620F3-7C9B-4B7B-BDB5-71800E3BB158}" dt="2021-04-13T18:13:39.366" v="1441"/>
          <ac:spMkLst>
            <pc:docMk/>
            <pc:sldMk cId="243438491" sldId="355"/>
            <ac:spMk id="754" creationId="{C44A883A-D8AF-4363-A750-351F1FFA42C9}"/>
          </ac:spMkLst>
        </pc:spChg>
        <pc:spChg chg="mod modVis">
          <ac:chgData name="One Skill" userId="8d49c830ac36a521" providerId="LiveId" clId="{108620F3-7C9B-4B7B-BDB5-71800E3BB158}" dt="2021-04-13T18:13:39.366" v="1443"/>
          <ac:spMkLst>
            <pc:docMk/>
            <pc:sldMk cId="243438491" sldId="355"/>
            <ac:spMk id="755" creationId="{B6356F73-F7A4-47D7-B427-4081970EEA00}"/>
          </ac:spMkLst>
        </pc:spChg>
        <pc:spChg chg="mod modVis">
          <ac:chgData name="One Skill" userId="8d49c830ac36a521" providerId="LiveId" clId="{108620F3-7C9B-4B7B-BDB5-71800E3BB158}" dt="2021-04-13T18:13:39.366" v="1445"/>
          <ac:spMkLst>
            <pc:docMk/>
            <pc:sldMk cId="243438491" sldId="355"/>
            <ac:spMk id="756" creationId="{DAAAD8D1-4C37-4377-A0F2-3FB6C6FF4E8E}"/>
          </ac:spMkLst>
        </pc:spChg>
        <pc:spChg chg="mod modVis">
          <ac:chgData name="One Skill" userId="8d49c830ac36a521" providerId="LiveId" clId="{108620F3-7C9B-4B7B-BDB5-71800E3BB158}" dt="2021-04-13T18:13:39.367" v="1447"/>
          <ac:spMkLst>
            <pc:docMk/>
            <pc:sldMk cId="243438491" sldId="355"/>
            <ac:spMk id="757" creationId="{AAEF3A5D-6886-4E29-88CB-FD2C28918AEE}"/>
          </ac:spMkLst>
        </pc:spChg>
        <pc:spChg chg="mod modVis">
          <ac:chgData name="One Skill" userId="8d49c830ac36a521" providerId="LiveId" clId="{108620F3-7C9B-4B7B-BDB5-71800E3BB158}" dt="2021-04-13T18:13:39.367" v="1449"/>
          <ac:spMkLst>
            <pc:docMk/>
            <pc:sldMk cId="243438491" sldId="355"/>
            <ac:spMk id="758" creationId="{4C5B4EB4-F4E2-498D-8FCC-2B145101247D}"/>
          </ac:spMkLst>
        </pc:spChg>
        <pc:spChg chg="mod modVis">
          <ac:chgData name="One Skill" userId="8d49c830ac36a521" providerId="LiveId" clId="{108620F3-7C9B-4B7B-BDB5-71800E3BB158}" dt="2021-04-13T18:13:39.367" v="1451"/>
          <ac:spMkLst>
            <pc:docMk/>
            <pc:sldMk cId="243438491" sldId="355"/>
            <ac:spMk id="759" creationId="{06FC1ADF-BAED-4BB5-B918-F1E7CBEA8D07}"/>
          </ac:spMkLst>
        </pc:spChg>
        <pc:spChg chg="mod modVis">
          <ac:chgData name="One Skill" userId="8d49c830ac36a521" providerId="LiveId" clId="{108620F3-7C9B-4B7B-BDB5-71800E3BB158}" dt="2021-04-13T18:13:39.368" v="1453"/>
          <ac:spMkLst>
            <pc:docMk/>
            <pc:sldMk cId="243438491" sldId="355"/>
            <ac:spMk id="760" creationId="{08F0D4CE-EE36-4CB5-B05F-D4276D529833}"/>
          </ac:spMkLst>
        </pc:spChg>
        <pc:spChg chg="mod modVis">
          <ac:chgData name="One Skill" userId="8d49c830ac36a521" providerId="LiveId" clId="{108620F3-7C9B-4B7B-BDB5-71800E3BB158}" dt="2021-04-13T18:13:39.368" v="1455"/>
          <ac:spMkLst>
            <pc:docMk/>
            <pc:sldMk cId="243438491" sldId="355"/>
            <ac:spMk id="761" creationId="{33C7AAA1-707C-451E-BAA9-53652AD3B736}"/>
          </ac:spMkLst>
        </pc:spChg>
        <pc:spChg chg="mod modVis">
          <ac:chgData name="One Skill" userId="8d49c830ac36a521" providerId="LiveId" clId="{108620F3-7C9B-4B7B-BDB5-71800E3BB158}" dt="2021-04-13T18:13:39.368" v="1457"/>
          <ac:spMkLst>
            <pc:docMk/>
            <pc:sldMk cId="243438491" sldId="355"/>
            <ac:spMk id="762" creationId="{B65DBDB5-76E7-4D8A-8430-DAFA50DFC281}"/>
          </ac:spMkLst>
        </pc:spChg>
        <pc:spChg chg="mod modVis">
          <ac:chgData name="One Skill" userId="8d49c830ac36a521" providerId="LiveId" clId="{108620F3-7C9B-4B7B-BDB5-71800E3BB158}" dt="2021-04-13T18:13:39.369" v="1459"/>
          <ac:spMkLst>
            <pc:docMk/>
            <pc:sldMk cId="243438491" sldId="355"/>
            <ac:spMk id="763" creationId="{917BDB35-206B-4D4E-B9E9-0EE0583EBC56}"/>
          </ac:spMkLst>
        </pc:spChg>
        <pc:spChg chg="mod modVis">
          <ac:chgData name="One Skill" userId="8d49c830ac36a521" providerId="LiveId" clId="{108620F3-7C9B-4B7B-BDB5-71800E3BB158}" dt="2021-04-13T18:13:39.369" v="1461"/>
          <ac:spMkLst>
            <pc:docMk/>
            <pc:sldMk cId="243438491" sldId="355"/>
            <ac:spMk id="764" creationId="{7DFF9BDA-F01D-45B9-A547-B7D4FD6AB46E}"/>
          </ac:spMkLst>
        </pc:spChg>
        <pc:spChg chg="mod modVis">
          <ac:chgData name="One Skill" userId="8d49c830ac36a521" providerId="LiveId" clId="{108620F3-7C9B-4B7B-BDB5-71800E3BB158}" dt="2021-04-13T18:13:39.370" v="1463"/>
          <ac:spMkLst>
            <pc:docMk/>
            <pc:sldMk cId="243438491" sldId="355"/>
            <ac:spMk id="765" creationId="{86E2BCAF-6422-4316-82C0-862101EFF7BA}"/>
          </ac:spMkLst>
        </pc:spChg>
        <pc:spChg chg="mod modVis">
          <ac:chgData name="One Skill" userId="8d49c830ac36a521" providerId="LiveId" clId="{108620F3-7C9B-4B7B-BDB5-71800E3BB158}" dt="2021-04-13T18:13:39.370" v="1465"/>
          <ac:spMkLst>
            <pc:docMk/>
            <pc:sldMk cId="243438491" sldId="355"/>
            <ac:spMk id="766" creationId="{B1EA3D6B-E9E4-4876-B9BC-0398B03DA9BD}"/>
          </ac:spMkLst>
        </pc:spChg>
        <pc:spChg chg="mod modVis">
          <ac:chgData name="One Skill" userId="8d49c830ac36a521" providerId="LiveId" clId="{108620F3-7C9B-4B7B-BDB5-71800E3BB158}" dt="2021-04-13T18:13:39.370" v="1467"/>
          <ac:spMkLst>
            <pc:docMk/>
            <pc:sldMk cId="243438491" sldId="355"/>
            <ac:spMk id="767" creationId="{AB267570-FCBD-4B52-B982-485E785174BE}"/>
          </ac:spMkLst>
        </pc:spChg>
        <pc:spChg chg="mod modVis">
          <ac:chgData name="One Skill" userId="8d49c830ac36a521" providerId="LiveId" clId="{108620F3-7C9B-4B7B-BDB5-71800E3BB158}" dt="2021-04-13T18:13:39.371" v="1469"/>
          <ac:spMkLst>
            <pc:docMk/>
            <pc:sldMk cId="243438491" sldId="355"/>
            <ac:spMk id="768" creationId="{88C26AD6-7DB2-4DE6-A6B9-A27D023019D4}"/>
          </ac:spMkLst>
        </pc:spChg>
        <pc:spChg chg="mod modVis">
          <ac:chgData name="One Skill" userId="8d49c830ac36a521" providerId="LiveId" clId="{108620F3-7C9B-4B7B-BDB5-71800E3BB158}" dt="2021-04-13T18:13:39.371" v="1471"/>
          <ac:spMkLst>
            <pc:docMk/>
            <pc:sldMk cId="243438491" sldId="355"/>
            <ac:spMk id="770" creationId="{9144ACE9-29EF-4132-8819-1A19C871306D}"/>
          </ac:spMkLst>
        </pc:spChg>
        <pc:spChg chg="mod modVis">
          <ac:chgData name="One Skill" userId="8d49c830ac36a521" providerId="LiveId" clId="{108620F3-7C9B-4B7B-BDB5-71800E3BB158}" dt="2021-04-13T18:13:39.371" v="1473"/>
          <ac:spMkLst>
            <pc:docMk/>
            <pc:sldMk cId="243438491" sldId="355"/>
            <ac:spMk id="771" creationId="{BD047598-7D4B-49F3-AEB6-B7C713C85E12}"/>
          </ac:spMkLst>
        </pc:spChg>
        <pc:spChg chg="mod modVis">
          <ac:chgData name="One Skill" userId="8d49c830ac36a521" providerId="LiveId" clId="{108620F3-7C9B-4B7B-BDB5-71800E3BB158}" dt="2021-04-13T18:13:39.372" v="1475"/>
          <ac:spMkLst>
            <pc:docMk/>
            <pc:sldMk cId="243438491" sldId="355"/>
            <ac:spMk id="772" creationId="{3064FD98-03EF-4522-90C6-DC0380784DAD}"/>
          </ac:spMkLst>
        </pc:spChg>
        <pc:spChg chg="mod modVis">
          <ac:chgData name="One Skill" userId="8d49c830ac36a521" providerId="LiveId" clId="{108620F3-7C9B-4B7B-BDB5-71800E3BB158}" dt="2021-04-13T18:13:39.372" v="1477"/>
          <ac:spMkLst>
            <pc:docMk/>
            <pc:sldMk cId="243438491" sldId="355"/>
            <ac:spMk id="773" creationId="{9A81D2FF-113D-4A64-808C-80E1AB83F396}"/>
          </ac:spMkLst>
        </pc:spChg>
        <pc:spChg chg="mod modVis">
          <ac:chgData name="One Skill" userId="8d49c830ac36a521" providerId="LiveId" clId="{108620F3-7C9B-4B7B-BDB5-71800E3BB158}" dt="2021-04-13T18:13:39.372" v="1479"/>
          <ac:spMkLst>
            <pc:docMk/>
            <pc:sldMk cId="243438491" sldId="355"/>
            <ac:spMk id="774" creationId="{60ACFE3C-4606-4C73-A47B-A193F6140ADA}"/>
          </ac:spMkLst>
        </pc:spChg>
        <pc:spChg chg="mod modVis">
          <ac:chgData name="One Skill" userId="8d49c830ac36a521" providerId="LiveId" clId="{108620F3-7C9B-4B7B-BDB5-71800E3BB158}" dt="2021-04-13T18:13:39.373" v="1481"/>
          <ac:spMkLst>
            <pc:docMk/>
            <pc:sldMk cId="243438491" sldId="355"/>
            <ac:spMk id="775" creationId="{543DA071-AB04-4DF6-9986-A30018D450C9}"/>
          </ac:spMkLst>
        </pc:spChg>
        <pc:spChg chg="mod modVis">
          <ac:chgData name="One Skill" userId="8d49c830ac36a521" providerId="LiveId" clId="{108620F3-7C9B-4B7B-BDB5-71800E3BB158}" dt="2021-04-13T18:13:39.373" v="1483"/>
          <ac:spMkLst>
            <pc:docMk/>
            <pc:sldMk cId="243438491" sldId="355"/>
            <ac:spMk id="776" creationId="{2AC43572-4834-4E96-AE37-DC97C9E6BB99}"/>
          </ac:spMkLst>
        </pc:spChg>
        <pc:spChg chg="mod modVis">
          <ac:chgData name="One Skill" userId="8d49c830ac36a521" providerId="LiveId" clId="{108620F3-7C9B-4B7B-BDB5-71800E3BB158}" dt="2021-04-13T18:13:39.374" v="1485"/>
          <ac:spMkLst>
            <pc:docMk/>
            <pc:sldMk cId="243438491" sldId="355"/>
            <ac:spMk id="777" creationId="{01C4FE2B-3B01-4098-A8E2-D1F6E02EA416}"/>
          </ac:spMkLst>
        </pc:spChg>
        <pc:spChg chg="mod modVis">
          <ac:chgData name="One Skill" userId="8d49c830ac36a521" providerId="LiveId" clId="{108620F3-7C9B-4B7B-BDB5-71800E3BB158}" dt="2021-04-13T18:13:39.374" v="1487"/>
          <ac:spMkLst>
            <pc:docMk/>
            <pc:sldMk cId="243438491" sldId="355"/>
            <ac:spMk id="778" creationId="{769EED08-5BCB-4075-8681-961FF224F32C}"/>
          </ac:spMkLst>
        </pc:spChg>
        <pc:spChg chg="mod modVis">
          <ac:chgData name="One Skill" userId="8d49c830ac36a521" providerId="LiveId" clId="{108620F3-7C9B-4B7B-BDB5-71800E3BB158}" dt="2021-04-13T18:13:39.374" v="1489"/>
          <ac:spMkLst>
            <pc:docMk/>
            <pc:sldMk cId="243438491" sldId="355"/>
            <ac:spMk id="779" creationId="{D6CE560E-0CB8-4D93-A3E9-359A240E4D24}"/>
          </ac:spMkLst>
        </pc:spChg>
        <pc:spChg chg="mod modVis">
          <ac:chgData name="One Skill" userId="8d49c830ac36a521" providerId="LiveId" clId="{108620F3-7C9B-4B7B-BDB5-71800E3BB158}" dt="2021-04-13T18:13:39.375" v="1491"/>
          <ac:spMkLst>
            <pc:docMk/>
            <pc:sldMk cId="243438491" sldId="355"/>
            <ac:spMk id="780" creationId="{C3BF6967-95AE-4364-858C-ADCACDD63F15}"/>
          </ac:spMkLst>
        </pc:spChg>
        <pc:spChg chg="mod modVis">
          <ac:chgData name="One Skill" userId="8d49c830ac36a521" providerId="LiveId" clId="{108620F3-7C9B-4B7B-BDB5-71800E3BB158}" dt="2021-04-13T18:13:39.375" v="1493"/>
          <ac:spMkLst>
            <pc:docMk/>
            <pc:sldMk cId="243438491" sldId="355"/>
            <ac:spMk id="781" creationId="{AF7D973D-36AF-48CB-A195-D6ACDB984FDD}"/>
          </ac:spMkLst>
        </pc:spChg>
        <pc:spChg chg="mod modVis">
          <ac:chgData name="One Skill" userId="8d49c830ac36a521" providerId="LiveId" clId="{108620F3-7C9B-4B7B-BDB5-71800E3BB158}" dt="2021-04-13T18:13:39.375" v="1495"/>
          <ac:spMkLst>
            <pc:docMk/>
            <pc:sldMk cId="243438491" sldId="355"/>
            <ac:spMk id="782" creationId="{A190FD2D-2080-40CC-84D7-29A0D570A99C}"/>
          </ac:spMkLst>
        </pc:spChg>
        <pc:spChg chg="mod modVis">
          <ac:chgData name="One Skill" userId="8d49c830ac36a521" providerId="LiveId" clId="{108620F3-7C9B-4B7B-BDB5-71800E3BB158}" dt="2021-04-13T18:13:39.376" v="1497"/>
          <ac:spMkLst>
            <pc:docMk/>
            <pc:sldMk cId="243438491" sldId="355"/>
            <ac:spMk id="783" creationId="{5100CF2E-3A67-43A9-AEB2-EB2E9D423890}"/>
          </ac:spMkLst>
        </pc:spChg>
        <pc:spChg chg="mod modVis">
          <ac:chgData name="One Skill" userId="8d49c830ac36a521" providerId="LiveId" clId="{108620F3-7C9B-4B7B-BDB5-71800E3BB158}" dt="2021-04-13T18:13:39.376" v="1499"/>
          <ac:spMkLst>
            <pc:docMk/>
            <pc:sldMk cId="243438491" sldId="355"/>
            <ac:spMk id="784" creationId="{D02ECAD1-A098-4E67-BCAB-3ADC9F428B76}"/>
          </ac:spMkLst>
        </pc:spChg>
        <pc:spChg chg="mod modVis">
          <ac:chgData name="One Skill" userId="8d49c830ac36a521" providerId="LiveId" clId="{108620F3-7C9B-4B7B-BDB5-71800E3BB158}" dt="2021-04-13T18:13:39.377" v="1501"/>
          <ac:spMkLst>
            <pc:docMk/>
            <pc:sldMk cId="243438491" sldId="355"/>
            <ac:spMk id="785" creationId="{566C5C1C-B0C5-4973-9C25-FCA14037F167}"/>
          </ac:spMkLst>
        </pc:spChg>
        <pc:spChg chg="mod modVis">
          <ac:chgData name="One Skill" userId="8d49c830ac36a521" providerId="LiveId" clId="{108620F3-7C9B-4B7B-BDB5-71800E3BB158}" dt="2021-04-13T18:13:39.382" v="1527"/>
          <ac:spMkLst>
            <pc:docMk/>
            <pc:sldMk cId="243438491" sldId="355"/>
            <ac:spMk id="787" creationId="{63AB6CA0-DD98-464A-8F1A-F6CC7D5C93F9}"/>
          </ac:spMkLst>
        </pc:spChg>
        <pc:spChg chg="mod modVis">
          <ac:chgData name="One Skill" userId="8d49c830ac36a521" providerId="LiveId" clId="{108620F3-7C9B-4B7B-BDB5-71800E3BB158}" dt="2021-04-13T18:13:39.382" v="1529"/>
          <ac:spMkLst>
            <pc:docMk/>
            <pc:sldMk cId="243438491" sldId="355"/>
            <ac:spMk id="788" creationId="{FB94654A-2F3F-456F-9151-BF7D7334EA03}"/>
          </ac:spMkLst>
        </pc:spChg>
        <pc:spChg chg="mod modVis">
          <ac:chgData name="One Skill" userId="8d49c830ac36a521" providerId="LiveId" clId="{108620F3-7C9B-4B7B-BDB5-71800E3BB158}" dt="2021-04-13T18:13:39.383" v="1531"/>
          <ac:spMkLst>
            <pc:docMk/>
            <pc:sldMk cId="243438491" sldId="355"/>
            <ac:spMk id="789" creationId="{85AAC189-82A1-4156-A1AD-26179F8E9BE2}"/>
          </ac:spMkLst>
        </pc:spChg>
        <pc:spChg chg="mod modVis">
          <ac:chgData name="One Skill" userId="8d49c830ac36a521" providerId="LiveId" clId="{108620F3-7C9B-4B7B-BDB5-71800E3BB158}" dt="2021-04-13T18:13:39.383" v="1533"/>
          <ac:spMkLst>
            <pc:docMk/>
            <pc:sldMk cId="243438491" sldId="355"/>
            <ac:spMk id="790" creationId="{6F16BE31-2928-4D37-A431-0DACFCB9CC7D}"/>
          </ac:spMkLst>
        </pc:spChg>
        <pc:spChg chg="mod modVis">
          <ac:chgData name="One Skill" userId="8d49c830ac36a521" providerId="LiveId" clId="{108620F3-7C9B-4B7B-BDB5-71800E3BB158}" dt="2021-04-13T18:13:39.383" v="1535"/>
          <ac:spMkLst>
            <pc:docMk/>
            <pc:sldMk cId="243438491" sldId="355"/>
            <ac:spMk id="791" creationId="{7ED1077A-383A-4ED4-9A7B-2ED71EEE09A7}"/>
          </ac:spMkLst>
        </pc:spChg>
        <pc:spChg chg="mod modVis">
          <ac:chgData name="One Skill" userId="8d49c830ac36a521" providerId="LiveId" clId="{108620F3-7C9B-4B7B-BDB5-71800E3BB158}" dt="2021-04-13T18:13:39.384" v="1537"/>
          <ac:spMkLst>
            <pc:docMk/>
            <pc:sldMk cId="243438491" sldId="355"/>
            <ac:spMk id="792" creationId="{D5968A0D-7B28-4372-AE2E-9E6C13A888F2}"/>
          </ac:spMkLst>
        </pc:spChg>
        <pc:spChg chg="mod modVis">
          <ac:chgData name="One Skill" userId="8d49c830ac36a521" providerId="LiveId" clId="{108620F3-7C9B-4B7B-BDB5-71800E3BB158}" dt="2021-04-13T18:13:39.384" v="1539"/>
          <ac:spMkLst>
            <pc:docMk/>
            <pc:sldMk cId="243438491" sldId="355"/>
            <ac:spMk id="793" creationId="{1451A430-C22C-4304-8755-B29ABCCEE35B}"/>
          </ac:spMkLst>
        </pc:spChg>
        <pc:spChg chg="mod modVis">
          <ac:chgData name="One Skill" userId="8d49c830ac36a521" providerId="LiveId" clId="{108620F3-7C9B-4B7B-BDB5-71800E3BB158}" dt="2021-04-13T18:13:39.384" v="1541"/>
          <ac:spMkLst>
            <pc:docMk/>
            <pc:sldMk cId="243438491" sldId="355"/>
            <ac:spMk id="794" creationId="{AAF8D117-942A-4D81-ADB1-52C57A61A176}"/>
          </ac:spMkLst>
        </pc:spChg>
        <pc:spChg chg="mod modVis">
          <ac:chgData name="One Skill" userId="8d49c830ac36a521" providerId="LiveId" clId="{108620F3-7C9B-4B7B-BDB5-71800E3BB158}" dt="2021-04-13T18:13:39.385" v="1543"/>
          <ac:spMkLst>
            <pc:docMk/>
            <pc:sldMk cId="243438491" sldId="355"/>
            <ac:spMk id="795" creationId="{E5E97BDD-30BD-4A1B-BA1B-25E418C22669}"/>
          </ac:spMkLst>
        </pc:spChg>
        <pc:spChg chg="mod modVis">
          <ac:chgData name="One Skill" userId="8d49c830ac36a521" providerId="LiveId" clId="{108620F3-7C9B-4B7B-BDB5-71800E3BB158}" dt="2021-04-13T18:13:39.385" v="1545"/>
          <ac:spMkLst>
            <pc:docMk/>
            <pc:sldMk cId="243438491" sldId="355"/>
            <ac:spMk id="796" creationId="{B723DDBE-BD33-4F51-8E75-0F1876199AAA}"/>
          </ac:spMkLst>
        </pc:spChg>
        <pc:spChg chg="mod modVis">
          <ac:chgData name="One Skill" userId="8d49c830ac36a521" providerId="LiveId" clId="{108620F3-7C9B-4B7B-BDB5-71800E3BB158}" dt="2021-04-13T18:13:39.385" v="1547"/>
          <ac:spMkLst>
            <pc:docMk/>
            <pc:sldMk cId="243438491" sldId="355"/>
            <ac:spMk id="797" creationId="{D1C8C5F5-EF21-4B1C-9327-D9EDAB17B357}"/>
          </ac:spMkLst>
        </pc:spChg>
        <pc:spChg chg="mod modVis">
          <ac:chgData name="One Skill" userId="8d49c830ac36a521" providerId="LiveId" clId="{108620F3-7C9B-4B7B-BDB5-71800E3BB158}" dt="2021-04-13T18:13:39.386" v="1549"/>
          <ac:spMkLst>
            <pc:docMk/>
            <pc:sldMk cId="243438491" sldId="355"/>
            <ac:spMk id="798" creationId="{1F3A9139-A9E4-4EF1-AF92-4E5B22040DFC}"/>
          </ac:spMkLst>
        </pc:spChg>
        <pc:spChg chg="mod modVis">
          <ac:chgData name="One Skill" userId="8d49c830ac36a521" providerId="LiveId" clId="{108620F3-7C9B-4B7B-BDB5-71800E3BB158}" dt="2021-04-13T18:13:39.386" v="1551"/>
          <ac:spMkLst>
            <pc:docMk/>
            <pc:sldMk cId="243438491" sldId="355"/>
            <ac:spMk id="799" creationId="{5DF54BEE-582F-4E75-8EE3-8710CA4AA9C3}"/>
          </ac:spMkLst>
        </pc:spChg>
        <pc:spChg chg="mod modVis">
          <ac:chgData name="One Skill" userId="8d49c830ac36a521" providerId="LiveId" clId="{108620F3-7C9B-4B7B-BDB5-71800E3BB158}" dt="2021-04-13T18:13:39.386" v="1553"/>
          <ac:spMkLst>
            <pc:docMk/>
            <pc:sldMk cId="243438491" sldId="355"/>
            <ac:spMk id="800" creationId="{5797BF78-1BA7-4BF1-879D-5F45441A87E5}"/>
          </ac:spMkLst>
        </pc:spChg>
        <pc:spChg chg="mod modVis">
          <ac:chgData name="One Skill" userId="8d49c830ac36a521" providerId="LiveId" clId="{108620F3-7C9B-4B7B-BDB5-71800E3BB158}" dt="2021-04-13T18:13:39.387" v="1555"/>
          <ac:spMkLst>
            <pc:docMk/>
            <pc:sldMk cId="243438491" sldId="355"/>
            <ac:spMk id="801" creationId="{368689A8-DA56-4FE7-AB56-A4625478F82E}"/>
          </ac:spMkLst>
        </pc:spChg>
        <pc:spChg chg="mod modVis">
          <ac:chgData name="One Skill" userId="8d49c830ac36a521" providerId="LiveId" clId="{108620F3-7C9B-4B7B-BDB5-71800E3BB158}" dt="2021-04-13T18:13:39.387" v="1557"/>
          <ac:spMkLst>
            <pc:docMk/>
            <pc:sldMk cId="243438491" sldId="355"/>
            <ac:spMk id="802" creationId="{E9002FCA-FDEE-437A-AFB0-650925C79154}"/>
          </ac:spMkLst>
        </pc:spChg>
        <pc:spChg chg="mod modVis">
          <ac:chgData name="One Skill" userId="8d49c830ac36a521" providerId="LiveId" clId="{108620F3-7C9B-4B7B-BDB5-71800E3BB158}" dt="2021-04-13T18:13:39.387" v="1559"/>
          <ac:spMkLst>
            <pc:docMk/>
            <pc:sldMk cId="243438491" sldId="355"/>
            <ac:spMk id="803" creationId="{25EA5996-FECC-47B5-BDE0-B937F96FED86}"/>
          </ac:spMkLst>
        </pc:spChg>
        <pc:spChg chg="mod modVis">
          <ac:chgData name="One Skill" userId="8d49c830ac36a521" providerId="LiveId" clId="{108620F3-7C9B-4B7B-BDB5-71800E3BB158}" dt="2021-04-13T18:13:39.388" v="1561"/>
          <ac:spMkLst>
            <pc:docMk/>
            <pc:sldMk cId="243438491" sldId="355"/>
            <ac:spMk id="804" creationId="{3106618C-03BA-4323-9C7D-77CA3EEBBFFE}"/>
          </ac:spMkLst>
        </pc:spChg>
        <pc:spChg chg="mod modVis">
          <ac:chgData name="One Skill" userId="8d49c830ac36a521" providerId="LiveId" clId="{108620F3-7C9B-4B7B-BDB5-71800E3BB158}" dt="2021-04-13T18:13:39.442" v="1828"/>
          <ac:spMkLst>
            <pc:docMk/>
            <pc:sldMk cId="243438491" sldId="355"/>
            <ac:spMk id="807" creationId="{58AD0216-F4EC-4543-B712-3B4DD24AA24D}"/>
          </ac:spMkLst>
        </pc:spChg>
        <pc:spChg chg="mod modVis">
          <ac:chgData name="One Skill" userId="8d49c830ac36a521" providerId="LiveId" clId="{108620F3-7C9B-4B7B-BDB5-71800E3BB158}" dt="2021-04-13T18:13:39.442" v="1830"/>
          <ac:spMkLst>
            <pc:docMk/>
            <pc:sldMk cId="243438491" sldId="355"/>
            <ac:spMk id="808" creationId="{490B5958-141F-4A09-9417-2A19D98A0B26}"/>
          </ac:spMkLst>
        </pc:spChg>
        <pc:spChg chg="mod modVis">
          <ac:chgData name="One Skill" userId="8d49c830ac36a521" providerId="LiveId" clId="{108620F3-7C9B-4B7B-BDB5-71800E3BB158}" dt="2021-04-13T18:13:39.443" v="1832"/>
          <ac:spMkLst>
            <pc:docMk/>
            <pc:sldMk cId="243438491" sldId="355"/>
            <ac:spMk id="809" creationId="{4101AD88-2803-4E2C-B1B1-553DE2B35301}"/>
          </ac:spMkLst>
        </pc:spChg>
        <pc:spChg chg="mod modVis">
          <ac:chgData name="One Skill" userId="8d49c830ac36a521" providerId="LiveId" clId="{108620F3-7C9B-4B7B-BDB5-71800E3BB158}" dt="2021-04-13T18:13:39.443" v="1834"/>
          <ac:spMkLst>
            <pc:docMk/>
            <pc:sldMk cId="243438491" sldId="355"/>
            <ac:spMk id="810" creationId="{8C3214AC-CA06-4B42-ABFD-704288C8EFEE}"/>
          </ac:spMkLst>
        </pc:spChg>
        <pc:spChg chg="mod modVis">
          <ac:chgData name="One Skill" userId="8d49c830ac36a521" providerId="LiveId" clId="{108620F3-7C9B-4B7B-BDB5-71800E3BB158}" dt="2021-04-13T18:13:39.444" v="1836"/>
          <ac:spMkLst>
            <pc:docMk/>
            <pc:sldMk cId="243438491" sldId="355"/>
            <ac:spMk id="811" creationId="{420AC69F-CFCE-4859-A8DB-C536F8D89890}"/>
          </ac:spMkLst>
        </pc:spChg>
        <pc:spChg chg="mod modVis">
          <ac:chgData name="One Skill" userId="8d49c830ac36a521" providerId="LiveId" clId="{108620F3-7C9B-4B7B-BDB5-71800E3BB158}" dt="2021-04-13T18:13:39.444" v="1838"/>
          <ac:spMkLst>
            <pc:docMk/>
            <pc:sldMk cId="243438491" sldId="355"/>
            <ac:spMk id="812" creationId="{38093CB1-F632-4119-800A-023C4ED93E9D}"/>
          </ac:spMkLst>
        </pc:spChg>
        <pc:spChg chg="mod modVis">
          <ac:chgData name="One Skill" userId="8d49c830ac36a521" providerId="LiveId" clId="{108620F3-7C9B-4B7B-BDB5-71800E3BB158}" dt="2021-04-13T18:13:39.445" v="1840"/>
          <ac:spMkLst>
            <pc:docMk/>
            <pc:sldMk cId="243438491" sldId="355"/>
            <ac:spMk id="813" creationId="{D972892D-6AAA-4A58-B7EA-726B1C0F0C37}"/>
          </ac:spMkLst>
        </pc:spChg>
        <pc:spChg chg="mod modVis">
          <ac:chgData name="One Skill" userId="8d49c830ac36a521" providerId="LiveId" clId="{108620F3-7C9B-4B7B-BDB5-71800E3BB158}" dt="2021-04-13T18:13:39.445" v="1842"/>
          <ac:spMkLst>
            <pc:docMk/>
            <pc:sldMk cId="243438491" sldId="355"/>
            <ac:spMk id="814" creationId="{067AB94D-5F2F-47EB-9B7B-6E00D0552BA8}"/>
          </ac:spMkLst>
        </pc:spChg>
        <pc:spChg chg="mod modVis">
          <ac:chgData name="One Skill" userId="8d49c830ac36a521" providerId="LiveId" clId="{108620F3-7C9B-4B7B-BDB5-71800E3BB158}" dt="2021-04-13T18:13:39.446" v="1844"/>
          <ac:spMkLst>
            <pc:docMk/>
            <pc:sldMk cId="243438491" sldId="355"/>
            <ac:spMk id="816" creationId="{BD1A7177-310A-48C1-BF29-EC6ADBEB5AA4}"/>
          </ac:spMkLst>
        </pc:spChg>
        <pc:spChg chg="mod modVis">
          <ac:chgData name="One Skill" userId="8d49c830ac36a521" providerId="LiveId" clId="{108620F3-7C9B-4B7B-BDB5-71800E3BB158}" dt="2021-04-13T18:13:39.446" v="1846"/>
          <ac:spMkLst>
            <pc:docMk/>
            <pc:sldMk cId="243438491" sldId="355"/>
            <ac:spMk id="817" creationId="{DD6A4C76-EDF3-4238-859E-10D276FB1EC9}"/>
          </ac:spMkLst>
        </pc:spChg>
        <pc:spChg chg="mod modVis">
          <ac:chgData name="One Skill" userId="8d49c830ac36a521" providerId="LiveId" clId="{108620F3-7C9B-4B7B-BDB5-71800E3BB158}" dt="2021-04-13T18:13:39.447" v="1848"/>
          <ac:spMkLst>
            <pc:docMk/>
            <pc:sldMk cId="243438491" sldId="355"/>
            <ac:spMk id="818" creationId="{9BA81DF7-76FC-41C3-9429-90F6E9083430}"/>
          </ac:spMkLst>
        </pc:spChg>
        <pc:spChg chg="mod modVis">
          <ac:chgData name="One Skill" userId="8d49c830ac36a521" providerId="LiveId" clId="{108620F3-7C9B-4B7B-BDB5-71800E3BB158}" dt="2021-04-13T18:13:39.447" v="1850"/>
          <ac:spMkLst>
            <pc:docMk/>
            <pc:sldMk cId="243438491" sldId="355"/>
            <ac:spMk id="819" creationId="{4342B133-BFCF-4335-9AE6-5F3A3FC880D7}"/>
          </ac:spMkLst>
        </pc:spChg>
        <pc:spChg chg="mod modVis">
          <ac:chgData name="One Skill" userId="8d49c830ac36a521" providerId="LiveId" clId="{108620F3-7C9B-4B7B-BDB5-71800E3BB158}" dt="2021-04-13T18:13:39.447" v="1852"/>
          <ac:spMkLst>
            <pc:docMk/>
            <pc:sldMk cId="243438491" sldId="355"/>
            <ac:spMk id="820" creationId="{209F44A3-0257-41F1-A4ED-5265E3899F8F}"/>
          </ac:spMkLst>
        </pc:spChg>
        <pc:spChg chg="mod modVis">
          <ac:chgData name="One Skill" userId="8d49c830ac36a521" providerId="LiveId" clId="{108620F3-7C9B-4B7B-BDB5-71800E3BB158}" dt="2021-04-13T18:13:39.448" v="1854"/>
          <ac:spMkLst>
            <pc:docMk/>
            <pc:sldMk cId="243438491" sldId="355"/>
            <ac:spMk id="821" creationId="{54A8C052-418D-4124-9164-C71560E3CD19}"/>
          </ac:spMkLst>
        </pc:spChg>
        <pc:spChg chg="mod modVis">
          <ac:chgData name="One Skill" userId="8d49c830ac36a521" providerId="LiveId" clId="{108620F3-7C9B-4B7B-BDB5-71800E3BB158}" dt="2021-04-13T18:13:39.449" v="1856"/>
          <ac:spMkLst>
            <pc:docMk/>
            <pc:sldMk cId="243438491" sldId="355"/>
            <ac:spMk id="823" creationId="{07A52B8D-0348-45B7-8B69-C29E9614289B}"/>
          </ac:spMkLst>
        </pc:spChg>
        <pc:spChg chg="mod modVis">
          <ac:chgData name="One Skill" userId="8d49c830ac36a521" providerId="LiveId" clId="{108620F3-7C9B-4B7B-BDB5-71800E3BB158}" dt="2021-04-13T18:13:39.449" v="1858"/>
          <ac:spMkLst>
            <pc:docMk/>
            <pc:sldMk cId="243438491" sldId="355"/>
            <ac:spMk id="824" creationId="{EB3199C3-C911-494E-BD90-056078244C57}"/>
          </ac:spMkLst>
        </pc:spChg>
        <pc:spChg chg="mod modVis">
          <ac:chgData name="One Skill" userId="8d49c830ac36a521" providerId="LiveId" clId="{108620F3-7C9B-4B7B-BDB5-71800E3BB158}" dt="2021-04-13T18:13:39.450" v="1860"/>
          <ac:spMkLst>
            <pc:docMk/>
            <pc:sldMk cId="243438491" sldId="355"/>
            <ac:spMk id="825" creationId="{7953038F-0899-4910-ABF2-1C7AD21C5FB1}"/>
          </ac:spMkLst>
        </pc:spChg>
        <pc:spChg chg="mod modVis">
          <ac:chgData name="One Skill" userId="8d49c830ac36a521" providerId="LiveId" clId="{108620F3-7C9B-4B7B-BDB5-71800E3BB158}" dt="2021-04-13T18:13:39.450" v="1862"/>
          <ac:spMkLst>
            <pc:docMk/>
            <pc:sldMk cId="243438491" sldId="355"/>
            <ac:spMk id="826" creationId="{52837F7E-A9B3-4C7E-8C2C-C5C3B14D31CA}"/>
          </ac:spMkLst>
        </pc:spChg>
        <pc:spChg chg="mod modVis">
          <ac:chgData name="One Skill" userId="8d49c830ac36a521" providerId="LiveId" clId="{108620F3-7C9B-4B7B-BDB5-71800E3BB158}" dt="2021-04-13T18:13:39.451" v="1864"/>
          <ac:spMkLst>
            <pc:docMk/>
            <pc:sldMk cId="243438491" sldId="355"/>
            <ac:spMk id="827" creationId="{97F6B5DD-142D-4340-8B70-50B2CB0EE417}"/>
          </ac:spMkLst>
        </pc:spChg>
        <pc:spChg chg="mod modVis">
          <ac:chgData name="One Skill" userId="8d49c830ac36a521" providerId="LiveId" clId="{108620F3-7C9B-4B7B-BDB5-71800E3BB158}" dt="2021-04-13T18:13:39.451" v="1866"/>
          <ac:spMkLst>
            <pc:docMk/>
            <pc:sldMk cId="243438491" sldId="355"/>
            <ac:spMk id="828" creationId="{8A091538-3D22-4BCD-B450-B5BFBC30EA98}"/>
          </ac:spMkLst>
        </pc:spChg>
        <pc:spChg chg="mod modVis">
          <ac:chgData name="One Skill" userId="8d49c830ac36a521" providerId="LiveId" clId="{108620F3-7C9B-4B7B-BDB5-71800E3BB158}" dt="2021-04-13T18:13:39.452" v="1868"/>
          <ac:spMkLst>
            <pc:docMk/>
            <pc:sldMk cId="243438491" sldId="355"/>
            <ac:spMk id="829" creationId="{A3EDF701-2A01-44A1-9076-884C349114B2}"/>
          </ac:spMkLst>
        </pc:spChg>
        <pc:spChg chg="mod modVis">
          <ac:chgData name="One Skill" userId="8d49c830ac36a521" providerId="LiveId" clId="{108620F3-7C9B-4B7B-BDB5-71800E3BB158}" dt="2021-04-13T18:13:39.452" v="1870"/>
          <ac:spMkLst>
            <pc:docMk/>
            <pc:sldMk cId="243438491" sldId="355"/>
            <ac:spMk id="830" creationId="{41BE4DBE-4EBC-4DCE-A924-A949FD982444}"/>
          </ac:spMkLst>
        </pc:spChg>
        <pc:spChg chg="mod modVis">
          <ac:chgData name="One Skill" userId="8d49c830ac36a521" providerId="LiveId" clId="{108620F3-7C9B-4B7B-BDB5-71800E3BB158}" dt="2021-04-13T18:13:39.453" v="1872"/>
          <ac:spMkLst>
            <pc:docMk/>
            <pc:sldMk cId="243438491" sldId="355"/>
            <ac:spMk id="831" creationId="{731DC80C-8C5E-43EE-A4AC-4E768ED75881}"/>
          </ac:spMkLst>
        </pc:spChg>
        <pc:spChg chg="mod modVis">
          <ac:chgData name="One Skill" userId="8d49c830ac36a521" providerId="LiveId" clId="{108620F3-7C9B-4B7B-BDB5-71800E3BB158}" dt="2021-04-13T18:13:39.453" v="1874"/>
          <ac:spMkLst>
            <pc:docMk/>
            <pc:sldMk cId="243438491" sldId="355"/>
            <ac:spMk id="832" creationId="{D52D98E5-76BD-4D61-A971-09050185A0AB}"/>
          </ac:spMkLst>
        </pc:spChg>
        <pc:spChg chg="mod modVis">
          <ac:chgData name="One Skill" userId="8d49c830ac36a521" providerId="LiveId" clId="{108620F3-7C9B-4B7B-BDB5-71800E3BB158}" dt="2021-04-13T18:13:39.454" v="1876"/>
          <ac:spMkLst>
            <pc:docMk/>
            <pc:sldMk cId="243438491" sldId="355"/>
            <ac:spMk id="833" creationId="{9702D49A-223D-4B0C-8937-269D9C3C8C6D}"/>
          </ac:spMkLst>
        </pc:spChg>
        <pc:spChg chg="mod modVis">
          <ac:chgData name="One Skill" userId="8d49c830ac36a521" providerId="LiveId" clId="{108620F3-7C9B-4B7B-BDB5-71800E3BB158}" dt="2021-04-13T18:13:39.454" v="1878"/>
          <ac:spMkLst>
            <pc:docMk/>
            <pc:sldMk cId="243438491" sldId="355"/>
            <ac:spMk id="834" creationId="{3214FFDB-3283-4194-BD8B-B1926A8976FF}"/>
          </ac:spMkLst>
        </pc:spChg>
        <pc:spChg chg="mod modVis">
          <ac:chgData name="One Skill" userId="8d49c830ac36a521" providerId="LiveId" clId="{108620F3-7C9B-4B7B-BDB5-71800E3BB158}" dt="2021-04-13T18:13:39.455" v="1880"/>
          <ac:spMkLst>
            <pc:docMk/>
            <pc:sldMk cId="243438491" sldId="355"/>
            <ac:spMk id="835" creationId="{4B7102AE-7A19-4EB7-81C1-EA06AF04F566}"/>
          </ac:spMkLst>
        </pc:spChg>
        <pc:spChg chg="mod modVis">
          <ac:chgData name="One Skill" userId="8d49c830ac36a521" providerId="LiveId" clId="{108620F3-7C9B-4B7B-BDB5-71800E3BB158}" dt="2021-04-13T18:13:39.455" v="1882"/>
          <ac:spMkLst>
            <pc:docMk/>
            <pc:sldMk cId="243438491" sldId="355"/>
            <ac:spMk id="836" creationId="{58E34046-1D3F-4374-8D6C-00B0A82C8F80}"/>
          </ac:spMkLst>
        </pc:spChg>
        <pc:spChg chg="mod modVis">
          <ac:chgData name="One Skill" userId="8d49c830ac36a521" providerId="LiveId" clId="{108620F3-7C9B-4B7B-BDB5-71800E3BB158}" dt="2021-04-13T18:13:39.456" v="1884"/>
          <ac:spMkLst>
            <pc:docMk/>
            <pc:sldMk cId="243438491" sldId="355"/>
            <ac:spMk id="837" creationId="{5E87F7DF-6ABF-4EAD-9563-9879B4DE3036}"/>
          </ac:spMkLst>
        </pc:spChg>
        <pc:spChg chg="mod modVis">
          <ac:chgData name="One Skill" userId="8d49c830ac36a521" providerId="LiveId" clId="{108620F3-7C9B-4B7B-BDB5-71800E3BB158}" dt="2021-04-13T18:13:39.456" v="1886"/>
          <ac:spMkLst>
            <pc:docMk/>
            <pc:sldMk cId="243438491" sldId="355"/>
            <ac:spMk id="838" creationId="{9F157C11-A801-4169-8C57-9CB0C2F5A058}"/>
          </ac:spMkLst>
        </pc:spChg>
        <pc:spChg chg="mod modVis">
          <ac:chgData name="One Skill" userId="8d49c830ac36a521" providerId="LiveId" clId="{108620F3-7C9B-4B7B-BDB5-71800E3BB158}" dt="2021-04-13T18:13:39.457" v="1888"/>
          <ac:spMkLst>
            <pc:docMk/>
            <pc:sldMk cId="243438491" sldId="355"/>
            <ac:spMk id="839" creationId="{96B7B093-CE14-4BC5-8E1C-D1CFA5E08366}"/>
          </ac:spMkLst>
        </pc:spChg>
        <pc:spChg chg="mod modVis">
          <ac:chgData name="One Skill" userId="8d49c830ac36a521" providerId="LiveId" clId="{108620F3-7C9B-4B7B-BDB5-71800E3BB158}" dt="2021-04-13T18:13:39.457" v="1890"/>
          <ac:spMkLst>
            <pc:docMk/>
            <pc:sldMk cId="243438491" sldId="355"/>
            <ac:spMk id="840" creationId="{15E9B15B-78BC-476B-BFE6-8319EDAD20EB}"/>
          </ac:spMkLst>
        </pc:spChg>
        <pc:spChg chg="mod modVis">
          <ac:chgData name="One Skill" userId="8d49c830ac36a521" providerId="LiveId" clId="{108620F3-7C9B-4B7B-BDB5-71800E3BB158}" dt="2021-04-13T18:13:39.458" v="1892"/>
          <ac:spMkLst>
            <pc:docMk/>
            <pc:sldMk cId="243438491" sldId="355"/>
            <ac:spMk id="841" creationId="{257CFB03-8C06-4746-AED5-D29E38C6254A}"/>
          </ac:spMkLst>
        </pc:spChg>
        <pc:spChg chg="mod modVis">
          <ac:chgData name="One Skill" userId="8d49c830ac36a521" providerId="LiveId" clId="{108620F3-7C9B-4B7B-BDB5-71800E3BB158}" dt="2021-04-13T18:13:39.458" v="1894"/>
          <ac:spMkLst>
            <pc:docMk/>
            <pc:sldMk cId="243438491" sldId="355"/>
            <ac:spMk id="842" creationId="{999ABA9B-1958-4426-9FA1-C129D1064519}"/>
          </ac:spMkLst>
        </pc:spChg>
        <pc:spChg chg="mod modVis">
          <ac:chgData name="One Skill" userId="8d49c830ac36a521" providerId="LiveId" clId="{108620F3-7C9B-4B7B-BDB5-71800E3BB158}" dt="2021-04-13T18:13:39.459" v="1896"/>
          <ac:spMkLst>
            <pc:docMk/>
            <pc:sldMk cId="243438491" sldId="355"/>
            <ac:spMk id="844" creationId="{3118672E-B4A2-44D9-8F98-74BAD0443FB1}"/>
          </ac:spMkLst>
        </pc:spChg>
        <pc:spChg chg="mod modVis">
          <ac:chgData name="One Skill" userId="8d49c830ac36a521" providerId="LiveId" clId="{108620F3-7C9B-4B7B-BDB5-71800E3BB158}" dt="2021-04-13T18:13:39.459" v="1898"/>
          <ac:spMkLst>
            <pc:docMk/>
            <pc:sldMk cId="243438491" sldId="355"/>
            <ac:spMk id="845" creationId="{87D89620-8DF1-4B8B-91FC-797C41A7A4BB}"/>
          </ac:spMkLst>
        </pc:spChg>
        <pc:spChg chg="mod modVis">
          <ac:chgData name="One Skill" userId="8d49c830ac36a521" providerId="LiveId" clId="{108620F3-7C9B-4B7B-BDB5-71800E3BB158}" dt="2021-04-13T18:13:39.460" v="1900"/>
          <ac:spMkLst>
            <pc:docMk/>
            <pc:sldMk cId="243438491" sldId="355"/>
            <ac:spMk id="846" creationId="{3849FC2E-3A00-4B2A-B084-9DF3981532C1}"/>
          </ac:spMkLst>
        </pc:spChg>
        <pc:spChg chg="mod modVis">
          <ac:chgData name="One Skill" userId="8d49c830ac36a521" providerId="LiveId" clId="{108620F3-7C9B-4B7B-BDB5-71800E3BB158}" dt="2021-04-13T18:13:39.460" v="1902"/>
          <ac:spMkLst>
            <pc:docMk/>
            <pc:sldMk cId="243438491" sldId="355"/>
            <ac:spMk id="847" creationId="{28E07BE0-C4B7-4A30-86A2-A758A6628474}"/>
          </ac:spMkLst>
        </pc:spChg>
        <pc:spChg chg="mod modVis">
          <ac:chgData name="One Skill" userId="8d49c830ac36a521" providerId="LiveId" clId="{108620F3-7C9B-4B7B-BDB5-71800E3BB158}" dt="2021-04-13T18:13:39.461" v="1904"/>
          <ac:spMkLst>
            <pc:docMk/>
            <pc:sldMk cId="243438491" sldId="355"/>
            <ac:spMk id="848" creationId="{2CCEB989-377D-4540-954D-8CD5CB11F0DD}"/>
          </ac:spMkLst>
        </pc:spChg>
        <pc:spChg chg="mod modVis">
          <ac:chgData name="One Skill" userId="8d49c830ac36a521" providerId="LiveId" clId="{108620F3-7C9B-4B7B-BDB5-71800E3BB158}" dt="2021-04-13T18:13:39.461" v="1906"/>
          <ac:spMkLst>
            <pc:docMk/>
            <pc:sldMk cId="243438491" sldId="355"/>
            <ac:spMk id="849" creationId="{391597BC-20FF-4A2F-9038-E536EFB83709}"/>
          </ac:spMkLst>
        </pc:spChg>
        <pc:spChg chg="mod modVis">
          <ac:chgData name="One Skill" userId="8d49c830ac36a521" providerId="LiveId" clId="{108620F3-7C9B-4B7B-BDB5-71800E3BB158}" dt="2021-04-13T18:13:39.462" v="1908"/>
          <ac:spMkLst>
            <pc:docMk/>
            <pc:sldMk cId="243438491" sldId="355"/>
            <ac:spMk id="850" creationId="{DA957DD1-7CC5-44B0-A0AF-E513DC85934F}"/>
          </ac:spMkLst>
        </pc:spChg>
        <pc:spChg chg="mod modVis">
          <ac:chgData name="One Skill" userId="8d49c830ac36a521" providerId="LiveId" clId="{108620F3-7C9B-4B7B-BDB5-71800E3BB158}" dt="2021-04-13T18:13:39.462" v="1910"/>
          <ac:spMkLst>
            <pc:docMk/>
            <pc:sldMk cId="243438491" sldId="355"/>
            <ac:spMk id="851" creationId="{BB316D37-39A2-4CF8-849B-548307BBFFB6}"/>
          </ac:spMkLst>
        </pc:spChg>
        <pc:spChg chg="mod modVis">
          <ac:chgData name="One Skill" userId="8d49c830ac36a521" providerId="LiveId" clId="{108620F3-7C9B-4B7B-BDB5-71800E3BB158}" dt="2021-04-13T18:13:39.463" v="1912"/>
          <ac:spMkLst>
            <pc:docMk/>
            <pc:sldMk cId="243438491" sldId="355"/>
            <ac:spMk id="852" creationId="{52F3907B-5847-4D15-88CA-7BE5C3B71F7E}"/>
          </ac:spMkLst>
        </pc:spChg>
        <pc:spChg chg="mod modVis">
          <ac:chgData name="One Skill" userId="8d49c830ac36a521" providerId="LiveId" clId="{108620F3-7C9B-4B7B-BDB5-71800E3BB158}" dt="2021-04-13T18:13:39.463" v="1914"/>
          <ac:spMkLst>
            <pc:docMk/>
            <pc:sldMk cId="243438491" sldId="355"/>
            <ac:spMk id="853" creationId="{CED066CA-84BA-4BA8-917F-A28FB389C8D8}"/>
          </ac:spMkLst>
        </pc:spChg>
        <pc:spChg chg="mod modVis">
          <ac:chgData name="One Skill" userId="8d49c830ac36a521" providerId="LiveId" clId="{108620F3-7C9B-4B7B-BDB5-71800E3BB158}" dt="2021-04-13T18:13:39.464" v="1916"/>
          <ac:spMkLst>
            <pc:docMk/>
            <pc:sldMk cId="243438491" sldId="355"/>
            <ac:spMk id="854" creationId="{993EE7E9-78B4-4210-BD62-C9B844A6A276}"/>
          </ac:spMkLst>
        </pc:spChg>
        <pc:spChg chg="mod modVis">
          <ac:chgData name="One Skill" userId="8d49c830ac36a521" providerId="LiveId" clId="{108620F3-7C9B-4B7B-BDB5-71800E3BB158}" dt="2021-04-13T18:13:39.464" v="1918"/>
          <ac:spMkLst>
            <pc:docMk/>
            <pc:sldMk cId="243438491" sldId="355"/>
            <ac:spMk id="855" creationId="{7547CE97-80D2-4C69-8B48-E2DE9620F6B6}"/>
          </ac:spMkLst>
        </pc:spChg>
        <pc:spChg chg="mod modVis">
          <ac:chgData name="One Skill" userId="8d49c830ac36a521" providerId="LiveId" clId="{108620F3-7C9B-4B7B-BDB5-71800E3BB158}" dt="2021-04-13T18:13:39.465" v="1920"/>
          <ac:spMkLst>
            <pc:docMk/>
            <pc:sldMk cId="243438491" sldId="355"/>
            <ac:spMk id="857" creationId="{E836CAFC-8597-4368-9A3F-18670B04B8E3}"/>
          </ac:spMkLst>
        </pc:spChg>
        <pc:spChg chg="mod modVis">
          <ac:chgData name="One Skill" userId="8d49c830ac36a521" providerId="LiveId" clId="{108620F3-7C9B-4B7B-BDB5-71800E3BB158}" dt="2021-04-13T18:13:39.465" v="1922"/>
          <ac:spMkLst>
            <pc:docMk/>
            <pc:sldMk cId="243438491" sldId="355"/>
            <ac:spMk id="858" creationId="{673B4DFF-2DD2-434B-AE74-947D27057D83}"/>
          </ac:spMkLst>
        </pc:spChg>
        <pc:spChg chg="mod modVis">
          <ac:chgData name="One Skill" userId="8d49c830ac36a521" providerId="LiveId" clId="{108620F3-7C9B-4B7B-BDB5-71800E3BB158}" dt="2021-04-13T18:13:39.466" v="1924"/>
          <ac:spMkLst>
            <pc:docMk/>
            <pc:sldMk cId="243438491" sldId="355"/>
            <ac:spMk id="859" creationId="{AFE4411E-6D6E-42DC-9205-5897EFB72F09}"/>
          </ac:spMkLst>
        </pc:spChg>
        <pc:spChg chg="mod modVis">
          <ac:chgData name="One Skill" userId="8d49c830ac36a521" providerId="LiveId" clId="{108620F3-7C9B-4B7B-BDB5-71800E3BB158}" dt="2021-04-13T18:13:39.466" v="1926"/>
          <ac:spMkLst>
            <pc:docMk/>
            <pc:sldMk cId="243438491" sldId="355"/>
            <ac:spMk id="860" creationId="{37FB7C4A-F1D4-48AB-BC19-B8801D9F20D7}"/>
          </ac:spMkLst>
        </pc:spChg>
        <pc:spChg chg="mod modVis">
          <ac:chgData name="One Skill" userId="8d49c830ac36a521" providerId="LiveId" clId="{108620F3-7C9B-4B7B-BDB5-71800E3BB158}" dt="2021-04-13T18:13:39.467" v="1928"/>
          <ac:spMkLst>
            <pc:docMk/>
            <pc:sldMk cId="243438491" sldId="355"/>
            <ac:spMk id="861" creationId="{C2926AA6-82D7-4E38-AD01-F96E5DFA044F}"/>
          </ac:spMkLst>
        </pc:spChg>
        <pc:spChg chg="mod modVis">
          <ac:chgData name="One Skill" userId="8d49c830ac36a521" providerId="LiveId" clId="{108620F3-7C9B-4B7B-BDB5-71800E3BB158}" dt="2021-04-13T18:13:39.467" v="1930"/>
          <ac:spMkLst>
            <pc:docMk/>
            <pc:sldMk cId="243438491" sldId="355"/>
            <ac:spMk id="862" creationId="{7933234F-6264-49C1-8427-DFACC3C66F19}"/>
          </ac:spMkLst>
        </pc:spChg>
        <pc:spChg chg="mod modVis">
          <ac:chgData name="One Skill" userId="8d49c830ac36a521" providerId="LiveId" clId="{108620F3-7C9B-4B7B-BDB5-71800E3BB158}" dt="2021-04-13T18:13:39.468" v="1932"/>
          <ac:spMkLst>
            <pc:docMk/>
            <pc:sldMk cId="243438491" sldId="355"/>
            <ac:spMk id="863" creationId="{72A1378F-97D0-45EE-A8BA-EFC4E5309D24}"/>
          </ac:spMkLst>
        </pc:spChg>
        <pc:spChg chg="mod modVis">
          <ac:chgData name="One Skill" userId="8d49c830ac36a521" providerId="LiveId" clId="{108620F3-7C9B-4B7B-BDB5-71800E3BB158}" dt="2021-04-13T18:13:39.468" v="1934"/>
          <ac:spMkLst>
            <pc:docMk/>
            <pc:sldMk cId="243438491" sldId="355"/>
            <ac:spMk id="864" creationId="{47E4A428-9300-4159-AB2C-A0B738EF63C2}"/>
          </ac:spMkLst>
        </pc:spChg>
        <pc:spChg chg="mod modVis">
          <ac:chgData name="One Skill" userId="8d49c830ac36a521" providerId="LiveId" clId="{108620F3-7C9B-4B7B-BDB5-71800E3BB158}" dt="2021-04-13T18:13:39.469" v="1936"/>
          <ac:spMkLst>
            <pc:docMk/>
            <pc:sldMk cId="243438491" sldId="355"/>
            <ac:spMk id="865" creationId="{3057695D-58FB-4905-9228-0729ED95559F}"/>
          </ac:spMkLst>
        </pc:spChg>
        <pc:spChg chg="mod modVis">
          <ac:chgData name="One Skill" userId="8d49c830ac36a521" providerId="LiveId" clId="{108620F3-7C9B-4B7B-BDB5-71800E3BB158}" dt="2021-04-13T18:13:39.469" v="1938"/>
          <ac:spMkLst>
            <pc:docMk/>
            <pc:sldMk cId="243438491" sldId="355"/>
            <ac:spMk id="866" creationId="{FDB3B63D-5DBB-451C-9A1C-2FD064B3EE2E}"/>
          </ac:spMkLst>
        </pc:spChg>
        <pc:spChg chg="mod modVis">
          <ac:chgData name="One Skill" userId="8d49c830ac36a521" providerId="LiveId" clId="{108620F3-7C9B-4B7B-BDB5-71800E3BB158}" dt="2021-04-13T18:13:39.470" v="1940"/>
          <ac:spMkLst>
            <pc:docMk/>
            <pc:sldMk cId="243438491" sldId="355"/>
            <ac:spMk id="867" creationId="{12CC2797-E18A-4AD2-943D-11F67BAD911B}"/>
          </ac:spMkLst>
        </pc:spChg>
        <pc:spChg chg="mod modVis">
          <ac:chgData name="One Skill" userId="8d49c830ac36a521" providerId="LiveId" clId="{108620F3-7C9B-4B7B-BDB5-71800E3BB158}" dt="2021-04-13T18:13:39.470" v="1942"/>
          <ac:spMkLst>
            <pc:docMk/>
            <pc:sldMk cId="243438491" sldId="355"/>
            <ac:spMk id="868" creationId="{58143ECE-2BF8-4580-850A-9D231F2D90D2}"/>
          </ac:spMkLst>
        </pc:spChg>
        <pc:spChg chg="mod modVis">
          <ac:chgData name="One Skill" userId="8d49c830ac36a521" providerId="LiveId" clId="{108620F3-7C9B-4B7B-BDB5-71800E3BB158}" dt="2021-04-13T18:13:39.470" v="1944"/>
          <ac:spMkLst>
            <pc:docMk/>
            <pc:sldMk cId="243438491" sldId="355"/>
            <ac:spMk id="869" creationId="{3180BA3A-FD4E-42A4-B13A-C94D4FC4BA7B}"/>
          </ac:spMkLst>
        </pc:spChg>
        <pc:spChg chg="mod modVis">
          <ac:chgData name="One Skill" userId="8d49c830ac36a521" providerId="LiveId" clId="{108620F3-7C9B-4B7B-BDB5-71800E3BB158}" dt="2021-04-13T18:13:39.470" v="1946"/>
          <ac:spMkLst>
            <pc:docMk/>
            <pc:sldMk cId="243438491" sldId="355"/>
            <ac:spMk id="870" creationId="{8466F9DF-11BB-4D10-9CAE-3CED4678EE78}"/>
          </ac:spMkLst>
        </pc:spChg>
        <pc:spChg chg="mod modVis">
          <ac:chgData name="One Skill" userId="8d49c830ac36a521" providerId="LiveId" clId="{108620F3-7C9B-4B7B-BDB5-71800E3BB158}" dt="2021-04-13T18:13:39.471" v="1948"/>
          <ac:spMkLst>
            <pc:docMk/>
            <pc:sldMk cId="243438491" sldId="355"/>
            <ac:spMk id="871" creationId="{BC92A35F-8744-4EB2-B9D0-9537032F39C4}"/>
          </ac:spMkLst>
        </pc:spChg>
        <pc:spChg chg="mod modVis">
          <ac:chgData name="One Skill" userId="8d49c830ac36a521" providerId="LiveId" clId="{108620F3-7C9B-4B7B-BDB5-71800E3BB158}" dt="2021-04-13T18:13:39.471" v="1950"/>
          <ac:spMkLst>
            <pc:docMk/>
            <pc:sldMk cId="243438491" sldId="355"/>
            <ac:spMk id="872" creationId="{D843D937-6F78-4047-9B3D-69BD653E08CC}"/>
          </ac:spMkLst>
        </pc:spChg>
        <pc:spChg chg="mod modVis">
          <ac:chgData name="One Skill" userId="8d49c830ac36a521" providerId="LiveId" clId="{108620F3-7C9B-4B7B-BDB5-71800E3BB158}" dt="2021-04-13T18:13:39.472" v="1952"/>
          <ac:spMkLst>
            <pc:docMk/>
            <pc:sldMk cId="243438491" sldId="355"/>
            <ac:spMk id="873" creationId="{22DA0E9D-A4FB-4B20-80AB-B3C08DFEC3E7}"/>
          </ac:spMkLst>
        </pc:spChg>
        <pc:spChg chg="mod modVis">
          <ac:chgData name="One Skill" userId="8d49c830ac36a521" providerId="LiveId" clId="{108620F3-7C9B-4B7B-BDB5-71800E3BB158}" dt="2021-04-13T18:13:39.472" v="1954"/>
          <ac:spMkLst>
            <pc:docMk/>
            <pc:sldMk cId="243438491" sldId="355"/>
            <ac:spMk id="874" creationId="{E86F97D1-E59D-4AB8-B81E-0720A211E9C2}"/>
          </ac:spMkLst>
        </pc:spChg>
        <pc:spChg chg="mod modVis">
          <ac:chgData name="One Skill" userId="8d49c830ac36a521" providerId="LiveId" clId="{108620F3-7C9B-4B7B-BDB5-71800E3BB158}" dt="2021-04-13T18:13:39.474" v="1956"/>
          <ac:spMkLst>
            <pc:docMk/>
            <pc:sldMk cId="243438491" sldId="355"/>
            <ac:spMk id="875" creationId="{146AAAE1-AA7A-45BE-BA57-CB44B2E4E730}"/>
          </ac:spMkLst>
        </pc:spChg>
        <pc:spChg chg="mod modVis">
          <ac:chgData name="One Skill" userId="8d49c830ac36a521" providerId="LiveId" clId="{108620F3-7C9B-4B7B-BDB5-71800E3BB158}" dt="2021-04-13T18:13:39.474" v="1958"/>
          <ac:spMkLst>
            <pc:docMk/>
            <pc:sldMk cId="243438491" sldId="355"/>
            <ac:spMk id="876" creationId="{3CB75F2A-6B97-4AAB-B790-92EE09CFB74D}"/>
          </ac:spMkLst>
        </pc:spChg>
        <pc:spChg chg="mod modVis">
          <ac:chgData name="One Skill" userId="8d49c830ac36a521" providerId="LiveId" clId="{108620F3-7C9B-4B7B-BDB5-71800E3BB158}" dt="2021-04-13T18:13:39.474" v="1960"/>
          <ac:spMkLst>
            <pc:docMk/>
            <pc:sldMk cId="243438491" sldId="355"/>
            <ac:spMk id="877" creationId="{E1B9CAFE-157C-4598-910C-FCB6C3AF23E6}"/>
          </ac:spMkLst>
        </pc:spChg>
        <pc:spChg chg="mod modVis">
          <ac:chgData name="One Skill" userId="8d49c830ac36a521" providerId="LiveId" clId="{108620F3-7C9B-4B7B-BDB5-71800E3BB158}" dt="2021-04-13T18:13:39.474" v="1962"/>
          <ac:spMkLst>
            <pc:docMk/>
            <pc:sldMk cId="243438491" sldId="355"/>
            <ac:spMk id="878" creationId="{285B3A36-70D4-4BF7-9E9E-4F95D62799C2}"/>
          </ac:spMkLst>
        </pc:spChg>
        <pc:spChg chg="mod modVis">
          <ac:chgData name="One Skill" userId="8d49c830ac36a521" providerId="LiveId" clId="{108620F3-7C9B-4B7B-BDB5-71800E3BB158}" dt="2021-04-13T18:13:39.475" v="1964"/>
          <ac:spMkLst>
            <pc:docMk/>
            <pc:sldMk cId="243438491" sldId="355"/>
            <ac:spMk id="879" creationId="{7D478D2B-5EB2-4910-B00E-309F2F7B6CCC}"/>
          </ac:spMkLst>
        </pc:spChg>
        <pc:spChg chg="mod modVis">
          <ac:chgData name="One Skill" userId="8d49c830ac36a521" providerId="LiveId" clId="{108620F3-7C9B-4B7B-BDB5-71800E3BB158}" dt="2021-04-13T18:13:39.475" v="1966"/>
          <ac:spMkLst>
            <pc:docMk/>
            <pc:sldMk cId="243438491" sldId="355"/>
            <ac:spMk id="880" creationId="{3E8EBA89-BEBD-4B10-A398-36B7EC266E95}"/>
          </ac:spMkLst>
        </pc:spChg>
        <pc:spChg chg="mod modVis">
          <ac:chgData name="One Skill" userId="8d49c830ac36a521" providerId="LiveId" clId="{108620F3-7C9B-4B7B-BDB5-71800E3BB158}" dt="2021-04-13T18:13:39.476" v="1968"/>
          <ac:spMkLst>
            <pc:docMk/>
            <pc:sldMk cId="243438491" sldId="355"/>
            <ac:spMk id="881" creationId="{416A2EFC-D1C5-41F4-AD95-D02200D54FCD}"/>
          </ac:spMkLst>
        </pc:spChg>
        <pc:spChg chg="mod modVis">
          <ac:chgData name="One Skill" userId="8d49c830ac36a521" providerId="LiveId" clId="{108620F3-7C9B-4B7B-BDB5-71800E3BB158}" dt="2021-04-13T18:13:39.476" v="1970"/>
          <ac:spMkLst>
            <pc:docMk/>
            <pc:sldMk cId="243438491" sldId="355"/>
            <ac:spMk id="882" creationId="{FBA0D661-C670-49C8-BE85-30077BC8CB82}"/>
          </ac:spMkLst>
        </pc:spChg>
        <pc:spChg chg="mod modVis">
          <ac:chgData name="One Skill" userId="8d49c830ac36a521" providerId="LiveId" clId="{108620F3-7C9B-4B7B-BDB5-71800E3BB158}" dt="2021-04-13T18:13:39.477" v="1972"/>
          <ac:spMkLst>
            <pc:docMk/>
            <pc:sldMk cId="243438491" sldId="355"/>
            <ac:spMk id="883" creationId="{58F99529-286C-4577-9E4B-252870F93363}"/>
          </ac:spMkLst>
        </pc:spChg>
        <pc:spChg chg="mod modVis">
          <ac:chgData name="One Skill" userId="8d49c830ac36a521" providerId="LiveId" clId="{108620F3-7C9B-4B7B-BDB5-71800E3BB158}" dt="2021-04-13T18:13:39.477" v="1974"/>
          <ac:spMkLst>
            <pc:docMk/>
            <pc:sldMk cId="243438491" sldId="355"/>
            <ac:spMk id="884" creationId="{F5B25029-3CC7-4648-8370-7486C3AF5C02}"/>
          </ac:spMkLst>
        </pc:spChg>
        <pc:spChg chg="mod modVis">
          <ac:chgData name="One Skill" userId="8d49c830ac36a521" providerId="LiveId" clId="{108620F3-7C9B-4B7B-BDB5-71800E3BB158}" dt="2021-04-13T18:13:39.478" v="1976"/>
          <ac:spMkLst>
            <pc:docMk/>
            <pc:sldMk cId="243438491" sldId="355"/>
            <ac:spMk id="885" creationId="{9168E85A-4737-4572-88A1-9AA3D1C53889}"/>
          </ac:spMkLst>
        </pc:spChg>
        <pc:spChg chg="mod modVis">
          <ac:chgData name="One Skill" userId="8d49c830ac36a521" providerId="LiveId" clId="{108620F3-7C9B-4B7B-BDB5-71800E3BB158}" dt="2021-04-13T18:13:39.478" v="1978"/>
          <ac:spMkLst>
            <pc:docMk/>
            <pc:sldMk cId="243438491" sldId="355"/>
            <ac:spMk id="886" creationId="{C559738F-ED75-4C8E-8E99-2572952E7F82}"/>
          </ac:spMkLst>
        </pc:spChg>
        <pc:spChg chg="mod modVis">
          <ac:chgData name="One Skill" userId="8d49c830ac36a521" providerId="LiveId" clId="{108620F3-7C9B-4B7B-BDB5-71800E3BB158}" dt="2021-04-13T18:13:39.479" v="1980"/>
          <ac:spMkLst>
            <pc:docMk/>
            <pc:sldMk cId="243438491" sldId="355"/>
            <ac:spMk id="887" creationId="{B2D593DF-DF5A-4E38-8894-4F53500C5840}"/>
          </ac:spMkLst>
        </pc:spChg>
        <pc:spChg chg="mod modVis">
          <ac:chgData name="One Skill" userId="8d49c830ac36a521" providerId="LiveId" clId="{108620F3-7C9B-4B7B-BDB5-71800E3BB158}" dt="2021-04-13T18:13:39.479" v="1982"/>
          <ac:spMkLst>
            <pc:docMk/>
            <pc:sldMk cId="243438491" sldId="355"/>
            <ac:spMk id="888" creationId="{971692AA-56F2-4CAE-93C1-FB64B20179E1}"/>
          </ac:spMkLst>
        </pc:spChg>
        <pc:spChg chg="mod modVis">
          <ac:chgData name="One Skill" userId="8d49c830ac36a521" providerId="LiveId" clId="{108620F3-7C9B-4B7B-BDB5-71800E3BB158}" dt="2021-04-13T18:13:39.480" v="1984"/>
          <ac:spMkLst>
            <pc:docMk/>
            <pc:sldMk cId="243438491" sldId="355"/>
            <ac:spMk id="889" creationId="{1E8BDC83-569F-49A7-BAD4-30A3BD856178}"/>
          </ac:spMkLst>
        </pc:spChg>
        <pc:spChg chg="mod modVis">
          <ac:chgData name="One Skill" userId="8d49c830ac36a521" providerId="LiveId" clId="{108620F3-7C9B-4B7B-BDB5-71800E3BB158}" dt="2021-04-13T18:13:39.480" v="1986"/>
          <ac:spMkLst>
            <pc:docMk/>
            <pc:sldMk cId="243438491" sldId="355"/>
            <ac:spMk id="890" creationId="{AC66D83F-275C-4FC0-B553-A43CC02A8A0E}"/>
          </ac:spMkLst>
        </pc:spChg>
        <pc:spChg chg="mod modVis">
          <ac:chgData name="One Skill" userId="8d49c830ac36a521" providerId="LiveId" clId="{108620F3-7C9B-4B7B-BDB5-71800E3BB158}" dt="2021-04-13T18:13:39.481" v="1988"/>
          <ac:spMkLst>
            <pc:docMk/>
            <pc:sldMk cId="243438491" sldId="355"/>
            <ac:spMk id="891" creationId="{C7858F24-2E82-459A-B75A-62AA19187475}"/>
          </ac:spMkLst>
        </pc:spChg>
        <pc:spChg chg="mod modVis">
          <ac:chgData name="One Skill" userId="8d49c830ac36a521" providerId="LiveId" clId="{108620F3-7C9B-4B7B-BDB5-71800E3BB158}" dt="2021-04-13T18:13:39.481" v="1990"/>
          <ac:spMkLst>
            <pc:docMk/>
            <pc:sldMk cId="243438491" sldId="355"/>
            <ac:spMk id="892" creationId="{E0552E1E-164E-4050-9673-5EDE81DD7E7C}"/>
          </ac:spMkLst>
        </pc:spChg>
        <pc:spChg chg="mod modVis">
          <ac:chgData name="One Skill" userId="8d49c830ac36a521" providerId="LiveId" clId="{108620F3-7C9B-4B7B-BDB5-71800E3BB158}" dt="2021-04-13T18:13:39.482" v="1992"/>
          <ac:spMkLst>
            <pc:docMk/>
            <pc:sldMk cId="243438491" sldId="355"/>
            <ac:spMk id="893" creationId="{7818C059-0B92-4AF4-B71A-DBB466ED9FAD}"/>
          </ac:spMkLst>
        </pc:spChg>
        <pc:spChg chg="mod modVis">
          <ac:chgData name="One Skill" userId="8d49c830ac36a521" providerId="LiveId" clId="{108620F3-7C9B-4B7B-BDB5-71800E3BB158}" dt="2021-04-13T18:13:39.482" v="1994"/>
          <ac:spMkLst>
            <pc:docMk/>
            <pc:sldMk cId="243438491" sldId="355"/>
            <ac:spMk id="894" creationId="{E3A5BC3A-5854-4713-8350-171CC439C0CB}"/>
          </ac:spMkLst>
        </pc:spChg>
        <pc:spChg chg="mod modVis">
          <ac:chgData name="One Skill" userId="8d49c830ac36a521" providerId="LiveId" clId="{108620F3-7C9B-4B7B-BDB5-71800E3BB158}" dt="2021-04-13T18:13:39.483" v="1996"/>
          <ac:spMkLst>
            <pc:docMk/>
            <pc:sldMk cId="243438491" sldId="355"/>
            <ac:spMk id="895" creationId="{E1ABCEEC-12E6-4939-82A4-4F19DA998DDB}"/>
          </ac:spMkLst>
        </pc:spChg>
        <pc:spChg chg="mod modVis">
          <ac:chgData name="One Skill" userId="8d49c830ac36a521" providerId="LiveId" clId="{108620F3-7C9B-4B7B-BDB5-71800E3BB158}" dt="2021-04-13T18:13:39.483" v="1998"/>
          <ac:spMkLst>
            <pc:docMk/>
            <pc:sldMk cId="243438491" sldId="355"/>
            <ac:spMk id="896" creationId="{F15B7AE3-F07D-404A-90AA-45953CFB68F4}"/>
          </ac:spMkLst>
        </pc:spChg>
        <pc:spChg chg="mod modVis">
          <ac:chgData name="One Skill" userId="8d49c830ac36a521" providerId="LiveId" clId="{108620F3-7C9B-4B7B-BDB5-71800E3BB158}" dt="2021-04-13T18:13:39.484" v="2000"/>
          <ac:spMkLst>
            <pc:docMk/>
            <pc:sldMk cId="243438491" sldId="355"/>
            <ac:spMk id="897" creationId="{9C57678D-9285-495A-982B-4783B7C13104}"/>
          </ac:spMkLst>
        </pc:spChg>
        <pc:spChg chg="mod modVis">
          <ac:chgData name="One Skill" userId="8d49c830ac36a521" providerId="LiveId" clId="{108620F3-7C9B-4B7B-BDB5-71800E3BB158}" dt="2021-04-13T18:13:39.484" v="2002"/>
          <ac:spMkLst>
            <pc:docMk/>
            <pc:sldMk cId="243438491" sldId="355"/>
            <ac:spMk id="898" creationId="{F41A093A-9C05-4AF9-8715-31FA50DF503C}"/>
          </ac:spMkLst>
        </pc:spChg>
        <pc:spChg chg="mod modVis">
          <ac:chgData name="One Skill" userId="8d49c830ac36a521" providerId="LiveId" clId="{108620F3-7C9B-4B7B-BDB5-71800E3BB158}" dt="2021-04-13T18:13:39.485" v="2004"/>
          <ac:spMkLst>
            <pc:docMk/>
            <pc:sldMk cId="243438491" sldId="355"/>
            <ac:spMk id="899" creationId="{E718E065-7D0E-4732-9B98-004659FDFB82}"/>
          </ac:spMkLst>
        </pc:spChg>
        <pc:spChg chg="mod modVis">
          <ac:chgData name="One Skill" userId="8d49c830ac36a521" providerId="LiveId" clId="{108620F3-7C9B-4B7B-BDB5-71800E3BB158}" dt="2021-04-13T18:13:39.485" v="2006"/>
          <ac:spMkLst>
            <pc:docMk/>
            <pc:sldMk cId="243438491" sldId="355"/>
            <ac:spMk id="900" creationId="{639D372D-A6F6-460F-B3AC-E96983600E51}"/>
          </ac:spMkLst>
        </pc:spChg>
        <pc:spChg chg="mod modVis">
          <ac:chgData name="One Skill" userId="8d49c830ac36a521" providerId="LiveId" clId="{108620F3-7C9B-4B7B-BDB5-71800E3BB158}" dt="2021-04-13T18:13:39.486" v="2008"/>
          <ac:spMkLst>
            <pc:docMk/>
            <pc:sldMk cId="243438491" sldId="355"/>
            <ac:spMk id="901" creationId="{48A9B64D-DC9B-40AF-A4A6-D99CE51552AC}"/>
          </ac:spMkLst>
        </pc:spChg>
        <pc:spChg chg="mod modVis">
          <ac:chgData name="One Skill" userId="8d49c830ac36a521" providerId="LiveId" clId="{108620F3-7C9B-4B7B-BDB5-71800E3BB158}" dt="2021-04-13T18:13:39.486" v="2010"/>
          <ac:spMkLst>
            <pc:docMk/>
            <pc:sldMk cId="243438491" sldId="355"/>
            <ac:spMk id="902" creationId="{4E65ED6E-3B69-42A6-8225-C002BCBA7014}"/>
          </ac:spMkLst>
        </pc:spChg>
        <pc:spChg chg="mod modVis">
          <ac:chgData name="One Skill" userId="8d49c830ac36a521" providerId="LiveId" clId="{108620F3-7C9B-4B7B-BDB5-71800E3BB158}" dt="2021-04-13T18:13:39.487" v="2012"/>
          <ac:spMkLst>
            <pc:docMk/>
            <pc:sldMk cId="243438491" sldId="355"/>
            <ac:spMk id="903" creationId="{9ED77B62-3B6B-44BA-8556-5BF63972CD91}"/>
          </ac:spMkLst>
        </pc:spChg>
        <pc:spChg chg="mod modVis">
          <ac:chgData name="One Skill" userId="8d49c830ac36a521" providerId="LiveId" clId="{108620F3-7C9B-4B7B-BDB5-71800E3BB158}" dt="2021-04-13T18:13:39.487" v="2014"/>
          <ac:spMkLst>
            <pc:docMk/>
            <pc:sldMk cId="243438491" sldId="355"/>
            <ac:spMk id="904" creationId="{08E44D10-1248-4F27-A111-B9BAE164E766}"/>
          </ac:spMkLst>
        </pc:spChg>
        <pc:spChg chg="mod modVis">
          <ac:chgData name="One Skill" userId="8d49c830ac36a521" providerId="LiveId" clId="{108620F3-7C9B-4B7B-BDB5-71800E3BB158}" dt="2021-04-13T18:13:39.488" v="2016"/>
          <ac:spMkLst>
            <pc:docMk/>
            <pc:sldMk cId="243438491" sldId="355"/>
            <ac:spMk id="905" creationId="{B8C232A1-C3D9-4DB8-BF5E-8F553C0A5AB6}"/>
          </ac:spMkLst>
        </pc:spChg>
        <pc:spChg chg="mod modVis">
          <ac:chgData name="One Skill" userId="8d49c830ac36a521" providerId="LiveId" clId="{108620F3-7C9B-4B7B-BDB5-71800E3BB158}" dt="2021-04-13T18:13:39.488" v="2018"/>
          <ac:spMkLst>
            <pc:docMk/>
            <pc:sldMk cId="243438491" sldId="355"/>
            <ac:spMk id="906" creationId="{AB349998-2D12-4C6B-8D3D-8D2B5BD78ED5}"/>
          </ac:spMkLst>
        </pc:spChg>
        <pc:spChg chg="mod modVis">
          <ac:chgData name="One Skill" userId="8d49c830ac36a521" providerId="LiveId" clId="{108620F3-7C9B-4B7B-BDB5-71800E3BB158}" dt="2021-04-13T18:13:39.489" v="2020"/>
          <ac:spMkLst>
            <pc:docMk/>
            <pc:sldMk cId="243438491" sldId="355"/>
            <ac:spMk id="907" creationId="{A503F5E7-3ACC-4F65-998A-4EDEF220E4DA}"/>
          </ac:spMkLst>
        </pc:spChg>
        <pc:spChg chg="mod modVis">
          <ac:chgData name="One Skill" userId="8d49c830ac36a521" providerId="LiveId" clId="{108620F3-7C9B-4B7B-BDB5-71800E3BB158}" dt="2021-04-13T18:13:39.489" v="2022"/>
          <ac:spMkLst>
            <pc:docMk/>
            <pc:sldMk cId="243438491" sldId="355"/>
            <ac:spMk id="908" creationId="{E71612D6-9CF5-4574-85AE-22B04FC51A55}"/>
          </ac:spMkLst>
        </pc:spChg>
        <pc:spChg chg="mod modVis">
          <ac:chgData name="One Skill" userId="8d49c830ac36a521" providerId="LiveId" clId="{108620F3-7C9B-4B7B-BDB5-71800E3BB158}" dt="2021-04-13T18:13:39.490" v="2024"/>
          <ac:spMkLst>
            <pc:docMk/>
            <pc:sldMk cId="243438491" sldId="355"/>
            <ac:spMk id="909" creationId="{2D1DBF84-648D-4575-A03E-DCFFE6DFB142}"/>
          </ac:spMkLst>
        </pc:spChg>
        <pc:spChg chg="mod modVis">
          <ac:chgData name="One Skill" userId="8d49c830ac36a521" providerId="LiveId" clId="{108620F3-7C9B-4B7B-BDB5-71800E3BB158}" dt="2021-04-13T18:13:39.490" v="2026"/>
          <ac:spMkLst>
            <pc:docMk/>
            <pc:sldMk cId="243438491" sldId="355"/>
            <ac:spMk id="910" creationId="{53E8A5C2-48BB-4C88-BF83-59C5FEDF8CD6}"/>
          </ac:spMkLst>
        </pc:spChg>
        <pc:spChg chg="mod modVis">
          <ac:chgData name="One Skill" userId="8d49c830ac36a521" providerId="LiveId" clId="{108620F3-7C9B-4B7B-BDB5-71800E3BB158}" dt="2021-04-13T18:13:39.491" v="2028"/>
          <ac:spMkLst>
            <pc:docMk/>
            <pc:sldMk cId="243438491" sldId="355"/>
            <ac:spMk id="911" creationId="{00C92C2E-4C22-4320-94B8-A4FCF2212864}"/>
          </ac:spMkLst>
        </pc:spChg>
        <pc:spChg chg="mod modVis">
          <ac:chgData name="One Skill" userId="8d49c830ac36a521" providerId="LiveId" clId="{108620F3-7C9B-4B7B-BDB5-71800E3BB158}" dt="2021-04-13T18:13:39.491" v="2030"/>
          <ac:spMkLst>
            <pc:docMk/>
            <pc:sldMk cId="243438491" sldId="355"/>
            <ac:spMk id="912" creationId="{39250728-7E31-4D1A-878F-5BE3A8777AD5}"/>
          </ac:spMkLst>
        </pc:spChg>
        <pc:spChg chg="mod modVis">
          <ac:chgData name="One Skill" userId="8d49c830ac36a521" providerId="LiveId" clId="{108620F3-7C9B-4B7B-BDB5-71800E3BB158}" dt="2021-04-13T18:13:39.492" v="2032"/>
          <ac:spMkLst>
            <pc:docMk/>
            <pc:sldMk cId="243438491" sldId="355"/>
            <ac:spMk id="913" creationId="{967E3FD2-0E3D-439D-97D1-AB4680E7DAD1}"/>
          </ac:spMkLst>
        </pc:spChg>
        <pc:spChg chg="mod modVis">
          <ac:chgData name="One Skill" userId="8d49c830ac36a521" providerId="LiveId" clId="{108620F3-7C9B-4B7B-BDB5-71800E3BB158}" dt="2021-04-13T18:13:39.492" v="2034"/>
          <ac:spMkLst>
            <pc:docMk/>
            <pc:sldMk cId="243438491" sldId="355"/>
            <ac:spMk id="914" creationId="{5C558437-4DAD-4531-9133-595A6E17BA10}"/>
          </ac:spMkLst>
        </pc:spChg>
        <pc:spChg chg="mod modVis">
          <ac:chgData name="One Skill" userId="8d49c830ac36a521" providerId="LiveId" clId="{108620F3-7C9B-4B7B-BDB5-71800E3BB158}" dt="2021-04-13T18:13:39.493" v="2036"/>
          <ac:spMkLst>
            <pc:docMk/>
            <pc:sldMk cId="243438491" sldId="355"/>
            <ac:spMk id="915" creationId="{C46B2D3E-5E8E-4D3E-90B7-2516A9803004}"/>
          </ac:spMkLst>
        </pc:spChg>
        <pc:spChg chg="mod modVis">
          <ac:chgData name="One Skill" userId="8d49c830ac36a521" providerId="LiveId" clId="{108620F3-7C9B-4B7B-BDB5-71800E3BB158}" dt="2021-04-13T18:13:39.493" v="2038"/>
          <ac:spMkLst>
            <pc:docMk/>
            <pc:sldMk cId="243438491" sldId="355"/>
            <ac:spMk id="916" creationId="{AFC25B4C-2882-4C93-86D2-18F4E903FF71}"/>
          </ac:spMkLst>
        </pc:spChg>
        <pc:spChg chg="mod modVis">
          <ac:chgData name="One Skill" userId="8d49c830ac36a521" providerId="LiveId" clId="{108620F3-7C9B-4B7B-BDB5-71800E3BB158}" dt="2021-04-13T18:13:39.494" v="2040"/>
          <ac:spMkLst>
            <pc:docMk/>
            <pc:sldMk cId="243438491" sldId="355"/>
            <ac:spMk id="917" creationId="{E457572E-457B-40C4-97D6-7395E6A9C93B}"/>
          </ac:spMkLst>
        </pc:spChg>
        <pc:spChg chg="mod modVis">
          <ac:chgData name="One Skill" userId="8d49c830ac36a521" providerId="LiveId" clId="{108620F3-7C9B-4B7B-BDB5-71800E3BB158}" dt="2021-04-13T18:13:39.494" v="2042"/>
          <ac:spMkLst>
            <pc:docMk/>
            <pc:sldMk cId="243438491" sldId="355"/>
            <ac:spMk id="918" creationId="{F25EAB62-E3F5-486A-BD70-66EEB954454A}"/>
          </ac:spMkLst>
        </pc:spChg>
        <pc:spChg chg="mod modVis">
          <ac:chgData name="One Skill" userId="8d49c830ac36a521" providerId="LiveId" clId="{108620F3-7C9B-4B7B-BDB5-71800E3BB158}" dt="2021-04-13T18:13:39.495" v="2044"/>
          <ac:spMkLst>
            <pc:docMk/>
            <pc:sldMk cId="243438491" sldId="355"/>
            <ac:spMk id="919" creationId="{C26EB295-3B66-44F9-A9AF-2BE3700E5F84}"/>
          </ac:spMkLst>
        </pc:spChg>
        <pc:spChg chg="mod modVis">
          <ac:chgData name="One Skill" userId="8d49c830ac36a521" providerId="LiveId" clId="{108620F3-7C9B-4B7B-BDB5-71800E3BB158}" dt="2021-04-13T18:13:39.495" v="2046"/>
          <ac:spMkLst>
            <pc:docMk/>
            <pc:sldMk cId="243438491" sldId="355"/>
            <ac:spMk id="920" creationId="{FD265142-1EA4-4248-88C1-B72F74E671B3}"/>
          </ac:spMkLst>
        </pc:spChg>
        <pc:spChg chg="mod modVis">
          <ac:chgData name="One Skill" userId="8d49c830ac36a521" providerId="LiveId" clId="{108620F3-7C9B-4B7B-BDB5-71800E3BB158}" dt="2021-04-13T18:13:39.496" v="2048"/>
          <ac:spMkLst>
            <pc:docMk/>
            <pc:sldMk cId="243438491" sldId="355"/>
            <ac:spMk id="921" creationId="{D93B3674-EAD5-4E1B-B793-EF455F1627FB}"/>
          </ac:spMkLst>
        </pc:spChg>
        <pc:spChg chg="mod modVis">
          <ac:chgData name="One Skill" userId="8d49c830ac36a521" providerId="LiveId" clId="{108620F3-7C9B-4B7B-BDB5-71800E3BB158}" dt="2021-04-13T18:13:39.496" v="2050"/>
          <ac:spMkLst>
            <pc:docMk/>
            <pc:sldMk cId="243438491" sldId="355"/>
            <ac:spMk id="922" creationId="{E314EB80-B3BE-48AF-BA3B-7CE56B090B8C}"/>
          </ac:spMkLst>
        </pc:spChg>
        <pc:spChg chg="mod modVis">
          <ac:chgData name="One Skill" userId="8d49c830ac36a521" providerId="LiveId" clId="{108620F3-7C9B-4B7B-BDB5-71800E3BB158}" dt="2021-04-13T18:13:39.497" v="2052"/>
          <ac:spMkLst>
            <pc:docMk/>
            <pc:sldMk cId="243438491" sldId="355"/>
            <ac:spMk id="923" creationId="{8CBAF07B-ADE6-45F9-96FE-65483C75BF69}"/>
          </ac:spMkLst>
        </pc:spChg>
        <pc:spChg chg="mod modVis">
          <ac:chgData name="One Skill" userId="8d49c830ac36a521" providerId="LiveId" clId="{108620F3-7C9B-4B7B-BDB5-71800E3BB158}" dt="2021-04-13T18:13:39.497" v="2054"/>
          <ac:spMkLst>
            <pc:docMk/>
            <pc:sldMk cId="243438491" sldId="355"/>
            <ac:spMk id="924" creationId="{DDCED9DF-0FA8-4421-84EF-7C1C5C30BEAC}"/>
          </ac:spMkLst>
        </pc:spChg>
        <pc:spChg chg="mod modVis">
          <ac:chgData name="One Skill" userId="8d49c830ac36a521" providerId="LiveId" clId="{108620F3-7C9B-4B7B-BDB5-71800E3BB158}" dt="2021-04-13T18:13:39.498" v="2056"/>
          <ac:spMkLst>
            <pc:docMk/>
            <pc:sldMk cId="243438491" sldId="355"/>
            <ac:spMk id="925" creationId="{E486FFC3-E2AD-4FDA-A477-7920F8992EB6}"/>
          </ac:spMkLst>
        </pc:spChg>
        <pc:spChg chg="mod modVis">
          <ac:chgData name="One Skill" userId="8d49c830ac36a521" providerId="LiveId" clId="{108620F3-7C9B-4B7B-BDB5-71800E3BB158}" dt="2021-04-13T18:13:39.498" v="2058"/>
          <ac:spMkLst>
            <pc:docMk/>
            <pc:sldMk cId="243438491" sldId="355"/>
            <ac:spMk id="926" creationId="{3211CDF9-476C-4C9F-94F4-028CBA5DC234}"/>
          </ac:spMkLst>
        </pc:spChg>
        <pc:spChg chg="mod modVis">
          <ac:chgData name="One Skill" userId="8d49c830ac36a521" providerId="LiveId" clId="{108620F3-7C9B-4B7B-BDB5-71800E3BB158}" dt="2021-04-13T18:13:39.499" v="2060"/>
          <ac:spMkLst>
            <pc:docMk/>
            <pc:sldMk cId="243438491" sldId="355"/>
            <ac:spMk id="927" creationId="{3189805F-8FD8-4273-ADFE-30FD25F13D67}"/>
          </ac:spMkLst>
        </pc:spChg>
        <pc:spChg chg="mod modVis">
          <ac:chgData name="One Skill" userId="8d49c830ac36a521" providerId="LiveId" clId="{108620F3-7C9B-4B7B-BDB5-71800E3BB158}" dt="2021-04-13T18:13:39.499" v="2062"/>
          <ac:spMkLst>
            <pc:docMk/>
            <pc:sldMk cId="243438491" sldId="355"/>
            <ac:spMk id="928" creationId="{A6806713-1491-4D98-B299-EE12BDB56928}"/>
          </ac:spMkLst>
        </pc:spChg>
        <pc:spChg chg="mod modVis">
          <ac:chgData name="One Skill" userId="8d49c830ac36a521" providerId="LiveId" clId="{108620F3-7C9B-4B7B-BDB5-71800E3BB158}" dt="2021-04-13T18:13:39.500" v="2064"/>
          <ac:spMkLst>
            <pc:docMk/>
            <pc:sldMk cId="243438491" sldId="355"/>
            <ac:spMk id="929" creationId="{53F83668-BBE3-4A48-955B-ED5DA8A12AC4}"/>
          </ac:spMkLst>
        </pc:spChg>
        <pc:spChg chg="mod modVis">
          <ac:chgData name="One Skill" userId="8d49c830ac36a521" providerId="LiveId" clId="{108620F3-7C9B-4B7B-BDB5-71800E3BB158}" dt="2021-04-13T18:13:39.500" v="2066"/>
          <ac:spMkLst>
            <pc:docMk/>
            <pc:sldMk cId="243438491" sldId="355"/>
            <ac:spMk id="930" creationId="{F7E521AC-92EF-478F-AE12-F270E137497F}"/>
          </ac:spMkLst>
        </pc:spChg>
        <pc:spChg chg="mod modVis">
          <ac:chgData name="One Skill" userId="8d49c830ac36a521" providerId="LiveId" clId="{108620F3-7C9B-4B7B-BDB5-71800E3BB158}" dt="2021-04-13T18:13:39.501" v="2068"/>
          <ac:spMkLst>
            <pc:docMk/>
            <pc:sldMk cId="243438491" sldId="355"/>
            <ac:spMk id="931" creationId="{0E6527E2-B169-4981-96FB-941026F00813}"/>
          </ac:spMkLst>
        </pc:spChg>
        <pc:spChg chg="mod modVis">
          <ac:chgData name="One Skill" userId="8d49c830ac36a521" providerId="LiveId" clId="{108620F3-7C9B-4B7B-BDB5-71800E3BB158}" dt="2021-04-13T18:13:39.501" v="2070"/>
          <ac:spMkLst>
            <pc:docMk/>
            <pc:sldMk cId="243438491" sldId="355"/>
            <ac:spMk id="932" creationId="{BA7CB255-316A-44A5-A829-02FA496F3B34}"/>
          </ac:spMkLst>
        </pc:spChg>
        <pc:spChg chg="mod modVis">
          <ac:chgData name="One Skill" userId="8d49c830ac36a521" providerId="LiveId" clId="{108620F3-7C9B-4B7B-BDB5-71800E3BB158}" dt="2021-04-13T18:13:39.502" v="2072"/>
          <ac:spMkLst>
            <pc:docMk/>
            <pc:sldMk cId="243438491" sldId="355"/>
            <ac:spMk id="933" creationId="{B3BFE326-A9CB-445A-B3A3-90D8772855F3}"/>
          </ac:spMkLst>
        </pc:spChg>
        <pc:spChg chg="mod modVis">
          <ac:chgData name="One Skill" userId="8d49c830ac36a521" providerId="LiveId" clId="{108620F3-7C9B-4B7B-BDB5-71800E3BB158}" dt="2021-04-13T18:13:39.502" v="2074"/>
          <ac:spMkLst>
            <pc:docMk/>
            <pc:sldMk cId="243438491" sldId="355"/>
            <ac:spMk id="934" creationId="{EE0364EF-8750-4A59-A2DB-1C271EC9FB05}"/>
          </ac:spMkLst>
        </pc:spChg>
        <pc:spChg chg="mod modVis">
          <ac:chgData name="One Skill" userId="8d49c830ac36a521" providerId="LiveId" clId="{108620F3-7C9B-4B7B-BDB5-71800E3BB158}" dt="2021-04-13T18:13:39.503" v="2076"/>
          <ac:spMkLst>
            <pc:docMk/>
            <pc:sldMk cId="243438491" sldId="355"/>
            <ac:spMk id="935" creationId="{FE597D8E-F655-4CD3-A313-8C650EC5A73D}"/>
          </ac:spMkLst>
        </pc:spChg>
        <pc:spChg chg="mod modVis">
          <ac:chgData name="One Skill" userId="8d49c830ac36a521" providerId="LiveId" clId="{108620F3-7C9B-4B7B-BDB5-71800E3BB158}" dt="2021-04-13T18:13:39.503" v="2078"/>
          <ac:spMkLst>
            <pc:docMk/>
            <pc:sldMk cId="243438491" sldId="355"/>
            <ac:spMk id="936" creationId="{20DA406F-7607-40B2-8AFA-BF5ED5415E20}"/>
          </ac:spMkLst>
        </pc:spChg>
        <pc:spChg chg="mod modVis">
          <ac:chgData name="One Skill" userId="8d49c830ac36a521" providerId="LiveId" clId="{108620F3-7C9B-4B7B-BDB5-71800E3BB158}" dt="2021-04-13T18:13:39.504" v="2080"/>
          <ac:spMkLst>
            <pc:docMk/>
            <pc:sldMk cId="243438491" sldId="355"/>
            <ac:spMk id="937" creationId="{6FD5EDF3-6F05-4592-89F1-8F6AFA100F5A}"/>
          </ac:spMkLst>
        </pc:spChg>
        <pc:spChg chg="mod modVis">
          <ac:chgData name="One Skill" userId="8d49c830ac36a521" providerId="LiveId" clId="{108620F3-7C9B-4B7B-BDB5-71800E3BB158}" dt="2021-04-13T18:13:39.504" v="2082"/>
          <ac:spMkLst>
            <pc:docMk/>
            <pc:sldMk cId="243438491" sldId="355"/>
            <ac:spMk id="938" creationId="{8D816516-4F79-4B65-9134-0F90855645D8}"/>
          </ac:spMkLst>
        </pc:spChg>
        <pc:spChg chg="mod modVis">
          <ac:chgData name="One Skill" userId="8d49c830ac36a521" providerId="LiveId" clId="{108620F3-7C9B-4B7B-BDB5-71800E3BB158}" dt="2021-04-13T18:13:39.505" v="2084"/>
          <ac:spMkLst>
            <pc:docMk/>
            <pc:sldMk cId="243438491" sldId="355"/>
            <ac:spMk id="940" creationId="{8FAF5533-9073-47DB-953A-A8F75817EC76}"/>
          </ac:spMkLst>
        </pc:spChg>
        <pc:spChg chg="mod modVis">
          <ac:chgData name="One Skill" userId="8d49c830ac36a521" providerId="LiveId" clId="{108620F3-7C9B-4B7B-BDB5-71800E3BB158}" dt="2021-04-13T18:13:39.505" v="2086"/>
          <ac:spMkLst>
            <pc:docMk/>
            <pc:sldMk cId="243438491" sldId="355"/>
            <ac:spMk id="942" creationId="{E5898270-3B94-45D7-A1AA-9D31D1C4C35B}"/>
          </ac:spMkLst>
        </pc:spChg>
        <pc:spChg chg="mod modVis">
          <ac:chgData name="One Skill" userId="8d49c830ac36a521" providerId="LiveId" clId="{108620F3-7C9B-4B7B-BDB5-71800E3BB158}" dt="2021-04-13T18:13:39.506" v="2088"/>
          <ac:spMkLst>
            <pc:docMk/>
            <pc:sldMk cId="243438491" sldId="355"/>
            <ac:spMk id="943" creationId="{2998C66D-6D99-4544-A19C-9AFFCA5B81C5}"/>
          </ac:spMkLst>
        </pc:spChg>
        <pc:spChg chg="mod modVis">
          <ac:chgData name="One Skill" userId="8d49c830ac36a521" providerId="LiveId" clId="{108620F3-7C9B-4B7B-BDB5-71800E3BB158}" dt="2021-04-13T18:13:39.506" v="2090"/>
          <ac:spMkLst>
            <pc:docMk/>
            <pc:sldMk cId="243438491" sldId="355"/>
            <ac:spMk id="944" creationId="{B6B6602D-49CD-4876-8646-92C1FD3FF086}"/>
          </ac:spMkLst>
        </pc:spChg>
        <pc:spChg chg="mod modVis">
          <ac:chgData name="One Skill" userId="8d49c830ac36a521" providerId="LiveId" clId="{108620F3-7C9B-4B7B-BDB5-71800E3BB158}" dt="2021-04-13T18:13:39.507" v="2092"/>
          <ac:spMkLst>
            <pc:docMk/>
            <pc:sldMk cId="243438491" sldId="355"/>
            <ac:spMk id="945" creationId="{7C2F8009-920F-418F-819E-D469ECB9EB48}"/>
          </ac:spMkLst>
        </pc:spChg>
        <pc:spChg chg="mod modVis">
          <ac:chgData name="One Skill" userId="8d49c830ac36a521" providerId="LiveId" clId="{108620F3-7C9B-4B7B-BDB5-71800E3BB158}" dt="2021-04-13T18:13:39.507" v="2094"/>
          <ac:spMkLst>
            <pc:docMk/>
            <pc:sldMk cId="243438491" sldId="355"/>
            <ac:spMk id="946" creationId="{CA6D91FB-E8CC-48FE-A3BB-DDE100B568C0}"/>
          </ac:spMkLst>
        </pc:spChg>
        <pc:spChg chg="mod modVis">
          <ac:chgData name="One Skill" userId="8d49c830ac36a521" providerId="LiveId" clId="{108620F3-7C9B-4B7B-BDB5-71800E3BB158}" dt="2021-04-13T18:13:39.508" v="2096"/>
          <ac:spMkLst>
            <pc:docMk/>
            <pc:sldMk cId="243438491" sldId="355"/>
            <ac:spMk id="947" creationId="{B1BBF72E-C429-4AC6-8AFF-EFE9A2F19E14}"/>
          </ac:spMkLst>
        </pc:spChg>
        <pc:spChg chg="mod modVis">
          <ac:chgData name="One Skill" userId="8d49c830ac36a521" providerId="LiveId" clId="{108620F3-7C9B-4B7B-BDB5-71800E3BB158}" dt="2021-04-13T18:13:39.508" v="2098"/>
          <ac:spMkLst>
            <pc:docMk/>
            <pc:sldMk cId="243438491" sldId="355"/>
            <ac:spMk id="948" creationId="{9DA8251D-8BE2-4EDE-879E-90C5B43D4180}"/>
          </ac:spMkLst>
        </pc:spChg>
        <pc:spChg chg="mod modVis">
          <ac:chgData name="One Skill" userId="8d49c830ac36a521" providerId="LiveId" clId="{108620F3-7C9B-4B7B-BDB5-71800E3BB158}" dt="2021-04-13T18:13:39.509" v="2100"/>
          <ac:spMkLst>
            <pc:docMk/>
            <pc:sldMk cId="243438491" sldId="355"/>
            <ac:spMk id="949" creationId="{1972FD54-BDB9-4326-BD95-3D82DE8BBE16}"/>
          </ac:spMkLst>
        </pc:spChg>
        <pc:spChg chg="mod modVis">
          <ac:chgData name="One Skill" userId="8d49c830ac36a521" providerId="LiveId" clId="{108620F3-7C9B-4B7B-BDB5-71800E3BB158}" dt="2021-04-13T18:13:39.509" v="2102"/>
          <ac:spMkLst>
            <pc:docMk/>
            <pc:sldMk cId="243438491" sldId="355"/>
            <ac:spMk id="950" creationId="{123AF621-4C13-401B-AE20-0DEC03447F2A}"/>
          </ac:spMkLst>
        </pc:spChg>
        <pc:spChg chg="mod modVis">
          <ac:chgData name="One Skill" userId="8d49c830ac36a521" providerId="LiveId" clId="{108620F3-7C9B-4B7B-BDB5-71800E3BB158}" dt="2021-04-13T18:13:39.510" v="2104"/>
          <ac:spMkLst>
            <pc:docMk/>
            <pc:sldMk cId="243438491" sldId="355"/>
            <ac:spMk id="951" creationId="{94BCC5C6-E9C2-4112-B7E7-1CFE5CAC6C58}"/>
          </ac:spMkLst>
        </pc:spChg>
        <pc:spChg chg="mod modVis">
          <ac:chgData name="One Skill" userId="8d49c830ac36a521" providerId="LiveId" clId="{108620F3-7C9B-4B7B-BDB5-71800E3BB158}" dt="2021-04-13T18:13:39.510" v="2106"/>
          <ac:spMkLst>
            <pc:docMk/>
            <pc:sldMk cId="243438491" sldId="355"/>
            <ac:spMk id="952" creationId="{BA124DCA-028A-4645-974D-73DB307CBEF9}"/>
          </ac:spMkLst>
        </pc:spChg>
        <pc:spChg chg="mod modVis">
          <ac:chgData name="One Skill" userId="8d49c830ac36a521" providerId="LiveId" clId="{108620F3-7C9B-4B7B-BDB5-71800E3BB158}" dt="2021-04-13T18:13:39.511" v="2108"/>
          <ac:spMkLst>
            <pc:docMk/>
            <pc:sldMk cId="243438491" sldId="355"/>
            <ac:spMk id="953" creationId="{46E34D0D-2174-4D85-B2C1-8C9710A52CB7}"/>
          </ac:spMkLst>
        </pc:spChg>
        <pc:spChg chg="mod modVis">
          <ac:chgData name="One Skill" userId="8d49c830ac36a521" providerId="LiveId" clId="{108620F3-7C9B-4B7B-BDB5-71800E3BB158}" dt="2021-04-13T18:13:39.511" v="2110"/>
          <ac:spMkLst>
            <pc:docMk/>
            <pc:sldMk cId="243438491" sldId="355"/>
            <ac:spMk id="954" creationId="{F2ED68C8-9638-471A-9540-7FA4F5014993}"/>
          </ac:spMkLst>
        </pc:spChg>
        <pc:spChg chg="mod modVis">
          <ac:chgData name="One Skill" userId="8d49c830ac36a521" providerId="LiveId" clId="{108620F3-7C9B-4B7B-BDB5-71800E3BB158}" dt="2021-04-13T18:13:39.512" v="2112"/>
          <ac:spMkLst>
            <pc:docMk/>
            <pc:sldMk cId="243438491" sldId="355"/>
            <ac:spMk id="955" creationId="{8224CA8A-D8E0-4380-8C43-DEE73699BFAB}"/>
          </ac:spMkLst>
        </pc:spChg>
        <pc:spChg chg="mod modVis">
          <ac:chgData name="One Skill" userId="8d49c830ac36a521" providerId="LiveId" clId="{108620F3-7C9B-4B7B-BDB5-71800E3BB158}" dt="2021-04-13T18:13:39.512" v="2114"/>
          <ac:spMkLst>
            <pc:docMk/>
            <pc:sldMk cId="243438491" sldId="355"/>
            <ac:spMk id="956" creationId="{6EFE3BC2-0470-4E75-9A24-D73022DD87B8}"/>
          </ac:spMkLst>
        </pc:spChg>
        <pc:spChg chg="mod modVis">
          <ac:chgData name="One Skill" userId="8d49c830ac36a521" providerId="LiveId" clId="{108620F3-7C9B-4B7B-BDB5-71800E3BB158}" dt="2021-04-13T18:13:39.513" v="2116"/>
          <ac:spMkLst>
            <pc:docMk/>
            <pc:sldMk cId="243438491" sldId="355"/>
            <ac:spMk id="957" creationId="{B1D426A4-0D4D-4FB5-8E57-BBA4AE2832B0}"/>
          </ac:spMkLst>
        </pc:spChg>
        <pc:spChg chg="mod modVis">
          <ac:chgData name="One Skill" userId="8d49c830ac36a521" providerId="LiveId" clId="{108620F3-7C9B-4B7B-BDB5-71800E3BB158}" dt="2021-04-13T18:13:39.513" v="2118"/>
          <ac:spMkLst>
            <pc:docMk/>
            <pc:sldMk cId="243438491" sldId="355"/>
            <ac:spMk id="958" creationId="{79D0CF49-F4D3-4A8E-981F-6CCE3FFBB121}"/>
          </ac:spMkLst>
        </pc:spChg>
        <pc:spChg chg="mod modVis">
          <ac:chgData name="One Skill" userId="8d49c830ac36a521" providerId="LiveId" clId="{108620F3-7C9B-4B7B-BDB5-71800E3BB158}" dt="2021-04-13T18:13:39.514" v="2120"/>
          <ac:spMkLst>
            <pc:docMk/>
            <pc:sldMk cId="243438491" sldId="355"/>
            <ac:spMk id="959" creationId="{48F2004C-5062-4230-8942-43DE8015CEFA}"/>
          </ac:spMkLst>
        </pc:spChg>
        <pc:spChg chg="mod modVis">
          <ac:chgData name="One Skill" userId="8d49c830ac36a521" providerId="LiveId" clId="{108620F3-7C9B-4B7B-BDB5-71800E3BB158}" dt="2021-04-13T18:13:39.514" v="2122"/>
          <ac:spMkLst>
            <pc:docMk/>
            <pc:sldMk cId="243438491" sldId="355"/>
            <ac:spMk id="960" creationId="{708DE15B-9EC1-4C78-AB95-BAF1BB76E1E9}"/>
          </ac:spMkLst>
        </pc:spChg>
        <pc:spChg chg="mod modVis">
          <ac:chgData name="One Skill" userId="8d49c830ac36a521" providerId="LiveId" clId="{108620F3-7C9B-4B7B-BDB5-71800E3BB158}" dt="2021-04-13T18:13:39.515" v="2124"/>
          <ac:spMkLst>
            <pc:docMk/>
            <pc:sldMk cId="243438491" sldId="355"/>
            <ac:spMk id="961" creationId="{BCCD1C2D-4D9A-4671-966B-363CB2DCFF85}"/>
          </ac:spMkLst>
        </pc:spChg>
        <pc:spChg chg="mod modVis">
          <ac:chgData name="One Skill" userId="8d49c830ac36a521" providerId="LiveId" clId="{108620F3-7C9B-4B7B-BDB5-71800E3BB158}" dt="2021-04-13T18:13:39.515" v="2126"/>
          <ac:spMkLst>
            <pc:docMk/>
            <pc:sldMk cId="243438491" sldId="355"/>
            <ac:spMk id="962" creationId="{97640956-7137-4776-8AB7-6EF29006479E}"/>
          </ac:spMkLst>
        </pc:spChg>
        <pc:spChg chg="mod modVis">
          <ac:chgData name="One Skill" userId="8d49c830ac36a521" providerId="LiveId" clId="{108620F3-7C9B-4B7B-BDB5-71800E3BB158}" dt="2021-04-13T18:13:39.516" v="2128"/>
          <ac:spMkLst>
            <pc:docMk/>
            <pc:sldMk cId="243438491" sldId="355"/>
            <ac:spMk id="963" creationId="{0B2A6751-757F-4551-AF8D-6CD7B2230292}"/>
          </ac:spMkLst>
        </pc:spChg>
        <pc:spChg chg="mod modVis">
          <ac:chgData name="One Skill" userId="8d49c830ac36a521" providerId="LiveId" clId="{108620F3-7C9B-4B7B-BDB5-71800E3BB158}" dt="2021-04-13T18:13:39.516" v="2130"/>
          <ac:spMkLst>
            <pc:docMk/>
            <pc:sldMk cId="243438491" sldId="355"/>
            <ac:spMk id="965" creationId="{7DD860DA-F623-4897-B763-656BEDD1A331}"/>
          </ac:spMkLst>
        </pc:spChg>
        <pc:spChg chg="mod modVis">
          <ac:chgData name="One Skill" userId="8d49c830ac36a521" providerId="LiveId" clId="{108620F3-7C9B-4B7B-BDB5-71800E3BB158}" dt="2021-04-13T18:13:39.517" v="2132"/>
          <ac:spMkLst>
            <pc:docMk/>
            <pc:sldMk cId="243438491" sldId="355"/>
            <ac:spMk id="966" creationId="{75CB9FC5-46DB-4338-B6BA-A079C0629AF8}"/>
          </ac:spMkLst>
        </pc:spChg>
        <pc:spChg chg="mod modVis">
          <ac:chgData name="One Skill" userId="8d49c830ac36a521" providerId="LiveId" clId="{108620F3-7C9B-4B7B-BDB5-71800E3BB158}" dt="2021-04-13T18:13:39.517" v="2134"/>
          <ac:spMkLst>
            <pc:docMk/>
            <pc:sldMk cId="243438491" sldId="355"/>
            <ac:spMk id="967" creationId="{1F49F285-1285-424A-A108-591813A1067C}"/>
          </ac:spMkLst>
        </pc:spChg>
        <pc:spChg chg="mod modVis">
          <ac:chgData name="One Skill" userId="8d49c830ac36a521" providerId="LiveId" clId="{108620F3-7C9B-4B7B-BDB5-71800E3BB158}" dt="2021-04-13T18:13:39.518" v="2136"/>
          <ac:spMkLst>
            <pc:docMk/>
            <pc:sldMk cId="243438491" sldId="355"/>
            <ac:spMk id="968" creationId="{3FA25BF0-13AD-4E3A-9779-C326C46A743A}"/>
          </ac:spMkLst>
        </pc:spChg>
        <pc:spChg chg="mod modVis">
          <ac:chgData name="One Skill" userId="8d49c830ac36a521" providerId="LiveId" clId="{108620F3-7C9B-4B7B-BDB5-71800E3BB158}" dt="2021-04-13T18:13:39.518" v="2138"/>
          <ac:spMkLst>
            <pc:docMk/>
            <pc:sldMk cId="243438491" sldId="355"/>
            <ac:spMk id="969" creationId="{48AEDB02-FEB9-4EB0-87DF-C38D1FF837EF}"/>
          </ac:spMkLst>
        </pc:spChg>
        <pc:spChg chg="mod modVis">
          <ac:chgData name="One Skill" userId="8d49c830ac36a521" providerId="LiveId" clId="{108620F3-7C9B-4B7B-BDB5-71800E3BB158}" dt="2021-04-13T18:13:39.519" v="2140"/>
          <ac:spMkLst>
            <pc:docMk/>
            <pc:sldMk cId="243438491" sldId="355"/>
            <ac:spMk id="970" creationId="{0B120F4F-79CC-4CA1-9D3B-02CEAAF3FCFD}"/>
          </ac:spMkLst>
        </pc:spChg>
        <pc:spChg chg="mod modVis">
          <ac:chgData name="One Skill" userId="8d49c830ac36a521" providerId="LiveId" clId="{108620F3-7C9B-4B7B-BDB5-71800E3BB158}" dt="2021-04-13T18:13:39.519" v="2142"/>
          <ac:spMkLst>
            <pc:docMk/>
            <pc:sldMk cId="243438491" sldId="355"/>
            <ac:spMk id="971" creationId="{4F3FE51E-0A48-43E5-9158-AA0657B0773F}"/>
          </ac:spMkLst>
        </pc:spChg>
        <pc:spChg chg="mod modVis">
          <ac:chgData name="One Skill" userId="8d49c830ac36a521" providerId="LiveId" clId="{108620F3-7C9B-4B7B-BDB5-71800E3BB158}" dt="2021-04-13T18:13:39.520" v="2144"/>
          <ac:spMkLst>
            <pc:docMk/>
            <pc:sldMk cId="243438491" sldId="355"/>
            <ac:spMk id="972" creationId="{F95D8392-9E35-400E-9CE9-A82C9699FCE1}"/>
          </ac:spMkLst>
        </pc:spChg>
        <pc:spChg chg="mod modVis">
          <ac:chgData name="One Skill" userId="8d49c830ac36a521" providerId="LiveId" clId="{108620F3-7C9B-4B7B-BDB5-71800E3BB158}" dt="2021-04-13T18:13:39.520" v="2146"/>
          <ac:spMkLst>
            <pc:docMk/>
            <pc:sldMk cId="243438491" sldId="355"/>
            <ac:spMk id="973" creationId="{B51A553F-0F8B-4EFB-8FD3-91F4FA4D5D96}"/>
          </ac:spMkLst>
        </pc:spChg>
        <pc:spChg chg="mod modVis">
          <ac:chgData name="One Skill" userId="8d49c830ac36a521" providerId="LiveId" clId="{108620F3-7C9B-4B7B-BDB5-71800E3BB158}" dt="2021-04-13T18:13:39.521" v="2148"/>
          <ac:spMkLst>
            <pc:docMk/>
            <pc:sldMk cId="243438491" sldId="355"/>
            <ac:spMk id="974" creationId="{2D35E2CE-F544-48D1-B9E5-ECEC0ADE42A9}"/>
          </ac:spMkLst>
        </pc:spChg>
        <pc:spChg chg="mod modVis">
          <ac:chgData name="One Skill" userId="8d49c830ac36a521" providerId="LiveId" clId="{108620F3-7C9B-4B7B-BDB5-71800E3BB158}" dt="2021-04-13T18:13:39.521" v="2150"/>
          <ac:spMkLst>
            <pc:docMk/>
            <pc:sldMk cId="243438491" sldId="355"/>
            <ac:spMk id="975" creationId="{9DA1257D-0CAE-40C5-BE1C-F6401881E9EE}"/>
          </ac:spMkLst>
        </pc:spChg>
        <pc:spChg chg="mod modVis">
          <ac:chgData name="One Skill" userId="8d49c830ac36a521" providerId="LiveId" clId="{108620F3-7C9B-4B7B-BDB5-71800E3BB158}" dt="2021-04-13T18:13:39.522" v="2152"/>
          <ac:spMkLst>
            <pc:docMk/>
            <pc:sldMk cId="243438491" sldId="355"/>
            <ac:spMk id="977" creationId="{C95FFB83-4BF9-4DA6-AF6B-8058895FE03D}"/>
          </ac:spMkLst>
        </pc:spChg>
        <pc:spChg chg="mod modVis">
          <ac:chgData name="One Skill" userId="8d49c830ac36a521" providerId="LiveId" clId="{108620F3-7C9B-4B7B-BDB5-71800E3BB158}" dt="2021-04-13T18:13:39.522" v="2154"/>
          <ac:spMkLst>
            <pc:docMk/>
            <pc:sldMk cId="243438491" sldId="355"/>
            <ac:spMk id="979" creationId="{BBBFE0E1-39A8-4C18-AE47-8979000B5F01}"/>
          </ac:spMkLst>
        </pc:spChg>
        <pc:spChg chg="mod modVis">
          <ac:chgData name="One Skill" userId="8d49c830ac36a521" providerId="LiveId" clId="{108620F3-7C9B-4B7B-BDB5-71800E3BB158}" dt="2021-04-13T18:13:39.523" v="2156"/>
          <ac:spMkLst>
            <pc:docMk/>
            <pc:sldMk cId="243438491" sldId="355"/>
            <ac:spMk id="980" creationId="{3340B6FC-F245-47F9-AE95-47810529D579}"/>
          </ac:spMkLst>
        </pc:spChg>
        <pc:spChg chg="mod modVis">
          <ac:chgData name="One Skill" userId="8d49c830ac36a521" providerId="LiveId" clId="{108620F3-7C9B-4B7B-BDB5-71800E3BB158}" dt="2021-04-13T18:13:39.523" v="2158"/>
          <ac:spMkLst>
            <pc:docMk/>
            <pc:sldMk cId="243438491" sldId="355"/>
            <ac:spMk id="981" creationId="{6FF73C8D-83EF-46CB-892B-B9020A03A448}"/>
          </ac:spMkLst>
        </pc:spChg>
        <pc:spChg chg="mod modVis">
          <ac:chgData name="One Skill" userId="8d49c830ac36a521" providerId="LiveId" clId="{108620F3-7C9B-4B7B-BDB5-71800E3BB158}" dt="2021-04-13T18:13:39.524" v="2160"/>
          <ac:spMkLst>
            <pc:docMk/>
            <pc:sldMk cId="243438491" sldId="355"/>
            <ac:spMk id="982" creationId="{3257AA5F-70DC-47BE-9E2E-A03B020910C5}"/>
          </ac:spMkLst>
        </pc:spChg>
        <pc:spChg chg="mod modVis">
          <ac:chgData name="One Skill" userId="8d49c830ac36a521" providerId="LiveId" clId="{108620F3-7C9B-4B7B-BDB5-71800E3BB158}" dt="2021-04-13T18:13:39.524" v="2162"/>
          <ac:spMkLst>
            <pc:docMk/>
            <pc:sldMk cId="243438491" sldId="355"/>
            <ac:spMk id="983" creationId="{7CB81230-6A92-4819-A0F4-22B018604368}"/>
          </ac:spMkLst>
        </pc:spChg>
        <pc:spChg chg="mod modVis">
          <ac:chgData name="One Skill" userId="8d49c830ac36a521" providerId="LiveId" clId="{108620F3-7C9B-4B7B-BDB5-71800E3BB158}" dt="2021-04-13T18:13:39.525" v="2164"/>
          <ac:spMkLst>
            <pc:docMk/>
            <pc:sldMk cId="243438491" sldId="355"/>
            <ac:spMk id="984" creationId="{D28B66B6-A567-480E-A898-33F55BFCDB4E}"/>
          </ac:spMkLst>
        </pc:spChg>
        <pc:spChg chg="mod modVis">
          <ac:chgData name="One Skill" userId="8d49c830ac36a521" providerId="LiveId" clId="{108620F3-7C9B-4B7B-BDB5-71800E3BB158}" dt="2021-04-13T18:13:39.525" v="2166"/>
          <ac:spMkLst>
            <pc:docMk/>
            <pc:sldMk cId="243438491" sldId="355"/>
            <ac:spMk id="985" creationId="{7F770B62-8267-4201-B090-D94479AB64A7}"/>
          </ac:spMkLst>
        </pc:spChg>
        <pc:spChg chg="mod modVis">
          <ac:chgData name="One Skill" userId="8d49c830ac36a521" providerId="LiveId" clId="{108620F3-7C9B-4B7B-BDB5-71800E3BB158}" dt="2021-04-13T18:13:39.526" v="2168"/>
          <ac:spMkLst>
            <pc:docMk/>
            <pc:sldMk cId="243438491" sldId="355"/>
            <ac:spMk id="986" creationId="{035D1CBA-5207-4BF7-BB07-3D6C98F0EDA8}"/>
          </ac:spMkLst>
        </pc:spChg>
        <pc:spChg chg="mod modVis">
          <ac:chgData name="One Skill" userId="8d49c830ac36a521" providerId="LiveId" clId="{108620F3-7C9B-4B7B-BDB5-71800E3BB158}" dt="2021-04-13T18:13:39.526" v="2170"/>
          <ac:spMkLst>
            <pc:docMk/>
            <pc:sldMk cId="243438491" sldId="355"/>
            <ac:spMk id="987" creationId="{944FBD00-941F-470E-B838-E6FF6DB9815E}"/>
          </ac:spMkLst>
        </pc:spChg>
        <pc:spChg chg="mod modVis">
          <ac:chgData name="One Skill" userId="8d49c830ac36a521" providerId="LiveId" clId="{108620F3-7C9B-4B7B-BDB5-71800E3BB158}" dt="2021-04-13T18:13:39.527" v="2172"/>
          <ac:spMkLst>
            <pc:docMk/>
            <pc:sldMk cId="243438491" sldId="355"/>
            <ac:spMk id="988" creationId="{E9130F28-666F-4CF4-86D5-789CA95A575A}"/>
          </ac:spMkLst>
        </pc:spChg>
        <pc:spChg chg="mod modVis">
          <ac:chgData name="One Skill" userId="8d49c830ac36a521" providerId="LiveId" clId="{108620F3-7C9B-4B7B-BDB5-71800E3BB158}" dt="2021-04-13T18:13:39.527" v="2174"/>
          <ac:spMkLst>
            <pc:docMk/>
            <pc:sldMk cId="243438491" sldId="355"/>
            <ac:spMk id="990" creationId="{3A57A9FE-5BAC-4719-9296-057F6B21DF9C}"/>
          </ac:spMkLst>
        </pc:spChg>
        <pc:spChg chg="mod modVis">
          <ac:chgData name="One Skill" userId="8d49c830ac36a521" providerId="LiveId" clId="{108620F3-7C9B-4B7B-BDB5-71800E3BB158}" dt="2021-04-13T18:13:39.528" v="2176"/>
          <ac:spMkLst>
            <pc:docMk/>
            <pc:sldMk cId="243438491" sldId="355"/>
            <ac:spMk id="992" creationId="{58B290A4-162C-48F3-A8D4-32BD32BA6CD8}"/>
          </ac:spMkLst>
        </pc:spChg>
        <pc:spChg chg="mod modVis">
          <ac:chgData name="One Skill" userId="8d49c830ac36a521" providerId="LiveId" clId="{108620F3-7C9B-4B7B-BDB5-71800E3BB158}" dt="2021-04-13T18:13:39.528" v="2178"/>
          <ac:spMkLst>
            <pc:docMk/>
            <pc:sldMk cId="243438491" sldId="355"/>
            <ac:spMk id="993" creationId="{F8C80F08-9021-42B0-B5DE-7CCE1732C297}"/>
          </ac:spMkLst>
        </pc:spChg>
        <pc:spChg chg="mod modVis">
          <ac:chgData name="One Skill" userId="8d49c830ac36a521" providerId="LiveId" clId="{108620F3-7C9B-4B7B-BDB5-71800E3BB158}" dt="2021-04-13T18:13:39.529" v="2180"/>
          <ac:spMkLst>
            <pc:docMk/>
            <pc:sldMk cId="243438491" sldId="355"/>
            <ac:spMk id="994" creationId="{A802EB8B-8D05-4D9E-B57E-87A4C458FEDB}"/>
          </ac:spMkLst>
        </pc:spChg>
        <pc:spChg chg="mod modVis">
          <ac:chgData name="One Skill" userId="8d49c830ac36a521" providerId="LiveId" clId="{108620F3-7C9B-4B7B-BDB5-71800E3BB158}" dt="2021-04-13T18:13:39.529" v="2182"/>
          <ac:spMkLst>
            <pc:docMk/>
            <pc:sldMk cId="243438491" sldId="355"/>
            <ac:spMk id="995" creationId="{85A326C2-FCAE-4FB9-8B7C-5047583D3E1F}"/>
          </ac:spMkLst>
        </pc:spChg>
        <pc:spChg chg="mod modVis">
          <ac:chgData name="One Skill" userId="8d49c830ac36a521" providerId="LiveId" clId="{108620F3-7C9B-4B7B-BDB5-71800E3BB158}" dt="2021-04-13T18:13:39.530" v="2184"/>
          <ac:spMkLst>
            <pc:docMk/>
            <pc:sldMk cId="243438491" sldId="355"/>
            <ac:spMk id="996" creationId="{A69C6AF6-4B8A-46A3-8295-D6C8417797B8}"/>
          </ac:spMkLst>
        </pc:spChg>
        <pc:spChg chg="mod modVis">
          <ac:chgData name="One Skill" userId="8d49c830ac36a521" providerId="LiveId" clId="{108620F3-7C9B-4B7B-BDB5-71800E3BB158}" dt="2021-04-13T18:13:39.530" v="2186"/>
          <ac:spMkLst>
            <pc:docMk/>
            <pc:sldMk cId="243438491" sldId="355"/>
            <ac:spMk id="997" creationId="{8D80A447-B1EC-4550-987F-AFE3F3C4045C}"/>
          </ac:spMkLst>
        </pc:spChg>
        <pc:spChg chg="mod modVis">
          <ac:chgData name="One Skill" userId="8d49c830ac36a521" providerId="LiveId" clId="{108620F3-7C9B-4B7B-BDB5-71800E3BB158}" dt="2021-04-13T18:13:39.531" v="2188"/>
          <ac:spMkLst>
            <pc:docMk/>
            <pc:sldMk cId="243438491" sldId="355"/>
            <ac:spMk id="998" creationId="{9FFC18DE-FF09-4F40-9F1F-A3B48D764820}"/>
          </ac:spMkLst>
        </pc:spChg>
        <pc:spChg chg="mod modVis">
          <ac:chgData name="One Skill" userId="8d49c830ac36a521" providerId="LiveId" clId="{108620F3-7C9B-4B7B-BDB5-71800E3BB158}" dt="2021-04-13T18:13:39.531" v="2190"/>
          <ac:spMkLst>
            <pc:docMk/>
            <pc:sldMk cId="243438491" sldId="355"/>
            <ac:spMk id="999" creationId="{C0EDE83E-F351-43F1-B333-54DA75C6C2C3}"/>
          </ac:spMkLst>
        </pc:spChg>
        <pc:spChg chg="mod modVis">
          <ac:chgData name="One Skill" userId="8d49c830ac36a521" providerId="LiveId" clId="{108620F3-7C9B-4B7B-BDB5-71800E3BB158}" dt="2021-04-13T18:13:39.532" v="2192"/>
          <ac:spMkLst>
            <pc:docMk/>
            <pc:sldMk cId="243438491" sldId="355"/>
            <ac:spMk id="1000" creationId="{0247F7CB-1C93-4D01-8119-16ADBFF9425D}"/>
          </ac:spMkLst>
        </pc:spChg>
        <pc:spChg chg="mod modVis">
          <ac:chgData name="One Skill" userId="8d49c830ac36a521" providerId="LiveId" clId="{108620F3-7C9B-4B7B-BDB5-71800E3BB158}" dt="2021-04-13T18:13:39.532" v="2194"/>
          <ac:spMkLst>
            <pc:docMk/>
            <pc:sldMk cId="243438491" sldId="355"/>
            <ac:spMk id="1001" creationId="{66D18862-6A63-4F00-B234-6446AFC73D5C}"/>
          </ac:spMkLst>
        </pc:spChg>
        <pc:spChg chg="mod modVis">
          <ac:chgData name="One Skill" userId="8d49c830ac36a521" providerId="LiveId" clId="{108620F3-7C9B-4B7B-BDB5-71800E3BB158}" dt="2021-04-13T18:13:39.533" v="2196"/>
          <ac:spMkLst>
            <pc:docMk/>
            <pc:sldMk cId="243438491" sldId="355"/>
            <ac:spMk id="1002" creationId="{6A061298-9E2A-44E1-839D-97A7737073AC}"/>
          </ac:spMkLst>
        </pc:spChg>
        <pc:spChg chg="mod modVis">
          <ac:chgData name="One Skill" userId="8d49c830ac36a521" providerId="LiveId" clId="{108620F3-7C9B-4B7B-BDB5-71800E3BB158}" dt="2021-04-13T18:13:39.533" v="2198"/>
          <ac:spMkLst>
            <pc:docMk/>
            <pc:sldMk cId="243438491" sldId="355"/>
            <ac:spMk id="1003" creationId="{DAF45A50-6AE4-4231-A181-1016FC0CD7E5}"/>
          </ac:spMkLst>
        </pc:spChg>
        <pc:spChg chg="mod modVis">
          <ac:chgData name="One Skill" userId="8d49c830ac36a521" providerId="LiveId" clId="{108620F3-7C9B-4B7B-BDB5-71800E3BB158}" dt="2021-04-13T18:13:39.534" v="2200"/>
          <ac:spMkLst>
            <pc:docMk/>
            <pc:sldMk cId="243438491" sldId="355"/>
            <ac:spMk id="1004" creationId="{442F3AAD-3F43-4CF9-8E4D-79608C06544E}"/>
          </ac:spMkLst>
        </pc:spChg>
        <pc:spChg chg="mod modVis">
          <ac:chgData name="One Skill" userId="8d49c830ac36a521" providerId="LiveId" clId="{108620F3-7C9B-4B7B-BDB5-71800E3BB158}" dt="2021-04-13T18:13:39.534" v="2202"/>
          <ac:spMkLst>
            <pc:docMk/>
            <pc:sldMk cId="243438491" sldId="355"/>
            <ac:spMk id="1005" creationId="{74E30278-7800-4614-889C-FE8390363487}"/>
          </ac:spMkLst>
        </pc:spChg>
        <pc:spChg chg="mod modVis">
          <ac:chgData name="One Skill" userId="8d49c830ac36a521" providerId="LiveId" clId="{108620F3-7C9B-4B7B-BDB5-71800E3BB158}" dt="2021-04-13T18:13:39.535" v="2204"/>
          <ac:spMkLst>
            <pc:docMk/>
            <pc:sldMk cId="243438491" sldId="355"/>
            <ac:spMk id="1006" creationId="{33F15FFD-16A9-4086-BA29-F90DCB978A09}"/>
          </ac:spMkLst>
        </pc:spChg>
        <pc:spChg chg="mod modVis">
          <ac:chgData name="One Skill" userId="8d49c830ac36a521" providerId="LiveId" clId="{108620F3-7C9B-4B7B-BDB5-71800E3BB158}" dt="2021-04-13T18:13:39.535" v="2206"/>
          <ac:spMkLst>
            <pc:docMk/>
            <pc:sldMk cId="243438491" sldId="355"/>
            <ac:spMk id="1007" creationId="{9D81E0DC-6E78-4F24-99CC-B0F4850A2671}"/>
          </ac:spMkLst>
        </pc:spChg>
        <pc:spChg chg="mod modVis">
          <ac:chgData name="One Skill" userId="8d49c830ac36a521" providerId="LiveId" clId="{108620F3-7C9B-4B7B-BDB5-71800E3BB158}" dt="2021-04-13T18:13:39.536" v="2208"/>
          <ac:spMkLst>
            <pc:docMk/>
            <pc:sldMk cId="243438491" sldId="355"/>
            <ac:spMk id="1008" creationId="{CD8592AD-2B4E-4457-AD15-9649F1D91876}"/>
          </ac:spMkLst>
        </pc:spChg>
        <pc:spChg chg="mod modVis">
          <ac:chgData name="One Skill" userId="8d49c830ac36a521" providerId="LiveId" clId="{108620F3-7C9B-4B7B-BDB5-71800E3BB158}" dt="2021-04-13T18:13:39.536" v="2210"/>
          <ac:spMkLst>
            <pc:docMk/>
            <pc:sldMk cId="243438491" sldId="355"/>
            <ac:spMk id="1010" creationId="{DAFED0BE-1570-4062-BA75-3FB48499C657}"/>
          </ac:spMkLst>
        </pc:spChg>
        <pc:spChg chg="mod modVis">
          <ac:chgData name="One Skill" userId="8d49c830ac36a521" providerId="LiveId" clId="{108620F3-7C9B-4B7B-BDB5-71800E3BB158}" dt="2021-04-13T18:13:39.537" v="2212"/>
          <ac:spMkLst>
            <pc:docMk/>
            <pc:sldMk cId="243438491" sldId="355"/>
            <ac:spMk id="1011" creationId="{03897D33-B7F7-4A26-8F17-5F4347961DFA}"/>
          </ac:spMkLst>
        </pc:spChg>
        <pc:spChg chg="mod modVis">
          <ac:chgData name="One Skill" userId="8d49c830ac36a521" providerId="LiveId" clId="{108620F3-7C9B-4B7B-BDB5-71800E3BB158}" dt="2021-04-13T18:13:39.537" v="2214"/>
          <ac:spMkLst>
            <pc:docMk/>
            <pc:sldMk cId="243438491" sldId="355"/>
            <ac:spMk id="1012" creationId="{855D49A9-D6B9-4743-B029-C57222E769C0}"/>
          </ac:spMkLst>
        </pc:spChg>
        <pc:spChg chg="mod modVis">
          <ac:chgData name="One Skill" userId="8d49c830ac36a521" providerId="LiveId" clId="{108620F3-7C9B-4B7B-BDB5-71800E3BB158}" dt="2021-04-13T18:13:39.538" v="2216"/>
          <ac:spMkLst>
            <pc:docMk/>
            <pc:sldMk cId="243438491" sldId="355"/>
            <ac:spMk id="1013" creationId="{74032E3B-F562-4283-856D-EB32AC3DE3F7}"/>
          </ac:spMkLst>
        </pc:spChg>
        <pc:spChg chg="mod modVis">
          <ac:chgData name="One Skill" userId="8d49c830ac36a521" providerId="LiveId" clId="{108620F3-7C9B-4B7B-BDB5-71800E3BB158}" dt="2021-04-13T18:13:39.538" v="2218"/>
          <ac:spMkLst>
            <pc:docMk/>
            <pc:sldMk cId="243438491" sldId="355"/>
            <ac:spMk id="1015" creationId="{CB5DBE45-5FD6-40F7-9800-6403D82DD25F}"/>
          </ac:spMkLst>
        </pc:spChg>
        <pc:spChg chg="mod modVis">
          <ac:chgData name="One Skill" userId="8d49c830ac36a521" providerId="LiveId" clId="{108620F3-7C9B-4B7B-BDB5-71800E3BB158}" dt="2021-04-13T18:13:39.539" v="2220"/>
          <ac:spMkLst>
            <pc:docMk/>
            <pc:sldMk cId="243438491" sldId="355"/>
            <ac:spMk id="1016" creationId="{CEDB4416-482B-4AB9-AA2C-FB0E4CCCA85C}"/>
          </ac:spMkLst>
        </pc:spChg>
        <pc:spChg chg="mod modVis">
          <ac:chgData name="One Skill" userId="8d49c830ac36a521" providerId="LiveId" clId="{108620F3-7C9B-4B7B-BDB5-71800E3BB158}" dt="2021-04-13T18:13:39.539" v="2222"/>
          <ac:spMkLst>
            <pc:docMk/>
            <pc:sldMk cId="243438491" sldId="355"/>
            <ac:spMk id="1017" creationId="{7A6EC5E9-948D-44E1-AE3E-A2B0C2E211E1}"/>
          </ac:spMkLst>
        </pc:spChg>
        <pc:spChg chg="mod modVis">
          <ac:chgData name="One Skill" userId="8d49c830ac36a521" providerId="LiveId" clId="{108620F3-7C9B-4B7B-BDB5-71800E3BB158}" dt="2021-04-13T18:13:39.540" v="2224"/>
          <ac:spMkLst>
            <pc:docMk/>
            <pc:sldMk cId="243438491" sldId="355"/>
            <ac:spMk id="1018" creationId="{1F5A9DB7-B3F6-422B-8760-17717BF1BE9B}"/>
          </ac:spMkLst>
        </pc:spChg>
        <pc:spChg chg="mod modVis">
          <ac:chgData name="One Skill" userId="8d49c830ac36a521" providerId="LiveId" clId="{108620F3-7C9B-4B7B-BDB5-71800E3BB158}" dt="2021-04-13T18:13:39.540" v="2226"/>
          <ac:spMkLst>
            <pc:docMk/>
            <pc:sldMk cId="243438491" sldId="355"/>
            <ac:spMk id="1019" creationId="{2EE3210A-18C6-4BEE-B013-C6AB254E4CD0}"/>
          </ac:spMkLst>
        </pc:spChg>
        <pc:spChg chg="mod modVis">
          <ac:chgData name="One Skill" userId="8d49c830ac36a521" providerId="LiveId" clId="{108620F3-7C9B-4B7B-BDB5-71800E3BB158}" dt="2021-04-13T18:13:39.541" v="2228"/>
          <ac:spMkLst>
            <pc:docMk/>
            <pc:sldMk cId="243438491" sldId="355"/>
            <ac:spMk id="1020" creationId="{29C23074-3F29-4E11-8392-3F0FEFE64F13}"/>
          </ac:spMkLst>
        </pc:spChg>
        <pc:spChg chg="mod modVis">
          <ac:chgData name="One Skill" userId="8d49c830ac36a521" providerId="LiveId" clId="{108620F3-7C9B-4B7B-BDB5-71800E3BB158}" dt="2021-04-13T18:13:39.541" v="2230"/>
          <ac:spMkLst>
            <pc:docMk/>
            <pc:sldMk cId="243438491" sldId="355"/>
            <ac:spMk id="1021" creationId="{7EF5264F-0A80-476A-B8E3-E97C6B5AFB02}"/>
          </ac:spMkLst>
        </pc:spChg>
        <pc:spChg chg="mod modVis">
          <ac:chgData name="One Skill" userId="8d49c830ac36a521" providerId="LiveId" clId="{108620F3-7C9B-4B7B-BDB5-71800E3BB158}" dt="2021-04-13T18:13:39.542" v="2232"/>
          <ac:spMkLst>
            <pc:docMk/>
            <pc:sldMk cId="243438491" sldId="355"/>
            <ac:spMk id="1022" creationId="{128CCC19-F037-47BD-9F92-C21F86B8FD1A}"/>
          </ac:spMkLst>
        </pc:spChg>
        <pc:spChg chg="mod modVis">
          <ac:chgData name="One Skill" userId="8d49c830ac36a521" providerId="LiveId" clId="{108620F3-7C9B-4B7B-BDB5-71800E3BB158}" dt="2021-04-13T18:13:39.542" v="2234"/>
          <ac:spMkLst>
            <pc:docMk/>
            <pc:sldMk cId="243438491" sldId="355"/>
            <ac:spMk id="1023" creationId="{6A38DC47-9523-4587-9556-A62D7310E0B9}"/>
          </ac:spMkLst>
        </pc:spChg>
        <pc:spChg chg="mod modVis">
          <ac:chgData name="One Skill" userId="8d49c830ac36a521" providerId="LiveId" clId="{108620F3-7C9B-4B7B-BDB5-71800E3BB158}" dt="2021-04-13T18:13:39.543" v="2236"/>
          <ac:spMkLst>
            <pc:docMk/>
            <pc:sldMk cId="243438491" sldId="355"/>
            <ac:spMk id="1024" creationId="{1A725940-4339-4956-A8EE-B761A6854F7B}"/>
          </ac:spMkLst>
        </pc:spChg>
        <pc:spChg chg="mod modVis">
          <ac:chgData name="One Skill" userId="8d49c830ac36a521" providerId="LiveId" clId="{108620F3-7C9B-4B7B-BDB5-71800E3BB158}" dt="2021-04-13T18:13:39.543" v="2238"/>
          <ac:spMkLst>
            <pc:docMk/>
            <pc:sldMk cId="243438491" sldId="355"/>
            <ac:spMk id="1025" creationId="{CA8866F0-CB72-4C57-B8F7-5A3FE2081225}"/>
          </ac:spMkLst>
        </pc:spChg>
        <pc:spChg chg="mod modVis">
          <ac:chgData name="One Skill" userId="8d49c830ac36a521" providerId="LiveId" clId="{108620F3-7C9B-4B7B-BDB5-71800E3BB158}" dt="2021-04-13T18:13:39.544" v="2240"/>
          <ac:spMkLst>
            <pc:docMk/>
            <pc:sldMk cId="243438491" sldId="355"/>
            <ac:spMk id="1026" creationId="{8CE5255D-4952-401B-B1B3-EB08B581A1F8}"/>
          </ac:spMkLst>
        </pc:spChg>
        <pc:spChg chg="mod modVis">
          <ac:chgData name="One Skill" userId="8d49c830ac36a521" providerId="LiveId" clId="{108620F3-7C9B-4B7B-BDB5-71800E3BB158}" dt="2021-04-13T18:13:39.544" v="2242"/>
          <ac:spMkLst>
            <pc:docMk/>
            <pc:sldMk cId="243438491" sldId="355"/>
            <ac:spMk id="1027" creationId="{D29A7231-B475-4C7C-B639-8A6784CDABD0}"/>
          </ac:spMkLst>
        </pc:spChg>
        <pc:spChg chg="mod modVis">
          <ac:chgData name="One Skill" userId="8d49c830ac36a521" providerId="LiveId" clId="{108620F3-7C9B-4B7B-BDB5-71800E3BB158}" dt="2021-04-13T18:13:39.545" v="2244"/>
          <ac:spMkLst>
            <pc:docMk/>
            <pc:sldMk cId="243438491" sldId="355"/>
            <ac:spMk id="1028" creationId="{365779A1-729A-4875-A588-74EB37BBBEBB}"/>
          </ac:spMkLst>
        </pc:spChg>
        <pc:spChg chg="mod modVis">
          <ac:chgData name="One Skill" userId="8d49c830ac36a521" providerId="LiveId" clId="{108620F3-7C9B-4B7B-BDB5-71800E3BB158}" dt="2021-04-13T18:13:39.545" v="2246"/>
          <ac:spMkLst>
            <pc:docMk/>
            <pc:sldMk cId="243438491" sldId="355"/>
            <ac:spMk id="1029" creationId="{54354A8F-69B3-4E17-9985-031F004653F1}"/>
          </ac:spMkLst>
        </pc:spChg>
        <pc:spChg chg="mod modVis">
          <ac:chgData name="One Skill" userId="8d49c830ac36a521" providerId="LiveId" clId="{108620F3-7C9B-4B7B-BDB5-71800E3BB158}" dt="2021-04-13T18:13:39.546" v="2248"/>
          <ac:spMkLst>
            <pc:docMk/>
            <pc:sldMk cId="243438491" sldId="355"/>
            <ac:spMk id="1030" creationId="{0CF5D8EF-1EE5-44F9-88B0-093A45096F2D}"/>
          </ac:spMkLst>
        </pc:spChg>
        <pc:spChg chg="mod modVis">
          <ac:chgData name="One Skill" userId="8d49c830ac36a521" providerId="LiveId" clId="{108620F3-7C9B-4B7B-BDB5-71800E3BB158}" dt="2021-04-13T18:13:39.546" v="2250"/>
          <ac:spMkLst>
            <pc:docMk/>
            <pc:sldMk cId="243438491" sldId="355"/>
            <ac:spMk id="1031" creationId="{E746719B-3ACC-48FE-8D84-7EAA370707BB}"/>
          </ac:spMkLst>
        </pc:spChg>
        <pc:spChg chg="mod modVis">
          <ac:chgData name="One Skill" userId="8d49c830ac36a521" providerId="LiveId" clId="{108620F3-7C9B-4B7B-BDB5-71800E3BB158}" dt="2021-04-13T18:13:39.547" v="2252"/>
          <ac:spMkLst>
            <pc:docMk/>
            <pc:sldMk cId="243438491" sldId="355"/>
            <ac:spMk id="1032" creationId="{C7298008-BF1F-4400-900F-E83AD9774F75}"/>
          </ac:spMkLst>
        </pc:spChg>
        <pc:spChg chg="mod modVis">
          <ac:chgData name="One Skill" userId="8d49c830ac36a521" providerId="LiveId" clId="{108620F3-7C9B-4B7B-BDB5-71800E3BB158}" dt="2021-04-13T18:13:39.547" v="2254"/>
          <ac:spMkLst>
            <pc:docMk/>
            <pc:sldMk cId="243438491" sldId="355"/>
            <ac:spMk id="1033" creationId="{81974206-0E32-4ED2-B012-69FFF25387EE}"/>
          </ac:spMkLst>
        </pc:spChg>
        <pc:spChg chg="mod modVis">
          <ac:chgData name="One Skill" userId="8d49c830ac36a521" providerId="LiveId" clId="{108620F3-7C9B-4B7B-BDB5-71800E3BB158}" dt="2021-04-13T18:13:39.548" v="2256"/>
          <ac:spMkLst>
            <pc:docMk/>
            <pc:sldMk cId="243438491" sldId="355"/>
            <ac:spMk id="1034" creationId="{00ECB1FD-E25C-4BB2-9CE6-F42433BC597F}"/>
          </ac:spMkLst>
        </pc:spChg>
        <pc:spChg chg="mod modVis">
          <ac:chgData name="One Skill" userId="8d49c830ac36a521" providerId="LiveId" clId="{108620F3-7C9B-4B7B-BDB5-71800E3BB158}" dt="2021-04-13T18:13:39.548" v="2258"/>
          <ac:spMkLst>
            <pc:docMk/>
            <pc:sldMk cId="243438491" sldId="355"/>
            <ac:spMk id="1035" creationId="{58604D33-6544-4C37-A352-0E1F2C9D9EF2}"/>
          </ac:spMkLst>
        </pc:spChg>
        <pc:spChg chg="mod modVis">
          <ac:chgData name="One Skill" userId="8d49c830ac36a521" providerId="LiveId" clId="{108620F3-7C9B-4B7B-BDB5-71800E3BB158}" dt="2021-04-13T18:13:39.549" v="2260"/>
          <ac:spMkLst>
            <pc:docMk/>
            <pc:sldMk cId="243438491" sldId="355"/>
            <ac:spMk id="1036" creationId="{5B1D90F9-2343-48D7-9E17-A57456FF0561}"/>
          </ac:spMkLst>
        </pc:spChg>
        <pc:spChg chg="mod modVis">
          <ac:chgData name="One Skill" userId="8d49c830ac36a521" providerId="LiveId" clId="{108620F3-7C9B-4B7B-BDB5-71800E3BB158}" dt="2021-04-13T18:13:39.549" v="2262"/>
          <ac:spMkLst>
            <pc:docMk/>
            <pc:sldMk cId="243438491" sldId="355"/>
            <ac:spMk id="1037" creationId="{EF52D5D7-2E7B-4F99-8F56-419A5B7C6B6F}"/>
          </ac:spMkLst>
        </pc:spChg>
        <pc:spChg chg="mod modVis">
          <ac:chgData name="One Skill" userId="8d49c830ac36a521" providerId="LiveId" clId="{108620F3-7C9B-4B7B-BDB5-71800E3BB158}" dt="2021-04-13T18:13:39.550" v="2264"/>
          <ac:spMkLst>
            <pc:docMk/>
            <pc:sldMk cId="243438491" sldId="355"/>
            <ac:spMk id="1038" creationId="{A6FEF303-FF80-499A-8BE1-37F035E4CC9E}"/>
          </ac:spMkLst>
        </pc:spChg>
        <pc:spChg chg="mod modVis">
          <ac:chgData name="One Skill" userId="8d49c830ac36a521" providerId="LiveId" clId="{108620F3-7C9B-4B7B-BDB5-71800E3BB158}" dt="2021-04-13T18:13:39.550" v="2266"/>
          <ac:spMkLst>
            <pc:docMk/>
            <pc:sldMk cId="243438491" sldId="355"/>
            <ac:spMk id="1039" creationId="{F27E9864-561C-47DD-B81B-A28553BF88C9}"/>
          </ac:spMkLst>
        </pc:spChg>
        <pc:spChg chg="mod modVis">
          <ac:chgData name="One Skill" userId="8d49c830ac36a521" providerId="LiveId" clId="{108620F3-7C9B-4B7B-BDB5-71800E3BB158}" dt="2021-04-13T18:13:39.552" v="2268"/>
          <ac:spMkLst>
            <pc:docMk/>
            <pc:sldMk cId="243438491" sldId="355"/>
            <ac:spMk id="1040" creationId="{E1F0EB98-21E2-4F01-9A34-EB5A34C65435}"/>
          </ac:spMkLst>
        </pc:spChg>
        <pc:spChg chg="mod modVis">
          <ac:chgData name="One Skill" userId="8d49c830ac36a521" providerId="LiveId" clId="{108620F3-7C9B-4B7B-BDB5-71800E3BB158}" dt="2021-04-13T18:13:39.552" v="2270"/>
          <ac:spMkLst>
            <pc:docMk/>
            <pc:sldMk cId="243438491" sldId="355"/>
            <ac:spMk id="1041" creationId="{67966ED0-A149-4243-A96F-68CA4A1C395F}"/>
          </ac:spMkLst>
        </pc:spChg>
        <pc:spChg chg="mod modVis">
          <ac:chgData name="One Skill" userId="8d49c830ac36a521" providerId="LiveId" clId="{108620F3-7C9B-4B7B-BDB5-71800E3BB158}" dt="2021-04-13T18:13:39.553" v="2272"/>
          <ac:spMkLst>
            <pc:docMk/>
            <pc:sldMk cId="243438491" sldId="355"/>
            <ac:spMk id="1042" creationId="{D1973C03-CE5F-4775-B45D-29C1AADF87D5}"/>
          </ac:spMkLst>
        </pc:spChg>
        <pc:spChg chg="mod modVis">
          <ac:chgData name="One Skill" userId="8d49c830ac36a521" providerId="LiveId" clId="{108620F3-7C9B-4B7B-BDB5-71800E3BB158}" dt="2021-04-13T18:13:39.553" v="2274"/>
          <ac:spMkLst>
            <pc:docMk/>
            <pc:sldMk cId="243438491" sldId="355"/>
            <ac:spMk id="1043" creationId="{75ADFFD4-E056-46B5-AF0B-63C29148C463}"/>
          </ac:spMkLst>
        </pc:spChg>
        <pc:spChg chg="mod modVis">
          <ac:chgData name="One Skill" userId="8d49c830ac36a521" providerId="LiveId" clId="{108620F3-7C9B-4B7B-BDB5-71800E3BB158}" dt="2021-04-13T18:13:39.554" v="2276"/>
          <ac:spMkLst>
            <pc:docMk/>
            <pc:sldMk cId="243438491" sldId="355"/>
            <ac:spMk id="1044" creationId="{75F16C64-3EB6-4297-9661-B9A390138310}"/>
          </ac:spMkLst>
        </pc:spChg>
        <pc:spChg chg="mod modVis">
          <ac:chgData name="One Skill" userId="8d49c830ac36a521" providerId="LiveId" clId="{108620F3-7C9B-4B7B-BDB5-71800E3BB158}" dt="2021-04-13T18:13:39.554" v="2278"/>
          <ac:spMkLst>
            <pc:docMk/>
            <pc:sldMk cId="243438491" sldId="355"/>
            <ac:spMk id="1045" creationId="{9B091B58-3D5F-45AE-9694-D5E472321E5F}"/>
          </ac:spMkLst>
        </pc:spChg>
        <pc:spChg chg="mod modVis">
          <ac:chgData name="One Skill" userId="8d49c830ac36a521" providerId="LiveId" clId="{108620F3-7C9B-4B7B-BDB5-71800E3BB158}" dt="2021-04-13T18:13:39.555" v="2280"/>
          <ac:spMkLst>
            <pc:docMk/>
            <pc:sldMk cId="243438491" sldId="355"/>
            <ac:spMk id="1046" creationId="{F5FDAEAB-8DD0-4E75-9D47-9C7F01545797}"/>
          </ac:spMkLst>
        </pc:spChg>
        <pc:spChg chg="mod modVis">
          <ac:chgData name="One Skill" userId="8d49c830ac36a521" providerId="LiveId" clId="{108620F3-7C9B-4B7B-BDB5-71800E3BB158}" dt="2021-04-13T18:13:39.555" v="2282"/>
          <ac:spMkLst>
            <pc:docMk/>
            <pc:sldMk cId="243438491" sldId="355"/>
            <ac:spMk id="1047" creationId="{D2201716-34F0-47C6-BA1B-8106890EA2EB}"/>
          </ac:spMkLst>
        </pc:spChg>
        <pc:spChg chg="mod modVis">
          <ac:chgData name="One Skill" userId="8d49c830ac36a521" providerId="LiveId" clId="{108620F3-7C9B-4B7B-BDB5-71800E3BB158}" dt="2021-04-13T18:13:39.556" v="2284"/>
          <ac:spMkLst>
            <pc:docMk/>
            <pc:sldMk cId="243438491" sldId="355"/>
            <ac:spMk id="1048" creationId="{3319212F-EA03-470B-BD39-44B10B32204E}"/>
          </ac:spMkLst>
        </pc:spChg>
        <pc:spChg chg="mod modVis">
          <ac:chgData name="One Skill" userId="8d49c830ac36a521" providerId="LiveId" clId="{108620F3-7C9B-4B7B-BDB5-71800E3BB158}" dt="2021-04-13T18:13:39.556" v="2286"/>
          <ac:spMkLst>
            <pc:docMk/>
            <pc:sldMk cId="243438491" sldId="355"/>
            <ac:spMk id="1049" creationId="{58AEA2E3-CBDE-4794-B8DF-7AB4C7CA7B7B}"/>
          </ac:spMkLst>
        </pc:spChg>
        <pc:spChg chg="mod modVis">
          <ac:chgData name="One Skill" userId="8d49c830ac36a521" providerId="LiveId" clId="{108620F3-7C9B-4B7B-BDB5-71800E3BB158}" dt="2021-04-13T18:13:39.557" v="2288"/>
          <ac:spMkLst>
            <pc:docMk/>
            <pc:sldMk cId="243438491" sldId="355"/>
            <ac:spMk id="1050" creationId="{66DC877E-30E0-45DD-A99A-A42921002572}"/>
          </ac:spMkLst>
        </pc:spChg>
        <pc:spChg chg="mod modVis">
          <ac:chgData name="One Skill" userId="8d49c830ac36a521" providerId="LiveId" clId="{108620F3-7C9B-4B7B-BDB5-71800E3BB158}" dt="2021-04-13T18:13:39.557" v="2290"/>
          <ac:spMkLst>
            <pc:docMk/>
            <pc:sldMk cId="243438491" sldId="355"/>
            <ac:spMk id="1051" creationId="{DCA6A1D6-5DF2-4FB5-A264-176F5517B048}"/>
          </ac:spMkLst>
        </pc:spChg>
        <pc:spChg chg="mod modVis">
          <ac:chgData name="One Skill" userId="8d49c830ac36a521" providerId="LiveId" clId="{108620F3-7C9B-4B7B-BDB5-71800E3BB158}" dt="2021-04-13T18:13:39.558" v="2292"/>
          <ac:spMkLst>
            <pc:docMk/>
            <pc:sldMk cId="243438491" sldId="355"/>
            <ac:spMk id="1052" creationId="{53CEA314-5B37-4999-9E80-360CB2E8178E}"/>
          </ac:spMkLst>
        </pc:spChg>
        <pc:spChg chg="mod modVis">
          <ac:chgData name="One Skill" userId="8d49c830ac36a521" providerId="LiveId" clId="{108620F3-7C9B-4B7B-BDB5-71800E3BB158}" dt="2021-04-13T18:13:39.558" v="2294"/>
          <ac:spMkLst>
            <pc:docMk/>
            <pc:sldMk cId="243438491" sldId="355"/>
            <ac:spMk id="1053" creationId="{50D89DCB-D76C-403B-94DD-08CAFB00A68F}"/>
          </ac:spMkLst>
        </pc:spChg>
        <pc:spChg chg="mod modVis">
          <ac:chgData name="One Skill" userId="8d49c830ac36a521" providerId="LiveId" clId="{108620F3-7C9B-4B7B-BDB5-71800E3BB158}" dt="2021-04-13T18:13:39.559" v="2296"/>
          <ac:spMkLst>
            <pc:docMk/>
            <pc:sldMk cId="243438491" sldId="355"/>
            <ac:spMk id="1054" creationId="{5057D849-754A-46CF-9D6E-6F232082971A}"/>
          </ac:spMkLst>
        </pc:spChg>
        <pc:spChg chg="mod modVis">
          <ac:chgData name="One Skill" userId="8d49c830ac36a521" providerId="LiveId" clId="{108620F3-7C9B-4B7B-BDB5-71800E3BB158}" dt="2021-04-13T18:13:39.559" v="2298"/>
          <ac:spMkLst>
            <pc:docMk/>
            <pc:sldMk cId="243438491" sldId="355"/>
            <ac:spMk id="1055" creationId="{DC0E34AE-B2DF-4280-B470-892917CE0484}"/>
          </ac:spMkLst>
        </pc:spChg>
        <pc:spChg chg="mod modVis">
          <ac:chgData name="One Skill" userId="8d49c830ac36a521" providerId="LiveId" clId="{108620F3-7C9B-4B7B-BDB5-71800E3BB158}" dt="2021-04-13T18:13:39.560" v="2300"/>
          <ac:spMkLst>
            <pc:docMk/>
            <pc:sldMk cId="243438491" sldId="355"/>
            <ac:spMk id="1056" creationId="{FB940005-B425-4E7B-B6FD-767D410445EB}"/>
          </ac:spMkLst>
        </pc:spChg>
        <pc:spChg chg="mod modVis">
          <ac:chgData name="One Skill" userId="8d49c830ac36a521" providerId="LiveId" clId="{108620F3-7C9B-4B7B-BDB5-71800E3BB158}" dt="2021-04-13T18:13:39.560" v="2302"/>
          <ac:spMkLst>
            <pc:docMk/>
            <pc:sldMk cId="243438491" sldId="355"/>
            <ac:spMk id="1058" creationId="{AC675F99-5F16-46FA-ABC1-CB121DF3EEC8}"/>
          </ac:spMkLst>
        </pc:spChg>
        <pc:spChg chg="mod modVis">
          <ac:chgData name="One Skill" userId="8d49c830ac36a521" providerId="LiveId" clId="{108620F3-7C9B-4B7B-BDB5-71800E3BB158}" dt="2021-04-13T18:13:39.560" v="2304"/>
          <ac:spMkLst>
            <pc:docMk/>
            <pc:sldMk cId="243438491" sldId="355"/>
            <ac:spMk id="1059" creationId="{27D095B9-CD86-48A7-AEBD-9626ABF92B32}"/>
          </ac:spMkLst>
        </pc:spChg>
        <pc:spChg chg="mod modVis">
          <ac:chgData name="One Skill" userId="8d49c830ac36a521" providerId="LiveId" clId="{108620F3-7C9B-4B7B-BDB5-71800E3BB158}" dt="2021-04-13T18:13:39.561" v="2306"/>
          <ac:spMkLst>
            <pc:docMk/>
            <pc:sldMk cId="243438491" sldId="355"/>
            <ac:spMk id="1060" creationId="{22A3EA34-2845-411A-97D9-9D7AA8F5E6C2}"/>
          </ac:spMkLst>
        </pc:spChg>
        <pc:spChg chg="mod modVis">
          <ac:chgData name="One Skill" userId="8d49c830ac36a521" providerId="LiveId" clId="{108620F3-7C9B-4B7B-BDB5-71800E3BB158}" dt="2021-04-13T18:13:39.561" v="2308"/>
          <ac:spMkLst>
            <pc:docMk/>
            <pc:sldMk cId="243438491" sldId="355"/>
            <ac:spMk id="1061" creationId="{C0D0EA49-6167-4832-B276-A67F707440C4}"/>
          </ac:spMkLst>
        </pc:spChg>
        <pc:spChg chg="mod modVis">
          <ac:chgData name="One Skill" userId="8d49c830ac36a521" providerId="LiveId" clId="{108620F3-7C9B-4B7B-BDB5-71800E3BB158}" dt="2021-04-13T18:13:39.562" v="2310"/>
          <ac:spMkLst>
            <pc:docMk/>
            <pc:sldMk cId="243438491" sldId="355"/>
            <ac:spMk id="1062" creationId="{424F5B78-BA69-4198-8A49-08BB1417CB11}"/>
          </ac:spMkLst>
        </pc:spChg>
        <pc:spChg chg="mod modVis">
          <ac:chgData name="One Skill" userId="8d49c830ac36a521" providerId="LiveId" clId="{108620F3-7C9B-4B7B-BDB5-71800E3BB158}" dt="2021-04-13T18:13:39.562" v="2312"/>
          <ac:spMkLst>
            <pc:docMk/>
            <pc:sldMk cId="243438491" sldId="355"/>
            <ac:spMk id="1063" creationId="{0919D982-8143-455F-AB79-FC38954AA0E9}"/>
          </ac:spMkLst>
        </pc:spChg>
        <pc:spChg chg="mod modVis">
          <ac:chgData name="One Skill" userId="8d49c830ac36a521" providerId="LiveId" clId="{108620F3-7C9B-4B7B-BDB5-71800E3BB158}" dt="2021-04-13T18:13:39.563" v="2314"/>
          <ac:spMkLst>
            <pc:docMk/>
            <pc:sldMk cId="243438491" sldId="355"/>
            <ac:spMk id="1064" creationId="{231E7B34-426D-4E64-B033-D62A87F6922C}"/>
          </ac:spMkLst>
        </pc:spChg>
        <pc:spChg chg="mod modVis">
          <ac:chgData name="One Skill" userId="8d49c830ac36a521" providerId="LiveId" clId="{108620F3-7C9B-4B7B-BDB5-71800E3BB158}" dt="2021-04-13T18:13:39.563" v="2316"/>
          <ac:spMkLst>
            <pc:docMk/>
            <pc:sldMk cId="243438491" sldId="355"/>
            <ac:spMk id="1065" creationId="{B262F13A-5582-4DFF-9B09-73AB3916C52C}"/>
          </ac:spMkLst>
        </pc:spChg>
        <pc:spChg chg="mod modVis">
          <ac:chgData name="One Skill" userId="8d49c830ac36a521" providerId="LiveId" clId="{108620F3-7C9B-4B7B-BDB5-71800E3BB158}" dt="2021-04-13T18:13:39.564" v="2318"/>
          <ac:spMkLst>
            <pc:docMk/>
            <pc:sldMk cId="243438491" sldId="355"/>
            <ac:spMk id="1066" creationId="{590C35EC-9B4C-46E4-B719-AA476682DDB0}"/>
          </ac:spMkLst>
        </pc:spChg>
        <pc:spChg chg="mod modVis">
          <ac:chgData name="One Skill" userId="8d49c830ac36a521" providerId="LiveId" clId="{108620F3-7C9B-4B7B-BDB5-71800E3BB158}" dt="2021-04-13T18:13:39.564" v="2320"/>
          <ac:spMkLst>
            <pc:docMk/>
            <pc:sldMk cId="243438491" sldId="355"/>
            <ac:spMk id="1067" creationId="{5728F0A8-82AB-43FD-9353-E396FC6F8BC9}"/>
          </ac:spMkLst>
        </pc:spChg>
        <pc:spChg chg="mod modVis">
          <ac:chgData name="One Skill" userId="8d49c830ac36a521" providerId="LiveId" clId="{108620F3-7C9B-4B7B-BDB5-71800E3BB158}" dt="2021-04-13T18:13:39.565" v="2322"/>
          <ac:spMkLst>
            <pc:docMk/>
            <pc:sldMk cId="243438491" sldId="355"/>
            <ac:spMk id="1068" creationId="{1D98A96A-8E3C-4FBF-816F-00EAE950EE6B}"/>
          </ac:spMkLst>
        </pc:spChg>
        <pc:spChg chg="mod modVis">
          <ac:chgData name="One Skill" userId="8d49c830ac36a521" providerId="LiveId" clId="{108620F3-7C9B-4B7B-BDB5-71800E3BB158}" dt="2021-04-13T18:13:39.569" v="2345"/>
          <ac:spMkLst>
            <pc:docMk/>
            <pc:sldMk cId="243438491" sldId="355"/>
            <ac:spMk id="1071" creationId="{099CBC25-A4C8-4114-A943-D85A11065151}"/>
          </ac:spMkLst>
        </pc:spChg>
        <pc:spChg chg="mod modVis">
          <ac:chgData name="One Skill" userId="8d49c830ac36a521" providerId="LiveId" clId="{108620F3-7C9B-4B7B-BDB5-71800E3BB158}" dt="2021-04-13T18:13:39.570" v="2347"/>
          <ac:spMkLst>
            <pc:docMk/>
            <pc:sldMk cId="243438491" sldId="355"/>
            <ac:spMk id="1072" creationId="{4AC1DCD0-96AF-440E-B4BD-9794C853AF1A}"/>
          </ac:spMkLst>
        </pc:spChg>
        <pc:spChg chg="mod modVis">
          <ac:chgData name="One Skill" userId="8d49c830ac36a521" providerId="LiveId" clId="{108620F3-7C9B-4B7B-BDB5-71800E3BB158}" dt="2021-04-13T18:13:39.570" v="2349"/>
          <ac:spMkLst>
            <pc:docMk/>
            <pc:sldMk cId="243438491" sldId="355"/>
            <ac:spMk id="1073" creationId="{4DBF1758-D1F7-4AD2-A274-DAA71C541080}"/>
          </ac:spMkLst>
        </pc:spChg>
        <pc:spChg chg="mod modVis">
          <ac:chgData name="One Skill" userId="8d49c830ac36a521" providerId="LiveId" clId="{108620F3-7C9B-4B7B-BDB5-71800E3BB158}" dt="2021-04-13T18:13:39.570" v="2351"/>
          <ac:spMkLst>
            <pc:docMk/>
            <pc:sldMk cId="243438491" sldId="355"/>
            <ac:spMk id="1074" creationId="{0FABAAE2-22A0-490B-8291-7AB8D49AF6B1}"/>
          </ac:spMkLst>
        </pc:spChg>
        <pc:spChg chg="mod modVis">
          <ac:chgData name="One Skill" userId="8d49c830ac36a521" providerId="LiveId" clId="{108620F3-7C9B-4B7B-BDB5-71800E3BB158}" dt="2021-04-13T18:13:39.570" v="2353"/>
          <ac:spMkLst>
            <pc:docMk/>
            <pc:sldMk cId="243438491" sldId="355"/>
            <ac:spMk id="1075" creationId="{D5CB74A9-D90B-4823-97F9-04F033B4F210}"/>
          </ac:spMkLst>
        </pc:spChg>
        <pc:spChg chg="mod modVis">
          <ac:chgData name="One Skill" userId="8d49c830ac36a521" providerId="LiveId" clId="{108620F3-7C9B-4B7B-BDB5-71800E3BB158}" dt="2021-04-13T18:13:39.571" v="2355"/>
          <ac:spMkLst>
            <pc:docMk/>
            <pc:sldMk cId="243438491" sldId="355"/>
            <ac:spMk id="1076" creationId="{DA971E3C-F0EF-4098-86DE-51F3DA4BC73E}"/>
          </ac:spMkLst>
        </pc:spChg>
        <pc:spChg chg="mod modVis">
          <ac:chgData name="One Skill" userId="8d49c830ac36a521" providerId="LiveId" clId="{108620F3-7C9B-4B7B-BDB5-71800E3BB158}" dt="2021-04-13T18:13:39.571" v="2357"/>
          <ac:spMkLst>
            <pc:docMk/>
            <pc:sldMk cId="243438491" sldId="355"/>
            <ac:spMk id="1077" creationId="{C12B51B5-F8C5-405F-9426-92FEC4870C7A}"/>
          </ac:spMkLst>
        </pc:spChg>
        <pc:spChg chg="mod modVis">
          <ac:chgData name="One Skill" userId="8d49c830ac36a521" providerId="LiveId" clId="{108620F3-7C9B-4B7B-BDB5-71800E3BB158}" dt="2021-04-13T18:13:39.571" v="2359"/>
          <ac:spMkLst>
            <pc:docMk/>
            <pc:sldMk cId="243438491" sldId="355"/>
            <ac:spMk id="1078" creationId="{448C8036-0146-4DD3-B4E2-9B5B31E2CB2C}"/>
          </ac:spMkLst>
        </pc:spChg>
        <pc:spChg chg="mod modVis">
          <ac:chgData name="One Skill" userId="8d49c830ac36a521" providerId="LiveId" clId="{108620F3-7C9B-4B7B-BDB5-71800E3BB158}" dt="2021-04-13T18:13:39.572" v="2361"/>
          <ac:spMkLst>
            <pc:docMk/>
            <pc:sldMk cId="243438491" sldId="355"/>
            <ac:spMk id="1079" creationId="{E215B29B-CF69-4819-A028-AF995C6B59AA}"/>
          </ac:spMkLst>
        </pc:spChg>
        <pc:spChg chg="mod modVis">
          <ac:chgData name="One Skill" userId="8d49c830ac36a521" providerId="LiveId" clId="{108620F3-7C9B-4B7B-BDB5-71800E3BB158}" dt="2021-04-13T18:13:39.572" v="2363"/>
          <ac:spMkLst>
            <pc:docMk/>
            <pc:sldMk cId="243438491" sldId="355"/>
            <ac:spMk id="1080" creationId="{1DBD5BED-D7A0-422A-989E-E0B60B91278E}"/>
          </ac:spMkLst>
        </pc:spChg>
        <pc:spChg chg="mod modVis">
          <ac:chgData name="One Skill" userId="8d49c830ac36a521" providerId="LiveId" clId="{108620F3-7C9B-4B7B-BDB5-71800E3BB158}" dt="2021-04-13T18:13:39.572" v="2365"/>
          <ac:spMkLst>
            <pc:docMk/>
            <pc:sldMk cId="243438491" sldId="355"/>
            <ac:spMk id="1081" creationId="{143CF1BD-C491-4CD9-A080-2E9829E313C7}"/>
          </ac:spMkLst>
        </pc:spChg>
        <pc:spChg chg="mod modVis">
          <ac:chgData name="One Skill" userId="8d49c830ac36a521" providerId="LiveId" clId="{108620F3-7C9B-4B7B-BDB5-71800E3BB158}" dt="2021-04-13T18:13:39.573" v="2367"/>
          <ac:spMkLst>
            <pc:docMk/>
            <pc:sldMk cId="243438491" sldId="355"/>
            <ac:spMk id="1082" creationId="{F72EFBBD-9EE7-4DFA-B57D-99D7F893A79A}"/>
          </ac:spMkLst>
        </pc:spChg>
        <pc:spChg chg="mod modVis">
          <ac:chgData name="One Skill" userId="8d49c830ac36a521" providerId="LiveId" clId="{108620F3-7C9B-4B7B-BDB5-71800E3BB158}" dt="2021-04-13T18:13:39.573" v="2369"/>
          <ac:spMkLst>
            <pc:docMk/>
            <pc:sldMk cId="243438491" sldId="355"/>
            <ac:spMk id="1083" creationId="{8A92008B-7151-4A67-804E-967A5A689743}"/>
          </ac:spMkLst>
        </pc:spChg>
        <pc:spChg chg="mod modVis">
          <ac:chgData name="One Skill" userId="8d49c830ac36a521" providerId="LiveId" clId="{108620F3-7C9B-4B7B-BDB5-71800E3BB158}" dt="2021-04-13T18:13:39.573" v="2371"/>
          <ac:spMkLst>
            <pc:docMk/>
            <pc:sldMk cId="243438491" sldId="355"/>
            <ac:spMk id="1084" creationId="{EC1DD779-6495-48E9-B701-18EB2702EEC9}"/>
          </ac:spMkLst>
        </pc:spChg>
        <pc:spChg chg="mod modVis">
          <ac:chgData name="One Skill" userId="8d49c830ac36a521" providerId="LiveId" clId="{108620F3-7C9B-4B7B-BDB5-71800E3BB158}" dt="2021-04-13T18:13:39.573" v="2373"/>
          <ac:spMkLst>
            <pc:docMk/>
            <pc:sldMk cId="243438491" sldId="355"/>
            <ac:spMk id="1085" creationId="{A46DFDFD-EAEC-44A4-B745-500E4E931004}"/>
          </ac:spMkLst>
        </pc:spChg>
        <pc:spChg chg="mod modVis">
          <ac:chgData name="One Skill" userId="8d49c830ac36a521" providerId="LiveId" clId="{108620F3-7C9B-4B7B-BDB5-71800E3BB158}" dt="2021-04-13T18:13:39.574" v="2375"/>
          <ac:spMkLst>
            <pc:docMk/>
            <pc:sldMk cId="243438491" sldId="355"/>
            <ac:spMk id="1086" creationId="{47EA6FE5-2487-4AE4-8355-EC4AA2E82CCE}"/>
          </ac:spMkLst>
        </pc:spChg>
        <pc:spChg chg="mod modVis">
          <ac:chgData name="One Skill" userId="8d49c830ac36a521" providerId="LiveId" clId="{108620F3-7C9B-4B7B-BDB5-71800E3BB158}" dt="2021-04-13T18:13:39.574" v="2377"/>
          <ac:spMkLst>
            <pc:docMk/>
            <pc:sldMk cId="243438491" sldId="355"/>
            <ac:spMk id="1087" creationId="{9156D82D-91A3-4CB4-B2A2-916E4F335FA3}"/>
          </ac:spMkLst>
        </pc:spChg>
        <pc:spChg chg="mod modVis">
          <ac:chgData name="One Skill" userId="8d49c830ac36a521" providerId="LiveId" clId="{108620F3-7C9B-4B7B-BDB5-71800E3BB158}" dt="2021-04-13T18:13:39.574" v="2379"/>
          <ac:spMkLst>
            <pc:docMk/>
            <pc:sldMk cId="243438491" sldId="355"/>
            <ac:spMk id="1088" creationId="{EBBB6E8F-3A0E-44E5-815E-5104925B5059}"/>
          </ac:spMkLst>
        </pc:spChg>
        <pc:spChg chg="mod modVis">
          <ac:chgData name="One Skill" userId="8d49c830ac36a521" providerId="LiveId" clId="{108620F3-7C9B-4B7B-BDB5-71800E3BB158}" dt="2021-04-13T18:13:39.579" v="2402"/>
          <ac:spMkLst>
            <pc:docMk/>
            <pc:sldMk cId="243438491" sldId="355"/>
            <ac:spMk id="1090" creationId="{19F6AFA2-B417-4C20-935B-F6158B426678}"/>
          </ac:spMkLst>
        </pc:spChg>
        <pc:spChg chg="add del mod modVis">
          <ac:chgData name="One Skill" userId="8d49c830ac36a521" providerId="LiveId" clId="{108620F3-7C9B-4B7B-BDB5-71800E3BB158}" dt="2021-04-13T18:13:39.579" v="2404"/>
          <ac:spMkLst>
            <pc:docMk/>
            <pc:sldMk cId="243438491" sldId="355"/>
            <ac:spMk id="1091" creationId="{989AAA97-45A0-4C39-A832-17D06ED34DBA}"/>
          </ac:spMkLst>
        </pc:spChg>
        <pc:spChg chg="mod modVis">
          <ac:chgData name="One Skill" userId="8d49c830ac36a521" providerId="LiveId" clId="{108620F3-7C9B-4B7B-BDB5-71800E3BB158}" dt="2021-04-13T18:13:39.579" v="2406"/>
          <ac:spMkLst>
            <pc:docMk/>
            <pc:sldMk cId="243438491" sldId="355"/>
            <ac:spMk id="1092" creationId="{83CB2248-6B30-4256-BFB3-E69D4B680191}"/>
          </ac:spMkLst>
        </pc:spChg>
        <pc:spChg chg="mod modVis">
          <ac:chgData name="One Skill" userId="8d49c830ac36a521" providerId="LiveId" clId="{108620F3-7C9B-4B7B-BDB5-71800E3BB158}" dt="2021-04-13T18:13:39.579" v="2408"/>
          <ac:spMkLst>
            <pc:docMk/>
            <pc:sldMk cId="243438491" sldId="355"/>
            <ac:spMk id="1093" creationId="{1427D152-B3EA-4B44-A810-500B93C8BCFF}"/>
          </ac:spMkLst>
        </pc:spChg>
        <pc:spChg chg="mod modVis">
          <ac:chgData name="One Skill" userId="8d49c830ac36a521" providerId="LiveId" clId="{108620F3-7C9B-4B7B-BDB5-71800E3BB158}" dt="2021-04-13T18:13:39.580" v="2410"/>
          <ac:spMkLst>
            <pc:docMk/>
            <pc:sldMk cId="243438491" sldId="355"/>
            <ac:spMk id="1094" creationId="{2F8A0D40-389A-4788-9BFB-6A9F55415035}"/>
          </ac:spMkLst>
        </pc:spChg>
        <pc:spChg chg="mod modVis">
          <ac:chgData name="One Skill" userId="8d49c830ac36a521" providerId="LiveId" clId="{108620F3-7C9B-4B7B-BDB5-71800E3BB158}" dt="2021-04-13T18:13:39.580" v="2412"/>
          <ac:spMkLst>
            <pc:docMk/>
            <pc:sldMk cId="243438491" sldId="355"/>
            <ac:spMk id="1095" creationId="{D2EC466E-F0A4-438E-875B-E3014D3D61A3}"/>
          </ac:spMkLst>
        </pc:spChg>
        <pc:spChg chg="mod modVis">
          <ac:chgData name="One Skill" userId="8d49c830ac36a521" providerId="LiveId" clId="{108620F3-7C9B-4B7B-BDB5-71800E3BB158}" dt="2021-04-13T18:13:39.580" v="2414"/>
          <ac:spMkLst>
            <pc:docMk/>
            <pc:sldMk cId="243438491" sldId="355"/>
            <ac:spMk id="1096" creationId="{8E1047B2-8F7C-464F-A9D4-C5965331B135}"/>
          </ac:spMkLst>
        </pc:spChg>
        <pc:spChg chg="mod modVis">
          <ac:chgData name="One Skill" userId="8d49c830ac36a521" providerId="LiveId" clId="{108620F3-7C9B-4B7B-BDB5-71800E3BB158}" dt="2021-04-13T18:13:39.581" v="2416"/>
          <ac:spMkLst>
            <pc:docMk/>
            <pc:sldMk cId="243438491" sldId="355"/>
            <ac:spMk id="1097" creationId="{D42DA0BE-C112-4D48-AA1F-56C7146469FC}"/>
          </ac:spMkLst>
        </pc:spChg>
        <pc:spChg chg="mod modVis">
          <ac:chgData name="One Skill" userId="8d49c830ac36a521" providerId="LiveId" clId="{108620F3-7C9B-4B7B-BDB5-71800E3BB158}" dt="2021-04-13T18:13:39.581" v="2418"/>
          <ac:spMkLst>
            <pc:docMk/>
            <pc:sldMk cId="243438491" sldId="355"/>
            <ac:spMk id="1098" creationId="{99D0E6A6-760C-4851-BAE3-1EE0412F03FD}"/>
          </ac:spMkLst>
        </pc:spChg>
        <pc:spChg chg="mod modVis">
          <ac:chgData name="One Skill" userId="8d49c830ac36a521" providerId="LiveId" clId="{108620F3-7C9B-4B7B-BDB5-71800E3BB158}" dt="2021-04-13T18:13:39.581" v="2420"/>
          <ac:spMkLst>
            <pc:docMk/>
            <pc:sldMk cId="243438491" sldId="355"/>
            <ac:spMk id="1099" creationId="{0962CFD5-F890-40A1-9592-96F8AF59DDE1}"/>
          </ac:spMkLst>
        </pc:spChg>
        <pc:spChg chg="mod modVis">
          <ac:chgData name="One Skill" userId="8d49c830ac36a521" providerId="LiveId" clId="{108620F3-7C9B-4B7B-BDB5-71800E3BB158}" dt="2021-04-13T18:13:39.582" v="2422"/>
          <ac:spMkLst>
            <pc:docMk/>
            <pc:sldMk cId="243438491" sldId="355"/>
            <ac:spMk id="1100" creationId="{6A36265E-C280-4630-B72C-82A627C2D229}"/>
          </ac:spMkLst>
        </pc:spChg>
        <pc:spChg chg="mod modVis">
          <ac:chgData name="One Skill" userId="8d49c830ac36a521" providerId="LiveId" clId="{108620F3-7C9B-4B7B-BDB5-71800E3BB158}" dt="2021-04-13T18:13:39.582" v="2424"/>
          <ac:spMkLst>
            <pc:docMk/>
            <pc:sldMk cId="243438491" sldId="355"/>
            <ac:spMk id="1101" creationId="{1318D9DE-17D2-4334-8605-C2C4ADD594BE}"/>
          </ac:spMkLst>
        </pc:spChg>
        <pc:spChg chg="mod modVis">
          <ac:chgData name="One Skill" userId="8d49c830ac36a521" providerId="LiveId" clId="{108620F3-7C9B-4B7B-BDB5-71800E3BB158}" dt="2021-04-13T18:13:39.582" v="2426"/>
          <ac:spMkLst>
            <pc:docMk/>
            <pc:sldMk cId="243438491" sldId="355"/>
            <ac:spMk id="1102" creationId="{745B44E9-22CE-4F8E-A54D-76150988BEC9}"/>
          </ac:spMkLst>
        </pc:spChg>
        <pc:spChg chg="mod modVis">
          <ac:chgData name="One Skill" userId="8d49c830ac36a521" providerId="LiveId" clId="{108620F3-7C9B-4B7B-BDB5-71800E3BB158}" dt="2021-04-13T18:13:39.583" v="2428"/>
          <ac:spMkLst>
            <pc:docMk/>
            <pc:sldMk cId="243438491" sldId="355"/>
            <ac:spMk id="1103" creationId="{DE654B3C-6E9C-44A5-95B2-8FBC49EE12F1}"/>
          </ac:spMkLst>
        </pc:spChg>
        <pc:spChg chg="mod modVis">
          <ac:chgData name="One Skill" userId="8d49c830ac36a521" providerId="LiveId" clId="{108620F3-7C9B-4B7B-BDB5-71800E3BB158}" dt="2021-04-13T18:13:39.583" v="2430"/>
          <ac:spMkLst>
            <pc:docMk/>
            <pc:sldMk cId="243438491" sldId="355"/>
            <ac:spMk id="1104" creationId="{54E46B18-EE72-4381-B164-29E0027C1763}"/>
          </ac:spMkLst>
        </pc:spChg>
        <pc:grpChg chg="del mod">
          <ac:chgData name="One Skill" userId="8d49c830ac36a521" providerId="LiveId" clId="{108620F3-7C9B-4B7B-BDB5-71800E3BB158}" dt="2021-04-13T17:40:38.299" v="202" actId="165"/>
          <ac:grpSpMkLst>
            <pc:docMk/>
            <pc:sldMk cId="243438491" sldId="355"/>
            <ac:grpSpMk id="2" creationId="{1B53C723-0D7F-4DE2-A40E-75F2BEDAAE2A}"/>
          </ac:grpSpMkLst>
        </pc:grpChg>
        <pc:grpChg chg="add mod ord modVis">
          <ac:chgData name="One Skill" userId="8d49c830ac36a521" providerId="LiveId" clId="{108620F3-7C9B-4B7B-BDB5-71800E3BB158}" dt="2021-04-15T14:22:05.445" v="2841" actId="962"/>
          <ac:grpSpMkLst>
            <pc:docMk/>
            <pc:sldMk cId="243438491" sldId="355"/>
            <ac:grpSpMk id="2" creationId="{F87509B8-5C34-40CC-BF25-9F7D507CD2C8}"/>
          </ac:grpSpMkLst>
        </pc:grpChg>
        <pc:grpChg chg="add mod">
          <ac:chgData name="One Skill" userId="8d49c830ac36a521" providerId="LiveId" clId="{108620F3-7C9B-4B7B-BDB5-71800E3BB158}" dt="2021-04-15T14:56:37.584" v="2881" actId="164"/>
          <ac:grpSpMkLst>
            <pc:docMk/>
            <pc:sldMk cId="243438491" sldId="355"/>
            <ac:grpSpMk id="9" creationId="{CBB07E93-150F-4848-90BD-574BAEC7F315}"/>
          </ac:grpSpMkLst>
        </pc:grpChg>
        <pc:grpChg chg="del mod topLvl">
          <ac:chgData name="One Skill" userId="8d49c830ac36a521" providerId="LiveId" clId="{108620F3-7C9B-4B7B-BDB5-71800E3BB158}" dt="2021-04-13T18:00:02.429" v="279" actId="165"/>
          <ac:grpSpMkLst>
            <pc:docMk/>
            <pc:sldMk cId="243438491" sldId="355"/>
            <ac:grpSpMk id="10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13:39.244" v="777"/>
          <ac:grpSpMkLst>
            <pc:docMk/>
            <pc:sldMk cId="243438491" sldId="355"/>
            <ac:grpSpMk id="16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244" v="777"/>
          <ac:grpSpMkLst>
            <pc:docMk/>
            <pc:sldMk cId="243438491" sldId="355"/>
            <ac:grpSpMk id="17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244" v="777"/>
          <ac:grpSpMkLst>
            <pc:docMk/>
            <pc:sldMk cId="243438491" sldId="355"/>
            <ac:grpSpMk id="22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5T14:18:13.827" v="2803" actId="164"/>
          <ac:grpSpMkLst>
            <pc:docMk/>
            <pc:sldMk cId="243438491" sldId="355"/>
            <ac:grpSpMk id="30" creationId="{1B53C723-0D7F-4DE2-A40E-75F2BEDAAE2A}"/>
          </ac:grpSpMkLst>
        </pc:grpChg>
        <pc:grpChg chg="del mod topLvl">
          <ac:chgData name="One Skill" userId="8d49c830ac36a521" providerId="LiveId" clId="{108620F3-7C9B-4B7B-BDB5-71800E3BB158}" dt="2021-04-13T18:09:33.138" v="716" actId="165"/>
          <ac:grpSpMkLst>
            <pc:docMk/>
            <pc:sldMk cId="243438491" sldId="355"/>
            <ac:grpSpMk id="41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42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45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48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586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08" creationId="{1B53C723-0D7F-4DE2-A40E-75F2BEDAAE2A}"/>
          </ac:grpSpMkLst>
        </pc:grpChg>
        <pc:grpChg chg="del mod modVis">
          <ac:chgData name="One Skill" userId="8d49c830ac36a521" providerId="LiveId" clId="{108620F3-7C9B-4B7B-BDB5-71800E3BB158}" dt="2021-04-13T18:43:21.519" v="2549" actId="165"/>
          <ac:grpSpMkLst>
            <pc:docMk/>
            <pc:sldMk cId="243438491" sldId="355"/>
            <ac:grpSpMk id="621" creationId="{362B7D89-7674-46F0-B59C-43DC3C131B6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34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48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58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66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88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5T14:21:25.414" v="2830" actId="962"/>
          <ac:grpSpMkLst>
            <pc:docMk/>
            <pc:sldMk cId="243438491" sldId="355"/>
            <ac:grpSpMk id="712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13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21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2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30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43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69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13:39.381" v="1523"/>
          <ac:grpSpMkLst>
            <pc:docMk/>
            <pc:sldMk cId="243438491" sldId="355"/>
            <ac:grpSpMk id="786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5T14:21:13.467" v="2826" actId="962"/>
          <ac:grpSpMkLst>
            <pc:docMk/>
            <pc:sldMk cId="243438491" sldId="355"/>
            <ac:grpSpMk id="805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06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15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22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43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56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3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41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64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76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78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8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91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100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1014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1057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106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569" v="2343"/>
          <ac:grpSpMkLst>
            <pc:docMk/>
            <pc:sldMk cId="243438491" sldId="355"/>
            <ac:grpSpMk id="1070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13:39.578" v="2398"/>
          <ac:grpSpMkLst>
            <pc:docMk/>
            <pc:sldMk cId="243438491" sldId="355"/>
            <ac:grpSpMk id="1089" creationId="{1B53C723-0D7F-4DE2-A40E-75F2BEDAAE2A}"/>
          </ac:grpSpMkLst>
        </pc:grpChg>
        <pc:grpChg chg="add mod modVis">
          <ac:chgData name="One Skill" userId="8d49c830ac36a521" providerId="LiveId" clId="{108620F3-7C9B-4B7B-BDB5-71800E3BB158}" dt="2021-04-15T14:21:17.926" v="2827" actId="962"/>
          <ac:grpSpMkLst>
            <pc:docMk/>
            <pc:sldMk cId="243438491" sldId="355"/>
            <ac:grpSpMk id="1105" creationId="{7E9AED97-7353-4BD4-8110-E7BC78A4F09E}"/>
          </ac:grpSpMkLst>
        </pc:grpChg>
        <pc:grpChg chg="add mod modVis">
          <ac:chgData name="One Skill" userId="8d49c830ac36a521" providerId="LiveId" clId="{108620F3-7C9B-4B7B-BDB5-71800E3BB158}" dt="2021-04-15T14:20:27.095" v="2814" actId="14429"/>
          <ac:grpSpMkLst>
            <pc:docMk/>
            <pc:sldMk cId="243438491" sldId="355"/>
            <ac:grpSpMk id="1106" creationId="{878E2120-C76C-4D90-8F96-16942DF616A5}"/>
          </ac:grpSpMkLst>
        </pc:grpChg>
        <pc:grpChg chg="add mod modVis">
          <ac:chgData name="One Skill" userId="8d49c830ac36a521" providerId="LiveId" clId="{108620F3-7C9B-4B7B-BDB5-71800E3BB158}" dt="2021-04-15T14:18:13.827" v="2803" actId="164"/>
          <ac:grpSpMkLst>
            <pc:docMk/>
            <pc:sldMk cId="243438491" sldId="355"/>
            <ac:grpSpMk id="1107" creationId="{410E46DF-83BE-453E-9287-8CACEDA11E05}"/>
          </ac:grpSpMkLst>
        </pc:grpChg>
        <pc:grpChg chg="add mod modVis">
          <ac:chgData name="One Skill" userId="8d49c830ac36a521" providerId="LiveId" clId="{108620F3-7C9B-4B7B-BDB5-71800E3BB158}" dt="2021-04-15T14:21:00.511" v="2821" actId="962"/>
          <ac:grpSpMkLst>
            <pc:docMk/>
            <pc:sldMk cId="243438491" sldId="355"/>
            <ac:grpSpMk id="1108" creationId="{FECBFDDD-4DE5-4A03-ADD7-D283AA94A66C}"/>
          </ac:grpSpMkLst>
        </pc:grpChg>
        <pc:picChg chg="del">
          <ac:chgData name="One Skill" userId="8d49c830ac36a521" providerId="LiveId" clId="{108620F3-7C9B-4B7B-BDB5-71800E3BB158}" dt="2021-04-13T17:40:06.765" v="201" actId="27803"/>
          <ac:picMkLst>
            <pc:docMk/>
            <pc:sldMk cId="243438491" sldId="355"/>
            <ac:picMk id="9" creationId="{1B53C723-0D7F-4DE2-A40E-75F2BEDAAE2A}"/>
          </ac:picMkLst>
        </pc:picChg>
      </pc:sldChg>
      <pc:sldChg chg="addSp delSp modSp new mod modTransition modAnim modNotesTx">
        <pc:chgData name="One Skill" userId="8d49c830ac36a521" providerId="LiveId" clId="{108620F3-7C9B-4B7B-BDB5-71800E3BB158}" dt="2021-04-15T14:17:20.116" v="2798"/>
        <pc:sldMkLst>
          <pc:docMk/>
          <pc:sldMk cId="1310788459" sldId="356"/>
        </pc:sldMkLst>
        <pc:spChg chg="ord">
          <ac:chgData name="One Skill" userId="8d49c830ac36a521" providerId="LiveId" clId="{108620F3-7C9B-4B7B-BDB5-71800E3BB158}" dt="2021-04-13T19:05:12.328" v="2793" actId="166"/>
          <ac:spMkLst>
            <pc:docMk/>
            <pc:sldMk cId="1310788459" sldId="356"/>
            <ac:spMk id="2" creationId="{F7622E96-9D9A-4E0C-926A-EE65302789C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" creationId="{1776FD36-D52D-4BE3-9251-6F0FC6A6D94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" creationId="{6150AA63-8765-4F24-808A-76432640304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" creationId="{0E17227B-70C6-4FE2-8377-CD56C4A2C22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" creationId="{06C90759-B992-4576-A011-C64FCA6FAE0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" creationId="{8DDD0AA6-DF36-4875-90F5-2727DD999DB2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15" creationId="{44320B8B-4E2E-4EFA-BBB2-CDE04953C46C}"/>
          </ac:spMkLst>
        </pc:spChg>
        <pc:spChg chg="del mod">
          <ac:chgData name="One Skill" userId="8d49c830ac36a521" providerId="LiveId" clId="{108620F3-7C9B-4B7B-BDB5-71800E3BB158}" dt="2021-04-13T18:49:41.937" v="2595" actId="478"/>
          <ac:spMkLst>
            <pc:docMk/>
            <pc:sldMk cId="1310788459" sldId="356"/>
            <ac:spMk id="16" creationId="{BC83906A-69CC-436F-98C4-311561B09D27}"/>
          </ac:spMkLst>
        </pc:spChg>
        <pc:spChg chg="del mod">
          <ac:chgData name="One Skill" userId="8d49c830ac36a521" providerId="LiveId" clId="{108620F3-7C9B-4B7B-BDB5-71800E3BB158}" dt="2021-04-13T18:49:40.134" v="2594" actId="478"/>
          <ac:spMkLst>
            <pc:docMk/>
            <pc:sldMk cId="1310788459" sldId="356"/>
            <ac:spMk id="17" creationId="{17FDEFA4-1321-4CD8-95A7-8A73C4C5EE43}"/>
          </ac:spMkLst>
        </pc:spChg>
        <pc:spChg chg="del mod">
          <ac:chgData name="One Skill" userId="8d49c830ac36a521" providerId="LiveId" clId="{108620F3-7C9B-4B7B-BDB5-71800E3BB158}" dt="2021-04-13T18:49:46.679" v="2596" actId="478"/>
          <ac:spMkLst>
            <pc:docMk/>
            <pc:sldMk cId="1310788459" sldId="356"/>
            <ac:spMk id="18" creationId="{6514C16E-ED09-49CF-871D-B621406DB03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19" creationId="{4EE4CA3A-F46E-4CBA-9068-79B4EC111892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0" creationId="{A34C2179-9BF8-41E6-8518-D4E01A372A0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1" creationId="{0972A0AA-77A1-4ED0-80C5-1AA862ED7EE4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2" creationId="{3FEEC635-7F55-4BFD-AE38-287C417DEE49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3" creationId="{A5213CA9-8619-423B-AA0E-E0DF0293675F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4" creationId="{901740C4-8269-4B4B-BA2E-D03E6A568752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5" creationId="{8F83A7BF-8811-44B6-A103-251F82C77BF9}"/>
          </ac:spMkLst>
        </pc:spChg>
        <pc:spChg chg="add del mod topLvl">
          <ac:chgData name="One Skill" userId="8d49c830ac36a521" providerId="LiveId" clId="{108620F3-7C9B-4B7B-BDB5-71800E3BB158}" dt="2021-04-13T18:50:51.671" v="2746" actId="164"/>
          <ac:spMkLst>
            <pc:docMk/>
            <pc:sldMk cId="1310788459" sldId="356"/>
            <ac:spMk id="26" creationId="{9F47DB8E-0CCC-4A29-9393-C6F5C00C87ED}"/>
          </ac:spMkLst>
        </pc:spChg>
        <pc:spChg chg="add del mod topLvl">
          <ac:chgData name="One Skill" userId="8d49c830ac36a521" providerId="LiveId" clId="{108620F3-7C9B-4B7B-BDB5-71800E3BB158}" dt="2021-04-13T18:50:51.671" v="2746" actId="164"/>
          <ac:spMkLst>
            <pc:docMk/>
            <pc:sldMk cId="1310788459" sldId="356"/>
            <ac:spMk id="27" creationId="{25793760-32FC-47BF-A4F8-2CC4C314DF81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8" creationId="{18A8BEDF-17AE-4CFE-BD50-97A836410466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9" creationId="{3AEA8A5B-504F-484C-A079-8B45DADFE0DA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0" creationId="{14D64876-E2CF-4B62-8BD8-37213E02F88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1" creationId="{626867F8-9C43-4C5F-8BB5-182B35C447BE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2" creationId="{003BD743-16BC-4298-9B36-7A27AE733F4F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3" creationId="{C3BDA201-54A2-4ABD-B753-D3E24FCB86A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4" creationId="{4E44E390-BCCF-425B-9C20-06F731275AA7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5" creationId="{C94F0CDB-735F-4737-9F48-53AB553A89A3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6" creationId="{793E6D2E-45A3-4528-901F-422A7249109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7" creationId="{273DFDAD-B39F-49B8-A72D-FEA6C5298B94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8" creationId="{DCD30E71-C6F1-4E88-8606-1F3DEFF4673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9" creationId="{DBE5EA52-96DE-453F-A549-48BA126F3E49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0" creationId="{382F3DA2-0685-4824-B42F-5615C1A3941F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1" creationId="{6C088447-EF4B-46F6-8949-B13D9CF4097F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2" creationId="{79FD1F5E-D698-4E6A-B962-56EF33E6DA9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3" creationId="{EF577B83-1D53-479C-8648-831337DDDB9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4" creationId="{78BE78E3-13BD-4F56-A6DC-3EDB673DC92E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5" creationId="{B536219D-9D49-45A2-A477-828C417A4B6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6" creationId="{9EA2CC03-2382-404C-AE40-9B79324D555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7" creationId="{2FF6676F-7BE2-4253-B517-B1458B0F91E3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8" creationId="{3AE0070A-50C3-465A-8F7F-52A027C0F8B9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9" creationId="{0149AD3F-B93A-4EA6-92D9-BCD7D3872E0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50" creationId="{FB0D1F52-4252-4793-8EFB-FF0A6001A390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51" creationId="{5A919BD5-240E-41CA-9F49-B82BA7128E3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3" creationId="{2A5BF43C-1D17-461B-BE5C-882B8F890E3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4" creationId="{DC92774E-DECF-4BFF-8A7F-04D8014E26C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5" creationId="{C7375066-D3A8-49D1-B8D2-893EBA11D6F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6" creationId="{D7DC0E46-D077-4EDF-92F4-5831586FD4B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7" creationId="{31E8903E-EC85-4D73-88DF-616202BA19B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8" creationId="{515E36FF-F13D-4689-BD70-CBA64222E2B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9" creationId="{65873192-FB30-4CCA-849C-4EF26C0F12B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0" creationId="{188654B1-8EE5-4277-B9AA-0C65E61E4AB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1" creationId="{33332B8D-A77C-45B6-82CF-FC98BD516D9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2" creationId="{4A5E8172-11BE-4501-956B-C2EBDD2336B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3" creationId="{B4A6DE95-3B3F-4C67-8D1F-8CD32389927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5" creationId="{52F6AEAA-910F-430A-84E8-48E4AD6F359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6" creationId="{07A0FD9C-B5F2-4332-9605-E62BF8B8135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7" creationId="{E6D3F061-62BE-465B-A77F-B52CA183461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8" creationId="{1BC2C697-72F4-4097-910A-C54ED172144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9" creationId="{F6500DFE-8457-41A1-9C91-436C78E1B55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1" creationId="{D3F2301B-B0D8-411D-8409-5F8312BA7D4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2" creationId="{23BD425E-4472-4812-BBDD-483DF0E5A40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3" creationId="{FA4E9BC3-79CA-4731-BA37-6DBA77D0CC8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4" creationId="{70387131-B0B9-40C2-B732-9C49CB13057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5" creationId="{9644A983-851F-4961-A484-B69506CC9E6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6" creationId="{8DDCED9D-EAE2-459F-A200-F05A38E4AFB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7" creationId="{8A00E1D5-5518-4C37-BAB2-851A9C9DAA8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8" creationId="{3FA4CD59-5382-44D9-BE5E-A4A6C94F8B6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0" creationId="{E0ED4FD0-E0EE-4ABD-A0BD-7B18A5ED844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1" creationId="{555F6B7B-A7F1-4C23-9A37-20EFC292466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2" creationId="{ED40743B-32B9-43AA-806A-31EEDBE8B52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3" creationId="{F0EC960E-098D-4C8E-9D86-B56ED839A6B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4" creationId="{A83989C9-A7EF-48D9-8F00-1C8AF951E13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5" creationId="{870D2BC2-39B3-4B3E-9CEA-A2F3FDEC4E9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6" creationId="{D4497EBC-E986-4DCC-8553-B59514D1381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7" creationId="{E7A1D822-F81D-4E0F-A787-2667CB3C182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9" creationId="{3676058A-9E0C-4F77-A5FE-C8B6A1AF4BFE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0" creationId="{68F3A7ED-16F5-4DE2-AA17-10F44E811F0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1" creationId="{E9528092-E734-430B-9B8F-9FA303673A1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2" creationId="{43D39891-D9FE-4A84-8FD4-C789E05CF26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3" creationId="{61D459B1-537A-467B-9808-588A38A949D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4" creationId="{847C014D-FE8B-4C40-9372-29BD022B7BB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5" creationId="{40DD4BE5-2BC5-4815-9E6E-878D9577D25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6" creationId="{4F55F303-94DE-48A0-BE8D-2A9BB16D9CA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7" creationId="{7C637EEE-3D8B-4108-A964-311B41D4AF9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8" creationId="{E9AD6BAD-3368-465D-A91B-CA4C4299E41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9" creationId="{8180698B-CDBF-4DEB-9142-E84226F30C6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0" creationId="{E48EB1D3-AAA5-4268-B905-76A05964BB0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1" creationId="{6B337CC4-5C82-4EF9-A26F-782F435136B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2" creationId="{3DCD6748-7EE8-46D2-B2B7-9D32047BAF4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3" creationId="{508EB18E-120D-4FE3-91C3-81D6341CAA8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4" creationId="{08C2DF76-7DB2-47FF-971C-82449510AEF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5" creationId="{FFED0678-C141-4100-A128-DA9885C4BCA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6" creationId="{29DC4B73-AF6F-4DF8-A12F-4479CC035F5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7" creationId="{3172E7DE-EA51-41C9-B453-0C30FE3D085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8" creationId="{570C0D26-1EE3-4898-9A69-28CF09D0B5E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9" creationId="{35F8F296-8880-461C-AF94-0A1CE0D2B7E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0" creationId="{53AFE7A3-4CE3-47C1-8FAC-9DF77A7871E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1" creationId="{D09D2640-0615-4530-ACD6-2C25C5D1125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2" creationId="{B423EBDD-1874-456B-92BB-06CAAE13AE8E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3" creationId="{33D89076-72A6-43D2-B6DB-BA113528FF6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5" creationId="{EAAF690C-906E-411E-9602-A05299234F9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6" creationId="{5EC0FB81-A314-466D-A591-E9B3CB3ECED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7" creationId="{1A631A12-5325-477D-9F0B-D8997C48B4E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8" creationId="{82BF2543-12CC-4A91-A2EF-FDD5F000B26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9" creationId="{6BED34E2-D987-4861-97E8-1AB8552891A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0" creationId="{0E13A4BB-0E8B-4F9A-AC0C-1B86D58B5A6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1" creationId="{9E73700C-05B6-472D-9B94-5ABCF71FF59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2" creationId="{78303AEE-0C43-4B86-9D27-5E1D61E658F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3" creationId="{35FF4634-F0E3-45C6-93DB-7891F5970B5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4" creationId="{931AC73D-6482-42F2-8A2A-EE14E87A49E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5" creationId="{DC9B57E7-97AD-4DF0-A4DD-43CE02F4AA6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6" creationId="{3BAFBF8A-4B69-423A-8CF4-B41C92F6056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7" creationId="{11D5761E-730E-446B-9A7F-B5E351A98BB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8" creationId="{EDFF4576-5E15-4748-A288-7F1C7A4E44F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9" creationId="{A345FA0D-2866-493A-B319-8B72D6144FE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0" creationId="{F36AD70E-979F-4AB4-82B2-A315772F898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1" creationId="{AC5C07D0-C2EC-4930-894B-7A3675FDFC9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2" creationId="{7C848857-41B1-4CBC-8DBB-8D9B645B8FC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3" creationId="{952E4A32-611F-4E92-B93D-36A97F1BB31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4" creationId="{03EF8EE5-F047-4363-A96A-80076FCC97C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6" creationId="{F9D14246-B02C-4FC6-98A2-A773B98F2D9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7" creationId="{0912843E-D70D-4D40-BC58-B10DB8E4983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8" creationId="{9517975E-7097-46FD-A900-E6122CA59B0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9" creationId="{11F075F4-55C3-4D0B-A8D7-F6F9E349030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0" creationId="{43CAE184-90DB-44E6-B4CA-CA80D4DD206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1" creationId="{9F92A53C-EF0B-40AD-85F9-65C36F995E5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2" creationId="{48947602-BFAD-4ECC-B3FB-C77F62B2BFF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3" creationId="{AD890C9D-1A81-4CB9-8ADD-7AFA2F544B3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4" creationId="{1D66AC2D-1EF2-43E1-B076-72D8BDE3BA0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5" creationId="{DC8AD40F-AA13-44AB-BD8A-36E77852CBC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6" creationId="{31D94D53-2B81-4A35-A507-83DC608606F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7" creationId="{59769C3F-12B0-4994-A3AE-E266A010466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8" creationId="{918691AD-C08B-45C0-90CF-1493FA41C77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9" creationId="{5D0581AC-4FA2-4BE0-8291-86BF272811F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0" creationId="{B0CC3E48-192D-482A-B131-6343C453D17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1" creationId="{313DA72C-8399-4669-A771-25C99168E9A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2" creationId="{64AC2A91-225E-4B38-89AF-22532FA8EEB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3" creationId="{A15FEFE8-6A7C-4DD1-B536-4556D0ED69E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4" creationId="{8495C144-8642-43DE-B178-AD9B606EBF3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5" creationId="{B495B3A5-7AD3-478F-A121-55BD348A31A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6" creationId="{111872F4-8088-4B88-A2FD-6D666D847A9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7" creationId="{69F0D0AE-FF14-4897-B7BE-54E76F3FC34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8" creationId="{798E7141-4C52-4A8F-AA25-EDEA0411AEA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9" creationId="{69E0BA5A-2AFD-4921-A3F5-02F3EB8248E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60" creationId="{69EC7E18-D5B9-45B7-83D5-3D16CE6099C5}"/>
          </ac:spMkLst>
        </pc:spChg>
        <pc:spChg chg="mod">
          <ac:chgData name="One Skill" userId="8d49c830ac36a521" providerId="LiveId" clId="{108620F3-7C9B-4B7B-BDB5-71800E3BB158}" dt="2021-04-13T18:48:40.009" v="2589" actId="20577"/>
          <ac:spMkLst>
            <pc:docMk/>
            <pc:sldMk cId="1310788459" sldId="356"/>
            <ac:spMk id="162" creationId="{EB98F991-C8EC-4048-B1A1-2F8A10E3C424}"/>
          </ac:spMkLst>
        </pc:spChg>
        <pc:spChg chg="mod">
          <ac:chgData name="One Skill" userId="8d49c830ac36a521" providerId="LiveId" clId="{108620F3-7C9B-4B7B-BDB5-71800E3BB158}" dt="2021-04-13T18:47:57.718" v="2566"/>
          <ac:spMkLst>
            <pc:docMk/>
            <pc:sldMk cId="1310788459" sldId="356"/>
            <ac:spMk id="163" creationId="{B80AA636-834C-4B15-A954-673B769AD4E2}"/>
          </ac:spMkLst>
        </pc:spChg>
        <pc:spChg chg="mod">
          <ac:chgData name="One Skill" userId="8d49c830ac36a521" providerId="LiveId" clId="{108620F3-7C9B-4B7B-BDB5-71800E3BB158}" dt="2021-04-13T18:47:57.718" v="2566"/>
          <ac:spMkLst>
            <pc:docMk/>
            <pc:sldMk cId="1310788459" sldId="356"/>
            <ac:spMk id="164" creationId="{4CC4D768-C767-4237-856D-6D5C42E3782A}"/>
          </ac:spMkLst>
        </pc:spChg>
        <pc:spChg chg="add del mod">
          <ac:chgData name="One Skill" userId="8d49c830ac36a521" providerId="LiveId" clId="{108620F3-7C9B-4B7B-BDB5-71800E3BB158}" dt="2021-04-13T18:50:18.428" v="2603"/>
          <ac:spMkLst>
            <pc:docMk/>
            <pc:sldMk cId="1310788459" sldId="356"/>
            <ac:spMk id="165" creationId="{E4A30215-0957-4415-82E0-4FEEABAFD6E1}"/>
          </ac:spMkLst>
        </pc:spChg>
        <pc:spChg chg="add del mod">
          <ac:chgData name="One Skill" userId="8d49c830ac36a521" providerId="LiveId" clId="{108620F3-7C9B-4B7B-BDB5-71800E3BB158}" dt="2021-04-13T18:50:18.428" v="2603"/>
          <ac:spMkLst>
            <pc:docMk/>
            <pc:sldMk cId="1310788459" sldId="356"/>
            <ac:spMk id="166" creationId="{7AB8A871-9919-43EF-916B-73E3995E15D7}"/>
          </ac:spMkLst>
        </pc:spChg>
        <pc:grpChg chg="del mod">
          <ac:chgData name="One Skill" userId="8d49c830ac36a521" providerId="LiveId" clId="{108620F3-7C9B-4B7B-BDB5-71800E3BB158}" dt="2021-04-13T18:48:58.244" v="2591" actId="165"/>
          <ac:grpSpMkLst>
            <pc:docMk/>
            <pc:sldMk cId="1310788459" sldId="356"/>
            <ac:grpSpMk id="6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7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10" creationId="{A8A6B6E4-6311-404A-9BE7-97E29710EF4C}"/>
          </ac:grpSpMkLst>
        </pc:grpChg>
        <pc:grpChg chg="del mod topLvl">
          <ac:chgData name="One Skill" userId="8d49c830ac36a521" providerId="LiveId" clId="{108620F3-7C9B-4B7B-BDB5-71800E3BB158}" dt="2021-04-13T18:50:27.622" v="2607" actId="165"/>
          <ac:grpSpMkLst>
            <pc:docMk/>
            <pc:sldMk cId="1310788459" sldId="356"/>
            <ac:grpSpMk id="14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52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64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70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79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48:58.244" v="2591" actId="165"/>
          <ac:grpSpMkLst>
            <pc:docMk/>
            <pc:sldMk cId="1310788459" sldId="356"/>
            <ac:grpSpMk id="88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48:58.244" v="2591" actId="165"/>
          <ac:grpSpMkLst>
            <pc:docMk/>
            <pc:sldMk cId="1310788459" sldId="356"/>
            <ac:grpSpMk id="114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03.983" v="2750" actId="1076"/>
          <ac:grpSpMkLst>
            <pc:docMk/>
            <pc:sldMk cId="1310788459" sldId="356"/>
            <ac:grpSpMk id="135" creationId="{A8A6B6E4-6311-404A-9BE7-97E29710EF4C}"/>
          </ac:grpSpMkLst>
        </pc:grpChg>
        <pc:grpChg chg="add mod">
          <ac:chgData name="One Skill" userId="8d49c830ac36a521" providerId="LiveId" clId="{108620F3-7C9B-4B7B-BDB5-71800E3BB158}" dt="2021-04-13T18:47:57.718" v="2566"/>
          <ac:grpSpMkLst>
            <pc:docMk/>
            <pc:sldMk cId="1310788459" sldId="356"/>
            <ac:grpSpMk id="161" creationId="{8654AD89-8DBD-4228-884F-47401CC92346}"/>
          </ac:grpSpMkLst>
        </pc:grpChg>
        <pc:grpChg chg="add mod">
          <ac:chgData name="One Skill" userId="8d49c830ac36a521" providerId="LiveId" clId="{108620F3-7C9B-4B7B-BDB5-71800E3BB158}" dt="2021-04-13T18:51:25.255" v="2754" actId="1076"/>
          <ac:grpSpMkLst>
            <pc:docMk/>
            <pc:sldMk cId="1310788459" sldId="356"/>
            <ac:grpSpMk id="167" creationId="{C753DF68-56AF-46CB-B694-A5AA00F0B097}"/>
          </ac:grpSpMkLst>
        </pc:grpChg>
        <pc:grpChg chg="add mod ord">
          <ac:chgData name="One Skill" userId="8d49c830ac36a521" providerId="LiveId" clId="{108620F3-7C9B-4B7B-BDB5-71800E3BB158}" dt="2021-04-13T18:51:22.699" v="2752" actId="167"/>
          <ac:grpSpMkLst>
            <pc:docMk/>
            <pc:sldMk cId="1310788459" sldId="356"/>
            <ac:grpSpMk id="168" creationId="{B139917A-D582-4CBE-B689-0B4EDEEB2B86}"/>
          </ac:grpSpMkLst>
        </pc:grpChg>
        <pc:picChg chg="add del mod">
          <ac:chgData name="One Skill" userId="8d49c830ac36a521" providerId="LiveId" clId="{108620F3-7C9B-4B7B-BDB5-71800E3BB158}" dt="2021-04-13T18:47:32.877" v="2561" actId="27803"/>
          <ac:picMkLst>
            <pc:docMk/>
            <pc:sldMk cId="1310788459" sldId="356"/>
            <ac:picMk id="5" creationId="{A8A6B6E4-6311-404A-9BE7-97E29710EF4C}"/>
          </ac:picMkLst>
        </pc:picChg>
      </pc:sldChg>
      <pc:sldChg chg="addSp delSp modSp new del mod delAnim modAnim">
        <pc:chgData name="One Skill" userId="8d49c830ac36a521" providerId="LiveId" clId="{108620F3-7C9B-4B7B-BDB5-71800E3BB158}" dt="2021-04-15T15:22:58.704" v="3488" actId="47"/>
        <pc:sldMkLst>
          <pc:docMk/>
          <pc:sldMk cId="462504928" sldId="357"/>
        </pc:sldMkLst>
        <pc:spChg chg="mod modVis">
          <ac:chgData name="One Skill" userId="8d49c830ac36a521" providerId="LiveId" clId="{108620F3-7C9B-4B7B-BDB5-71800E3BB158}" dt="2021-04-15T15:11:05.739" v="3327" actId="33935"/>
          <ac:spMkLst>
            <pc:docMk/>
            <pc:sldMk cId="462504928" sldId="357"/>
            <ac:spMk id="2" creationId="{AE773242-A6E8-48A5-9797-CAA998C2DC85}"/>
          </ac:spMkLst>
        </pc:spChg>
        <pc:spChg chg="mod modVis">
          <ac:chgData name="One Skill" userId="8d49c830ac36a521" providerId="LiveId" clId="{108620F3-7C9B-4B7B-BDB5-71800E3BB158}" dt="2021-04-15T15:11:05.739" v="3327" actId="33935"/>
          <ac:spMkLst>
            <pc:docMk/>
            <pc:sldMk cId="462504928" sldId="357"/>
            <ac:spMk id="3" creationId="{8EDB37EC-F3E4-4563-B391-B8F7B721A653}"/>
          </ac:spMkLst>
        </pc:spChg>
        <pc:spChg chg="mod">
          <ac:chgData name="One Skill" userId="8d49c830ac36a521" providerId="LiveId" clId="{108620F3-7C9B-4B7B-BDB5-71800E3BB158}" dt="2021-04-15T14:49:10.192" v="2850"/>
          <ac:spMkLst>
            <pc:docMk/>
            <pc:sldMk cId="462504928" sldId="357"/>
            <ac:spMk id="5" creationId="{2EEAE7D5-0AAA-4954-9481-8F97AF66C517}"/>
          </ac:spMkLst>
        </pc:spChg>
        <pc:spChg chg="mod">
          <ac:chgData name="One Skill" userId="8d49c830ac36a521" providerId="LiveId" clId="{108620F3-7C9B-4B7B-BDB5-71800E3BB158}" dt="2021-04-15T14:49:10.192" v="2850"/>
          <ac:spMkLst>
            <pc:docMk/>
            <pc:sldMk cId="462504928" sldId="357"/>
            <ac:spMk id="6" creationId="{4A0CEED7-4736-4A9B-8A0A-3F5DBA17E60B}"/>
          </ac:spMkLst>
        </pc:spChg>
        <pc:spChg chg="mod">
          <ac:chgData name="One Skill" userId="8d49c830ac36a521" providerId="LiveId" clId="{108620F3-7C9B-4B7B-BDB5-71800E3BB158}" dt="2021-04-15T14:49:10.192" v="2850"/>
          <ac:spMkLst>
            <pc:docMk/>
            <pc:sldMk cId="462504928" sldId="357"/>
            <ac:spMk id="7" creationId="{62A3F78B-0CC0-42C3-8105-D54170B3C14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2" creationId="{7C1B18CA-7C8B-4E26-A2B6-0A83EE3BC99C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3" creationId="{583B653E-CDD0-42FA-87BD-681224AE597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5" creationId="{FE1025A3-BD63-4861-ACD4-D510D4F22859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6" creationId="{202E0280-F328-4AA7-B83F-966E3EF6FDB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8" creationId="{26D0C808-F408-48FE-909F-7F3B626F738C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9" creationId="{0E519A0F-938D-4E17-9CD3-1ED8622B77C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0" creationId="{62B22B6B-BBB0-4B5E-9914-E7F65A455988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1" creationId="{4166F631-9B8C-4BBB-803A-3B7708A31A8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2" creationId="{82372084-E991-41E1-9EB6-0AA7265F2E2E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3" creationId="{91DF2F0C-97EF-4B72-8923-F232F8BEC54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4" creationId="{A633CBFB-6938-4E7D-88A0-C583881EFCB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5" creationId="{45BB7D31-B770-44A9-89E5-CB07C38F71D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6" creationId="{EC3E09DA-64EB-4090-B74C-9C83D6C16A99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7" creationId="{B2262551-2EF8-48C6-ADF4-9C00BAED8E3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9" creationId="{41B3859F-60A7-430C-B840-59BDC6DC8B4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0" creationId="{5DBD3D34-6B95-4B1D-A87A-CDB428DE98F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1" creationId="{6727A117-280E-4337-9406-AC4DDFE84C0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2" creationId="{272A47F6-42A7-4D9E-A4DA-6EEC0E4436F8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3" creationId="{095EF9B2-57D1-4527-B352-AC4D87D5889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5" creationId="{0E5867D8-F8AF-4A2B-8E15-53C37C8357BA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6" creationId="{B6122E54-DA0B-48C1-BD5C-ECB81EE3A75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7" creationId="{2878D742-DF1B-4AE8-A327-B0E69351A833}"/>
          </ac:spMkLst>
        </pc:spChg>
        <pc:spChg chg="del mod topLvl">
          <ac:chgData name="One Skill" userId="8d49c830ac36a521" providerId="LiveId" clId="{108620F3-7C9B-4B7B-BDB5-71800E3BB158}" dt="2021-04-15T14:56:30.729" v="2880" actId="478"/>
          <ac:spMkLst>
            <pc:docMk/>
            <pc:sldMk cId="462504928" sldId="357"/>
            <ac:spMk id="38" creationId="{31E801A2-8F4A-47E5-BB3D-36A7E21EDFFA}"/>
          </ac:spMkLst>
        </pc:spChg>
        <pc:spChg chg="del mod topLvl">
          <ac:chgData name="One Skill" userId="8d49c830ac36a521" providerId="LiveId" clId="{108620F3-7C9B-4B7B-BDB5-71800E3BB158}" dt="2021-04-15T14:56:30.729" v="2880" actId="478"/>
          <ac:spMkLst>
            <pc:docMk/>
            <pc:sldMk cId="462504928" sldId="357"/>
            <ac:spMk id="39" creationId="{E26548A5-A15F-4A8F-94A4-D35CF720F1D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1" creationId="{AD3D2734-3086-497B-99BE-6188579E4C2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2" creationId="{58DDD6B9-ADE6-4255-90CA-F0C6727CC16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4" creationId="{20C6C89F-717C-41B0-8FE3-0BB9709B9DE3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5" creationId="{4426712D-7782-4B11-B61C-C52FA5810DC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6" creationId="{05B78A0D-6CDF-473F-B539-253340A53628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7" creationId="{08347AEF-6E2B-48CC-B2BA-BB75EF1E9F2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8" creationId="{8D53F5A8-FEEF-4BDB-BF8F-179052A5E10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9" creationId="{6BC123E6-A474-4F4D-8546-C7EE61FFC7B9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0" creationId="{726B936C-C597-4B7E-93C1-4368DDCD14DE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1" creationId="{D51151C3-00E0-4AA4-ACB2-EE857545D36A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2" creationId="{7D0480B3-4978-43E9-95E1-9142E545CD89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3" creationId="{6CE29659-C65B-4458-8791-7A4954CE19DC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4" creationId="{AB158B8A-294A-4C41-BA49-E4C42E627C1E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5" creationId="{3F4222B0-4808-4D2A-8A95-9BF11EE8542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7" creationId="{7CF23275-5215-4CC9-84C7-E0B5B4E5549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8" creationId="{DB4A073E-916F-4465-A64E-DC50C088763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9" creationId="{B74149B1-3F43-4CAC-95AC-D01EDA14A64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0" creationId="{C9F440C5-4E54-44D3-AD09-502C11F3E6F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1" creationId="{4E0656AE-6FDE-4A5D-AE2B-B8659700E07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2" creationId="{50FD2B00-7C66-4CC9-BB46-2519BBAA63C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3" creationId="{2B975035-23AB-4C05-B49E-E8CA358ED9CA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4" creationId="{BD19690F-D3A7-47F4-8206-5102BDD53ED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6" creationId="{BFE0B3BB-A213-49B8-9F91-72BFAC23CB3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7" creationId="{EC24E7D9-16D7-4343-B78F-BDA75D12074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8" creationId="{BB17B91E-C5CE-4684-9338-79328D240EC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9" creationId="{0D914ABD-6156-4F1F-B329-8704275B559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1" creationId="{ADBD831B-4D04-4626-8DAD-32BCC01235F6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2" creationId="{CD976AF3-5C06-4C06-9A71-633E268716E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3" creationId="{A2E23724-E9F2-4861-8F05-F43EBBD3E62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4" creationId="{DEBDB6A1-558A-4040-B1B1-160C5E5C150C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5" creationId="{4EDC4B2B-9C94-4905-96F8-E6FD5CCEDDF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6" creationId="{A09AC6A3-8B2B-43EC-BF6F-021AC2BF488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7" creationId="{BF02BCD3-CA67-4D1C-ACCA-6E64FE7156A6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8" creationId="{E3D01B56-FBCA-498D-94F1-D7B0C11653EE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0" creationId="{A838E7F1-CE45-4247-9C34-77ED1475747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1" creationId="{5B661D00-A1B7-4565-BE37-2FD56F31977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2" creationId="{11597619-B406-441A-A298-3F1C945CF0B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3" creationId="{427C97C9-F72B-4689-B30A-9F47D4DBB18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4" creationId="{C9CF6455-C2AB-4EC2-B424-BB9A5EFD6C6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5" creationId="{F2DE24A1-63BB-408A-AC8C-F34331202CE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6" creationId="{34FEA580-0888-42CA-841A-38682FE0F368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7" creationId="{9CFF94AF-14C3-4E9A-BD35-5CA1A02CC76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8" creationId="{09E9E0DA-6A68-4461-9C91-982ED50370D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9" creationId="{919C0565-FA09-446B-9E62-647CAB3B411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0" creationId="{DF92F872-B1A9-4407-BF14-8A6CFD236E6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2" creationId="{8AE8E80D-D409-4AEB-BF4E-9FC556B2E77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3" creationId="{0D1B2D0D-FEFE-4402-A74A-62A0FD37B62A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4" creationId="{776E8EA8-F404-4544-8B06-A6806933C47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5" creationId="{0AEECBBB-3B54-4A11-BAEF-3D3A1039000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6" creationId="{E4708759-7701-4A02-AE0F-C1A125BCDFD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7" creationId="{7F0BC136-156F-4FDA-AFE5-214B87E8B9B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8" creationId="{0B1B50DF-3058-4CBB-81E3-A53A1C693B4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9" creationId="{7B96C445-8F44-46BD-AB85-E0ADCFA2BFD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1" creationId="{8DE95C0A-B513-45E4-97B9-1347580EF87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2" creationId="{C4A59424-2DD2-439F-8FFB-135425AAF903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3" creationId="{2B3CAB1B-D926-4105-B21E-B4A2D410C896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4" creationId="{B582F636-C039-4493-A955-663B7C0C6B4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5" creationId="{54B17EB1-9FF5-4C67-B332-FD3261D3A03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6" creationId="{BDB53AF0-B0A6-437C-8E0F-4C7F0B5B439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7" creationId="{4024288A-857D-45B8-A146-E2B2410B329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8" creationId="{A08E1CD1-3CBF-4D35-8229-D1EF9402BF96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9" creationId="{E9B39BA0-0E1D-480F-AE2D-BCDC34E9C6ED}"/>
          </ac:spMkLst>
        </pc:spChg>
        <pc:spChg chg="mod">
          <ac:chgData name="One Skill" userId="8d49c830ac36a521" providerId="LiveId" clId="{108620F3-7C9B-4B7B-BDB5-71800E3BB158}" dt="2021-04-15T14:56:47.194" v="2882"/>
          <ac:spMkLst>
            <pc:docMk/>
            <pc:sldMk cId="462504928" sldId="357"/>
            <ac:spMk id="111" creationId="{8A2343A5-1998-4F2B-9A86-B1B0119C2A5E}"/>
          </ac:spMkLst>
        </pc:spChg>
        <pc:spChg chg="mod">
          <ac:chgData name="One Skill" userId="8d49c830ac36a521" providerId="LiveId" clId="{108620F3-7C9B-4B7B-BDB5-71800E3BB158}" dt="2021-04-15T14:56:47.194" v="2882"/>
          <ac:spMkLst>
            <pc:docMk/>
            <pc:sldMk cId="462504928" sldId="357"/>
            <ac:spMk id="112" creationId="{42D12E70-3443-4640-96B4-B9C9F273E7A4}"/>
          </ac:spMkLst>
        </pc:spChg>
        <pc:spChg chg="mod">
          <ac:chgData name="One Skill" userId="8d49c830ac36a521" providerId="LiveId" clId="{108620F3-7C9B-4B7B-BDB5-71800E3BB158}" dt="2021-04-15T14:56:47.194" v="2882"/>
          <ac:spMkLst>
            <pc:docMk/>
            <pc:sldMk cId="462504928" sldId="357"/>
            <ac:spMk id="113" creationId="{4FB9B687-BF78-4BAF-B25F-30B39C4BAFD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17" creationId="{24840767-2981-4520-AA0D-7A0431898CA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19" creationId="{1B5CAB31-9A57-4245-99F5-CCEAE221C18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0" creationId="{47D906CB-E321-4628-BCFE-7D9C1D801D7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1" creationId="{46D4F8D4-51B0-4CDA-80CB-5B658A0410C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2" creationId="{C9E16C9D-AA8E-4540-92D5-9B3D698C86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3" creationId="{AD4CF6C7-EB12-4F91-832A-8081FDA1073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6" creationId="{316DF3A4-D330-47EF-96DE-3DCE9E0860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7" creationId="{035D10F1-11CF-4F54-B429-7A43C7FA1B2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8" creationId="{7729B18E-E754-4729-95C3-55F4FD08F4D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9" creationId="{A8198FB0-A917-437E-8142-87ED72C3146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1" creationId="{E657CBD6-CA41-4460-B93D-23F75BA729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2" creationId="{0A2005EE-9ADF-46FB-A981-1683CE0550D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3" creationId="{6A2DACCD-1306-4019-B2C1-2B33D091308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4" creationId="{3069FC13-840F-41DE-810B-2D401741F80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5" creationId="{F4DECBC4-F578-4030-8861-534BBA9C7CF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6" creationId="{246063BB-C39C-43DA-B6FD-EA61A310C7F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7" creationId="{6564AC9E-B7A1-4CA9-A896-6EEABB4A2A8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9" creationId="{809F2539-C40D-4D8D-8FBF-D43CE5CFBA9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0" creationId="{C55E21DA-0656-4E4C-8072-42BA85907AC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1" creationId="{60354994-AFBB-4738-BAE3-2B7D02BAC9F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2" creationId="{AA52351E-35E3-4F69-8035-5CE469CDB75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3" creationId="{64926670-0761-4973-AC2E-ECDBCFB7356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4" creationId="{E6B9F914-4009-47BC-AF36-7BEE5499EE3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5" creationId="{CF47EBFD-6656-43BF-A828-7D5E2F025AF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6" creationId="{DCAF241A-7A40-4FFC-8608-8AFE76D8974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7" creationId="{DA676CFF-2A15-4657-93EE-9BBF67CDF87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8" creationId="{E929ACC5-8FFC-4A29-997A-308E31513D6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1" creationId="{E00BD6B0-1DF8-441A-91CC-D80D771C89E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2" creationId="{EFA3EA73-D697-4F32-8AB9-3FBB47B81E8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4" creationId="{938C0D31-4652-4E7F-83AD-66765998564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5" creationId="{F3A42F87-82D7-4940-B65A-14ADD8F0322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7" creationId="{07D991F3-3AE6-40C4-8DD3-487ABAD7CCD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8" creationId="{5384DEB4-730B-497B-8E40-FA627BCC27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9" creationId="{D36ADC16-7FAB-4958-94FF-77AA24BBCAA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0" creationId="{7AA97996-51A7-4F95-88AB-24DE3B7DA6B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1" creationId="{6B46D6CD-4958-4C93-9071-B636009C412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2" creationId="{15BFF4F5-7CFC-491F-BE2A-EFFBF370968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3" creationId="{F6C80F92-69B5-419E-98E0-54519CDA1D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4" creationId="{71F1DDA0-1747-4AC6-8895-39778D4691E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5" creationId="{D76C4FCD-52D6-45A2-9EBA-4689B09FAD9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6" creationId="{3C0F6F94-DB2F-4165-9F8F-8B4F77FB28D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7" creationId="{6BBC61FB-77B3-4A87-A685-E2B1946BC5B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8" creationId="{14E7F985-3FF1-4921-B54E-BB1F2D55C1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9" creationId="{3A021143-9CBC-4513-8797-BF17478AA2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0" creationId="{338F5523-DE1F-4532-9B8A-BD10116E932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1" creationId="{9DCC63F0-EEF0-44B9-BC7E-15DB33F02F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2" creationId="{E85158C1-5CD7-4D3E-92D6-E00595C151F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3" creationId="{1C969379-5FC7-40DF-9B29-5905DEDF06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4" creationId="{077A2C70-AF17-4B18-8E80-5660238326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5" creationId="{5B9B2CE2-5CAC-45ED-AA40-8C45AC1D831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6" creationId="{0AF7A22B-7D95-43F0-A06A-6900487C2D3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7" creationId="{FEAF1751-63D2-4788-B911-B98E5893B9A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8" creationId="{E695BA5A-D595-488A-B776-8CD17EA062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9" creationId="{AC423540-5F3B-453F-8952-2C158B62A76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0" creationId="{30415150-8505-4C5C-8D79-3F4D5B8439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1" creationId="{8EBD5A1D-165E-4F8F-A488-603AE3CAC09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3" creationId="{E6E66BE3-A993-4BA7-9EF2-4C51A11FE0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4" creationId="{44AEE95A-1C00-420A-97B6-8DB9CDD989C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5" creationId="{85836551-A279-4078-A52E-31D87224D34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6" creationId="{D5EDAB87-FAF8-4425-8E95-3298D2529DD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7" creationId="{26CB70AF-9086-4A44-B9C0-6942F7B121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8" creationId="{E6FF69E0-5E9B-4453-871F-368EA88D63A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9" creationId="{D62E7CA7-DA1D-4DC3-8866-5E6AE08B3C9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0" creationId="{EF27C42E-05C4-4909-8F80-53C66E5138F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1" creationId="{604C9222-30A7-4703-AC39-DA374D1101F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2" creationId="{D455EA28-5255-4D50-B9A9-6C52E8C761D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3" creationId="{590766C1-A617-4FA7-B8CA-33FEDCC054E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4" creationId="{692726D0-A277-499A-99E4-EB209CE0FC6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5" creationId="{4C143A15-8C67-47ED-9577-C7D600B3E96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6" creationId="{343B822E-B729-49B5-8FA2-BD8DF48851B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7" creationId="{E11278AE-3AAD-4AA0-A264-D053258ADD1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8" creationId="{0F40E524-78A9-474A-A387-589DA3315E2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9" creationId="{9855D8D2-1C1F-4EA1-9609-3F5303B682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0" creationId="{86F40181-558D-40FF-BAC0-2AFCA949B4D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1" creationId="{BAEA2247-2686-4282-9202-7A0EDE7B5BE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2" creationId="{27DF1ED2-3BE8-467F-96EE-D6B6007E55F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3" creationId="{EC5BE6D4-293C-4B83-B1D1-E6BDF02CC8D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5" creationId="{958F8D3E-4059-4793-99FE-EFA6DC4282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6" creationId="{F8A81F20-5AF1-4B52-87CE-AF4208C227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7" creationId="{ED236A93-C240-4D93-BB5D-BF7C2F6FCF3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8" creationId="{89D6C3A0-0676-4C90-B244-5AE9362E3F5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9" creationId="{389CB019-CAE5-4A98-A52F-47E82E22641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0" creationId="{0D8C41C2-C71E-4BC6-B783-EECE0B95EBA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1" creationId="{0BCD0CE5-1FED-4285-B054-CEF876D2512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2" creationId="{D8B8CFD4-1AB7-4BF2-8529-B9406C9AADB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3" creationId="{61ED66E7-2DD6-473D-84B5-41ECA6E4015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4" creationId="{EDD98E05-1B85-42A1-875A-D3D49E26DB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5" creationId="{8751506F-7125-4613-A5FC-FB62F570591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6" creationId="{461CC9D0-C1E1-41DD-8238-3EFE697AFF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7" creationId="{84747AB4-F4BA-4A19-BD69-1E9E5018C76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8" creationId="{B1055292-6AC3-462C-B09E-F21EEA88155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9" creationId="{70E6834C-E396-4D5E-8627-099F2DEC579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0" creationId="{1004CF7D-B89F-4E96-B6A3-426330E6869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1" creationId="{3116F125-4414-466C-B555-FC940981188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2" creationId="{EFFC2594-4A13-4451-B32D-DED2F18AF6B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3" creationId="{62BC6F31-3922-4186-B769-BB25A8150A0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4" creationId="{8E9C3CC4-06EA-4090-956A-725FAA28B60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5" creationId="{9B0A803C-5AF4-4901-B282-0C972E882D4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6" creationId="{4D71354A-CB77-4802-83D5-DA3FE9CEADC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7" creationId="{CD2831CE-B79D-4320-B954-83253EE1A7A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8" creationId="{5CF9D58E-2313-41B9-B6C4-F64FD8B9271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0" creationId="{C97FF094-DD59-49E3-9621-387DD8DDC18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1" creationId="{C3CE3F80-90FF-4865-8FD1-286F38DB97E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2" creationId="{14B188F8-984E-4668-8341-EF74E0DD0CF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3" creationId="{B43444E7-DC74-4737-9B66-2A7B3D5221F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4" creationId="{B2EC159A-DBB4-4943-84DB-2B0C46F0093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5" creationId="{1FE57B0F-427F-4100-B81E-0BAF2FF380A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6" creationId="{D8D7D4A1-E5F5-4B2A-9473-32405CAF188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7" creationId="{2275860D-B0BB-4D6F-9116-706C4379F6A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8" creationId="{A8DB0E43-692E-4EF5-BA6E-DC2840DFFC1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9" creationId="{9F2415E1-8B30-4F2B-8C71-20767701288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0" creationId="{F6A45495-4D93-4615-9F96-AF688122A98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1" creationId="{A4750D73-BFFA-4F92-AE34-B536D286A4B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2" creationId="{E3C5DE54-D736-4EFF-9238-BBC0D15A5F2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4" creationId="{BFC9E502-4CAD-46C8-9CCE-AA54C10944D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5" creationId="{2719A886-C2BF-4CD6-868C-55C0EDC5B48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6" creationId="{94F1438D-2899-4F23-8760-0B6C7B25F2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7" creationId="{4905340C-FDA8-4DCC-8DCF-1A0AC19AE50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8" creationId="{D3FBF57E-0ECC-4C89-8849-0C1E28C3CE2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9" creationId="{739459A6-52DA-4C7D-BB2F-2CCE18EA842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0" creationId="{93DE7889-1EB6-4AEB-A00B-8EC3C9622F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1" creationId="{F30F2B87-158D-47E5-88BA-4DCAAE9062F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2" creationId="{1731B41A-AFA9-46A5-82F5-793624B923A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4" creationId="{FD945266-6F22-4FA2-8177-420D4F031D9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5" creationId="{E5FD3787-2505-4083-B714-6FA357A156E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6" creationId="{C580C0F0-0EBC-4BD9-9987-071FDAB63D0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7" creationId="{55BC2624-DBB0-44B1-9FF8-50E748E7C22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8" creationId="{2DD181F3-9674-4892-BB39-2D250061C8F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9" creationId="{F0F06F40-CF45-47E6-B865-7919D9FD3DD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0" creationId="{B81A8356-EDE8-4F32-9D54-79792DA2804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2" creationId="{EDFC510D-02C8-4086-9AA8-FFDECFDF77D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3" creationId="{8432540B-CC30-4815-B2B2-0E9AC5CAC39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4" creationId="{55051782-88A1-49BF-971F-217430AF479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5" creationId="{96F9217A-3326-4B3A-B1C0-F2DB83F5FCA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6" creationId="{213339E6-AB13-4F36-B75E-A9F9963FA5C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7" creationId="{C3951C21-9751-4F19-B195-E436052F2F5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8" creationId="{E0CC04C3-3C49-4550-88C8-3BF977051A8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9" creationId="{C87342F0-2BE9-4ADB-AD7C-4475E5E4AE8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0" creationId="{D3C3CC73-96E1-4A22-A231-269DCCF29B2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1" creationId="{F0CC71CD-D9E5-48C5-BDA1-8D1C3D10195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2" creationId="{082E55AE-9F15-423F-AD12-3A90C9B528E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3" creationId="{FE2D1D19-D054-47DC-B513-70D024A9BE3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4" creationId="{A3050403-1542-4F70-8AC7-0B76F53E26F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5" creationId="{85675A96-9611-4691-9931-CA05D156BC5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6" creationId="{3C0161C6-155C-4A0B-89F8-171221811E1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7" creationId="{B4E51D5D-640F-4D0B-8922-1F46A848DB7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8" creationId="{52F55957-0CCC-4049-AAEE-CBF47555326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9" creationId="{00FFDBE0-9CE6-4E36-8718-56DD4FB8ABE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0" creationId="{28BBA598-F5EF-4C8E-AF27-7C04F6BCC38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1" creationId="{F6A5F0E6-3DB9-4E3E-ACBE-B05A455DC54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2" creationId="{2221A095-1F2F-44FF-B661-006C88D3A1F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4" creationId="{67778289-B15C-4933-8379-748D464CA50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5" creationId="{DAE6A46D-5738-4580-A44B-3456FFD7FA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6" creationId="{5D1E7A8B-327B-4E8F-A1E8-30045DA14E5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7" creationId="{73C6BA9A-0960-41A0-ADFB-FDFB94EB6E5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8" creationId="{DD90EB6E-B605-4AC5-8E89-2CD7220585F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9" creationId="{D7CA1CD2-A73F-451E-89BE-414A968A038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0" creationId="{E57DE712-C7BA-414E-8BDE-B663ACAAA9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1" creationId="{63FDC101-561B-4414-B09C-B53CD673E32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2" creationId="{D3F24721-3810-4CC8-86FF-C9060958228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3" creationId="{0D19E470-CE67-401C-BCB5-82452C067FD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4" creationId="{7BE41A43-C1A0-4A23-AB93-F8BECD01E7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5" creationId="{BF72E090-C576-4CF9-A2FD-8DA72BCCF89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6" creationId="{81869E35-4D7D-4F4E-8EA3-B36D3579DC7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7" creationId="{A67F62FF-58BD-4A6F-8F91-FB530B346FB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8" creationId="{3D8AFF8C-E49E-45CB-91B5-09481C95D7E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9" creationId="{F80D9D24-7A8E-44EB-ACB3-7EB0C92D171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0" creationId="{5E41818C-F2AD-40C2-850E-CA133084583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1" creationId="{6E8FA39F-2705-4B9B-9288-104976632FC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2" creationId="{ECA36B50-5377-4F59-A28E-96B0C110DDD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3" creationId="{8DE6F0EB-1A43-4AB9-9676-775C5C42550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4" creationId="{939BC8AD-A69D-43D4-B212-48DB8E413B7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5" creationId="{0F14889C-7508-4107-B9C1-1BFDB1C16EE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6" creationId="{AEA94C7B-7B0B-4CCC-BA09-9E65888E763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9" creationId="{E7475989-C072-46B6-9712-D1026D62C5B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0" creationId="{BDE4C714-931D-4B5F-9DB6-1F9FB34B605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1" creationId="{588384A8-C074-4052-AF1B-1D38DAD39A1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2" creationId="{38AE8620-C10B-4015-8F86-B4D7BA89A07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3" creationId="{5309ED03-4DD1-4846-BBAA-D660358B21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4" creationId="{B7A04AE4-3153-4E2E-9B50-65EBDB29437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5" creationId="{8C7417C1-3491-4906-AD15-5FF22564720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7" creationId="{50B25ABC-139D-4944-B436-A61EAD3F29F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8" creationId="{C8C1EBE1-8C39-4F80-9A26-6F01484D69B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9" creationId="{B2FDC05B-1B61-455C-AB43-FE6654A8428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0" creationId="{2C84CF5B-AB0F-4A24-A122-A9388B5EA39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1" creationId="{D43C0610-FA88-47EE-A779-FB4C53E5656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2" creationId="{A3E35E20-F40D-4A11-BF9E-E3BECF6600C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3" creationId="{BA2E036D-2C08-4959-8069-0048E5FFA24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6" creationId="{3A837B38-5561-44C2-B180-9CC8A35EF98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7" creationId="{29C69A01-3BDB-4E17-BA59-8AC3DE743C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8" creationId="{133027F6-37E0-4C96-BE84-B12FE621B68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9" creationId="{114EFED3-A8E3-48CB-8B99-DCAD106B922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0" creationId="{DE1354AE-C436-442A-B2EE-7582E78467E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1" creationId="{A9073F38-90B7-46B9-9B3D-05D2702B282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2" creationId="{C57BDC26-3595-499F-86FF-A300F7E04B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3" creationId="{483635D1-B9D2-49D8-B24E-79D7D17F48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4" creationId="{B5C66927-686E-480B-B7F6-29D131CCC6C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5" creationId="{107F937A-58BF-4EAE-B3F4-F14AC5BD5DB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6" creationId="{8C91C065-CA24-4098-9CB6-30FE36C39D6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7" creationId="{7B21D5FF-FBE5-4520-A9BD-4A610E6D921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9" creationId="{A554BA98-E04E-4133-9A9B-ADAF2F9CB10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0" creationId="{FE177E33-47E8-4E2E-8D44-BDD911DBE61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1" creationId="{F03D66E3-1CDA-4B6A-BFF3-D3787EBF4AA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2" creationId="{BCD05FAB-5A59-4936-AE8A-3EF77A51E39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3" creationId="{1D70736A-CD2D-4CEE-942E-638AE5175F6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4" creationId="{8F841E96-B7E5-4A42-BF40-80EF4F306E6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5" creationId="{C734F996-EAFD-4746-A6BE-A69F16C592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6" creationId="{03A7A6A7-2340-4A26-9888-ABF823565AA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7" creationId="{D62F499A-D47D-454A-88C9-8AF86D8C46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8" creationId="{B4616E58-0381-47AB-A717-C29A8BEE33C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9" creationId="{D39E9625-9E3C-439F-8004-61B16F57933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0" creationId="{D0B97A1C-5CB5-40B0-B4C1-0C774239FF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1" creationId="{708B64B9-2471-4FE6-9DB2-87E765F814A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2" creationId="{251FC7E8-7861-45C4-8BC0-465B1C36486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3" creationId="{93CF439A-08DA-46FE-9F68-A85C077381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4" creationId="{7612F395-A482-494F-A0A7-F8CE37703A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5" creationId="{907FE588-F0FB-491B-8B76-34A9C3E6E52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6" creationId="{48A36579-4A2F-4DC0-A534-A93BC79D1F4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7" creationId="{DC91AA26-C137-4D95-A713-37C46CC88BF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8" creationId="{5751E5E4-D9FA-4722-A6EA-25D876B809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9" creationId="{7AA37E35-94FD-4EE5-9B9E-6BE545089BB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0" creationId="{E56EDD4F-3992-40DF-9E3B-B11FDB7483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1" creationId="{BA69DF48-9530-4E50-BB58-94D6A6CCB77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2" creationId="{CE353A96-0A13-4580-AAE8-0022CAA2A82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3" creationId="{E78A3ADC-17E4-4E87-97EF-B0C4AB044A6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5" creationId="{A056A3C2-8EFC-484A-9462-0DFE76DDF75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6" creationId="{BEB9C340-BB32-43D8-B7D3-41D19B8B771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7" creationId="{899FAB1D-972B-4335-910B-C4C3EBD08E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8" creationId="{BAF57D8D-E97A-44AC-8468-81463E8F437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9" creationId="{8D4B4839-9647-4487-9CBB-4B4B29DA59D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0" creationId="{83B17007-4D85-4630-82C2-C342BA0E7F3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1" creationId="{5B8DFA9B-AE8C-434B-8124-62FF3910FE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2" creationId="{F16C97CE-B003-454E-BB26-3B5E5A47556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3" creationId="{C9E2D4FA-B198-4B51-B20F-F9B70BC4AEA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4" creationId="{2A00FA54-098C-4BB4-A03B-0C88A8F0AF0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5" creationId="{D4E982F5-40B3-4AB1-8C44-A50BBDBF464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6" creationId="{F9F31D62-5AD5-4E98-A965-7A811DA658A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7" creationId="{3E2BFF6E-F3C0-47AB-8E6B-CA65494C691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8" creationId="{2720A5D9-A4A9-48BA-BB7C-3EE18C60F40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9" creationId="{484DF3EC-1CB3-4A86-BFBC-68CE8DC348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0" creationId="{86322134-5D05-4B7D-89D6-4496B7CD9C8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2" creationId="{6FA63427-5BF5-42F4-BF88-00CB37E4C11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3" creationId="{2DE7E350-22B5-4D5F-B2D4-A2B6BBAFF6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4" creationId="{0F98FC18-7276-4766-AD41-4319AE51523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5" creationId="{B24D781F-09DC-4978-8D22-D083698973F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6" creationId="{8A457D52-9D5B-4A95-8872-4906E3159AA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7" creationId="{FE8306AA-0CBB-4A1C-B147-82811628DD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8" creationId="{1E171698-1B8B-4C81-94DA-F7876D689D1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9" creationId="{54D656C8-A68C-4B5D-BFE9-F6C0D3CC280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0" creationId="{B0C265A3-C362-4DA8-AB3D-836F3F69856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1" creationId="{0798510C-824B-4C17-92F4-DDB39173BBC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2" creationId="{A52C48DE-0E4B-45A1-BE14-FFA7BA7FDB7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3" creationId="{F60A4FFA-817D-4578-90E3-EA2780398A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4" creationId="{C613DE35-D652-43CA-821E-5E1603F543B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5" creationId="{2149BE8B-2EA3-414A-BC5D-10C536866A4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6" creationId="{7E90D008-BB86-43AB-AB92-C25C3A6F01F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7" creationId="{337A1F38-7738-4A8A-B9CB-F2F303944FD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8" creationId="{C3D12570-EE7C-4018-BFD3-03A9C2D9A22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9" creationId="{76F08944-A67A-4967-BE32-271FED11BA5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2" creationId="{934A46C1-8A5D-4E59-9B93-2201A9719FA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3" creationId="{F8A7B78A-E641-4DC0-9EE2-EACD65FB8E3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4" creationId="{50E3F0A5-8681-4692-B085-5D2B0E6129D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5" creationId="{FEB2E237-A96E-45E1-9FDF-5CAD17E98FD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6" creationId="{4896E4E2-DCC8-4495-9116-4964FF58C85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7" creationId="{96EC3235-576F-4FA1-99A0-F206C7455CD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8" creationId="{1C67EE0F-98F9-4DD6-8B28-76D813E1C43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9" creationId="{8032C0D6-A212-4AE4-9C3F-D465C394131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1" creationId="{1EE4818D-1B3C-448E-A48A-0C629044043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2" creationId="{11393395-392E-49C9-98D2-F84055B8E31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3" creationId="{44B39B19-265A-46C7-8255-24136EC3E14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4" creationId="{E100D221-2E19-4805-9F67-314E7022319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5" creationId="{1FDE0F28-138A-44D4-B23B-6C449D58A73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6" creationId="{0EA4DC65-FD74-482D-813B-93340F2BF4A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8" creationId="{069615B2-6C57-4824-B211-B8708984924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9" creationId="{D8A4454E-BAB3-42C1-BE12-3972426D3B2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0" creationId="{9D42BBDD-172E-4AFC-B79B-1BE8E367896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1" creationId="{C5CD80D3-8CFB-4FE1-9996-31D3528F823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2" creationId="{01E8196B-13AD-48AC-9A92-979B61FB369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3" creationId="{4640A8DF-D52D-497D-A6A3-296DD667AC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4" creationId="{68513078-BECE-42CD-82C5-BFF7A6C4C2A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5" creationId="{1A5D9445-05E9-42BD-A20E-FB6CC934147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6" creationId="{DB95A64C-D493-4A73-A910-EADE02C6F30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7" creationId="{B507F6AC-AD22-407F-A270-878C8923041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8" creationId="{B56A048E-65A6-4D8D-9273-79D3B956811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9" creationId="{EC0F5BC6-D436-45E5-82E6-585DE1D1A42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0" creationId="{F251C349-8C2E-454B-AD92-803ACC649B7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1" creationId="{4E29F30D-DB6F-447E-BC85-3293D1BA6AA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2" creationId="{274CBC3D-844F-4D15-B8A0-91604DAD83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3" creationId="{EF496343-4907-4583-BD50-0DE2AE106D1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4" creationId="{184E6814-54A3-4D0B-B6DD-D5443C5C90F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5" creationId="{154CED52-FEE5-4262-8A1A-3A2090CCDFD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6" creationId="{6125CAB5-D71A-4E16-9266-B1FD310EAA3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7" creationId="{31768A63-4304-4EE2-A4EE-E67C6BE2414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9" creationId="{B5E0B8F8-4625-4C5E-86C5-7DE685F807F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0" creationId="{F23D42F8-2249-40C7-82B2-3EAD5FB7DA5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1" creationId="{C9427FBD-8AFB-453C-9623-5290516DD5B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2" creationId="{7DEEC656-260A-477A-B9B1-18AF01BAB6E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3" creationId="{2F86B58E-A196-4395-B3AB-D724CF37F4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4" creationId="{CFD4F87F-DA56-4824-8F39-E4C9E3CDAF1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5" creationId="{96B62DD2-D75B-4F5A-8F2E-7B4C2C9FB46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6" creationId="{BA4153A4-DAE0-4E3F-98B1-108215EC28A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7" creationId="{D17F2B03-F8F8-49A4-A3B9-0E83882732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8" creationId="{03E46839-7043-404F-BEEF-5F26354EFD8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9" creationId="{F33EF54F-08E5-4243-87A5-F3E4FF6F650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0" creationId="{FD4E878F-922A-4D93-9AF8-0A543C59037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2" creationId="{F4D78895-5956-4040-8B55-518B33BF699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3" creationId="{A0A71F67-E450-4DC4-B198-DE843E5FECA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4" creationId="{63281A72-483B-498B-A97B-F95A0F8D23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5" creationId="{FD4AE3D5-E06B-4A25-AAB0-3A0AC76AB26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6" creationId="{CF8DAA99-8783-4AAC-9EB5-281E712A7B3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7" creationId="{6AC062E5-4CE3-4E18-9792-3C87A031661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8" creationId="{0C4FF61E-D7F8-45B9-828B-AF2978E1FAA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9" creationId="{31B42045-5838-4E2D-A072-229A557ED4B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0" creationId="{FBFC3C6A-F9D9-4E9C-9B2F-94DAB216E59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1" creationId="{A40D97BC-510A-48C0-8647-5ACB952C704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2" creationId="{F1764884-880F-4180-82F7-4DF84176F76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3" creationId="{6ABEAB90-85E9-4E95-8D7C-DCC221C9464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4" creationId="{97F8AA71-4497-43B3-80A8-0E5CF72DF3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5" creationId="{08BEC800-3955-4658-9D1B-84A336EE951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6" creationId="{D5D737D0-75D6-48D4-806C-4727E5D3CF9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7" creationId="{B96E8F17-9531-41EC-B0E1-FE475A57C32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8" creationId="{F79D9700-0C8D-4E35-9429-CC60705904D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9" creationId="{406DE21E-5351-422D-96A9-DA249B00F8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0" creationId="{474D5C02-A36D-4DD9-B206-CB70E2D2D6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1" creationId="{3E19E5F8-2B7E-4BFA-82CF-0CCF0492FB4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2" creationId="{0E61F87D-95D6-455B-9A33-A4D0F1556C6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3" creationId="{DDD81166-7141-44C3-89DB-A63D9598E55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4" creationId="{F39FD5D4-92EC-4ED1-B1F0-825CEDFE2FC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5" creationId="{FE69CEF1-70B4-4950-B014-B492257542A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6" creationId="{5A000DB1-A741-4C83-8D8A-77DC936FB68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7" creationId="{9BDCD2AD-537E-4345-8847-FC162D5ACCC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8" creationId="{3D93140B-5DED-4F78-BB65-73CE55DB5F3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9" creationId="{37AAADB3-BDF8-4076-B9D8-70A3E3F10D3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0" creationId="{79D83B0B-AE12-4ABA-8E5C-96296D7E0A5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1" creationId="{D9CBA971-DFAD-4819-B8CE-5B7384B29F0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2" creationId="{5D362FD9-B430-481D-879E-39A0E35088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3" creationId="{41CB12E7-CABB-4097-8D64-EF4A32E248C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4" creationId="{54FBF807-3FD2-422B-A865-B406933B35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5" creationId="{9A5AEA15-6EFE-45F6-99F6-C254B2B17F9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6" creationId="{D8FB61EB-11D7-4F18-8120-F898C68F334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7" creationId="{AFB2FD70-222F-4359-B9BE-B70194555B2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8" creationId="{D5F88364-E2B1-4526-B429-EBCD05FC86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9" creationId="{D4A3F171-AA99-4C1C-90FB-4F57134DDD2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0" creationId="{A5B9D826-B0AE-4D34-A660-E9F2D224FCE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1" creationId="{EA8BFA04-B502-48DB-8F28-97787FB0D10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2" creationId="{4B5E6CB7-8B90-453B-A5F2-C0C67452A60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3" creationId="{632D1186-4ED6-41EE-B1A6-C257F34F105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4" creationId="{7A6FF6DD-6241-447D-AFAE-48792244FA8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5" creationId="{C3D72590-49A7-4DD4-AB45-5A83F5076E9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6" creationId="{9C76B8A6-A714-49C5-B8B5-E699AA58D0A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7" creationId="{0F8F290A-4313-478E-8D7F-4A64DFE3FE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8" creationId="{895102A9-7604-4DCC-A6B6-5225AD1EA43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9" creationId="{7595632D-73D9-4266-B1D3-2CCA11C02E0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0" creationId="{27ECFF75-10DC-4E07-B1CB-9A3EFF57270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1" creationId="{695C7554-B3E5-4675-A046-8330D057807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2" creationId="{D66B4F35-D75D-4218-AB80-A5CCDEA79C4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3" creationId="{84BC38CE-3DD6-4DE5-A20F-D8E51CA85C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4" creationId="{88ADC0C6-2160-44FC-9DEB-C0D5BBDE1AA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5" creationId="{44DC5F12-21EA-46D8-B747-445D5AF0725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6" creationId="{EA6633C9-06AB-448A-BA35-9E4A7BE1C9D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7" creationId="{0ADC1E2D-0BC3-4B52-B502-C228EA3F7AF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8" creationId="{F9886E5C-BCD7-484F-82B2-B3BAFA67EB0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9" creationId="{1AA83253-9083-4FB1-AFD5-C81C6F8CEFE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0" creationId="{EE4E20D5-A745-4100-8A02-6913521C9ED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1" creationId="{8DB42C14-C4D9-4B4B-A746-68146BAAE2A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2" creationId="{CFC3D173-4AAB-47A3-8C1D-97469290504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3" creationId="{109DF345-5E6F-4845-B26C-95E52A9ABDF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4" creationId="{59D9A1D4-1B69-419F-97DF-1CFAF5908B7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5" creationId="{2A033758-D75E-4182-AD1A-2515C816D2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6" creationId="{97BC6BE9-A343-46A7-9A98-CF3CD3FC22C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7" creationId="{75CAF83B-0B69-4003-B1B0-64D3D2FE468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8" creationId="{C3400F11-F30F-4E62-A0D6-1B58905D7F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9" creationId="{3B60A3B7-2378-4FA4-9234-F8DC421E288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0" creationId="{86A115AE-48AC-43BA-85CE-6D4AD215A68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1" creationId="{735D12C2-9341-4DB7-80B6-A923EBF16DD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2" creationId="{CAF590DD-E9DF-4D97-9926-96DA0261849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3" creationId="{464837EA-100F-4308-BF98-3BB0521F0BB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4" creationId="{FB8B8B7C-EA66-49D3-9619-A5A613E0AA5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5" creationId="{4FF8130B-1FC7-4FF6-AB66-609CEBCDC6D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6" creationId="{1D39FE21-356E-48AD-9960-C885FEE356D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7" creationId="{F5C82C4D-E0BF-4BFB-8BE8-98E2BA35F13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8" creationId="{A9357030-A71F-4962-A345-AD7DB74542C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9" creationId="{8E454E89-19B9-424E-8658-E414C779D8E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0" creationId="{AA521D55-FF92-4536-BC60-08636BD83D7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1" creationId="{159E1FE4-AEF2-4007-B135-2B2A30D6065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2" creationId="{F89C4E13-E35A-4586-B5CB-8BD79D8A87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3" creationId="{D4313EBD-3166-45FF-877B-B63FD57677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5" creationId="{71C49FD7-67FA-436A-9856-704C4F6C654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7" creationId="{B40EEE25-A860-4B2D-B98B-443AF6C64E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8" creationId="{7020B56D-EC92-4ABD-98E3-0CCB0E61283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9" creationId="{CBA6550A-0812-4494-AC1F-4DDE794F15B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0" creationId="{8BC84608-B219-4619-B7DF-72587836815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1" creationId="{BA9827D4-B32B-4A9C-81BC-DFB0EF0A9F5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2" creationId="{F7831850-E3CD-433F-B79E-E7A278265BA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3" creationId="{DE4F5CF2-D7D8-4A1F-A96F-BD7D484C595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4" creationId="{CB1532DD-4C49-404C-83F8-50C9D2F5CE9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5" creationId="{11FAB593-E4A0-4AA5-8FF4-98809CB80B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6" creationId="{97D7A32D-B9A0-43C3-870F-88C52206EA8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7" creationId="{DA1E3610-9224-4D0E-A3AB-F62D1E7530D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8" creationId="{244D81E4-5312-4889-B591-F3A3CB020C4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9" creationId="{94EBF0FB-2473-4CB4-959F-E8D06482F7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0" creationId="{BFB55EB7-EE24-4A68-A47C-C15C1F8EC0F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1" creationId="{26450E95-DBE0-4608-864E-272FED5E981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2" creationId="{EE5DE328-6908-4AC0-943A-80AD7E119EC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3" creationId="{AE076DFF-81D3-45D2-8F2F-29FBA630B92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4" creationId="{8F0CC5C5-C808-4C2B-9C3B-23AD9AC7F5B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5" creationId="{C1E80140-6472-4970-A4C6-3548F46C39C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6" creationId="{145103B4-E995-49EC-9499-1032FAC0164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7" creationId="{50E48936-0701-4328-8ACD-198FB30BB27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8" creationId="{5F804F19-A459-4A49-B89C-3A1007E54D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0" creationId="{BB16CF42-7BBC-4C5C-8DC4-240FCF4A42C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1" creationId="{38C10C72-445B-464B-9CFC-985146D5E9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2" creationId="{52071643-A451-425D-A4A7-21107777464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3" creationId="{C908203A-1FBD-4EDE-BEE2-EEE8E50305C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4" creationId="{172DC63E-5550-4C1F-9CAD-0052A5B02E2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5" creationId="{C609C391-06AD-4E1C-9183-D6649837758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6" creationId="{BC0FF9E4-9461-4EFA-AF59-E1280D84086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7" creationId="{A3DEED06-A8C8-4DFE-9CCE-64A7AAA0087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8" creationId="{3423572D-4786-4FAE-A1D9-0E397501DD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9" creationId="{88184909-61C1-44E1-8149-B00E8CC29A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0" creationId="{3B160786-5247-483A-8294-0F8622432EA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2" creationId="{46BE499B-7986-45D6-8EA9-7E9A6546331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4" creationId="{3D6FA026-1CEF-490F-98B6-F39FBA9A342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5" creationId="{97E5F87C-FB3B-4BB2-BF00-246CD43A1F7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6" creationId="{2618F5C5-467E-4BB9-AA70-10DCF101430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7" creationId="{FDA6B0E7-9D0B-49DA-BC0D-AEBE9D68A4A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8" creationId="{DF070401-8A2C-47F4-812C-E80B6B57BCC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9" creationId="{64731FFD-12DD-4F36-8999-4C0259EF90A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0" creationId="{45310617-5649-4EEC-BE50-5A21012D4E8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1" creationId="{B1AD08C0-EE4E-4E34-9931-E6C5BAD4CA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2" creationId="{F80D438A-462D-4063-AAE9-D3E71AD771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3" creationId="{3DD875F2-D505-4BE2-85C2-5AFAED51D4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5" creationId="{A94DCC0A-CE49-4615-B7C6-8A0C41B2665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7" creationId="{8B514F58-C8A7-40AA-BA7F-81FCC5428DB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8" creationId="{F836E777-B550-45FF-8F8E-4509179C91D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9" creationId="{23704518-5AE2-47BB-B981-0842F33C902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0" creationId="{11CD59FF-C6DC-4EF2-8399-CA21D514798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1" creationId="{58F05B17-A467-4657-A4C8-2DE6D2FABEE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2" creationId="{A24731A9-28B7-4966-BF98-434BDB5E96E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3" creationId="{457403ED-B3DE-4633-9FC7-B5CDD3C4785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4" creationId="{D3BF89CE-3197-4386-A87D-07E8321CB25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5" creationId="{1729D7FE-4C9B-435B-966C-BB600AEA61A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6" creationId="{4A29535E-6837-4854-86BE-8CA287BEB45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7" creationId="{CC56202D-7A3F-46CF-A30F-AD151E25B1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8" creationId="{CADA0966-CEF0-4560-B36D-4E953DC9E62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9" creationId="{032C4E65-67FF-4EA7-9504-CB14F2DC208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0" creationId="{1EC209C1-A206-46BE-B625-71804A87654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1" creationId="{CB65409C-F24E-4D6F-AE06-E047598955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2" creationId="{E88DCBEB-A92B-4E70-B893-D90D47B663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3" creationId="{F0B713BD-BD9C-4695-8A53-865E998210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5" creationId="{C304EF4F-DF19-4582-A840-6496772795B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6" creationId="{F4FFBE2E-F2FD-4DBF-A3B7-A1AF803D443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7" creationId="{E3069545-CC3E-418E-AD3E-C481144EC63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8" creationId="{BC0E027C-2D8A-4094-9631-C55A5F13AC9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0" creationId="{CA799943-E7A9-4DC5-91D5-B57171BD810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1" creationId="{6D04BB41-12A5-4F99-B9AA-23BA6C2A777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2" creationId="{E910810D-C11A-4785-878D-E1729B17EEF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3" creationId="{81C36012-D814-467C-82BD-18CBA66F394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4" creationId="{22B54942-81DE-4CCB-B443-A1F9B4E7701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5" creationId="{E3E5014D-D59B-4E4A-BCE5-2E5C08FD407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6" creationId="{FF1EA42D-9101-4605-B303-A2898365952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7" creationId="{6FE170AE-167D-4468-A136-0C39867E56C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8" creationId="{9B4CC2DD-95D0-4511-82B0-DDEADBCE923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9" creationId="{0F719877-9E8C-40A1-9C02-B344FBF7D2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0" creationId="{FCAF9D31-D51F-4BD3-B8BC-51A37AE6EA3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1" creationId="{6368AAB8-065A-47AE-AD0B-3D433D0E184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2" creationId="{A6CF0908-AC59-4D08-8414-6986C316C20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3" creationId="{D73E7088-C981-4A0E-86F5-32E66107FB2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4" creationId="{4DB1F2F5-104A-4034-85A5-447D71EA826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5" creationId="{F14931C3-5115-47D3-A669-D94B485687C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6" creationId="{4A6B46CC-4219-4644-BA8E-45FBF4EAE53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7" creationId="{BA862C58-CA10-4BD3-AA99-8E615289EB7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8" creationId="{71048BCE-D2ED-42B8-B3E2-308F523C15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9" creationId="{5CA80342-6672-42D1-B580-BBBC7E1650F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0" creationId="{2C236F15-5C26-4AAB-9EED-086438261C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1" creationId="{AF466D59-FE5F-4B1E-A2AF-9EE3467088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2" creationId="{3873B84A-AEF3-44D2-B065-5A2EF0D3930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3" creationId="{D106DD1C-1D24-4E77-B696-E5F510DA3E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4" creationId="{FAC8BE85-4D40-4A7E-9B05-983635C1DEF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5" creationId="{4FD0E460-7DF4-4733-A566-726D7330615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6" creationId="{D0FA8B35-3248-47F9-AF0D-4B058F95EC8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7" creationId="{C85C1E15-37BD-4D2D-9D26-F4DA4F4CE31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8" creationId="{D30E9E46-D97D-4C55-BE38-7C149515CF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9" creationId="{05EB65E9-CA27-4374-A47F-FDE271A5743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0" creationId="{41D9088C-DC18-4D2F-9F85-95EB4955658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1" creationId="{3E1EFAC8-21AB-4CB3-97B8-795B9FC8503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2" creationId="{E8C64972-3193-4E69-9D4D-E28D305F7EE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3" creationId="{890C6B40-E89D-4D12-AA32-FC47CA6BA49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4" creationId="{BE786B7B-E5B6-461F-AFD7-04F218A68A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5" creationId="{D48D662C-86A5-4975-A9B6-427812A1020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6" creationId="{99348E6C-6DD9-4284-A853-47F26A5CDD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7" creationId="{5B500886-7B09-4A78-AF76-8C5EAE791B6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8" creationId="{7DE39893-FEEF-4423-8C6E-64504ED3FA8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9" creationId="{09BAE0CC-08D7-4A23-97BB-08DAC7DF7D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0" creationId="{6413B5B3-D749-4D5A-A57A-0E003910A3B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1" creationId="{51458791-7A54-4411-ABC2-2C0AF84B160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3" creationId="{77FF741E-BE05-4849-AAF9-72CB8D3391B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4" creationId="{4AFF71D3-52D4-430B-AE91-FB88E02CCE9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5" creationId="{97EFED07-3E31-4982-AA73-857DDA34B60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6" creationId="{FAAA0882-0698-4E6C-8C2D-0FAD8FA20B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7" creationId="{20DCC0BF-5F49-47EF-87BB-C3B96F42C26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8" creationId="{F2FF9A59-43F2-4900-947B-861A5612EBC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9" creationId="{A02A55B1-DC6F-43CA-8143-BA5F3907440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0" creationId="{68127EE1-F190-4DED-A2F0-23009BAC484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1" creationId="{AD41F6DF-75D2-4EA8-B28C-34CE3ED8DF3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2" creationId="{81225FCB-72BA-43BD-A999-4214ED8FE00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3" creationId="{B4C509DD-46C2-457D-86AB-396523943E3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6" creationId="{89000634-4BBC-49DB-B4DE-7EB3CEDABB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7" creationId="{C7BF2674-B5C7-46E3-8F39-E36F3A5F8B4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8" creationId="{497447B1-3C91-415F-9AF9-ADD87CC965F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9" creationId="{38B42C8D-CC71-47B3-9FD8-FD3A9F0ADA9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0" creationId="{BE8903EB-2FAD-4508-B29D-8812197929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1" creationId="{4CB5E275-F878-4A59-B074-AF9716EBD01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2" creationId="{84B19632-4107-40F2-B673-F8C0A84887A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3" creationId="{38C28038-F7AE-429F-AABF-173DF30A34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4" creationId="{2B5F1BAC-F595-4947-9BC7-39C877CAC91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5" creationId="{BA585863-BF27-49E8-A368-9A322119976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6" creationId="{62259B0F-15B2-4F0D-A5FB-C6C3899B7E1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7" creationId="{F78147A1-008A-409F-B7E7-05C5F01A116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8" creationId="{9A4EFD72-9C09-4FCA-A4F4-6865D53EFCF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9" creationId="{3BF0F8DF-629D-4ECB-A4CD-75E0FBD131C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0" creationId="{7E4780DD-F435-4499-8B90-90F0718999E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1" creationId="{A9C42EDD-AF3D-49DD-B0B5-9B3D63BAC4F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2" creationId="{099B9683-0836-4074-A17B-049D1506E16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3" creationId="{C02A3263-CC0B-4B4E-AEC3-2F3EAF25768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5" creationId="{BE27A925-10E6-4E22-A4DB-13A603BF86D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6" creationId="{3DBFE3BE-A861-4399-9911-BB2427593A3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7" creationId="{5B0B16FF-CC86-473B-A038-9A574C82F1B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8" creationId="{9395C60E-F7AE-471A-96DD-6A30D412CEF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9" creationId="{25FDDDF3-0A24-4209-AA76-1E32E03B565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0" creationId="{15C88018-3523-4164-A249-8860447FC64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1" creationId="{028DA579-659E-4D22-8A42-B2C3D9EDC92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2" creationId="{DE7F14FC-BF6F-4D6E-91A7-CC09CECF466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3" creationId="{A29C5014-14D3-4699-9A40-04EC30983C0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4" creationId="{AADC9D17-8FF5-47FB-A5CB-29F2C666B6E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5" creationId="{341015BD-5E6C-4845-BCAF-C5FCD6BFA0E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6" creationId="{9539CD25-530E-4FDE-B488-B00E6C27A7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7" creationId="{4422B08B-1064-460D-91B3-C5A4227B29B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8" creationId="{F345029C-D156-4D9C-BCEF-168F3125657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9" creationId="{4B21264A-88D2-405A-B44D-E31677834ED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1" creationId="{203FFC7B-11C1-4B84-B82A-BAA04BBDF26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3" creationId="{52A00635-B042-4378-A570-3B2D1A528E4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4" creationId="{C261B487-DA34-4000-9E0B-279376F16A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5" creationId="{0E1A0787-D71A-46DE-9BAD-44EF42445E5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6" creationId="{2B482FF9-9D96-4374-BA49-F3DF637646D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7" creationId="{7102746C-A925-4F07-A078-65B6C2CB271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0" creationId="{8A373E98-545F-4CD4-BE6C-316F9C54A3C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1" creationId="{3BD9D15F-A362-4AA8-9029-165831A208D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2" creationId="{A5A57AD4-9388-4B60-BCD1-109BF4DBCC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3" creationId="{952FE22C-AB5E-48BE-A858-5E13DD04581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5" creationId="{4AE4B58D-E100-4EB8-A06B-7DE91B14B37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6" creationId="{BF5A0085-C4A1-44BF-A610-6F0C8D224E6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7" creationId="{1105B539-1CD5-469D-BEFB-9ECEA6B8B1B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8" creationId="{6219336B-A379-4571-AF89-C1839914135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9" creationId="{ECCDDC7B-BB8E-447D-9E2D-88FDF4325A3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0" creationId="{9E8754FD-B45E-4135-925E-67490AB845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1" creationId="{35BC769A-E026-471B-8C70-5D2A91A3431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3" creationId="{EA7798DC-6E3C-48E4-BD1A-E1ECAC44924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4" creationId="{E6BBF57C-F91C-44A5-92B1-93E553D82AE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5" creationId="{CC2551D4-17F7-4854-A9E8-8D138D21547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6" creationId="{258E48BE-A80E-488E-849D-120C341553F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7" creationId="{61813888-C35B-408C-9E53-CE6B3B7CA25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8" creationId="{E2082164-6FB5-4BA3-9277-53BF7579B09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9" creationId="{90AD7ADB-0627-4788-853B-D4EF4DAB6BD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0" creationId="{6C8E4790-CB95-4D05-B355-2DC4EF4D5DA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1" creationId="{45869794-C328-48CD-8CAB-443D90265FA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2" creationId="{5F7E6733-483B-4FEE-92F6-AEEE925A975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5" creationId="{AAED61D0-4455-4897-A01B-B347EA6D085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6" creationId="{1ABF8009-C60E-4087-8BB1-A4955EB08D2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8" creationId="{51FA9C55-BB27-4168-ACDD-9D6E0A70A3D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9" creationId="{397E2C98-59AC-4F9F-A02C-5796BC8632A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1" creationId="{7A0B0EF5-625D-4679-B37C-547861C0356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2" creationId="{2963E13A-1A0D-453C-B3BD-4598C2180C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3" creationId="{C82221B5-3336-43EF-9502-29A58B27F32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4" creationId="{C802DBBB-6458-43E9-8BD6-457DE25B89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5" creationId="{28316818-1FE3-45E0-8008-FBC8D688C2B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6" creationId="{CE0A359E-E148-4A61-93CE-BB6088F4859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7" creationId="{70F865A8-B9FD-4694-8844-CA78A410BC0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8" creationId="{DA7324B8-F6D8-438B-A04E-E24F92C2DE5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9" creationId="{73F01751-FA1B-4B3F-A759-0B560FAAFDA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0" creationId="{FA338F19-80CB-4386-896E-09C74A0751B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1" creationId="{F0D48167-C7C4-410C-8B3F-5B66FD2F242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2" creationId="{4FB8487F-1864-469C-BF78-3133E6FC7F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3" creationId="{A3F4E571-6EB7-4A8E-BEE6-A7F8AA14A6F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4" creationId="{9F31474A-B9B1-449D-B10E-27187297AD6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5" creationId="{7E6501D5-2B40-4DF0-B164-F27AEBA8D14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6" creationId="{3EA004F7-ED76-43D9-AC76-B63FEDF7802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7" creationId="{6C7D5D89-9A15-43CF-923B-A616E108B4C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8" creationId="{26EDA3E1-189C-4F6C-9145-E10BF9DEED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9" creationId="{2E449416-DD8C-4F9D-8350-A86268B1CE5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0" creationId="{7D57C210-0406-4D2B-A0AE-F3C6B3C7BC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1" creationId="{A848F9C0-58C4-41DF-9686-D1D45128C92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2" creationId="{B48ACD9D-8150-48F0-8C83-34A4537E94B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3" creationId="{3504D8E8-8A7D-4665-8652-C97C4199A22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4" creationId="{5E328E93-602C-40BC-B4A9-5C98D8CCDED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5" creationId="{A1646009-45BF-4903-B35C-03647517E29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7" creationId="{23C638D4-463A-489D-A198-7A541EAFB09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8" creationId="{C92D5941-F96D-4188-9B59-3FC9AB298E6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9" creationId="{B70AF947-BA07-4EF7-A2A6-09E3173C309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0" creationId="{5935E6EF-D74D-4B86-8360-8AC20BC1BF4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1" creationId="{36195B5C-417F-4AFA-A66C-A64DCDDFF8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2" creationId="{0E0BB763-C5D3-4D61-A855-622F7FDDCC2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3" creationId="{83A0FBD4-F96B-426B-92E5-5B2988E5383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4" creationId="{67056D92-1FD9-412C-86B7-89592E3F01B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5" creationId="{DF71A5D4-80B0-4D5A-9DB9-D4523806AD1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6" creationId="{1480EDC3-62C7-4C8F-9386-7E215ED9BA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7" creationId="{BE2D3403-9837-4697-AFE7-1AF63E563BC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8" creationId="{41F05303-F916-49C3-A131-C7E0BF06ACA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9" creationId="{A20A1E17-52FE-40DF-8A71-C6CEE112F1A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0" creationId="{AEAF3ECB-1072-469C-A559-84514FF2FDD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1" creationId="{55D6AC54-AF0F-47F9-9551-48600BD407B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2" creationId="{49274007-16C6-4E8F-9E79-4C6A5196901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3" creationId="{C936F061-CF18-42FD-9A15-7DB645A4A10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4" creationId="{40343375-A8B0-4D4C-B2E4-140D4915D6D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5" creationId="{7E3F8C2B-E916-4CDE-A597-EDE1E4696F9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6" creationId="{BA26604F-020D-423F-B599-002E0976694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7" creationId="{B745DE72-3D3A-4474-97B6-647120ED5C9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9" creationId="{AAB2AFA7-A392-4064-9C43-4657ECE6DFF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0" creationId="{EDF636A6-244F-43E5-890C-0135EB2B63F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1" creationId="{BA110641-DC7E-49B8-9247-492FB3DED6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2" creationId="{BD5790F0-AAEA-4906-99C6-989BC04D369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3" creationId="{1B33963C-4A8F-4EB9-9023-241E55BF9EB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4" creationId="{74BE7611-F494-43B8-9478-3280A463E54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5" creationId="{7670A41B-41B0-4BC3-8713-6F063103E94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6" creationId="{88936F96-A06C-45CC-AB38-C7604EBE9F6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7" creationId="{C15A7D03-CE16-46FD-BD1C-7E3FF2DBE42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8" creationId="{D7E58AFA-331D-4264-A5AF-652C4B0B568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9" creationId="{95F65EFA-3129-4E8F-B350-FB79926B9C0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0" creationId="{0DB2974F-9A0D-4433-89A4-1E986C4F761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1" creationId="{DDF02318-B164-40C0-8B39-A914E9F24F4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2" creationId="{5CF8B930-5EA5-46BC-819F-DAD7C0989F3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3" creationId="{08E2C04C-DC7B-493C-87DD-97D4B284731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4" creationId="{E995F992-AE05-4523-9B54-AD26F65AB74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5" creationId="{FD1DF269-D8DB-4F8F-A06C-5355375DC1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6" creationId="{A9B61BE3-5331-46C9-A96D-8B28E359AD6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7" creationId="{91135303-41B2-4AD4-AA8A-7A440C9F99C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8" creationId="{1DA45AB1-9FF2-4E89-B81C-97C537B90D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9" creationId="{2708D5CD-DAD5-48C6-B938-C329C6901CC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0" creationId="{B4320B0A-91C2-4DBF-8001-FC4BC33C7BB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1" creationId="{6056D611-C8DC-416A-8466-36DE5EBD460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2" creationId="{C8F5B282-5EC4-47BF-A816-10BE64D2345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4" creationId="{E00E170D-3A3D-4D75-B3E8-94CF66724DC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5" creationId="{1E1EE5B8-822F-401D-80F5-E8FFF733583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6" creationId="{12027B13-CD9D-4925-BA8B-6B86500A67C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7" creationId="{633D01E4-CB26-42D5-9DE6-88BD43D01B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8" creationId="{327AA860-384B-4FA3-8C65-E6B786B112C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9" creationId="{45C2FCFA-32FC-402A-8B9A-763794BE410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0" creationId="{BEEE11FE-0CA6-41B0-BA8D-2A9088EF245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1" creationId="{345F29F6-6105-42C4-8BE5-8BDB0240483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2" creationId="{22F1F3AC-CE64-424B-8DD6-3FA1E81132C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3" creationId="{74672BFF-BB56-4313-8C15-41EC621C0C8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4" creationId="{E388A5A0-FC22-4B6B-A340-9B69894BFFF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5" creationId="{DA9928C7-38EC-4497-A61A-56473C40B5D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6" creationId="{1F87D7FF-962B-43B9-8BB1-26F9E4E544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8" creationId="{98EEFD92-170F-459F-AF96-33C1583400B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9" creationId="{94476315-8CD6-4A96-B5B5-CAF1DA7AAB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0" creationId="{24B25926-52CD-43C3-8B4E-32881AA56AB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1" creationId="{687ECB63-F586-40A4-9D28-2F9588474DE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2" creationId="{632A01AF-690A-4879-BB6D-67038544393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3" creationId="{8122280B-CD67-4CA7-BB4E-AF87E00E92F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4" creationId="{19558D41-A8FD-461D-A5FA-F4CC3731AEC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5" creationId="{D31127B4-8027-4BE1-B9EA-A44E7E1217D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6" creationId="{50302F7F-B73F-4712-9620-FB4E03E945C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8" creationId="{DA08604B-927B-4448-A584-BF5F99F2689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9" creationId="{770F7B5B-6BBD-4D07-A454-12BCA879B63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0" creationId="{4F091058-C301-4286-AFDF-30B4E77173F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1" creationId="{1A18B265-2DF1-49FB-B727-2F88B38D2A0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2" creationId="{38BBC1DB-9F23-4F2A-822B-0267175402D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3" creationId="{FEEBEADD-6CEB-4621-BDB2-66CD5E81EF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4" creationId="{84A2DCBD-5E09-4DC5-9964-FD56CBC6A0C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6" creationId="{2082CFDB-EC92-4201-B3BB-C733C244C82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7" creationId="{7AB76F1E-A39D-4F59-8694-E1EC574C897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8" creationId="{A55A9BBA-355C-4848-9075-9F5E7929F4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9" creationId="{CEB0BCF7-36A0-458D-999B-60BADE5467F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0" creationId="{8CF34621-BB0B-4E32-8BE9-73382E99A6B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1" creationId="{501F6F76-260A-43CB-AD9B-1080104037E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2" creationId="{B0DFC815-CCE0-483F-98CC-A216FE393DC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3" creationId="{74742E33-06CB-4945-8E9D-A178D5E73B9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4" creationId="{C0FA4407-9A73-4969-A061-C234212D585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5" creationId="{8457E828-9191-462F-9A8C-334654F671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6" creationId="{274E192F-DC17-4E6A-8507-05C8EF4E7E1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7" creationId="{261D6EDA-A4CA-4255-BCDE-C056928736B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8" creationId="{66BEA5F3-F35C-4A95-A412-A289760C173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9" creationId="{6DF938DA-FF55-4C5B-B993-E4E206DE228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0" creationId="{6664D66C-F177-4955-910D-64D34347DCD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1" creationId="{6C1B9D31-11A4-482F-90E7-10FA53A6457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2" creationId="{D6574AE1-090C-4480-9100-D8EE1B1BA9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3" creationId="{2B2A2172-9172-4986-AD14-3E2EF171236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4" creationId="{66E543A5-9874-4A4C-BD1E-39D451755C4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5" creationId="{BE2119FB-BFF3-44B0-9F9F-E2E8AB12E51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6" creationId="{5A8A1684-342B-449A-A6CD-59927B67041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8" creationId="{77658FA2-8F60-4989-B499-9039387F73E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9" creationId="{C43CC18A-59A1-4F4C-943F-D38FF145AF1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0" creationId="{F3E76D54-3047-495B-B8C4-D2694A52A1C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1" creationId="{3493A5C0-A1E7-407D-B4C0-49138E8B28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2" creationId="{9F4D6EDB-9C1B-4291-AA4C-C7B6D79690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3" creationId="{040BE2B2-7C24-4A63-9B3E-162DE604D3E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4" creationId="{B766B065-6E38-4191-ACE8-B1D3185704E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5" creationId="{6BCFEFD7-E795-48F4-BB41-F6C84BC2B5C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6" creationId="{7F28A0E3-570E-4326-B7E0-E446AA64E18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7" creationId="{DC59BFCA-BFCD-4E5F-8871-E8D4B48D2EF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8" creationId="{3A81F926-2FAD-4F9A-BD33-753CD2D6EDD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9" creationId="{BA498FB8-402B-491F-8C8A-8D0842ACC31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0" creationId="{620E7C1C-4F9C-4171-AF36-A348D4B6F68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1" creationId="{7BAB5B83-BBAF-4FC4-B7BF-A89AF224A09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2" creationId="{D6A8F42D-C342-4BA2-8C5C-EF6EED775B4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3" creationId="{7F49DF11-B470-4CCE-9452-67C32AC8A0B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4" creationId="{149F11DF-9D12-488E-8C1B-52DC6B96A60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5" creationId="{534D349D-F7FF-4DEB-8178-15F5403E7F4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6" creationId="{9C50F919-1650-493B-B133-25E55957131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7" creationId="{A7FD3DD6-AD33-49AE-ACCB-D053477D39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8" creationId="{80FB8FA9-2AD2-452E-9CE6-7FC12EA4C49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9" creationId="{C036283F-95C9-4484-9901-DCABC066FBB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0" creationId="{094542B4-5B45-4B62-9096-33CA1858665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3" creationId="{407F4E6A-4C19-4F99-B972-BD112BBA932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4" creationId="{6827059F-81ED-47B3-9BC2-885F95E5320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5" creationId="{C0DCC280-E9AE-41B0-9BD1-B9640EE6B08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6" creationId="{B7A47681-A252-4FF4-ACCD-BFE34DAC376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7" creationId="{0D2AFA53-EABB-4C29-BBCF-802545C1C75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8" creationId="{F299E9D9-271A-433C-9DC9-85AB4D200C6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9" creationId="{53137431-F9C2-4BD2-8854-4ED074C188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1" creationId="{27EE57A1-5E32-42C8-99ED-01B03DA932C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2" creationId="{2E0A1A09-9AEF-4680-BDF1-53E792464C6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3" creationId="{7B8DA85F-23FC-4264-AE58-87A627C5744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4" creationId="{BC225142-4FD3-40C2-83FF-CB98C1ADE67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5" creationId="{1B4E7B09-D8B6-4D3C-AED1-E547986FD9B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6" creationId="{ACA1F6CF-499B-4F41-A767-EA964AB548D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7" creationId="{575F19F6-0290-432C-B454-DD81D488664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0" creationId="{B27B6638-25BB-4167-9EAD-F68F1A3D12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1" creationId="{D98B918A-ED92-4516-9B2E-208FE1E6D1D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2" creationId="{C797F296-59E0-498C-85B8-FA6F6B48A6B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3" creationId="{23189269-5EE2-4452-9520-8445DF51BD5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4" creationId="{CA7B9343-D90E-43A4-9711-736AC8BA7C5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5" creationId="{75A5476C-5272-4595-BDF2-A3ACC895AB1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6" creationId="{E0C2A8CD-42A3-4CCB-A91F-FA216F0E0B4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7" creationId="{3A0CF5EB-FDF5-477E-8AA4-2DB94564ED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8" creationId="{3361FC3B-9DD8-4478-960A-CFCC7FA6BFA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9" creationId="{1870633B-3AE6-47AD-8079-AE6B0E5D94C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0" creationId="{9E7E8CD6-8185-49ED-8E0D-BE5C9E4895F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1" creationId="{0AD62854-2F2F-4FB2-AC03-24A742DB71B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3" creationId="{D150ABD1-80FD-4B36-BD2D-E175E4C5EF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4" creationId="{6E78B963-1AE0-4910-8F4B-E7F491B01A9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5" creationId="{620D10E3-2637-4041-8EF1-A39F159BF9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6" creationId="{C456D39B-73DE-45F4-8F28-9B513AFF326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7" creationId="{6D7BE5D3-E7D4-43BE-B46F-9779B1C4D8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8" creationId="{5C0BE9C4-6553-45AE-ACE2-F1AC31A174A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9" creationId="{6FE810A3-6903-4A6D-89C6-9A9CDED7AC2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0" creationId="{2689040A-5FF5-4683-B785-FB934C8A2C7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1" creationId="{02254E9B-D1C1-41A8-8218-9DF1F037EF2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2" creationId="{D8E69C94-2D78-4EAC-AC6A-78303147CFC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3" creationId="{8AFF9542-54BE-4416-BF5B-67626A0749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4" creationId="{4127E050-DE5D-4CDE-A0B0-EBC8164C7F4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5" creationId="{AB3DE8C4-15C0-4046-8703-EB756B02B9C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6" creationId="{04126DDA-C47D-4C0F-B377-1432605F488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7" creationId="{4961703D-F847-45C1-825E-A15F40F96B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8" creationId="{D074207D-80AD-4603-BD5D-D75DD7FB2BD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9" creationId="{C4D64C03-70FA-422C-8D7B-5E4B6CD9C10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0" creationId="{AB3C5BF3-A9BD-4D3F-8ED2-970EF3E039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1" creationId="{368AFB0A-91CF-445F-B84B-F764DF574E3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2" creationId="{D97C154A-818F-4D37-AECE-A0414DE8C98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3" creationId="{9E5B2ECC-5B21-426C-88F8-8A349AF17A1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4" creationId="{E277BEDE-EC6F-42DA-AD37-5B3269CEC54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5" creationId="{81030ADD-2B60-480D-8B4B-F93ECB864C1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6" creationId="{80388788-4926-42C9-B5D0-D6C3342A8AB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7" creationId="{731D35D8-A034-4E5F-8B7D-D800B1029B1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9" creationId="{124DDCB9-1ED4-497B-AC53-6F1CFED5BBA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0" creationId="{B073B89E-E98B-4858-8792-459C97DE4C5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1" creationId="{F9AC8180-C67F-4D6E-B48A-FEFD73C55C3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2" creationId="{39EF9E3B-78A0-4C06-A8E4-D4A25A34B70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3" creationId="{A6A5B478-385C-4F8A-BEBA-3AA40F72510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4" creationId="{6233C2CB-242A-427A-8B56-3C3641D97A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5" creationId="{15641CB6-EC0D-4302-9294-70E8C0BB8F3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6" creationId="{FE6AC0A7-5EC5-4779-9BF1-327B16B573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7" creationId="{CE279232-971A-411E-953C-49B4D2191B5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8" creationId="{3FFB44F6-F75A-4E59-96FE-6D0C613A095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9" creationId="{0E115BB2-5458-4A93-BCC0-C387ADFED1F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0" creationId="{E63B3B98-473B-4DCD-A9E6-CF1748FE557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1" creationId="{40D0F259-18D8-4535-9AF1-B534B3DE3B1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2" creationId="{3279CED1-A865-447F-8057-DF96E79EF08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3" creationId="{DB183FEA-BE12-42DB-BEEC-E8878055E03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4" creationId="{C6DC0399-6E7A-46E1-B623-4DD4B6445CB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6" creationId="{759D4224-E641-445F-B39B-6BE12779C05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7" creationId="{419F2721-A4F1-4CFC-9E53-6244DD7832A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8" creationId="{A41967D0-E3A5-476A-AB85-6BB895C8DD6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9" creationId="{33A1C53B-10F8-4AB2-86B3-D5A9211F189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0" creationId="{B551B13A-EA6B-4F75-B0D5-527827AC02E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1" creationId="{A1C6B46C-3225-4287-A6DB-F2178620A3C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2" creationId="{6B86D670-88A4-47F9-B237-6FAD7CF3B29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3" creationId="{824D3E17-49CF-4EF9-84A4-7C147F6A27A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4" creationId="{D0A5C941-C891-4A5E-B04D-D092BD5347A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5" creationId="{8FFA440B-0529-48E3-B206-65A408000E2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6" creationId="{BFFF375F-D417-4E00-80B9-5D175E0F4C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7" creationId="{44E066A7-D7E0-46F4-8106-B4AEDAA69D0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8" creationId="{9371591C-1185-42A6-B8E5-237C19E45C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9" creationId="{B45DCBCD-B397-4235-A3B2-5777BCD5746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0" creationId="{4BB695DD-427C-4341-BB98-18B8C131E3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1" creationId="{C2C0E503-A761-4216-BC16-4032AE729BF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2" creationId="{1145B525-1775-43B1-87A7-EA2D63F7762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3" creationId="{90830B6B-E881-41DE-B620-8DA931DD496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6" creationId="{955DCCFB-22FC-4CCA-913F-2542BE9BB07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7" creationId="{C56A4555-2103-4454-8E0F-45F81F9CE2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8" creationId="{7F9D0D15-C333-4BFA-AE4C-FFF25964154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9" creationId="{D83EEBAA-FE48-4973-B0DF-07A0EB11857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0" creationId="{58D1AB74-8CC6-4565-9071-50D57CEA6AD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1" creationId="{4CA05141-3C07-4A83-A2A4-8BE8DEC05F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2" creationId="{63FE0354-C0E8-41AB-A585-AA2E32F3C6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3" creationId="{A52FD3BB-D499-43D2-83C3-20805F437A0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5" creationId="{D4E046BB-C752-4B94-900C-313DFA7B19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6" creationId="{AF2CD2CC-49FB-4A1C-B7FF-D00A932089C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7" creationId="{7ACB2750-93A3-4E7C-B9C9-FFD9C438590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8" creationId="{95C7D97C-8350-4476-B599-F5DD004FAE8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9" creationId="{7D5C180D-B41E-43AC-8326-225CF126A1E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0" creationId="{0E011EE5-F6D3-492B-943D-81FDFB759D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2" creationId="{C726E9B2-8532-49F0-B248-DE810D133B5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3" creationId="{4FA48760-BBEB-4BF6-9411-333D822CAF7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4" creationId="{B7222F8D-7C43-4E1C-B500-5646F2F024A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5" creationId="{E8FC1F40-4B3E-4AEA-90A5-75C5187EF73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6" creationId="{F96A15E7-B05A-4B85-956E-3F7C32AD07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7" creationId="{DF229D57-CB06-4B8F-92FA-3AECEE88C3F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8" creationId="{0C93E1A9-9C03-4A94-BC22-EA9866C3DB7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9" creationId="{FC8BC7FF-5900-4F44-BBE5-139B1DD38A5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0" creationId="{AFD19CAE-A9A5-4709-8664-98C7CF7366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1" creationId="{5CDAC6B2-A55D-4BA0-B7D6-81B0793020B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2" creationId="{DBCF0564-7A41-447C-B58B-C0B3F31D3C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3" creationId="{B306E84C-4BFE-4319-94D5-19639122B1B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4" creationId="{CC26E636-13CF-40C4-994E-F47366EC55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5" creationId="{CC015F5D-E5B9-4946-AC18-99CBB1338FE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6" creationId="{D84D775B-A306-4399-B1A0-58541B8568A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7" creationId="{55BD02DA-C8DD-4BAF-B1DE-2144D9709DC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8" creationId="{16C00B4A-B396-4FF3-8EB3-AD81250011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9" creationId="{FAA83001-961A-4E2B-B58E-5029C28968C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0" creationId="{AB265F9F-2623-4C37-821D-526E0258EA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1" creationId="{575BA29D-71B3-42D5-9349-070C5B2343B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3" creationId="{80522D2A-AE89-4CFE-8CA2-3288AA0B3C4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4" creationId="{EBFFEF68-1C4D-46DA-A630-E0708846AD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5" creationId="{0B19C3A6-C803-4661-B95A-45B0A7CA9D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6" creationId="{786C1932-CB4C-4A4E-A927-8C0136FE774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7" creationId="{DA6F03DD-73F4-4DC0-B4C8-D0456C64BC1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8" creationId="{DACEAF58-FD86-41B5-8583-732666FA61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9" creationId="{AE6858DD-8A77-4367-B3D2-6EE732B60F7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0" creationId="{B7CBE352-D774-4D34-8430-A65DAE950CC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1" creationId="{AB5BBE9A-202D-4C67-9AD6-1B44EFBDD8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2" creationId="{2A28EBBB-7E04-41DB-962C-6030CA10355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3" creationId="{1FDE5146-44F2-4923-8543-B98BED876F4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4" creationId="{B597CBCC-FC66-44A2-8497-78D088FB262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6" creationId="{A5AA1E49-F765-4F62-9827-12C9B586A58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7" creationId="{F04F2970-87BE-4DF4-9E67-B161CE7F06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8" creationId="{2E31B41D-9E61-4B51-B029-58F8FE0F60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9" creationId="{32FB7867-4E24-4900-BC91-00F44A7A4B8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0" creationId="{F9AB2E6A-67FD-4E23-AD82-CCBA930F441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1" creationId="{F72CE4A7-299C-44F4-9341-BE1D7A22F87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2" creationId="{442D9046-F3FD-4F8B-87A8-8702D609711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3" creationId="{7B816034-A84B-4D33-9149-AA82143BF19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4" creationId="{2B22E9B7-1AD9-4D6D-8717-A8C1E12DA3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5" creationId="{6DF57355-C2EB-425F-9880-E49FE764D75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6" creationId="{F286444A-B59F-493A-B46E-8348772005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7" creationId="{89E77C40-5ADC-406C-A69C-A44C8590067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8" creationId="{47C46F19-A297-4868-84D7-6128EA4090A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9" creationId="{118935E3-F02E-4766-A9BA-67896B9D42B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0" creationId="{0595462F-4479-42BF-B987-68FE4B15851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1" creationId="{F0B49E47-6B85-442D-9C3D-AD4B0E9C95F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2" creationId="{D708F05A-91B2-45FE-8050-EE2110F0C08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3" creationId="{AE1F1313-F6DE-48E4-8CBF-672A1B306A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4" creationId="{059C52D6-E4BF-40FA-9FD8-9C2791258EE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5" creationId="{13499ECD-B442-4A55-A447-A6B639F6E15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6" creationId="{0051C521-FDEB-43B3-AA17-8CB892642B0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7" creationId="{7551AB35-3840-436C-8568-C5BF42A2A7E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8" creationId="{E8B6BBCB-87D5-4A6D-9708-F58DD78245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9" creationId="{7857FE29-8E30-41C8-B443-36AD182C53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0" creationId="{85F1235B-72A9-4B8D-AFB7-2B29E65939D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1" creationId="{9B875D88-E344-4021-9AA1-3E0A4D5FC0E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2" creationId="{97D9C4AB-17CB-452D-AD75-8C03CFAC672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3" creationId="{05D84A1E-D4FB-463D-BDFC-548FD09668A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4" creationId="{908F5334-DE9E-4D4B-89B4-A2BFF1FC2EE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5" creationId="{2A982B17-30FE-4B25-B30E-3F8E274E4DB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6" creationId="{586B1145-9B70-4D6E-85C1-78379D910E8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7" creationId="{AE9D306B-2181-4DD8-9C77-CE88D77CC5F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8" creationId="{E221090B-429D-4458-BF10-189CBFA6E23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9" creationId="{9E5AFE05-EB4A-40BB-8EC6-C4F32DA572B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0" creationId="{2D2B39FA-B587-4B14-A44F-95CC75C6106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1" creationId="{AA4E6988-2EF8-449C-B281-A5B20A74F4A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2" creationId="{714E2236-3AAC-4E1B-BA6D-86010A81A49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3" creationId="{B2A0165D-B342-4A94-B6DF-CF1576C26C2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4" creationId="{896E86BF-CD4D-4A09-9908-FECE950C4AC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5" creationId="{815B0864-E9E3-4278-930F-EBCE89F69EC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6" creationId="{7700F7AA-4029-4FA0-9B30-FA4D5E072E7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7" creationId="{43261DA2-A280-4A0A-9711-07B3454EF2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8" creationId="{5CDEC0B3-B917-4976-80DA-76B00804BF0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9" creationId="{8F0CA708-E58F-4712-9315-485E1D1DD36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0" creationId="{E9178250-7D16-4EE2-9D64-8E3E0A0D82E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1" creationId="{F76D76F4-0C27-4669-B06A-9E51CF13642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2" creationId="{B25E3B81-8A7A-49FF-A226-3FEDE164F26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3" creationId="{7D0EA797-221F-4D7C-A34E-8ECD081C50B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4" creationId="{11C68625-031C-4240-99DB-21739E7D4D2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5" creationId="{4AAA3583-A75D-43C5-947B-13E6C39474D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6" creationId="{9720EDA8-C79D-41DE-8EE2-C551B6209E8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7" creationId="{5A7F257A-BFC2-47FE-A396-46E6B876926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8" creationId="{309EB70C-4700-48F2-846D-9AB18A4ACB9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9" creationId="{09E29BF0-2F57-479A-822F-31825117BF1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0" creationId="{51396F2B-2F0F-41BE-A965-C888A9C0B37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1" creationId="{25A70F45-DFFE-4519-BE97-EDDADCC5B0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2" creationId="{F5F1B92B-3B93-4C46-8565-FCEFFB678B0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3" creationId="{5A68855F-7638-449B-AD41-E62BDEBE39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4" creationId="{3B292479-7A15-4F5F-B685-6C775B7ACB0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5" creationId="{FDDF74F8-A005-4E98-968E-5C388B54DFA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6" creationId="{530EE3DB-F079-4587-A758-5643B374317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7" creationId="{7FA429D4-B997-45F6-BC1A-CE91071AFA3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8" creationId="{E17E5A67-5F1F-4196-9D9D-5B19AE556EF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9" creationId="{597FBCA9-0096-4FDF-A5C8-0C958EFA9D0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0" creationId="{E3588598-0828-428D-BFBF-ECA7A04E45C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1" creationId="{8D4CB071-2B4E-407B-985B-E8B628FE444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2" creationId="{9B2B4691-D2D4-46AF-B590-185C5750A18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3" creationId="{A4C9ACEF-EF06-4F94-9DEA-BC522E06109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4" creationId="{D01581CF-077D-4D11-BB06-0A707691458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5" creationId="{13A96C52-D8CA-4BA7-940F-FFC9FE4D311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6" creationId="{30A2FF54-837C-4059-B752-E8A71DB81A8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7" creationId="{89B8CF17-130A-4192-9B46-02A9F0FB07F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8" creationId="{B342125F-DD2D-4CAD-9D17-CF46D1C5763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9" creationId="{7716419B-35A8-4812-BDD1-57834AE46E6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0" creationId="{B32840CA-28A7-4701-BAA1-B26AACF8C7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1" creationId="{A040C0DB-9C1D-46CA-91A4-177C52C3E4B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2" creationId="{0A8561F7-C1E5-4573-BE47-1D0EE88D810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3" creationId="{6F5BA6A0-5F9A-4010-84D6-7592936237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4" creationId="{E571B762-E427-4D24-8C44-7D1982D6664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5" creationId="{51C67BB1-EDA6-4435-9EF5-EB5D06DE26E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6" creationId="{F7387019-3863-4A15-A9C6-00B88BF1D79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7" creationId="{DCEA4017-82A6-4854-B05B-D37A7C98032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9" creationId="{0A33A432-7F37-45BC-AE2E-359BE2329F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1" creationId="{F719403D-D8C2-4DBD-9CEB-FCE7BD892AE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2" creationId="{6218F4AA-9ED4-4F0B-8431-3020DF7CB83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3" creationId="{1F16A8FC-8C8A-4645-8520-CC02684F5B7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4" creationId="{B15A85B6-1338-459A-9789-2F94CDCFC23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5" creationId="{7418767D-85AC-4BC7-A702-E840FFCB514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6" creationId="{6F5C2421-F20F-40D9-8238-71343BF47E0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7" creationId="{8BE1EF79-440E-4EC2-9037-D0616FE9A76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8" creationId="{FAF8E3CD-AAD6-4A6B-8BD3-F893208351F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9" creationId="{14D97F69-8A5F-41BB-9991-A0C8423C07E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0" creationId="{082C8DD9-EC1E-43CB-99A4-06B70F51028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1" creationId="{0D789038-A1F7-4023-B300-2CE7538623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2" creationId="{53380FC9-BADF-461D-A01B-30FFD948AC5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3" creationId="{43EE81D9-BEB1-4633-A518-B9956471A84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4" creationId="{DACEA6DB-1BE0-47D4-9765-9624102E04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5" creationId="{8CCB4F74-9969-4751-B412-F8B8695B15E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6" creationId="{B8194A96-84CE-4568-8B44-B7D1AF54490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7" creationId="{F8D4C1AA-BE90-4BCE-BEDD-5F279A53EB2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8" creationId="{5880AF35-F832-47A1-BA0B-CDA1C3C7F8B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9" creationId="{C6A7F2FD-3A67-417B-B8B8-9C8E1C7161C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0" creationId="{FDDD1A03-F51D-402D-9B47-8FFE5A7F68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1" creationId="{7E820DEC-ECF0-4B47-8E26-AAD129D67B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2" creationId="{FE4C9229-90EE-40A6-A549-1ADD4951AC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4" creationId="{8D920672-5F5C-4D23-97E0-BFE7E18731E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5" creationId="{762534BB-59EA-4747-9F8F-FD44C8B6E2C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6" creationId="{B6BAD65E-2692-4AE1-A47D-815AEBE6D51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7" creationId="{E16640EE-8680-437A-BE59-EBBEBB15A1C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8" creationId="{4CCA9E44-D3BC-40AE-96AB-B0738018944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9" creationId="{9D2DFD10-AD60-4133-B661-BF6DAB6108C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0" creationId="{856E5C5E-ADB0-4AF3-A97D-B1F656E1F99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1" creationId="{1703B797-C0D3-4F54-837D-381BB57D3A6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2" creationId="{A6468C89-10F9-4C99-B479-27D693FDB8F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3" creationId="{759E8E30-88A5-448B-B73A-81C7DBFC758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4" creationId="{4C61309E-90C7-4951-B5AC-556FCB439E6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6" creationId="{F0544B5D-67F6-4551-B404-EB13F413C18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8" creationId="{B6F3536C-F1C4-4038-9BAD-652A5EF7250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9" creationId="{C9A94CC1-4BFD-4669-B371-A0F690CD553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0" creationId="{8F0621CE-93AD-4650-BEA0-A137BB03CA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1" creationId="{82C57E18-23F0-4D28-A603-DA5D16F90A6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2" creationId="{67D87013-1C6B-4CEE-AF38-9CAFA98491D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3" creationId="{EAEFD475-97FA-4F48-A094-3DEC10F6752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4" creationId="{D65FB890-0AB2-4A03-8BAD-E4426D53437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5" creationId="{8C7E46DC-7165-4AC6-992E-6B23EB7E51B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6" creationId="{F8757489-2DD2-45F6-A925-21AC3D72A51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7" creationId="{D1AF0B74-7ECF-4240-A459-843DE59406F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9" creationId="{358C499A-FDC7-4D47-8B80-B207FED06C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1" creationId="{0256E1A3-18EB-4E93-9A88-4A15B92C715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2" creationId="{305842F4-2C0F-48F7-BF99-37686749C79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3" creationId="{53393BAB-5F9A-42B3-A1F8-C8640FF35D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4" creationId="{D441D90B-E849-446C-B592-83186FDF002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5" creationId="{7CD5F129-2B09-41C1-97AC-8A8F5FBDC0F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6" creationId="{B20B006B-EEB3-401E-9DFA-CA75A60E2B6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7" creationId="{477C3AD6-31F5-4029-84C8-2E73AA8BAA7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8" creationId="{8DDB3368-08AD-4B36-ABA5-B6069D0A3F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9" creationId="{827B2732-C450-4102-9D93-62B8F98FCB3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0" creationId="{637CAFDB-A9FE-4DD3-B83A-AC55C03CB83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1" creationId="{FD3B8601-BD94-471A-9167-77E184ECD3F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2" creationId="{657D6CC8-4124-40D4-8047-D240708927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3" creationId="{99DAE187-3386-4337-8572-76570C2FC54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4" creationId="{32C96FE6-89BC-47D1-9D7D-46B43C1692E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5" creationId="{F980814A-8E11-499E-9851-9D511E6A6BC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6" creationId="{19CD236B-7F7A-40CF-8FD5-49F23DD7673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7" creationId="{8AC51F5C-4A6A-4EB9-8792-C0565A1FD1E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9" creationId="{9BE3347F-6533-4B3E-AC5C-D01D58E1484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0" creationId="{7EB58647-8405-4B85-BC17-E025A5413C3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1" creationId="{4102FDA9-1560-4590-916D-8293E8196A0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2" creationId="{6C5324A1-4DD8-4575-A3B1-0C66E212EB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4" creationId="{0ABC1B67-AFAD-47B7-ADF8-5B2BAD818CA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5" creationId="{47E9A4B3-D1E5-4800-B697-C06F62D64C4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6" creationId="{C09D7988-765E-4948-A5EE-20FD8059773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7" creationId="{9BF057F7-8020-4C51-96CC-357D8D73774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8" creationId="{4E99127D-A975-48B9-8786-3D40FE7E27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9" creationId="{A4D09B55-554B-42CF-A13F-9BA0FE0A5DD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0" creationId="{E5AA8467-E247-4E4C-AFDE-825A6B47206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1" creationId="{024F9ED2-8A22-4521-A6F8-B80D93158A5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2" creationId="{89606384-E049-4ED3-A9BD-8CC2BDD6B99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3" creationId="{B3E44D36-472B-421F-B2E7-FC5B78065A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4" creationId="{041B3578-A15C-4DC5-A82D-45B729062F8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5" creationId="{595EBDE1-8A9E-4A47-9AD1-1EF849A0C92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6" creationId="{C6C4FA86-E1E3-4541-8D0E-55AB07A08A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7" creationId="{EC197326-4543-451C-80E4-B45124059AA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8" creationId="{A4B5F413-0F90-48F9-B7C8-B7E5A0FA89C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9" creationId="{668EAACD-37D1-4C1F-B537-B874458A07A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0" creationId="{054248FE-0D17-4717-B3A8-7E97E30ED48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1" creationId="{00B064ED-ABDA-48EE-BB16-1516263EA7A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2" creationId="{ACD185D3-8BB5-4DB7-8401-B77B4DC0AD6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3" creationId="{9F559D0C-4A6D-418E-88D6-7D16FF7F637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4" creationId="{F3B53619-5459-41B4-A177-6D70186424B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5" creationId="{32FD937F-FA8B-4BCF-8A0C-ED1A763C22B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6" creationId="{2A6FF60B-2C3E-4636-817A-9D5A9B7648A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7" creationId="{C0FB0333-4882-4AB1-A387-32D9E63A9E7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8" creationId="{C4C0886D-F07F-4CCE-9641-76B12AB947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9" creationId="{6A9BFD97-931A-425E-BE5F-CD69E4CF868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0" creationId="{49A50B14-06AE-4738-AEAF-A5E058E2DE9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1" creationId="{13554893-CF41-4531-996B-2B5053E5ACB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2" creationId="{D965D1BC-1DEA-484A-8761-3A5377B794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3" creationId="{1C28042F-6EA2-43D2-9F3A-A03B8FEECC4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4" creationId="{AFE5E05C-723E-42BE-8A1D-D3D7DD16ED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5" creationId="{534F794B-A4E4-4BA2-958A-D51029DD4B5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6" creationId="{3957C59A-04C2-4F3F-AB96-37B201430AA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7" creationId="{3AE0A799-5029-4763-B73F-57B2AFAC6D2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8" creationId="{002C2917-6441-47AF-B502-927624EDF64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9" creationId="{BF57327B-B7C7-45DA-B8B5-7237896C3F4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0" creationId="{33DCA544-0CBA-4BDB-A4FC-B02198350C5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1" creationId="{13AA9F02-140C-4582-A2E9-4620F4D587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2" creationId="{997F2099-3499-4476-A5DF-CB3F47B73FA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3" creationId="{2B3EF96F-A953-4A4F-83A1-76F6C9BFB87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4" creationId="{9DAB4672-F8F0-4CDF-A5E8-AC463AD7498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5" creationId="{11EC778E-E9D4-483B-8CD4-4E0580B7A4F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7" creationId="{AD984BCE-D64A-4288-B8EF-D8A4B97A994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8" creationId="{73473EC0-6EB2-4178-9A15-DE1B6FC884B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9" creationId="{56077AF6-1D42-4768-A229-6FAF37FCD87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0" creationId="{5B16AFF5-30C3-45E2-AEA4-1C1DCA3E5BD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1" creationId="{427F4FDB-82FE-40E6-A6A6-6C8AB8D278C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2" creationId="{494811FA-8218-49C7-878A-049B7797878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3" creationId="{087716D0-D863-457B-9F16-A8BE2219B09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4" creationId="{1FC5DC73-DEF2-4ADA-A97F-4E29724CA06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5" creationId="{3986C8F6-3D68-470C-8F84-F9B5D998536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6" creationId="{8D4AD091-86B7-449A-83C7-21E95338E6B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7" creationId="{A6C2D883-C4BB-47C2-BDBE-7452C7B17E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0" creationId="{24441646-582F-4748-9F88-653F11B022A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1" creationId="{A79EDF66-FADC-40B8-A341-5263D68E47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2" creationId="{D4C0BE2D-01EC-47A2-B9F8-C5C628A7DF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3" creationId="{236A5203-0A10-4E4C-9918-881E558C878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4" creationId="{606C202E-C19C-46D8-8368-98594542377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5" creationId="{2A3502CE-EF0E-4D49-B65F-F4B825C832A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6" creationId="{7E998D34-C0FE-4F68-AFB1-7BBFA6E7707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7" creationId="{2D82F920-1991-48F7-B0E9-4321BEA1B7C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8" creationId="{C1D912E0-6EAB-4310-84F4-E4110E7B1A6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9" creationId="{F50009B4-2753-47A5-BA2A-1851D2F8DEF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0" creationId="{A1D55C06-1D51-41D9-A534-B2E9920797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1" creationId="{F082DE08-1B69-4037-9C6C-FF6F6008EE0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2" creationId="{E16728A8-B038-439E-990B-0F53A9C8FF9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3" creationId="{3024F178-690D-47F4-B6F9-5FB297B83C4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4" creationId="{8F9413D4-9058-4E9B-B146-0F124722E11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5" creationId="{9DEFD661-4788-4FFE-BDC9-0077D15445D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6" creationId="{979BD760-1CB8-4536-B158-E5F2FAF7B48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7" creationId="{70AEBACA-7AB3-4139-BDDC-87B68337AFA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9" creationId="{3ECE26F3-766A-4A0B-A1F3-DA8F373C39C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0" creationId="{773E4402-161E-4936-A5E5-9626C2A7D66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1" creationId="{1ABA3AAB-649B-4C1A-A257-7066454D2EF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2" creationId="{AA07C91F-DE83-408F-8C17-66859687490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3" creationId="{E24A61A6-9511-47B2-B71E-89C0C181BFA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4" creationId="{2ED7FB34-52D9-44DE-A4A3-FF3A01F6748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5" creationId="{F0D57236-A654-456E-AD4D-F9F0BD59D3C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6" creationId="{2597654F-CE45-46C4-B7E0-2BC83C30BF1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7" creationId="{2F7613D4-DDF6-4677-92FA-F541BA2F3E3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8" creationId="{E1D1CE0F-79FC-4744-88BC-E853E401609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9" creationId="{D86FABAE-F06F-4A71-B71E-6B3B4CBA98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80" creationId="{27645A00-7BE7-4BB7-9E2D-DFD7F52C813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81" creationId="{D6710179-CA08-4EDB-B7F2-91FE47F5C8C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82" creationId="{CDCC61E2-5301-4125-80A4-198E06C8400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83" creationId="{77D61D3F-96A5-4A45-AA0E-94C8101CCA29}"/>
          </ac:spMkLst>
        </pc:spChg>
        <pc:spChg chg="mod topLvl">
          <ac:chgData name="One Skill" userId="8d49c830ac36a521" providerId="LiveId" clId="{108620F3-7C9B-4B7B-BDB5-71800E3BB158}" dt="2021-04-15T15:02:17.591" v="3311" actId="164"/>
          <ac:spMkLst>
            <pc:docMk/>
            <pc:sldMk cId="462504928" sldId="357"/>
            <ac:spMk id="1285" creationId="{8D4A6E37-373A-4002-9414-C7FFCF863D3E}"/>
          </ac:spMkLst>
        </pc:spChg>
        <pc:spChg chg="mod topLvl">
          <ac:chgData name="One Skill" userId="8d49c830ac36a521" providerId="LiveId" clId="{108620F3-7C9B-4B7B-BDB5-71800E3BB158}" dt="2021-04-15T15:02:17.591" v="3311" actId="164"/>
          <ac:spMkLst>
            <pc:docMk/>
            <pc:sldMk cId="462504928" sldId="357"/>
            <ac:spMk id="1287" creationId="{EEA5FA38-4BD1-4240-9B04-19EEA23EE0C5}"/>
          </ac:spMkLst>
        </pc:spChg>
        <pc:spChg chg="mod topLvl">
          <ac:chgData name="One Skill" userId="8d49c830ac36a521" providerId="LiveId" clId="{108620F3-7C9B-4B7B-BDB5-71800E3BB158}" dt="2021-04-15T15:00:40.028" v="3279" actId="164"/>
          <ac:spMkLst>
            <pc:docMk/>
            <pc:sldMk cId="462504928" sldId="357"/>
            <ac:spMk id="1288" creationId="{BA5D6A32-2C8A-41D2-A08E-C0A1EC7634A4}"/>
          </ac:spMkLst>
        </pc:spChg>
        <pc:spChg chg="del mod topLvl modVis">
          <ac:chgData name="One Skill" userId="8d49c830ac36a521" providerId="LiveId" clId="{108620F3-7C9B-4B7B-BDB5-71800E3BB158}" dt="2021-04-15T15:15:08.329" v="3347" actId="478"/>
          <ac:spMkLst>
            <pc:docMk/>
            <pc:sldMk cId="462504928" sldId="357"/>
            <ac:spMk id="1289" creationId="{5A250828-A286-47F3-B5D9-1D226623879F}"/>
          </ac:spMkLst>
        </pc:spChg>
        <pc:spChg chg="del mod topLvl modVis">
          <ac:chgData name="One Skill" userId="8d49c830ac36a521" providerId="LiveId" clId="{108620F3-7C9B-4B7B-BDB5-71800E3BB158}" dt="2021-04-15T15:15:08.329" v="3347" actId="478"/>
          <ac:spMkLst>
            <pc:docMk/>
            <pc:sldMk cId="462504928" sldId="357"/>
            <ac:spMk id="1290" creationId="{43B82523-C52A-4AEC-87FD-672BFC675522}"/>
          </ac:spMkLst>
        </pc:spChg>
        <pc:spChg chg="mod topLvl">
          <ac:chgData name="One Skill" userId="8d49c830ac36a521" providerId="LiveId" clId="{108620F3-7C9B-4B7B-BDB5-71800E3BB158}" dt="2021-04-15T15:01:12.561" v="3291" actId="164"/>
          <ac:spMkLst>
            <pc:docMk/>
            <pc:sldMk cId="462504928" sldId="357"/>
            <ac:spMk id="1291" creationId="{0F87BCD9-E69A-4989-8C9A-C1127820DEB2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4" creationId="{0F9896C5-367C-42A3-9AE0-11AEB5E3B286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5" creationId="{8BBD41A0-F230-4D40-9155-33036ACBCA8F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6" creationId="{8ED9408F-EA3D-4ED3-9BCA-E8195B4E4F8E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7" creationId="{828AD9DB-0099-447E-986E-D441F2C45C4A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9" creationId="{9921F9B7-BC1F-4688-9A32-F3E6CCC62F31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0" creationId="{1CF1BD99-9C23-4E83-9F3B-4D448B902534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1" creationId="{908E6D89-898B-4262-B39B-48D767B40756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2" creationId="{D99C6DC7-EA2E-4382-8A52-B64CFE3DD6A8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3" creationId="{F1CBC828-ECF4-4581-940D-D579313AABC1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4" creationId="{18121242-7C4A-4EB7-AAB6-4F8370ABAA51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5" creationId="{5BBF8F64-49CC-4408-A697-940FB6547595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7" creationId="{C3E7A5C3-5097-42AF-BD33-89FA8292E043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8" creationId="{01CF64F9-5775-4354-AAFF-BAF307C55924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9" creationId="{5C03BB6C-9537-4079-BDAD-25C6BC1C1E35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0" creationId="{7FEE18CD-2C6D-4D4D-B4D0-C341FC3918A6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1" creationId="{A9AA5657-A887-4D69-929A-5843073C05FF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2" creationId="{E48A2B0D-2D94-4B29-9F5B-1CF163DFEE0F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3" creationId="{0E4532FF-5F13-40A3-A1DF-3F5DCEEDE3D7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4" creationId="{657E39F8-418F-419D-9408-34C247790D75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5" creationId="{AAFF206A-0283-4F3F-B4B4-476948699BEB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6" creationId="{EBA7C939-04BE-40B2-BA23-C0D43D4862F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19" creationId="{4A1CA3C7-266C-47E8-B7AC-A76C5B6FF24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0" creationId="{87EDC09C-C2F4-4B39-A0E2-31243059CDD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2" creationId="{F9D146B5-D439-4980-9E81-C2DAD8FE36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3" creationId="{B283BD86-2E1D-40D7-A16B-5954187F298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5" creationId="{89CD7A5B-2D61-4701-A1D0-0123313D4D6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6" creationId="{6A0DA057-E79C-44D8-BF92-33525F9AAF4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7" creationId="{8D73AB66-66B9-4367-B044-87FBF7841A5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8" creationId="{F3F29B71-E3BB-4837-AB1E-AA34277F9B2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9" creationId="{788B64C2-25B1-4B38-A834-B29E401446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0" creationId="{E257AA80-975F-4594-9762-339D7DA4A70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1" creationId="{E43532D7-8844-46BE-9E71-C00A6E5F50F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2" creationId="{392EC2AD-98C3-46DF-BC76-75AC2EA42AF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3" creationId="{DE17F2CE-1312-4609-9000-2A732FBBC11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4" creationId="{F5226E80-24D8-4C3D-9F70-26192146BFD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5" creationId="{FD75D052-4AF0-4CA8-B97F-230B87F1893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6" creationId="{FC067943-5AC0-4432-A8EB-7610C632B0E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7" creationId="{400B1591-499F-4B8D-87AB-27D55E9EACE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8" creationId="{6342EA92-81B4-478A-9E8B-E1E21FDA109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9" creationId="{D9DD66D1-FAB5-43CE-9CB5-990195DD423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0" creationId="{DCF9EFCA-0EE0-48E8-BF8A-81E5AC5CB7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1" creationId="{1482BB76-5B24-4C96-A2EC-019D09B0402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2" creationId="{A5FC6EA3-2FF7-43BD-B9C5-388796166AF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3" creationId="{F4CB1274-11DE-4288-89C3-3CB2914B6E0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4" creationId="{B5E6115F-38DE-4E66-B014-51922F1227F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5" creationId="{5218B3D6-FD71-4881-A3DD-1E9B11704AE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6" creationId="{0948C43C-C568-4207-8778-F792E1D3132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7" creationId="{AD19E590-06D1-4A9B-A77E-F94479F0B6E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8" creationId="{3FB8338E-57B1-4E0F-B744-3A08DC11EA9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9" creationId="{2C4273A6-31BF-416E-8326-34D998398F3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1" creationId="{B6A32DFA-9068-49CD-9E59-898D1C734F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2" creationId="{41CFD9DA-7785-4CC0-B928-40BD3600866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3" creationId="{AE36CD1A-B06D-4BFD-B5A8-BDB31E5BAED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4" creationId="{E5359E44-0B6D-48AB-B126-FC966B3BD7C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5" creationId="{B75E6ADD-02E1-44BA-B043-EA225ACA452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6" creationId="{526319E2-7E20-4286-95AE-4A93E5A8E6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7" creationId="{8BEBA3C0-0AAA-4BFB-9E26-243C57FC7AF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8" creationId="{7313F0A7-16C1-4B5D-81F6-8A9E135AA6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9" creationId="{79EA7D54-FE23-4F19-9135-977F15DB8E8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0" creationId="{90BB6EDC-D1E4-4448-87E8-F9DB02A917B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1" creationId="{327EEA02-6627-4EED-8293-7DDEDC29D5B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2" creationId="{B7974702-BD35-40E7-8F4E-6B662D65C15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3" creationId="{595CD036-07CF-4725-8836-95206B87163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4" creationId="{05FBCEB9-F18B-40CC-9098-7634328A774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5" creationId="{26A922E8-76F7-484F-A824-257DBD0716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6" creationId="{3FB84646-1283-4EA7-9EAA-E5C84B352BE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7" creationId="{E9230452-EC92-4168-A6CD-A7EF63F1D58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8" creationId="{242637A0-82C0-49CD-B4F1-FABA6B9D760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9" creationId="{E7AE630D-1387-4E03-BA42-217BA4C524F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0" creationId="{E90847B2-23A2-48A3-A406-25EBD0B7462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1" creationId="{D4FDD418-01E6-4638-8D84-140BF83FDE9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3" creationId="{2C9C57CC-1C92-434A-ADBF-4DCEE022D1D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4" creationId="{BF8B01FA-0DC2-4E4E-9368-DD8C1F61CCB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5" creationId="{71C86CF0-8693-428C-835F-A9C5F3D8371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6" creationId="{0242B7AD-789B-42D2-9800-0B1DB246DF4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7" creationId="{D0E83C7E-3CC8-4C35-AFA2-9ECC91014DD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8" creationId="{C9FDEBF5-14BC-49FA-9A99-20D009A30E7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9" creationId="{6BF76239-8456-499B-B16F-36DD95144B7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0" creationId="{803C9BFF-ADE6-4754-8F29-E0E429DA53F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1" creationId="{21B8C969-3B44-4AF9-A631-8958965F8C4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2" creationId="{6A804EDC-DF47-4A81-B71D-BEB0E77EBFD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3" creationId="{1AE62C14-1A40-416C-9C41-B068CFB7C49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4" creationId="{8071948D-1FB5-476F-956B-21C4AE5B749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5" creationId="{84D51AC5-E4CF-4B1B-8AEB-FDBCAE96B86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6" creationId="{AA6F7F30-C7E1-4447-A1C6-C6EA38FA979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7" creationId="{960D49FC-3083-43C6-B7B8-D0B3F70E557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8" creationId="{CC7D3AFD-EC28-49DB-AC04-7A25903C132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9" creationId="{75C4F223-A081-43C9-BED7-A1EF008C1E4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0" creationId="{7DB26D12-416C-4080-A6FF-453129BFF19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1" creationId="{2341E51F-47AD-429C-89B9-D75771A936B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2" creationId="{6FF0BBA0-6A08-4AC8-AEAF-FA5275E2A9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3" creationId="{8D58CC96-899F-4D57-AEC1-38603FB7D39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4" creationId="{26004E47-4B9C-452A-B5EC-21C62BA672A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5" creationId="{FA394BB8-E8A7-4992-A2F7-347031D7525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6" creationId="{91972E67-C263-479A-BB72-395FA04DFD9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8" creationId="{3B416BC8-5577-482B-B5A9-3DD916FADB1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9" creationId="{0CCDD401-A9DA-426F-A418-AB2B1DB9A43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0" creationId="{F5704080-B4A7-4343-BE15-414CA5A9FAB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1" creationId="{8727D12D-3BE8-4987-9B91-90526062CEA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2" creationId="{1C79BBAA-90ED-4532-98A3-FBC00B69AA6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3" creationId="{03977D94-F905-4D93-81C2-230BB91098C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4" creationId="{65838FA8-F51A-4443-A7B7-5CC5258AB04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5" creationId="{F62AC84C-8C8A-4FFE-9E35-6ACE65E4340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6" creationId="{24B840B1-23BA-4039-BCF3-428132B25E5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7" creationId="{E23E9B2F-8037-4CB2-B3ED-3DB84FED9F1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8" creationId="{7911A28E-78BB-4A8D-A23E-4F06F02E3F7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9" creationId="{5AA2B104-ED90-4A7A-A736-21C8E86A508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0" creationId="{C44F438D-6165-476D-B946-D2AEA065E1F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2" creationId="{6B531C9D-E9C3-4AD4-80E4-9AD3540C4C8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3" creationId="{38DE5724-D622-4D3D-8AA4-AA5A776C136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4" creationId="{EDB4C6BB-8771-4FF2-8E2F-0C1434EE884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5" creationId="{B259B8EA-3FE0-4D1F-9D03-6C697E9295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6" creationId="{849A1CB4-F055-4F43-8DF0-7A4B409DDEE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7" creationId="{A625188B-ACEF-491A-AB72-2C1509AFF79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8" creationId="{FDAA9AEF-5B89-487E-AA61-A07A71418F1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9" creationId="{0A1B0ED7-A686-4AB1-AF08-843C5942E74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0" creationId="{874C8051-C39B-424A-A0DE-6C2A23E14B1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2" creationId="{1F9ED722-6FE8-4BE6-8C49-F953462E1FF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3" creationId="{CF0C37E4-3711-433B-9E8A-535754C49AA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4" creationId="{3FC7441B-ED6F-435C-A1D1-DBAF406C44C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5" creationId="{E4783C11-F742-43C2-AD26-A6D84607540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6" creationId="{5FAF1787-6C98-414F-9073-50011F98EA6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7" creationId="{5D9102B9-F060-4F1A-8BC0-1520170A904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8" creationId="{23B9F13B-3E3A-4D65-8728-DE0F9BFB89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0" creationId="{8FC93FE8-63B3-4526-831C-2E9B63C9AED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1" creationId="{6473256C-79F7-4E15-94DB-CC859BCC4C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2" creationId="{3CD46B35-4A95-4C20-A54A-D4CCDC5A623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3" creationId="{307B9B73-BC6D-4959-A71B-06D3AF7A5A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4" creationId="{220C6788-AB33-4E82-8681-A56F4E21A59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5" creationId="{1DDC71A1-A1EC-49C3-8D67-66B5C8EF393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6" creationId="{23069148-848D-4A4F-8962-07FDF289D86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7" creationId="{BC680967-A573-4464-8502-E49ACFF9BCE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8" creationId="{97C01037-DC0F-4D37-97DD-49997A50FC9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9" creationId="{2B9150C0-8641-45CE-91F0-892FD26088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0" creationId="{0267CDB0-FC7E-4007-AC15-5B5A437BD34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1" creationId="{4199C6F0-2B78-414A-80B6-FBD87FAC5DE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2" creationId="{7BDB9D6B-1911-48D4-8B79-C257B439687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3" creationId="{0EADDE42-ACFA-40F1-9BB5-F77AC409DDC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4" creationId="{EF24712C-AA05-4E03-B51A-6851BD9FC70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5" creationId="{191FDFF2-7742-4855-87F8-F272D4746E9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6" creationId="{E0D180B1-057A-4069-85A1-91FA9C6D262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7" creationId="{C36CB4AC-3147-423D-95A3-623B2DAB5B9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8" creationId="{53393FF1-6F64-47BE-9955-864A12D1DE0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9" creationId="{45E30785-8B2B-4C93-929F-3B56D8FA9E6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0" creationId="{E3FE7B0A-677C-4C72-B4A0-5E288A238B4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2" creationId="{3D1DFF1A-E8E7-47E9-8931-A38CABB9472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3" creationId="{F85D88A9-647A-4CC8-A29B-709543C944F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4" creationId="{33340574-616E-415E-86C3-3A23C2CE87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5" creationId="{A3299798-66ED-43D0-9536-1C401FC00DD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6" creationId="{8022432E-684F-4397-BC4B-5234A9A7726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7" creationId="{4849715B-F300-4171-8142-F7EBA9FA10D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8" creationId="{71B8BAE4-25CC-493A-B25E-347BD4A8411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9" creationId="{C69DC205-82CE-4F64-A784-E852EC96D11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0" creationId="{4B09B672-BACA-48F6-92E0-831221248D3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1" creationId="{6A7A5A55-52D4-41C3-9D60-4C9985BE577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2" creationId="{D4A056E5-2964-4C9D-8292-DFEC59EDAB8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3" creationId="{389F05DF-5119-4C02-925D-7BA3F19B09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4" creationId="{4D16024D-A3D0-4CC3-9763-E202F876D49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5" creationId="{2BFBD400-1CB7-4DC1-9B69-039265E41F7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6" creationId="{A5C385A4-1252-4A62-83C1-E98D7A55B47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7" creationId="{BE915F52-8527-44D9-98F9-454C0AD1DB8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8" creationId="{10399926-9A9F-4F8B-883A-A3EAA1840C1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9" creationId="{02B3B007-5E5C-44EC-9CA7-CB3499160AA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0" creationId="{104DE760-4EDF-4ADE-A346-77255E36ABE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1" creationId="{EC7C9A10-AF9E-41C9-8D3A-B7784912AEF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2" creationId="{3796FE5E-14D6-4C82-B84D-3AAEF7E1FEE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3" creationId="{6F998E01-8880-45F0-AC9D-EF8FE068F8E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4" creationId="{EB6E0AB3-ED0C-4E9D-8C97-E62F1E123E3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7" creationId="{E8191D80-618A-41A9-906B-76E3B01479A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8" creationId="{3D0AEF99-1CCD-42BD-A260-9A6298E7632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9" creationId="{FF45F2D8-31E3-4EF8-8387-DEAC3CE5967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0" creationId="{EB6F87BF-2419-41BA-AB0C-CF222C3F021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1" creationId="{6769A0AB-5742-46F5-888E-3764588DF4B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2" creationId="{2DCCE41A-A3AB-4165-8586-648D039D160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3" creationId="{3A56951C-F221-4225-8AB8-894C11E915B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5" creationId="{E2B46FDC-2ED4-47D0-9422-F9017A20B90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6" creationId="{CF5722A1-A9BB-4907-A3C0-754A925DC5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7" creationId="{2F801291-4649-4335-822B-11959664C25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8" creationId="{C71D0EED-0E4E-46BA-9961-8E70D10ED7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9" creationId="{884009C2-A6F1-40EB-BF3C-752EBA33B64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0" creationId="{CC720132-7FBA-47F3-8A56-C554BA2DC1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1" creationId="{BBEA6278-8006-42B5-85F7-305E8E7A627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4" creationId="{3441EECC-B701-4855-8438-157F7B7BC80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5" creationId="{E58A737B-9851-4D4A-B190-7317B96460A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6" creationId="{2B0C2DF4-0B91-4586-8FAD-080B6C0A6C3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7" creationId="{F974E721-57A3-47E7-AF9D-C60AB518ECD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8" creationId="{BF7A4369-46F9-4393-9DFE-B14E771CED1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9" creationId="{6945E207-9AD3-4432-8F09-61A5B7A4F11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0" creationId="{4D81E0AF-F2C2-4624-B441-DFD905B0B0F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1" creationId="{949E03BF-AF6D-4CB3-AF28-E975D3963E8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2" creationId="{F5D4AEDA-5345-4CF3-8C90-694947622F5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3" creationId="{251F6C45-C524-4101-8D28-07E2C923094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4" creationId="{8487C1A4-07BB-4668-995B-79BCBD39DFD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5" creationId="{DE34E1CA-8BC4-4D2D-BCCC-EB761AF8799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7" creationId="{22E83AAC-AA0E-4A5D-B9C7-B6608382038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8" creationId="{006C19A2-FAF1-45A8-B9C1-A04742C1A83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9" creationId="{6F586701-2E5F-4A19-BAE5-1C49F73D7E5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0" creationId="{9486BA47-7660-4F4E-AC99-A09BCCE461E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1" creationId="{D538B724-68B7-4402-BF49-28905E0348C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2" creationId="{6F05ED2E-8D8F-4BAE-9076-1DEEF34EEC6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3" creationId="{7A053796-6AA8-4445-BB0B-85B28B4E9D8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4" creationId="{47A7A4E9-65D2-45A3-AB5A-65D4022B5E0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5" creationId="{F358528A-8747-4DD2-9984-D000DF98B6E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6" creationId="{E404569B-D507-4476-AF5C-A53C6612097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7" creationId="{BECBD5F7-0383-4549-9DC9-1F370B1450F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8" creationId="{019AC477-9F48-46C7-9F79-698F0E619B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9" creationId="{4C07AB48-8773-4A03-A9FF-14B5292A165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0" creationId="{A23DD101-7D78-41B1-A36A-0D3D4CE5361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1" creationId="{650E30BD-B40C-4520-971C-4713A0BFD03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2" creationId="{E1C5A900-1E5C-4FA0-883C-6A891A39933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3" creationId="{15F68736-F2A0-415F-BF80-376085DA948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4" creationId="{2EA6BC42-A492-49BB-8B30-B9983569D7D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5" creationId="{3F4A4B4E-697F-4F11-80B6-F6B5339C458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6" creationId="{B1C089F6-FCEF-4828-84F6-6E8D8F67784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7" creationId="{963E5DFF-C471-41E7-AB21-9CA4C3049A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8" creationId="{15E4EA64-2BF5-4B15-AB66-F914EA34ACB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9" creationId="{F8467BE7-DE20-47B7-9549-9E8716CF57E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0" creationId="{2AEF6FFB-A627-4011-9BB9-46FD2D1415A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1" creationId="{6FF58553-8E74-4745-ADF6-DDEC09694A4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3" creationId="{F878442E-BDBF-45ED-A2C8-A9045FDCBC7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4" creationId="{140825F0-6098-4F2F-8BB3-357A18BC417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5" creationId="{32AB7EEF-AEAA-4543-8FB0-0EF0B69F71B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6" creationId="{BA71BF71-57A0-4F30-8065-B5327168345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7" creationId="{5E5AC9CF-F8C2-4D6F-B02E-BB04152AD2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8" creationId="{113F5E29-2020-4331-8367-A215912A5A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9" creationId="{D4495494-EB7D-40F3-8837-2D80F68DC2B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0" creationId="{5DF13A83-DAC0-49C5-8480-DE82B9BE607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1" creationId="{C1494B54-5216-40A7-90B1-0CBEDC65C9E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2" creationId="{EFCFF14B-36D1-4445-83C5-49325CD4A49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3" creationId="{30B9A5A1-1D0C-4D12-BF53-1C40D9D5472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4" creationId="{58969AE9-E875-4698-94D3-04D4BF7C657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5" creationId="{FA1CA636-7F4E-4B3D-AC35-2E13BC2656C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6" creationId="{28A8F5B8-AA48-44A2-BCCF-E37AA265B7F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7" creationId="{A31285E1-10FB-4CC2-B78B-C0FF2EA4CAF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8" creationId="{4A45AF37-4F9C-41E1-8D03-5E79069A0AF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0" creationId="{FDE978B7-773A-4F67-995A-E46B2BF414C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1" creationId="{2198CF5A-5BDD-41B9-A1D7-9C4FE9963B2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2" creationId="{0DB3E6ED-3685-4E54-9E0A-545BA3E74EB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3" creationId="{FEEA355D-5A32-44D0-A2D8-CC5BAAFCEC6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4" creationId="{E503821E-627F-40B2-AAA8-18049D8B8F9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5" creationId="{C4D7956F-28A0-4B0D-BBD0-7775E534287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6" creationId="{C02515AF-03AA-451D-90AD-BFA88938A64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7" creationId="{3E70F898-C896-4FBB-B161-EAAE9964AF6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8" creationId="{9EEAB5D7-DCDA-4BBA-B03D-35657BD85FE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9" creationId="{BB350E5A-2383-4B9E-BC3C-28B5AF77C85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0" creationId="{60652068-8244-4A99-892C-C458A3687CB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1" creationId="{43044AF5-6EAB-480B-9EF2-93F8318F72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2" creationId="{C0354928-F594-4762-A4F9-1BD74A29714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3" creationId="{2755987D-0EC5-42F0-9802-B91313E18CB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4" creationId="{A463DCF9-12B3-4463-BA73-A38DD5F6979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5" creationId="{CDF1DFAA-C192-4DC7-8C38-6513F3BFF8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6" creationId="{958F4761-2C59-46C6-BCB1-9B6954F0C79B}"/>
          </ac:spMkLst>
        </pc:spChg>
        <pc:spChg chg="mod">
          <ac:chgData name="One Skill" userId="8d49c830ac36a521" providerId="LiveId" clId="{108620F3-7C9B-4B7B-BDB5-71800E3BB158}" dt="2021-04-15T14:58:39.186" v="2958" actId="207"/>
          <ac:spMkLst>
            <pc:docMk/>
            <pc:sldMk cId="462504928" sldId="357"/>
            <ac:spMk id="1567" creationId="{5CC8FCDC-4E8B-40A4-BE2B-87B7E3AF929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0" creationId="{50F9E83D-2023-4AA2-8CAB-9309ED5B797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1" creationId="{286F9AD4-3093-4BD8-A92B-33059C09E52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2" creationId="{0F4A5675-1EBA-478C-A06C-F65F531C38C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3" creationId="{695DCB43-DD28-4E24-A96E-BC58F697B6B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4" creationId="{217E387F-FC4A-471F-B8C4-BF2E52CE4A3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5" creationId="{3A5480E2-2BB0-4785-B74D-5455B92D242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6" creationId="{03759016-76A7-4BD2-84F9-D1C133EB53E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7" creationId="{D5E5371E-F904-4FDF-9E73-D3C221F508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9" creationId="{B73A218B-6A5B-4A51-8208-FC85B5A7061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0" creationId="{27697161-B93F-4CC4-AE3F-5D08D258145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1" creationId="{CF030B95-1315-463C-914B-E415D986D63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2" creationId="{FFD7A6CF-0338-464A-A334-7E32513F3F9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3" creationId="{92D75898-8DC4-4F8A-B023-FC7B84813F0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4" creationId="{13E4A412-ECFB-4BDE-B1DC-CBE62B6CF67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6" creationId="{B6B835B2-D121-4F93-A8FF-7779BAC3C79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7" creationId="{A4C4662D-6A69-419B-8466-F493546FB291}"/>
          </ac:spMkLst>
        </pc:spChg>
        <pc:spChg chg="mod">
          <ac:chgData name="One Skill" userId="8d49c830ac36a521" providerId="LiveId" clId="{108620F3-7C9B-4B7B-BDB5-71800E3BB158}" dt="2021-04-15T14:59:12.490" v="3132" actId="207"/>
          <ac:spMkLst>
            <pc:docMk/>
            <pc:sldMk cId="462504928" sldId="357"/>
            <ac:spMk id="1588" creationId="{A4CA4B2C-70E3-4BE6-9296-53EE819BDB9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9" creationId="{5B2CDB3B-E4CB-47E4-84B8-D1E3ED7B854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0" creationId="{DE90C240-086C-45AA-973B-FC8CBDAD8F3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1" creationId="{94698850-AD8D-487F-BF89-2A2851AD177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2" creationId="{686E594F-2FAD-4448-9923-AA6F0DBC64A0}"/>
          </ac:spMkLst>
        </pc:spChg>
        <pc:spChg chg="mod">
          <ac:chgData name="One Skill" userId="8d49c830ac36a521" providerId="LiveId" clId="{108620F3-7C9B-4B7B-BDB5-71800E3BB158}" dt="2021-04-15T14:59:19.583" v="3192" actId="207"/>
          <ac:spMkLst>
            <pc:docMk/>
            <pc:sldMk cId="462504928" sldId="357"/>
            <ac:spMk id="1593" creationId="{0F5ACA64-7FAF-472A-B097-58378610A86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4" creationId="{9E53AA6D-66A6-4A8F-853F-E5ADFA41210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5" creationId="{04D146FD-A4D6-4238-81B2-3723623E2D74}"/>
          </ac:spMkLst>
        </pc:spChg>
        <pc:spChg chg="mod">
          <ac:chgData name="One Skill" userId="8d49c830ac36a521" providerId="LiveId" clId="{108620F3-7C9B-4B7B-BDB5-71800E3BB158}" dt="2021-04-15T14:59:15.843" v="3169" actId="207"/>
          <ac:spMkLst>
            <pc:docMk/>
            <pc:sldMk cId="462504928" sldId="357"/>
            <ac:spMk id="1596" creationId="{EF354DFF-128B-4C2D-8895-17C83CFDD6C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7" creationId="{D7F4B19F-5786-431F-AF82-2C0767BC90A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8" creationId="{449BA4DB-1011-4191-8829-3AF6BD8ED28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9" creationId="{2FEA31FE-2D1F-462B-943F-A8D27F85605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0" creationId="{65C25E49-FAC4-4A3C-810A-9F772DB4298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1" creationId="{8F5D0A0B-DAB7-4CA6-8976-327DD56AB7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2" creationId="{0B45612B-450B-493D-8C9B-BA9CB04370F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3" creationId="{2834E742-36D8-4B3A-85F4-CBD6898C24A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4" creationId="{CB9BD755-A7CF-48A2-B640-54856938D77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5" creationId="{FF30DBD4-442E-4376-8308-28B2C584C43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7" creationId="{5F78CD85-D2BA-48A0-88FD-1EC710BADF3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8" creationId="{023FCB89-2997-4AB9-9973-7C6680775B8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9" creationId="{40B40DB0-7FC2-49CA-B878-DB2824C826E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0" creationId="{6660A22D-2A15-454A-8D67-688D564A9B9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1" creationId="{285842BA-ADFB-421A-A73D-977B6995724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2" creationId="{ED474706-9D38-4D4B-9800-0B01743CA4A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3" creationId="{8B2F9238-7959-49F6-BF92-D0CD3E2DD0E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4" creationId="{4898EB1B-5AB8-420D-9F80-3B54441128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5" creationId="{B0FD65F1-2B9B-40BD-8D44-E100F1A3C52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6" creationId="{E451F30C-4CB6-47F9-A5FC-8098E1E23CC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7" creationId="{725C844B-86F7-4C3A-87F6-BD357BB3B97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8" creationId="{AD591D31-FA76-4B0E-8A62-EFC12E90498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0" creationId="{73A57D35-861B-46F5-9971-DC4FD30CBEB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1" creationId="{34BD915F-6FE3-49A4-A82F-6BBFA5B3AA3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2" creationId="{D5566108-EB1F-4DE9-AA35-1DCB3A2B7C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3" creationId="{B1AE4C3F-42BD-4ABC-BDDB-4F095E0E8F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4" creationId="{959F3538-3C27-44CF-90BC-AC0B6BAD324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5" creationId="{3F276017-A689-4E6C-BFFA-82E8F423C5F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6" creationId="{1D1A8204-4655-4D32-9509-4E1CB432E90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7" creationId="{AA0CBFA9-A6BB-4CBE-A2CF-B9111F5D686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8" creationId="{46E9C2C2-69C6-4D55-BD83-7728AEE6608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9" creationId="{183F321E-105C-428C-A3B8-D5E9AAF753F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0" creationId="{64186F1B-B3D4-4861-92CE-EC807958252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1" creationId="{6BF701D5-AE3B-4B84-AE27-22316847C02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2" creationId="{77616E77-88AA-4B41-862E-A5FAE98E539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3" creationId="{46121B47-C53B-4AEB-A4DE-B610C23081C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4" creationId="{233E31E2-E490-4EB8-946B-403EA78989E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5" creationId="{83C7BFE3-A9DD-460B-B43C-48A9E6E8A84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6" creationId="{882A82FA-F33D-4C02-B93E-BE720D82D7B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7" creationId="{24E3216D-8204-47A3-B383-FB935ADB516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8" creationId="{876F1C60-F87C-45CC-B434-994018A6D31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9" creationId="{1E797618-E56D-4289-A7BE-20CDF4C1E9D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0" creationId="{C80CA51A-3976-40CB-A1ED-A3A4AF5C69E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1" creationId="{DBCEE382-C4DF-4A6C-8B37-61CC84ABDB5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2" creationId="{120C1BD1-CF6C-4544-BE99-AD0AAD521B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3" creationId="{4452DBB7-579C-45DF-BA17-4C28376D70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4" creationId="{38382AA8-DCC5-4190-9621-48EF700B58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5" creationId="{544B3898-914B-4C43-AD0D-ABA9AF04212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6" creationId="{7C9349F9-5667-4CA5-867F-4C5D826A085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7" creationId="{C2CF60F9-672A-44A7-A7BA-969836E71DB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8" creationId="{592A7F89-0379-43A1-AFAD-4401258016A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9" creationId="{66929344-88A3-4163-A013-7D7C8CD59B7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0" creationId="{E2D12ADF-0C63-40D6-B207-8DBE1C3D1EF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1" creationId="{11E335A8-CEFF-4195-A0E7-9509EC5F44B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2" creationId="{6A4B01BA-A140-48F2-B0FE-E874B637989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3" creationId="{31CC188C-468C-41B5-AE8C-D90CA0CF50A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4" creationId="{CF41CA29-8279-42F9-B177-53FC960EE94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5" creationId="{6ECDCE85-682B-42D2-8838-EAE867FF0B6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6" creationId="{2786F8FD-F0F4-4729-B26E-8B8BA9D53CF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7" creationId="{A93A5367-BDA7-49B5-8D08-609DC1F1054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8" creationId="{D58EFD62-F39C-4829-9BA5-C942924B8DA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9" creationId="{55E7B106-1EA1-463B-AE8A-EE8F03DBEC2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0" creationId="{E6BD6D37-033A-4C16-9D4F-E348CD519FF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1" creationId="{1BAE5195-F73C-4FD7-9DA6-330891741C4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2" creationId="{A532872A-563B-4F55-90E4-1B2EB2E121C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3" creationId="{8805EF5D-CA9D-447C-B831-F998E847C2D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4" creationId="{FF687E74-DBC0-498F-B250-B8862425A61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5" creationId="{F2BAFFF6-454C-4EE2-81FA-C749F66284E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6" creationId="{D9458937-378B-4AA9-AABA-611C2B8ED0B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7" creationId="{88F5D1C5-7DB8-4767-90E0-DCAA1E74F9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8" creationId="{9B10622B-8084-477A-81B6-CF0AB123A2D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9" creationId="{7C1D0721-92FC-4950-B839-74CD5677BC4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0" creationId="{171B2372-D998-40AD-80FC-257858C2DFA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1" creationId="{7444DC7E-B894-4B0C-A693-0A8E2567F5C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2" creationId="{5884ED0F-043E-4A3E-A493-4EA00BAEB1F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3" creationId="{C0B8454A-BD75-4521-9D09-A498BFB57E2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4" creationId="{3BE76AA6-63A4-4EB3-86D5-FF4E30A99BE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5" creationId="{3882F09E-8085-462E-885D-FB25FBC8029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6" creationId="{6AB2BC24-7529-4477-8803-6E84ACE54EC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7" creationId="{2EB92A85-B4CC-4BED-8F86-B9EFC1A1E4B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8" creationId="{9A7FAEE3-9028-48D8-AD42-58E38D3C6CD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9" creationId="{E24068A7-A12D-4710-B910-4094047A5A8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0" creationId="{849F0D63-4D1B-4B23-8106-1C44C64105E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1" creationId="{06A97CC0-0297-40E2-B7BB-AA9542084C7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2" creationId="{4EC06207-CAEC-49CB-B501-53562DCF6B0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3" creationId="{CEE5B4A7-659C-4087-BC68-C626A96F1B5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4" creationId="{CCAEC2AD-CE49-4643-A509-D28DF587E4E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5" creationId="{427AFCE2-94FE-44EE-9AE4-C2C7BB5279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6" creationId="{5E51413D-9326-4642-9979-024DFC071ED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7" creationId="{B66129B7-2510-4BFF-B1EB-513B14AD412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8" creationId="{BDC5C9EC-1188-4A6D-B2F8-89356582123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9" creationId="{93ACE58F-EAE8-44DC-A819-651D2265CC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0" creationId="{C16CD600-95F3-4AF3-95B3-7951521459A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1" creationId="{38710328-35B6-4BC3-A756-FBFEE96E144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2" creationId="{EB81638F-F47C-4BB7-9DD0-35644756BA0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3" creationId="{D3AAF010-2A24-4CC3-9939-B53AF4BF7A0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4" creationId="{EFD967F8-9FBD-46D2-926E-8B15DBC9F18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5" creationId="{00F7D641-CC9C-4F09-B986-4B44A095A11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6" creationId="{D9FDE092-1FF4-469F-8B13-18C0561E64A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7" creationId="{1824AFE9-0B92-40F5-8AAC-7F841A5F78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8" creationId="{6B345E32-1AA3-4C8D-8A40-26F89723C4F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9" creationId="{1A74755B-2E64-4D70-A896-490A4FB92B4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0" creationId="{2269D60A-46BE-409B-B264-A34257AE00E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1" creationId="{046345E8-D77F-4686-ACD4-6AB53ADC8F0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3" creationId="{5C16E051-1109-4BA5-BEAF-3BE199A0D51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5" creationId="{0B6D7E79-7961-4E6D-8994-BF307DEF048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6" creationId="{A09A3A6C-899F-4F8C-ACBC-3BC4B09EDAE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7" creationId="{79F3A257-AC15-4D88-ABCC-D07FA035CEC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8" creationId="{77542A33-D74B-4004-8134-DB10EE1CB10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9" creationId="{F55EC727-9BC7-4BF7-BA01-141962289AF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0" creationId="{C08D05E0-3351-4133-9FB2-3FF32E38169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1" creationId="{13E705BC-CE56-49FB-8126-8BB08F01D28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2" creationId="{600F9C42-E407-4FD0-84CB-11380D64244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3" creationId="{F33DE0D6-91D6-49E3-A6BA-2EDE3AE228E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4" creationId="{E1B45895-FDF8-432E-B3D7-A1B3CEE7552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5" creationId="{3204AB60-E7AE-472A-8935-699712E8714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6" creationId="{30691812-D715-406E-94D1-CFA3D0204E0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7" creationId="{B107B363-2B46-4C7E-BB83-1D2BCEB728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8" creationId="{3CB64BDC-F768-4882-B61B-B659535E472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9" creationId="{0F0C6DE3-B10E-4A18-AE64-301BA8A3A3A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0" creationId="{9D2C1701-CFC8-4402-B69D-632FA654130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1" creationId="{572B36BA-D8AF-4263-935C-2DED98787DC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2" creationId="{E48FE87F-0498-4165-9ABD-490585FB286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3" creationId="{31370CDA-27CE-4502-9902-07B2AFF5B66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4" creationId="{25519EC3-EB4A-4DC2-8CCF-0B672EF9E4C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5" creationId="{FD468ACE-36AD-4E1D-B48A-C8FD98906B8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6" creationId="{CFEA3981-212C-4294-AB46-95E57143A39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8" creationId="{79C2B6F4-8FB4-4798-9DD9-C15E26C1B4C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9" creationId="{5D468A69-D292-43CC-8881-1B792DC03F3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0" creationId="{C50E9B35-84C7-4711-8DCA-1A5147AFA50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1" creationId="{7DE39298-4FE5-40B4-914B-AC2493155D6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2" creationId="{86177BEE-0AA2-4357-A9E8-3DD4EB5A728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3" creationId="{FD208C3B-A4D1-4E04-B73C-3879CB948A2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4" creationId="{C9F2490E-7E92-4ED8-800A-8511E4E34C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5" creationId="{49DEA2C5-4484-4C14-8604-194D541C90B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6" creationId="{48C7522E-9231-414F-9309-E50F8562115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7" creationId="{26B84E50-B695-41F7-BA03-A4F0A4D350B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8" creationId="{948F6FF7-0EB2-466A-8982-5827774CEEB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0" creationId="{1803FE3E-08AA-4334-9B8D-E4A04DDA046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2" creationId="{B4F0A7C4-8E5C-47FD-807E-D5F1C2EC8C4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3" creationId="{0F394CC6-6EEA-4EBE-9493-9EAA9B76C0E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4" creationId="{E9B09D59-8C1C-4710-85A5-890F138B453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5" creationId="{0B850EBB-C7C9-4345-BB6A-B1DFCA82478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6" creationId="{4A994543-390A-41CC-A444-027021B17E7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7" creationId="{D3AEE94D-E5D6-4A7D-BD93-92E115600BB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8" creationId="{094E0C74-970F-4105-94A0-E145D447AA4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9" creationId="{4FDEA261-7E91-4E41-9354-310F6742EB2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0" creationId="{38A262B1-DB60-4BFF-A1B4-7A201590206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1" creationId="{6078C17B-43F2-47D4-AAA0-0494C818BDF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3" creationId="{55909826-AB07-40DE-9793-5A0DA5FDBAB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5" creationId="{9253661A-E50C-4847-9DF6-887CB55A30C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6" creationId="{90FA3ADC-DD94-42A2-B3AA-6A24C08812D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7" creationId="{296869C0-E742-4F8E-8830-22F036B311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8" creationId="{B50AFF7A-99CF-46C2-BA36-ADA72D18CC5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9" creationId="{3A2B7046-C344-4BDE-A5E2-94507C46BDC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0" creationId="{82316643-EA5D-469B-8BCF-83C31AAA322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1" creationId="{0850B228-9C7B-4E97-AEE2-D70B3026901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2" creationId="{65EC1A67-BA61-4888-8F22-BADAAB2522E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3" creationId="{3C3FED3B-52AB-48D5-A139-67D547E5B86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4" creationId="{7A8D7D7B-15FF-499C-A55B-BE5A17EB1FE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5" creationId="{4FB6AEDD-EDDC-45D7-986C-3D42208D43A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6" creationId="{D1F7DC65-A0EC-4912-A514-B037C607266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7" creationId="{F3CB66EB-C758-4025-BA0E-4EDF8CAE9F9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8" creationId="{AA0988ED-BFFF-4392-BEB9-E29FEE6675F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9" creationId="{CADF4CA7-3877-4AC9-9721-6D4975AC4C5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0" creationId="{3E57510C-43B8-47A0-8F68-2763DAF17FA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1" creationId="{B52E88F3-E8AA-43AE-9DAB-9307C0BB8EC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3" creationId="{4CA80FC1-A2CE-425B-B9CC-E021718C35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4" creationId="{8C71ED09-2C66-49C7-ACE8-F0AC52776CA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5" creationId="{21615482-2D82-4F4B-B9F8-78E745287FA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6" creationId="{2477C8DE-A6D6-44C5-8F1C-E8B950A2A67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8" creationId="{2F6F0CBF-5CA6-4A83-9B0B-A987D7E2BD6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9" creationId="{3D19C4C3-233F-4C80-8A60-FBA7B369171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0" creationId="{52F3574B-413D-48C6-A1C4-05BB7AF14C0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1" creationId="{F043DDA2-9300-4B01-BECF-D5CC1CCDF5E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2" creationId="{1F2104D6-9BCB-4D58-B939-F178EF64A2B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3" creationId="{30531324-8CC4-4DED-AF98-2BFC33AD6B0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4" creationId="{CDA95533-2B1A-4FDB-95CE-AC26B60D3F0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5" creationId="{546A583F-37B9-4F04-A130-074398A5C23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6" creationId="{A3E9CB1D-0197-413B-9521-7DF7E88BC89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7" creationId="{B9CFC610-513E-4B66-B64D-378162D75FB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8" creationId="{E5483E51-199A-4978-9A69-B0883EF537A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9" creationId="{FECE0865-2A34-424E-9F7B-6B5A3DE7494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0" creationId="{8FCA1562-86BC-4863-B03E-87DDED415DB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1" creationId="{469E07F1-EEF4-4CCF-AAE2-B65F7C733C2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2" creationId="{A2E4490B-A818-49F7-A315-3ECBC1F6668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3" creationId="{02DF5E4D-F4A6-475F-A9AF-9A46E0A4598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4" creationId="{9D721FB9-856C-4E17-A23C-3E228CC04A8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5" creationId="{315A1C7E-6916-4FDC-91B0-E292EDB2499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6" creationId="{FD114A4F-0394-4E26-94B7-9AB3A459536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7" creationId="{7DF04076-B6F4-4D98-B804-493B10FC618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8" creationId="{F7CEE680-DA3C-46CC-9505-52BA08807FC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9" creationId="{ABD01723-D765-41CF-97F0-76705CB757F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0" creationId="{D1D739BF-8BBA-4FA9-9AD5-0B5B2B8D834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1" creationId="{E1E0BD3D-D618-4F35-85D0-2997D062E3D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2" creationId="{8129DF7A-D741-49A1-B720-00450C8A65B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3" creationId="{0BC65AF1-1395-4120-B55A-901AFF00E03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4" creationId="{73A734C1-1157-4D4C-B029-0E07DEC0761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5" creationId="{27C3879C-51CB-460D-B4C3-27B496C8D85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6" creationId="{1867A9F3-65CD-4A24-963C-4F16E5396B3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7" creationId="{41F50FE6-3455-443F-A03B-D9ADA881130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8" creationId="{B4047C3F-5A99-4EAB-883C-720081CE928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9" creationId="{9DA42F18-0819-4083-B0CF-566FCCD2670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0" creationId="{7F302615-45DE-4740-BAA0-1B4B7C84BA2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1" creationId="{FC302F36-1A92-41A1-9B16-D9A6AD2CF2F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2" creationId="{EB17069C-3FC8-4724-A975-468E748356A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3" creationId="{C6A73C6F-03A9-4439-A152-787AE048C54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4" creationId="{5D1EF6D0-9803-4548-8D65-E771280D5EF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5" creationId="{C20E018A-5890-42D6-85BE-43431EB269A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6" creationId="{E942DB3E-0748-4849-910D-ECA74656300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7" creationId="{2751B058-023D-465B-8890-3FD846FA8C2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8" creationId="{C9012DD2-AA36-4433-BB22-BBF6CE40F75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9" creationId="{67A99CE2-F25D-4411-A15F-9D90295E24D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1" creationId="{AD0771ED-42AB-468F-8486-B71294F2B3D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2" creationId="{550F3208-42C2-4522-9257-0DA37E4B670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3" creationId="{3D6D0AC3-ED8B-4AFA-A0C5-E5D3E57785E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4" creationId="{76EA85DB-BCBA-47C5-968C-E66A53BEC8C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5" creationId="{21CC9781-CBEE-4601-8D0F-B4CADAA550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6" creationId="{B687F855-E0B2-4A93-82B0-C0E68587FBD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7" creationId="{2F1D6450-461D-4DE2-ADC9-3761EC1A322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8" creationId="{4CDEAF31-8EC4-41AC-B954-A6B1F8ED56C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9" creationId="{04F522D2-A262-4C04-A99C-B58B614BBC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0" creationId="{1BC2D393-494A-45D4-9DFD-1B6C2E14E75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1" creationId="{6C3CA1FD-0281-469A-A0E1-2C429EC4592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4" creationId="{B1EC8314-32A8-444E-9C7A-9EB1893A698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5" creationId="{ECC0D92A-12FC-4754-A69A-1726DBCB74D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6" creationId="{5C408099-7911-4182-BC95-3999E545D0F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7" creationId="{31707701-F14C-4F1D-AA94-3D25A321B74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8" creationId="{8019D58E-7395-4D10-9141-1E9A24D2673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9" creationId="{40479180-6FCA-4DED-90B6-69314C8D53D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0" creationId="{EA4689ED-3201-4AD7-A10C-1276AC931BDE}"/>
          </ac:spMkLst>
        </pc:spChg>
        <pc:spChg chg="mod">
          <ac:chgData name="One Skill" userId="8d49c830ac36a521" providerId="LiveId" clId="{108620F3-7C9B-4B7B-BDB5-71800E3BB158}" dt="2021-04-15T14:59:29.106" v="3265" actId="207"/>
          <ac:spMkLst>
            <pc:docMk/>
            <pc:sldMk cId="462504928" sldId="357"/>
            <ac:spMk id="1841" creationId="{AD1CE038-10A9-49A5-B2B2-3BA0F68193F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2" creationId="{9E573F70-EB8A-4E84-ADD0-563681DB725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3" creationId="{12BB2306-2699-4ED9-99F3-698C7AE9F7E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4" creationId="{6128981D-DB2A-4FE6-B279-36CA5D3973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5" creationId="{DAA4FD55-571E-455E-BBDA-007102D5A2F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6" creationId="{3FB2AB14-634A-4706-82EE-9CE85ABBAE9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7" creationId="{C99DD2D2-E033-44B4-A726-348927B530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8" creationId="{8A2FB040-DCF9-47AC-92CE-E6F054A407A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9" creationId="{BA91F143-2A26-4346-8393-A5E67E55DDE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0" creationId="{6BDA47F8-B103-4C9E-BB21-AD4E7A80953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1" creationId="{56FE5841-5F8E-4DA5-889A-66137FC0A75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3" creationId="{12E98DB6-E56B-4304-8775-44CD53EE7E25}"/>
          </ac:spMkLst>
        </pc:spChg>
        <pc:spChg chg="mod">
          <ac:chgData name="One Skill" userId="8d49c830ac36a521" providerId="LiveId" clId="{108620F3-7C9B-4B7B-BDB5-71800E3BB158}" dt="2021-04-15T14:58:55.636" v="3052" actId="207"/>
          <ac:spMkLst>
            <pc:docMk/>
            <pc:sldMk cId="462504928" sldId="357"/>
            <ac:spMk id="1854" creationId="{9D6F05C4-5F1A-4D06-8DDD-73D4DC03994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5" creationId="{6ACC3AC3-954F-4F02-8138-A3E63F9CFA92}"/>
          </ac:spMkLst>
        </pc:spChg>
        <pc:spChg chg="mod">
          <ac:chgData name="One Skill" userId="8d49c830ac36a521" providerId="LiveId" clId="{108620F3-7C9B-4B7B-BDB5-71800E3BB158}" dt="2021-04-15T14:58:58.552" v="3097" actId="207"/>
          <ac:spMkLst>
            <pc:docMk/>
            <pc:sldMk cId="462504928" sldId="357"/>
            <ac:spMk id="1856" creationId="{88ACD92D-A152-46BB-A85D-D115799AA5B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7" creationId="{AA7B8A2F-BEF5-401F-9BC5-140CF5A6B95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8" creationId="{DE1D1D77-E152-4131-B304-B7BCC24C2E2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9" creationId="{44184091-ACCB-436C-B370-B3AD41F48FB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0" creationId="{B8AE8F17-BDA7-472E-A07F-227D8F4341DE}"/>
          </ac:spMkLst>
        </pc:spChg>
        <pc:spChg chg="mod">
          <ac:chgData name="One Skill" userId="8d49c830ac36a521" providerId="LiveId" clId="{108620F3-7C9B-4B7B-BDB5-71800E3BB158}" dt="2021-04-15T14:58:49.059" v="2995" actId="207"/>
          <ac:spMkLst>
            <pc:docMk/>
            <pc:sldMk cId="462504928" sldId="357"/>
            <ac:spMk id="1861" creationId="{F506CB83-204F-44EE-B54C-723489916D5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2" creationId="{E2FC2F77-1798-407D-8BB3-5962A608BF1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3" creationId="{2666A2C5-6C24-4A76-AED4-E98DAE2CA2D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4" creationId="{FF9506CF-0787-481B-A87D-CB3D03764B0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5" creationId="{0DC779FA-23FC-47CD-8C9C-FF8BE61A4FF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6" creationId="{AA4D9E15-5C97-4D39-BF59-C44510A84637}"/>
          </ac:spMkLst>
        </pc:spChg>
        <pc:spChg chg="mod">
          <ac:chgData name="One Skill" userId="8d49c830ac36a521" providerId="LiveId" clId="{108620F3-7C9B-4B7B-BDB5-71800E3BB158}" dt="2021-04-15T14:58:51.704" v="3017" actId="207"/>
          <ac:spMkLst>
            <pc:docMk/>
            <pc:sldMk cId="462504928" sldId="357"/>
            <ac:spMk id="1867" creationId="{26830EB7-8AB1-4A2B-BDD4-77C4C200301C}"/>
          </ac:spMkLst>
        </pc:spChg>
        <pc:spChg chg="mod">
          <ac:chgData name="One Skill" userId="8d49c830ac36a521" providerId="LiveId" clId="{108620F3-7C9B-4B7B-BDB5-71800E3BB158}" dt="2021-04-15T15:15:14.051" v="3348"/>
          <ac:spMkLst>
            <pc:docMk/>
            <pc:sldMk cId="462504928" sldId="357"/>
            <ac:spMk id="1873" creationId="{2F641301-5EFF-4161-8044-60BA4F41FCF7}"/>
          </ac:spMkLst>
        </pc:spChg>
        <pc:spChg chg="mod">
          <ac:chgData name="One Skill" userId="8d49c830ac36a521" providerId="LiveId" clId="{108620F3-7C9B-4B7B-BDB5-71800E3BB158}" dt="2021-04-15T15:15:14.051" v="3348"/>
          <ac:spMkLst>
            <pc:docMk/>
            <pc:sldMk cId="462504928" sldId="357"/>
            <ac:spMk id="1874" creationId="{4D7C2478-D84A-4A56-A3DE-7A9C17DB9673}"/>
          </ac:spMkLst>
        </pc:spChg>
        <pc:spChg chg="mod">
          <ac:chgData name="One Skill" userId="8d49c830ac36a521" providerId="LiveId" clId="{108620F3-7C9B-4B7B-BDB5-71800E3BB158}" dt="2021-04-15T15:15:14.051" v="3348"/>
          <ac:spMkLst>
            <pc:docMk/>
            <pc:sldMk cId="462504928" sldId="357"/>
            <ac:spMk id="1875" creationId="{11FBDE82-FFA3-45A9-A660-A3D0CF31251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4" creationId="{433BB52F-ABAA-4727-AC28-80C3F057088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5" creationId="{AE500105-0A46-43A1-8F61-A81E8C1D34F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7" creationId="{BE3E151A-BF3E-4CCA-A6A4-F890FA5C983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8" creationId="{4072EE91-3236-4738-B764-E81FDFA3364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9" creationId="{3B206D4A-21B0-43B4-88D5-570C326E8558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1" creationId="{176F3042-B211-4930-B8CB-9096FC72511C}"/>
          </ac:spMkLst>
        </pc:spChg>
        <pc:spChg chg="del mod topLvl">
          <ac:chgData name="One Skill" userId="8d49c830ac36a521" providerId="LiveId" clId="{108620F3-7C9B-4B7B-BDB5-71800E3BB158}" dt="2021-04-15T15:17:00.803" v="3389" actId="478"/>
          <ac:spMkLst>
            <pc:docMk/>
            <pc:sldMk cId="462504928" sldId="357"/>
            <ac:spMk id="1892" creationId="{0007D0C1-6DCF-4DFB-918A-4A9F242B5BF5}"/>
          </ac:spMkLst>
        </pc:spChg>
        <pc:spChg chg="del mod topLvl">
          <ac:chgData name="One Skill" userId="8d49c830ac36a521" providerId="LiveId" clId="{108620F3-7C9B-4B7B-BDB5-71800E3BB158}" dt="2021-04-15T15:16:58.838" v="3388" actId="478"/>
          <ac:spMkLst>
            <pc:docMk/>
            <pc:sldMk cId="462504928" sldId="357"/>
            <ac:spMk id="1893" creationId="{A6B0AC09-E46C-4928-B246-9BF602ABA032}"/>
          </ac:spMkLst>
        </pc:spChg>
        <pc:spChg chg="del mod topLvl">
          <ac:chgData name="One Skill" userId="8d49c830ac36a521" providerId="LiveId" clId="{108620F3-7C9B-4B7B-BDB5-71800E3BB158}" dt="2021-04-15T15:17:03.824" v="3390" actId="478"/>
          <ac:spMkLst>
            <pc:docMk/>
            <pc:sldMk cId="462504928" sldId="357"/>
            <ac:spMk id="1894" creationId="{B4C1494A-56C7-4AE2-99FD-6E4B0EDEEBD7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5" creationId="{86576DE2-F44E-4D0A-824E-A6D45F78A931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6" creationId="{38586E92-62FA-4E2A-88B1-A2478761C8E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7" creationId="{3E13F892-535E-45E6-9D0E-E86D612020E8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8" creationId="{DB48F54C-C0CD-4D39-A529-E9E61637088B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9" creationId="{7B158273-AC16-497C-880F-92D553F46638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0" creationId="{5F52D28D-115C-4B3B-9D97-6270868B348B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1" creationId="{6E1FFCF6-8117-4365-8066-71780A3EE93A}"/>
          </ac:spMkLst>
        </pc:spChg>
        <pc:spChg chg="mod topLvl">
          <ac:chgData name="One Skill" userId="8d49c830ac36a521" providerId="LiveId" clId="{108620F3-7C9B-4B7B-BDB5-71800E3BB158}" dt="2021-04-15T15:17:21.685" v="3464" actId="207"/>
          <ac:spMkLst>
            <pc:docMk/>
            <pc:sldMk cId="462504928" sldId="357"/>
            <ac:spMk id="1902" creationId="{9DCA1325-3561-45B0-8699-9F76D5781538}"/>
          </ac:spMkLst>
        </pc:spChg>
        <pc:spChg chg="mod topLvl">
          <ac:chgData name="One Skill" userId="8d49c830ac36a521" providerId="LiveId" clId="{108620F3-7C9B-4B7B-BDB5-71800E3BB158}" dt="2021-04-15T15:16:29.396" v="3383" actId="164"/>
          <ac:spMkLst>
            <pc:docMk/>
            <pc:sldMk cId="462504928" sldId="357"/>
            <ac:spMk id="1903" creationId="{284E7FEE-435F-4B37-B65C-1E959CC72AA1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4" creationId="{D2F04D81-09A0-4404-BF6C-49A78833DE28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5" creationId="{09A8828B-2576-45A0-A650-FF97F3B4AE1C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6" creationId="{2A6C649F-D076-48D0-8202-6CA59E013A20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7" creationId="{33F23FDB-E5F5-423E-A6F8-CC0994A527FC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8" creationId="{04C4ED75-B0A5-4BF0-92E3-4AA781899A0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9" creationId="{46B5AAAB-D3F3-4E86-BB15-6B4C83826F09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0" creationId="{F711AB8E-CDD8-4D8D-991E-13708E5E6DAB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1" creationId="{379AE06B-2EF3-4696-BD07-1970D4A441B9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2" creationId="{512608E8-45DA-4EAB-BDB3-80FD98BABCDA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3" creationId="{8245300A-3940-4FF1-81D3-D1E7B8B94185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4" creationId="{ED943088-C00E-486A-9B71-40F21DA9B544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5" creationId="{66353C66-C039-48BB-8D1C-C83F70F98EB1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6" creationId="{4C768C87-90CB-4652-99BA-34D4AF24D6D4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7" creationId="{157AC6F1-2E4D-4771-9114-E84DE87F747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8" creationId="{EEC6749B-4E48-4850-B1D8-40D955F2F82A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9" creationId="{376FFF4A-2A23-4411-B2B0-6B13851C787B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0" creationId="{8E2401B7-A7C3-4AE9-9900-BB84659613B4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1" creationId="{840F0D82-D078-4347-A890-5FEE8BC21B6A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2" creationId="{D4666E58-255E-4020-B7BB-2351459F8FE3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3" creationId="{F7742B2C-EFD5-4091-8350-62ECFA1348E5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4" creationId="{9574096E-FC4C-49A7-8349-B7F68D93B57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5" creationId="{0D166C72-FE46-4C97-ACA2-ABE4D433756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6" creationId="{937893C3-9CDD-4534-9146-AF32D97C2986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7" creationId="{5AAA7FC7-E30A-4CB7-A203-171C555E846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29" creationId="{247FF524-A91E-4994-87AD-0C4B4B520FF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0" creationId="{05792CA8-8829-4703-A14B-FEC0E5D22DA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1" creationId="{BFA72B9C-FA1F-44B7-A2AD-5EDD131C193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2" creationId="{F77BB4CE-F74A-4D78-8C55-9BCDA1F3AD8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3" creationId="{9D53E9D5-22E1-4903-BF5C-D2B91203181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4" creationId="{F47876EB-AA17-4A33-A199-B68C79E3C65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5" creationId="{5F7C48DF-04DF-4961-8C9F-7929367E088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6" creationId="{307AAC4E-F2AC-4EC7-BF68-F017DC00A09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7" creationId="{C3B1493C-800D-4212-AD08-5EFB3E69883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8" creationId="{1DA09738-B593-4832-B86F-D523B1CD972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9" creationId="{D30363F1-EE4F-4FAC-84AD-CA8FE42CD296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1" creationId="{BF73AECA-826F-4605-A3E0-A37BC4B0D89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2" creationId="{78495848-04CC-4303-A742-3795D626E7A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3" creationId="{C2E5C7CE-56B2-4862-8047-D5DD342A802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4" creationId="{5E0407DC-8A96-4DD0-99C0-15CF9FEBA8B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5" creationId="{4534003E-E4D3-45E7-AF4A-F3A8FAB33CF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7" creationId="{7ECF4612-C059-4D5D-BC9A-F97AF5D6023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8" creationId="{588720AD-99C5-4614-B4B8-7DBF8CB17D4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9" creationId="{C911F827-3758-4FAF-82B8-D32754B7AC7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0" creationId="{359C7E2E-27BB-4B62-8F03-B0089B1BA716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1" creationId="{F1C0D4AF-B3EB-4F49-B0A1-CABE153D650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2" creationId="{E257F0E1-BE4E-410C-A2F2-B1E34458B69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3" creationId="{CAE2E995-18A9-421D-B141-D4838F17FCB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4" creationId="{47DC48FD-4DAB-4CCF-882B-FC27BECE6A19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6" creationId="{C1BDF1BB-D04C-4D47-AB2F-00287007310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7" creationId="{0D4A1F54-525F-442E-94C2-EF0CE762773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8" creationId="{E0260257-E96C-4D1F-8DF2-4BF53BFE9B24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9" creationId="{FD803184-00E3-4762-B1BF-931D8C2C9C39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0" creationId="{3C0F355C-6A53-4567-94F9-E27F60A5609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1" creationId="{3EF33CF0-C2C3-4120-B762-788364BAB91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2" creationId="{FF117718-7D30-45D9-B2A6-5FD9B99D777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3" creationId="{100FF699-6392-492E-BB9F-FBEB1252499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5" creationId="{587F2C17-7D39-46C3-97D1-FB95C43B47B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6" creationId="{CDBF9F50-5FB5-43AD-8389-B77F6FA1358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7" creationId="{C87A6B86-B57F-41C7-9D20-3838EF99795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8" creationId="{38710D58-082B-461C-96EA-F57CFFBED79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9" creationId="{D761E750-3A18-45FB-94DC-9D083B91D86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0" creationId="{F5058ABC-996E-4496-A8F4-D292F33E666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1" creationId="{71BE9F02-FC71-42FE-88BD-EB471D0D4589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2" creationId="{9790510C-F7D6-4904-AE9E-8AFDABD9F3E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3" creationId="{9C3E98EC-A982-4329-8220-B094BC03C05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4" creationId="{D0C238A0-C37B-4B7A-BE5C-E6BB7BE84EF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5" creationId="{D9E65621-F57D-4D86-A014-356C4353FA9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6" creationId="{E4E77D60-4AF1-4AE9-9037-A133F66F11F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7" creationId="{3443D86B-C6F0-4D1A-ADA1-7B6E43AFF5B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8" creationId="{78FA2056-8362-4CCC-B3FD-09F3816B216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9" creationId="{1C7EC02B-318B-4338-B501-50DC1FC3421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0" creationId="{E1616374-7340-45D9-A2A4-9BDEEAB713E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1" creationId="{5FAC2682-81F3-4C53-97DF-23E867BB3BE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2" creationId="{1DB26C49-403A-4C3A-B504-65C4C2B206E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3" creationId="{44A17ACB-DC33-4C7A-A13F-CBF5668825F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4" creationId="{C125C4A7-A91E-48A0-936B-6FFE4A2D32D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5" creationId="{74A1ED8A-46AD-48DB-BE5A-874198CC760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6" creationId="{EF475E58-26BE-4472-B541-BDB4EDD45B5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7" creationId="{AA9D664E-CCF4-4D77-9E04-B24ABE2B5F1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8" creationId="{892E5E67-F9B7-4922-9613-61D59BF2222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9" creationId="{09087CE3-6149-4D95-B893-18BEE006D0B6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1" creationId="{C9B94C5B-3620-4877-9ABF-D5AEAD98BEB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2" creationId="{AF51DA16-4BDA-403A-896A-B72BF5A683A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3" creationId="{6F2CA4EA-A187-42E8-8A49-46D2A9796D8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4" creationId="{6334EFC6-DE01-4AA2-849A-2B20CC5393A9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5" creationId="{ECF2F5C5-1BC6-4C72-BFBD-DBAFAF75A31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6" creationId="{6AAC4435-056B-4932-85E0-E9051320563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7" creationId="{0E319A7C-4667-4429-82A0-1F9C82A63D7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8" creationId="{B162F593-46FC-4DCF-B940-5BACED57D5A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9" creationId="{9C306D13-6B39-4F47-ADAB-67C34AF6652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0" creationId="{BF542A8E-BFE4-4C22-9A5D-0080DD2A19A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1" creationId="{8886E447-9147-45B8-82BD-4A8C9F63C6E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2" creationId="{95BD9A01-785B-431B-BB96-2B75C4E8EF2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3" creationId="{F4476AE8-1229-43E0-ABB9-7650BA6A56C6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4" creationId="{B6CFEB30-7F14-4B5A-BED0-BF7C8037491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5" creationId="{2033284A-337C-43B0-901F-206C03CF539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6" creationId="{7EDC09CE-3932-489B-BC0E-7EB7FDD350E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7" creationId="{1C6F8970-378F-40F5-A56F-8E3F958BB1B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8" creationId="{19324F0B-F695-432C-AD0E-AAF2E37F76D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9" creationId="{5C2883A8-1994-445C-9AD4-DCA534234A9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0" creationId="{770039A0-526B-4742-84CB-8AF2CEE31C3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2" creationId="{C8AD9B2D-350E-4B6A-B3B4-3EDD13FD492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3" creationId="{7EDF782C-44B5-4B39-A524-D08A9F977E0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4" creationId="{68815244-6326-411F-A1BA-AD13B4DEC09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5" creationId="{628D333D-AEC2-44E9-8C21-F6E898551A6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6" creationId="{2D291383-0A00-432C-AED0-4C554BD9876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7" creationId="{B8D61B5E-A109-41F2-84EF-5AB3128B443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8" creationId="{A5972A69-38A9-4C7B-9BA6-5E1C2B320D4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9" creationId="{D46CB13D-8A2D-4B08-9B6D-4E96444168E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0" creationId="{046F7446-1328-4E4B-8786-CC46849442F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1" creationId="{1126F367-04E9-4119-89B9-8CA6E5E21D6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2" creationId="{848AB504-1E5D-4AFF-9BE2-CC89314987A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3" creationId="{5A81C492-0659-4B36-BEC4-6EA42527FDF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4" creationId="{A6C5D543-9E7C-4476-903B-F7E48FAB8C5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5" creationId="{7940E173-B4E5-4CF8-B2F4-6EE1254AFD0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6" creationId="{4F049D6C-335C-4668-87B6-C60D6B73F4A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7" creationId="{F8C33D81-B4D4-4A0C-8B97-03545C5171C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8" creationId="{C4C997C6-F82A-4E38-92C1-032A4480465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9" creationId="{C32D39CA-8895-4A68-9CA3-363F559201E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0" creationId="{7B522E1E-1BA4-4A58-872A-D6E01FCC92F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1" creationId="{9F9C5CC8-D841-4BFE-8FAC-B77B767E86F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2" creationId="{8B8ECE25-C551-493C-854A-C94405CEBD2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3" creationId="{41CBDB02-4C41-4388-AD88-877127996D4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4" creationId="{98666280-F141-4E66-8D64-289D0E4317B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5" creationId="{CB816A73-7FDA-48FE-957D-7D77B7CBA48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6" creationId="{767980BC-FC0A-4EAD-A331-764AA03348DB}"/>
          </ac:spMkLst>
        </pc:spChg>
        <pc:grpChg chg="add del mod">
          <ac:chgData name="One Skill" userId="8d49c830ac36a521" providerId="LiveId" clId="{108620F3-7C9B-4B7B-BDB5-71800E3BB158}" dt="2021-04-15T14:56:30.729" v="2880" actId="478"/>
          <ac:grpSpMkLst>
            <pc:docMk/>
            <pc:sldMk cId="462504928" sldId="357"/>
            <ac:grpSpMk id="4" creationId="{CCF0B653-253F-4337-9D9E-C25B1F39AB76}"/>
          </ac:grpSpMkLst>
        </pc:grpChg>
        <pc:grpChg chg="del 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10" creationId="{C415DC7C-724A-46E5-B859-1E0A388DF965}"/>
          </ac:grpSpMkLst>
        </pc:grpChg>
        <pc:grpChg chg="del mod topLvl">
          <ac:chgData name="One Skill" userId="8d49c830ac36a521" providerId="LiveId" clId="{108620F3-7C9B-4B7B-BDB5-71800E3BB158}" dt="2021-04-15T14:56:30.729" v="2880" actId="478"/>
          <ac:grpSpMkLst>
            <pc:docMk/>
            <pc:sldMk cId="462504928" sldId="357"/>
            <ac:grpSpMk id="11" creationId="{C415DC7C-724A-46E5-B859-1E0A388DF965}"/>
          </ac:grpSpMkLst>
        </pc:grpChg>
        <pc:grpChg chg="del mod topLvl">
          <ac:chgData name="One Skill" userId="8d49c830ac36a521" providerId="LiveId" clId="{108620F3-7C9B-4B7B-BDB5-71800E3BB158}" dt="2021-04-15T14:56:30.729" v="2880" actId="478"/>
          <ac:grpSpMkLst>
            <pc:docMk/>
            <pc:sldMk cId="462504928" sldId="357"/>
            <ac:grpSpMk id="14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17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28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34" creationId="{C415DC7C-724A-46E5-B859-1E0A388DF965}"/>
          </ac:grpSpMkLst>
        </pc:grpChg>
        <pc:grpChg chg="del mod topLvl">
          <ac:chgData name="One Skill" userId="8d49c830ac36a521" providerId="LiveId" clId="{108620F3-7C9B-4B7B-BDB5-71800E3BB158}" dt="2021-04-15T14:56:30.729" v="2880" actId="478"/>
          <ac:grpSpMkLst>
            <pc:docMk/>
            <pc:sldMk cId="462504928" sldId="357"/>
            <ac:grpSpMk id="40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43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56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65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70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79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91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100" creationId="{C415DC7C-724A-46E5-B859-1E0A388DF965}"/>
          </ac:grpSpMkLst>
        </pc:grpChg>
        <pc:grpChg chg="add del mod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10" creationId="{3211B604-72AE-4F4F-9A56-609BE328AC75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1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1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2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2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3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3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4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5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5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5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8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0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2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4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5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6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8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0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0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1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2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2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3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6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8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0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0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1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1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3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5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3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3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5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7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7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8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8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0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0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5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6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6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8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0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0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0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0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1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2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3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3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3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4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6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8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1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2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3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4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6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9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9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0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0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0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2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4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6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8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8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9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00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02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03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1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2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4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5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5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6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7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8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9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23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24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24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268" creationId="{55E27CAD-1D86-4A3C-B026-D057B25C0810}"/>
          </ac:grpSpMkLst>
        </pc:grpChg>
        <pc:grpChg chg="del 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284" creationId="{55E27CAD-1D86-4A3C-B026-D057B25C0810}"/>
          </ac:grpSpMkLst>
        </pc:grpChg>
        <pc:grpChg chg="del mod topLvl">
          <ac:chgData name="One Skill" userId="8d49c830ac36a521" providerId="LiveId" clId="{108620F3-7C9B-4B7B-BDB5-71800E3BB158}" dt="2021-04-15T15:00:33.123" v="3278" actId="165"/>
          <ac:grpSpMkLst>
            <pc:docMk/>
            <pc:sldMk cId="462504928" sldId="357"/>
            <ac:grpSpMk id="1286" creationId="{55E27CAD-1D86-4A3C-B026-D057B25C0810}"/>
          </ac:grpSpMkLst>
        </pc:grpChg>
        <pc:grpChg chg="mod topLvl">
          <ac:chgData name="One Skill" userId="8d49c830ac36a521" providerId="LiveId" clId="{108620F3-7C9B-4B7B-BDB5-71800E3BB158}" dt="2021-04-15T15:02:17.591" v="3311" actId="164"/>
          <ac:grpSpMkLst>
            <pc:docMk/>
            <pc:sldMk cId="462504928" sldId="357"/>
            <ac:grpSpMk id="129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5:02:15.130" v="3310" actId="164"/>
          <ac:grpSpMkLst>
            <pc:docMk/>
            <pc:sldMk cId="462504928" sldId="357"/>
            <ac:grpSpMk id="129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5:02:15.130" v="3310" actId="164"/>
          <ac:grpSpMkLst>
            <pc:docMk/>
            <pc:sldMk cId="462504928" sldId="357"/>
            <ac:grpSpMk id="1298" creationId="{55E27CAD-1D86-4A3C-B026-D057B25C0810}"/>
          </ac:grpSpMkLst>
        </pc:grpChg>
        <pc:grpChg chg="mod topLvl">
          <ac:chgData name="One Skill" userId="8d49c830ac36a521" providerId="LiveId" clId="{108620F3-7C9B-4B7B-BDB5-71800E3BB158}" dt="2021-04-15T15:02:17.591" v="3311" actId="164"/>
          <ac:grpSpMkLst>
            <pc:docMk/>
            <pc:sldMk cId="462504928" sldId="357"/>
            <ac:grpSpMk id="1306" creationId="{55E27CAD-1D86-4A3C-B026-D057B25C0810}"/>
          </ac:grpSpMkLst>
        </pc:grpChg>
        <pc:grpChg chg="del mod topLvl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31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1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2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2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5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7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9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1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2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2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51" creationId="{55E27CAD-1D86-4A3C-B026-D057B25C0810}"/>
          </ac:grpSpMkLst>
        </pc:grpChg>
        <pc:grpChg chg="del mod topLvl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47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7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8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9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9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0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32" creationId="{55E27CAD-1D86-4A3C-B026-D057B25C0810}"/>
          </ac:grpSpMkLst>
        </pc:grpChg>
        <pc:grpChg chg="mod topLvl">
          <ac:chgData name="One Skill" userId="8d49c830ac36a521" providerId="LiveId" clId="{108620F3-7C9B-4B7B-BDB5-71800E3BB158}" dt="2021-04-15T15:01:12.561" v="3291" actId="164"/>
          <ac:grpSpMkLst>
            <pc:docMk/>
            <pc:sldMk cId="462504928" sldId="357"/>
            <ac:grpSpMk id="1549" creationId="{55E27CAD-1D86-4A3C-B026-D057B25C0810}"/>
          </ac:grpSpMkLst>
        </pc:grpChg>
        <pc:grpChg chg="del mod topLvl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56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6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7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8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60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61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0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0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2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3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4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5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5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7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7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820" creationId="{55E27CAD-1D86-4A3C-B026-D057B25C0810}"/>
          </ac:grpSpMkLst>
        </pc:grpChg>
        <pc:grpChg chg="del mod topLvl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83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833" creationId="{55E27CAD-1D86-4A3C-B026-D057B25C0810}"/>
          </ac:grpSpMkLst>
        </pc:grpChg>
        <pc:grpChg chg="mod topLvl modVis">
          <ac:chgData name="One Skill" userId="8d49c830ac36a521" providerId="LiveId" clId="{108620F3-7C9B-4B7B-BDB5-71800E3BB158}" dt="2021-04-15T15:00:40.028" v="3279" actId="164"/>
          <ac:grpSpMkLst>
            <pc:docMk/>
            <pc:sldMk cId="462504928" sldId="357"/>
            <ac:grpSpMk id="1852" creationId="{55E27CAD-1D86-4A3C-B026-D057B25C0810}"/>
          </ac:grpSpMkLst>
        </pc:grpChg>
        <pc:grpChg chg="add del mod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868" creationId="{F2CE792F-049C-4267-AFC5-8128A73392DE}"/>
          </ac:grpSpMkLst>
        </pc:grpChg>
        <pc:grpChg chg="add del mod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869" creationId="{C2FB32D1-055C-4033-B678-4A9186F95860}"/>
          </ac:grpSpMkLst>
        </pc:grpChg>
        <pc:grpChg chg="add mod modVis">
          <ac:chgData name="One Skill" userId="8d49c830ac36a521" providerId="LiveId" clId="{108620F3-7C9B-4B7B-BDB5-71800E3BB158}" dt="2021-04-15T15:02:15.130" v="3310" actId="164"/>
          <ac:grpSpMkLst>
            <pc:docMk/>
            <pc:sldMk cId="462504928" sldId="357"/>
            <ac:grpSpMk id="1870" creationId="{9244B1C4-0210-4C79-9095-DDD021AD16D1}"/>
          </ac:grpSpMkLst>
        </pc:grpChg>
        <pc:grpChg chg="add del mod ord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871" creationId="{6E80182A-DA52-4C90-98B0-038E52584DC9}"/>
          </ac:grpSpMkLst>
        </pc:grpChg>
        <pc:grpChg chg="add mod">
          <ac:chgData name="One Skill" userId="8d49c830ac36a521" providerId="LiveId" clId="{108620F3-7C9B-4B7B-BDB5-71800E3BB158}" dt="2021-04-15T15:15:14.051" v="3348"/>
          <ac:grpSpMkLst>
            <pc:docMk/>
            <pc:sldMk cId="462504928" sldId="357"/>
            <ac:grpSpMk id="1872" creationId="{3643518B-3CB5-4FAC-9E49-8F8EC5457284}"/>
          </ac:grpSpMkLst>
        </pc:grpChg>
        <pc:grpChg chg="del mod">
          <ac:chgData name="One Skill" userId="8d49c830ac36a521" providerId="LiveId" clId="{108620F3-7C9B-4B7B-BDB5-71800E3BB158}" dt="2021-04-15T15:16:00.953" v="3369" actId="165"/>
          <ac:grpSpMkLst>
            <pc:docMk/>
            <pc:sldMk cId="462504928" sldId="357"/>
            <ac:grpSpMk id="1882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883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886" creationId="{21A46705-3475-4414-B03A-D7E702D0FB24}"/>
          </ac:grpSpMkLst>
        </pc:grpChg>
        <pc:grpChg chg="del mod topLvl">
          <ac:chgData name="One Skill" userId="8d49c830ac36a521" providerId="LiveId" clId="{108620F3-7C9B-4B7B-BDB5-71800E3BB158}" dt="2021-04-15T15:16:18.336" v="3378" actId="165"/>
          <ac:grpSpMkLst>
            <pc:docMk/>
            <pc:sldMk cId="462504928" sldId="357"/>
            <ac:grpSpMk id="1890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928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940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946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955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07.936" v="3373" actId="1076"/>
          <ac:grpSpMkLst>
            <pc:docMk/>
            <pc:sldMk cId="462504928" sldId="357"/>
            <ac:grpSpMk id="1964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06.431" v="3371" actId="1076"/>
          <ac:grpSpMkLst>
            <pc:docMk/>
            <pc:sldMk cId="462504928" sldId="357"/>
            <ac:grpSpMk id="1990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09.651" v="3375" actId="1076"/>
          <ac:grpSpMkLst>
            <pc:docMk/>
            <pc:sldMk cId="462504928" sldId="357"/>
            <ac:grpSpMk id="2011" creationId="{21A46705-3475-4414-B03A-D7E702D0FB24}"/>
          </ac:grpSpMkLst>
        </pc:grpChg>
        <pc:grpChg chg="add mod">
          <ac:chgData name="One Skill" userId="8d49c830ac36a521" providerId="LiveId" clId="{108620F3-7C9B-4B7B-BDB5-71800E3BB158}" dt="2021-04-15T15:16:29.396" v="3383" actId="164"/>
          <ac:grpSpMkLst>
            <pc:docMk/>
            <pc:sldMk cId="462504928" sldId="357"/>
            <ac:grpSpMk id="2037" creationId="{96279764-0576-49CE-9ED7-6A2A78B1660C}"/>
          </ac:grpSpMkLst>
        </pc:grpChg>
        <pc:grpChg chg="add mod ord">
          <ac:chgData name="One Skill" userId="8d49c830ac36a521" providerId="LiveId" clId="{108620F3-7C9B-4B7B-BDB5-71800E3BB158}" dt="2021-04-15T15:17:07.522" v="3392" actId="1076"/>
          <ac:grpSpMkLst>
            <pc:docMk/>
            <pc:sldMk cId="462504928" sldId="357"/>
            <ac:grpSpMk id="2038" creationId="{DA7EA9ED-113F-4FA9-8A63-9DFB6FCA73CE}"/>
          </ac:grpSpMkLst>
        </pc:grpChg>
        <pc:picChg chg="add del mod">
          <ac:chgData name="One Skill" userId="8d49c830ac36a521" providerId="LiveId" clId="{108620F3-7C9B-4B7B-BDB5-71800E3BB158}" dt="2021-04-15T14:52:09.317" v="2864" actId="27803"/>
          <ac:picMkLst>
            <pc:docMk/>
            <pc:sldMk cId="462504928" sldId="357"/>
            <ac:picMk id="9" creationId="{C415DC7C-724A-46E5-B859-1E0A388DF965}"/>
          </ac:picMkLst>
        </pc:picChg>
        <pc:picChg chg="add del mod">
          <ac:chgData name="One Skill" userId="8d49c830ac36a521" providerId="LiveId" clId="{108620F3-7C9B-4B7B-BDB5-71800E3BB158}" dt="2021-04-15T14:57:58.055" v="2894" actId="27803"/>
          <ac:picMkLst>
            <pc:docMk/>
            <pc:sldMk cId="462504928" sldId="357"/>
            <ac:picMk id="115" creationId="{55E27CAD-1D86-4A3C-B026-D057B25C0810}"/>
          </ac:picMkLst>
        </pc:picChg>
        <pc:picChg chg="add del mod">
          <ac:chgData name="One Skill" userId="8d49c830ac36a521" providerId="LiveId" clId="{108620F3-7C9B-4B7B-BDB5-71800E3BB158}" dt="2021-04-15T15:15:36.801" v="3355" actId="478"/>
          <ac:picMkLst>
            <pc:docMk/>
            <pc:sldMk cId="462504928" sldId="357"/>
            <ac:picMk id="1877" creationId="{37720E72-0A42-4EF9-AD30-D4649C2D5BC8}"/>
          </ac:picMkLst>
        </pc:picChg>
        <pc:picChg chg="add del mod">
          <ac:chgData name="One Skill" userId="8d49c830ac36a521" providerId="LiveId" clId="{108620F3-7C9B-4B7B-BDB5-71800E3BB158}" dt="2021-04-15T15:15:44.670" v="3359" actId="478"/>
          <ac:picMkLst>
            <pc:docMk/>
            <pc:sldMk cId="462504928" sldId="357"/>
            <ac:picMk id="1879" creationId="{62E12795-B508-48CF-ADE5-54C70FA4485D}"/>
          </ac:picMkLst>
        </pc:picChg>
        <pc:picChg chg="add del mod">
          <ac:chgData name="One Skill" userId="8d49c830ac36a521" providerId="LiveId" clId="{108620F3-7C9B-4B7B-BDB5-71800E3BB158}" dt="2021-04-15T15:15:58.819" v="3368" actId="27803"/>
          <ac:picMkLst>
            <pc:docMk/>
            <pc:sldMk cId="462504928" sldId="357"/>
            <ac:picMk id="1881" creationId="{21A46705-3475-4414-B03A-D7E702D0FB24}"/>
          </ac:picMkLst>
        </pc:picChg>
      </pc:sldChg>
      <pc:sldChg chg="addSp delSp modSp new mod modAnim">
        <pc:chgData name="One Skill" userId="8d49c830ac36a521" providerId="LiveId" clId="{108620F3-7C9B-4B7B-BDB5-71800E3BB158}" dt="2021-04-15T15:52:14.968" v="3765"/>
        <pc:sldMkLst>
          <pc:docMk/>
          <pc:sldMk cId="3595623050" sldId="357"/>
        </pc:sldMkLst>
        <pc:spChg chg="mod">
          <ac:chgData name="One Skill" userId="8d49c830ac36a521" providerId="LiveId" clId="{108620F3-7C9B-4B7B-BDB5-71800E3BB158}" dt="2021-04-15T15:23:11.966" v="3490"/>
          <ac:spMkLst>
            <pc:docMk/>
            <pc:sldMk cId="3595623050" sldId="357"/>
            <ac:spMk id="5" creationId="{38E7CDC0-0BC5-465A-979E-C889FCB4B6A8}"/>
          </ac:spMkLst>
        </pc:spChg>
        <pc:spChg chg="mod">
          <ac:chgData name="One Skill" userId="8d49c830ac36a521" providerId="LiveId" clId="{108620F3-7C9B-4B7B-BDB5-71800E3BB158}" dt="2021-04-15T15:23:11.966" v="3490"/>
          <ac:spMkLst>
            <pc:docMk/>
            <pc:sldMk cId="3595623050" sldId="357"/>
            <ac:spMk id="6" creationId="{D3DC1E9D-4B08-4039-B3B0-8C0862CEB414}"/>
          </ac:spMkLst>
        </pc:spChg>
        <pc:spChg chg="mod">
          <ac:chgData name="One Skill" userId="8d49c830ac36a521" providerId="LiveId" clId="{108620F3-7C9B-4B7B-BDB5-71800E3BB158}" dt="2021-04-15T15:23:11.966" v="3490"/>
          <ac:spMkLst>
            <pc:docMk/>
            <pc:sldMk cId="3595623050" sldId="357"/>
            <ac:spMk id="7" creationId="{9DBCC2DF-9489-44FC-A945-1495CD73882D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2" creationId="{B050B24C-DF59-4C15-ACE0-0C5580DD5E23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3" creationId="{B84DA003-9F87-4FFB-9192-B33EF3457C4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5" creationId="{98A25341-2E2B-4651-9826-89BB372A82C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6" creationId="{ADF7A7ED-A83A-4918-8B27-B327DE7F14B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8" creationId="{74E95447-6493-448B-BA1A-87161C28B3ED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9" creationId="{8C92AC56-DEA5-41BE-9332-4173413CB647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0" creationId="{03C7446A-F168-4BCA-8CF6-AB73132793D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1" creationId="{1D6D6E68-49B7-4D6C-AAB7-C7A443A5BDB7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2" creationId="{9FBDB98E-338E-40CB-A962-5489CC00E085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3" creationId="{BB2F3889-54C1-43DC-A258-A64B6F1C5ED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4" creationId="{D022E67A-F3BF-4A0A-AAAB-FD3D70320C6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5" creationId="{00BC4B14-A1C0-4DA5-9ABE-6D372A2659D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6" creationId="{6069C136-629D-408B-978F-E97B432F661F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7" creationId="{5EEE430C-3BCB-4360-96A7-61AD05A672D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9" creationId="{A3C00278-C985-4445-8B09-51AB516E3FE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0" creationId="{AC9746E8-7813-4B47-8E26-AB3C4CDF56F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1" creationId="{98B9D664-DDFE-47E2-A46E-7EEB294DBA53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2" creationId="{A1184597-3A1A-4820-9D2A-A237C242EE2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3" creationId="{75A90F61-F4F6-48F6-B94E-1BCF6485595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5" creationId="{4FDEFAF9-B9AF-4ED0-B746-957F8762788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6" creationId="{B3FC290F-7077-49F8-B698-B3124298BB64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7" creationId="{CA5FA983-5A73-44AF-9D20-65DB1B0E776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8" creationId="{7177C23D-893F-4345-988F-7A565AC7D9C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9" creationId="{E464CD2B-ECAD-4684-9986-F6A4A5006B9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1" creationId="{B6BF6276-33A3-4486-A54E-EA5B71AAF4B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2" creationId="{8D75656A-AD8E-4E92-9C4E-70DBAC013BF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4" creationId="{A5097740-4A91-4AB9-8B01-C5A285679CA9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5" creationId="{4E2A4444-B71B-4695-84E6-C41003FFFE12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6" creationId="{6FD96FD3-464C-4D59-88BB-72A5CE6BAC2D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7" creationId="{44BFF0C0-27FC-48D0-8BB1-66F5B608A86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8" creationId="{8F20D861-E0EE-478D-BD7E-8B0BD26D08A9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9" creationId="{ACF867D7-BE49-437B-8157-D8C8FB2BE4E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0" creationId="{B3F5C6F5-49D8-43D8-A65C-14CEA2F485E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1" creationId="{43AEFA9B-2A99-4FA3-AB4D-3B52C5EF744F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2" creationId="{6FECD6CD-DB2C-4734-A23C-1D52DE53BA2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3" creationId="{566D8A88-B8B4-4F3D-9ACD-7FAF94522734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4" creationId="{8C851059-CCEA-43F6-8186-93424DF16362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5" creationId="{258A7410-7BEE-41CB-B30D-A53AB59271D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7" creationId="{94838002-0638-4752-B085-F1C91E16417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8" creationId="{C87B987F-6B2D-4834-88F9-D8257EAB627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9" creationId="{FB60E498-4078-4CE0-82C2-7EE470E414F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0" creationId="{D52A60DA-8531-4FEC-B973-8A7CB561F90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1" creationId="{4A856B74-8B0B-4EC2-9F56-333F63BFC2C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2" creationId="{EA9ECE75-6F5B-418B-B655-9EDAAE58E77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3" creationId="{AAF69543-9D78-4D0F-9700-F0E75ED515F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4" creationId="{6676A924-A058-41FA-A30F-AD8FB52D729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6" creationId="{4A6D20F4-4CC1-482F-9FCC-F11E11C29224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7" creationId="{DD8291EA-05BE-46DC-9F01-13AB8C36866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8" creationId="{5144B32B-6D27-40A2-AB27-EEDF26A05D85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9" creationId="{26A8D55B-6FC5-46AF-A1CB-8E57099AF19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1" creationId="{FA19DE82-A6CC-4752-A97A-CFC69BD362B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2" creationId="{FDCAD7C9-D192-4BFB-A1CA-5FABCBD264C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3" creationId="{6EA44668-39E1-446F-A8E7-E7FCDA2A3E8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4" creationId="{E9C16694-BA2B-4BFA-A9EA-D5E3228CC40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5" creationId="{222FF86C-2B1B-4DDB-9139-5AEB5EE5ACF7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6" creationId="{A1A9677A-DB17-49D5-9FF5-92AF868F25BD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7" creationId="{C72C4D38-332B-4295-B99D-BFD3CB59E81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8" creationId="{D5983F3C-5C42-4A63-9D53-622EB93287D4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0" creationId="{0C4B709F-AD88-460D-B47B-C1C04502E10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1" creationId="{78C9AFFF-80ED-412D-B770-C13C5FADADFF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2" creationId="{AD92E6AE-698B-4AAD-AAD0-B8D8E4F2804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3" creationId="{AA536D43-DBF2-42EC-8F63-12D70861D06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4" creationId="{882A3F56-38A4-4865-B351-45BEC3824B6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5" creationId="{F0B96C5E-EF90-4F1E-B077-D9D17BBBB66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6" creationId="{69F1E6D9-1037-4212-A27B-F19ABDE51E12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7" creationId="{7FCBC6F8-178C-48F5-974C-8CB8A338CFC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8" creationId="{2C02C53E-82B0-40D1-AC53-086FB212B1E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9" creationId="{3DE278FB-98DC-4B61-9D5A-5F0FE4207C2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0" creationId="{82484D09-D8B9-4F19-95F1-84AE92E2F30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2" creationId="{05522A73-3E0E-4334-AA48-28EFB4D3A16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3" creationId="{DB27BABF-4AED-425D-8D86-5942E3A75FE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4" creationId="{990D8AFE-6C31-49FB-A14D-7B7ABC22B09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5" creationId="{283C639B-7F17-491B-A5DC-3180E3A8017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6" creationId="{6D84AA1C-9C7C-4DB4-90DB-D3D3AE6A1A79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7" creationId="{641CA374-709E-46AE-825F-15B7CFD24A6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8" creationId="{07AB95E1-1DF1-4A2C-81E1-17766D55C46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9" creationId="{B8CBE068-3AA5-4FED-89C9-A54342D51D8F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1" creationId="{05D49F6B-A4C3-4C8E-80D0-8BCE6090116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2" creationId="{D62BE0EE-4155-48AA-8630-8458A88D9A62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3" creationId="{973D503C-615D-41F2-9252-EA86E60E1EA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4" creationId="{50F2560F-3537-4E2D-9CC2-4F47276507F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5" creationId="{A33D5769-A672-49C3-8BA4-C9D6A93DBE0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6" creationId="{5F496E3A-48DE-4EE2-A702-C83580AFFEB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7" creationId="{02A6F0AF-C05C-452B-AE21-D65BC355F7A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8" creationId="{54761D58-8541-40CA-A81D-E71A3DCB342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9" creationId="{458D8882-6EED-4578-9FC3-01D62994913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2" creationId="{3AB04333-3A32-43F4-A769-32C0235485C2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3" creationId="{7388271A-B5F4-4159-9CB9-06CD42E26B4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5" creationId="{6151EA18-71E6-4F7B-8DBE-E4B4FDE8B12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6" creationId="{67681C28-8AD3-4DC7-BADD-7124BEA34AC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8" creationId="{BAD03059-07C2-40AD-827E-3D66573D27C6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9" creationId="{0422D8D6-16B9-477E-B2CE-40478BC1D053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0" creationId="{5B8DB246-929C-4FE7-AE6D-89EEE1AE4EF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1" creationId="{9BDEF8E7-FD0F-4128-BFFA-4B92E88090A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2" creationId="{376B5200-5F76-42B5-81DB-CB09B0EBD27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3" creationId="{03972110-A019-4F17-9F05-37F854FC1C5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4" creationId="{F325BCB3-0EBD-4A35-B102-CC878CDE67E6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5" creationId="{FBD5E5E0-927C-4111-A629-91468AD0368E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6" creationId="{B44517DA-2FBF-47AF-8D18-E59B1DDE714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7" creationId="{F25DC1A6-A9E5-46E5-A1F1-31AD4B43C5A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9" creationId="{92F7F657-01DC-4830-B3D0-99A97708333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0" creationId="{DB475AD8-235B-4FF1-9C22-B0598E49456F}"/>
          </ac:spMkLst>
        </pc:spChg>
        <pc:spChg chg="mod">
          <ac:chgData name="One Skill" userId="8d49c830ac36a521" providerId="LiveId" clId="{108620F3-7C9B-4B7B-BDB5-71800E3BB158}" dt="2021-04-15T15:44:55.959" v="3606" actId="207"/>
          <ac:spMkLst>
            <pc:docMk/>
            <pc:sldMk cId="3595623050" sldId="357"/>
            <ac:spMk id="131" creationId="{18AF7D00-6106-42B4-806E-B04D2027A5E2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2" creationId="{98547831-F954-48DD-9C73-6DCD286AB525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3" creationId="{EFAA904E-00FD-4171-AF64-51266CC82AA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5" creationId="{19EEB8E8-98E7-4A2A-ADE7-309E52F33E7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6" creationId="{0B7FBA67-9D2A-4AD3-ACBF-EB49AD835D4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7" creationId="{34EE5366-1B88-49CF-804A-59972B1CAC56}"/>
          </ac:spMkLst>
        </pc:spChg>
        <pc:spChg chg="mod topLvl">
          <ac:chgData name="One Skill" userId="8d49c830ac36a521" providerId="LiveId" clId="{108620F3-7C9B-4B7B-BDB5-71800E3BB158}" dt="2021-04-15T15:45:19.662" v="3607" actId="164"/>
          <ac:spMkLst>
            <pc:docMk/>
            <pc:sldMk cId="3595623050" sldId="357"/>
            <ac:spMk id="138" creationId="{6CFAA065-9465-4413-8D93-221BDF08FE4D}"/>
          </ac:spMkLst>
        </pc:spChg>
        <pc:spChg chg="mod topLvl">
          <ac:chgData name="One Skill" userId="8d49c830ac36a521" providerId="LiveId" clId="{108620F3-7C9B-4B7B-BDB5-71800E3BB158}" dt="2021-04-15T15:45:19.662" v="3607" actId="164"/>
          <ac:spMkLst>
            <pc:docMk/>
            <pc:sldMk cId="3595623050" sldId="357"/>
            <ac:spMk id="139" creationId="{02A90892-C62A-4456-A7CF-271AA89AA833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1" creationId="{F5B2D57A-72B2-4756-A2B4-D1F0B3745055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2" creationId="{409CCB41-A696-46BF-A85E-E760B937DBF6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4" creationId="{84669664-8670-4CDF-8297-2F737165AEDE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5" creationId="{35B59CAA-3177-4604-A84A-16F5C6D25EE3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6" creationId="{4D58F730-CC5B-4DEB-9450-F11AE46C1FE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7" creationId="{A4CD5047-62B9-424D-8462-79915C0EA4F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8" creationId="{7C39B9AE-160D-4E16-86AB-95C76790B97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9" creationId="{38C97115-F357-4F8E-B198-FDE99E6A9F1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0" creationId="{9CC99AAB-81DD-4720-9AB7-1DA0AB7BCB0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1" creationId="{D739E42B-59D1-416A-AA3D-495B917BB21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2" creationId="{68C07B05-9BE8-4936-9134-806D5A6B5EB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3" creationId="{9B8577C3-1621-4EB2-87EE-F6EBE74B17A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4" creationId="{9B2E6B3C-E90A-428E-9243-49872CAAC9C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5" creationId="{58BE1024-76D0-49CD-8B41-43EC9457C41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7" creationId="{4AC9A54B-E422-4E33-A956-3F38E6D72BB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8" creationId="{F2BD702B-9930-4192-8201-E6EDC16B9595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9" creationId="{3244007C-4DFA-4BC7-8061-E34DE2845D2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0" creationId="{3BD3E276-6C53-4962-AF36-9BE78F6956E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1" creationId="{F6CE1188-AF8A-48B7-9B75-FCDFB3A7274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2" creationId="{076BD5CB-B403-42F0-81B3-D7E2754A61E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3" creationId="{846A4552-389F-421C-B920-484EF2A4BDA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4" creationId="{50CD1255-DBD1-4D2B-ACC3-FCAA3BFEC7B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6" creationId="{8821D83E-1EC2-4319-90E5-C25F9C02C3B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7" creationId="{2AE5527E-D364-4B3E-9D1F-EA73B489A3F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8" creationId="{D61B8E35-3FD1-4416-8608-3F1DB56EBFEA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9" creationId="{D2C23976-B927-48EF-A69E-214CCA5D7D4E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1" creationId="{00315DA6-F194-42D3-A553-A503591EE85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2" creationId="{A8318D12-63CC-462A-9C18-D258214C344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3" creationId="{8A2D08C3-2BA2-4CAB-A2C6-0233FCEF799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4" creationId="{5A14A5A5-2611-422B-B036-A06E9023381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5" creationId="{B0DF4FDA-DCC0-4C17-9328-B55E39D3182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6" creationId="{26E6F4E5-7E73-4DDF-BF4E-2751978A1DB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7" creationId="{5C27D82D-2746-420F-9030-4DD4C844AA61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8" creationId="{F3BBA4DF-D341-497B-9B2E-0EEBEF06E06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0" creationId="{5C4FE587-B9CE-4957-8797-6D51991653F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1" creationId="{CA09085A-ED94-41E7-8F77-F6AE4D9C176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2" creationId="{87B5AEAA-DD86-4474-AC32-CDB033500FE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3" creationId="{25622CFD-1BBC-460E-807D-81ACF9CE1A6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4" creationId="{E38C9EAB-8C58-4B3C-B4F2-83EEC93A511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5" creationId="{98E0AF10-5EE8-4FE8-89CA-9B09FE636D7E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6" creationId="{C4978644-F23E-47A5-B395-DC8F83CB851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7" creationId="{5624CA86-BA21-46B0-AE88-58B60ACFB08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8" creationId="{E94454E4-49A8-4422-8975-7176429CB41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9" creationId="{73F956B0-D89A-4242-A3C6-82E5CC1B9F9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0" creationId="{15AC8B3C-2F43-4ABF-8970-438D5774BF5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2" creationId="{D50119A7-FA50-452F-A894-577ECFC5732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3" creationId="{036BB8D1-F197-453A-A26F-C5FA73F3C58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4" creationId="{46D38DC4-5533-44F0-88F4-7F42616A42FA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5" creationId="{6DF25EBD-228C-4A16-9638-04E1246F850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6" creationId="{482DFDE9-A635-48B2-8E5C-BB552FDF2D25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7" creationId="{816DE523-DC1A-4BB0-B59A-929FCC275DF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8" creationId="{5FF1CFE0-CEF1-485C-BAE9-096D2341EBDA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9" creationId="{378CB258-6241-4E87-82F1-E1C223235D4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1" creationId="{00859B5A-D8DE-4339-A3DA-E06DC11C5BE1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2" creationId="{33F6DE84-9C01-41EA-B4C6-8758784599F1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3" creationId="{62B447CA-7E48-4C12-968A-008DE71A5B8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4" creationId="{10FB8E8E-040F-4C31-84C3-7F87B77C2DE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5" creationId="{445C8416-A7A0-4FE1-8396-A00524A307A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6" creationId="{C5D07FC8-8E30-442B-A3E0-9A0C8254028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7" creationId="{98A933C6-B13A-46F8-A777-81019EE9A752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8" creationId="{18CE7784-433D-4776-A397-A27674E932DA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9" creationId="{D9389723-A3FD-49C4-9B3C-BB638D48DF0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19" creationId="{B1E4EAB3-E716-4260-A875-D518C92EBE2A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0" creationId="{E876F3BC-DD9D-471B-A515-6360AE2C5E1E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2" creationId="{241E0989-772A-442C-BC8E-4B74FFAE9D9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3" creationId="{0BB6D924-12A8-4123-A1D8-8CA93CECF40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5" creationId="{774A152C-02B6-41F1-ADF7-4077E6F56FD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6" creationId="{E9404D5A-8354-403F-8147-527DBFD57E2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7" creationId="{964FCF1F-D0A5-4EBB-B302-9A2484F0B5F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8" creationId="{96C1CEE3-C217-4AC6-A106-4DEDDCDA0CE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9" creationId="{A47A3349-409F-4F86-B532-1A8D0C4856FE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0" creationId="{6CA3A076-E28B-4EA9-B46D-7BFBC3CF999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1" creationId="{A36876FE-5CD3-40B9-8954-7AE2E34ACD6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2" creationId="{5921EEBF-858E-4492-8F28-DD95C904EF6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3" creationId="{4AF473A6-506E-4BF2-8D06-42F391828903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4" creationId="{981419FB-FBF3-40A8-ADEB-E3CA1A2A4611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6" creationId="{22F4E7ED-70BC-488B-BF37-1901A62EE38D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7" creationId="{C3F2D744-CCD3-449E-8B71-617D10F9430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8" creationId="{F861D719-361E-404C-9B65-1BD1EF968841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9" creationId="{E802DF3F-66CD-4172-BCE6-94F2B582EC4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0" creationId="{39A055BA-C172-4EFC-ABDD-60FF8A62CF53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2" creationId="{B0D39E9C-C948-408E-9E21-48EB97DF564A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3" creationId="{D36EEF3A-EA53-4534-BEA8-DA8A037B72E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4" creationId="{6279DA45-7841-485F-AC7E-560CAADBA33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5" creationId="{CEB84EF5-99BE-41F2-8EA2-0B86153E0B1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6" creationId="{056A8B25-9B28-4354-91F1-E5836E60D65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8" creationId="{E8662769-1BAE-48A1-A889-F9595B892D8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9" creationId="{0FD80524-52BF-4EB8-815B-FA009E0819D9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1" creationId="{D06EBD77-9753-49C5-80AA-43F02F7FED0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2" creationId="{E169955B-9E26-413A-85D6-6571711D6EA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3" creationId="{31CE6184-4509-432D-8E7D-5581DB36E5D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4" creationId="{61BA22D4-F8D6-4867-844D-21F80ABDEF2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5" creationId="{98F52A49-CA4A-4B06-91E5-28868A43487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6" creationId="{A13735BB-C155-4B66-829B-9FAE380F69D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7" creationId="{B5C82F71-4250-4DDA-BF39-006EF9BE8EC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8" creationId="{90538C77-557D-4729-B8FE-B420422C052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9" creationId="{0EC66B51-28F5-4381-BD93-2540BD50C8A9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0" creationId="{76F25BEB-CC4F-4A49-8306-DE523BAFA2A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1" creationId="{A1BD354B-DA0C-4B30-88FA-6DF50AF1EA3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2" creationId="{1F881954-1CBC-4874-A9C3-6D5D937C906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4" creationId="{57CC7F99-720C-4C70-A994-E1A81687DCD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5" creationId="{B636AA7A-1B31-4355-A25B-138DBB75EF1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6" creationId="{B3E08CDC-4EEE-498F-9CAE-D0FCA6364C4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7" creationId="{243B6B42-DEEF-4CBA-BAC7-76AAE21FB49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8" creationId="{C01F4172-3804-4C51-B3D3-DD3B97A7121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9" creationId="{7428AADF-FC14-414A-8E0D-0993DDF6650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0" creationId="{8E21FFA5-4100-4B5A-8298-DB8AFE1C258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1" creationId="{9E4A03B7-7D2E-448A-B526-EE804AD61CF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3" creationId="{AD0D478F-0D8F-4BB0-901E-F78C8BB1CEDD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4" creationId="{C5598CEF-4247-494B-A83C-6D48307AEFF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5" creationId="{E6CD6EFB-5DB8-438B-8491-834927336A7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6" creationId="{EEDD6E68-EB93-4794-A2B0-49E7554CB283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8" creationId="{C814C5FA-6E09-4A4A-987F-26F8825C67D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9" creationId="{B9DFDEFA-64A7-4CA3-BF39-FD7E494BA88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0" creationId="{7CDDF637-DEC7-41E0-B253-236416A080E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1" creationId="{8B19404A-6190-4EA3-91C0-4DC1D7EDFC8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2" creationId="{16CEBD32-CB3D-48AB-A5B6-F791131682F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3" creationId="{1D025C7D-5E1A-4B4D-B29A-B0CA696692CA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4" creationId="{90E94C77-8844-4C14-9769-D602E906DBE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5" creationId="{D10862DF-6640-4667-80E3-A6E5121AAAE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7" creationId="{F6D423E5-5EEC-49A9-972B-446B413877F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8" creationId="{7035536A-CAF6-4D98-BA57-96FCEAC8E49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9" creationId="{89C1E356-C78A-4308-9BC5-EDCAF93FBED1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0" creationId="{77054993-A635-4ED7-B4DE-048EFE1CEFF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1" creationId="{11436A81-39EE-4DD8-836D-D9C6E56A834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2" creationId="{8575004A-D4AD-4016-8558-8A4913E2D4A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3" creationId="{4B1A8DE2-8EBA-48CC-A910-486B8481CD93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4" creationId="{59E06E98-CA6C-40C0-95A4-D752E662C4EE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5" creationId="{04DAE8DF-6203-4851-B054-AE87A725B8B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6" creationId="{D05CEE77-2789-4EC1-B08E-C44B5F418E8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7" creationId="{9D237540-BC63-4BC8-9444-EFACC558363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9" creationId="{3D5B6A0F-3F17-4DE1-8255-C18A0179F3C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0" creationId="{C42416AD-2D04-436D-A0D8-689F04E885A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1" creationId="{A8EC2817-7096-4522-AC49-083A788FA15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2" creationId="{0E99E581-A910-4F05-9A81-7A9A509E804E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3" creationId="{109275AA-0F34-4E0C-A89D-9A97ED00BEB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4" creationId="{6F9A4A23-EBC2-4B66-B763-0B6EC43EDA8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5" creationId="{EAEE111D-514B-4CD5-B160-7E81CB71415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6" creationId="{92140733-06F5-442B-ADFB-317A7077481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8" creationId="{18519A5C-DD47-461F-AF24-6E771E50DCF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9" creationId="{1B100685-71BE-41ED-A67E-5F04A45ABDA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0" creationId="{EC4A654E-599B-41B7-B919-45FAFB22798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1" creationId="{BB570539-D4F0-45E3-8B92-B0EAE22D994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2" creationId="{3AEA7B62-165D-462A-BA85-8A694AB4315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3" creationId="{BB3E4D0B-CF73-472F-B2E6-B80567F4144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4" creationId="{CB8176E3-09AB-41C8-96FE-71088A5E5A29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5" creationId="{CA618036-C963-481D-BB7C-1FE06F55BCF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6" creationId="{F2F4F519-86D0-421F-91E2-E25C5D34BFAC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19" creationId="{96321B7F-8685-43D9-B89E-E02597BC5B6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0" creationId="{D65DA004-E549-4228-B2C4-F5DA5A4CCA63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2" creationId="{CEDCC99A-9FE4-4754-887A-FAF45B2602B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3" creationId="{058BA660-8788-44A5-B0EE-9E864FE44C5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5" creationId="{67B17BB7-5EA2-4ABD-9442-4391B2878AB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6" creationId="{43C6BAC8-DEE4-47E6-99D7-C853087B372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7" creationId="{0288A580-5131-46F5-8A6F-7BD843A4ED1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8" creationId="{59BA9AFF-AA41-464E-BC59-516D5B7B3DA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9" creationId="{A10F8B06-0794-442D-A6E6-C5B646D8597E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0" creationId="{3859A9BE-9603-46F6-BB4F-9CAD23971E3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1" creationId="{9B5D787C-63D5-421B-A807-2E0F2801695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2" creationId="{2662C33F-531D-4C54-B927-F7443B1D513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3" creationId="{39EAF3E8-3B90-412B-9B44-B228F070A4B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4" creationId="{E9ADDC0C-25C1-45B9-A42D-98019C7A1F7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6" creationId="{5E7D32A0-B2E3-4021-B649-B9CA5B912FE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7" creationId="{8620176D-B2C3-4B5C-9F33-3E585739A3A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8" creationId="{E638CF00-159F-47F8-9147-E602300143D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9" creationId="{D983D846-AD72-464C-A9BC-8726D63F5FB3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0" creationId="{961C89EA-F82E-4FC8-B287-B1A272F8171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2" creationId="{30A5171B-DE9E-4975-ADBE-336EE14EF20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3" creationId="{D8219108-512E-4796-9D7F-3A6C92E8752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4" creationId="{BB683911-0D80-409D-BFD9-F764D8F625E4}"/>
          </ac:spMkLst>
        </pc:spChg>
        <pc:spChg chg="mod topLvl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5" creationId="{B6AFE8C8-1BB9-4190-A3E9-920B85422755}"/>
          </ac:spMkLst>
        </pc:spChg>
        <pc:spChg chg="mod topLvl">
          <ac:chgData name="One Skill" userId="8d49c830ac36a521" providerId="LiveId" clId="{108620F3-7C9B-4B7B-BDB5-71800E3BB158}" dt="2021-04-15T15:50:07.674" v="3757" actId="1076"/>
          <ac:spMkLst>
            <pc:docMk/>
            <pc:sldMk cId="3595623050" sldId="357"/>
            <ac:spMk id="346" creationId="{6325AF87-B96C-440E-A2E1-248D5E7B44A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8" creationId="{2E46840A-1139-4C75-B1D2-1164CC9421C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9" creationId="{94E380F9-EE39-4BD9-AA8E-EA90743B1FE7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1" creationId="{E68C277D-2741-48AB-9A84-F9366B819D2A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2" creationId="{F404EDE6-E18C-41B2-B6C3-65D0459FD6D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3" creationId="{EEF68A3F-76E7-4B2A-ABAC-2D6D16012A0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4" creationId="{132A3448-DCB6-47D4-A0AE-E9AD5F007047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5" creationId="{0C34EE76-B0D1-4A3A-8773-2573B3B64C9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6" creationId="{03F24CF8-E0EE-40EB-A06D-ADE7C6FE64E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7" creationId="{20065086-F61B-49E7-BD10-9C62A740D64D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8" creationId="{EE4849CB-63D2-4CE8-8F80-88A8D7B1FF4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9" creationId="{91C1E8AF-5BA2-4E50-AB8E-45C0A37105B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0" creationId="{C5FB9AF3-224E-49CD-BAEB-91C70D0D365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1" creationId="{BA82AB1E-98EA-4A6E-9239-C51A8E5752F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2" creationId="{32B9470E-0AC7-49FD-B611-29487AAA2BB7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4" creationId="{B271F6F4-790D-42CD-810D-4C38A47F5C0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5" creationId="{1B904BBF-640B-43CD-B066-1558C7DDAC8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6" creationId="{AB1D63B0-014E-46D3-B7AC-553B062A1EB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7" creationId="{0778A7D3-A5C5-40FF-8FAF-F23DFFFE634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8" creationId="{4462033E-F351-4FFC-97C5-E2621C81211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9" creationId="{FB0A72B7-BDB8-4B09-9E59-52BB0C5B3E9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0" creationId="{453FEA11-4A26-4FD0-AE6A-6A389181BB1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1" creationId="{C6894F6A-FABE-41DC-8334-D3AC9ED02CB3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3" creationId="{D6DDCEEE-FE05-4A58-8022-BB0CB90C007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4" creationId="{0A73AB1F-C16C-443F-A3DA-FB69C19E757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5" creationId="{6C2686AE-EF9D-4AD3-9887-964C5E120A4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6" creationId="{0504C683-2303-4029-B557-7BD9353FD617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8" creationId="{0FC119DE-CC9B-4CFB-A861-FAF5A39F3A9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9" creationId="{559FC509-3BEA-47BE-9150-4D5412613DC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0" creationId="{F7FBC90D-793A-4A6C-AFCC-FDA0387D00E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1" creationId="{47DE0BAB-0850-4500-BE14-B28636A24C4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2" creationId="{935B55A9-41AE-427E-A388-1225436BDB7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3" creationId="{5FA49980-662A-4F8F-836B-E805EA7F300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4" creationId="{AF064FA9-59AF-4C40-AA3F-EFAE5D0D67E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5" creationId="{5F9E3E78-0198-4CF0-9D7E-52B271ED956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7" creationId="{D540D2F1-EE3D-4294-9917-0BD4A3C3497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8" creationId="{2D6BE863-A88B-47FB-A577-778C690F19F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9" creationId="{8EDEA81B-9FCC-46AF-B82E-B4013814375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0" creationId="{9467AA2E-B999-41FE-86AE-5BDA1A17782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1" creationId="{3E9F37E9-FA89-40E6-A45F-B4259F21A015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2" creationId="{07852F84-5DB2-4B20-B944-FFF861C5E58E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3" creationId="{039A1EBA-1B7F-4F0E-87DD-DB16806B380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4" creationId="{8C67862B-BC85-4316-BD18-69ED2C85575A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5" creationId="{5265D2CF-1CD4-4B13-BD75-CD817A7756F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6" creationId="{09988B57-7FCC-4559-9679-4DE67B2DF40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7" creationId="{2A36DD5A-3886-47B7-AE43-2FFBD59B99B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9" creationId="{3FA61BD1-2CEE-47AE-AF50-DB20987CF50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0" creationId="{BF90780C-D78A-4D81-9BDC-A78739FCF81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1" creationId="{9C836C72-66F2-46DE-8B40-D667BBBF1C2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2" creationId="{450E3F48-4D47-4CD5-BB2F-3A05B1C4CBB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3" creationId="{46F89E80-1C49-4A2B-B036-9699455BCC3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4" creationId="{E4887909-E0C6-420A-829C-8EE9BD22EC4D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5" creationId="{0B413E3E-AC31-49C2-8C4A-657E7C9BBC2E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6" creationId="{54CDA44C-3CA7-42AC-A0AD-EBD2FF61AD1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8" creationId="{AA48582D-015A-47F2-B505-DCFC2392593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9" creationId="{397D4B83-4678-4994-A991-4C12C0E9C37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0" creationId="{C6927C37-2E68-4CA8-B3BA-5C6B2CBF4F1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1" creationId="{E99FC767-3BF8-4FA0-B4A4-F44427938A2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2" creationId="{F9395E79-C539-4B9C-BE31-2420A39BE2AD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3" creationId="{528AE690-F8F0-41F1-93E7-8444DDF84DE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4" creationId="{2BA87866-0CC4-425F-9174-EB55C7D3543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5" creationId="{ECC42114-E3C4-4F1E-ACEE-7FA6E0A6B9FD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6" creationId="{20AEA7D4-100E-4E8C-BF75-63479792CC73}"/>
          </ac:spMkLst>
        </pc:spChg>
        <pc:grpChg chg="add mod">
          <ac:chgData name="One Skill" userId="8d49c830ac36a521" providerId="LiveId" clId="{108620F3-7C9B-4B7B-BDB5-71800E3BB158}" dt="2021-04-15T15:23:11.966" v="3490"/>
          <ac:grpSpMkLst>
            <pc:docMk/>
            <pc:sldMk cId="3595623050" sldId="357"/>
            <ac:grpSpMk id="4" creationId="{416AE060-48DA-464C-B83E-903C802F1CB7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1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4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7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28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34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4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43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56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65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7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79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91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00" creationId="{1D16D86A-4114-4B11-A40F-9798164B1C18}"/>
          </ac:grpSpMkLst>
        </pc:grpChg>
        <pc:grpChg chg="del 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10" creationId="{1D16D86A-4114-4B11-A40F-9798164B1C18}"/>
          </ac:grpSpMkLst>
        </pc:grpChg>
        <pc:grpChg chg="mod topLvl">
          <ac:chgData name="One Skill" userId="8d49c830ac36a521" providerId="LiveId" clId="{108620F3-7C9B-4B7B-BDB5-71800E3BB158}" dt="2021-04-15T15:45:19.662" v="3607" actId="164"/>
          <ac:grpSpMkLst>
            <pc:docMk/>
            <pc:sldMk cId="3595623050" sldId="357"/>
            <ac:grpSpMk id="111" creationId="{1D16D86A-4114-4B11-A40F-9798164B1C18}"/>
          </ac:grpSpMkLst>
        </pc:grpChg>
        <pc:grpChg chg="mod topLvl">
          <ac:chgData name="One Skill" userId="8d49c830ac36a521" providerId="LiveId" clId="{108620F3-7C9B-4B7B-BDB5-71800E3BB158}" dt="2021-04-15T15:45:19.662" v="3607" actId="164"/>
          <ac:grpSpMkLst>
            <pc:docMk/>
            <pc:sldMk cId="3595623050" sldId="357"/>
            <ac:grpSpMk id="114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17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28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34" creationId="{1D16D86A-4114-4B11-A40F-9798164B1C18}"/>
          </ac:grpSpMkLst>
        </pc:grpChg>
        <pc:grpChg chg="mod topLvl">
          <ac:chgData name="One Skill" userId="8d49c830ac36a521" providerId="LiveId" clId="{108620F3-7C9B-4B7B-BDB5-71800E3BB158}" dt="2021-04-15T15:45:19.662" v="3607" actId="164"/>
          <ac:grpSpMkLst>
            <pc:docMk/>
            <pc:sldMk cId="3595623050" sldId="357"/>
            <ac:grpSpMk id="14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43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56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65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7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79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91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200" creationId="{1D16D86A-4114-4B11-A40F-9798164B1C18}"/>
          </ac:grpSpMkLst>
        </pc:grpChg>
        <pc:grpChg chg="add del mod">
          <ac:chgData name="One Skill" userId="8d49c830ac36a521" providerId="LiveId" clId="{108620F3-7C9B-4B7B-BDB5-71800E3BB158}" dt="2021-04-15T15:46:14.255" v="3614" actId="478"/>
          <ac:grpSpMkLst>
            <pc:docMk/>
            <pc:sldMk cId="3595623050" sldId="357"/>
            <ac:grpSpMk id="210" creationId="{0293EFFE-3443-4DEE-9AC2-58DA3C786C26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1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18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21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24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35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41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4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50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63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72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7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86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98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307" creationId="{9A8B26FF-5442-4A63-89E4-8094D82D910E}"/>
          </ac:grpSpMkLst>
        </pc:grpChg>
        <pc:grpChg chg="del 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17" creationId="{9A8B26FF-5442-4A63-89E4-8094D82D910E}"/>
          </ac:grpSpMkLst>
        </pc:grpChg>
        <pc:grpChg chg="mod topLvl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18" creationId="{9A8B26FF-5442-4A63-89E4-8094D82D910E}"/>
          </ac:grpSpMkLst>
        </pc:grpChg>
        <pc:grpChg chg="mod topLvl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21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24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35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41" creationId="{9A8B26FF-5442-4A63-89E4-8094D82D910E}"/>
          </ac:grpSpMkLst>
        </pc:grpChg>
        <pc:grpChg chg="mod topLvl">
          <ac:chgData name="One Skill" userId="8d49c830ac36a521" providerId="LiveId" clId="{108620F3-7C9B-4B7B-BDB5-71800E3BB158}" dt="2021-04-15T15:50:03.402" v="3755" actId="1076"/>
          <ac:grpSpMkLst>
            <pc:docMk/>
            <pc:sldMk cId="3595623050" sldId="357"/>
            <ac:grpSpMk id="34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50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63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72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7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86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98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407" creationId="{9A8B26FF-5442-4A63-89E4-8094D82D910E}"/>
          </ac:grpSpMkLst>
        </pc:grpChg>
        <pc:picChg chg="add del mod">
          <ac:chgData name="One Skill" userId="8d49c830ac36a521" providerId="LiveId" clId="{108620F3-7C9B-4B7B-BDB5-71800E3BB158}" dt="2021-04-15T15:44:26.723" v="3508" actId="27803"/>
          <ac:picMkLst>
            <pc:docMk/>
            <pc:sldMk cId="3595623050" sldId="357"/>
            <ac:picMk id="9" creationId="{1D16D86A-4114-4B11-A40F-9798164B1C18}"/>
          </ac:picMkLst>
        </pc:picChg>
        <pc:picChg chg="add del mod">
          <ac:chgData name="One Skill" userId="8d49c830ac36a521" providerId="LiveId" clId="{108620F3-7C9B-4B7B-BDB5-71800E3BB158}" dt="2021-04-15T15:47:12.468" v="3624" actId="478"/>
          <ac:picMkLst>
            <pc:docMk/>
            <pc:sldMk cId="3595623050" sldId="357"/>
            <ac:picMk id="212" creationId="{1AA8DD98-B391-4FDD-8552-246EDFAF3F01}"/>
          </ac:picMkLst>
        </pc:picChg>
        <pc:picChg chg="add del mod">
          <ac:chgData name="One Skill" userId="8d49c830ac36a521" providerId="LiveId" clId="{108620F3-7C9B-4B7B-BDB5-71800E3BB158}" dt="2021-04-15T15:47:47.720" v="3633" actId="478"/>
          <ac:picMkLst>
            <pc:docMk/>
            <pc:sldMk cId="3595623050" sldId="357"/>
            <ac:picMk id="214" creationId="{C7F57B25-7860-4961-807A-B3F207842A3C}"/>
          </ac:picMkLst>
        </pc:picChg>
        <pc:picChg chg="add del mod">
          <ac:chgData name="One Skill" userId="8d49c830ac36a521" providerId="LiveId" clId="{108620F3-7C9B-4B7B-BDB5-71800E3BB158}" dt="2021-04-15T15:49:38.096" v="3641" actId="27803"/>
          <ac:picMkLst>
            <pc:docMk/>
            <pc:sldMk cId="3595623050" sldId="357"/>
            <ac:picMk id="216" creationId="{9A8B26FF-5442-4A63-89E4-8094D82D910E}"/>
          </ac:picMkLst>
        </pc:picChg>
      </pc:sldChg>
      <pc:sldChg chg="addSp delSp modSp add mod ord delAnim modAnim">
        <pc:chgData name="One Skill" userId="8d49c830ac36a521" providerId="LiveId" clId="{108620F3-7C9B-4B7B-BDB5-71800E3BB158}" dt="2021-04-15T16:02:15.851" v="4056"/>
        <pc:sldMkLst>
          <pc:docMk/>
          <pc:sldMk cId="2291990381" sldId="358"/>
        </pc:sldMkLst>
        <pc:spChg chg="del">
          <ac:chgData name="One Skill" userId="8d49c830ac36a521" providerId="LiveId" clId="{108620F3-7C9B-4B7B-BDB5-71800E3BB158}" dt="2021-04-15T15:23:24.455" v="3494" actId="478"/>
          <ac:spMkLst>
            <pc:docMk/>
            <pc:sldMk cId="2291990381" sldId="358"/>
            <ac:spMk id="13" creationId="{E29FC50D-6194-4462-BB2F-182D8A2CDB32}"/>
          </ac:spMkLst>
        </pc:spChg>
        <pc:spChg chg="del">
          <ac:chgData name="One Skill" userId="8d49c830ac36a521" providerId="LiveId" clId="{108620F3-7C9B-4B7B-BDB5-71800E3BB158}" dt="2021-04-15T15:23:24.455" v="3494" actId="478"/>
          <ac:spMkLst>
            <pc:docMk/>
            <pc:sldMk cId="2291990381" sldId="358"/>
            <ac:spMk id="14" creationId="{AC2529F2-66DA-4B9D-B7A5-D677E640789B}"/>
          </ac:spMkLst>
        </pc:spChg>
        <pc:spChg chg="mod topLvl">
          <ac:chgData name="One Skill" userId="8d49c830ac36a521" providerId="LiveId" clId="{108620F3-7C9B-4B7B-BDB5-71800E3BB158}" dt="2021-04-15T15:58:34.375" v="3897" actId="164"/>
          <ac:spMkLst>
            <pc:docMk/>
            <pc:sldMk cId="2291990381" sldId="358"/>
            <ac:spMk id="1109" creationId="{3DDC099D-5C2D-4B5C-B002-8908BF3DE3B8}"/>
          </ac:spMkLst>
        </pc:spChg>
        <pc:spChg chg="mod topLvl">
          <ac:chgData name="One Skill" userId="8d49c830ac36a521" providerId="LiveId" clId="{108620F3-7C9B-4B7B-BDB5-71800E3BB158}" dt="2021-04-15T15:58:34.375" v="3897" actId="164"/>
          <ac:spMkLst>
            <pc:docMk/>
            <pc:sldMk cId="2291990381" sldId="358"/>
            <ac:spMk id="1111" creationId="{8F737E68-5174-4772-B0D5-C3CE1D2005B2}"/>
          </ac:spMkLst>
        </pc:spChg>
        <pc:spChg chg="mod topLvl">
          <ac:chgData name="One Skill" userId="8d49c830ac36a521" providerId="LiveId" clId="{108620F3-7C9B-4B7B-BDB5-71800E3BB158}" dt="2021-04-15T15:54:09.985" v="3781" actId="164"/>
          <ac:spMkLst>
            <pc:docMk/>
            <pc:sldMk cId="2291990381" sldId="358"/>
            <ac:spMk id="1112" creationId="{544ABE2F-7FF9-4162-962F-69A386E973D9}"/>
          </ac:spMkLst>
        </pc:spChg>
        <pc:spChg chg="mod topLvl">
          <ac:chgData name="One Skill" userId="8d49c830ac36a521" providerId="LiveId" clId="{108620F3-7C9B-4B7B-BDB5-71800E3BB158}" dt="2021-04-15T15:58:07.707" v="3890" actId="164"/>
          <ac:spMkLst>
            <pc:docMk/>
            <pc:sldMk cId="2291990381" sldId="358"/>
            <ac:spMk id="1113" creationId="{02985376-EBEC-4B1D-93C6-A7529C4061F4}"/>
          </ac:spMkLst>
        </pc:spChg>
        <pc:spChg chg="mod topLvl modVis">
          <ac:chgData name="One Skill" userId="8d49c830ac36a521" providerId="LiveId" clId="{108620F3-7C9B-4B7B-BDB5-71800E3BB158}" dt="2021-04-15T15:59:34.213" v="3973" actId="33935"/>
          <ac:spMkLst>
            <pc:docMk/>
            <pc:sldMk cId="2291990381" sldId="358"/>
            <ac:spMk id="1114" creationId="{9939E6E7-940A-4652-876E-5C63B14A4303}"/>
          </ac:spMkLst>
        </pc:spChg>
        <pc:spChg chg="mod topLvl">
          <ac:chgData name="One Skill" userId="8d49c830ac36a521" providerId="LiveId" clId="{108620F3-7C9B-4B7B-BDB5-71800E3BB158}" dt="2021-04-15T15:57:50.463" v="3886" actId="164"/>
          <ac:spMkLst>
            <pc:docMk/>
            <pc:sldMk cId="2291990381" sldId="358"/>
            <ac:spMk id="1115" creationId="{CD8A4213-49E6-4F1B-89E4-C51DD2CB910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18" creationId="{C4779207-E39D-40D3-AD7E-A502164EDD3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19" creationId="{BDE8584C-18CB-4B23-BA32-D15A0344288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0" creationId="{BA0F1F13-417D-4882-A7FE-DACA8E14007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1" creationId="{5ED20935-A576-4C4A-868A-C07EFD5850B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3" creationId="{7620B3B7-200E-49EE-BAA2-1D92216D603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4" creationId="{E94C3B7E-A22F-4DCC-BE6D-758956C8B61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5" creationId="{A889D72D-9853-403D-9EE4-DBC8AF3D96E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6" creationId="{3C82E74D-75FB-4D68-BE69-0205B13B122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7" creationId="{410CB339-B345-49CA-A982-3FBDE05AC41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8" creationId="{54538AE2-A8E1-4E8D-AFF6-A3B7F25D0F7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9" creationId="{0F2F4FF0-B2C4-4A17-8D90-5C4044CDFE0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1" creationId="{80040EF9-9756-44C0-9C15-6365FED4123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2" creationId="{4BF1855D-812F-4071-B04B-C91122DDF23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3" creationId="{B9F79B81-B12C-4C39-B2C0-5B9AA0FAB12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4" creationId="{16FBD331-ABC5-43ED-84F8-5CA1183270B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5" creationId="{392F50ED-53E0-4A0C-80F7-6C0BE212105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6" creationId="{50C46E3E-E15A-4F6D-ADA1-7024A19BDA9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7" creationId="{164D99EE-117E-4449-A4B8-DF5ECE6411E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8" creationId="{D0CB47C6-82EF-4B59-AC28-E4CB2E370DB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9" creationId="{6E538E68-5B74-460B-B994-4A1E1161588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40" creationId="{8EA7DC94-AF37-49AE-92D7-AF95B37C3A3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3" creationId="{9F22A03B-586F-4472-BDCD-4C7022CD49B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4" creationId="{DC90E117-DCC0-48A9-97A8-81B2A31B27B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6" creationId="{FBFE2D76-AB79-4A3C-B5E2-BC5769A9AEB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7" creationId="{3CB18F1B-D165-47F0-A9E3-7D0D8ED5030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9" creationId="{63384BF3-6213-4C6B-A903-5DF68EC4759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0" creationId="{FB33E906-7244-4970-BA1A-11273B5D689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1" creationId="{D892C8D3-C787-42A2-BFF3-F6E6078B003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2" creationId="{F7A1E414-8443-4EF3-B3C9-6BAB46058FA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3" creationId="{F3DFC7E2-E7F0-49FA-9148-513D24AF927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4" creationId="{9A8D3C7D-BBAF-4244-B578-0A8A6F972B1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5" creationId="{3AD8D991-593D-42B7-A1C3-206F4C38FDE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6" creationId="{C46F1603-826D-48B5-8653-58EDB25C5DF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7" creationId="{26A19F7F-DBB3-4B30-A76A-E1D0793D1BE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8" creationId="{0E017373-03ED-426A-B459-DFCA418E4CD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9" creationId="{390FE14E-0D43-4AF0-847F-B97E74AB58A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0" creationId="{C1788121-DCD1-4A96-B449-A4209436EA6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1" creationId="{1D7F7E5A-87D7-442B-8A85-3E42DD7E692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2" creationId="{A267479B-E6A2-461E-9750-29D8621D843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3" creationId="{25488100-D651-4998-BA82-0B3A0CC981F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4" creationId="{F5331B4E-5A3B-4B99-A555-4737187CB18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5" creationId="{ECE9FE2C-D644-4908-AB15-7EF5B142CAB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6" creationId="{1D2473A3-F083-4687-A13A-613E9155F32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7" creationId="{EF1C585F-5855-4ED2-BB40-42BB3690A95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8" creationId="{D282EFCF-76A2-4FD9-9200-AED3F388A33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9" creationId="{5BBEE31F-B47C-4937-A667-8C4096EFB53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0" creationId="{063EF982-6C55-4B0B-ABD5-AF241161081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1" creationId="{EFEE29ED-8553-4316-A938-9F390DB056B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2" creationId="{E2C596E9-8041-4ABA-B4F0-E99ECD47866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3" creationId="{E839EB57-1367-4D0F-82C7-3E5ED41A238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5" creationId="{2F61B69B-7E45-4356-A0C8-FF6B4027C46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6" creationId="{69112D6D-3DD7-4E29-AD70-38B60F02077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7" creationId="{1497C576-7215-473C-8095-9D4DF7B583A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8" creationId="{DFA63374-6082-4B74-BD71-C31FB0EF9D6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9" creationId="{0CF7DA5F-4459-41CE-B73C-651078081B0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0" creationId="{2E74B63F-EA98-4119-94CF-709D5613EB0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1" creationId="{12A4F4B1-0F2C-4EAD-8D66-84509D9C71E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2" creationId="{AE53FFEC-28E9-40B0-8C3B-7D69666BC7F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3" creationId="{CADEB33B-3805-4865-AB2D-968CC00713A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4" creationId="{6B7B6993-BFF9-438E-AB13-AC07078E0AB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5" creationId="{431622D0-E94B-417D-8CC7-42B48CBD2E5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6" creationId="{C19E2632-F4BA-40B1-A439-8E110455EC4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7" creationId="{1A37EE02-F677-44DE-89F1-DE76EAA261E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8" creationId="{E3F6FC82-83BF-4B14-8543-AEBD94A4E71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9" creationId="{DF5E46EC-B0E6-4D2F-B491-F0B6E40A01F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0" creationId="{4C46163F-F81A-415C-A09F-3309E1E10FA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1" creationId="{E2975526-1829-4BA2-A06C-B9E1F7B3157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2" creationId="{19B5934C-E781-4B2E-A427-E9DF537BAAF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3" creationId="{6CDF0354-478E-47E0-B6F3-B7926F26064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4" creationId="{0D215CA2-5D42-4095-8128-413E01756A21}"/>
          </ac:spMkLst>
        </pc:spChg>
        <pc:spChg chg="mod topLvl">
          <ac:chgData name="One Skill" userId="8d49c830ac36a521" providerId="LiveId" clId="{108620F3-7C9B-4B7B-BDB5-71800E3BB158}" dt="2021-04-15T15:59:22.451" v="3969" actId="164"/>
          <ac:spMkLst>
            <pc:docMk/>
            <pc:sldMk cId="2291990381" sldId="358"/>
            <ac:spMk id="1195" creationId="{07F30026-60C7-40F0-9D35-98141D58951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7" creationId="{C9FB1497-F148-4AC5-BC14-BA226CF96FD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8" creationId="{43B9C265-1D8D-4725-A414-9024EA1A5B9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9" creationId="{46608A3E-5B21-4005-9C82-3F529C9366E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0" creationId="{840C0C20-7042-401D-A4C7-DDB5ECB0A8B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1" creationId="{C88A60E5-A536-47FC-AD8B-EE26720256C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2" creationId="{6586FB90-2D57-451C-87FC-5CC8E96E904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3" creationId="{7F4C61A6-7399-4B0D-9B01-5712B027761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4" creationId="{9F96A8F6-3E6E-4127-B649-45FCEA8695D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5" creationId="{2B028BF5-DD02-4F17-9E01-87DD3514000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6" creationId="{33514D89-8EFE-4084-A679-28EC4E5A64E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7" creationId="{F350B8D7-ADDB-4B01-BD4C-366A43C4BC2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8" creationId="{08475973-1773-46D0-A49C-F503E25610C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9" creationId="{58CE87CB-4E6B-4C0C-BA0C-36F687715AC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0" creationId="{96021F1D-1F89-4955-B8C9-7465539BAFC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1" creationId="{D3B27934-E321-4A42-9789-5401D52F22A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2" creationId="{B4C70DEE-C33A-45A7-AF94-5E720A060F6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3" creationId="{F91AEC54-98C0-46D9-A894-8E2B61EEA74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4" creationId="{F7F87338-660A-4EE9-81EC-092C1FD7E7B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5" creationId="{A4E10B9B-C0F9-44FB-A794-239801FFF0B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6" creationId="{3868BCD7-245C-4F28-82D7-CF11896C793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7" creationId="{FDFB4F8F-4640-493F-A6A0-3551F0D32DD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8" creationId="{C62F56D5-2F55-42F5-AD25-46C525CF96A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9" creationId="{42DAAC0E-FD07-4D27-8E96-C541C33DFEB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0" creationId="{DC1D446F-5A05-41B0-9965-56494801E62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2" creationId="{DD2DA4CB-A9B3-442D-9AA2-8C4F9FA5238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3" creationId="{23AD4FA0-4B17-4E1F-B3F8-85C248AD5BF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4" creationId="{DF1BBCE3-75E8-41E4-9FB0-5144FA317FD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5" creationId="{BD1E1DA6-FF4F-409A-85ED-A23EDC81C11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6" creationId="{2D20DBFF-D377-4EE7-B35F-782A2157A3E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7" creationId="{26954058-F477-4887-92DC-B3680CB421E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8" creationId="{4ADA9A25-18A6-41AA-8006-D9BA96A9B5A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9" creationId="{A96854D0-2285-49C8-BB8C-F0FC4C3C299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0" creationId="{049415E7-C563-410C-B005-CB540D0327B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1" creationId="{2F5FE444-F5E0-4311-BDE9-8F360722ECB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2" creationId="{E5ECDB31-2554-47D9-A05D-F3692078DF2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3" creationId="{92A9D1E2-D383-41B1-AF81-FF3F59381B8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4" creationId="{3A863F25-C424-45D4-9FB1-14446BABA44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6" creationId="{5595C88F-47D3-4EFD-A109-D3EC61158EC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7" creationId="{0D078097-EA88-4F7D-AF03-734634116D1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8" creationId="{F6D3ADAA-0551-4B81-B092-5F7A2551FF8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9" creationId="{C223BD10-1607-490A-BEDE-00B22947ADF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0" creationId="{F8B23863-CD17-4A6D-9641-E01BD99CC45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1" creationId="{1BF9B3C6-D265-4F8A-87EE-871C513855B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2" creationId="{89963773-D4C1-47BE-AA0D-2E7A4E747A4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3" creationId="{2809936D-8ECA-475B-83AA-EACA8DCB645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4" creationId="{62429D8B-4ED9-4F9A-8F67-A223CD492B9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6" creationId="{F10E175B-AAC8-43AD-A272-DD51A1526E7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7" creationId="{2693FD1F-D7F9-4ADB-A777-64959C78E09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8" creationId="{04D2D12D-5078-4036-B03D-CE2A41F8E95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9" creationId="{D6B20A3E-ED85-492F-9A22-10E7FF6C4FC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0" creationId="{084C7039-88B5-4893-9529-00F849EFF89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1" creationId="{F79B17AA-1AB2-4729-9F94-FADAE075440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2" creationId="{E4931079-BB2A-41A4-975D-8CEBA47B911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4" creationId="{D7698022-1291-4F65-8BC0-9E7DA5A8D8A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5" creationId="{C2CBBF99-4E38-4A49-9EDC-E1A332527A3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6" creationId="{C2899D6F-414B-4222-A001-966B3189776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7" creationId="{982E928C-33D1-45B2-A602-E9E399A4230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8" creationId="{ED67C446-F4D7-4175-A484-F5DE0E4D343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9" creationId="{6835AE5B-D2E3-4161-A522-D49F58E9A96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0" creationId="{ECE5F673-99CF-408E-BD42-AB331BF20F1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1" creationId="{4A1E1FF3-0A3F-417E-88B1-466F44F30D1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2" creationId="{144B7DE2-8516-4785-A8CE-EFCCCC21A04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3" creationId="{63222D2B-95DD-4838-8086-ED0B300BE45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4" creationId="{428AB9A8-0784-4EF9-A929-50A08DFB941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5" creationId="{F5BE8924-CE37-4940-B107-F7535683A56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6" creationId="{C3BCFF90-E8A6-42B5-9DE6-B0D79583FBB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7" creationId="{8E927E2E-EEF6-456B-9570-E5A235DAC67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8" creationId="{EF9041DB-F91A-41CE-8B5A-D2FF79DC601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9" creationId="{E59062B6-B611-4DC2-9696-D350944F9BF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0" creationId="{A693B764-3C7E-48CE-93D4-2EC646D6F5D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1" creationId="{D958F00D-B80F-49E9-8684-2E78632AE22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2" creationId="{C13DD263-0435-4C81-94D1-19D6FBF749B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3" creationId="{FE26CDFD-A34E-420C-962C-3836698860D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4" creationId="{C6E5CD76-6636-4D5D-A67A-DC9C078B4DA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6" creationId="{2698D60E-5C23-46FB-A644-BDCCB84B2D5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7" creationId="{9D460BD3-24AD-4693-955E-B4DC0CC7EFA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8" creationId="{3FBA0DE4-CEE4-40AC-A8A1-1FA5DB480FA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9" creationId="{16E065E6-89CF-45F0-9EDE-42D7E1A6D90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0" creationId="{8CC5F398-87E5-4405-A82F-BA446352A76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1" creationId="{25584219-BBA3-4061-9EEA-06B46E5BBD8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2" creationId="{F9D88B40-AB65-498F-8DAC-5D80F8A1A02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3" creationId="{4A51244B-C6FE-463C-8D9D-D505F5C34A9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4" creationId="{B69689FB-03F5-41AC-BF92-AD292930912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5" creationId="{CB2F21FF-73F6-4A80-9C7F-65761C6E604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6" creationId="{C321648F-1A61-4E5C-B731-E51B2CCA1DA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7" creationId="{BEEE3BE6-2093-49D1-999A-2A9C0A0EBAC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8" creationId="{52DEC086-846E-4A5A-9BE2-70022A97E2F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9" creationId="{BC677713-1FB7-46FB-9570-0E2D57FF474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0" creationId="{00FA0F46-6F31-45B4-AFA8-78CA7E42D7E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1" creationId="{6B3C6100-C03A-428C-9F31-43BC3A8DD61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2" creationId="{F2E863D0-B60F-49EF-9FEC-74DA7CCA2CC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3" creationId="{BAEAE78E-0565-4C43-A26F-DD1C10A8F88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4" creationId="{33843D68-4A21-4D0B-9B56-D4965DA0245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5" creationId="{2F9F0337-1DC3-45C4-830E-2ED528BF034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6" creationId="{42B37EAC-B051-4A53-8F78-24F4E807E12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7" creationId="{FE0487BD-4394-4862-A113-FEFC2435E0A4}"/>
          </ac:spMkLst>
        </pc:spChg>
        <pc:spChg chg="mod topLvl">
          <ac:chgData name="One Skill" userId="8d49c830ac36a521" providerId="LiveId" clId="{108620F3-7C9B-4B7B-BDB5-71800E3BB158}" dt="2021-04-15T15:59:22.451" v="3969" actId="164"/>
          <ac:spMkLst>
            <pc:docMk/>
            <pc:sldMk cId="2291990381" sldId="358"/>
            <ac:spMk id="1298" creationId="{F266EE2E-CF5C-4969-9372-E9A00AA9D82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1" creationId="{6992C9A7-B296-42A0-89EF-F34A897193C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2" creationId="{BEFB6659-0206-4C93-A5D6-B6B4B19EBE0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3" creationId="{3DB77981-F05E-4F12-B55F-46BF158DF6F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4" creationId="{6D37AE44-8BB8-408B-B5DC-656B95517CF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5" creationId="{46A4156E-B32A-430D-B341-6339B25FE78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6" creationId="{8DD7DDFF-5647-4290-B386-4417BE24BEE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7" creationId="{AE9076BB-3BD0-42EE-BB0B-BDAD4D59B77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9" creationId="{E9D0D7EC-E3DC-48D2-AEA1-4A0CCB53671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0" creationId="{55470DD2-DBCA-4B51-A325-A4C9C9AEF0C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1" creationId="{782BD905-E264-475C-9B16-3748C5C8E84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2" creationId="{EC94136E-4983-4DF3-B467-35AF2E9BC89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3" creationId="{4A817F11-D9B9-4386-B812-7CB6139B697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4" creationId="{D65ACA1F-902D-43B4-BBE1-1EA2ADB9E49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5" creationId="{147A7139-4C62-4735-96F4-DB288E8FD48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8" creationId="{046F0D6A-2043-498C-BE16-7D759380E8A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9" creationId="{C1351FD1-8B91-4E4B-8791-6326C504C91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0" creationId="{67E017E0-4EC3-442E-82DE-1658410992F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1" creationId="{07C1D5FC-D859-4D59-8AA3-7F4344871B1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2" creationId="{BB71796F-DA4B-4234-9531-CC12CFCC33C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3" creationId="{15B64385-9057-4484-895B-607BB637977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4" creationId="{8FB7688B-329A-44E0-BE06-258706D2A54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5" creationId="{AFCDF403-56B6-4FF0-89EB-24344D2DD0A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6" creationId="{7426AE6D-B43C-4EBC-9194-60F7A9DF7C8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7" creationId="{FE8D63B2-4B79-43BB-B04C-72785BA9A69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8" creationId="{AC2CE081-17F6-4F8C-A215-D5E287063D7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9" creationId="{B96C35C5-5D46-4679-8905-DDFA61E8B7E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1" creationId="{B50ADB58-A407-476F-A6A2-8F8FA890E1E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2" creationId="{DD6AD5FE-5687-44CF-8BEA-4C8553F755A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3" creationId="{5547E188-FCA5-461E-9DEB-6FA051B24C7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4" creationId="{E583D81F-EC1D-4D0C-BA17-7C06D508D4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5" creationId="{20090281-E9C2-42A6-98BA-D76783B7B0F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6" creationId="{5DD132D1-B1D0-4FA7-80CD-CADF21EBCA3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7" creationId="{40A31D5A-2298-45B4-9F2E-9ADDAE3F773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8" creationId="{565512F4-F45D-429D-AE18-3451753DA04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9" creationId="{FF14F46B-FA71-4659-BE54-FD609EE5EAA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0" creationId="{E76A7B89-383C-4205-825D-CF56D8DC7FF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1" creationId="{B8F731D9-1154-413A-8B79-79A4EE1AB9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2" creationId="{EDEC7F4D-7F78-4CF5-B795-5A34348AFFF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3" creationId="{145BCAA7-5F9D-446C-90D0-BA8278D1B1E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4" creationId="{ECAEEC7E-E99E-49B9-8A92-1751464B4DA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5" creationId="{91A3DB75-36D7-4EE2-A55F-7FD9DE94CCF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6" creationId="{1CF35A04-F171-4383-B10F-D027A882E38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7" creationId="{A99A185A-D810-4C4D-8996-232D6D3B736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8" creationId="{04A61441-AEE0-4AE9-9955-84DBD637C81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9" creationId="{1462537B-3BF4-4A16-8CBD-8B2613E7BF1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0" creationId="{5092D042-255A-4622-802C-44AE8C9AB2E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1" creationId="{14EBD304-9B4F-47AF-899D-BB48C206053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2" creationId="{FC548C37-576A-4C43-AEF5-C3A88F2E866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3" creationId="{F898ECB6-06EA-4E9A-9450-66EBFB3E3BA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4" creationId="{9245B029-1DEB-423D-B874-06A060895B9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5" creationId="{733D037C-955B-47A0-A8AA-219B39257D6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7" creationId="{D26B2CFA-D6FD-4165-8847-C868D5063D3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8" creationId="{4C2F3596-BF65-4942-A484-FA3FED774CF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9" creationId="{B0697E3F-2BC5-4E83-ACB8-54A335B5D82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0" creationId="{0292C92E-52B2-4652-B54F-420DB204CA4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1" creationId="{18103190-1475-4CED-B825-0B7DC5A6322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2" creationId="{F1DADB49-80A9-4D51-A69D-DEFC9A8329C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3" creationId="{746674C3-1434-44B4-BCF1-88408783A43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4" creationId="{EB6E12CB-D0D5-4CA4-935A-5EBFE9D7FA5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5" creationId="{5C3AE077-1B44-40A5-8F74-161ED457C0A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6" creationId="{FD56E2F6-707E-467F-B8CA-F4B6E6F4193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7" creationId="{CBA486A0-5219-4DBA-9CD5-4E86DAE6C6F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8" creationId="{E4EC4033-D589-4F78-9FCD-549F75F9D3B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9" creationId="{06E5843D-75FF-40B4-88C7-9BD070F6B5F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70" creationId="{A2D463A0-2E1A-4FAF-8EFD-41FB7446A93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71" creationId="{0BCB308A-5354-4E5E-A5AE-0467B9FFF85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72" creationId="{FBEA35E8-F84D-4EAD-9830-5DE817D05161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4" creationId="{A31C1184-21C5-4161-9D55-2D7ADD0A40FA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5" creationId="{A3013F87-7E69-44C5-8F4E-4EBB41D2A19B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6" creationId="{53DC6A96-F4C1-46A5-A8C6-DB459C43FE1B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7" creationId="{E6488EEA-72AB-45BD-81B4-80CA913959DA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8" creationId="{3450DF9C-1698-4DC3-8BE1-54F70D6D31A1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9" creationId="{99CA379A-C39C-4CC6-AC56-41EB13F9AFA7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0" creationId="{C0CDA26F-1CCF-426D-BD8F-3595C2CE6B6C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1" creationId="{C29058BA-8D46-4325-BACE-CC3696B76F8E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2" creationId="{DF8BEDC9-A3BA-45D2-B72A-D4537AE8457C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3" creationId="{6DB9B6DF-13DB-4E55-B9D3-36013DE4E1D9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4" creationId="{FDD025A1-57D1-46F8-9FA9-301D83C7691B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5" creationId="{8CDEC419-103A-4A16-A0C2-91B14AF57359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6" creationId="{5CC1DAC9-0A4E-42F9-ADFF-67DCC21B721E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7" creationId="{BB9F2FD4-818E-4B36-A81D-6404F18DC5CA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8" creationId="{0224C2F9-AB39-4BBC-85F7-0589F5CD30E2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9" creationId="{B310439C-723D-4349-82EA-6A3034BA1A68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90" creationId="{4E53B091-AE2B-4622-BBF8-E89378B500C9}"/>
          </ac:spMkLst>
        </pc:spChg>
        <pc:spChg chg="mod">
          <ac:chgData name="One Skill" userId="8d49c830ac36a521" providerId="LiveId" clId="{108620F3-7C9B-4B7B-BDB5-71800E3BB158}" dt="2021-04-15T15:59:58.057" v="4029" actId="207"/>
          <ac:spMkLst>
            <pc:docMk/>
            <pc:sldMk cId="2291990381" sldId="358"/>
            <ac:spMk id="1391" creationId="{E6613419-CFF6-48AD-9435-47464C02A89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4" creationId="{346CAE84-5C68-4364-AED0-8A17F0C6F7C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5" creationId="{239182A5-5C2A-4E03-89B2-47ABB5414EB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6" creationId="{BB13967C-7966-4A5F-AE81-3B5CA76B55F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7" creationId="{C4DB4981-2291-45D0-A076-5283C4A5FAA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8" creationId="{17CC1049-8FE0-4E5A-960D-2ABED35076B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9" creationId="{D4245710-6FAB-48D0-BEA4-2A8EA3C3A4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0" creationId="{DABB2441-F5EA-4000-998D-ECB483C7783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1" creationId="{6D80BCE4-2174-4C7C-8ABD-1050C2332ED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3" creationId="{034AFFD7-DA7A-4BDF-867F-AA79F9FC2F5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4" creationId="{C1D20320-D4AB-48DD-95A4-AC6A7091645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5" creationId="{D50BEF63-B562-4A11-9F61-3414D6C2AB8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6" creationId="{660A98EA-27DB-44DE-8000-65990F32C4F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7" creationId="{E2C47026-DB4D-4367-9BCC-CE0C4E8AD1D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8" creationId="{E96B223D-0DDA-4023-BA0C-1BBD5E00BFC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0" creationId="{2AC73922-1494-4425-9BA1-D7FDDF76141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1" creationId="{B4243E6C-578C-42FC-B60B-F63DACB77F8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2" creationId="{85D38253-AF23-48F9-8A82-91A8ABB9F77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3" creationId="{B1A955D8-2715-436E-B445-E4EBD4F9415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4" creationId="{B1AA83B6-23D6-4414-BF37-CF7E08DC7C3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5" creationId="{F5D2E60A-00FA-4FB4-83B2-01E29D6D776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6" creationId="{0AFD89C6-48F7-48C8-A3AD-44AABAC70DB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7" creationId="{FE6C45F6-2F9B-45DD-B91C-53DF867094F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8" creationId="{540476E3-8B70-4B6F-BDF5-E213C631E94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9" creationId="{3ED7B3FA-53FA-4138-A150-7F4943E997E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0" creationId="{FB798D63-504C-49CF-80CB-FE9035C7639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1" creationId="{7DAF9A02-89EC-4FCC-9E54-A9924E51055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2" creationId="{8F749AE0-F76D-4936-988A-B89CC67D8CE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3" creationId="{27AC3CBF-0F10-4759-991F-21397C127A2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4" creationId="{BF1C59DD-7DDC-47D7-A3E5-A39F9165C17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5" creationId="{17BD2F50-E91B-4375-BB38-A79AE7F7BA9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6" creationId="{7E95CF68-B87D-4BAC-8446-5E080EC6B79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7" creationId="{8A5F36EB-F212-434E-888F-46E3DC78543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8" creationId="{251CDA94-2F44-43C5-BAD5-88B4DD193CB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9" creationId="{817B46BA-00BD-472D-9847-8C8DFFE9AC0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1" creationId="{87207131-163B-4470-B938-FE8D96E70BA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2" creationId="{C71EF3B6-B997-4CA8-BCD6-CB53191ED15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3" creationId="{5D0A0793-BEB6-486D-AE2C-7513282DB62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4" creationId="{55EAE167-D096-4083-A32E-7FC0DB4C626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5" creationId="{B2ABDFD6-07D1-4859-B93C-E0C6A20332F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6" creationId="{5EDE2CAD-4B8C-403F-BA10-ED00E85567B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7" creationId="{23EE73FE-EA71-4448-8320-17625A756EF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8" creationId="{ABDD3EF5-A1B3-4D86-BFDE-5588B7CB9EF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9" creationId="{762375F5-AFAD-4FD8-ADAC-482F6752080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0" creationId="{75019F34-08E5-44BC-961F-2FC11699A90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1" creationId="{71F16BD9-A7BB-46F7-9406-D676B3A0EDC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2" creationId="{6D503274-7BE2-40F2-B6B2-354FEE458E5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4" creationId="{8C455BB1-5D8A-4637-A6AE-959F679CFD3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5" creationId="{58CE8D0A-234F-441E-9317-F3C162E4EFD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6" creationId="{F2AFD756-A225-41F5-B9FB-FFB475F7B90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7" creationId="{DFA7DF0D-CB1B-46BA-9678-64E1403196F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8" creationId="{4522074C-32EF-4A9F-B2DD-F48BFDEEB85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9" creationId="{8C263885-1079-4A4D-A2ED-21A01AC2633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0" creationId="{575CB26E-00CA-473C-8404-B4F9BD4BF44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1" creationId="{369F031E-5219-4168-B5D1-00B763D4107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2" creationId="{449A08CC-845C-4ACF-AA76-E68B5E609C5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3" creationId="{4B1A6FB9-6C30-4BEB-973A-299FFE51B66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4" creationId="{6C9DEAE4-56A6-4297-A48C-CE025E97E1A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5" creationId="{643943E8-023A-4EFC-BCAB-37A0522DFF0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6" creationId="{89B57BDD-1E6B-4DE6-9052-C4346BD5608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7" creationId="{741248C5-2CA6-428A-8D65-DDE8A895C9F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8" creationId="{5374B5D1-5F4F-46BD-8929-C8DA152447A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9" creationId="{9B967EF9-4278-41E1-A1CE-C558842A1EC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0" creationId="{53FAE9B9-88DC-4BE1-BD40-8340BA95673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1" creationId="{8F13B1AD-D682-4650-BD8F-DCC5D7C2D52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2" creationId="{87E25EB3-8CBE-421D-9AF1-64E080E2B25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3" creationId="{0C7AD937-C403-4CA3-AA76-528429C248A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4" creationId="{D345389C-4E7C-407B-889C-8C4383AB718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5" creationId="{F96A4523-2EC8-4A71-AE5C-ABC55E6E7F5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6" creationId="{D6A44114-A952-46AB-AC6B-34C24212F1A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7" creationId="{B39E3BF7-303D-4E88-9A87-12A93BDE86F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8" creationId="{A33E43EF-9413-4222-8664-3BA70C412B1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9" creationId="{0A546767-A09F-40F4-95D3-08F931874B6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0" creationId="{70EEEE92-DF7A-48BB-BF3B-4AF85847B8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1" creationId="{670B7CF3-8F15-4DF1-BC90-B886F575702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2" creationId="{4E1A1A7C-6404-4394-A45C-F8091996E7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3" creationId="{309AF12E-F09D-40EE-8EEF-0CA484B4E5A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4" creationId="{9D505EE0-22ED-472B-8E80-C9CDBD01E8A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5" creationId="{DD26C132-AD19-4718-A215-A1E8E2638B2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6" creationId="{E8F0FC00-757D-4D7D-BC73-158CC89F792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7" creationId="{94AEB17D-CA10-41AE-B863-B581BF2AE0E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8" creationId="{90D7E47E-CE29-49F9-A813-7D2699A4376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9" creationId="{1C0FFBB2-A613-43F3-B17B-569C98FF06E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0" creationId="{47699280-31C4-4F4F-BA51-653BB21DFB0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1" creationId="{C21CAC79-5930-4075-9907-D2D4CB865D7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2" creationId="{FC8E61D8-35C6-44A4-8C50-0D277FD4B48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3" creationId="{83D0666F-0F81-4580-A4EF-A7377F02034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4" creationId="{9531A810-24A5-45E8-8F57-AA4EAC54EAB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5" creationId="{B2F050E8-4B69-4733-9B23-B0D31B7730E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6" creationId="{9D09788F-46C2-4112-812D-DD36EE2649D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7" creationId="{226E76A1-C7B2-4CE6-8263-668449D1B90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8" creationId="{A387EC86-E57E-4AB5-9A83-F5CD453B266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9" creationId="{9C1BD132-C888-4128-9187-2C52C2EFCC8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0" creationId="{29C5F985-172F-4264-B503-1D434334667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1" creationId="{2286BC83-9157-4459-AB31-3DB0FD0B355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2" creationId="{E3EFBD7D-4C3F-4908-A107-47CCC0ACFFF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3" creationId="{97CB2167-4041-4C69-B4AC-785AF5523AF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4" creationId="{1FD8E5FE-8216-403A-8D35-69A9D2B86C9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5" creationId="{A9126530-FBFD-4582-BD56-544E2A57DC9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6" creationId="{96E8522C-28D8-4CC5-8EC4-5BEFBC7DD54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7" creationId="{64D6FCD6-6216-48B6-AD3B-AA3C41BC9F7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8" creationId="{FA05FD37-1424-431B-8CFE-80EFE0C7E05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9" creationId="{6EF3DF39-3193-4222-9FA1-3FEB2D9BC40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0" creationId="{E1C20009-6094-42E5-AD57-02CED55CAF1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1" creationId="{E7130DF5-B790-48E3-A919-797B9116074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2" creationId="{8DDC7729-1B11-4265-A188-1DF174C9C52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3" creationId="{2EE682CC-7270-41C6-AF56-3EA1A1A354F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4" creationId="{AA9349ED-1DE1-4B7A-AC3B-25966A80FA6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5" creationId="{4F196CE7-BC72-4492-AABC-51F6096B5A6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6" creationId="{CA933805-44D7-4D32-B0BE-FB0F7372C0B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7" creationId="{15DF0554-4482-4C4A-A0C2-8E0BA949CC8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8" creationId="{19D1123E-5410-4ACC-AD3F-C6FA4DB05EA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9" creationId="{FE4BF3BE-53BA-4885-8154-D74B489479F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0" creationId="{ADA08887-3664-467E-B7AC-15C8EC586BA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1" creationId="{49E2D208-3827-48D5-A9C7-BC3DDB5EC91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2" creationId="{CE44EBEA-0268-4E17-899A-F554656521A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3" creationId="{D1D00A2F-A98F-4312-A06E-4FC92E26499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4" creationId="{490402E8-51F8-4835-B5A9-9C86602D537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5" creationId="{EAF1389D-BC8C-4379-8F2E-C9093FDC771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6" creationId="{7F1A9F6C-C65B-4D2B-AA04-8852FC84F16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7" creationId="{6F150DB4-C3C4-4963-A640-AC40CF968E8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8" creationId="{6E0D07EF-59A7-45DA-ABD5-8A4D72D42F0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9" creationId="{D53A0139-AB91-433E-AC11-D7597B65FD2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0" creationId="{416E0E50-D693-44D3-8900-2DE14E46D3C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1" creationId="{2B2F7CF5-F4F0-4946-9EC5-37E71E104CB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2" creationId="{DC4659A8-2CD7-4A27-ADCA-C1219964A72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3" creationId="{9AFB9561-15CA-4356-802D-B0DA5B9C4F1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4" creationId="{0D17847F-5DBA-4704-9EF0-8485D83815B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5" creationId="{A8BF590F-FFB9-4698-A2C1-54315D4C7DA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7" creationId="{6489558D-31E8-496D-B3EC-6AFD3F11DF7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9" creationId="{7D4904A6-A2A3-4BD6-B6AD-8C4E414D59D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0" creationId="{A308B4BF-41AE-41FD-931A-C189978172C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1" creationId="{3AE907B0-AE6B-41AD-9E7F-19387B70DA1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2" creationId="{E0B3DF78-D71F-43DF-A2E3-4B04C4134FD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3" creationId="{752BF28A-A689-4874-9586-F179D28F43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4" creationId="{CD82106D-F864-49B7-8467-D89CD43ECAD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5" creationId="{881981FC-6417-4D49-ACBA-8ED1D4956F3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6" creationId="{997E5CDA-B54F-4627-BF02-8E261DB9B88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7" creationId="{A2A42858-7D95-41B9-8819-C088933E263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8" creationId="{926B93CC-601C-4CB2-8FC6-BEC07B99A0E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9" creationId="{4E41B185-E407-44EA-B7EF-78FC1E7F156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0" creationId="{FD610159-AF8B-4E5C-90AE-3823CC572E9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1" creationId="{A6C92389-DCA9-4F50-83FE-66A84E7E5AD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2" creationId="{8F4988EE-4587-4F31-9C46-7EDFE58F6B0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3" creationId="{CE1D9E43-CB45-4986-948D-505239D36F7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4" creationId="{F9DD6C70-319A-4DA6-943A-FD5546D9626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5" creationId="{568E72AC-D4F8-4907-BE36-BFDF6B55945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6" creationId="{7F089008-8E5C-4B7A-A90E-E941F044C5E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7" creationId="{E5CCA739-C2C7-4209-8166-E7AE222EBDD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8" creationId="{BBD3EA30-B8C2-48C6-9B09-EF93765AF92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9" creationId="{5EA4F90C-B4E3-4E79-A99B-BBB8E4C3A12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0" creationId="{6C7A9623-E190-467D-B57A-0711EF9D96D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2" creationId="{709ABD3D-922C-490C-8408-AC688F63E62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3" creationId="{F12D117A-D060-4932-B3A0-CE65374C8EA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4" creationId="{91B7C51A-37E6-48FD-A527-8CDE870F676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5" creationId="{3E737D0F-77E4-4B0A-A1F2-66543634145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6" creationId="{EF626084-162F-4593-82FF-B307044F840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7" creationId="{3F26368C-02D4-4929-BA90-674408DA6A5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8" creationId="{E0E01AD2-A9E5-4542-83F9-8388370FF28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9" creationId="{BFA935EF-8A15-4C1C-8E35-0C29F72496F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0" creationId="{249D9EA7-4695-4C42-BE07-60D92521E89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1" creationId="{F05A745D-2736-49B2-8D82-ABDFA0DA984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2" creationId="{5D0ACED6-C9D2-45DD-8D60-3375641DD6A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4" creationId="{5F3B9B70-ABE0-40BE-8482-AA6E86A2EDF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6" creationId="{84EBB6AB-CDE0-480A-8D4A-634D76D425D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7" creationId="{B2B39DE8-50C3-4928-8D70-BCCBCF5B10D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8" creationId="{399A7D30-A6F4-4C71-AD29-05F4F41B8A7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9" creationId="{D8F98869-2EAF-4816-A20C-C8C9F372F74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0" creationId="{650CBA2A-01CF-48B7-8FAA-F27DB547C6D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1" creationId="{B26AE13B-CD0F-483A-8514-0EC72A7A234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2" creationId="{B5D4F24C-1CD7-455C-9EB6-15BC383996F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3" creationId="{6D6D0629-A404-492F-BDCF-6150BAC83AC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4" creationId="{A8553060-9D2C-48E0-9BEA-B1AF82CD6DE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5" creationId="{462DD6A8-86F2-43E2-B9FB-B1EF28B45C4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7" creationId="{80C0E937-0E98-4788-AF39-9D53DA4CD28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9" creationId="{6844DF31-A86B-492A-B958-0D4548EAF2F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0" creationId="{BE03A3A6-B941-4F4D-89B7-ED473C3BBC0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1" creationId="{0711FCC0-A1C3-4D44-8A16-334B85A8F12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2" creationId="{B01714A5-3D07-479D-9D86-644974B7B8F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3" creationId="{450462CE-9EBD-4796-BACB-1BB26983414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4" creationId="{A49AD7C1-6215-4750-B1D4-EA84C83803A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5" creationId="{001D4AD8-8D92-4E33-AD4E-685824FD62A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6" creationId="{2E9994FB-5326-4E9D-BDE6-52B81C76238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7" creationId="{044CF7DA-1FE8-45AC-9D3E-1D5BAEC0586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8" creationId="{533724F6-2408-43DA-8AF9-A53E551B264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9" creationId="{777BE023-AAAE-4F47-AB20-4AEDC896CA8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0" creationId="{EC33BD3F-FC38-4A10-93C7-089EBE2AF80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1" creationId="{BE48215C-4B78-47A0-A860-C85827BDC6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2" creationId="{809DC730-337D-42B1-91E4-5C4A3A4D419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3" creationId="{3EAE673D-4F0C-427C-B1A3-445D5E80FE6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4" creationId="{7844047E-76AA-4323-824A-3F0A61C3AEA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5" creationId="{3DC28562-079B-402A-8448-B04A85F9462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7" creationId="{567443D0-97BD-4981-B65B-0F657E0561D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8" creationId="{5A5ACD4F-45BF-40E5-91AF-C70C6F1452E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9" creationId="{32FCAEBB-8250-4B05-9339-E6DC1F0A875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0" creationId="{547C793F-F352-4C9D-BD5A-3ACD7CB5B5D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2" creationId="{73B04B3C-3EF6-431B-9396-7CE4593469B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3" creationId="{C720B136-F270-4CC8-A2D2-A76A0AF23D8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4" creationId="{810E1F78-3E08-4DA6-ADAA-4D8F5A44659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5" creationId="{E3ED1A5C-C110-48C5-8DB9-34C64820488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6" creationId="{A562783A-0532-4FAD-860F-37FA35DE0C4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7" creationId="{059BAFFC-6692-4F57-B927-9DD88F7D878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8" creationId="{979AD438-E2C2-4580-B60B-72B33978F69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9" creationId="{DD781921-2DBB-4ED9-8D3C-3DF43135FCE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0" creationId="{F86D7787-7522-4622-AEFB-8DFE0B1162A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1" creationId="{C045EDA7-3A85-4D88-9A85-7A17BA22250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2" creationId="{C4299AEA-1ECD-45B8-8421-A8511D95912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3" creationId="{99A7F2A9-C240-464D-BE27-2E95FC42BBB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4" creationId="{6A784294-FF12-4A90-A95F-103878A6103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5" creationId="{EEE34D84-B4A9-4D1E-A163-7D5CEB991A4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6" creationId="{917061D3-83A4-4609-860C-AC789FE0D51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7" creationId="{86B1F2D9-258D-419D-B305-5A47C6002B5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8" creationId="{C6607A82-C421-48D3-8E5E-58710E71925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9" creationId="{AE25DAB8-AE81-4115-AAA4-52ABC4BF583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0" creationId="{16328D01-D3AD-4058-9AAF-6DDF829D6A4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1" creationId="{EEC2D616-9CC6-4311-B39B-143C9B6207E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2" creationId="{62C7A699-02C2-4520-A20C-B8EEFEC7184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3" creationId="{ABE6846F-AB5A-4011-A64A-74B54693F5C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4" creationId="{2F721AD6-3741-4635-92DE-66E36377432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5" creationId="{B276312B-C47C-499A-AEFA-30B8A61115D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6" creationId="{04FF70A2-2F9E-4F28-9A67-284A20D89D7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7" creationId="{07626E5F-0CBB-4310-8DA1-EDFAE29621B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8" creationId="{0F248589-42E7-46E4-87EB-C2C5AA911FC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9" creationId="{841F9C67-60FD-45EB-885F-508505235E8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0" creationId="{6DD324DA-0022-4F09-B874-239BEC34C48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1" creationId="{390F6DBC-ACDE-4FA5-B866-3A4ADEB0EE8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2" creationId="{58377731-6850-4AC9-A66E-51FE2364438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3" creationId="{D85BD492-D16C-4D5F-93E3-BB2399B083E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4" creationId="{E675BE4A-1572-4FC3-8CCF-C28C7DCE1D3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5" creationId="{17F00A10-A04B-4FB3-A5CD-C06E9B7659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6" creationId="{364F01EC-13E5-4149-82AF-F0F8CAA0D7D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7" creationId="{4AAEF0AC-DD30-43CA-AC7B-BA8440E2637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8" creationId="{2BBFFF30-73A9-461C-A43D-474A148E331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9" creationId="{AE77FB52-51C9-418E-A4D9-BA7E757ADEE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0" creationId="{AADD5F38-7D1B-4088-A49F-211568315F8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1" creationId="{57C4B4FA-F458-4072-B1FA-258BB127730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2" creationId="{C43C0E0B-DD81-4B6B-8758-362EEF5FC8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3" creationId="{CAACE345-7EBD-499A-ABEC-D920FC34EA8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5" creationId="{4F6EE247-B97F-4386-9A18-4562FC7E5E9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6" creationId="{089EC51A-88AA-482C-9BAB-10F9BAA6A4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7" creationId="{6C4BFF77-4EFE-4C1F-B8AA-6A1E91E32F5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8" creationId="{9E93FBED-11B4-4F2D-B956-F419BC80D16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9" creationId="{9ADA8ED5-EF6B-47FF-9D70-E1D3B0C8E4F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0" creationId="{2B6D23B7-1D73-470A-B0AD-2134B8C085E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1" creationId="{CE962665-9971-4251-959B-7D46606FA83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2" creationId="{2E5F6BCF-DA22-4247-8AB8-1FD5BAEF0F6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3" creationId="{D25A81C2-C088-4C3F-93D5-EDECF629F45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4" creationId="{21D5CC4E-7016-4C3D-8F72-7A93FA07DE2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5" creationId="{9506B151-4F5F-4D9D-9330-57FBC964DB9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8" creationId="{E5F5097B-A87C-4107-87DF-A615BC56B32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9" creationId="{EC9E6C92-F5C6-4520-A192-CE58812B0C3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0" creationId="{92908CDC-AF4B-4E40-9EC1-F6D65A5836E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1" creationId="{421EABCA-BC3A-4133-8A48-3F48191AFA0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2" creationId="{F43057D8-FDE4-4D97-96D9-9E4714641AF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3" creationId="{D7C836A1-F3B6-4399-BB6F-692B866777E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4" creationId="{3A3FED02-5A1D-48B8-9CBD-25DA2601A969}"/>
          </ac:spMkLst>
        </pc:spChg>
        <pc:spChg chg="mod">
          <ac:chgData name="One Skill" userId="8d49c830ac36a521" providerId="LiveId" clId="{108620F3-7C9B-4B7B-BDB5-71800E3BB158}" dt="2021-04-15T15:59:04.419" v="3965" actId="207"/>
          <ac:spMkLst>
            <pc:docMk/>
            <pc:sldMk cId="2291990381" sldId="358"/>
            <ac:spMk id="1665" creationId="{70267A04-FB9B-4A1E-90F1-46F872E5A19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6" creationId="{8ECCB195-D744-40AE-AD1B-3990CDB940E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7" creationId="{ADD7DBC9-E4D4-4CD2-9B4E-BAC9CDF86D3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8" creationId="{D0DFCF76-581E-45E1-8ABA-46A47D54395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9" creationId="{07D0587C-B304-42AA-8E30-405E64F600A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0" creationId="{34A7B178-F087-4AA6-8C38-8A3F1091085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1" creationId="{F26AC130-F606-4D37-B1D0-73371FA9FB7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2" creationId="{AD0EC55B-6B95-42C0-B658-265AF035271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3" creationId="{21857F23-8A37-4B90-9286-FD79A9653E5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4" creationId="{4A5B30D3-8BC1-45E4-B894-85C639E2F3D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5" creationId="{414B8968-B5AB-4A91-9B42-272D0EFB40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7" creationId="{75C23A35-7028-4B14-AB13-1DEDA7737E71}"/>
          </ac:spMkLst>
        </pc:spChg>
        <pc:spChg chg="mod">
          <ac:chgData name="One Skill" userId="8d49c830ac36a521" providerId="LiveId" clId="{108620F3-7C9B-4B7B-BDB5-71800E3BB158}" dt="2021-04-15T15:54:23.517" v="3842" actId="207"/>
          <ac:spMkLst>
            <pc:docMk/>
            <pc:sldMk cId="2291990381" sldId="358"/>
            <ac:spMk id="1678" creationId="{C0C307D7-F01E-4B10-9CEC-4E02EC883A9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9" creationId="{72B37F86-E523-49F0-B61E-4F9D5A6CA1E3}"/>
          </ac:spMkLst>
        </pc:spChg>
        <pc:spChg chg="mod">
          <ac:chgData name="One Skill" userId="8d49c830ac36a521" providerId="LiveId" clId="{108620F3-7C9B-4B7B-BDB5-71800E3BB158}" dt="2021-04-15T15:54:26.897" v="3878" actId="207"/>
          <ac:spMkLst>
            <pc:docMk/>
            <pc:sldMk cId="2291990381" sldId="358"/>
            <ac:spMk id="1680" creationId="{41BC1678-5889-4113-842B-385D64D7814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1" creationId="{779FCEBD-EC7A-466F-8AFA-0324FEDC19C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2" creationId="{3F8AE897-BB3F-4217-806F-B4F541395A9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3" creationId="{4A57717C-EABE-44D9-BCE5-23183582FCA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4" creationId="{B0302FEA-56D3-4225-A2B9-3BEB496DFB6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5" creationId="{AC19705C-0E2E-44F9-97C4-85A9C26069E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6" creationId="{E367B7DE-65A0-4229-B78F-196DA913968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7" creationId="{E1FCE949-B5AE-4CE4-BD48-21F5C6CAFC6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8" creationId="{D3AC3079-FF29-4C0E-8011-185542C3B81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9" creationId="{22684F8B-C954-47B2-93D8-56243DD312A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90" creationId="{FC44A1EB-3654-46B8-9BC8-D610ED30019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91" creationId="{336FC424-DD9F-4AC7-B00E-42A6064D93E2}"/>
          </ac:spMkLst>
        </pc:spChg>
        <pc:grpChg chg="add mod">
          <ac:chgData name="One Skill" userId="8d49c830ac36a521" providerId="LiveId" clId="{108620F3-7C9B-4B7B-BDB5-71800E3BB158}" dt="2021-04-15T15:57:46.698" v="3885" actId="164"/>
          <ac:grpSpMkLst>
            <pc:docMk/>
            <pc:sldMk cId="2291990381" sldId="358"/>
            <ac:grpSpMk id="2" creationId="{B6834BED-C80B-47DB-AA56-63A10312FAE0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2" creationId="{F87509B8-5C34-40CC-BF25-9F7D507CD2C8}"/>
          </ac:grpSpMkLst>
        </pc:grpChg>
        <pc:grpChg chg="add mod modVis">
          <ac:chgData name="One Skill" userId="8d49c830ac36a521" providerId="LiveId" clId="{108620F3-7C9B-4B7B-BDB5-71800E3BB158}" dt="2021-04-15T15:59:53.182" v="3985" actId="1076"/>
          <ac:grpSpMkLst>
            <pc:docMk/>
            <pc:sldMk cId="2291990381" sldId="358"/>
            <ac:grpSpMk id="5" creationId="{CC531E6E-26A8-4217-89F3-0F33C9D7686D}"/>
          </ac:grpSpMkLst>
        </pc:grpChg>
        <pc:grpChg chg="add mod modVis">
          <ac:chgData name="One Skill" userId="8d49c830ac36a521" providerId="LiveId" clId="{108620F3-7C9B-4B7B-BDB5-71800E3BB158}" dt="2021-04-15T15:59:51.777" v="3983" actId="1076"/>
          <ac:grpSpMkLst>
            <pc:docMk/>
            <pc:sldMk cId="2291990381" sldId="358"/>
            <ac:grpSpMk id="10" creationId="{FA570126-37E7-405E-8BD4-22A31EA049D1}"/>
          </ac:grpSpMkLst>
        </pc:grpChg>
        <pc:grpChg chg="add mod ord modVis">
          <ac:chgData name="One Skill" userId="8d49c830ac36a521" providerId="LiveId" clId="{108620F3-7C9B-4B7B-BDB5-71800E3BB158}" dt="2021-04-15T16:00:43.808" v="4039" actId="167"/>
          <ac:grpSpMkLst>
            <pc:docMk/>
            <pc:sldMk cId="2291990381" sldId="358"/>
            <ac:grpSpMk id="11" creationId="{D6325FA5-6188-4F25-8A1D-3E06EDE1E2CA}"/>
          </ac:grpSpMkLst>
        </pc:grpChg>
        <pc:grpChg chg="add mod">
          <ac:chgData name="One Skill" userId="8d49c830ac36a521" providerId="LiveId" clId="{108620F3-7C9B-4B7B-BDB5-71800E3BB158}" dt="2021-04-15T16:01:36.180" v="4050" actId="1076"/>
          <ac:grpSpMkLst>
            <pc:docMk/>
            <pc:sldMk cId="2291990381" sldId="358"/>
            <ac:grpSpMk id="12" creationId="{B7DF9721-2181-41A5-BC98-53814F984ECE}"/>
          </ac:grpSpMkLst>
        </pc:grpChg>
        <pc:grpChg chg="del 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621" creationId="{C17BDA7E-DA4C-49D2-A558-7341EDAB0B11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712" creationId="{1B53C723-0D7F-4DE2-A40E-75F2BEDAAE2A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805" creationId="{1B53C723-0D7F-4DE2-A40E-75F2BEDAAE2A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1105" creationId="{7E9AED97-7353-4BD4-8110-E7BC78A4F09E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1106" creationId="{878E2120-C76C-4D90-8F96-16942DF616A5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1108" creationId="{FECBFDDD-4DE5-4A03-ADD7-D283AA94A66C}"/>
          </ac:grpSpMkLst>
        </pc:grpChg>
        <pc:grpChg chg="del mod topLvl">
          <ac:chgData name="One Skill" userId="8d49c830ac36a521" providerId="LiveId" clId="{108620F3-7C9B-4B7B-BDB5-71800E3BB158}" dt="2021-04-15T15:54:05.436" v="3780" actId="165"/>
          <ac:grpSpMkLst>
            <pc:docMk/>
            <pc:sldMk cId="2291990381" sldId="358"/>
            <ac:grpSpMk id="1110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8:34.375" v="3897" actId="164"/>
          <ac:grpSpMkLst>
            <pc:docMk/>
            <pc:sldMk cId="2291990381" sldId="358"/>
            <ac:grpSpMk id="111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117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122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8:34.375" v="3897" actId="164"/>
          <ac:grpSpMkLst>
            <pc:docMk/>
            <pc:sldMk cId="2291990381" sldId="358"/>
            <ac:grpSpMk id="1130" creationId="{C17BDA7E-DA4C-49D2-A558-7341EDAB0B11}"/>
          </ac:grpSpMkLst>
        </pc:grpChg>
        <pc:grpChg chg="del mod topLvl">
          <ac:chgData name="One Skill" userId="8d49c830ac36a521" providerId="LiveId" clId="{108620F3-7C9B-4B7B-BDB5-71800E3BB158}" dt="2021-04-15T15:59:18.789" v="3968" actId="165"/>
          <ac:grpSpMkLst>
            <pc:docMk/>
            <pc:sldMk cId="2291990381" sldId="358"/>
            <ac:grpSpMk id="1141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42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45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48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74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96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21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35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45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53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75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8:07.707" v="3890" actId="164"/>
          <ac:grpSpMkLst>
            <pc:docMk/>
            <pc:sldMk cId="2291990381" sldId="358"/>
            <ac:grpSpMk id="1299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00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08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1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17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30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56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7:50.463" v="3886" actId="164"/>
          <ac:grpSpMkLst>
            <pc:docMk/>
            <pc:sldMk cId="2291990381" sldId="358"/>
            <ac:grpSpMk id="1373" creationId="{C17BDA7E-DA4C-49D2-A558-7341EDAB0B11}"/>
          </ac:grpSpMkLst>
        </pc:grpChg>
        <pc:grpChg chg="mod topLvl modVis">
          <ac:chgData name="One Skill" userId="8d49c830ac36a521" providerId="LiveId" clId="{108620F3-7C9B-4B7B-BDB5-71800E3BB158}" dt="2021-04-15T15:59:49.655" v="3981" actId="1076"/>
          <ac:grpSpMkLst>
            <pc:docMk/>
            <pc:sldMk cId="2291990381" sldId="358"/>
            <ac:grpSpMk id="1392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93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402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409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430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443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2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28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51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63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65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7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78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9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601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644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65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657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4:09.985" v="3781" actId="164"/>
          <ac:grpSpMkLst>
            <pc:docMk/>
            <pc:sldMk cId="2291990381" sldId="358"/>
            <ac:grpSpMk id="1676" creationId="{C17BDA7E-DA4C-49D2-A558-7341EDAB0B11}"/>
          </ac:grpSpMkLst>
        </pc:grpChg>
        <pc:grpChg chg="add mod modVis">
          <ac:chgData name="One Skill" userId="8d49c830ac36a521" providerId="LiveId" clId="{108620F3-7C9B-4B7B-BDB5-71800E3BB158}" dt="2021-04-15T15:59:48.234" v="3979" actId="1076"/>
          <ac:grpSpMkLst>
            <pc:docMk/>
            <pc:sldMk cId="2291990381" sldId="358"/>
            <ac:grpSpMk id="1692" creationId="{3BC11B06-B77F-4884-8E30-B9E62F903195}"/>
          </ac:grpSpMkLst>
        </pc:grpChg>
        <pc:picChg chg="add del mod">
          <ac:chgData name="One Skill" userId="8d49c830ac36a521" providerId="LiveId" clId="{108620F3-7C9B-4B7B-BDB5-71800E3BB158}" dt="2021-04-15T15:53:37.994" v="3774" actId="27803"/>
          <ac:picMkLst>
            <pc:docMk/>
            <pc:sldMk cId="2291990381" sldId="358"/>
            <ac:picMk id="41" creationId="{C17BDA7E-DA4C-49D2-A558-7341EDAB0B11}"/>
          </ac:picMkLst>
        </pc:picChg>
      </pc:sldChg>
      <pc:sldChg chg="addSp delSp modSp add mod ord replId delAnim modAnim">
        <pc:chgData name="One Skill" userId="8d49c830ac36a521" providerId="LiveId" clId="{108620F3-7C9B-4B7B-BDB5-71800E3BB158}" dt="2021-04-15T16:07:08.365" v="4175"/>
        <pc:sldMkLst>
          <pc:docMk/>
          <pc:sldMk cId="942361123" sldId="359"/>
        </pc:sldMkLst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8" creationId="{E701B78F-4228-42FF-B0F1-21A87712FF62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9" creationId="{A454C3E6-9AC1-4965-8ADF-28C4134EF5BE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1" creationId="{EDA46DE3-6C6C-4F66-9DCD-3E148ADE0C95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2" creationId="{0831C57F-99B6-4B64-BEE6-A4AE001A2E1C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" creationId="{BBB454EE-B119-4044-9CBC-B2436CB2B7EB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15" creationId="{48D63ADC-CEF5-4347-8179-FFF0F5327113}"/>
          </ac:spMkLst>
        </pc:spChg>
        <pc:spChg chg="del mod topLvl">
          <ac:chgData name="One Skill" userId="8d49c830ac36a521" providerId="LiveId" clId="{108620F3-7C9B-4B7B-BDB5-71800E3BB158}" dt="2021-04-15T16:05:12.638" v="4156" actId="478"/>
          <ac:spMkLst>
            <pc:docMk/>
            <pc:sldMk cId="942361123" sldId="359"/>
            <ac:spMk id="16" creationId="{95DD4ED4-E7D4-46E8-9ECF-64AB73370B10}"/>
          </ac:spMkLst>
        </pc:spChg>
        <pc:spChg chg="del mod topLvl">
          <ac:chgData name="One Skill" userId="8d49c830ac36a521" providerId="LiveId" clId="{108620F3-7C9B-4B7B-BDB5-71800E3BB158}" dt="2021-04-15T16:05:10.940" v="4155" actId="478"/>
          <ac:spMkLst>
            <pc:docMk/>
            <pc:sldMk cId="942361123" sldId="359"/>
            <ac:spMk id="17" creationId="{37FA7DDA-9FC8-45F5-A491-431E102E06FC}"/>
          </ac:spMkLst>
        </pc:spChg>
        <pc:spChg chg="del mod topLvl">
          <ac:chgData name="One Skill" userId="8d49c830ac36a521" providerId="LiveId" clId="{108620F3-7C9B-4B7B-BDB5-71800E3BB158}" dt="2021-04-15T16:05:15.390" v="4157" actId="478"/>
          <ac:spMkLst>
            <pc:docMk/>
            <pc:sldMk cId="942361123" sldId="359"/>
            <ac:spMk id="18" creationId="{5C9007FF-4BC2-4834-ACAC-5C56845D3E1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19" creationId="{F2D44BCD-EB34-4C5C-ADEE-F9D40B287367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0" creationId="{D73A6F82-7DD6-4669-B55D-B1E4E4023D86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1" creationId="{4AA14871-A85D-4403-8402-CCE51055EAB0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2" creationId="{E58C0519-D185-4A60-9C4D-B3EBE2C82216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3" creationId="{7A51E1E1-8FA6-414A-8910-846482583FD8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4" creationId="{3C263083-EE49-4329-B73F-C68FDCF5C0E7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5" creationId="{291DD6A7-0328-4907-94EA-D00258F0D6DE}"/>
          </ac:spMkLst>
        </pc:spChg>
        <pc:spChg chg="mod topLvl">
          <ac:chgData name="One Skill" userId="8d49c830ac36a521" providerId="LiveId" clId="{108620F3-7C9B-4B7B-BDB5-71800E3BB158}" dt="2021-04-15T16:04:11.877" v="4136" actId="164"/>
          <ac:spMkLst>
            <pc:docMk/>
            <pc:sldMk cId="942361123" sldId="359"/>
            <ac:spMk id="26" creationId="{FC85A118-9160-4319-B783-359D43B48597}"/>
          </ac:spMkLst>
        </pc:spChg>
        <pc:spChg chg="mod topLvl">
          <ac:chgData name="One Skill" userId="8d49c830ac36a521" providerId="LiveId" clId="{108620F3-7C9B-4B7B-BDB5-71800E3BB158}" dt="2021-04-15T16:04:11.877" v="4136" actId="164"/>
          <ac:spMkLst>
            <pc:docMk/>
            <pc:sldMk cId="942361123" sldId="359"/>
            <ac:spMk id="27" creationId="{247CE791-693A-4A06-BCDF-16FBD211DED1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8" creationId="{D297DF80-C495-494C-B175-1B9FF735F541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9" creationId="{86166469-E7DE-4444-94AF-C6D82EF6BA32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0" creationId="{4B49F945-1A3C-400B-B710-8CDFCC19F6F5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1" creationId="{F94FF810-58A5-48BA-992A-4C947C8327F0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2" creationId="{B88DBF1B-B55B-49BD-950C-FA88CF2D923D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3" creationId="{9B794EE3-32E3-4A40-86CC-4DBA212EF8ED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4" creationId="{39B5C8C0-8B74-40ED-8EC1-CE08A9FCE1D7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5" creationId="{DEA3542B-AD15-48FC-9CE8-601B221B69AB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6" creationId="{40A18AD4-EE2E-4952-914D-5AF4BD573600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7" creationId="{2F13A154-4997-450C-A6D1-9AF78AA789B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8" creationId="{C502A7E4-FF92-4B39-B02C-FA807A933CB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9" creationId="{32633877-BC14-4EE2-BAE6-D47579099BA1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0" creationId="{ACD8FF4E-B7DA-4461-8D1C-6D8D1BCF49FD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1" creationId="{5C30653C-D913-4283-8420-4184F7B68998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2" creationId="{81B218FD-75EC-48C1-99D0-9091DB6D49E2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3" creationId="{829845F2-7E1A-4173-82FA-A44182AFFF3E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4" creationId="{29B0EF0E-4E52-4E4A-9790-6FB418E7A81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5" creationId="{01C0EDBA-FFB9-49B2-893B-DBD3E91DF911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6" creationId="{6108BDC0-2AF3-449D-96D0-0E71A7ABCA3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7" creationId="{65BFDC03-C6C4-496D-9062-44B035F8A506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8" creationId="{31AE5AE5-DA8C-4A88-A04B-8FD7240C03E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9" creationId="{C59131B3-0B2E-4922-8079-4F48F07684A6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50" creationId="{5CD56421-FC9D-4126-9694-658B13533A02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51" creationId="{51F55000-AA44-497A-9646-1B6075A81F41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3" creationId="{71558E04-0107-4ABE-9F2E-295986F63C16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4" creationId="{BBDABB51-8D3C-4141-9DF0-6DB27C7A6190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5" creationId="{157C4E49-6099-41DC-A987-B8CD33A61F9B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6" creationId="{2358A806-FDE1-4DBB-81F2-42DA3EFA7477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7" creationId="{BD86D0B8-2FCD-4766-8DE0-DC3F1EC24496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8" creationId="{EAC06AE3-0ABE-4BE0-9E35-98F248CB0942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9" creationId="{B3D2C312-8A77-41E3-9818-E19B5BB18D3C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60" creationId="{159DAFF5-D461-45E6-A7E3-B5E053537ED6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61" creationId="{BCBD1F78-BEDF-4844-98B7-1ACBD86604CF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62" creationId="{892674C4-E4DC-4530-A783-7A89283685A6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63" creationId="{530B5514-4F43-4839-A58C-95861016AF63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29" creationId="{0C26FE2F-0651-4C93-8C64-3417D8D66E6F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0" creationId="{ABA10931-CBCD-4CFD-B2E5-FF48F82A6287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1" creationId="{71C76D66-CFA9-4303-B6F1-F33496CF8079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2" creationId="{5B3AA5E8-AF38-4E24-B628-16EE9920B4E4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3" creationId="{2F932470-ED24-47FC-A7B5-744CF4DFB6ED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5" creationId="{43428A04-EC9C-4CF8-BFF2-B34C6E05AE8C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6" creationId="{53D026C4-5963-4BDD-B9CC-3967B7A1565C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7" creationId="{446F8160-9376-4A48-9D28-2C4993EA180D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8" creationId="{DBD1A929-1FCB-4929-93EC-3EFE76D28331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9" creationId="{B9F4A097-9464-46BE-98BB-7926E5330E82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0" creationId="{D041EDDF-0969-4A95-B052-E40B35F78154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1" creationId="{A7CBB7D0-9693-49EA-A495-A9F379DA2549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2" creationId="{BD911A13-A4A1-4FDA-A836-44EE21C5F9FD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4" creationId="{22D4F569-1D4F-4D30-B737-0C1072602BDE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5" creationId="{0C66B428-9EC5-4CC4-A054-9BD2F6497CA3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6" creationId="{44AF7E89-357D-4EF1-BE25-2EF32CD1CE12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7" creationId="{09A40C75-997E-429C-BDDE-0B924B913CAE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8" creationId="{E94493B8-6836-48F9-9834-86593348BA7D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9" creationId="{01B1DA21-555E-4803-9545-13C4CBA7A093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50" creationId="{FB60B685-D553-4EB9-945C-6F1FAD59843E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51" creationId="{06E4928D-AB7B-4BD6-9B15-690A8954D411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3" creationId="{FC63172D-127C-4BEF-A4C4-96EADCDA280F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4" creationId="{FC18E63C-8D58-4604-AB8C-4B46F878378A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5" creationId="{D6C93BA9-9928-4A9E-B715-DCECC216AAE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6" creationId="{909618DA-A6C6-477F-A002-5A43A375E37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7" creationId="{04639D6A-5DBD-4014-8AA0-F61376681F44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8" creationId="{0FB06106-DE27-48D2-BDBF-FA617E2F3E21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9" creationId="{51DDC1E7-94C1-4E34-9F55-205BEF2AFFFA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0" creationId="{AAEC4004-F132-42A1-95AB-E05C405DC0D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5" creationId="{4229DE59-C536-4FE1-8738-59AAF5BFEABF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6" creationId="{3D52A2D1-70D3-4E77-9D49-38CFE658355B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7" creationId="{B973944E-1487-431D-B39F-96B39CAAB3A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8" creationId="{1395B41E-688A-42C2-9B5F-56E772F05FF9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9" creationId="{30663330-F178-42A5-867F-04CACA77FB7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0" creationId="{ABFE19AB-A2A4-4062-BC7E-A11CC3654C8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1" creationId="{0BA0422D-CE3F-410C-AC80-73FEDEEB3B8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2" creationId="{79D9D3B2-CCAB-40BF-9CCB-04557904B7B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3" creationId="{C652C77F-6017-497D-B5AB-0B4ED8E0A56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4" creationId="{51275DA3-213E-429E-9E01-6F30DA6CF7DF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5" creationId="{C2133C00-63B3-4CE6-902B-D32ECB56C5D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6" creationId="{9653B2EC-9365-4305-8A33-D460890D4E9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7" creationId="{E8549B07-8E89-4FA9-890C-313D9057934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8" creationId="{60B02894-2644-4119-B39E-6846DCB94ECC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9" creationId="{F3056C93-3876-4DB0-A5D3-72683AC8F281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0" creationId="{A3DC7F0B-3AD7-46E1-8588-750A4D5E8C2E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1" creationId="{8663A2C1-4C25-4EEE-B8F9-021B5BF4533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3" creationId="{84C76DAC-48BB-4322-94E9-E0ACD39F2C29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4" creationId="{AC483B31-041F-4C3D-B6A0-1D704275E86E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5" creationId="{C12001BB-E365-4589-B79F-0390B8E87BFB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6" creationId="{A1095E2C-65F0-421D-8223-225937B6F8DD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7" creationId="{20E170D5-60F5-47DB-A40D-3EAB9614FFB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8" creationId="{302E7F8B-BF07-4D7B-8A06-1265CF076BB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9" creationId="{049F01D8-0F50-4195-9BD1-85B0988EE56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0" creationId="{E03F6A77-1F6A-4F02-9005-0F8186E4684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1" creationId="{C4C967E6-B712-414A-916B-F2FCEBD1ED3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2" creationId="{D1CEAF97-AF1F-4103-879D-312CF662751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3" creationId="{4E8CDE8F-4E9E-4D54-B04E-4F0BCA438ACC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4" creationId="{7E62BAEE-E3DE-49CE-BC66-9B8F21A6D3D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5" creationId="{A65B9CDC-74C8-43B5-B6A5-1CEC5FEBDA7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6" creationId="{A1B83EE5-7F8D-4DC8-BC1D-CA8D4D78BDEE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7" creationId="{039A60B2-0231-4999-B9DD-27B666D7D937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8" creationId="{8DE21678-0DE6-412E-AA5A-E8C60B64E7E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9" creationId="{E3C6C60C-889C-4B17-AA49-3AD06027110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0" creationId="{8A9BA9D1-40DD-41F5-BEC5-0FEA2D7137D4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1" creationId="{6D4694FC-3677-4ADA-A6EE-E0AF97CF2A7D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2" creationId="{62E35A79-3914-40C3-9377-FC42CE494C1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4" creationId="{A8675F03-5DD7-49EC-9D5D-7980BAD4AEDC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5" creationId="{EFB1A04F-29C1-4A26-8635-DC91E52DBEAA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6" creationId="{945834EB-E6D7-45AE-A789-BC0F4D419AB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7" creationId="{575FDE1E-6E6E-4441-80FF-1BA28930081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8" creationId="{4FF96921-56AF-4CEF-A37A-6788E5BD235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9" creationId="{C902DD22-2D8D-4DD1-9F15-D8305FC196C9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0" creationId="{9FF87219-7AA7-4203-9D6B-DD8A34068F8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1" creationId="{516783C2-0858-4EC9-B34B-5802482E9D5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2" creationId="{AF76ED14-97FE-4562-9790-53B7DF39855D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3" creationId="{9A019263-CFFC-4D6D-A611-079FA0A2D16A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4" creationId="{9784A553-F15C-4B4E-94F9-EF8B277FC43D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5" creationId="{658C1271-5C4A-401B-A3CD-CE3C6C75260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6" creationId="{A1D79EE8-1556-43C5-A158-D26BBC07B6D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7" creationId="{7BF937C9-FC15-4D43-A9E4-8449578F782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8" creationId="{433F7394-FBED-4809-BDEB-4E4BE823F4C3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9" creationId="{76D598C9-6AD5-4BA1-858E-05C4745F4D23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0" creationId="{88F67C53-A345-403C-803A-0872D357994B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1" creationId="{FBEC3FA2-8528-4B0E-A965-DF1E13EAD37C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2" creationId="{906076C6-0D23-4053-904E-AB0093F03A6B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3" creationId="{6FAFB6E8-3305-403E-BB5D-767EDBA83AEF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4" creationId="{31BA425F-4AEC-4340-937D-FB5FC415ECD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5" creationId="{28429364-5D00-4C60-A804-FA24EF6006B7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6" creationId="{B57F4715-825E-4289-B699-2C675032706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7" creationId="{E06A80C1-A58E-4F76-8B72-694389940D49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8" creationId="{BFDCB284-AFFD-4B15-9252-81AA71BC197F}"/>
          </ac:spMkLst>
        </pc:spChg>
        <pc:grpChg chg="del mod">
          <ac:chgData name="One Skill" userId="8d49c830ac36a521" providerId="LiveId" clId="{108620F3-7C9B-4B7B-BDB5-71800E3BB158}" dt="2021-04-15T16:03:41.926" v="4064" actId="165"/>
          <ac:grpSpMkLst>
            <pc:docMk/>
            <pc:sldMk cId="942361123" sldId="359"/>
            <ac:grpSpMk id="6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7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10" creationId="{1425475D-8D29-4E3A-8C2F-BFE18102C7F0}"/>
          </ac:grpSpMkLst>
        </pc:grpChg>
        <pc:grpChg chg="del mod topLvl">
          <ac:chgData name="One Skill" userId="8d49c830ac36a521" providerId="LiveId" clId="{108620F3-7C9B-4B7B-BDB5-71800E3BB158}" dt="2021-04-15T16:03:55.164" v="4073" actId="165"/>
          <ac:grpSpMkLst>
            <pc:docMk/>
            <pc:sldMk cId="942361123" sldId="359"/>
            <ac:grpSpMk id="14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52" creationId="{1425475D-8D29-4E3A-8C2F-BFE18102C7F0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88" creationId="{A8A6B6E4-6311-404A-9BE7-97E29710EF4C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114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128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134" creationId="{1425475D-8D29-4E3A-8C2F-BFE18102C7F0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135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143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5:06.264" v="4153" actId="1076"/>
          <ac:grpSpMkLst>
            <pc:docMk/>
            <pc:sldMk cId="942361123" sldId="359"/>
            <ac:grpSpMk id="152" creationId="{1425475D-8D29-4E3A-8C2F-BFE18102C7F0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167" creationId="{C753DF68-56AF-46CB-B694-A5AA00F0B097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168" creationId="{B139917A-D582-4CBE-B689-0B4EDEEB2B86}"/>
          </ac:grpSpMkLst>
        </pc:grpChg>
        <pc:grpChg chg="mod topLvl">
          <ac:chgData name="One Skill" userId="8d49c830ac36a521" providerId="LiveId" clId="{108620F3-7C9B-4B7B-BDB5-71800E3BB158}" dt="2021-04-15T16:05:05.919" v="4152" actId="1076"/>
          <ac:grpSpMkLst>
            <pc:docMk/>
            <pc:sldMk cId="942361123" sldId="359"/>
            <ac:grpSpMk id="182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5:05.574" v="4151" actId="1076"/>
          <ac:grpSpMkLst>
            <pc:docMk/>
            <pc:sldMk cId="942361123" sldId="359"/>
            <ac:grpSpMk id="203" creationId="{1425475D-8D29-4E3A-8C2F-BFE18102C7F0}"/>
          </ac:grpSpMkLst>
        </pc:grpChg>
        <pc:grpChg chg="add mod">
          <ac:chgData name="One Skill" userId="8d49c830ac36a521" providerId="LiveId" clId="{108620F3-7C9B-4B7B-BDB5-71800E3BB158}" dt="2021-04-15T16:05:05.287" v="4150" actId="1076"/>
          <ac:grpSpMkLst>
            <pc:docMk/>
            <pc:sldMk cId="942361123" sldId="359"/>
            <ac:grpSpMk id="229" creationId="{2BD8F3E8-AE8B-4008-B6F7-E5C05239A4D6}"/>
          </ac:grpSpMkLst>
        </pc:grpChg>
        <pc:grpChg chg="add mod">
          <ac:chgData name="One Skill" userId="8d49c830ac36a521" providerId="LiveId" clId="{108620F3-7C9B-4B7B-BDB5-71800E3BB158}" dt="2021-04-15T16:04:39.402" v="4142" actId="164"/>
          <ac:grpSpMkLst>
            <pc:docMk/>
            <pc:sldMk cId="942361123" sldId="359"/>
            <ac:grpSpMk id="230" creationId="{CBB456F2-2905-44D0-9AF8-A2AF8D607D43}"/>
          </ac:grpSpMkLst>
        </pc:grpChg>
        <pc:grpChg chg="add mod ord">
          <ac:chgData name="One Skill" userId="8d49c830ac36a521" providerId="LiveId" clId="{108620F3-7C9B-4B7B-BDB5-71800E3BB158}" dt="2021-04-15T16:05:06.669" v="4154" actId="1076"/>
          <ac:grpSpMkLst>
            <pc:docMk/>
            <pc:sldMk cId="942361123" sldId="359"/>
            <ac:grpSpMk id="231" creationId="{80D39BB8-71D7-44F5-91AC-37FF58AEEDB1}"/>
          </ac:grpSpMkLst>
        </pc:grpChg>
        <pc:picChg chg="add del mod">
          <ac:chgData name="One Skill" userId="8d49c830ac36a521" providerId="LiveId" clId="{108620F3-7C9B-4B7B-BDB5-71800E3BB158}" dt="2021-04-15T16:03:40.205" v="4063" actId="27803"/>
          <ac:picMkLst>
            <pc:docMk/>
            <pc:sldMk cId="942361123" sldId="359"/>
            <ac:picMk id="5" creationId="{1425475D-8D29-4E3A-8C2F-BFE18102C7F0}"/>
          </ac:picMkLst>
        </pc:picChg>
      </pc:sldChg>
      <pc:sldMasterChg chg="modSldLayout">
        <pc:chgData name="One Skill" userId="8d49c830ac36a521" providerId="LiveId" clId="{108620F3-7C9B-4B7B-BDB5-71800E3BB158}" dt="2021-04-13T18:37:47.794" v="2532" actId="207"/>
        <pc:sldMasterMkLst>
          <pc:docMk/>
          <pc:sldMasterMk cId="1627834671" sldId="2147483660"/>
        </pc:sldMasterMkLst>
        <pc:sldLayoutChg chg="modSp">
          <pc:chgData name="One Skill" userId="8d49c830ac36a521" providerId="LiveId" clId="{108620F3-7C9B-4B7B-BDB5-71800E3BB158}" dt="2021-04-13T18:37:47.794" v="2532" actId="207"/>
          <pc:sldLayoutMkLst>
            <pc:docMk/>
            <pc:sldMasterMk cId="1627834671" sldId="2147483660"/>
            <pc:sldLayoutMk cId="3352892251" sldId="2147483667"/>
          </pc:sldLayoutMkLst>
          <pc:spChg chg="mod">
            <ac:chgData name="One Skill" userId="8d49c830ac36a521" providerId="LiveId" clId="{108620F3-7C9B-4B7B-BDB5-71800E3BB158}" dt="2021-04-13T18:37:47.794" v="2532" actId="207"/>
            <ac:spMkLst>
              <pc:docMk/>
              <pc:sldMasterMk cId="1627834671" sldId="2147483660"/>
              <pc:sldLayoutMk cId="3352892251" sldId="2147483667"/>
              <ac:spMk id="3" creationId="{00000000-0000-0000-0000-000000000000}"/>
            </ac:spMkLst>
          </pc:spChg>
          <pc:spChg chg="mod">
            <ac:chgData name="One Skill" userId="8d49c830ac36a521" providerId="LiveId" clId="{108620F3-7C9B-4B7B-BDB5-71800E3BB158}" dt="2021-04-13T18:37:47.794" v="2532" actId="207"/>
            <ac:spMkLst>
              <pc:docMk/>
              <pc:sldMasterMk cId="1627834671" sldId="2147483660"/>
              <pc:sldLayoutMk cId="3352892251" sldId="2147483667"/>
              <ac:spMk id="4" creationId="{00000000-0000-0000-0000-000000000000}"/>
            </ac:spMkLst>
          </pc:spChg>
        </pc:sldLayoutChg>
      </pc:sldMasterChg>
    </pc:docChg>
  </pc:docChgLst>
  <pc:docChgLst>
    <pc:chgData name="One Skill" userId="8d49c830ac36a521" providerId="LiveId" clId="{9258F05B-F1AE-C04F-8BFF-B5EA85EA2252}"/>
    <pc:docChg chg="undo custSel addSld delSld modSld modMainMaster">
      <pc:chgData name="One Skill" userId="8d49c830ac36a521" providerId="LiveId" clId="{9258F05B-F1AE-C04F-8BFF-B5EA85EA2252}" dt="2021-02-21T11:28:53.706" v="562" actId="1076"/>
      <pc:docMkLst>
        <pc:docMk/>
      </pc:docMkLst>
      <pc:sldChg chg="addSp modSp">
        <pc:chgData name="One Skill" userId="8d49c830ac36a521" providerId="LiveId" clId="{9258F05B-F1AE-C04F-8BFF-B5EA85EA2252}" dt="2021-02-20T18:36:21.560" v="286"/>
        <pc:sldMkLst>
          <pc:docMk/>
          <pc:sldMk cId="1291292346" sldId="256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291292346" sldId="256"/>
            <ac:spMk id="6" creationId="{5610D445-C216-E44F-8FE9-E3E1331DFE69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291292346" sldId="256"/>
            <ac:spMk id="7" creationId="{C618E61E-4A4B-E743-AAAD-60EBAC1C73F6}"/>
          </ac:spMkLst>
        </pc:spChg>
      </pc:sldChg>
      <pc:sldChg chg="addSp modSp">
        <pc:chgData name="One Skill" userId="8d49c830ac36a521" providerId="LiveId" clId="{9258F05B-F1AE-C04F-8BFF-B5EA85EA2252}" dt="2021-02-20T18:36:21.560" v="286"/>
        <pc:sldMkLst>
          <pc:docMk/>
          <pc:sldMk cId="4149863547" sldId="261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4149863547" sldId="261"/>
            <ac:spMk id="2" creationId="{5D5F99EE-3EE5-9946-8F9E-62C1D1C6894F}"/>
          </ac:spMkLst>
        </pc:spChg>
      </pc:sldChg>
      <pc:sldChg chg="addSp modSp">
        <pc:chgData name="One Skill" userId="8d49c830ac36a521" providerId="LiveId" clId="{9258F05B-F1AE-C04F-8BFF-B5EA85EA2252}" dt="2021-02-20T18:36:21.560" v="286"/>
        <pc:sldMkLst>
          <pc:docMk/>
          <pc:sldMk cId="4099157086" sldId="265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4099157086" sldId="265"/>
            <ac:spMk id="2" creationId="{51DA8324-141E-844E-BF85-63FF7DD377BD}"/>
          </ac:spMkLst>
        </pc:spChg>
      </pc:sldChg>
      <pc:sldChg chg="addSp modSp">
        <pc:chgData name="One Skill" userId="8d49c830ac36a521" providerId="LiveId" clId="{9258F05B-F1AE-C04F-8BFF-B5EA85EA2252}" dt="2021-02-20T18:36:21.560" v="286"/>
        <pc:sldMkLst>
          <pc:docMk/>
          <pc:sldMk cId="1755183515" sldId="266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755183515" sldId="266"/>
            <ac:spMk id="2" creationId="{89790A97-BEFB-7940-89A6-9B458C43E406}"/>
          </ac:spMkLst>
        </pc:spChg>
      </pc:sldChg>
      <pc:sldChg chg="add">
        <pc:chgData name="One Skill" userId="8d49c830ac36a521" providerId="LiveId" clId="{9258F05B-F1AE-C04F-8BFF-B5EA85EA2252}" dt="2021-02-14T13:27:42.627" v="1"/>
        <pc:sldMkLst>
          <pc:docMk/>
          <pc:sldMk cId="2339094053" sldId="275"/>
        </pc:sldMkLst>
      </pc:sldChg>
      <pc:sldChg chg="addSp delSp modSp add mod">
        <pc:chgData name="One Skill" userId="8d49c830ac36a521" providerId="LiveId" clId="{9258F05B-F1AE-C04F-8BFF-B5EA85EA2252}" dt="2021-02-21T09:07:01.085" v="556" actId="1076"/>
        <pc:sldMkLst>
          <pc:docMk/>
          <pc:sldMk cId="362152399" sldId="342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362152399" sldId="342"/>
            <ac:spMk id="3" creationId="{1A55A7E0-F3E9-CF4C-8221-080CFB29CB36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362152399" sldId="342"/>
            <ac:spMk id="8" creationId="{F4CF2CD9-1E4D-0B49-85B2-DD863EAB002D}"/>
          </ac:spMkLst>
        </pc:spChg>
        <pc:spChg chg="del">
          <ac:chgData name="One Skill" userId="8d49c830ac36a521" providerId="LiveId" clId="{9258F05B-F1AE-C04F-8BFF-B5EA85EA2252}" dt="2021-02-21T09:06:46.315" v="554"/>
          <ac:spMkLst>
            <pc:docMk/>
            <pc:sldMk cId="362152399" sldId="342"/>
            <ac:spMk id="11" creationId="{3748E609-CD0E-47F7-904B-73DE4D8C553E}"/>
          </ac:spMkLst>
        </pc:spChg>
        <pc:spChg chg="del">
          <ac:chgData name="One Skill" userId="8d49c830ac36a521" providerId="LiveId" clId="{9258F05B-F1AE-C04F-8BFF-B5EA85EA2252}" dt="2021-02-21T09:06:46.315" v="554"/>
          <ac:spMkLst>
            <pc:docMk/>
            <pc:sldMk cId="362152399" sldId="342"/>
            <ac:spMk id="12" creationId="{B9FE57CA-F3F4-4B6A-9D21-E24C5221A560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33" creationId="{2168B672-C48D-F541-9150-B383EBC71FB9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1" creationId="{25C2BE8F-A233-5747-B520-93215F46F186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2" creationId="{4525423A-88E7-A94C-903C-90096C9A29FB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3" creationId="{DED9A0C3-D083-9746-9CC0-20E8940C5EA3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4" creationId="{9421DEA5-2E0D-9A41-A42C-B5D7F312D95F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5" creationId="{B2C96F15-3466-2349-8CC6-9CF7F0CEB25F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6" creationId="{35E6591F-161A-3441-ABEC-A8F1AA761024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7" creationId="{13A33BAF-BE85-0344-81EC-045510B08E7C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8" creationId="{E9453928-E1AA-CB45-84CD-0C36D7902127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9" creationId="{A0D55790-F5B2-4845-A50D-8CB7BCA4C871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0" creationId="{2074F3C4-35D8-EA41-BBE6-9C53BD07D4AE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1" creationId="{66182061-56C0-434A-94F8-9DC72716A4E1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2" creationId="{0DA4CF49-CB4A-7B45-85B8-441471377A96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3" creationId="{152A5F6C-244E-334B-A8BB-5E08956F9C61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4" creationId="{9C41688F-E149-DF4D-919F-1EB475173CF7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5" creationId="{C7452A6F-A4B9-824A-8428-70A95013B8B8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6" creationId="{1EB2E7AA-AC9B-C14B-8F64-EDB7C2579E00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7" creationId="{6B3A80A1-61EE-3B4B-AB12-B939F1DEE0E7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8" creationId="{9FA62BC3-48EF-3F42-8A1D-6A6BF4E677F0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9" creationId="{6822B8D5-52D9-DF4E-A4E5-EE6B37DAC8A2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1" creationId="{8F3ADB7E-F214-1A48-80C8-41731E57BD2B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2" creationId="{9109AC40-30BB-3B4E-A7B8-752A0C45DDC3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3" creationId="{4930EC31-DAB4-E842-AFEC-2E42DC87CFBF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4" creationId="{BCF09113-C016-8F47-9795-346C8A6A9386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5" creationId="{096BA74E-70B3-CF47-891A-E3FFEB90C44B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6" creationId="{7E99E81C-9299-9C4D-8951-941A1EA65607}"/>
          </ac:spMkLst>
        </pc:spChg>
        <pc:grpChg chg="add mod">
          <ac:chgData name="One Skill" userId="8d49c830ac36a521" providerId="LiveId" clId="{9258F05B-F1AE-C04F-8BFF-B5EA85EA2252}" dt="2021-02-21T09:07:01.085" v="556" actId="1076"/>
          <ac:grpSpMkLst>
            <pc:docMk/>
            <pc:sldMk cId="362152399" sldId="342"/>
            <ac:grpSpMk id="31" creationId="{069EB7B4-5F2B-F847-98F0-95BBE286230A}"/>
          </ac:grpSpMkLst>
        </pc:grpChg>
        <pc:grpChg chg="mod">
          <ac:chgData name="One Skill" userId="8d49c830ac36a521" providerId="LiveId" clId="{9258F05B-F1AE-C04F-8BFF-B5EA85EA2252}" dt="2021-02-21T09:06:56.670" v="555"/>
          <ac:grpSpMkLst>
            <pc:docMk/>
            <pc:sldMk cId="362152399" sldId="342"/>
            <ac:grpSpMk id="60" creationId="{CD796C1E-3906-F94E-930B-552DCA3636CB}"/>
          </ac:grpSpMkLst>
        </pc:grpChg>
        <pc:picChg chg="add del mod">
          <ac:chgData name="One Skill" userId="8d49c830ac36a521" providerId="LiveId" clId="{9258F05B-F1AE-C04F-8BFF-B5EA85EA2252}" dt="2021-02-14T13:43:26.143" v="4" actId="478"/>
          <ac:picMkLst>
            <pc:docMk/>
            <pc:sldMk cId="362152399" sldId="342"/>
            <ac:picMk id="8" creationId="{B56A65BC-7006-B240-A11F-E800D7C5250A}"/>
          </ac:picMkLst>
        </pc:picChg>
      </pc:sldChg>
      <pc:sldChg chg="addSp delSp modSp new del mod modClrScheme chgLayout">
        <pc:chgData name="One Skill" userId="8d49c830ac36a521" providerId="LiveId" clId="{9258F05B-F1AE-C04F-8BFF-B5EA85EA2252}" dt="2021-02-20T18:38:53.817" v="316" actId="2696"/>
        <pc:sldMkLst>
          <pc:docMk/>
          <pc:sldMk cId="2131648495" sldId="343"/>
        </pc:sldMkLst>
        <pc:spChg chg="del mod ord">
          <ac:chgData name="One Skill" userId="8d49c830ac36a521" providerId="LiveId" clId="{9258F05B-F1AE-C04F-8BFF-B5EA85EA2252}" dt="2021-02-20T17:02:46.777" v="10" actId="478"/>
          <ac:spMkLst>
            <pc:docMk/>
            <pc:sldMk cId="2131648495" sldId="343"/>
            <ac:spMk id="2" creationId="{16906BBF-9E4D-D14A-985B-C0DB4DAF534E}"/>
          </ac:spMkLst>
        </pc:spChg>
        <pc:spChg chg="del mod ord">
          <ac:chgData name="One Skill" userId="8d49c830ac36a521" providerId="LiveId" clId="{9258F05B-F1AE-C04F-8BFF-B5EA85EA2252}" dt="2021-02-20T17:04:10.408" v="18"/>
          <ac:spMkLst>
            <pc:docMk/>
            <pc:sldMk cId="2131648495" sldId="343"/>
            <ac:spMk id="3" creationId="{D2DA1B0F-15D5-0F4F-A89F-6255AB1CA99B}"/>
          </ac:spMkLst>
        </pc:spChg>
        <pc:spChg chg="del">
          <ac:chgData name="One Skill" userId="8d49c830ac36a521" providerId="LiveId" clId="{9258F05B-F1AE-C04F-8BFF-B5EA85EA2252}" dt="2021-02-20T17:01:03.599" v="6" actId="700"/>
          <ac:spMkLst>
            <pc:docMk/>
            <pc:sldMk cId="2131648495" sldId="343"/>
            <ac:spMk id="4" creationId="{F7644413-59F7-344B-848A-F3C7EB7E16C8}"/>
          </ac:spMkLst>
        </pc:spChg>
        <pc:spChg chg="del">
          <ac:chgData name="One Skill" userId="8d49c830ac36a521" providerId="LiveId" clId="{9258F05B-F1AE-C04F-8BFF-B5EA85EA2252}" dt="2021-02-20T17:01:03.599" v="6" actId="700"/>
          <ac:spMkLst>
            <pc:docMk/>
            <pc:sldMk cId="2131648495" sldId="343"/>
            <ac:spMk id="5" creationId="{7287EB9A-27DE-0042-85E3-80B90743915C}"/>
          </ac:spMkLst>
        </pc:spChg>
        <pc:spChg chg="add del mod ord">
          <ac:chgData name="One Skill" userId="8d49c830ac36a521" providerId="LiveId" clId="{9258F05B-F1AE-C04F-8BFF-B5EA85EA2252}" dt="2021-02-20T17:02:46.777" v="10" actId="478"/>
          <ac:spMkLst>
            <pc:docMk/>
            <pc:sldMk cId="2131648495" sldId="343"/>
            <ac:spMk id="6" creationId="{B3BDA028-0145-644A-9022-628428FDAD4E}"/>
          </ac:spMkLst>
        </pc:spChg>
        <pc:spChg chg="add del mod ord">
          <ac:chgData name="One Skill" userId="8d49c830ac36a521" providerId="LiveId" clId="{9258F05B-F1AE-C04F-8BFF-B5EA85EA2252}" dt="2021-02-20T17:02:46.777" v="10" actId="478"/>
          <ac:spMkLst>
            <pc:docMk/>
            <pc:sldMk cId="2131648495" sldId="343"/>
            <ac:spMk id="7" creationId="{81AD550B-2C2F-D649-87B4-AB9EF22DE5D5}"/>
          </ac:spMkLst>
        </pc:spChg>
        <pc:spChg chg="add del mod ord">
          <ac:chgData name="One Skill" userId="8d49c830ac36a521" providerId="LiveId" clId="{9258F05B-F1AE-C04F-8BFF-B5EA85EA2252}" dt="2021-02-20T17:02:23.765" v="8" actId="931"/>
          <ac:spMkLst>
            <pc:docMk/>
            <pc:sldMk cId="2131648495" sldId="343"/>
            <ac:spMk id="8" creationId="{1B893558-540E-324E-A886-C1A47424AB07}"/>
          </ac:spMkLst>
        </pc:spChg>
        <pc:spChg chg="add del mod">
          <ac:chgData name="One Skill" userId="8d49c830ac36a521" providerId="LiveId" clId="{9258F05B-F1AE-C04F-8BFF-B5EA85EA2252}" dt="2021-02-20T17:04:49.186" v="23" actId="478"/>
          <ac:spMkLst>
            <pc:docMk/>
            <pc:sldMk cId="2131648495" sldId="343"/>
            <ac:spMk id="11" creationId="{A9EDBC1D-5AA9-1C40-9EF5-F181F0356B41}"/>
          </ac:spMkLst>
        </pc:spChg>
        <pc:spChg chg="add del mod">
          <ac:chgData name="One Skill" userId="8d49c830ac36a521" providerId="LiveId" clId="{9258F05B-F1AE-C04F-8BFF-B5EA85EA2252}" dt="2021-02-20T17:08:58.907" v="66"/>
          <ac:spMkLst>
            <pc:docMk/>
            <pc:sldMk cId="2131648495" sldId="343"/>
            <ac:spMk id="13" creationId="{5A39623B-F909-7145-A4A5-9F52CB7A2125}"/>
          </ac:spMkLst>
        </pc:spChg>
        <pc:spChg chg="add del">
          <ac:chgData name="One Skill" userId="8d49c830ac36a521" providerId="LiveId" clId="{9258F05B-F1AE-C04F-8BFF-B5EA85EA2252}" dt="2021-02-20T17:05:24.680" v="27" actId="478"/>
          <ac:spMkLst>
            <pc:docMk/>
            <pc:sldMk cId="2131648495" sldId="343"/>
            <ac:spMk id="15" creationId="{DBA20A33-A81C-6448-9A62-9224E02E1DA7}"/>
          </ac:spMkLst>
        </pc:spChg>
        <pc:spChg chg="add del mod">
          <ac:chgData name="One Skill" userId="8d49c830ac36a521" providerId="LiveId" clId="{9258F05B-F1AE-C04F-8BFF-B5EA85EA2252}" dt="2021-02-20T17:13:10.567" v="119" actId="478"/>
          <ac:spMkLst>
            <pc:docMk/>
            <pc:sldMk cId="2131648495" sldId="343"/>
            <ac:spMk id="16" creationId="{6A3E5455-3408-A741-8600-BCF262F2F3D4}"/>
          </ac:spMkLst>
        </pc:spChg>
        <pc:spChg chg="add mod">
          <ac:chgData name="One Skill" userId="8d49c830ac36a521" providerId="LiveId" clId="{9258F05B-F1AE-C04F-8BFF-B5EA85EA2252}" dt="2021-02-20T17:05:57.778" v="33" actId="571"/>
          <ac:spMkLst>
            <pc:docMk/>
            <pc:sldMk cId="2131648495" sldId="343"/>
            <ac:spMk id="17" creationId="{8261A5CE-59AE-314C-ABA2-5E9413E39B2C}"/>
          </ac:spMkLst>
        </pc:spChg>
        <pc:spChg chg="add del mod">
          <ac:chgData name="One Skill" userId="8d49c830ac36a521" providerId="LiveId" clId="{9258F05B-F1AE-C04F-8BFF-B5EA85EA2252}" dt="2021-02-20T17:09:40.754" v="78" actId="478"/>
          <ac:spMkLst>
            <pc:docMk/>
            <pc:sldMk cId="2131648495" sldId="343"/>
            <ac:spMk id="19" creationId="{CDF71AF7-4EB8-974A-8DFA-68B184C54CB3}"/>
          </ac:spMkLst>
        </pc:spChg>
        <pc:spChg chg="add del mod">
          <ac:chgData name="One Skill" userId="8d49c830ac36a521" providerId="LiveId" clId="{9258F05B-F1AE-C04F-8BFF-B5EA85EA2252}" dt="2021-02-20T17:11:07.461" v="98" actId="478"/>
          <ac:spMkLst>
            <pc:docMk/>
            <pc:sldMk cId="2131648495" sldId="343"/>
            <ac:spMk id="20" creationId="{54411411-360A-C243-8AE0-46F2B5F1CEA3}"/>
          </ac:spMkLst>
        </pc:spChg>
        <pc:spChg chg="add mod">
          <ac:chgData name="One Skill" userId="8d49c830ac36a521" providerId="LiveId" clId="{9258F05B-F1AE-C04F-8BFF-B5EA85EA2252}" dt="2021-02-20T17:13:04.065" v="118" actId="206"/>
          <ac:spMkLst>
            <pc:docMk/>
            <pc:sldMk cId="2131648495" sldId="343"/>
            <ac:spMk id="21" creationId="{813A1D2B-0A95-C944-AB65-78D16D72960D}"/>
          </ac:spMkLst>
        </pc:spChg>
        <pc:spChg chg="add del mod">
          <ac:chgData name="One Skill" userId="8d49c830ac36a521" providerId="LiveId" clId="{9258F05B-F1AE-C04F-8BFF-B5EA85EA2252}" dt="2021-02-20T17:13:21.105" v="122" actId="478"/>
          <ac:spMkLst>
            <pc:docMk/>
            <pc:sldMk cId="2131648495" sldId="343"/>
            <ac:spMk id="22" creationId="{00C586AC-5D8A-584A-BF2F-D487B1232FDE}"/>
          </ac:spMkLst>
        </pc:spChg>
        <pc:spChg chg="add mod">
          <ac:chgData name="One Skill" userId="8d49c830ac36a521" providerId="LiveId" clId="{9258F05B-F1AE-C04F-8BFF-B5EA85EA2252}" dt="2021-02-20T17:14:40.213" v="135" actId="1076"/>
          <ac:spMkLst>
            <pc:docMk/>
            <pc:sldMk cId="2131648495" sldId="343"/>
            <ac:spMk id="23" creationId="{994FB94B-324A-F649-A07F-4B2B058D7C03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2131648495" sldId="343"/>
            <ac:spMk id="24" creationId="{16C0558C-54A0-644C-BB7A-9A77F41EB3D1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2131648495" sldId="343"/>
            <ac:spMk id="25" creationId="{FC240740-D974-884B-BF66-397B58BE30C3}"/>
          </ac:spMkLst>
        </pc:spChg>
        <pc:picChg chg="add del mod ord modCrop">
          <ac:chgData name="One Skill" userId="8d49c830ac36a521" providerId="LiveId" clId="{9258F05B-F1AE-C04F-8BFF-B5EA85EA2252}" dt="2021-02-20T17:04:52.648" v="24" actId="478"/>
          <ac:picMkLst>
            <pc:docMk/>
            <pc:sldMk cId="2131648495" sldId="343"/>
            <ac:picMk id="10" creationId="{FE978DC8-BCF5-0F4D-8773-48895E14EE74}"/>
          </ac:picMkLst>
        </pc:picChg>
        <pc:picChg chg="add mod">
          <ac:chgData name="One Skill" userId="8d49c830ac36a521" providerId="LiveId" clId="{9258F05B-F1AE-C04F-8BFF-B5EA85EA2252}" dt="2021-02-20T17:05:26.824" v="28" actId="1076"/>
          <ac:picMkLst>
            <pc:docMk/>
            <pc:sldMk cId="2131648495" sldId="343"/>
            <ac:picMk id="14" creationId="{8551FD3B-91CB-B54A-B011-68AABCAA96C2}"/>
          </ac:picMkLst>
        </pc:picChg>
        <pc:picChg chg="add mod">
          <ac:chgData name="One Skill" userId="8d49c830ac36a521" providerId="LiveId" clId="{9258F05B-F1AE-C04F-8BFF-B5EA85EA2252}" dt="2021-02-20T17:09:08.496" v="71" actId="1076"/>
          <ac:picMkLst>
            <pc:docMk/>
            <pc:sldMk cId="2131648495" sldId="343"/>
            <ac:picMk id="18" creationId="{01200A99-3DF5-6741-802E-2B876CEE83D9}"/>
          </ac:picMkLst>
        </pc:picChg>
      </pc:sldChg>
      <pc:sldChg chg="addSp delSp modSp add mod delAnim modAnim">
        <pc:chgData name="One Skill" userId="8d49c830ac36a521" providerId="LiveId" clId="{9258F05B-F1AE-C04F-8BFF-B5EA85EA2252}" dt="2021-02-21T07:04:22.333" v="530" actId="478"/>
        <pc:sldMkLst>
          <pc:docMk/>
          <pc:sldMk cId="1076060839" sldId="344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076060839" sldId="344"/>
            <ac:spMk id="2" creationId="{236ED65A-BD23-D145-84E1-CE2320EDCE4E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076060839" sldId="344"/>
            <ac:spMk id="3" creationId="{189B7027-3964-4A42-B8B1-598E6F117CCD}"/>
          </ac:spMkLst>
        </pc:spChg>
        <pc:spChg chg="add del mod">
          <ac:chgData name="One Skill" userId="8d49c830ac36a521" providerId="LiveId" clId="{9258F05B-F1AE-C04F-8BFF-B5EA85EA2252}" dt="2021-02-21T07:04:22.333" v="530" actId="478"/>
          <ac:spMkLst>
            <pc:docMk/>
            <pc:sldMk cId="1076060839" sldId="344"/>
            <ac:spMk id="9" creationId="{1239D745-3A48-7D44-856A-CAD76F6A2C07}"/>
          </ac:spMkLst>
        </pc:spChg>
        <pc:spChg chg="mod">
          <ac:chgData name="One Skill" userId="8d49c830ac36a521" providerId="LiveId" clId="{9258F05B-F1AE-C04F-8BFF-B5EA85EA2252}" dt="2021-02-20T18:38:57.949" v="317"/>
          <ac:spMkLst>
            <pc:docMk/>
            <pc:sldMk cId="1076060839" sldId="344"/>
            <ac:spMk id="23" creationId="{994FB94B-324A-F649-A07F-4B2B058D7C03}"/>
          </ac:spMkLst>
        </pc:spChg>
      </pc:sldChg>
      <pc:sldChg chg="addSp delSp modSp new mod delAnim modAnim chgLayout">
        <pc:chgData name="One Skill" userId="8d49c830ac36a521" providerId="LiveId" clId="{9258F05B-F1AE-C04F-8BFF-B5EA85EA2252}" dt="2021-02-21T07:10:30.453" v="553" actId="13244"/>
        <pc:sldMkLst>
          <pc:docMk/>
          <pc:sldMk cId="3611434771" sldId="345"/>
        </pc:sldMkLst>
        <pc:spChg chg="del">
          <ac:chgData name="One Skill" userId="8d49c830ac36a521" providerId="LiveId" clId="{9258F05B-F1AE-C04F-8BFF-B5EA85EA2252}" dt="2021-02-20T18:08:42.562" v="163" actId="700"/>
          <ac:spMkLst>
            <pc:docMk/>
            <pc:sldMk cId="3611434771" sldId="345"/>
            <ac:spMk id="2" creationId="{8CFC2DE1-EC62-7D4D-BD7B-2A5DE75577FB}"/>
          </ac:spMkLst>
        </pc:spChg>
        <pc:spChg chg="del mod ord">
          <ac:chgData name="One Skill" userId="8d49c830ac36a521" providerId="LiveId" clId="{9258F05B-F1AE-C04F-8BFF-B5EA85EA2252}" dt="2021-02-20T18:08:57.106" v="165"/>
          <ac:spMkLst>
            <pc:docMk/>
            <pc:sldMk cId="3611434771" sldId="345"/>
            <ac:spMk id="3" creationId="{E9A998D2-FCCA-9F45-9075-3312AE39A854}"/>
          </ac:spMkLst>
        </pc:spChg>
        <pc:spChg chg="del mod ord">
          <ac:chgData name="One Skill" userId="8d49c830ac36a521" providerId="LiveId" clId="{9258F05B-F1AE-C04F-8BFF-B5EA85EA2252}" dt="2021-02-20T18:08:57.106" v="165"/>
          <ac:spMkLst>
            <pc:docMk/>
            <pc:sldMk cId="3611434771" sldId="345"/>
            <ac:spMk id="4" creationId="{C7DBE9D4-6505-CA4D-B1C8-11BC1EC5ABF0}"/>
          </ac:spMkLst>
        </pc:spChg>
        <pc:spChg chg="add del mod ord">
          <ac:chgData name="One Skill" userId="8d49c830ac36a521" providerId="LiveId" clId="{9258F05B-F1AE-C04F-8BFF-B5EA85EA2252}" dt="2021-02-20T18:08:49.698" v="164" actId="931"/>
          <ac:spMkLst>
            <pc:docMk/>
            <pc:sldMk cId="3611434771" sldId="345"/>
            <ac:spMk id="5" creationId="{FBBB96C9-41E3-5B43-A172-1DFBA5A51A77}"/>
          </ac:spMkLst>
        </pc:spChg>
        <pc:spChg chg="add del mod">
          <ac:chgData name="One Skill" userId="8d49c830ac36a521" providerId="LiveId" clId="{9258F05B-F1AE-C04F-8BFF-B5EA85EA2252}" dt="2021-02-20T18:09:57.999" v="174"/>
          <ac:spMkLst>
            <pc:docMk/>
            <pc:sldMk cId="3611434771" sldId="345"/>
            <ac:spMk id="8" creationId="{9B172DAA-7062-6E4B-A908-27C094E82371}"/>
          </ac:spMkLst>
        </pc:spChg>
        <pc:spChg chg="add del mod">
          <ac:chgData name="One Skill" userId="8d49c830ac36a521" providerId="LiveId" clId="{9258F05B-F1AE-C04F-8BFF-B5EA85EA2252}" dt="2021-02-20T18:09:57.999" v="174"/>
          <ac:spMkLst>
            <pc:docMk/>
            <pc:sldMk cId="3611434771" sldId="345"/>
            <ac:spMk id="9" creationId="{ADBEB204-11B4-8D42-AEC7-9A18FA3982CD}"/>
          </ac:spMkLst>
        </pc:spChg>
        <pc:spChg chg="del mod">
          <ac:chgData name="One Skill" userId="8d49c830ac36a521" providerId="LiveId" clId="{9258F05B-F1AE-C04F-8BFF-B5EA85EA2252}" dt="2021-02-20T18:10:41.550" v="176" actId="478"/>
          <ac:spMkLst>
            <pc:docMk/>
            <pc:sldMk cId="3611434771" sldId="345"/>
            <ac:spMk id="10" creationId="{6CA60661-08DA-2F4D-8D44-94F0A24A2824}"/>
          </ac:spMkLst>
        </pc:spChg>
        <pc:spChg chg="add del mod">
          <ac:chgData name="One Skill" userId="8d49c830ac36a521" providerId="LiveId" clId="{9258F05B-F1AE-C04F-8BFF-B5EA85EA2252}" dt="2021-02-20T18:11:49.401" v="185"/>
          <ac:spMkLst>
            <pc:docMk/>
            <pc:sldMk cId="3611434771" sldId="345"/>
            <ac:spMk id="11" creationId="{A875F47A-24B9-8442-B942-3EB66D4E22B8}"/>
          </ac:spMkLst>
        </pc:spChg>
        <pc:spChg chg="add del mod">
          <ac:chgData name="One Skill" userId="8d49c830ac36a521" providerId="LiveId" clId="{9258F05B-F1AE-C04F-8BFF-B5EA85EA2252}" dt="2021-02-20T18:11:49.401" v="185"/>
          <ac:spMkLst>
            <pc:docMk/>
            <pc:sldMk cId="3611434771" sldId="345"/>
            <ac:spMk id="12" creationId="{0556392A-B9C7-744B-88EB-E51BC72572E5}"/>
          </ac:spMkLst>
        </pc:spChg>
        <pc:spChg chg="del mod">
          <ac:chgData name="One Skill" userId="8d49c830ac36a521" providerId="LiveId" clId="{9258F05B-F1AE-C04F-8BFF-B5EA85EA2252}" dt="2021-02-20T18:14:08.110" v="207" actId="478"/>
          <ac:spMkLst>
            <pc:docMk/>
            <pc:sldMk cId="3611434771" sldId="345"/>
            <ac:spMk id="13" creationId="{6E836A25-CB9D-444D-8AE7-9AAB61AF58C5}"/>
          </ac:spMkLst>
        </pc:spChg>
        <pc:spChg chg="add del mod">
          <ac:chgData name="One Skill" userId="8d49c830ac36a521" providerId="LiveId" clId="{9258F05B-F1AE-C04F-8BFF-B5EA85EA2252}" dt="2021-02-20T18:14:06.158" v="205" actId="478"/>
          <ac:spMkLst>
            <pc:docMk/>
            <pc:sldMk cId="3611434771" sldId="345"/>
            <ac:spMk id="14" creationId="{2CFE185B-CE9D-D34F-A629-872BD5D64F13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5" creationId="{488CF9F2-7EE1-BC48-8915-49037E5BCA0B}"/>
          </ac:spMkLst>
        </pc:spChg>
        <pc:spChg chg="add del mod">
          <ac:chgData name="One Skill" userId="8d49c830ac36a521" providerId="LiveId" clId="{9258F05B-F1AE-C04F-8BFF-B5EA85EA2252}" dt="2021-02-20T18:14:07.442" v="206" actId="478"/>
          <ac:spMkLst>
            <pc:docMk/>
            <pc:sldMk cId="3611434771" sldId="345"/>
            <ac:spMk id="15" creationId="{88A464FD-4F59-ED4A-910B-02A568E03906}"/>
          </ac:spMkLst>
        </pc:spChg>
        <pc:spChg chg="add del mod">
          <ac:chgData name="One Skill" userId="8d49c830ac36a521" providerId="LiveId" clId="{9258F05B-F1AE-C04F-8BFF-B5EA85EA2252}" dt="2021-02-20T18:14:10.565" v="210" actId="478"/>
          <ac:spMkLst>
            <pc:docMk/>
            <pc:sldMk cId="3611434771" sldId="345"/>
            <ac:spMk id="16" creationId="{37929914-FB0F-5B4E-A4B8-827BBFC0E799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6" creationId="{F68F12F0-6D7B-7845-BC0A-65C7C391D942}"/>
          </ac:spMkLst>
        </pc:spChg>
        <pc:spChg chg="add del mod">
          <ac:chgData name="One Skill" userId="8d49c830ac36a521" providerId="LiveId" clId="{9258F05B-F1AE-C04F-8BFF-B5EA85EA2252}" dt="2021-02-20T18:14:10.246" v="209" actId="478"/>
          <ac:spMkLst>
            <pc:docMk/>
            <pc:sldMk cId="3611434771" sldId="345"/>
            <ac:spMk id="17" creationId="{98809612-6255-BD48-81FE-5765835FAC6E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7" creationId="{EC02A39C-3FE6-2A46-8EAB-55D80240FA61}"/>
          </ac:spMkLst>
        </pc:spChg>
        <pc:spChg chg="add del mod">
          <ac:chgData name="One Skill" userId="8d49c830ac36a521" providerId="LiveId" clId="{9258F05B-F1AE-C04F-8BFF-B5EA85EA2252}" dt="2021-02-20T18:15:41.277" v="245"/>
          <ac:spMkLst>
            <pc:docMk/>
            <pc:sldMk cId="3611434771" sldId="345"/>
            <ac:spMk id="18" creationId="{B870BD80-2E8A-E040-B54C-6C453B92E565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8" creationId="{DB40A86E-E8DE-AB44-BB7C-59C87715E150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9" creationId="{5D6CD046-B493-9D4C-B0E8-9C5B57BA0549}"/>
          </ac:spMkLst>
        </pc:spChg>
        <pc:spChg chg="add del mod">
          <ac:chgData name="One Skill" userId="8d49c830ac36a521" providerId="LiveId" clId="{9258F05B-F1AE-C04F-8BFF-B5EA85EA2252}" dt="2021-02-20T18:15:41.277" v="245"/>
          <ac:spMkLst>
            <pc:docMk/>
            <pc:sldMk cId="3611434771" sldId="345"/>
            <ac:spMk id="19" creationId="{89A53793-5492-8247-AC06-AFB6B47B9176}"/>
          </ac:spMkLst>
        </pc:spChg>
        <pc:spChg chg="mod">
          <ac:chgData name="One Skill" userId="8d49c830ac36a521" providerId="LiveId" clId="{9258F05B-F1AE-C04F-8BFF-B5EA85EA2252}" dt="2021-02-20T19:14:01.364" v="492" actId="108"/>
          <ac:spMkLst>
            <pc:docMk/>
            <pc:sldMk cId="3611434771" sldId="345"/>
            <ac:spMk id="20" creationId="{D4E0651C-CBB3-6840-AE62-F5C4B8C9BBE5}"/>
          </ac:spMkLst>
        </pc:spChg>
        <pc:spChg chg="add mod">
          <ac:chgData name="One Skill" userId="8d49c830ac36a521" providerId="LiveId" clId="{9258F05B-F1AE-C04F-8BFF-B5EA85EA2252}" dt="2021-02-20T19:14:01.364" v="492" actId="108"/>
          <ac:spMkLst>
            <pc:docMk/>
            <pc:sldMk cId="3611434771" sldId="345"/>
            <ac:spMk id="21" creationId="{37774116-6810-D94A-9A67-067BEF5BE7E6}"/>
          </ac:spMkLst>
        </pc:spChg>
        <pc:spChg chg="add mod">
          <ac:chgData name="One Skill" userId="8d49c830ac36a521" providerId="LiveId" clId="{9258F05B-F1AE-C04F-8BFF-B5EA85EA2252}" dt="2021-02-20T18:41:58.172" v="372" actId="1076"/>
          <ac:spMkLst>
            <pc:docMk/>
            <pc:sldMk cId="3611434771" sldId="345"/>
            <ac:spMk id="23" creationId="{088343A2-DB9F-7C4C-BBD1-945924D308C2}"/>
          </ac:spMkLst>
        </pc:spChg>
        <pc:spChg chg="add mod">
          <ac:chgData name="One Skill" userId="8d49c830ac36a521" providerId="LiveId" clId="{9258F05B-F1AE-C04F-8BFF-B5EA85EA2252}" dt="2021-02-20T18:41:58.172" v="372" actId="1076"/>
          <ac:spMkLst>
            <pc:docMk/>
            <pc:sldMk cId="3611434771" sldId="345"/>
            <ac:spMk id="24" creationId="{B036A072-5046-ED49-A504-79618D0F225B}"/>
          </ac:spMkLst>
        </pc:spChg>
        <pc:spChg chg="add mod">
          <ac:chgData name="One Skill" userId="8d49c830ac36a521" providerId="LiveId" clId="{9258F05B-F1AE-C04F-8BFF-B5EA85EA2252}" dt="2021-02-20T18:41:58.172" v="372" actId="1076"/>
          <ac:spMkLst>
            <pc:docMk/>
            <pc:sldMk cId="3611434771" sldId="345"/>
            <ac:spMk id="25" creationId="{AE420303-087A-CE49-A200-48AC91594526}"/>
          </ac:spMkLst>
        </pc:spChg>
        <pc:spChg chg="add mod ord">
          <ac:chgData name="One Skill" userId="8d49c830ac36a521" providerId="LiveId" clId="{9258F05B-F1AE-C04F-8BFF-B5EA85EA2252}" dt="2021-02-21T07:10:30.453" v="553" actId="13244"/>
          <ac:spMkLst>
            <pc:docMk/>
            <pc:sldMk cId="3611434771" sldId="345"/>
            <ac:spMk id="26" creationId="{5FCA79E0-8250-AB4F-8C81-CAD6573DFBEA}"/>
          </ac:spMkLst>
        </pc:spChg>
        <pc:spChg chg="add mod ord">
          <ac:chgData name="One Skill" userId="8d49c830ac36a521" providerId="LiveId" clId="{9258F05B-F1AE-C04F-8BFF-B5EA85EA2252}" dt="2021-02-21T07:10:30.453" v="553" actId="13244"/>
          <ac:spMkLst>
            <pc:docMk/>
            <pc:sldMk cId="3611434771" sldId="345"/>
            <ac:spMk id="27" creationId="{15F9D486-341B-E740-B914-733517E1A1CA}"/>
          </ac:spMkLst>
        </pc:spChg>
        <pc:spChg chg="add del mod">
          <ac:chgData name="One Skill" userId="8d49c830ac36a521" providerId="LiveId" clId="{9258F05B-F1AE-C04F-8BFF-B5EA85EA2252}" dt="2021-02-21T07:09:46.816" v="551" actId="478"/>
          <ac:spMkLst>
            <pc:docMk/>
            <pc:sldMk cId="3611434771" sldId="345"/>
            <ac:spMk id="28" creationId="{391C1522-C95B-904D-8F91-4D8A82BD70B4}"/>
          </ac:spMkLst>
        </pc:spChg>
        <pc:spChg chg="add mod">
          <ac:chgData name="One Skill" userId="8d49c830ac36a521" providerId="LiveId" clId="{9258F05B-F1AE-C04F-8BFF-B5EA85EA2252}" dt="2021-02-20T19:13:41.532" v="488" actId="207"/>
          <ac:spMkLst>
            <pc:docMk/>
            <pc:sldMk cId="3611434771" sldId="345"/>
            <ac:spMk id="29" creationId="{B7E31457-A780-174D-BD3D-972731FC8A4C}"/>
          </ac:spMkLst>
        </pc:spChg>
        <pc:spChg chg="add mod">
          <ac:chgData name="One Skill" userId="8d49c830ac36a521" providerId="LiveId" clId="{9258F05B-F1AE-C04F-8BFF-B5EA85EA2252}" dt="2021-02-20T19:14:46.078" v="504" actId="1076"/>
          <ac:spMkLst>
            <pc:docMk/>
            <pc:sldMk cId="3611434771" sldId="345"/>
            <ac:spMk id="30" creationId="{4745FE64-AFC4-B343-9358-6A1762D419AE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1" creationId="{E2A2E09F-5D17-4A46-BAD6-5C1761F5B52D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2" creationId="{C8AC6879-6FB2-C544-86A3-157B52AE5EBA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3" creationId="{0D7940C5-E4F0-2D45-B73E-0417169A82B7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4" creationId="{BE7E696F-C2C6-AA45-9F74-AECFD37ACF6C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5" creationId="{736354EC-3C5C-BD44-BB24-28C928B319E3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6" creationId="{59759A68-77EF-664E-8F56-D0417FF69E20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7" creationId="{A6B84D9F-7DEA-5147-9E7A-CDC8ABFE7AF6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8" creationId="{7E966A21-EA7B-E141-AA22-2166A5E05CA4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9" creationId="{41A96675-833C-B440-BF86-48D2C4B0BF33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0" creationId="{11CE7F9E-27C1-0A40-8B61-D24C180CAD7E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1" creationId="{3E321940-3960-2C45-B1A0-66F0E2514399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2" creationId="{DA93344B-3A85-7841-A5A0-F4CC6EDE0838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3" creationId="{445F2038-4A4B-2A4C-8FA3-A2671BDC4812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4" creationId="{A9AB9D1D-7218-7F45-98EF-E047166F37BF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5" creationId="{A8D9228A-CCC6-5D44-857F-857C03F0AC5A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7" creationId="{21BFBB49-B9A7-3246-A58E-4D0CA92E0CE0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8" creationId="{EC90E384-B154-2741-A326-7810789C506F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9" creationId="{9A439105-EDEA-C442-8792-D67814D87EC8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50" creationId="{567E5915-092A-994C-87B4-DEF1A4C9782A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51" creationId="{492972AD-19E8-0344-8970-94DE7A5C02C3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52" creationId="{2796C143-727C-D540-B040-7F5F5FBEBEB4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4" creationId="{D02EB0D3-9FF5-FA45-8E40-449B06B8EEDC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5" creationId="{FE03BB53-CF87-BC41-BF53-2A64C103EB23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6" creationId="{ECF3F952-E268-5E42-B558-33B1CFB75C39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7" creationId="{44A46E9C-A85C-B045-BDF7-F527F7F553E4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8" creationId="{869C0EAC-7DBC-E145-8A83-6677C0BDCF30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9" creationId="{D19700BB-7B46-2848-8334-53EFDD3C9FDC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0" creationId="{B7C0B411-F75C-E248-8AB8-711843CB590E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1" creationId="{A7349F81-A5B8-2C46-86ED-B2E3A6A6EA1D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2" creationId="{C77B4090-46CF-4245-9619-D4265952497F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3" creationId="{FF8276D2-980B-AD42-BC14-69D2A05EBCB8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4" creationId="{2EAC2FB1-B701-E94E-9579-7B200D6E55B3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5" creationId="{A29E667C-808D-A045-BE79-ABC31B1B1C93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6" creationId="{F68B2040-7A21-5D45-B7A3-C3736B346C64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7" creationId="{A2F7B1C2-8A79-F944-87B4-C2D1A0A3F898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8" creationId="{22CDA25C-5578-A049-A3AA-55BA8B98DDEC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9" creationId="{C5FB1F37-A2F8-5F45-9A47-872B1A4EBBF0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0" creationId="{58C6C82C-DC85-754D-82E8-F84AFB9C7214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1" creationId="{CC6A5FFE-D481-584D-B45D-EF778D52FEBB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2" creationId="{EA41E941-5F72-2047-B27D-EFCCD277658D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3" creationId="{E161AEBA-01A7-FC47-8DF8-90215D5E7E2E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5" creationId="{01149BC3-E678-634F-B019-B537A5781E16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6" creationId="{F1EA0D90-5CB9-4846-97F9-F4E31E820EE3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7" creationId="{D96FA77F-974A-B847-9ECA-DD99042838A0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8" creationId="{B6DCB051-8544-E24A-9CB6-73F9AA23A052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9" creationId="{28E31B7D-4AD8-9F43-A5E3-125C65061AC1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80" creationId="{42D7EB02-A581-4E42-8855-0F6AC1D00232}"/>
          </ac:spMkLst>
        </pc:spChg>
        <pc:grpChg chg="add del mod">
          <ac:chgData name="One Skill" userId="8d49c830ac36a521" providerId="LiveId" clId="{9258F05B-F1AE-C04F-8BFF-B5EA85EA2252}" dt="2021-02-21T07:08:48.734" v="540" actId="21"/>
          <ac:grpSpMkLst>
            <pc:docMk/>
            <pc:sldMk cId="3611434771" sldId="345"/>
            <ac:grpSpMk id="14" creationId="{2EE7A737-F559-6842-AEDE-DB6223B0AF28}"/>
          </ac:grpSpMkLst>
        </pc:grpChg>
        <pc:grpChg chg="add mod">
          <ac:chgData name="One Skill" userId="8d49c830ac36a521" providerId="LiveId" clId="{9258F05B-F1AE-C04F-8BFF-B5EA85EA2252}" dt="2021-02-20T18:39:55.581" v="356" actId="1076"/>
          <ac:grpSpMkLst>
            <pc:docMk/>
            <pc:sldMk cId="3611434771" sldId="345"/>
            <ac:grpSpMk id="22" creationId="{88EB9095-D49F-3C41-AACC-F43BAF9A7154}"/>
          </ac:grpSpMkLst>
        </pc:grpChg>
        <pc:grpChg chg="mod">
          <ac:chgData name="One Skill" userId="8d49c830ac36a521" providerId="LiveId" clId="{9258F05B-F1AE-C04F-8BFF-B5EA85EA2252}" dt="2021-02-21T07:08:39.444" v="537"/>
          <ac:grpSpMkLst>
            <pc:docMk/>
            <pc:sldMk cId="3611434771" sldId="345"/>
            <ac:grpSpMk id="46" creationId="{858F41AE-9DA0-9F4B-9811-3F61544DC82D}"/>
          </ac:grpSpMkLst>
        </pc:grpChg>
        <pc:grpChg chg="add mod">
          <ac:chgData name="One Skill" userId="8d49c830ac36a521" providerId="LiveId" clId="{9258F05B-F1AE-C04F-8BFF-B5EA85EA2252}" dt="2021-02-21T07:09:58.599" v="552"/>
          <ac:grpSpMkLst>
            <pc:docMk/>
            <pc:sldMk cId="3611434771" sldId="345"/>
            <ac:grpSpMk id="53" creationId="{820689F5-FAA9-0E42-93EA-F69DDF139D11}"/>
          </ac:grpSpMkLst>
        </pc:grpChg>
        <pc:grpChg chg="mod">
          <ac:chgData name="One Skill" userId="8d49c830ac36a521" providerId="LiveId" clId="{9258F05B-F1AE-C04F-8BFF-B5EA85EA2252}" dt="2021-02-21T07:09:58.599" v="552"/>
          <ac:grpSpMkLst>
            <pc:docMk/>
            <pc:sldMk cId="3611434771" sldId="345"/>
            <ac:grpSpMk id="74" creationId="{DBE25BBC-1F46-604C-8951-E55FF42C182D}"/>
          </ac:grpSpMkLst>
        </pc:grpChg>
        <pc:picChg chg="add mod ord modCrop">
          <ac:chgData name="One Skill" userId="8d49c830ac36a521" providerId="LiveId" clId="{9258F05B-F1AE-C04F-8BFF-B5EA85EA2252}" dt="2021-02-21T07:09:44.135" v="550" actId="700"/>
          <ac:picMkLst>
            <pc:docMk/>
            <pc:sldMk cId="3611434771" sldId="345"/>
            <ac:picMk id="7" creationId="{B66E5269-5BDC-324B-9A1E-E9DF649954CF}"/>
          </ac:picMkLst>
        </pc:picChg>
      </pc:sldChg>
      <pc:sldChg chg="addSp delSp modSp add mod modClrScheme addAnim delAnim modAnim chgLayout">
        <pc:chgData name="One Skill" userId="8d49c830ac36a521" providerId="LiveId" clId="{9258F05B-F1AE-C04F-8BFF-B5EA85EA2252}" dt="2021-02-20T19:13:17.718" v="457"/>
        <pc:sldMkLst>
          <pc:docMk/>
          <pc:sldMk cId="2052448245" sldId="346"/>
        </pc:sldMkLst>
        <pc:spChg chg="mod ord">
          <ac:chgData name="One Skill" userId="8d49c830ac36a521" providerId="LiveId" clId="{9258F05B-F1AE-C04F-8BFF-B5EA85EA2252}" dt="2021-02-20T18:42:50.505" v="378" actId="700"/>
          <ac:spMkLst>
            <pc:docMk/>
            <pc:sldMk cId="2052448245" sldId="346"/>
            <ac:spMk id="2" creationId="{236ED65A-BD23-D145-84E1-CE2320EDCE4E}"/>
          </ac:spMkLst>
        </pc:spChg>
        <pc:spChg chg="mod ord">
          <ac:chgData name="One Skill" userId="8d49c830ac36a521" providerId="LiveId" clId="{9258F05B-F1AE-C04F-8BFF-B5EA85EA2252}" dt="2021-02-20T18:42:50.505" v="378" actId="700"/>
          <ac:spMkLst>
            <pc:docMk/>
            <pc:sldMk cId="2052448245" sldId="346"/>
            <ac:spMk id="3" creationId="{189B7027-3964-4A42-B8B1-598E6F117CCD}"/>
          </ac:spMkLst>
        </pc:spChg>
        <pc:spChg chg="add del mod">
          <ac:chgData name="One Skill" userId="8d49c830ac36a521" providerId="LiveId" clId="{9258F05B-F1AE-C04F-8BFF-B5EA85EA2252}" dt="2021-02-20T18:42:50.505" v="378" actId="700"/>
          <ac:spMkLst>
            <pc:docMk/>
            <pc:sldMk cId="2052448245" sldId="346"/>
            <ac:spMk id="5" creationId="{F87E6868-2B27-BD41-93FC-3DF112EBB62E}"/>
          </ac:spMkLst>
        </pc:spChg>
        <pc:spChg chg="add mod">
          <ac:chgData name="One Skill" userId="8d49c830ac36a521" providerId="LiveId" clId="{9258F05B-F1AE-C04F-8BFF-B5EA85EA2252}" dt="2021-02-20T19:12:44.883" v="455" actId="108"/>
          <ac:spMkLst>
            <pc:docMk/>
            <pc:sldMk cId="2052448245" sldId="346"/>
            <ac:spMk id="6" creationId="{C39A194D-C4E5-4640-B677-602B722526A2}"/>
          </ac:spMkLst>
        </pc:spChg>
        <pc:spChg chg="add del mod">
          <ac:chgData name="One Skill" userId="8d49c830ac36a521" providerId="LiveId" clId="{9258F05B-F1AE-C04F-8BFF-B5EA85EA2252}" dt="2021-02-20T19:09:13.672" v="428" actId="478"/>
          <ac:spMkLst>
            <pc:docMk/>
            <pc:sldMk cId="2052448245" sldId="346"/>
            <ac:spMk id="7" creationId="{3704D238-7D7A-6C49-ACC5-8BC344320E1E}"/>
          </ac:spMkLst>
        </pc:spChg>
        <pc:spChg chg="add mod">
          <ac:chgData name="One Skill" userId="8d49c830ac36a521" providerId="LiveId" clId="{9258F05B-F1AE-C04F-8BFF-B5EA85EA2252}" dt="2021-02-20T19:13:17.718" v="457"/>
          <ac:spMkLst>
            <pc:docMk/>
            <pc:sldMk cId="2052448245" sldId="346"/>
            <ac:spMk id="8" creationId="{229D7A53-2F4D-D341-962D-DC3A93CB0F57}"/>
          </ac:spMkLst>
        </pc:spChg>
        <pc:spChg chg="add del mod">
          <ac:chgData name="One Skill" userId="8d49c830ac36a521" providerId="LiveId" clId="{9258F05B-F1AE-C04F-8BFF-B5EA85EA2252}" dt="2021-02-20T19:09:13.672" v="428" actId="478"/>
          <ac:spMkLst>
            <pc:docMk/>
            <pc:sldMk cId="2052448245" sldId="346"/>
            <ac:spMk id="13" creationId="{0D253CDF-85EB-AC45-A42C-707E0B738548}"/>
          </ac:spMkLst>
        </pc:spChg>
        <pc:spChg chg="del">
          <ac:chgData name="One Skill" userId="8d49c830ac36a521" providerId="LiveId" clId="{9258F05B-F1AE-C04F-8BFF-B5EA85EA2252}" dt="2021-02-20T18:42:42.617" v="375" actId="478"/>
          <ac:spMkLst>
            <pc:docMk/>
            <pc:sldMk cId="2052448245" sldId="346"/>
            <ac:spMk id="21" creationId="{813A1D2B-0A95-C944-AB65-78D16D72960D}"/>
          </ac:spMkLst>
        </pc:spChg>
        <pc:spChg chg="del">
          <ac:chgData name="One Skill" userId="8d49c830ac36a521" providerId="LiveId" clId="{9258F05B-F1AE-C04F-8BFF-B5EA85EA2252}" dt="2021-02-20T18:42:41.007" v="374" actId="478"/>
          <ac:spMkLst>
            <pc:docMk/>
            <pc:sldMk cId="2052448245" sldId="346"/>
            <ac:spMk id="23" creationId="{994FB94B-324A-F649-A07F-4B2B058D7C03}"/>
          </ac:spMkLst>
        </pc:spChg>
        <pc:picChg chg="del">
          <ac:chgData name="One Skill" userId="8d49c830ac36a521" providerId="LiveId" clId="{9258F05B-F1AE-C04F-8BFF-B5EA85EA2252}" dt="2021-02-20T18:42:43.240" v="376" actId="478"/>
          <ac:picMkLst>
            <pc:docMk/>
            <pc:sldMk cId="2052448245" sldId="346"/>
            <ac:picMk id="14" creationId="{8551FD3B-91CB-B54A-B011-68AABCAA96C2}"/>
          </ac:picMkLst>
        </pc:picChg>
        <pc:picChg chg="del">
          <ac:chgData name="One Skill" userId="8d49c830ac36a521" providerId="LiveId" clId="{9258F05B-F1AE-C04F-8BFF-B5EA85EA2252}" dt="2021-02-20T18:42:43.539" v="377" actId="478"/>
          <ac:picMkLst>
            <pc:docMk/>
            <pc:sldMk cId="2052448245" sldId="346"/>
            <ac:picMk id="18" creationId="{01200A99-3DF5-6741-802E-2B876CEE83D9}"/>
          </ac:picMkLst>
        </pc:picChg>
      </pc:sldChg>
      <pc:sldChg chg="addSp modSp add del mod modAnim">
        <pc:chgData name="One Skill" userId="8d49c830ac36a521" providerId="LiveId" clId="{9258F05B-F1AE-C04F-8BFF-B5EA85EA2252}" dt="2021-02-20T18:38:46.054" v="315" actId="2696"/>
        <pc:sldMkLst>
          <pc:docMk/>
          <pc:sldMk cId="2798114322" sldId="346"/>
        </pc:sldMkLst>
        <pc:spChg chg="mod">
          <ac:chgData name="One Skill" userId="8d49c830ac36a521" providerId="LiveId" clId="{9258F05B-F1AE-C04F-8BFF-B5EA85EA2252}" dt="2021-02-20T18:36:58.137" v="288"/>
          <ac:spMkLst>
            <pc:docMk/>
            <pc:sldMk cId="2798114322" sldId="346"/>
            <ac:spMk id="13" creationId="{DA746D11-DD09-3D42-8FAA-E588E67F37EA}"/>
          </ac:spMkLst>
        </pc:spChg>
        <pc:spChg chg="mod">
          <ac:chgData name="One Skill" userId="8d49c830ac36a521" providerId="LiveId" clId="{9258F05B-F1AE-C04F-8BFF-B5EA85EA2252}" dt="2021-02-20T18:36:58.137" v="288"/>
          <ac:spMkLst>
            <pc:docMk/>
            <pc:sldMk cId="2798114322" sldId="346"/>
            <ac:spMk id="14" creationId="{0C673742-12F9-7142-AD11-54C2924564C8}"/>
          </ac:spMkLst>
        </pc:spChg>
        <pc:grpChg chg="add mod ord">
          <ac:chgData name="One Skill" userId="8d49c830ac36a521" providerId="LiveId" clId="{9258F05B-F1AE-C04F-8BFF-B5EA85EA2252}" dt="2021-02-20T18:38:25.963" v="314" actId="688"/>
          <ac:grpSpMkLst>
            <pc:docMk/>
            <pc:sldMk cId="2798114322" sldId="346"/>
            <ac:grpSpMk id="12" creationId="{3B0B9C5C-9B7C-E74B-B063-F6D6D3DD528A}"/>
          </ac:grpSpMkLst>
        </pc:grpChg>
        <pc:grpChg chg="mod">
          <ac:chgData name="One Skill" userId="8d49c830ac36a521" providerId="LiveId" clId="{9258F05B-F1AE-C04F-8BFF-B5EA85EA2252}" dt="2021-02-20T18:37:42.989" v="303" actId="552"/>
          <ac:grpSpMkLst>
            <pc:docMk/>
            <pc:sldMk cId="2798114322" sldId="346"/>
            <ac:grpSpMk id="22" creationId="{88EB9095-D49F-3C41-AACC-F43BAF9A7154}"/>
          </ac:grpSpMkLst>
        </pc:grpChg>
      </pc:sldChg>
      <pc:sldChg chg="addSp delSp modSp add mod delAnim modAnim">
        <pc:chgData name="One Skill" userId="8d49c830ac36a521" providerId="LiveId" clId="{9258F05B-F1AE-C04F-8BFF-B5EA85EA2252}" dt="2021-02-20T19:04:23.578" v="420"/>
        <pc:sldMkLst>
          <pc:docMk/>
          <pc:sldMk cId="2889904929" sldId="347"/>
        </pc:sldMkLst>
        <pc:spChg chg="add del mod">
          <ac:chgData name="One Skill" userId="8d49c830ac36a521" providerId="LiveId" clId="{9258F05B-F1AE-C04F-8BFF-B5EA85EA2252}" dt="2021-02-20T19:02:45.654" v="401" actId="478"/>
          <ac:spMkLst>
            <pc:docMk/>
            <pc:sldMk cId="2889904929" sldId="347"/>
            <ac:spMk id="4" creationId="{FBC2C0F2-26D6-EF46-9776-2ECE79AF4EF6}"/>
          </ac:spMkLst>
        </pc:spChg>
        <pc:spChg chg="add mod">
          <ac:chgData name="One Skill" userId="8d49c830ac36a521" providerId="LiveId" clId="{9258F05B-F1AE-C04F-8BFF-B5EA85EA2252}" dt="2021-02-20T19:04:06.527" v="419" actId="206"/>
          <ac:spMkLst>
            <pc:docMk/>
            <pc:sldMk cId="2889904929" sldId="347"/>
            <ac:spMk id="5" creationId="{C83CED15-FC20-114B-B92A-019C4CDC98E5}"/>
          </ac:spMkLst>
        </pc:spChg>
        <pc:spChg chg="del">
          <ac:chgData name="One Skill" userId="8d49c830ac36a521" providerId="LiveId" clId="{9258F05B-F1AE-C04F-8BFF-B5EA85EA2252}" dt="2021-02-20T19:02:16.514" v="396" actId="478"/>
          <ac:spMkLst>
            <pc:docMk/>
            <pc:sldMk cId="2889904929" sldId="347"/>
            <ac:spMk id="6" creationId="{C39A194D-C4E5-4640-B677-602B722526A2}"/>
          </ac:spMkLst>
        </pc:spChg>
      </pc:sldChg>
      <pc:sldChg chg="delSp add mod delAnim modAnim">
        <pc:chgData name="One Skill" userId="8d49c830ac36a521" providerId="LiveId" clId="{9258F05B-F1AE-C04F-8BFF-B5EA85EA2252}" dt="2021-02-21T07:06:20.064" v="536"/>
        <pc:sldMkLst>
          <pc:docMk/>
          <pc:sldMk cId="1541188478" sldId="348"/>
        </pc:sldMkLst>
        <pc:spChg chg="del">
          <ac:chgData name="One Skill" userId="8d49c830ac36a521" providerId="LiveId" clId="{9258F05B-F1AE-C04F-8BFF-B5EA85EA2252}" dt="2021-02-21T07:04:24.992" v="531" actId="478"/>
          <ac:spMkLst>
            <pc:docMk/>
            <pc:sldMk cId="1541188478" sldId="348"/>
            <ac:spMk id="9" creationId="{1239D745-3A48-7D44-856A-CAD76F6A2C07}"/>
          </ac:spMkLst>
        </pc:spChg>
      </pc:sldChg>
      <pc:sldChg chg="modSp mod">
        <pc:chgData name="One Skill" userId="8d49c830ac36a521" providerId="LiveId" clId="{9258F05B-F1AE-C04F-8BFF-B5EA85EA2252}" dt="2021-02-21T11:28:53.706" v="562" actId="1076"/>
        <pc:sldMkLst>
          <pc:docMk/>
          <pc:sldMk cId="2749564342" sldId="349"/>
        </pc:sldMkLst>
        <pc:spChg chg="mod">
          <ac:chgData name="One Skill" userId="8d49c830ac36a521" providerId="LiveId" clId="{9258F05B-F1AE-C04F-8BFF-B5EA85EA2252}" dt="2021-02-21T11:28:53.706" v="562" actId="1076"/>
          <ac:spMkLst>
            <pc:docMk/>
            <pc:sldMk cId="2749564342" sldId="349"/>
            <ac:spMk id="14" creationId="{6E21A7D4-DD07-4A4D-9744-6FABF16071AD}"/>
          </ac:spMkLst>
        </pc:spChg>
        <pc:spChg chg="mod">
          <ac:chgData name="One Skill" userId="8d49c830ac36a521" providerId="LiveId" clId="{9258F05B-F1AE-C04F-8BFF-B5EA85EA2252}" dt="2021-02-21T11:28:53.706" v="562" actId="1076"/>
          <ac:spMkLst>
            <pc:docMk/>
            <pc:sldMk cId="2749564342" sldId="349"/>
            <ac:spMk id="15" creationId="{930F4D67-E086-4686-918A-3DC9636F7AC3}"/>
          </ac:spMkLst>
        </pc:spChg>
        <pc:spChg chg="mod">
          <ac:chgData name="One Skill" userId="8d49c830ac36a521" providerId="LiveId" clId="{9258F05B-F1AE-C04F-8BFF-B5EA85EA2252}" dt="2021-02-21T11:28:53.706" v="562" actId="1076"/>
          <ac:spMkLst>
            <pc:docMk/>
            <pc:sldMk cId="2749564342" sldId="349"/>
            <ac:spMk id="16" creationId="{163F8FDB-9722-4430-B814-20A7F70FB829}"/>
          </ac:spMkLst>
        </pc:spChg>
        <pc:grpChg chg="mod">
          <ac:chgData name="One Skill" userId="8d49c830ac36a521" providerId="LiveId" clId="{9258F05B-F1AE-C04F-8BFF-B5EA85EA2252}" dt="2021-02-21T11:28:53.168" v="561" actId="14100"/>
          <ac:grpSpMkLst>
            <pc:docMk/>
            <pc:sldMk cId="2749564342" sldId="349"/>
            <ac:grpSpMk id="49" creationId="{D8E7F3D7-79A2-4073-A415-6D92B7DF7F24}"/>
          </ac:grpSpMkLst>
        </pc:grpChg>
      </pc:sldChg>
      <pc:sldMasterChg chg="addSp delSp modSp mod addSldLayout modSldLayout sldLayoutOrd">
        <pc:chgData name="One Skill" userId="8d49c830ac36a521" providerId="LiveId" clId="{9258F05B-F1AE-C04F-8BFF-B5EA85EA2252}" dt="2021-02-21T07:09:06.799" v="547" actId="1035"/>
        <pc:sldMasterMkLst>
          <pc:docMk/>
          <pc:sldMasterMk cId="1627834671" sldId="2147483660"/>
        </pc:sldMasterMkLst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9" creationId="{2D7562A2-4C63-484D-B4A5-37EC0ADB40A0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0" creationId="{97E82593-AD36-FF41-A9AA-451E020EF382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1" creationId="{653ADDC6-0A5C-4440-AC19-B69009A34462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2" creationId="{30B44101-3781-E640-B531-204437A3E671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3" creationId="{F0840238-9CAB-5F4B-B149-DA4225A4FF48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4" creationId="{0EAD96DA-F1DF-7846-A8DE-136E6511566D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5" creationId="{07262240-0E71-2F4E-B260-494C716100D5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6" creationId="{94E63DFE-4C93-FF4C-9FB8-EE362B300A61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7" creationId="{79279022-E0A6-B64F-AF69-1B7C7878676B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8" creationId="{19930235-3AAF-844A-8626-10DB037F0B2E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9" creationId="{F25F4877-6978-F546-9430-C8D1F9B31B4F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0" creationId="{68566E98-7D08-6A42-A91C-AE471B7C2497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1" creationId="{EBA4F11B-00FD-724D-9ABD-43DD602C3BBA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2" creationId="{E70CD4DE-8630-5D4E-B518-93CF74C24CA2}"/>
          </ac:spMkLst>
        </pc:spChg>
        <pc:spChg chg="del">
          <ac:chgData name="One Skill" userId="8d49c830ac36a521" providerId="LiveId" clId="{9258F05B-F1AE-C04F-8BFF-B5EA85EA2252}" dt="2021-02-21T07:08:59.127" v="541" actId="478"/>
          <ac:spMkLst>
            <pc:docMk/>
            <pc:sldMasterMk cId="1627834671" sldId="2147483660"/>
            <ac:spMk id="23" creationId="{BD61F19A-66AC-4CB2-A11C-579263641B82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4" creationId="{15FA9594-0BC0-7E45-ACBB-DF9B59B507C5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5" creationId="{C3418B66-877E-3C43-BC1C-421B009026CF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6" creationId="{57450F7A-C66C-8145-8693-7F143AC2D1FB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7" creationId="{63F671DD-D8CC-694F-87F2-04D45C8E5212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8" creationId="{F440AD35-6FA8-194B-905A-B5F2433D2D2E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9" creationId="{30E182BF-10F8-2F4A-94CC-32FA85714DBC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1" creationId="{73A7A489-D907-9545-AA95-DA6DB189D861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2" creationId="{B539440B-CB58-E342-B35F-49FCEAE9CFBA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3" creationId="{D76C14E1-74F5-8344-8D6D-23289CBA4827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4" creationId="{6AEA0351-444B-D74D-940F-3B61D5D61706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5" creationId="{9FA73E92-DC71-0347-8BAD-0542AE7AE190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6" creationId="{6684FD4D-3EA4-DC4C-9253-1D336630A104}"/>
          </ac:spMkLst>
        </pc:spChg>
        <pc:grpChg chg="add mod">
          <ac:chgData name="One Skill" userId="8d49c830ac36a521" providerId="LiveId" clId="{9258F05B-F1AE-C04F-8BFF-B5EA85EA2252}" dt="2021-02-21T07:09:06.799" v="547" actId="1035"/>
          <ac:grpSpMkLst>
            <pc:docMk/>
            <pc:sldMasterMk cId="1627834671" sldId="2147483660"/>
            <ac:grpSpMk id="8" creationId="{50A2A6A4-0392-DB4D-8422-76A500832C87}"/>
          </ac:grpSpMkLst>
        </pc:grpChg>
        <pc:grpChg chg="mod">
          <ac:chgData name="One Skill" userId="8d49c830ac36a521" providerId="LiveId" clId="{9258F05B-F1AE-C04F-8BFF-B5EA85EA2252}" dt="2021-02-21T07:08:59.761" v="542"/>
          <ac:grpSpMkLst>
            <pc:docMk/>
            <pc:sldMasterMk cId="1627834671" sldId="2147483660"/>
            <ac:grpSpMk id="30" creationId="{D5AF8308-39E2-234D-B3FE-9D5138B46B24}"/>
          </ac:grpSpMkLst>
        </pc:grpChg>
        <pc:sldLayoutChg chg="ord">
          <pc:chgData name="One Skill" userId="8d49c830ac36a521" providerId="LiveId" clId="{9258F05B-F1AE-C04F-8BFF-B5EA85EA2252}" dt="2021-02-20T17:03:07.818" v="12" actId="20578"/>
          <pc:sldLayoutMkLst>
            <pc:docMk/>
            <pc:sldMasterMk cId="1627834671" sldId="2147483660"/>
            <pc:sldLayoutMk cId="2545512432" sldId="2147483677"/>
          </pc:sldLayoutMkLst>
        </pc:sldLayoutChg>
        <pc:sldLayoutChg chg="delSp modSp add mod">
          <pc:chgData name="One Skill" userId="8d49c830ac36a521" providerId="LiveId" clId="{9258F05B-F1AE-C04F-8BFF-B5EA85EA2252}" dt="2021-02-20T17:03:46.321" v="16" actId="478"/>
          <pc:sldLayoutMkLst>
            <pc:docMk/>
            <pc:sldMasterMk cId="1627834671" sldId="2147483660"/>
            <pc:sldLayoutMk cId="2689340100" sldId="2147483680"/>
          </pc:sldLayoutMkLst>
          <pc:spChg chg="del">
            <ac:chgData name="One Skill" userId="8d49c830ac36a521" providerId="LiveId" clId="{9258F05B-F1AE-C04F-8BFF-B5EA85EA2252}" dt="2021-02-20T17:03:41.161" v="15"/>
            <ac:spMkLst>
              <pc:docMk/>
              <pc:sldMasterMk cId="1627834671" sldId="2147483660"/>
              <pc:sldLayoutMk cId="2689340100" sldId="2147483680"/>
              <ac:spMk id="5" creationId="{D97475AD-4A47-44B1-8336-7966FD90348C}"/>
            </ac:spMkLst>
          </pc:spChg>
          <pc:spChg chg="del">
            <ac:chgData name="One Skill" userId="8d49c830ac36a521" providerId="LiveId" clId="{9258F05B-F1AE-C04F-8BFF-B5EA85EA2252}" dt="2021-02-20T17:03:46.321" v="16" actId="478"/>
            <ac:spMkLst>
              <pc:docMk/>
              <pc:sldMasterMk cId="1627834671" sldId="2147483660"/>
              <pc:sldLayoutMk cId="2689340100" sldId="2147483680"/>
              <ac:spMk id="7" creationId="{12190630-552D-4581-8866-89DB1B731968}"/>
            </ac:spMkLst>
          </pc:spChg>
          <pc:spChg chg="mod">
            <ac:chgData name="One Skill" userId="8d49c830ac36a521" providerId="LiveId" clId="{9258F05B-F1AE-C04F-8BFF-B5EA85EA2252}" dt="2021-02-20T17:03:37.099" v="14" actId="167"/>
            <ac:spMkLst>
              <pc:docMk/>
              <pc:sldMasterMk cId="1627834671" sldId="2147483660"/>
              <pc:sldLayoutMk cId="2689340100" sldId="2147483680"/>
              <ac:spMk id="9" creationId="{0C748752-CA3D-4520-9E61-FCB49A45EDBF}"/>
            </ac:spMkLst>
          </pc:spChg>
        </pc:sldLayoutChg>
      </pc:sldMasterChg>
      <pc:sldMasterChg chg="addSp delSp modSp mod">
        <pc:chgData name="One Skill" userId="8d49c830ac36a521" providerId="LiveId" clId="{9258F05B-F1AE-C04F-8BFF-B5EA85EA2252}" dt="2021-02-21T07:09:15.247" v="549"/>
        <pc:sldMasterMkLst>
          <pc:docMk/>
          <pc:sldMasterMk cId="1778902594" sldId="2147483674"/>
        </pc:sldMasterMkLst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9" creationId="{3E0E8795-8B91-C140-BFDA-EC70C2C89368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0" creationId="{7A0A71F4-8165-DC48-8265-5C329C997640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1" creationId="{54EBAE54-D8AF-904B-9A14-EBFCD578EDF5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2" creationId="{3177FACE-610D-684C-AB56-B3A6C68E75E0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3" creationId="{735CBE39-580B-B449-8E8B-B91468133847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4" creationId="{2E70905D-220A-A644-A446-934C267FAC69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5" creationId="{FC3F1B82-E084-D748-B78E-F101AC94B565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6" creationId="{63108A3D-1856-164E-9C8C-43331AF3EE06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7" creationId="{0DAEDDA8-8F3A-F04A-A4BB-8487C5D77EE7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8" creationId="{F31E9252-26BE-3D4B-9772-8CA1B7B9C08D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9" creationId="{D61FEE81-66F3-F14E-8CFC-615FD86E7959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0" creationId="{0EACA395-FF01-6F45-A7C1-58DB605D12F3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1" creationId="{B331BB0E-3898-8540-B9AB-B5DF319E9DFC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2" creationId="{75BE2956-1022-3346-B6A8-FB66957F58F9}"/>
          </ac:spMkLst>
        </pc:spChg>
        <pc:spChg chg="del">
          <ac:chgData name="One Skill" userId="8d49c830ac36a521" providerId="LiveId" clId="{9258F05B-F1AE-C04F-8BFF-B5EA85EA2252}" dt="2021-02-21T07:09:14.698" v="548" actId="478"/>
          <ac:spMkLst>
            <pc:docMk/>
            <pc:sldMasterMk cId="1778902594" sldId="2147483674"/>
            <ac:spMk id="23" creationId="{E8E665DB-A387-452B-942A-A7FA197C0A57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4" creationId="{0564DA7A-1E49-A942-9D37-0C06D802C6C2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5" creationId="{93AD3614-DD9D-8F46-A87F-943FA325E42C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6" creationId="{D1F351DD-6B7F-EA40-8702-E89EDC7DF871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7" creationId="{0F972E7B-20B8-524D-ADEC-2A2167F4E108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8" creationId="{7D8E5F1B-8D19-284C-BF15-BD7572E93A95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9" creationId="{D97C6CEA-BDC7-544A-9D41-9BF570B69F9B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1" creationId="{2900E41C-76E5-2D40-A1C6-271811EA6D56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2" creationId="{4CB7CC70-C7C4-D647-889A-621F0851E1E6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3" creationId="{7673DDDF-2025-654F-8889-609F2041A0E7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4" creationId="{036A9C79-6A1D-4C45-8E3D-BB70548883AA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5" creationId="{27532C1D-F849-754B-A42C-4D6E4E67A3F1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6" creationId="{B585874C-62CB-F549-898A-99A0F3F226AC}"/>
          </ac:spMkLst>
        </pc:spChg>
        <pc:grpChg chg="add mod">
          <ac:chgData name="One Skill" userId="8d49c830ac36a521" providerId="LiveId" clId="{9258F05B-F1AE-C04F-8BFF-B5EA85EA2252}" dt="2021-02-21T07:09:15.247" v="549"/>
          <ac:grpSpMkLst>
            <pc:docMk/>
            <pc:sldMasterMk cId="1778902594" sldId="2147483674"/>
            <ac:grpSpMk id="8" creationId="{964B7C3B-2358-4E41-B995-ADDFFC095E67}"/>
          </ac:grpSpMkLst>
        </pc:grpChg>
        <pc:grpChg chg="mod">
          <ac:chgData name="One Skill" userId="8d49c830ac36a521" providerId="LiveId" clId="{9258F05B-F1AE-C04F-8BFF-B5EA85EA2252}" dt="2021-02-21T07:09:15.247" v="549"/>
          <ac:grpSpMkLst>
            <pc:docMk/>
            <pc:sldMasterMk cId="1778902594" sldId="2147483674"/>
            <ac:grpSpMk id="30" creationId="{F7888E01-F952-494D-AA81-E3BD159AF584}"/>
          </ac:grpSpMkLst>
        </pc:grpChg>
      </pc:sldMasterChg>
    </pc:docChg>
  </pc:docChgLst>
  <pc:docChgLst>
    <pc:chgData name="One Skill" userId="8d49c830ac36a521" providerId="LiveId" clId="{25158329-FCD4-4512-8FD8-4B10B5724058}"/>
    <pc:docChg chg="undo custSel addSld delSld modSld modMainMaster">
      <pc:chgData name="One Skill" userId="8d49c830ac36a521" providerId="LiveId" clId="{25158329-FCD4-4512-8FD8-4B10B5724058}" dt="2021-02-21T08:49:48.606" v="1218" actId="13244"/>
      <pc:docMkLst>
        <pc:docMk/>
      </pc:docMkLst>
      <pc:sldChg chg="addSp delSp modSp mod delAnim modAnim">
        <pc:chgData name="One Skill" userId="8d49c830ac36a521" providerId="LiveId" clId="{25158329-FCD4-4512-8FD8-4B10B5724058}" dt="2021-02-16T18:28:34.424" v="292" actId="14861"/>
        <pc:sldMkLst>
          <pc:docMk/>
          <pc:sldMk cId="1291292346" sldId="256"/>
        </pc:sldMkLst>
        <pc:spChg chg="add mod">
          <ac:chgData name="One Skill" userId="8d49c830ac36a521" providerId="LiveId" clId="{25158329-FCD4-4512-8FD8-4B10B5724058}" dt="2021-02-16T18:27:34.519" v="111" actId="207"/>
          <ac:spMkLst>
            <pc:docMk/>
            <pc:sldMk cId="1291292346" sldId="256"/>
            <ac:spMk id="2" creationId="{2F50D805-B44F-4638-850E-1BAA824093C4}"/>
          </ac:spMkLst>
        </pc:spChg>
        <pc:spChg chg="mod">
          <ac:chgData name="One Skill" userId="8d49c830ac36a521" providerId="LiveId" clId="{25158329-FCD4-4512-8FD8-4B10B5724058}" dt="2021-02-16T18:27:19.238" v="108" actId="1076"/>
          <ac:spMkLst>
            <pc:docMk/>
            <pc:sldMk cId="1291292346" sldId="256"/>
            <ac:spMk id="9" creationId="{A6D2B1E5-3EF7-421B-B81C-61BBFFA0A83C}"/>
          </ac:spMkLst>
        </pc:spChg>
        <pc:spChg chg="add mod ord">
          <ac:chgData name="One Skill" userId="8d49c830ac36a521" providerId="LiveId" clId="{25158329-FCD4-4512-8FD8-4B10B5724058}" dt="2021-02-16T18:26:47.902" v="98" actId="164"/>
          <ac:spMkLst>
            <pc:docMk/>
            <pc:sldMk cId="1291292346" sldId="256"/>
            <ac:spMk id="24" creationId="{E788B240-3B7A-405A-8057-C2C5E0AF62BE}"/>
          </ac:spMkLst>
        </pc:spChg>
        <pc:grpChg chg="add mod">
          <ac:chgData name="One Skill" userId="8d49c830ac36a521" providerId="LiveId" clId="{25158329-FCD4-4512-8FD8-4B10B5724058}" dt="2021-02-16T18:28:34.424" v="292" actId="14861"/>
          <ac:grpSpMkLst>
            <pc:docMk/>
            <pc:sldMk cId="1291292346" sldId="256"/>
            <ac:grpSpMk id="3" creationId="{DA2DB971-A776-47A3-AA57-DE9477441934}"/>
          </ac:grpSpMkLst>
        </pc:grpChg>
        <pc:grpChg chg="del">
          <ac:chgData name="One Skill" userId="8d49c830ac36a521" providerId="LiveId" clId="{25158329-FCD4-4512-8FD8-4B10B5724058}" dt="2021-02-16T18:27:12.979" v="105" actId="478"/>
          <ac:grpSpMkLst>
            <pc:docMk/>
            <pc:sldMk cId="1291292346" sldId="256"/>
            <ac:grpSpMk id="10" creationId="{CB03D4E4-7FC8-4B45-9F96-4EF3B6555536}"/>
          </ac:grpSpMkLst>
        </pc:grpChg>
      </pc:sldChg>
      <pc:sldChg chg="addSp delSp modSp mod delAnim modAnim">
        <pc:chgData name="One Skill" userId="8d49c830ac36a521" providerId="LiveId" clId="{25158329-FCD4-4512-8FD8-4B10B5724058}" dt="2021-02-16T18:29:29.562" v="298" actId="1076"/>
        <pc:sldMkLst>
          <pc:docMk/>
          <pc:sldMk cId="3561534982" sldId="257"/>
        </pc:sldMkLst>
        <pc:spChg chg="add del mod">
          <ac:chgData name="One Skill" userId="8d49c830ac36a521" providerId="LiveId" clId="{25158329-FCD4-4512-8FD8-4B10B5724058}" dt="2021-02-16T18:17:00.737" v="1" actId="478"/>
          <ac:spMkLst>
            <pc:docMk/>
            <pc:sldMk cId="3561534982" sldId="257"/>
            <ac:spMk id="2" creationId="{93E347DC-65AA-4C84-8DD2-D2E1E982AF4E}"/>
          </ac:spMkLst>
        </pc:spChg>
        <pc:spChg chg="add del mod">
          <ac:chgData name="One Skill" userId="8d49c830ac36a521" providerId="LiveId" clId="{25158329-FCD4-4512-8FD8-4B10B5724058}" dt="2021-02-16T18:18:17.294" v="19" actId="21"/>
          <ac:spMkLst>
            <pc:docMk/>
            <pc:sldMk cId="3561534982" sldId="257"/>
            <ac:spMk id="3" creationId="{7F3F8733-0D55-4D97-9D10-A5E36C0B5DBB}"/>
          </ac:spMkLst>
        </pc:spChg>
        <pc:spChg chg="mod">
          <ac:chgData name="One Skill" userId="8d49c830ac36a521" providerId="LiveId" clId="{25158329-FCD4-4512-8FD8-4B10B5724058}" dt="2021-02-16T18:29:29.562" v="298" actId="1076"/>
          <ac:spMkLst>
            <pc:docMk/>
            <pc:sldMk cId="3561534982" sldId="257"/>
            <ac:spMk id="24" creationId="{F10467F9-8699-4C1F-8C39-A4560C468E56}"/>
          </ac:spMkLst>
        </pc:spChg>
        <pc:spChg chg="mod">
          <ac:chgData name="One Skill" userId="8d49c830ac36a521" providerId="LiveId" clId="{25158329-FCD4-4512-8FD8-4B10B5724058}" dt="2021-02-16T18:29:15.017" v="294"/>
          <ac:spMkLst>
            <pc:docMk/>
            <pc:sldMk cId="3561534982" sldId="257"/>
            <ac:spMk id="28" creationId="{DE7FDC04-F117-4501-9C96-04582A641912}"/>
          </ac:spMkLst>
        </pc:spChg>
        <pc:spChg chg="mod">
          <ac:chgData name="One Skill" userId="8d49c830ac36a521" providerId="LiveId" clId="{25158329-FCD4-4512-8FD8-4B10B5724058}" dt="2021-02-16T18:29:15.017" v="294"/>
          <ac:spMkLst>
            <pc:docMk/>
            <pc:sldMk cId="3561534982" sldId="257"/>
            <ac:spMk id="29" creationId="{2F4F0DF2-EC96-467A-B8E3-407DF3A49A0B}"/>
          </ac:spMkLst>
        </pc:spChg>
        <pc:grpChg chg="del">
          <ac:chgData name="One Skill" userId="8d49c830ac36a521" providerId="LiveId" clId="{25158329-FCD4-4512-8FD8-4B10B5724058}" dt="2021-02-16T18:29:14.744" v="293" actId="478"/>
          <ac:grpSpMkLst>
            <pc:docMk/>
            <pc:sldMk cId="3561534982" sldId="257"/>
            <ac:grpSpMk id="10" creationId="{CB03D4E4-7FC8-4B45-9F96-4EF3B6555536}"/>
          </ac:grpSpMkLst>
        </pc:grpChg>
        <pc:grpChg chg="add mod">
          <ac:chgData name="One Skill" userId="8d49c830ac36a521" providerId="LiveId" clId="{25158329-FCD4-4512-8FD8-4B10B5724058}" dt="2021-02-16T18:29:15.017" v="294"/>
          <ac:grpSpMkLst>
            <pc:docMk/>
            <pc:sldMk cId="3561534982" sldId="257"/>
            <ac:grpSpMk id="27" creationId="{4DD26938-5271-4C72-B996-6D161DD1C0D0}"/>
          </ac:grpSpMkLst>
        </pc:grpChg>
        <pc:picChg chg="mod">
          <ac:chgData name="One Skill" userId="8d49c830ac36a521" providerId="LiveId" clId="{25158329-FCD4-4512-8FD8-4B10B5724058}" dt="2021-02-16T18:29:29.269" v="297" actId="1076"/>
          <ac:picMkLst>
            <pc:docMk/>
            <pc:sldMk cId="3561534982" sldId="257"/>
            <ac:picMk id="7" creationId="{E9BB2F10-334C-4246-AA34-7EA5A4C346D3}"/>
          </ac:picMkLst>
        </pc:picChg>
      </pc:sldChg>
      <pc:sldChg chg="addSp delSp modSp mod addAnim delAnim modAnim">
        <pc:chgData name="One Skill" userId="8d49c830ac36a521" providerId="LiveId" clId="{25158329-FCD4-4512-8FD8-4B10B5724058}" dt="2021-02-16T18:23:21.551" v="66" actId="21"/>
        <pc:sldMkLst>
          <pc:docMk/>
          <pc:sldMk cId="2989142615" sldId="258"/>
        </pc:sldMkLst>
        <pc:spChg chg="add del mod">
          <ac:chgData name="One Skill" userId="8d49c830ac36a521" providerId="LiveId" clId="{25158329-FCD4-4512-8FD8-4B10B5724058}" dt="2021-02-16T18:23:21.551" v="66" actId="21"/>
          <ac:spMkLst>
            <pc:docMk/>
            <pc:sldMk cId="2989142615" sldId="258"/>
            <ac:spMk id="17" creationId="{12516BD6-5949-42CA-B5C7-C770C0F45244}"/>
          </ac:spMkLst>
        </pc:spChg>
        <pc:spChg chg="add del mod">
          <ac:chgData name="One Skill" userId="8d49c830ac36a521" providerId="LiveId" clId="{25158329-FCD4-4512-8FD8-4B10B5724058}" dt="2021-02-16T18:22:07.457" v="53" actId="478"/>
          <ac:spMkLst>
            <pc:docMk/>
            <pc:sldMk cId="2989142615" sldId="258"/>
            <ac:spMk id="18" creationId="{537E9A4B-CCFC-4996-ADC2-185225244E7A}"/>
          </ac:spMkLst>
        </pc:spChg>
      </pc:sldChg>
      <pc:sldChg chg="delSp modSp mod delAnim">
        <pc:chgData name="One Skill" userId="8d49c830ac36a521" providerId="LiveId" clId="{25158329-FCD4-4512-8FD8-4B10B5724058}" dt="2021-02-16T19:30:59.234" v="299" actId="478"/>
        <pc:sldMkLst>
          <pc:docMk/>
          <pc:sldMk cId="362152399" sldId="342"/>
        </pc:sldMkLst>
        <pc:grpChg chg="del mod">
          <ac:chgData name="One Skill" userId="8d49c830ac36a521" providerId="LiveId" clId="{25158329-FCD4-4512-8FD8-4B10B5724058}" dt="2021-02-16T19:30:59.234" v="299" actId="478"/>
          <ac:grpSpMkLst>
            <pc:docMk/>
            <pc:sldMk cId="362152399" sldId="342"/>
            <ac:grpSpMk id="3" creationId="{4D806C54-1FCD-F84D-AE94-750DAEE45567}"/>
          </ac:grpSpMkLst>
        </pc:grpChg>
      </pc:sldChg>
      <pc:sldChg chg="del">
        <pc:chgData name="One Skill" userId="8d49c830ac36a521" providerId="LiveId" clId="{25158329-FCD4-4512-8FD8-4B10B5724058}" dt="2021-02-21T07:47:23.140" v="469" actId="47"/>
        <pc:sldMkLst>
          <pc:docMk/>
          <pc:sldMk cId="1076060839" sldId="344"/>
        </pc:sldMkLst>
      </pc:sldChg>
      <pc:sldChg chg="addSp delSp modSp del mod addAnim delAnim">
        <pc:chgData name="One Skill" userId="8d49c830ac36a521" providerId="LiveId" clId="{25158329-FCD4-4512-8FD8-4B10B5724058}" dt="2021-02-21T08:18:25.136" v="948" actId="47"/>
        <pc:sldMkLst>
          <pc:docMk/>
          <pc:sldMk cId="3611434771" sldId="345"/>
        </pc:sldMkLst>
        <pc:spChg chg="mod">
          <ac:chgData name="One Skill" userId="8d49c830ac36a521" providerId="LiveId" clId="{25158329-FCD4-4512-8FD8-4B10B5724058}" dt="2021-02-21T07:47:35.460" v="471" actId="1076"/>
          <ac:spMkLst>
            <pc:docMk/>
            <pc:sldMk cId="3611434771" sldId="345"/>
            <ac:spMk id="23" creationId="{088343A2-DB9F-7C4C-BBD1-945924D308C2}"/>
          </ac:spMkLst>
        </pc:spChg>
        <pc:spChg chg="mod">
          <ac:chgData name="One Skill" userId="8d49c830ac36a521" providerId="LiveId" clId="{25158329-FCD4-4512-8FD8-4B10B5724058}" dt="2021-02-21T07:47:35.460" v="471" actId="1076"/>
          <ac:spMkLst>
            <pc:docMk/>
            <pc:sldMk cId="3611434771" sldId="345"/>
            <ac:spMk id="24" creationId="{B036A072-5046-ED49-A504-79618D0F225B}"/>
          </ac:spMkLst>
        </pc:spChg>
        <pc:grpChg chg="add del mod">
          <ac:chgData name="One Skill" userId="8d49c830ac36a521" providerId="LiveId" clId="{25158329-FCD4-4512-8FD8-4B10B5724058}" dt="2021-02-21T07:57:04.248" v="557" actId="478"/>
          <ac:grpSpMkLst>
            <pc:docMk/>
            <pc:sldMk cId="3611434771" sldId="345"/>
            <ac:grpSpMk id="22" creationId="{88EB9095-D49F-3C41-AACC-F43BAF9A7154}"/>
          </ac:grpSpMkLst>
        </pc:grpChg>
      </pc:sldChg>
      <pc:sldChg chg="del">
        <pc:chgData name="One Skill" userId="8d49c830ac36a521" providerId="LiveId" clId="{25158329-FCD4-4512-8FD8-4B10B5724058}" dt="2021-02-21T07:47:23.140" v="469" actId="47"/>
        <pc:sldMkLst>
          <pc:docMk/>
          <pc:sldMk cId="2052448245" sldId="346"/>
        </pc:sldMkLst>
      </pc:sldChg>
      <pc:sldChg chg="addSp delSp modSp new del mod modClrScheme modAnim chgLayout">
        <pc:chgData name="One Skill" userId="8d49c830ac36a521" providerId="LiveId" clId="{25158329-FCD4-4512-8FD8-4B10B5724058}" dt="2021-02-21T08:18:25.136" v="948" actId="47"/>
        <pc:sldMkLst>
          <pc:docMk/>
          <pc:sldMk cId="2844495177" sldId="346"/>
        </pc:sldMkLst>
        <pc:spChg chg="del">
          <ac:chgData name="One Skill" userId="8d49c830ac36a521" providerId="LiveId" clId="{25158329-FCD4-4512-8FD8-4B10B5724058}" dt="2021-02-21T07:57:30.927" v="564" actId="700"/>
          <ac:spMkLst>
            <pc:docMk/>
            <pc:sldMk cId="2844495177" sldId="346"/>
            <ac:spMk id="2" creationId="{04EAB9AF-E867-42C5-981D-72BCDD4467D2}"/>
          </ac:spMkLst>
        </pc:spChg>
        <pc:spChg chg="mod ord">
          <ac:chgData name="One Skill" userId="8d49c830ac36a521" providerId="LiveId" clId="{25158329-FCD4-4512-8FD8-4B10B5724058}" dt="2021-02-21T07:57:30.927" v="564" actId="700"/>
          <ac:spMkLst>
            <pc:docMk/>
            <pc:sldMk cId="2844495177" sldId="346"/>
            <ac:spMk id="3" creationId="{DD10C4EE-CDAA-49AE-84A4-ED0F2319AED6}"/>
          </ac:spMkLst>
        </pc:spChg>
        <pc:spChg chg="mod ord">
          <ac:chgData name="One Skill" userId="8d49c830ac36a521" providerId="LiveId" clId="{25158329-FCD4-4512-8FD8-4B10B5724058}" dt="2021-02-21T07:57:30.927" v="564" actId="700"/>
          <ac:spMkLst>
            <pc:docMk/>
            <pc:sldMk cId="2844495177" sldId="346"/>
            <ac:spMk id="4" creationId="{B7DDF368-B1EE-4620-B648-EAA1BF25EC6C}"/>
          </ac:spMkLst>
        </pc:spChg>
        <pc:spChg chg="add mod">
          <ac:chgData name="One Skill" userId="8d49c830ac36a521" providerId="LiveId" clId="{25158329-FCD4-4512-8FD8-4B10B5724058}" dt="2021-02-21T07:58:00.853" v="565"/>
          <ac:spMkLst>
            <pc:docMk/>
            <pc:sldMk cId="2844495177" sldId="346"/>
            <ac:spMk id="5" creationId="{D8EB2409-F5B8-4FB3-BA4A-40D477508216}"/>
          </ac:spMkLst>
        </pc:spChg>
        <pc:spChg chg="add mod">
          <ac:chgData name="One Skill" userId="8d49c830ac36a521" providerId="LiveId" clId="{25158329-FCD4-4512-8FD8-4B10B5724058}" dt="2021-02-21T07:58:00.853" v="565"/>
          <ac:spMkLst>
            <pc:docMk/>
            <pc:sldMk cId="2844495177" sldId="346"/>
            <ac:spMk id="6" creationId="{A33FD008-A73D-490F-B7C2-8956DFF2E4F5}"/>
          </ac:spMkLst>
        </pc:spChg>
        <pc:spChg chg="add mod">
          <ac:chgData name="One Skill" userId="8d49c830ac36a521" providerId="LiveId" clId="{25158329-FCD4-4512-8FD8-4B10B5724058}" dt="2021-02-21T07:58:00.853" v="565"/>
          <ac:spMkLst>
            <pc:docMk/>
            <pc:sldMk cId="2844495177" sldId="346"/>
            <ac:spMk id="7" creationId="{E947849C-5C64-4395-A3A6-732D9C09F5DB}"/>
          </ac:spMkLst>
        </pc:spChg>
        <pc:spChg chg="add mod">
          <ac:chgData name="One Skill" userId="8d49c830ac36a521" providerId="LiveId" clId="{25158329-FCD4-4512-8FD8-4B10B5724058}" dt="2021-02-21T07:59:58.635" v="584" actId="688"/>
          <ac:spMkLst>
            <pc:docMk/>
            <pc:sldMk cId="2844495177" sldId="346"/>
            <ac:spMk id="8" creationId="{79324688-235F-4383-BED1-1FDA48FDCD96}"/>
          </ac:spMkLst>
        </pc:spChg>
      </pc:sldChg>
      <pc:sldChg chg="addSp delSp modSp add mod modClrScheme delAnim modAnim chgLayout">
        <pc:chgData name="One Skill" userId="8d49c830ac36a521" providerId="LiveId" clId="{25158329-FCD4-4512-8FD8-4B10B5724058}" dt="2021-02-21T08:12:16.336" v="947" actId="13244"/>
        <pc:sldMkLst>
          <pc:docMk/>
          <pc:sldMk cId="1202397016" sldId="347"/>
        </pc:sldMkLst>
        <pc:spChg chg="add del mod ord">
          <ac:chgData name="One Skill" userId="8d49c830ac36a521" providerId="LiveId" clId="{25158329-FCD4-4512-8FD8-4B10B5724058}" dt="2021-02-21T08:02:14.721" v="598" actId="931"/>
          <ac:spMkLst>
            <pc:docMk/>
            <pc:sldMk cId="1202397016" sldId="347"/>
            <ac:spMk id="2" creationId="{E6EA0B59-1A79-4FA5-857A-48C7C2E843AB}"/>
          </ac:spMkLst>
        </pc:spChg>
        <pc:spChg chg="mod ord">
          <ac:chgData name="One Skill" userId="8d49c830ac36a521" providerId="LiveId" clId="{25158329-FCD4-4512-8FD8-4B10B5724058}" dt="2021-02-21T08:01:58.926" v="597" actId="700"/>
          <ac:spMkLst>
            <pc:docMk/>
            <pc:sldMk cId="1202397016" sldId="347"/>
            <ac:spMk id="3" creationId="{DD10C4EE-CDAA-49AE-84A4-ED0F2319AED6}"/>
          </ac:spMkLst>
        </pc:spChg>
        <pc:spChg chg="mod ord">
          <ac:chgData name="One Skill" userId="8d49c830ac36a521" providerId="LiveId" clId="{25158329-FCD4-4512-8FD8-4B10B5724058}" dt="2021-02-21T08:01:58.926" v="597" actId="700"/>
          <ac:spMkLst>
            <pc:docMk/>
            <pc:sldMk cId="1202397016" sldId="347"/>
            <ac:spMk id="4" creationId="{B7DDF368-B1EE-4620-B648-EAA1BF25EC6C}"/>
          </ac:spMkLst>
        </pc:spChg>
        <pc:spChg chg="ord">
          <ac:chgData name="One Skill" userId="8d49c830ac36a521" providerId="LiveId" clId="{25158329-FCD4-4512-8FD8-4B10B5724058}" dt="2021-02-21T08:07:31.861" v="656" actId="170"/>
          <ac:spMkLst>
            <pc:docMk/>
            <pc:sldMk cId="1202397016" sldId="347"/>
            <ac:spMk id="5" creationId="{D8EB2409-F5B8-4FB3-BA4A-40D477508216}"/>
          </ac:spMkLst>
        </pc:spChg>
        <pc:spChg chg="ord">
          <ac:chgData name="One Skill" userId="8d49c830ac36a521" providerId="LiveId" clId="{25158329-FCD4-4512-8FD8-4B10B5724058}" dt="2021-02-21T08:07:31.861" v="656" actId="170"/>
          <ac:spMkLst>
            <pc:docMk/>
            <pc:sldMk cId="1202397016" sldId="347"/>
            <ac:spMk id="6" creationId="{A33FD008-A73D-490F-B7C2-8956DFF2E4F5}"/>
          </ac:spMkLst>
        </pc:spChg>
        <pc:spChg chg="ord">
          <ac:chgData name="One Skill" userId="8d49c830ac36a521" providerId="LiveId" clId="{25158329-FCD4-4512-8FD8-4B10B5724058}" dt="2021-02-21T08:07:31.861" v="656" actId="170"/>
          <ac:spMkLst>
            <pc:docMk/>
            <pc:sldMk cId="1202397016" sldId="347"/>
            <ac:spMk id="7" creationId="{E947849C-5C64-4395-A3A6-732D9C09F5DB}"/>
          </ac:spMkLst>
        </pc:spChg>
        <pc:spChg chg="add del mod">
          <ac:chgData name="One Skill" userId="8d49c830ac36a521" providerId="LiveId" clId="{25158329-FCD4-4512-8FD8-4B10B5724058}" dt="2021-02-21T08:04:45.351" v="638"/>
          <ac:spMkLst>
            <pc:docMk/>
            <pc:sldMk cId="1202397016" sldId="347"/>
            <ac:spMk id="8" creationId="{79324688-235F-4383-BED1-1FDA48FDCD96}"/>
          </ac:spMkLst>
        </pc:spChg>
        <pc:spChg chg="add del mod ord">
          <ac:chgData name="One Skill" userId="8d49c830ac36a521" providerId="LiveId" clId="{25158329-FCD4-4512-8FD8-4B10B5724058}" dt="2021-02-21T08:04:45.351" v="638"/>
          <ac:spMkLst>
            <pc:docMk/>
            <pc:sldMk cId="1202397016" sldId="347"/>
            <ac:spMk id="11" creationId="{9D6CB858-34B7-40F8-9951-31ADA8B72A42}"/>
          </ac:spMkLst>
        </pc:spChg>
        <pc:spChg chg="mod">
          <ac:chgData name="One Skill" userId="8d49c830ac36a521" providerId="LiveId" clId="{25158329-FCD4-4512-8FD8-4B10B5724058}" dt="2021-02-21T08:04:11.226" v="625"/>
          <ac:spMkLst>
            <pc:docMk/>
            <pc:sldMk cId="1202397016" sldId="347"/>
            <ac:spMk id="12" creationId="{ADA9D730-361C-4392-AB6B-68403515EE92}"/>
          </ac:spMkLst>
        </pc:spChg>
        <pc:spChg chg="mod">
          <ac:chgData name="One Skill" userId="8d49c830ac36a521" providerId="LiveId" clId="{25158329-FCD4-4512-8FD8-4B10B5724058}" dt="2021-02-21T08:10:26.907" v="696" actId="164"/>
          <ac:spMkLst>
            <pc:docMk/>
            <pc:sldMk cId="1202397016" sldId="347"/>
            <ac:spMk id="13" creationId="{CC6838FF-CF10-46B9-8790-F39A230FFFA3}"/>
          </ac:spMkLst>
        </pc:spChg>
        <pc:spChg chg="add del mod">
          <ac:chgData name="One Skill" userId="8d49c830ac36a521" providerId="LiveId" clId="{25158329-FCD4-4512-8FD8-4B10B5724058}" dt="2021-02-21T08:07:42.888" v="657" actId="478"/>
          <ac:spMkLst>
            <pc:docMk/>
            <pc:sldMk cId="1202397016" sldId="347"/>
            <ac:spMk id="14" creationId="{F37BBC2C-B68C-4EE2-8A43-8C37ACC6482A}"/>
          </ac:spMkLst>
        </pc:spChg>
        <pc:spChg chg="add del mod">
          <ac:chgData name="One Skill" userId="8d49c830ac36a521" providerId="LiveId" clId="{25158329-FCD4-4512-8FD8-4B10B5724058}" dt="2021-02-21T08:07:42.888" v="657" actId="478"/>
          <ac:spMkLst>
            <pc:docMk/>
            <pc:sldMk cId="1202397016" sldId="347"/>
            <ac:spMk id="15" creationId="{C0079129-6B93-4C29-8209-6807553842BB}"/>
          </ac:spMkLst>
        </pc:spChg>
        <pc:spChg chg="add del mod">
          <ac:chgData name="One Skill" userId="8d49c830ac36a521" providerId="LiveId" clId="{25158329-FCD4-4512-8FD8-4B10B5724058}" dt="2021-02-21T08:07:42.888" v="657" actId="478"/>
          <ac:spMkLst>
            <pc:docMk/>
            <pc:sldMk cId="1202397016" sldId="347"/>
            <ac:spMk id="16" creationId="{860A5974-7B18-414C-9481-CC82BB202D08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18" creationId="{5C6F67EE-E58C-4293-AA5E-2A26AEE45F06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19" creationId="{A9C8DA23-16E2-488C-872F-D9615C320989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0" creationId="{A634C006-539A-4F43-80F4-A4427E294139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1" creationId="{329765B2-012F-4BDE-AE4F-0A476A601FB7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2" creationId="{D9576B92-C48D-4390-96EA-05217D05364C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3" creationId="{D13B16E7-7DAD-4BE0-882B-423250B38924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4" creationId="{87AFA63F-4793-4561-A7C6-0553FCAD2775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5" creationId="{B317C5A6-CA16-4B50-A955-1AAE0B0F8819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6" creationId="{0D1D0BB2-7E33-4805-AA34-ED0B7248C732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7" creationId="{B1793248-934A-45B1-BFA8-07CBDE25A987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8" creationId="{6BFC5EE8-8547-4638-850A-A451E0A30368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9" creationId="{E0AA581D-AF8A-4CF7-A886-0B70DFDC89C0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0" creationId="{E37302E9-8F49-4FB3-BB4A-6AA68A264647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1" creationId="{E80BFAEF-6DF0-4133-9C18-D69D27CB576A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2" creationId="{88AA8CD8-3C14-47F8-93E7-B1AE8F37BBEB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3" creationId="{6491CF77-4CC4-42FF-92FB-7B28DB812583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4" creationId="{268D70A3-799B-4DE1-B996-21465798CCE3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5" creationId="{69CF642E-5D57-43F1-9728-0E85E7B9C8BA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6" creationId="{DE7F078F-86F1-4F77-8CCB-E624064DA345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7" creationId="{B8BE2F74-3340-4A7C-87B8-33C5BB6DE433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9" creationId="{6E1DE61A-E5FC-46E5-BF59-40DCC5E79957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0" creationId="{C02E5C79-18CB-4CBE-94F6-6046B3047813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1" creationId="{F2A71A2F-9F47-4716-A0AD-FFEDB3D43788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2" creationId="{B4F43778-8FED-4CC6-A435-5C665B7B3F5A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3" creationId="{CE3B79A0-C349-48E2-8C47-79120CB4A560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4" creationId="{B2DD8025-10DC-4541-A0B6-C31840EF0256}"/>
          </ac:spMkLst>
        </pc:spChg>
        <pc:spChg chg="add mod topLvl">
          <ac:chgData name="One Skill" userId="8d49c830ac36a521" providerId="LiveId" clId="{25158329-FCD4-4512-8FD8-4B10B5724058}" dt="2021-02-21T08:10:26.907" v="696" actId="164"/>
          <ac:spMkLst>
            <pc:docMk/>
            <pc:sldMk cId="1202397016" sldId="347"/>
            <ac:spMk id="45" creationId="{35979411-3F92-4D3A-B266-0A18992479B5}"/>
          </ac:spMkLst>
        </pc:spChg>
        <pc:spChg chg="add del mod">
          <ac:chgData name="One Skill" userId="8d49c830ac36a521" providerId="LiveId" clId="{25158329-FCD4-4512-8FD8-4B10B5724058}" dt="2021-02-21T08:12:14.779" v="944" actId="931"/>
          <ac:spMkLst>
            <pc:docMk/>
            <pc:sldMk cId="1202397016" sldId="347"/>
            <ac:spMk id="52" creationId="{D55F3142-B73C-4251-A0E2-254C55409FB7}"/>
          </ac:spMkLst>
        </pc:spChg>
        <pc:grpChg chg="add mod">
          <ac:chgData name="One Skill" userId="8d49c830ac36a521" providerId="LiveId" clId="{25158329-FCD4-4512-8FD8-4B10B5724058}" dt="2021-02-21T08:08:20.090" v="665" actId="962"/>
          <ac:grpSpMkLst>
            <pc:docMk/>
            <pc:sldMk cId="1202397016" sldId="347"/>
            <ac:grpSpMk id="17" creationId="{4C24C2FE-D198-4AAE-BD02-B97C5271D9BE}"/>
          </ac:grpSpMkLst>
        </pc:grpChg>
        <pc:grpChg chg="mod">
          <ac:chgData name="One Skill" userId="8d49c830ac36a521" providerId="LiveId" clId="{25158329-FCD4-4512-8FD8-4B10B5724058}" dt="2021-02-21T08:08:14.351" v="664"/>
          <ac:grpSpMkLst>
            <pc:docMk/>
            <pc:sldMk cId="1202397016" sldId="347"/>
            <ac:grpSpMk id="38" creationId="{18A44CE0-3DC0-4B49-A65B-686187E2EE51}"/>
          </ac:grpSpMkLst>
        </pc:grpChg>
        <pc:grpChg chg="add del mod">
          <ac:chgData name="One Skill" userId="8d49c830ac36a521" providerId="LiveId" clId="{25158329-FCD4-4512-8FD8-4B10B5724058}" dt="2021-02-21T08:10:06.578" v="687" actId="165"/>
          <ac:grpSpMkLst>
            <pc:docMk/>
            <pc:sldMk cId="1202397016" sldId="347"/>
            <ac:grpSpMk id="48" creationId="{F66577DC-E7A0-45BB-A0C8-2622EEE57B67}"/>
          </ac:grpSpMkLst>
        </pc:grpChg>
        <pc:grpChg chg="add del mod">
          <ac:chgData name="One Skill" userId="8d49c830ac36a521" providerId="LiveId" clId="{25158329-FCD4-4512-8FD8-4B10B5724058}" dt="2021-02-21T08:10:20.101" v="694" actId="165"/>
          <ac:grpSpMkLst>
            <pc:docMk/>
            <pc:sldMk cId="1202397016" sldId="347"/>
            <ac:grpSpMk id="49" creationId="{8B82716C-31D2-4EB1-962F-02E45D7F86E7}"/>
          </ac:grpSpMkLst>
        </pc:grpChg>
        <pc:grpChg chg="add mod ord">
          <ac:chgData name="One Skill" userId="8d49c830ac36a521" providerId="LiveId" clId="{25158329-FCD4-4512-8FD8-4B10B5724058}" dt="2021-02-21T08:11:10.471" v="940" actId="688"/>
          <ac:grpSpMkLst>
            <pc:docMk/>
            <pc:sldMk cId="1202397016" sldId="347"/>
            <ac:grpSpMk id="50" creationId="{7BB78F50-186A-4779-89BB-870CE6AE8A15}"/>
          </ac:grpSpMkLst>
        </pc:grpChg>
        <pc:picChg chg="add del mod ord modCrop">
          <ac:chgData name="One Skill" userId="8d49c830ac36a521" providerId="LiveId" clId="{25158329-FCD4-4512-8FD8-4B10B5724058}" dt="2021-02-21T08:12:09.940" v="943" actId="478"/>
          <ac:picMkLst>
            <pc:docMk/>
            <pc:sldMk cId="1202397016" sldId="347"/>
            <ac:picMk id="10" creationId="{4C51D2CD-49AA-47C8-B3AA-616918B272F0}"/>
          </ac:picMkLst>
        </pc:picChg>
        <pc:picChg chg="add mod ord">
          <ac:chgData name="One Skill" userId="8d49c830ac36a521" providerId="LiveId" clId="{25158329-FCD4-4512-8FD8-4B10B5724058}" dt="2021-02-21T08:12:16.336" v="947" actId="13244"/>
          <ac:picMkLst>
            <pc:docMk/>
            <pc:sldMk cId="1202397016" sldId="347"/>
            <ac:picMk id="54" creationId="{1507D8AB-D518-45DF-A4F1-7381F9A56056}"/>
          </ac:picMkLst>
        </pc:picChg>
        <pc:cxnChg chg="add del mod topLvl">
          <ac:chgData name="One Skill" userId="8d49c830ac36a521" providerId="LiveId" clId="{25158329-FCD4-4512-8FD8-4B10B5724058}" dt="2021-02-21T08:10:22.606" v="695" actId="478"/>
          <ac:cxnSpMkLst>
            <pc:docMk/>
            <pc:sldMk cId="1202397016" sldId="347"/>
            <ac:cxnSpMk id="47" creationId="{370C7134-235B-4C8B-A9F2-D1C59FA8C46E}"/>
          </ac:cxnSpMkLst>
        </pc:cxnChg>
      </pc:sldChg>
      <pc:sldChg chg="del">
        <pc:chgData name="One Skill" userId="8d49c830ac36a521" providerId="LiveId" clId="{25158329-FCD4-4512-8FD8-4B10B5724058}" dt="2021-02-21T07:47:23.140" v="469" actId="47"/>
        <pc:sldMkLst>
          <pc:docMk/>
          <pc:sldMk cId="2889904929" sldId="347"/>
        </pc:sldMkLst>
      </pc:sldChg>
      <pc:sldChg chg="addSp delSp modSp new mod modClrScheme delAnim modAnim chgLayout">
        <pc:chgData name="One Skill" userId="8d49c830ac36a521" providerId="LiveId" clId="{25158329-FCD4-4512-8FD8-4B10B5724058}" dt="2021-02-21T08:41:37.494" v="1050" actId="207"/>
        <pc:sldMkLst>
          <pc:docMk/>
          <pc:sldMk cId="1139783326" sldId="348"/>
        </pc:sldMkLst>
        <pc:spChg chg="del">
          <ac:chgData name="One Skill" userId="8d49c830ac36a521" providerId="LiveId" clId="{25158329-FCD4-4512-8FD8-4B10B5724058}" dt="2021-02-21T08:31:07.324" v="963" actId="700"/>
          <ac:spMkLst>
            <pc:docMk/>
            <pc:sldMk cId="1139783326" sldId="348"/>
            <ac:spMk id="2" creationId="{E33E81EE-FCB5-47A1-BF58-87F62F0089C8}"/>
          </ac:spMkLst>
        </pc:spChg>
        <pc:spChg chg="mod ord">
          <ac:chgData name="One Skill" userId="8d49c830ac36a521" providerId="LiveId" clId="{25158329-FCD4-4512-8FD8-4B10B5724058}" dt="2021-02-21T08:31:07.324" v="963" actId="700"/>
          <ac:spMkLst>
            <pc:docMk/>
            <pc:sldMk cId="1139783326" sldId="348"/>
            <ac:spMk id="3" creationId="{56ED38F1-F660-47A6-95C4-C06039D5A7C7}"/>
          </ac:spMkLst>
        </pc:spChg>
        <pc:spChg chg="mod ord">
          <ac:chgData name="One Skill" userId="8d49c830ac36a521" providerId="LiveId" clId="{25158329-FCD4-4512-8FD8-4B10B5724058}" dt="2021-02-21T08:31:07.324" v="963" actId="700"/>
          <ac:spMkLst>
            <pc:docMk/>
            <pc:sldMk cId="1139783326" sldId="348"/>
            <ac:spMk id="4" creationId="{A1C9CB94-8DBF-4730-9B69-8AFB155BF8CB}"/>
          </ac:spMkLst>
        </pc:spChg>
        <pc:spChg chg="add del mod">
          <ac:chgData name="One Skill" userId="8d49c830ac36a521" providerId="LiveId" clId="{25158329-FCD4-4512-8FD8-4B10B5724058}" dt="2021-02-21T08:31:21.727" v="965" actId="478"/>
          <ac:spMkLst>
            <pc:docMk/>
            <pc:sldMk cId="1139783326" sldId="348"/>
            <ac:spMk id="5" creationId="{E6B69534-911D-4DC2-B255-528B314C3F3D}"/>
          </ac:spMkLst>
        </pc:spChg>
        <pc:spChg chg="add del mod">
          <ac:chgData name="One Skill" userId="8d49c830ac36a521" providerId="LiveId" clId="{25158329-FCD4-4512-8FD8-4B10B5724058}" dt="2021-02-21T08:31:21.727" v="965" actId="478"/>
          <ac:spMkLst>
            <pc:docMk/>
            <pc:sldMk cId="1139783326" sldId="348"/>
            <ac:spMk id="6" creationId="{35C957C8-D5F3-4AB2-ACE4-7F9E50041874}"/>
          </ac:spMkLst>
        </pc:spChg>
        <pc:spChg chg="add del mod">
          <ac:chgData name="One Skill" userId="8d49c830ac36a521" providerId="LiveId" clId="{25158329-FCD4-4512-8FD8-4B10B5724058}" dt="2021-02-21T08:31:21.727" v="965" actId="478"/>
          <ac:spMkLst>
            <pc:docMk/>
            <pc:sldMk cId="1139783326" sldId="348"/>
            <ac:spMk id="7" creationId="{9C0AA9EB-337C-4990-8B9D-00E8E107E5DD}"/>
          </ac:spMkLst>
        </pc:spChg>
        <pc:spChg chg="add del mod">
          <ac:chgData name="One Skill" userId="8d49c830ac36a521" providerId="LiveId" clId="{25158329-FCD4-4512-8FD8-4B10B5724058}" dt="2021-02-21T08:36:28.938" v="998" actId="478"/>
          <ac:spMkLst>
            <pc:docMk/>
            <pc:sldMk cId="1139783326" sldId="348"/>
            <ac:spMk id="8" creationId="{F6F12080-A17F-4DB7-B703-E2AA3F33F1C6}"/>
          </ac:spMkLst>
        </pc:spChg>
        <pc:spChg chg="add del mod">
          <ac:chgData name="One Skill" userId="8d49c830ac36a521" providerId="LiveId" clId="{25158329-FCD4-4512-8FD8-4B10B5724058}" dt="2021-02-21T08:36:28.938" v="998" actId="478"/>
          <ac:spMkLst>
            <pc:docMk/>
            <pc:sldMk cId="1139783326" sldId="348"/>
            <ac:spMk id="9" creationId="{EB2A6573-2ADE-4345-907B-A2065C14BB26}"/>
          </ac:spMkLst>
        </pc:spChg>
        <pc:spChg chg="add del mod">
          <ac:chgData name="One Skill" userId="8d49c830ac36a521" providerId="LiveId" clId="{25158329-FCD4-4512-8FD8-4B10B5724058}" dt="2021-02-21T08:36:28.938" v="998" actId="478"/>
          <ac:spMkLst>
            <pc:docMk/>
            <pc:sldMk cId="1139783326" sldId="348"/>
            <ac:spMk id="10" creationId="{97BFD3E7-7C06-4474-BC15-DC06A646EEDF}"/>
          </ac:spMkLst>
        </pc:spChg>
        <pc:spChg chg="add del mod">
          <ac:chgData name="One Skill" userId="8d49c830ac36a521" providerId="LiveId" clId="{25158329-FCD4-4512-8FD8-4B10B5724058}" dt="2021-02-21T08:36:26.720" v="997" actId="478"/>
          <ac:spMkLst>
            <pc:docMk/>
            <pc:sldMk cId="1139783326" sldId="348"/>
            <ac:spMk id="11" creationId="{64EB8039-4B4A-435F-A944-FE399836A993}"/>
          </ac:spMkLst>
        </pc:spChg>
        <pc:spChg chg="add del mod">
          <ac:chgData name="One Skill" userId="8d49c830ac36a521" providerId="LiveId" clId="{25158329-FCD4-4512-8FD8-4B10B5724058}" dt="2021-02-21T08:38:04.313" v="1016" actId="478"/>
          <ac:spMkLst>
            <pc:docMk/>
            <pc:sldMk cId="1139783326" sldId="348"/>
            <ac:spMk id="12" creationId="{5C33EB0B-1A9B-4C47-A097-D91E3AC4D348}"/>
          </ac:spMkLst>
        </pc:spChg>
        <pc:spChg chg="add mod">
          <ac:chgData name="One Skill" userId="8d49c830ac36a521" providerId="LiveId" clId="{25158329-FCD4-4512-8FD8-4B10B5724058}" dt="2021-02-21T08:41:37.494" v="1050" actId="207"/>
          <ac:spMkLst>
            <pc:docMk/>
            <pc:sldMk cId="1139783326" sldId="348"/>
            <ac:spMk id="13" creationId="{6357BDAA-D941-4882-AF3F-3BB9B86B8934}"/>
          </ac:spMkLst>
        </pc:spChg>
        <pc:spChg chg="add mod">
          <ac:chgData name="One Skill" userId="8d49c830ac36a521" providerId="LiveId" clId="{25158329-FCD4-4512-8FD8-4B10B5724058}" dt="2021-02-21T08:39:09.006" v="1028"/>
          <ac:spMkLst>
            <pc:docMk/>
            <pc:sldMk cId="1139783326" sldId="348"/>
            <ac:spMk id="14" creationId="{6E21A7D4-DD07-4A4D-9744-6FABF16071AD}"/>
          </ac:spMkLst>
        </pc:spChg>
        <pc:spChg chg="add mod">
          <ac:chgData name="One Skill" userId="8d49c830ac36a521" providerId="LiveId" clId="{25158329-FCD4-4512-8FD8-4B10B5724058}" dt="2021-02-21T08:39:09.006" v="1028"/>
          <ac:spMkLst>
            <pc:docMk/>
            <pc:sldMk cId="1139783326" sldId="348"/>
            <ac:spMk id="15" creationId="{930F4D67-E086-4686-918A-3DC9636F7AC3}"/>
          </ac:spMkLst>
        </pc:spChg>
        <pc:spChg chg="add mod">
          <ac:chgData name="One Skill" userId="8d49c830ac36a521" providerId="LiveId" clId="{25158329-FCD4-4512-8FD8-4B10B5724058}" dt="2021-02-21T08:39:09.006" v="1028"/>
          <ac:spMkLst>
            <pc:docMk/>
            <pc:sldMk cId="1139783326" sldId="348"/>
            <ac:spMk id="16" creationId="{163F8FDB-9722-4430-B814-20A7F70FB829}"/>
          </ac:spMkLst>
        </pc:spChg>
      </pc:sldChg>
      <pc:sldChg chg="del">
        <pc:chgData name="One Skill" userId="8d49c830ac36a521" providerId="LiveId" clId="{25158329-FCD4-4512-8FD8-4B10B5724058}" dt="2021-02-21T07:47:23.140" v="469" actId="47"/>
        <pc:sldMkLst>
          <pc:docMk/>
          <pc:sldMk cId="1541188478" sldId="348"/>
        </pc:sldMkLst>
      </pc:sldChg>
      <pc:sldChg chg="addSp delSp modSp add del mod modAnim">
        <pc:chgData name="One Skill" userId="8d49c830ac36a521" providerId="LiveId" clId="{25158329-FCD4-4512-8FD8-4B10B5724058}" dt="2021-02-21T08:26:35.238" v="961" actId="47"/>
        <pc:sldMkLst>
          <pc:docMk/>
          <pc:sldMk cId="2925774594" sldId="348"/>
        </pc:sldMkLst>
        <pc:spChg chg="add del mod">
          <ac:chgData name="One Skill" userId="8d49c830ac36a521" providerId="LiveId" clId="{25158329-FCD4-4512-8FD8-4B10B5724058}" dt="2021-02-21T08:23:12.652" v="958"/>
          <ac:spMkLst>
            <pc:docMk/>
            <pc:sldMk cId="2925774594" sldId="348"/>
            <ac:spMk id="2" creationId="{F3D64984-902F-47DE-8A96-30E88E3FFA26}"/>
          </ac:spMkLst>
        </pc:spChg>
        <pc:spChg chg="del mod topLvl">
          <ac:chgData name="One Skill" userId="8d49c830ac36a521" providerId="LiveId" clId="{25158329-FCD4-4512-8FD8-4B10B5724058}" dt="2021-02-21T08:23:12.652" v="958"/>
          <ac:spMkLst>
            <pc:docMk/>
            <pc:sldMk cId="2925774594" sldId="348"/>
            <ac:spMk id="13" creationId="{CC6838FF-CF10-46B9-8790-F39A230FFFA3}"/>
          </ac:spMkLst>
        </pc:spChg>
        <pc:spChg chg="mod topLvl">
          <ac:chgData name="One Skill" userId="8d49c830ac36a521" providerId="LiveId" clId="{25158329-FCD4-4512-8FD8-4B10B5724058}" dt="2021-02-21T08:23:21.577" v="959" actId="164"/>
          <ac:spMkLst>
            <pc:docMk/>
            <pc:sldMk cId="2925774594" sldId="348"/>
            <ac:spMk id="45" creationId="{35979411-3F92-4D3A-B266-0A18992479B5}"/>
          </ac:spMkLst>
        </pc:spChg>
        <pc:spChg chg="mod">
          <ac:chgData name="One Skill" userId="8d49c830ac36a521" providerId="LiveId" clId="{25158329-FCD4-4512-8FD8-4B10B5724058}" dt="2021-02-21T08:23:21.577" v="959" actId="164"/>
          <ac:spMkLst>
            <pc:docMk/>
            <pc:sldMk cId="2925774594" sldId="348"/>
            <ac:spMk id="46" creationId="{20023763-109D-47D0-BBAB-9AF507035617}"/>
          </ac:spMkLst>
        </pc:spChg>
        <pc:grpChg chg="add mod">
          <ac:chgData name="One Skill" userId="8d49c830ac36a521" providerId="LiveId" clId="{25158329-FCD4-4512-8FD8-4B10B5724058}" dt="2021-02-21T08:23:21.577" v="959" actId="164"/>
          <ac:grpSpMkLst>
            <pc:docMk/>
            <pc:sldMk cId="2925774594" sldId="348"/>
            <ac:grpSpMk id="8" creationId="{C47C48B6-118B-42AC-BB41-B38776FC046B}"/>
          </ac:grpSpMkLst>
        </pc:grpChg>
        <pc:grpChg chg="del">
          <ac:chgData name="One Skill" userId="8d49c830ac36a521" providerId="LiveId" clId="{25158329-FCD4-4512-8FD8-4B10B5724058}" dt="2021-02-21T08:22:29.952" v="950" actId="165"/>
          <ac:grpSpMkLst>
            <pc:docMk/>
            <pc:sldMk cId="2925774594" sldId="348"/>
            <ac:grpSpMk id="50" creationId="{7BB78F50-186A-4779-89BB-870CE6AE8A15}"/>
          </ac:grpSpMkLst>
        </pc:grpChg>
      </pc:sldChg>
      <pc:sldChg chg="addSp delSp modSp add mod modClrScheme modAnim chgLayout">
        <pc:chgData name="One Skill" userId="8d49c830ac36a521" providerId="LiveId" clId="{25158329-FCD4-4512-8FD8-4B10B5724058}" dt="2021-02-21T08:49:48.606" v="1218" actId="13244"/>
        <pc:sldMkLst>
          <pc:docMk/>
          <pc:sldMk cId="2749564342" sldId="349"/>
        </pc:sldMkLst>
        <pc:spChg chg="add del mod ord">
          <ac:chgData name="One Skill" userId="8d49c830ac36a521" providerId="LiveId" clId="{25158329-FCD4-4512-8FD8-4B10B5724058}" dt="2021-02-21T08:44:06.994" v="1077" actId="931"/>
          <ac:spMkLst>
            <pc:docMk/>
            <pc:sldMk cId="2749564342" sldId="349"/>
            <ac:spMk id="2" creationId="{D2295DD6-CFD8-44F5-92A1-61729317F622}"/>
          </ac:spMkLst>
        </pc:spChg>
        <pc:spChg chg="mod ord">
          <ac:chgData name="One Skill" userId="8d49c830ac36a521" providerId="LiveId" clId="{25158329-FCD4-4512-8FD8-4B10B5724058}" dt="2021-02-21T08:40:52.005" v="1042" actId="700"/>
          <ac:spMkLst>
            <pc:docMk/>
            <pc:sldMk cId="2749564342" sldId="349"/>
            <ac:spMk id="3" creationId="{56ED38F1-F660-47A6-95C4-C06039D5A7C7}"/>
          </ac:spMkLst>
        </pc:spChg>
        <pc:spChg chg="mod ord">
          <ac:chgData name="One Skill" userId="8d49c830ac36a521" providerId="LiveId" clId="{25158329-FCD4-4512-8FD8-4B10B5724058}" dt="2021-02-21T08:40:52.005" v="1042" actId="700"/>
          <ac:spMkLst>
            <pc:docMk/>
            <pc:sldMk cId="2749564342" sldId="349"/>
            <ac:spMk id="4" creationId="{A1C9CB94-8DBF-4730-9B69-8AFB155BF8CB}"/>
          </ac:spMkLst>
        </pc:spChg>
        <pc:spChg chg="add del mod ord">
          <ac:chgData name="One Skill" userId="8d49c830ac36a521" providerId="LiveId" clId="{25158329-FCD4-4512-8FD8-4B10B5724058}" dt="2021-02-21T08:43:46.531" v="1072" actId="11529"/>
          <ac:spMkLst>
            <pc:docMk/>
            <pc:sldMk cId="2749564342" sldId="349"/>
            <ac:spMk id="7" creationId="{698A4D8A-9A06-44CB-A39D-FA4D45CB3F60}"/>
          </ac:spMkLst>
        </pc:spChg>
        <pc:spChg chg="add del mod ord">
          <ac:chgData name="One Skill" userId="8d49c830ac36a521" providerId="LiveId" clId="{25158329-FCD4-4512-8FD8-4B10B5724058}" dt="2021-02-21T08:46:17.398" v="1107"/>
          <ac:spMkLst>
            <pc:docMk/>
            <pc:sldMk cId="2749564342" sldId="349"/>
            <ac:spMk id="10" creationId="{4837DC5D-A083-4647-9ACF-042CE8A14E14}"/>
          </ac:spMkLst>
        </pc:spChg>
        <pc:spChg chg="add mod topLvl">
          <ac:chgData name="One Skill" userId="8d49c830ac36a521" providerId="LiveId" clId="{25158329-FCD4-4512-8FD8-4B10B5724058}" dt="2021-02-21T08:47:51.607" v="1138" actId="164"/>
          <ac:spMkLst>
            <pc:docMk/>
            <pc:sldMk cId="2749564342" sldId="349"/>
            <ac:spMk id="11" creationId="{19A5824D-3CAC-462B-81CD-16086798DC4C}"/>
          </ac:spMkLst>
        </pc:spChg>
        <pc:spChg chg="add del mod">
          <ac:chgData name="One Skill" userId="8d49c830ac36a521" providerId="LiveId" clId="{25158329-FCD4-4512-8FD8-4B10B5724058}" dt="2021-02-21T08:46:17.398" v="1107"/>
          <ac:spMkLst>
            <pc:docMk/>
            <pc:sldMk cId="2749564342" sldId="349"/>
            <ac:spMk id="13" creationId="{6357BDAA-D941-4882-AF3F-3BB9B86B8934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18" creationId="{0386A1C9-BA78-4DA4-A8EA-349A3DF35C87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19" creationId="{107F2930-7C11-4997-855C-2B03F25FE56F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0" creationId="{0916D53B-03F3-429A-8B9E-B450BCE8EF5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1" creationId="{E9B50F06-58EE-4A8A-9566-B5B003A2190D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2" creationId="{DDF12EB1-1EF5-43D4-BDDE-B30C99E3F723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3" creationId="{85415169-EAC7-40FE-A3F7-654C1634B9EE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4" creationId="{E0F20FB5-9CA7-4393-BD82-406928C1A7C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5" creationId="{CEB8DEA9-D508-4BE1-A399-AD6AC493799F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6" creationId="{83F1990D-6650-48FA-8252-1E4B6E17FF5F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7" creationId="{05361A18-B4B3-483D-9C1B-6411F5A0741E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8" creationId="{2097FF58-E44D-459B-8950-E47614F260D3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9" creationId="{E3DAE76E-8E8C-4A4D-8736-E8DA6AF57EE2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0" creationId="{DD891966-0493-47CA-9B22-4C552F6ADBC7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1" creationId="{64910DE3-7E11-4857-875C-25D360438B31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2" creationId="{F2C3A048-C775-4D39-9E1D-415AD7373E31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3" creationId="{92CD65D8-DCFD-4645-BF3D-423C4019CA84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4" creationId="{904E7543-8E44-4322-978F-05D035C95124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5" creationId="{7C11765C-82C2-49A9-8780-3CF234C208CD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6" creationId="{786E0211-B304-439D-9E3E-8C40A883725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7" creationId="{669A2568-7ED5-4701-9877-D1D53658F9CE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9" creationId="{8F24EA19-0619-4BD6-9C4B-EF864D133511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0" creationId="{27D63A2C-76BA-4F73-B5E4-1246183853E9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1" creationId="{CAFDA95C-81BF-4ACD-A45B-3B62B13634D0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2" creationId="{6A1FA29B-6D3D-4AED-99FD-0065DFE6BBD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3" creationId="{5C3DAE35-F51D-4CFC-BC07-955F4C8C518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4" creationId="{B5840C3C-A963-4D60-AE61-44815061D4B7}"/>
          </ac:spMkLst>
        </pc:spChg>
        <pc:spChg chg="mod">
          <ac:chgData name="One Skill" userId="8d49c830ac36a521" providerId="LiveId" clId="{25158329-FCD4-4512-8FD8-4B10B5724058}" dt="2021-02-21T08:45:40.049" v="1098"/>
          <ac:spMkLst>
            <pc:docMk/>
            <pc:sldMk cId="2749564342" sldId="349"/>
            <ac:spMk id="45" creationId="{1295E652-28E5-4ADE-A320-A1B78F5BB992}"/>
          </ac:spMkLst>
        </pc:spChg>
        <pc:spChg chg="mod">
          <ac:chgData name="One Skill" userId="8d49c830ac36a521" providerId="LiveId" clId="{25158329-FCD4-4512-8FD8-4B10B5724058}" dt="2021-02-21T08:47:51.607" v="1138" actId="164"/>
          <ac:spMkLst>
            <pc:docMk/>
            <pc:sldMk cId="2749564342" sldId="349"/>
            <ac:spMk id="46" creationId="{6488ABB1-5000-4AD2-B2E0-934562B12FD2}"/>
          </ac:spMkLst>
        </pc:spChg>
        <pc:spChg chg="add del mod">
          <ac:chgData name="One Skill" userId="8d49c830ac36a521" providerId="LiveId" clId="{25158329-FCD4-4512-8FD8-4B10B5724058}" dt="2021-02-21T08:49:45.902" v="1215" actId="931"/>
          <ac:spMkLst>
            <pc:docMk/>
            <pc:sldMk cId="2749564342" sldId="349"/>
            <ac:spMk id="51" creationId="{49A7B238-585E-4696-B9B2-376706686348}"/>
          </ac:spMkLst>
        </pc:spChg>
        <pc:grpChg chg="add mod">
          <ac:chgData name="One Skill" userId="8d49c830ac36a521" providerId="LiveId" clId="{25158329-FCD4-4512-8FD8-4B10B5724058}" dt="2021-02-21T08:44:53.382" v="1092"/>
          <ac:grpSpMkLst>
            <pc:docMk/>
            <pc:sldMk cId="2749564342" sldId="349"/>
            <ac:grpSpMk id="17" creationId="{F639572C-F2C1-4CD6-9E82-B2416F09BE96}"/>
          </ac:grpSpMkLst>
        </pc:grpChg>
        <pc:grpChg chg="mod">
          <ac:chgData name="One Skill" userId="8d49c830ac36a521" providerId="LiveId" clId="{25158329-FCD4-4512-8FD8-4B10B5724058}" dt="2021-02-21T08:44:53.382" v="1092"/>
          <ac:grpSpMkLst>
            <pc:docMk/>
            <pc:sldMk cId="2749564342" sldId="349"/>
            <ac:grpSpMk id="38" creationId="{08300BBE-C177-4AF1-BBDC-93E3CFB3E5D0}"/>
          </ac:grpSpMkLst>
        </pc:grpChg>
        <pc:grpChg chg="add del mod">
          <ac:chgData name="One Skill" userId="8d49c830ac36a521" providerId="LiveId" clId="{25158329-FCD4-4512-8FD8-4B10B5724058}" dt="2021-02-21T08:47:46.275" v="1137" actId="478"/>
          <ac:grpSpMkLst>
            <pc:docMk/>
            <pc:sldMk cId="2749564342" sldId="349"/>
            <ac:grpSpMk id="48" creationId="{B9CCB353-0B5A-45E7-8D64-ABEF64A55342}"/>
          </ac:grpSpMkLst>
        </pc:grpChg>
        <pc:grpChg chg="add mod ord">
          <ac:chgData name="One Skill" userId="8d49c830ac36a521" providerId="LiveId" clId="{25158329-FCD4-4512-8FD8-4B10B5724058}" dt="2021-02-21T08:48:29.331" v="1208" actId="13244"/>
          <ac:grpSpMkLst>
            <pc:docMk/>
            <pc:sldMk cId="2749564342" sldId="349"/>
            <ac:grpSpMk id="49" creationId="{D8E7F3D7-79A2-4073-A415-6D92B7DF7F24}"/>
          </ac:grpSpMkLst>
        </pc:grpChg>
        <pc:picChg chg="add del mod modCrop">
          <ac:chgData name="One Skill" userId="8d49c830ac36a521" providerId="LiveId" clId="{25158329-FCD4-4512-8FD8-4B10B5724058}" dt="2021-02-21T08:43:48.607" v="1076" actId="931"/>
          <ac:picMkLst>
            <pc:docMk/>
            <pc:sldMk cId="2749564342" sldId="349"/>
            <ac:picMk id="6" creationId="{F8783DC9-1144-44D2-B006-4F5B413D8676}"/>
          </ac:picMkLst>
        </pc:picChg>
        <pc:picChg chg="add del mod ord modCrop">
          <ac:chgData name="One Skill" userId="8d49c830ac36a521" providerId="LiveId" clId="{25158329-FCD4-4512-8FD8-4B10B5724058}" dt="2021-02-21T08:49:39.928" v="1214" actId="478"/>
          <ac:picMkLst>
            <pc:docMk/>
            <pc:sldMk cId="2749564342" sldId="349"/>
            <ac:picMk id="9" creationId="{C383F981-6235-425B-A8EF-B29B5AC572AB}"/>
          </ac:picMkLst>
        </pc:picChg>
        <pc:picChg chg="add mod ord">
          <ac:chgData name="One Skill" userId="8d49c830ac36a521" providerId="LiveId" clId="{25158329-FCD4-4512-8FD8-4B10B5724058}" dt="2021-02-21T08:49:48.606" v="1218" actId="13244"/>
          <ac:picMkLst>
            <pc:docMk/>
            <pc:sldMk cId="2749564342" sldId="349"/>
            <ac:picMk id="53" creationId="{46D4DCEE-3CF7-45AB-B4B3-D43FF833B8B0}"/>
          </ac:picMkLst>
        </pc:picChg>
        <pc:cxnChg chg="add del mod topLvl">
          <ac:chgData name="One Skill" userId="8d49c830ac36a521" providerId="LiveId" clId="{25158329-FCD4-4512-8FD8-4B10B5724058}" dt="2021-02-21T08:47:46.275" v="1137" actId="478"/>
          <ac:cxnSpMkLst>
            <pc:docMk/>
            <pc:sldMk cId="2749564342" sldId="349"/>
            <ac:cxnSpMk id="47" creationId="{26CD07F7-B311-4149-A764-752C548E7C69}"/>
          </ac:cxnSpMkLst>
        </pc:cxnChg>
      </pc:sldChg>
      <pc:sldChg chg="addSp delSp modSp new del mod modClrScheme delAnim modAnim chgLayout">
        <pc:chgData name="One Skill" userId="8d49c830ac36a521" providerId="LiveId" clId="{25158329-FCD4-4512-8FD8-4B10B5724058}" dt="2021-02-21T07:51:05.093" v="487" actId="47"/>
        <pc:sldMkLst>
          <pc:docMk/>
          <pc:sldMk cId="3974069347" sldId="349"/>
        </pc:sldMkLst>
        <pc:spChg chg="del">
          <ac:chgData name="One Skill" userId="8d49c830ac36a521" providerId="LiveId" clId="{25158329-FCD4-4512-8FD8-4B10B5724058}" dt="2021-02-21T07:33:37.805" v="301" actId="700"/>
          <ac:spMkLst>
            <pc:docMk/>
            <pc:sldMk cId="3974069347" sldId="349"/>
            <ac:spMk id="2" creationId="{7E7D9C69-AF01-49CC-8675-B23B7EA5E58C}"/>
          </ac:spMkLst>
        </pc:spChg>
        <pc:spChg chg="mod ord">
          <ac:chgData name="One Skill" userId="8d49c830ac36a521" providerId="LiveId" clId="{25158329-FCD4-4512-8FD8-4B10B5724058}" dt="2021-02-21T07:33:37.805" v="301" actId="700"/>
          <ac:spMkLst>
            <pc:docMk/>
            <pc:sldMk cId="3974069347" sldId="349"/>
            <ac:spMk id="3" creationId="{07125308-6325-470C-8F35-46AE1C417C47}"/>
          </ac:spMkLst>
        </pc:spChg>
        <pc:spChg chg="mod ord">
          <ac:chgData name="One Skill" userId="8d49c830ac36a521" providerId="LiveId" clId="{25158329-FCD4-4512-8FD8-4B10B5724058}" dt="2021-02-21T07:33:37.805" v="301" actId="700"/>
          <ac:spMkLst>
            <pc:docMk/>
            <pc:sldMk cId="3974069347" sldId="349"/>
            <ac:spMk id="4" creationId="{C01228E4-D593-4B4A-9367-B83B1F3A1979}"/>
          </ac:spMkLst>
        </pc:spChg>
        <pc:spChg chg="add del mod">
          <ac:chgData name="One Skill" userId="8d49c830ac36a521" providerId="LiveId" clId="{25158329-FCD4-4512-8FD8-4B10B5724058}" dt="2021-02-21T07:35:04.582" v="319" actId="478"/>
          <ac:spMkLst>
            <pc:docMk/>
            <pc:sldMk cId="3974069347" sldId="349"/>
            <ac:spMk id="5" creationId="{5CB4548F-CB67-4840-9937-D87805BC1C88}"/>
          </ac:spMkLst>
        </pc:spChg>
        <pc:spChg chg="add del mod">
          <ac:chgData name="One Skill" userId="8d49c830ac36a521" providerId="LiveId" clId="{25158329-FCD4-4512-8FD8-4B10B5724058}" dt="2021-02-21T07:36:30.013" v="340" actId="478"/>
          <ac:spMkLst>
            <pc:docMk/>
            <pc:sldMk cId="3974069347" sldId="349"/>
            <ac:spMk id="6" creationId="{33DDFA30-9F9C-49F2-8FD9-74D574C1DE7F}"/>
          </ac:spMkLst>
        </pc:spChg>
        <pc:spChg chg="add del mod">
          <ac:chgData name="One Skill" userId="8d49c830ac36a521" providerId="LiveId" clId="{25158329-FCD4-4512-8FD8-4B10B5724058}" dt="2021-02-21T07:37:22.750" v="352" actId="478"/>
          <ac:spMkLst>
            <pc:docMk/>
            <pc:sldMk cId="3974069347" sldId="349"/>
            <ac:spMk id="7" creationId="{052B66BD-2238-45D1-BA95-CF8AECCDD902}"/>
          </ac:spMkLst>
        </pc:spChg>
        <pc:spChg chg="add del mod">
          <ac:chgData name="One Skill" userId="8d49c830ac36a521" providerId="LiveId" clId="{25158329-FCD4-4512-8FD8-4B10B5724058}" dt="2021-02-21T07:38:09.055" v="364" actId="478"/>
          <ac:spMkLst>
            <pc:docMk/>
            <pc:sldMk cId="3974069347" sldId="349"/>
            <ac:spMk id="8" creationId="{91EB4EC3-0004-42C9-BE84-47BBD4470A3A}"/>
          </ac:spMkLst>
        </pc:spChg>
        <pc:spChg chg="add del mod">
          <ac:chgData name="One Skill" userId="8d49c830ac36a521" providerId="LiveId" clId="{25158329-FCD4-4512-8FD8-4B10B5724058}" dt="2021-02-21T07:40:07.459" v="389" actId="478"/>
          <ac:spMkLst>
            <pc:docMk/>
            <pc:sldMk cId="3974069347" sldId="349"/>
            <ac:spMk id="9" creationId="{54EF56EE-1BAE-41A7-B611-540C0146AA9F}"/>
          </ac:spMkLst>
        </pc:spChg>
        <pc:spChg chg="add del mod">
          <ac:chgData name="One Skill" userId="8d49c830ac36a521" providerId="LiveId" clId="{25158329-FCD4-4512-8FD8-4B10B5724058}" dt="2021-02-21T07:41:39.958" v="414" actId="478"/>
          <ac:spMkLst>
            <pc:docMk/>
            <pc:sldMk cId="3974069347" sldId="349"/>
            <ac:spMk id="10" creationId="{C374264E-849D-4D61-9B39-6525C781F162}"/>
          </ac:spMkLst>
        </pc:spChg>
        <pc:spChg chg="add del mod">
          <ac:chgData name="One Skill" userId="8d49c830ac36a521" providerId="LiveId" clId="{25158329-FCD4-4512-8FD8-4B10B5724058}" dt="2021-02-21T07:46:51.964" v="466" actId="478"/>
          <ac:spMkLst>
            <pc:docMk/>
            <pc:sldMk cId="3974069347" sldId="349"/>
            <ac:spMk id="11" creationId="{20730CA2-0484-499A-AB64-C8E397A4B4FA}"/>
          </ac:spMkLst>
        </pc:spChg>
        <pc:spChg chg="add mod">
          <ac:chgData name="One Skill" userId="8d49c830ac36a521" providerId="LiveId" clId="{25158329-FCD4-4512-8FD8-4B10B5724058}" dt="2021-02-21T07:48:46.076" v="476" actId="1076"/>
          <ac:spMkLst>
            <pc:docMk/>
            <pc:sldMk cId="3974069347" sldId="349"/>
            <ac:spMk id="12" creationId="{415FB07F-01CD-4494-83BF-900C4887D276}"/>
          </ac:spMkLst>
        </pc:spChg>
        <pc:spChg chg="mod">
          <ac:chgData name="One Skill" userId="8d49c830ac36a521" providerId="LiveId" clId="{25158329-FCD4-4512-8FD8-4B10B5724058}" dt="2021-02-21T07:47:42.910" v="472"/>
          <ac:spMkLst>
            <pc:docMk/>
            <pc:sldMk cId="3974069347" sldId="349"/>
            <ac:spMk id="14" creationId="{DEC796EA-4D8E-49F7-84DA-884A3C3E5B57}"/>
          </ac:spMkLst>
        </pc:spChg>
        <pc:spChg chg="mod">
          <ac:chgData name="One Skill" userId="8d49c830ac36a521" providerId="LiveId" clId="{25158329-FCD4-4512-8FD8-4B10B5724058}" dt="2021-02-21T07:47:42.910" v="472"/>
          <ac:spMkLst>
            <pc:docMk/>
            <pc:sldMk cId="3974069347" sldId="349"/>
            <ac:spMk id="15" creationId="{FA967253-6460-4219-86D3-7B7DCD2645D7}"/>
          </ac:spMkLst>
        </pc:spChg>
        <pc:spChg chg="add del mod">
          <ac:chgData name="One Skill" userId="8d49c830ac36a521" providerId="LiveId" clId="{25158329-FCD4-4512-8FD8-4B10B5724058}" dt="2021-02-21T07:47:48.664" v="473"/>
          <ac:spMkLst>
            <pc:docMk/>
            <pc:sldMk cId="3974069347" sldId="349"/>
            <ac:spMk id="16" creationId="{C0B1D66F-6A66-4CCC-A3F9-9A47592B4900}"/>
          </ac:spMkLst>
        </pc:spChg>
        <pc:spChg chg="add del mod">
          <ac:chgData name="One Skill" userId="8d49c830ac36a521" providerId="LiveId" clId="{25158329-FCD4-4512-8FD8-4B10B5724058}" dt="2021-02-21T07:47:48.664" v="473"/>
          <ac:spMkLst>
            <pc:docMk/>
            <pc:sldMk cId="3974069347" sldId="349"/>
            <ac:spMk id="17" creationId="{36730810-091D-41DC-8890-6156F0F0AAD3}"/>
          </ac:spMkLst>
        </pc:spChg>
        <pc:spChg chg="add del mod">
          <ac:chgData name="One Skill" userId="8d49c830ac36a521" providerId="LiveId" clId="{25158329-FCD4-4512-8FD8-4B10B5724058}" dt="2021-02-21T07:47:48.664" v="473"/>
          <ac:spMkLst>
            <pc:docMk/>
            <pc:sldMk cId="3974069347" sldId="349"/>
            <ac:spMk id="18" creationId="{5C1D58BD-3377-46AF-AADE-EEF195D9F120}"/>
          </ac:spMkLst>
        </pc:spChg>
        <pc:spChg chg="add mod">
          <ac:chgData name="One Skill" userId="8d49c830ac36a521" providerId="LiveId" clId="{25158329-FCD4-4512-8FD8-4B10B5724058}" dt="2021-02-21T07:47:58.081" v="474"/>
          <ac:spMkLst>
            <pc:docMk/>
            <pc:sldMk cId="3974069347" sldId="349"/>
            <ac:spMk id="19" creationId="{FD5367EA-8223-4F00-B97E-F79E15706AAF}"/>
          </ac:spMkLst>
        </pc:spChg>
        <pc:spChg chg="add mod">
          <ac:chgData name="One Skill" userId="8d49c830ac36a521" providerId="LiveId" clId="{25158329-FCD4-4512-8FD8-4B10B5724058}" dt="2021-02-21T07:47:58.081" v="474"/>
          <ac:spMkLst>
            <pc:docMk/>
            <pc:sldMk cId="3974069347" sldId="349"/>
            <ac:spMk id="20" creationId="{0C1D0926-1091-4CCA-BF4F-2D60ED7306A6}"/>
          </ac:spMkLst>
        </pc:spChg>
        <pc:spChg chg="add mod">
          <ac:chgData name="One Skill" userId="8d49c830ac36a521" providerId="LiveId" clId="{25158329-FCD4-4512-8FD8-4B10B5724058}" dt="2021-02-21T07:47:58.081" v="474"/>
          <ac:spMkLst>
            <pc:docMk/>
            <pc:sldMk cId="3974069347" sldId="349"/>
            <ac:spMk id="21" creationId="{AD761D98-A85E-4EE4-BAF1-DC1714397AC0}"/>
          </ac:spMkLst>
        </pc:spChg>
        <pc:grpChg chg="add del mod">
          <ac:chgData name="One Skill" userId="8d49c830ac36a521" providerId="LiveId" clId="{25158329-FCD4-4512-8FD8-4B10B5724058}" dt="2021-02-21T07:47:48.664" v="473"/>
          <ac:grpSpMkLst>
            <pc:docMk/>
            <pc:sldMk cId="3974069347" sldId="349"/>
            <ac:grpSpMk id="13" creationId="{5B4FCEDB-045F-4453-A5EE-9DC323C42AB4}"/>
          </ac:grpSpMkLst>
        </pc:grpChg>
      </pc:sldChg>
      <pc:sldChg chg="addSp delSp modSp add del mod modClrScheme addAnim delAnim modAnim chgLayout">
        <pc:chgData name="One Skill" userId="8d49c830ac36a521" providerId="LiveId" clId="{25158329-FCD4-4512-8FD8-4B10B5724058}" dt="2021-02-21T07:57:20.241" v="561" actId="47"/>
        <pc:sldMkLst>
          <pc:docMk/>
          <pc:sldMk cId="2902360425" sldId="350"/>
        </pc:sldMkLst>
        <pc:spChg chg="add del mod ord">
          <ac:chgData name="One Skill" userId="8d49c830ac36a521" providerId="LiveId" clId="{25158329-FCD4-4512-8FD8-4B10B5724058}" dt="2021-02-21T07:50:54.643" v="486" actId="700"/>
          <ac:spMkLst>
            <pc:docMk/>
            <pc:sldMk cId="2902360425" sldId="350"/>
            <ac:spMk id="2" creationId="{15D3B643-0EDC-4E8F-BE41-72B3C957BDF5}"/>
          </ac:spMkLst>
        </pc:spChg>
        <pc:spChg chg="mod ord">
          <ac:chgData name="One Skill" userId="8d49c830ac36a521" providerId="LiveId" clId="{25158329-FCD4-4512-8FD8-4B10B5724058}" dt="2021-02-21T07:54:00.833" v="538" actId="700"/>
          <ac:spMkLst>
            <pc:docMk/>
            <pc:sldMk cId="2902360425" sldId="350"/>
            <ac:spMk id="3" creationId="{07125308-6325-470C-8F35-46AE1C417C47}"/>
          </ac:spMkLst>
        </pc:spChg>
        <pc:spChg chg="mod ord">
          <ac:chgData name="One Skill" userId="8d49c830ac36a521" providerId="LiveId" clId="{25158329-FCD4-4512-8FD8-4B10B5724058}" dt="2021-02-21T07:54:00.833" v="538" actId="700"/>
          <ac:spMkLst>
            <pc:docMk/>
            <pc:sldMk cId="2902360425" sldId="350"/>
            <ac:spMk id="4" creationId="{C01228E4-D593-4B4A-9367-B83B1F3A1979}"/>
          </ac:spMkLst>
        </pc:spChg>
        <pc:spChg chg="add del mod ord">
          <ac:chgData name="One Skill" userId="8d49c830ac36a521" providerId="LiveId" clId="{25158329-FCD4-4512-8FD8-4B10B5724058}" dt="2021-02-21T07:55:47.912" v="550"/>
          <ac:spMkLst>
            <pc:docMk/>
            <pc:sldMk cId="2902360425" sldId="350"/>
            <ac:spMk id="7" creationId="{12802FE9-FA01-4FC9-997C-4719FD8EBC1D}"/>
          </ac:spMkLst>
        </pc:spChg>
        <pc:spChg chg="add del mod ord">
          <ac:chgData name="One Skill" userId="8d49c830ac36a521" providerId="LiveId" clId="{25158329-FCD4-4512-8FD8-4B10B5724058}" dt="2021-02-21T07:54:06.420" v="539" actId="931"/>
          <ac:spMkLst>
            <pc:docMk/>
            <pc:sldMk cId="2902360425" sldId="350"/>
            <ac:spMk id="8" creationId="{2FDF0B62-B46B-46C5-9279-27FF52F01EDA}"/>
          </ac:spMkLst>
        </pc:spChg>
        <pc:spChg chg="add del mod">
          <ac:chgData name="One Skill" userId="8d49c830ac36a521" providerId="LiveId" clId="{25158329-FCD4-4512-8FD8-4B10B5724058}" dt="2021-02-21T07:55:47.912" v="550"/>
          <ac:spMkLst>
            <pc:docMk/>
            <pc:sldMk cId="2902360425" sldId="350"/>
            <ac:spMk id="12" creationId="{415FB07F-01CD-4494-83BF-900C4887D276}"/>
          </ac:spMkLst>
        </pc:spChg>
        <pc:spChg chg="mod">
          <ac:chgData name="One Skill" userId="8d49c830ac36a521" providerId="LiveId" clId="{25158329-FCD4-4512-8FD8-4B10B5724058}" dt="2021-02-21T07:53:06.923" v="525"/>
          <ac:spMkLst>
            <pc:docMk/>
            <pc:sldMk cId="2902360425" sldId="350"/>
            <ac:spMk id="13" creationId="{B1B27037-508E-4B4A-8DD8-113C6B8C6A46}"/>
          </ac:spMkLst>
        </pc:spChg>
        <pc:spChg chg="mod">
          <ac:chgData name="One Skill" userId="8d49c830ac36a521" providerId="LiveId" clId="{25158329-FCD4-4512-8FD8-4B10B5724058}" dt="2021-02-21T07:53:47.258" v="537"/>
          <ac:spMkLst>
            <pc:docMk/>
            <pc:sldMk cId="2902360425" sldId="350"/>
            <ac:spMk id="14" creationId="{6147E944-AF25-4C21-823E-3DB3882E5F65}"/>
          </ac:spMkLst>
        </pc:spChg>
        <pc:spChg chg="mod ord">
          <ac:chgData name="One Skill" userId="8d49c830ac36a521" providerId="LiveId" clId="{25158329-FCD4-4512-8FD8-4B10B5724058}" dt="2021-02-21T07:55:59.839" v="552" actId="13244"/>
          <ac:spMkLst>
            <pc:docMk/>
            <pc:sldMk cId="2902360425" sldId="350"/>
            <ac:spMk id="17" creationId="{E2F7ED03-A70E-4FE2-83BC-6EF7A56D1EF5}"/>
          </ac:spMkLst>
        </pc:spChg>
        <pc:spChg chg="add del mod">
          <ac:chgData name="One Skill" userId="8d49c830ac36a521" providerId="LiveId" clId="{25158329-FCD4-4512-8FD8-4B10B5724058}" dt="2021-02-21T07:55:36.882" v="549" actId="207"/>
          <ac:spMkLst>
            <pc:docMk/>
            <pc:sldMk cId="2902360425" sldId="350"/>
            <ac:spMk id="19" creationId="{FD5367EA-8223-4F00-B97E-F79E15706AAF}"/>
          </ac:spMkLst>
        </pc:spChg>
        <pc:spChg chg="add del mod">
          <ac:chgData name="One Skill" userId="8d49c830ac36a521" providerId="LiveId" clId="{25158329-FCD4-4512-8FD8-4B10B5724058}" dt="2021-02-21T07:56:16.932" v="554" actId="2085"/>
          <ac:spMkLst>
            <pc:docMk/>
            <pc:sldMk cId="2902360425" sldId="350"/>
            <ac:spMk id="20" creationId="{0C1D0926-1091-4CCA-BF4F-2D60ED7306A6}"/>
          </ac:spMkLst>
        </pc:spChg>
        <pc:spChg chg="add del mod">
          <ac:chgData name="One Skill" userId="8d49c830ac36a521" providerId="LiveId" clId="{25158329-FCD4-4512-8FD8-4B10B5724058}" dt="2021-02-21T07:55:36.882" v="549" actId="207"/>
          <ac:spMkLst>
            <pc:docMk/>
            <pc:sldMk cId="2902360425" sldId="350"/>
            <ac:spMk id="21" creationId="{AD761D98-A85E-4EE4-BAF1-DC1714397AC0}"/>
          </ac:spMkLst>
        </pc:spChg>
        <pc:picChg chg="add del mod ord">
          <ac:chgData name="One Skill" userId="8d49c830ac36a521" providerId="LiveId" clId="{25158329-FCD4-4512-8FD8-4B10B5724058}" dt="2021-02-21T07:50:53.409" v="485" actId="931"/>
          <ac:picMkLst>
            <pc:docMk/>
            <pc:sldMk cId="2902360425" sldId="350"/>
            <ac:picMk id="6" creationId="{47EC6A00-B838-485E-A274-EC0FC1BF7CFE}"/>
          </ac:picMkLst>
        </pc:picChg>
        <pc:picChg chg="add mod">
          <ac:chgData name="One Skill" userId="8d49c830ac36a521" providerId="LiveId" clId="{25158329-FCD4-4512-8FD8-4B10B5724058}" dt="2021-02-21T07:54:07.520" v="541" actId="962"/>
          <ac:picMkLst>
            <pc:docMk/>
            <pc:sldMk cId="2902360425" sldId="350"/>
            <ac:picMk id="10" creationId="{AEC7A88D-77EA-4303-B137-8003A2A80212}"/>
          </ac:picMkLst>
        </pc:picChg>
      </pc:sldChg>
      <pc:sldChg chg="new del">
        <pc:chgData name="One Skill" userId="8d49c830ac36a521" providerId="LiveId" clId="{25158329-FCD4-4512-8FD8-4B10B5724058}" dt="2021-02-21T07:57:07.399" v="558" actId="47"/>
        <pc:sldMkLst>
          <pc:docMk/>
          <pc:sldMk cId="1420841805" sldId="351"/>
        </pc:sldMkLst>
      </pc:sldChg>
      <pc:sldChg chg="delSp modSp new del mod modClrScheme chgLayout">
        <pc:chgData name="One Skill" userId="8d49c830ac36a521" providerId="LiveId" clId="{25158329-FCD4-4512-8FD8-4B10B5724058}" dt="2021-02-21T07:57:24.238" v="562" actId="47"/>
        <pc:sldMkLst>
          <pc:docMk/>
          <pc:sldMk cId="2758842685" sldId="351"/>
        </pc:sldMkLst>
        <pc:spChg chg="del">
          <ac:chgData name="One Skill" userId="8d49c830ac36a521" providerId="LiveId" clId="{25158329-FCD4-4512-8FD8-4B10B5724058}" dt="2021-02-21T07:57:14.603" v="560" actId="700"/>
          <ac:spMkLst>
            <pc:docMk/>
            <pc:sldMk cId="2758842685" sldId="351"/>
            <ac:spMk id="2" creationId="{685A2454-DAD3-47F8-BCB3-97955E68B2A8}"/>
          </ac:spMkLst>
        </pc:spChg>
        <pc:spChg chg="mod ord">
          <ac:chgData name="One Skill" userId="8d49c830ac36a521" providerId="LiveId" clId="{25158329-FCD4-4512-8FD8-4B10B5724058}" dt="2021-02-21T07:57:14.603" v="560" actId="700"/>
          <ac:spMkLst>
            <pc:docMk/>
            <pc:sldMk cId="2758842685" sldId="351"/>
            <ac:spMk id="3" creationId="{0C4585F3-66C8-41FE-A81A-A5B1937DCF7A}"/>
          </ac:spMkLst>
        </pc:spChg>
        <pc:spChg chg="mod ord">
          <ac:chgData name="One Skill" userId="8d49c830ac36a521" providerId="LiveId" clId="{25158329-FCD4-4512-8FD8-4B10B5724058}" dt="2021-02-21T07:57:14.603" v="560" actId="700"/>
          <ac:spMkLst>
            <pc:docMk/>
            <pc:sldMk cId="2758842685" sldId="351"/>
            <ac:spMk id="4" creationId="{2A01EB8E-92D5-4BD4-991C-3D12CF7CC442}"/>
          </ac:spMkLst>
        </pc:spChg>
      </pc:sldChg>
      <pc:sldMasterChg chg="addSp delSp modSp mod">
        <pc:chgData name="One Skill" userId="8d49c830ac36a521" providerId="LiveId" clId="{25158329-FCD4-4512-8FD8-4B10B5724058}" dt="2021-02-16T18:24:12.231" v="78" actId="120"/>
        <pc:sldMasterMkLst>
          <pc:docMk/>
          <pc:sldMasterMk cId="1627834671" sldId="2147483660"/>
        </pc:sldMasterMkLst>
        <pc:spChg chg="add mod">
          <ac:chgData name="One Skill" userId="8d49c830ac36a521" providerId="LiveId" clId="{25158329-FCD4-4512-8FD8-4B10B5724058}" dt="2021-02-16T18:24:12.231" v="78" actId="120"/>
          <ac:spMkLst>
            <pc:docMk/>
            <pc:sldMasterMk cId="1627834671" sldId="2147483660"/>
            <ac:spMk id="23" creationId="{BD61F19A-66AC-4CB2-A11C-579263641B82}"/>
          </ac:spMkLst>
        </pc:spChg>
        <pc:grpChg chg="del">
          <ac:chgData name="One Skill" userId="8d49c830ac36a521" providerId="LiveId" clId="{25158329-FCD4-4512-8FD8-4B10B5724058}" dt="2021-02-16T18:23:36.850" v="67" actId="478"/>
          <ac:grpSpMkLst>
            <pc:docMk/>
            <pc:sldMasterMk cId="1627834671" sldId="2147483660"/>
            <ac:grpSpMk id="7" creationId="{B21C01F6-78CF-49BB-ACFD-F4BD05BBB7AA}"/>
          </ac:grpSpMkLst>
        </pc:grpChg>
      </pc:sldMasterChg>
      <pc:sldMasterChg chg="addSp delSp modSp mod">
        <pc:chgData name="One Skill" userId="8d49c830ac36a521" providerId="LiveId" clId="{25158329-FCD4-4512-8FD8-4B10B5724058}" dt="2021-02-16T18:24:18.465" v="79" actId="120"/>
        <pc:sldMasterMkLst>
          <pc:docMk/>
          <pc:sldMasterMk cId="1778902594" sldId="2147483674"/>
        </pc:sldMasterMkLst>
        <pc:spChg chg="add mod">
          <ac:chgData name="One Skill" userId="8d49c830ac36a521" providerId="LiveId" clId="{25158329-FCD4-4512-8FD8-4B10B5724058}" dt="2021-02-16T18:24:18.465" v="79" actId="120"/>
          <ac:spMkLst>
            <pc:docMk/>
            <pc:sldMasterMk cId="1778902594" sldId="2147483674"/>
            <ac:spMk id="23" creationId="{E8E665DB-A387-452B-942A-A7FA197C0A57}"/>
          </ac:spMkLst>
        </pc:spChg>
        <pc:grpChg chg="del">
          <ac:chgData name="One Skill" userId="8d49c830ac36a521" providerId="LiveId" clId="{25158329-FCD4-4512-8FD8-4B10B5724058}" dt="2021-02-16T18:23:51.591" v="76" actId="478"/>
          <ac:grpSpMkLst>
            <pc:docMk/>
            <pc:sldMasterMk cId="1778902594" sldId="2147483674"/>
            <ac:grpSpMk id="7" creationId="{B21C01F6-78CF-49BB-ACFD-F4BD05BBB7AA}"/>
          </ac:grpSpMkLst>
        </pc:grpChg>
      </pc:sldMasterChg>
    </pc:docChg>
  </pc:docChgLst>
  <pc:docChgLst>
    <pc:chgData name="One Skill" userId="8d49c830ac36a521" providerId="LiveId" clId="{696404B7-812A-B444-AFAB-887C94042536}"/>
    <pc:docChg chg="custSel delSld modSld">
      <pc:chgData name="One Skill" userId="8d49c830ac36a521" providerId="LiveId" clId="{696404B7-812A-B444-AFAB-887C94042536}" dt="2021-04-18T08:21:54.952" v="10" actId="2696"/>
      <pc:docMkLst>
        <pc:docMk/>
      </pc:docMkLst>
      <pc:sldChg chg="del">
        <pc:chgData name="One Skill" userId="8d49c830ac36a521" providerId="LiveId" clId="{696404B7-812A-B444-AFAB-887C94042536}" dt="2021-04-18T08:21:54.952" v="10" actId="2696"/>
        <pc:sldMkLst>
          <pc:docMk/>
          <pc:sldMk cId="1217028008" sldId="352"/>
        </pc:sldMkLst>
      </pc:sldChg>
      <pc:sldChg chg="addSp delSp modSp del mod">
        <pc:chgData name="One Skill" userId="8d49c830ac36a521" providerId="LiveId" clId="{696404B7-812A-B444-AFAB-887C94042536}" dt="2021-04-18T08:21:54.952" v="10" actId="2696"/>
        <pc:sldMkLst>
          <pc:docMk/>
          <pc:sldMk cId="243438491" sldId="355"/>
        </pc:sldMkLst>
        <pc:spChg chg="add del mod">
          <ac:chgData name="One Skill" userId="8d49c830ac36a521" providerId="LiveId" clId="{696404B7-812A-B444-AFAB-887C94042536}" dt="2021-04-18T08:20:45.642" v="2" actId="21"/>
          <ac:spMkLst>
            <pc:docMk/>
            <pc:sldMk cId="243438491" sldId="355"/>
            <ac:spMk id="10" creationId="{A191ED64-EEE5-FE42-876D-4617607C78A3}"/>
          </ac:spMkLst>
        </pc:spChg>
      </pc:sldChg>
      <pc:sldChg chg="del">
        <pc:chgData name="One Skill" userId="8d49c830ac36a521" providerId="LiveId" clId="{696404B7-812A-B444-AFAB-887C94042536}" dt="2021-04-18T08:21:54.952" v="10" actId="2696"/>
        <pc:sldMkLst>
          <pc:docMk/>
          <pc:sldMk cId="1310788459" sldId="356"/>
        </pc:sldMkLst>
      </pc:sldChg>
      <pc:sldChg chg="addSp modSp">
        <pc:chgData name="One Skill" userId="8d49c830ac36a521" providerId="LiveId" clId="{696404B7-812A-B444-AFAB-887C94042536}" dt="2021-04-18T08:21:27.219" v="8"/>
        <pc:sldMkLst>
          <pc:docMk/>
          <pc:sldMk cId="3595623050" sldId="357"/>
        </pc:sldMkLst>
        <pc:spChg chg="add mod">
          <ac:chgData name="One Skill" userId="8d49c830ac36a521" providerId="LiveId" clId="{696404B7-812A-B444-AFAB-887C94042536}" dt="2021-04-18T08:21:27.219" v="8"/>
          <ac:spMkLst>
            <pc:docMk/>
            <pc:sldMk cId="3595623050" sldId="357"/>
            <ac:spMk id="107" creationId="{CFAD513A-2F03-FD4E-84EC-07F94C7A74FE}"/>
          </ac:spMkLst>
        </pc:spChg>
      </pc:sldChg>
      <pc:sldChg chg="addSp modSp modNotesTx">
        <pc:chgData name="One Skill" userId="8d49c830ac36a521" providerId="LiveId" clId="{696404B7-812A-B444-AFAB-887C94042536}" dt="2021-04-18T08:21:01.724" v="7" actId="20577"/>
        <pc:sldMkLst>
          <pc:docMk/>
          <pc:sldMk cId="2291990381" sldId="358"/>
        </pc:sldMkLst>
        <pc:spChg chg="add mod">
          <ac:chgData name="One Skill" userId="8d49c830ac36a521" providerId="LiveId" clId="{696404B7-812A-B444-AFAB-887C94042536}" dt="2021-04-18T08:20:48.663" v="3"/>
          <ac:spMkLst>
            <pc:docMk/>
            <pc:sldMk cId="2291990381" sldId="358"/>
            <ac:spMk id="594" creationId="{75FFC2FB-C055-0948-AD8F-0E24E1F21A2B}"/>
          </ac:spMkLst>
        </pc:spChg>
      </pc:sldChg>
      <pc:sldChg chg="addSp modSp modNotesTx">
        <pc:chgData name="One Skill" userId="8d49c830ac36a521" providerId="LiveId" clId="{696404B7-812A-B444-AFAB-887C94042536}" dt="2021-04-18T08:21:43.579" v="9"/>
        <pc:sldMkLst>
          <pc:docMk/>
          <pc:sldMk cId="942361123" sldId="359"/>
        </pc:sldMkLst>
        <pc:spChg chg="add mod">
          <ac:chgData name="One Skill" userId="8d49c830ac36a521" providerId="LiveId" clId="{696404B7-812A-B444-AFAB-887C94042536}" dt="2021-04-18T08:21:43.579" v="9"/>
          <ac:spMkLst>
            <pc:docMk/>
            <pc:sldMk cId="942361123" sldId="359"/>
            <ac:spMk id="230" creationId="{71B51A89-56DD-2541-9347-D71D5F1B2C36}"/>
          </ac:spMkLst>
        </pc:spChg>
      </pc:sldChg>
    </pc:docChg>
  </pc:docChgLst>
  <pc:docChgLst>
    <pc:chgData name="One Skill" userId="8d49c830ac36a521" providerId="LiveId" clId="{3AC9E941-E2F5-344C-9FDC-21AE03E118CE}"/>
    <pc:docChg chg="custSel modSld">
      <pc:chgData name="One Skill" userId="8d49c830ac36a521" providerId="LiveId" clId="{3AC9E941-E2F5-344C-9FDC-21AE03E118CE}" dt="2021-05-04T11:39:27.867" v="0" actId="700"/>
      <pc:docMkLst>
        <pc:docMk/>
      </pc:docMkLst>
      <pc:sldChg chg="modSp mod modClrScheme chgLayout">
        <pc:chgData name="One Skill" userId="8d49c830ac36a521" providerId="LiveId" clId="{3AC9E941-E2F5-344C-9FDC-21AE03E118CE}" dt="2021-05-04T11:39:27.867" v="0" actId="700"/>
        <pc:sldMkLst>
          <pc:docMk/>
          <pc:sldMk cId="3595623050" sldId="357"/>
        </pc:sldMkLst>
        <pc:spChg chg="mod ord">
          <ac:chgData name="One Skill" userId="8d49c830ac36a521" providerId="LiveId" clId="{3AC9E941-E2F5-344C-9FDC-21AE03E118CE}" dt="2021-05-04T11:39:27.867" v="0" actId="700"/>
          <ac:spMkLst>
            <pc:docMk/>
            <pc:sldMk cId="3595623050" sldId="357"/>
            <ac:spMk id="2" creationId="{1A9AC8D2-CCBC-49CE-B01A-E68E3828E7E3}"/>
          </ac:spMkLst>
        </pc:spChg>
        <pc:spChg chg="mod ord">
          <ac:chgData name="One Skill" userId="8d49c830ac36a521" providerId="LiveId" clId="{3AC9E941-E2F5-344C-9FDC-21AE03E118CE}" dt="2021-05-04T11:39:27.867" v="0" actId="700"/>
          <ac:spMkLst>
            <pc:docMk/>
            <pc:sldMk cId="3595623050" sldId="357"/>
            <ac:spMk id="3" creationId="{D5B9DB78-B1E7-4765-B57E-44C5AB2F390A}"/>
          </ac:spMkLst>
        </pc:spChg>
        <pc:picChg chg="mod ord modCrop">
          <ac:chgData name="One Skill" userId="8d49c830ac36a521" providerId="LiveId" clId="{3AC9E941-E2F5-344C-9FDC-21AE03E118CE}" dt="2021-05-04T11:39:27.867" v="0" actId="700"/>
          <ac:picMkLst>
            <pc:docMk/>
            <pc:sldMk cId="3595623050" sldId="357"/>
            <ac:picMk id="16" creationId="{815E4343-0FE9-0945-B11E-C029F13D4D44}"/>
          </ac:picMkLst>
        </pc:picChg>
      </pc:sldChg>
    </pc:docChg>
  </pc:docChgLst>
  <pc:docChgLst>
    <pc:chgData name="One Skill" userId="8d49c830ac36a521" providerId="LiveId" clId="{990103D5-62D4-4B90-B3C3-09AE6D0566D6}"/>
    <pc:docChg chg="undo custSel addSld delSld modSld modMainMaster">
      <pc:chgData name="One Skill" userId="8d49c830ac36a521" providerId="LiveId" clId="{990103D5-62D4-4B90-B3C3-09AE6D0566D6}" dt="2021-02-08T13:27:46.327" v="181" actId="47"/>
      <pc:docMkLst>
        <pc:docMk/>
      </pc:docMkLst>
      <pc:sldChg chg="addSp delSp modSp new mod modClrScheme modAnim chgLayout">
        <pc:chgData name="One Skill" userId="8d49c830ac36a521" providerId="LiveId" clId="{990103D5-62D4-4B90-B3C3-09AE6D0566D6}" dt="2021-02-08T13:26:32.267" v="179"/>
        <pc:sldMkLst>
          <pc:docMk/>
          <pc:sldMk cId="1757122169" sldId="260"/>
        </pc:sldMkLst>
        <pc:spChg chg="mod ord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2" creationId="{DF9633B3-07F3-4836-823E-A3DFBFEEDFEA}"/>
          </ac:spMkLst>
        </pc:spChg>
        <pc:spChg chg="mod ord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3" creationId="{285B4EEE-03ED-41B9-99D8-86A76A6C28C2}"/>
          </ac:spMkLst>
        </pc:spChg>
        <pc:spChg chg="del mod ord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4" creationId="{A49256F6-F802-4158-9861-EFDF6E89120E}"/>
          </ac:spMkLst>
        </pc:spChg>
        <pc:spChg chg="del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5" creationId="{CE9C00CE-96CF-4AEF-854A-9BFD319AC061}"/>
          </ac:spMkLst>
        </pc:spChg>
        <pc:spChg chg="del mod ord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6" creationId="{8DBD3C8E-F01E-4453-853F-7C336E87679A}"/>
          </ac:spMkLst>
        </pc:spChg>
        <pc:spChg chg="add mod ord">
          <ac:chgData name="One Skill" userId="8d49c830ac36a521" providerId="LiveId" clId="{990103D5-62D4-4B90-B3C3-09AE6D0566D6}" dt="2021-02-08T13:23:07.985" v="132" actId="20577"/>
          <ac:spMkLst>
            <pc:docMk/>
            <pc:sldMk cId="1757122169" sldId="260"/>
            <ac:spMk id="7" creationId="{EDE60410-85C0-46CF-BD75-D8BDA89272B7}"/>
          </ac:spMkLst>
        </pc:spChg>
        <pc:spChg chg="add del mod ord">
          <ac:chgData name="One Skill" userId="8d49c830ac36a521" providerId="LiveId" clId="{990103D5-62D4-4B90-B3C3-09AE6D0566D6}" dt="2021-02-08T13:23:03.391" v="118" actId="931"/>
          <ac:spMkLst>
            <pc:docMk/>
            <pc:sldMk cId="1757122169" sldId="260"/>
            <ac:spMk id="8" creationId="{8F194F2A-4732-49D1-892C-5A06889AB91D}"/>
          </ac:spMkLst>
        </pc:spChg>
        <pc:spChg chg="add mod">
          <ac:chgData name="One Skill" userId="8d49c830ac36a521" providerId="LiveId" clId="{990103D5-62D4-4B90-B3C3-09AE6D0566D6}" dt="2021-02-08T13:23:16.078" v="133"/>
          <ac:spMkLst>
            <pc:docMk/>
            <pc:sldMk cId="1757122169" sldId="260"/>
            <ac:spMk id="11" creationId="{45FB82B8-1B09-4B71-BA91-58CA7FC7EEB2}"/>
          </ac:spMkLst>
        </pc:spChg>
        <pc:spChg chg="add mod">
          <ac:chgData name="One Skill" userId="8d49c830ac36a521" providerId="LiveId" clId="{990103D5-62D4-4B90-B3C3-09AE6D0566D6}" dt="2021-02-08T13:23:21.381" v="134" actId="14100"/>
          <ac:spMkLst>
            <pc:docMk/>
            <pc:sldMk cId="1757122169" sldId="260"/>
            <ac:spMk id="12" creationId="{E4B2BF39-D1F2-4FC1-8DC9-1368A22DD488}"/>
          </ac:spMkLst>
        </pc:spChg>
        <pc:spChg chg="add mod">
          <ac:chgData name="One Skill" userId="8d49c830ac36a521" providerId="LiveId" clId="{990103D5-62D4-4B90-B3C3-09AE6D0566D6}" dt="2021-02-08T13:24:51.273" v="158" actId="164"/>
          <ac:spMkLst>
            <pc:docMk/>
            <pc:sldMk cId="1757122169" sldId="260"/>
            <ac:spMk id="13" creationId="{A0A77043-6306-4133-B4E5-16D05A1C1807}"/>
          </ac:spMkLst>
        </pc:spChg>
        <pc:spChg chg="add mod">
          <ac:chgData name="One Skill" userId="8d49c830ac36a521" providerId="LiveId" clId="{990103D5-62D4-4B90-B3C3-09AE6D0566D6}" dt="2021-02-08T13:24:51.273" v="158" actId="164"/>
          <ac:spMkLst>
            <pc:docMk/>
            <pc:sldMk cId="1757122169" sldId="260"/>
            <ac:spMk id="14" creationId="{7FFDE9FD-1769-49DC-96CA-820D07650F59}"/>
          </ac:spMkLst>
        </pc:spChg>
        <pc:spChg chg="add mod">
          <ac:chgData name="One Skill" userId="8d49c830ac36a521" providerId="LiveId" clId="{990103D5-62D4-4B90-B3C3-09AE6D0566D6}" dt="2021-02-08T13:24:51.273" v="158" actId="164"/>
          <ac:spMkLst>
            <pc:docMk/>
            <pc:sldMk cId="1757122169" sldId="260"/>
            <ac:spMk id="15" creationId="{B1ABC59D-7057-400F-8FAE-FB04EC347A32}"/>
          </ac:spMkLst>
        </pc:spChg>
        <pc:spChg chg="mod">
          <ac:chgData name="One Skill" userId="8d49c830ac36a521" providerId="LiveId" clId="{990103D5-62D4-4B90-B3C3-09AE6D0566D6}" dt="2021-02-08T13:25:02.796" v="161" actId="20577"/>
          <ac:spMkLst>
            <pc:docMk/>
            <pc:sldMk cId="1757122169" sldId="260"/>
            <ac:spMk id="19" creationId="{7F62431F-C44E-4331-99B3-9C6ADE79011F}"/>
          </ac:spMkLst>
        </pc:spChg>
        <pc:spChg chg="mod">
          <ac:chgData name="One Skill" userId="8d49c830ac36a521" providerId="LiveId" clId="{990103D5-62D4-4B90-B3C3-09AE6D0566D6}" dt="2021-02-08T13:25:00.701" v="159" actId="571"/>
          <ac:spMkLst>
            <pc:docMk/>
            <pc:sldMk cId="1757122169" sldId="260"/>
            <ac:spMk id="20" creationId="{902D10AE-FEA5-4C82-A0D1-E39AC6651B64}"/>
          </ac:spMkLst>
        </pc:spChg>
        <pc:spChg chg="mod">
          <ac:chgData name="One Skill" userId="8d49c830ac36a521" providerId="LiveId" clId="{990103D5-62D4-4B90-B3C3-09AE6D0566D6}" dt="2021-02-08T13:25:00.701" v="159" actId="571"/>
          <ac:spMkLst>
            <pc:docMk/>
            <pc:sldMk cId="1757122169" sldId="260"/>
            <ac:spMk id="21" creationId="{7EE96509-3EA5-4CF3-955D-D3A16A0A1C38}"/>
          </ac:spMkLst>
        </pc:spChg>
        <pc:spChg chg="mod">
          <ac:chgData name="One Skill" userId="8d49c830ac36a521" providerId="LiveId" clId="{990103D5-62D4-4B90-B3C3-09AE6D0566D6}" dt="2021-02-08T13:25:10.522" v="164" actId="20577"/>
          <ac:spMkLst>
            <pc:docMk/>
            <pc:sldMk cId="1757122169" sldId="260"/>
            <ac:spMk id="23" creationId="{798D83F0-1B0C-4389-9B5B-1CDBCA8A84A1}"/>
          </ac:spMkLst>
        </pc:spChg>
        <pc:spChg chg="mod">
          <ac:chgData name="One Skill" userId="8d49c830ac36a521" providerId="LiveId" clId="{990103D5-62D4-4B90-B3C3-09AE6D0566D6}" dt="2021-02-08T13:25:08.798" v="162" actId="571"/>
          <ac:spMkLst>
            <pc:docMk/>
            <pc:sldMk cId="1757122169" sldId="260"/>
            <ac:spMk id="24" creationId="{33331BBF-E478-4379-B711-4DFC2DB8756E}"/>
          </ac:spMkLst>
        </pc:spChg>
        <pc:spChg chg="mod">
          <ac:chgData name="One Skill" userId="8d49c830ac36a521" providerId="LiveId" clId="{990103D5-62D4-4B90-B3C3-09AE6D0566D6}" dt="2021-02-08T13:25:08.798" v="162" actId="571"/>
          <ac:spMkLst>
            <pc:docMk/>
            <pc:sldMk cId="1757122169" sldId="260"/>
            <ac:spMk id="25" creationId="{9B55E7C3-A623-443B-A119-792858E7DD5E}"/>
          </ac:spMkLst>
        </pc:spChg>
        <pc:grpChg chg="add mod">
          <ac:chgData name="One Skill" userId="8d49c830ac36a521" providerId="LiveId" clId="{990103D5-62D4-4B90-B3C3-09AE6D0566D6}" dt="2021-02-08T13:24:47.720" v="157" actId="164"/>
          <ac:grpSpMkLst>
            <pc:docMk/>
            <pc:sldMk cId="1757122169" sldId="260"/>
            <ac:grpSpMk id="16" creationId="{B3DC8AF8-5F3F-4BE1-AF08-2B06F0D22AF6}"/>
          </ac:grpSpMkLst>
        </pc:grpChg>
        <pc:grpChg chg="add mod">
          <ac:chgData name="One Skill" userId="8d49c830ac36a521" providerId="LiveId" clId="{990103D5-62D4-4B90-B3C3-09AE6D0566D6}" dt="2021-02-08T13:24:51.273" v="158" actId="164"/>
          <ac:grpSpMkLst>
            <pc:docMk/>
            <pc:sldMk cId="1757122169" sldId="260"/>
            <ac:grpSpMk id="17" creationId="{E7F364C5-ADD4-46AD-8004-D899B781C69A}"/>
          </ac:grpSpMkLst>
        </pc:grpChg>
        <pc:grpChg chg="add mod">
          <ac:chgData name="One Skill" userId="8d49c830ac36a521" providerId="LiveId" clId="{990103D5-62D4-4B90-B3C3-09AE6D0566D6}" dt="2021-02-08T13:25:00.701" v="159" actId="571"/>
          <ac:grpSpMkLst>
            <pc:docMk/>
            <pc:sldMk cId="1757122169" sldId="260"/>
            <ac:grpSpMk id="18" creationId="{CA72586F-DD8C-426F-98E6-D67A058B33E1}"/>
          </ac:grpSpMkLst>
        </pc:grpChg>
        <pc:grpChg chg="add mod">
          <ac:chgData name="One Skill" userId="8d49c830ac36a521" providerId="LiveId" clId="{990103D5-62D4-4B90-B3C3-09AE6D0566D6}" dt="2021-02-08T13:25:08.798" v="162" actId="571"/>
          <ac:grpSpMkLst>
            <pc:docMk/>
            <pc:sldMk cId="1757122169" sldId="260"/>
            <ac:grpSpMk id="22" creationId="{50E06040-E241-478A-AAF5-4CFB4BD4B408}"/>
          </ac:grpSpMkLst>
        </pc:grpChg>
        <pc:picChg chg="add mod">
          <ac:chgData name="One Skill" userId="8d49c830ac36a521" providerId="LiveId" clId="{990103D5-62D4-4B90-B3C3-09AE6D0566D6}" dt="2021-02-08T13:23:05.889" v="120" actId="27614"/>
          <ac:picMkLst>
            <pc:docMk/>
            <pc:sldMk cId="1757122169" sldId="260"/>
            <ac:picMk id="10" creationId="{97834B2E-ABEE-434C-A450-5EA2B30FAE4B}"/>
          </ac:picMkLst>
        </pc:picChg>
      </pc:sldChg>
      <pc:sldChg chg="addSp delSp modSp new del mod modClrScheme modAnim chgLayout">
        <pc:chgData name="One Skill" userId="8d49c830ac36a521" providerId="LiveId" clId="{990103D5-62D4-4B90-B3C3-09AE6D0566D6}" dt="2021-02-08T13:21:11.447" v="108" actId="47"/>
        <pc:sldMkLst>
          <pc:docMk/>
          <pc:sldMk cId="4256100989" sldId="260"/>
        </pc:sldMkLst>
        <pc:spChg chg="mod ord">
          <ac:chgData name="One Skill" userId="8d49c830ac36a521" providerId="LiveId" clId="{990103D5-62D4-4B90-B3C3-09AE6D0566D6}" dt="2021-02-08T13:14:16.085" v="8" actId="700"/>
          <ac:spMkLst>
            <pc:docMk/>
            <pc:sldMk cId="4256100989" sldId="260"/>
            <ac:spMk id="2" creationId="{C5FE0533-3FF4-4414-999A-4E2335280AAF}"/>
          </ac:spMkLst>
        </pc:spChg>
        <pc:spChg chg="del mod ord">
          <ac:chgData name="One Skill" userId="8d49c830ac36a521" providerId="LiveId" clId="{990103D5-62D4-4B90-B3C3-09AE6D0566D6}" dt="2021-02-08T13:14:16.085" v="8" actId="700"/>
          <ac:spMkLst>
            <pc:docMk/>
            <pc:sldMk cId="4256100989" sldId="260"/>
            <ac:spMk id="3" creationId="{6B1D3C20-16F3-4B4E-AA6A-D59C3503CD2E}"/>
          </ac:spMkLst>
        </pc:spChg>
        <pc:spChg chg="del">
          <ac:chgData name="One Skill" userId="8d49c830ac36a521" providerId="LiveId" clId="{990103D5-62D4-4B90-B3C3-09AE6D0566D6}" dt="2021-02-08T13:14:16.085" v="8" actId="700"/>
          <ac:spMkLst>
            <pc:docMk/>
            <pc:sldMk cId="4256100989" sldId="260"/>
            <ac:spMk id="4" creationId="{75337D88-169D-4462-A2B0-5C05F68A29C6}"/>
          </ac:spMkLst>
        </pc:spChg>
        <pc:spChg chg="del mod ord">
          <ac:chgData name="One Skill" userId="8d49c830ac36a521" providerId="LiveId" clId="{990103D5-62D4-4B90-B3C3-09AE6D0566D6}" dt="2021-02-08T13:14:16.085" v="8" actId="700"/>
          <ac:spMkLst>
            <pc:docMk/>
            <pc:sldMk cId="4256100989" sldId="260"/>
            <ac:spMk id="5" creationId="{D5A547A0-4C31-4A0E-93E9-720C0A1726A1}"/>
          </ac:spMkLst>
        </pc:spChg>
        <pc:spChg chg="add mod ord">
          <ac:chgData name="One Skill" userId="8d49c830ac36a521" providerId="LiveId" clId="{990103D5-62D4-4B90-B3C3-09AE6D0566D6}" dt="2021-02-08T13:14:34.571" v="23" actId="20577"/>
          <ac:spMkLst>
            <pc:docMk/>
            <pc:sldMk cId="4256100989" sldId="260"/>
            <ac:spMk id="6" creationId="{35F0EE20-594F-4DFE-B40E-A7FF5661461D}"/>
          </ac:spMkLst>
        </pc:spChg>
        <pc:spChg chg="add del mod ord">
          <ac:chgData name="One Skill" userId="8d49c830ac36a521" providerId="LiveId" clId="{990103D5-62D4-4B90-B3C3-09AE6D0566D6}" dt="2021-02-08T13:14:27.763" v="9" actId="931"/>
          <ac:spMkLst>
            <pc:docMk/>
            <pc:sldMk cId="4256100989" sldId="260"/>
            <ac:spMk id="7" creationId="{0FC48201-BBF1-45D3-B5D9-F415CD7E39E8}"/>
          </ac:spMkLst>
        </pc:spChg>
        <pc:spChg chg="add mod">
          <ac:chgData name="One Skill" userId="8d49c830ac36a521" providerId="LiveId" clId="{990103D5-62D4-4B90-B3C3-09AE6D0566D6}" dt="2021-02-08T13:14:45.149" v="24"/>
          <ac:spMkLst>
            <pc:docMk/>
            <pc:sldMk cId="4256100989" sldId="260"/>
            <ac:spMk id="10" creationId="{0B1DC028-5D59-480E-97BE-E81996F81964}"/>
          </ac:spMkLst>
        </pc:spChg>
        <pc:spChg chg="add mod">
          <ac:chgData name="One Skill" userId="8d49c830ac36a521" providerId="LiveId" clId="{990103D5-62D4-4B90-B3C3-09AE6D0566D6}" dt="2021-02-08T13:17:08.349" v="72" actId="14100"/>
          <ac:spMkLst>
            <pc:docMk/>
            <pc:sldMk cId="4256100989" sldId="260"/>
            <ac:spMk id="11" creationId="{D0F6A86B-BD15-407A-A043-B3F640390830}"/>
          </ac:spMkLst>
        </pc:spChg>
        <pc:spChg chg="add mod">
          <ac:chgData name="One Skill" userId="8d49c830ac36a521" providerId="LiveId" clId="{990103D5-62D4-4B90-B3C3-09AE6D0566D6}" dt="2021-02-08T13:16:44.226" v="63" actId="164"/>
          <ac:spMkLst>
            <pc:docMk/>
            <pc:sldMk cId="4256100989" sldId="260"/>
            <ac:spMk id="12" creationId="{9499F189-8A50-476F-BA79-528E07D63975}"/>
          </ac:spMkLst>
        </pc:spChg>
        <pc:spChg chg="add mod">
          <ac:chgData name="One Skill" userId="8d49c830ac36a521" providerId="LiveId" clId="{990103D5-62D4-4B90-B3C3-09AE6D0566D6}" dt="2021-02-08T13:16:44.226" v="63" actId="164"/>
          <ac:spMkLst>
            <pc:docMk/>
            <pc:sldMk cId="4256100989" sldId="260"/>
            <ac:spMk id="13" creationId="{D5F07161-3EE2-43E8-A99B-DD9508A92BAC}"/>
          </ac:spMkLst>
        </pc:spChg>
        <pc:spChg chg="add mod">
          <ac:chgData name="One Skill" userId="8d49c830ac36a521" providerId="LiveId" clId="{990103D5-62D4-4B90-B3C3-09AE6D0566D6}" dt="2021-02-08T13:19:10.971" v="97" actId="1037"/>
          <ac:spMkLst>
            <pc:docMk/>
            <pc:sldMk cId="4256100989" sldId="260"/>
            <ac:spMk id="14" creationId="{4AA613EC-F43D-4F75-9FC9-97053E11AEF0}"/>
          </ac:spMkLst>
        </pc:spChg>
        <pc:spChg chg="mod">
          <ac:chgData name="One Skill" userId="8d49c830ac36a521" providerId="LiveId" clId="{990103D5-62D4-4B90-B3C3-09AE6D0566D6}" dt="2021-02-08T13:16:54.820" v="68" actId="20577"/>
          <ac:spMkLst>
            <pc:docMk/>
            <pc:sldMk cId="4256100989" sldId="260"/>
            <ac:spMk id="17" creationId="{7A36D3F3-019B-43E1-B261-23A67A29DF4F}"/>
          </ac:spMkLst>
        </pc:spChg>
        <pc:spChg chg="mod">
          <ac:chgData name="One Skill" userId="8d49c830ac36a521" providerId="LiveId" clId="{990103D5-62D4-4B90-B3C3-09AE6D0566D6}" dt="2021-02-08T13:16:49.450" v="64" actId="571"/>
          <ac:spMkLst>
            <pc:docMk/>
            <pc:sldMk cId="4256100989" sldId="260"/>
            <ac:spMk id="18" creationId="{1FFE5128-52FD-4CC3-BAB5-B2071C7E5DBC}"/>
          </ac:spMkLst>
        </pc:spChg>
        <pc:spChg chg="mod">
          <ac:chgData name="One Skill" userId="8d49c830ac36a521" providerId="LiveId" clId="{990103D5-62D4-4B90-B3C3-09AE6D0566D6}" dt="2021-02-08T13:19:07.551" v="91" actId="1038"/>
          <ac:spMkLst>
            <pc:docMk/>
            <pc:sldMk cId="4256100989" sldId="260"/>
            <ac:spMk id="19" creationId="{4F0CF485-5993-4A5F-83CC-217AE4A3B13E}"/>
          </ac:spMkLst>
        </pc:spChg>
        <pc:spChg chg="mod">
          <ac:chgData name="One Skill" userId="8d49c830ac36a521" providerId="LiveId" clId="{990103D5-62D4-4B90-B3C3-09AE6D0566D6}" dt="2021-02-08T13:17:01.538" v="71" actId="20577"/>
          <ac:spMkLst>
            <pc:docMk/>
            <pc:sldMk cId="4256100989" sldId="260"/>
            <ac:spMk id="21" creationId="{B9530C9C-6B29-4012-8A8D-8D50F2831DF9}"/>
          </ac:spMkLst>
        </pc:spChg>
        <pc:spChg chg="mod">
          <ac:chgData name="One Skill" userId="8d49c830ac36a521" providerId="LiveId" clId="{990103D5-62D4-4B90-B3C3-09AE6D0566D6}" dt="2021-02-08T13:16:59.668" v="69" actId="571"/>
          <ac:spMkLst>
            <pc:docMk/>
            <pc:sldMk cId="4256100989" sldId="260"/>
            <ac:spMk id="22" creationId="{892EA79A-066E-42A5-B23C-A5DABF0CF371}"/>
          </ac:spMkLst>
        </pc:spChg>
        <pc:spChg chg="mod">
          <ac:chgData name="One Skill" userId="8d49c830ac36a521" providerId="LiveId" clId="{990103D5-62D4-4B90-B3C3-09AE6D0566D6}" dt="2021-02-08T13:19:14.346" v="103" actId="1037"/>
          <ac:spMkLst>
            <pc:docMk/>
            <pc:sldMk cId="4256100989" sldId="260"/>
            <ac:spMk id="23" creationId="{E6F38E6C-E7BD-4C9C-9A64-74B4FE541566}"/>
          </ac:spMkLst>
        </pc:spChg>
        <pc:grpChg chg="add mod">
          <ac:chgData name="One Skill" userId="8d49c830ac36a521" providerId="LiveId" clId="{990103D5-62D4-4B90-B3C3-09AE6D0566D6}" dt="2021-02-08T13:16:44.226" v="63" actId="164"/>
          <ac:grpSpMkLst>
            <pc:docMk/>
            <pc:sldMk cId="4256100989" sldId="260"/>
            <ac:grpSpMk id="15" creationId="{6C59C796-CA48-47BE-83D6-4C21F1C44A2C}"/>
          </ac:grpSpMkLst>
        </pc:grpChg>
        <pc:grpChg chg="add mod">
          <ac:chgData name="One Skill" userId="8d49c830ac36a521" providerId="LiveId" clId="{990103D5-62D4-4B90-B3C3-09AE6D0566D6}" dt="2021-02-08T13:16:49.450" v="64" actId="571"/>
          <ac:grpSpMkLst>
            <pc:docMk/>
            <pc:sldMk cId="4256100989" sldId="260"/>
            <ac:grpSpMk id="16" creationId="{F67C93AD-BC10-40C1-81DC-C19C55A72B95}"/>
          </ac:grpSpMkLst>
        </pc:grpChg>
        <pc:grpChg chg="add mod">
          <ac:chgData name="One Skill" userId="8d49c830ac36a521" providerId="LiveId" clId="{990103D5-62D4-4B90-B3C3-09AE6D0566D6}" dt="2021-02-08T13:16:59.668" v="69" actId="571"/>
          <ac:grpSpMkLst>
            <pc:docMk/>
            <pc:sldMk cId="4256100989" sldId="260"/>
            <ac:grpSpMk id="20" creationId="{B8AD698D-BEC1-4D1F-B1F7-246223EC63FF}"/>
          </ac:grpSpMkLst>
        </pc:grpChg>
        <pc:picChg chg="add mod">
          <ac:chgData name="One Skill" userId="8d49c830ac36a521" providerId="LiveId" clId="{990103D5-62D4-4B90-B3C3-09AE6D0566D6}" dt="2021-02-08T13:14:29.065" v="11" actId="962"/>
          <ac:picMkLst>
            <pc:docMk/>
            <pc:sldMk cId="4256100989" sldId="260"/>
            <ac:picMk id="9" creationId="{3ED76E77-5AA6-4CB9-A524-8F284FE5ACE0}"/>
          </ac:picMkLst>
        </pc:picChg>
      </pc:sldChg>
      <pc:sldChg chg="del">
        <pc:chgData name="One Skill" userId="8d49c830ac36a521" providerId="LiveId" clId="{990103D5-62D4-4B90-B3C3-09AE6D0566D6}" dt="2021-02-08T13:06:17.660" v="0" actId="47"/>
        <pc:sldMkLst>
          <pc:docMk/>
          <pc:sldMk cId="3414328141" sldId="383"/>
        </pc:sldMkLst>
      </pc:sldChg>
      <pc:sldChg chg="add del">
        <pc:chgData name="One Skill" userId="8d49c830ac36a521" providerId="LiveId" clId="{990103D5-62D4-4B90-B3C3-09AE6D0566D6}" dt="2021-02-08T13:27:46.327" v="181" actId="47"/>
        <pc:sldMkLst>
          <pc:docMk/>
          <pc:sldMk cId="2871114419" sldId="385"/>
        </pc:sldMkLst>
      </pc:sldChg>
      <pc:sldMasterChg chg="addSldLayout delSldLayout modSldLayout">
        <pc:chgData name="One Skill" userId="8d49c830ac36a521" providerId="LiveId" clId="{990103D5-62D4-4B90-B3C3-09AE6D0566D6}" dt="2021-02-08T13:27:46.327" v="181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990103D5-62D4-4B90-B3C3-09AE6D0566D6}" dt="2021-02-08T13:06:17.660" v="0" actId="47"/>
          <pc:sldLayoutMkLst>
            <pc:docMk/>
            <pc:sldMasterMk cId="1627834671" sldId="2147483660"/>
            <pc:sldLayoutMk cId="1054164595" sldId="2147483671"/>
          </pc:sldLayoutMkLst>
        </pc:sldLayoutChg>
        <pc:sldLayoutChg chg="delSp modSp add del mod">
          <pc:chgData name="One Skill" userId="8d49c830ac36a521" providerId="LiveId" clId="{990103D5-62D4-4B90-B3C3-09AE6D0566D6}" dt="2021-02-08T13:21:17.972" v="109" actId="2696"/>
          <pc:sldLayoutMkLst>
            <pc:docMk/>
            <pc:sldMasterMk cId="1627834671" sldId="2147483660"/>
            <pc:sldLayoutMk cId="1077121590" sldId="2147483671"/>
          </pc:sldLayoutMkLst>
          <pc:spChg chg="mod">
            <ac:chgData name="One Skill" userId="8d49c830ac36a521" providerId="LiveId" clId="{990103D5-62D4-4B90-B3C3-09AE6D0566D6}" dt="2021-02-08T13:13:58.980" v="6" actId="14100"/>
            <ac:spMkLst>
              <pc:docMk/>
              <pc:sldMasterMk cId="1627834671" sldId="2147483660"/>
              <pc:sldLayoutMk cId="1077121590" sldId="2147483671"/>
              <ac:spMk id="5" creationId="{D97475AD-4A47-44B1-8336-7966FD90348C}"/>
            </ac:spMkLst>
          </pc:spChg>
          <pc:spChg chg="del">
            <ac:chgData name="One Skill" userId="8d49c830ac36a521" providerId="LiveId" clId="{990103D5-62D4-4B90-B3C3-09AE6D0566D6}" dt="2021-02-08T13:13:53.980" v="5" actId="478"/>
            <ac:spMkLst>
              <pc:docMk/>
              <pc:sldMasterMk cId="1627834671" sldId="2147483660"/>
              <pc:sldLayoutMk cId="1077121590" sldId="2147483671"/>
              <ac:spMk id="7" creationId="{12190630-552D-4581-8866-89DB1B731968}"/>
            </ac:spMkLst>
          </pc:spChg>
          <pc:spChg chg="mod">
            <ac:chgData name="One Skill" userId="8d49c830ac36a521" providerId="LiveId" clId="{990103D5-62D4-4B90-B3C3-09AE6D0566D6}" dt="2021-02-08T13:13:51.810" v="4" actId="14100"/>
            <ac:spMkLst>
              <pc:docMk/>
              <pc:sldMasterMk cId="1627834671" sldId="2147483660"/>
              <pc:sldLayoutMk cId="1077121590" sldId="2147483671"/>
              <ac:spMk id="9" creationId="{0C748752-CA3D-4520-9E61-FCB49A45EDBF}"/>
            </ac:spMkLst>
          </pc:spChg>
        </pc:sldLayoutChg>
        <pc:sldLayoutChg chg="delSp modSp add mod">
          <pc:chgData name="One Skill" userId="8d49c830ac36a521" providerId="LiveId" clId="{990103D5-62D4-4B90-B3C3-09AE6D0566D6}" dt="2021-02-08T13:22:48.092" v="115" actId="14100"/>
          <pc:sldLayoutMkLst>
            <pc:docMk/>
            <pc:sldMasterMk cId="1627834671" sldId="2147483660"/>
            <pc:sldLayoutMk cId="1190251355" sldId="2147483671"/>
          </pc:sldLayoutMkLst>
          <pc:spChg chg="mod">
            <ac:chgData name="One Skill" userId="8d49c830ac36a521" providerId="LiveId" clId="{990103D5-62D4-4B90-B3C3-09AE6D0566D6}" dt="2021-02-08T13:22:48.092" v="115" actId="14100"/>
            <ac:spMkLst>
              <pc:docMk/>
              <pc:sldMasterMk cId="1627834671" sldId="2147483660"/>
              <pc:sldLayoutMk cId="1190251355" sldId="2147483671"/>
              <ac:spMk id="5" creationId="{D97475AD-4A47-44B1-8336-7966FD90348C}"/>
            </ac:spMkLst>
          </pc:spChg>
          <pc:spChg chg="del">
            <ac:chgData name="One Skill" userId="8d49c830ac36a521" providerId="LiveId" clId="{990103D5-62D4-4B90-B3C3-09AE6D0566D6}" dt="2021-02-08T13:22:36.900" v="112" actId="478"/>
            <ac:spMkLst>
              <pc:docMk/>
              <pc:sldMasterMk cId="1627834671" sldId="2147483660"/>
              <pc:sldLayoutMk cId="1190251355" sldId="2147483671"/>
              <ac:spMk id="7" creationId="{12190630-552D-4581-8866-89DB1B731968}"/>
            </ac:spMkLst>
          </pc:spChg>
          <pc:spChg chg="mod">
            <ac:chgData name="One Skill" userId="8d49c830ac36a521" providerId="LiveId" clId="{990103D5-62D4-4B90-B3C3-09AE6D0566D6}" dt="2021-02-08T13:22:42.764" v="114" actId="14100"/>
            <ac:spMkLst>
              <pc:docMk/>
              <pc:sldMasterMk cId="1627834671" sldId="2147483660"/>
              <pc:sldLayoutMk cId="1190251355" sldId="2147483671"/>
              <ac:spMk id="9" creationId="{0C748752-CA3D-4520-9E61-FCB49A45EDBF}"/>
            </ac:spMkLst>
          </pc:spChg>
        </pc:sldLayoutChg>
        <pc:sldLayoutChg chg="del">
          <pc:chgData name="One Skill" userId="8d49c830ac36a521" providerId="LiveId" clId="{990103D5-62D4-4B90-B3C3-09AE6D0566D6}" dt="2021-02-08T13:27:46.327" v="181" actId="47"/>
          <pc:sldLayoutMkLst>
            <pc:docMk/>
            <pc:sldMasterMk cId="1627834671" sldId="2147483660"/>
            <pc:sldLayoutMk cId="3094613006" sldId="2147483672"/>
          </pc:sldLayoutMkLst>
        </pc:sldLayoutChg>
      </pc:sldMasterChg>
    </pc:docChg>
  </pc:docChgLst>
  <pc:docChgLst>
    <pc:chgData name="One Skill" userId="8d49c830ac36a521" providerId="LiveId" clId="{6A4AAC79-7B2D-4C4E-91C6-6E0E384DC9E0}"/>
    <pc:docChg chg="undo custSel addSld delSld modSld modMainMaster">
      <pc:chgData name="One Skill" userId="8d49c830ac36a521" providerId="LiveId" clId="{6A4AAC79-7B2D-4C4E-91C6-6E0E384DC9E0}" dt="2021-02-06T19:50:21.334" v="143" actId="47"/>
      <pc:docMkLst>
        <pc:docMk/>
      </pc:docMkLst>
      <pc:sldChg chg="modTransition modAnim">
        <pc:chgData name="One Skill" userId="8d49c830ac36a521" providerId="LiveId" clId="{6A4AAC79-7B2D-4C4E-91C6-6E0E384DC9E0}" dt="2021-02-06T19:42:07.364" v="141"/>
        <pc:sldMkLst>
          <pc:docMk/>
          <pc:sldMk cId="1291292346" sldId="256"/>
        </pc:sldMkLst>
      </pc:sldChg>
      <pc:sldChg chg="addSp delSp modSp add mod modTransition modClrScheme chgLayout">
        <pc:chgData name="One Skill" userId="8d49c830ac36a521" providerId="LiveId" clId="{6A4AAC79-7B2D-4C4E-91C6-6E0E384DC9E0}" dt="2021-02-06T19:42:07.364" v="141"/>
        <pc:sldMkLst>
          <pc:docMk/>
          <pc:sldMk cId="3561534982" sldId="257"/>
        </pc:sldMkLst>
        <pc:spChg chg="add del mod">
          <ac:chgData name="One Skill" userId="8d49c830ac36a521" providerId="LiveId" clId="{6A4AAC79-7B2D-4C4E-91C6-6E0E384DC9E0}" dt="2021-02-06T19:37:34.594" v="93" actId="931"/>
          <ac:spMkLst>
            <pc:docMk/>
            <pc:sldMk cId="3561534982" sldId="257"/>
            <ac:spMk id="3" creationId="{FA25555B-F200-4400-A5B2-74562340DD68}"/>
          </ac:spMkLst>
        </pc:spChg>
        <pc:spChg chg="mod ord">
          <ac:chgData name="One Skill" userId="8d49c830ac36a521" providerId="LiveId" clId="{6A4AAC79-7B2D-4C4E-91C6-6E0E384DC9E0}" dt="2021-02-06T19:36:27.844" v="25" actId="700"/>
          <ac:spMkLst>
            <pc:docMk/>
            <pc:sldMk cId="3561534982" sldId="257"/>
            <ac:spMk id="4" creationId="{3B0181FD-5553-43C4-903A-659006E5D61A}"/>
          </ac:spMkLst>
        </pc:spChg>
        <pc:spChg chg="mod ord">
          <ac:chgData name="One Skill" userId="8d49c830ac36a521" providerId="LiveId" clId="{6A4AAC79-7B2D-4C4E-91C6-6E0E384DC9E0}" dt="2021-02-06T19:36:27.844" v="25" actId="700"/>
          <ac:spMkLst>
            <pc:docMk/>
            <pc:sldMk cId="3561534982" sldId="257"/>
            <ac:spMk id="5" creationId="{E1D3B1B2-307C-49D0-90E1-1A9D2B234806}"/>
          </ac:spMkLst>
        </pc:spChg>
        <pc:spChg chg="del">
          <ac:chgData name="One Skill" userId="8d49c830ac36a521" providerId="LiveId" clId="{6A4AAC79-7B2D-4C4E-91C6-6E0E384DC9E0}" dt="2021-02-06T19:36:11.583" v="22" actId="478"/>
          <ac:spMkLst>
            <pc:docMk/>
            <pc:sldMk cId="3561534982" sldId="257"/>
            <ac:spMk id="9" creationId="{A6D2B1E5-3EF7-421B-B81C-61BBFFA0A83C}"/>
          </ac:spMkLst>
        </pc:spChg>
        <pc:spChg chg="add mod ord">
          <ac:chgData name="One Skill" userId="8d49c830ac36a521" providerId="LiveId" clId="{6A4AAC79-7B2D-4C4E-91C6-6E0E384DC9E0}" dt="2021-02-06T19:37:41.251" v="100"/>
          <ac:spMkLst>
            <pc:docMk/>
            <pc:sldMk cId="3561534982" sldId="257"/>
            <ac:spMk id="24" creationId="{F10467F9-8699-4C1F-8C39-A4560C468E56}"/>
          </ac:spMkLst>
        </pc:spChg>
        <pc:picChg chg="add mod ord">
          <ac:chgData name="One Skill" userId="8d49c830ac36a521" providerId="LiveId" clId="{6A4AAC79-7B2D-4C4E-91C6-6E0E384DC9E0}" dt="2021-02-06T19:37:37.083" v="96" actId="167"/>
          <ac:picMkLst>
            <pc:docMk/>
            <pc:sldMk cId="3561534982" sldId="257"/>
            <ac:picMk id="7" creationId="{E9BB2F10-334C-4246-AA34-7EA5A4C346D3}"/>
          </ac:picMkLst>
        </pc:picChg>
        <pc:picChg chg="del mod ord modCrop">
          <ac:chgData name="One Skill" userId="8d49c830ac36a521" providerId="LiveId" clId="{6A4AAC79-7B2D-4C4E-91C6-6E0E384DC9E0}" dt="2021-02-06T19:37:25.714" v="92" actId="478"/>
          <ac:picMkLst>
            <pc:docMk/>
            <pc:sldMk cId="3561534982" sldId="257"/>
            <ac:picMk id="8" creationId="{2B978A72-077D-480E-9DB6-AF067AA35A98}"/>
          </ac:picMkLst>
        </pc:picChg>
      </pc:sldChg>
      <pc:sldChg chg="add del">
        <pc:chgData name="One Skill" userId="8d49c830ac36a521" providerId="LiveId" clId="{6A4AAC79-7B2D-4C4E-91C6-6E0E384DC9E0}" dt="2021-02-06T19:50:21.334" v="143" actId="47"/>
        <pc:sldMkLst>
          <pc:docMk/>
          <pc:sldMk cId="2643854273" sldId="381"/>
        </pc:sldMkLst>
      </pc:sldChg>
      <pc:sldMasterChg chg="modSp mod modTransition addSldLayout delSldLayout modSldLayout">
        <pc:chgData name="One Skill" userId="8d49c830ac36a521" providerId="LiveId" clId="{6A4AAC79-7B2D-4C4E-91C6-6E0E384DC9E0}" dt="2021-02-06T19:50:21.334" v="143" actId="47"/>
        <pc:sldMasterMkLst>
          <pc:docMk/>
          <pc:sldMasterMk cId="1627834671" sldId="2147483660"/>
        </pc:sldMasterMkLst>
        <pc:spChg chg="mod">
          <ac:chgData name="One Skill" userId="8d49c830ac36a521" providerId="LiveId" clId="{6A4AAC79-7B2D-4C4E-91C6-6E0E384DC9E0}" dt="2021-02-06T19:40:38.507" v="139" actId="14861"/>
          <ac:spMkLst>
            <pc:docMk/>
            <pc:sldMasterMk cId="1627834671" sldId="2147483660"/>
            <ac:spMk id="5" creationId="{00000000-0000-0000-0000-000000000000}"/>
          </ac:spMkLst>
        </pc:spChg>
        <pc:spChg chg="mod">
          <ac:chgData name="One Skill" userId="8d49c830ac36a521" providerId="LiveId" clId="{6A4AAC79-7B2D-4C4E-91C6-6E0E384DC9E0}" dt="2021-02-06T19:39:31.320" v="120" actId="14861"/>
          <ac:spMkLst>
            <pc:docMk/>
            <pc:sldMasterMk cId="1627834671" sldId="2147483660"/>
            <ac:spMk id="6" creationId="{00000000-0000-0000-0000-000000000000}"/>
          </ac:spMkLst>
        </pc:spChg>
        <pc:sldLayoutChg chg="modTransition">
          <pc:chgData name="One Skill" userId="8d49c830ac36a521" providerId="LiveId" clId="{6A4AAC79-7B2D-4C4E-91C6-6E0E384DC9E0}" dt="2021-02-06T19:42:07.364" v="141"/>
          <pc:sldLayoutMkLst>
            <pc:docMk/>
            <pc:sldMasterMk cId="1627834671" sldId="2147483660"/>
            <pc:sldLayoutMk cId="3352892251" sldId="2147483667"/>
          </pc:sldLayoutMkLst>
        </pc:sldLayoutChg>
        <pc:sldLayoutChg chg="modTransition">
          <pc:chgData name="One Skill" userId="8d49c830ac36a521" providerId="LiveId" clId="{6A4AAC79-7B2D-4C4E-91C6-6E0E384DC9E0}" dt="2021-02-06T19:42:07.364" v="141"/>
          <pc:sldLayoutMkLst>
            <pc:docMk/>
            <pc:sldMasterMk cId="1627834671" sldId="2147483660"/>
            <pc:sldLayoutMk cId="284009710" sldId="2147483668"/>
          </pc:sldLayoutMkLst>
        </pc:sldLayoutChg>
        <pc:sldLayoutChg chg="modSp add mod modTransition">
          <pc:chgData name="One Skill" userId="8d49c830ac36a521" providerId="LiveId" clId="{6A4AAC79-7B2D-4C4E-91C6-6E0E384DC9E0}" dt="2021-02-06T19:42:07.364" v="141"/>
          <pc:sldLayoutMkLst>
            <pc:docMk/>
            <pc:sldMasterMk cId="1627834671" sldId="2147483660"/>
            <pc:sldLayoutMk cId="2935739820" sldId="2147483669"/>
          </pc:sldLayoutMkLst>
          <pc:spChg chg="mod">
            <ac:chgData name="One Skill" userId="8d49c830ac36a521" providerId="LiveId" clId="{6A4AAC79-7B2D-4C4E-91C6-6E0E384DC9E0}" dt="2021-02-06T19:35:47.963" v="19" actId="14100"/>
            <ac:spMkLst>
              <pc:docMk/>
              <pc:sldMasterMk cId="1627834671" sldId="2147483660"/>
              <pc:sldLayoutMk cId="2935739820" sldId="2147483669"/>
              <ac:spMk id="9" creationId="{0C748752-CA3D-4520-9E61-FCB49A45EDBF}"/>
            </ac:spMkLst>
          </pc:spChg>
        </pc:sldLayoutChg>
        <pc:sldLayoutChg chg="del">
          <pc:chgData name="One Skill" userId="8d49c830ac36a521" providerId="LiveId" clId="{6A4AAC79-7B2D-4C4E-91C6-6E0E384DC9E0}" dt="2021-02-06T19:50:21.334" v="143" actId="47"/>
          <pc:sldLayoutMkLst>
            <pc:docMk/>
            <pc:sldMasterMk cId="1627834671" sldId="2147483660"/>
            <pc:sldLayoutMk cId="1733634768" sldId="2147483670"/>
          </pc:sldLayoutMkLst>
        </pc:sldLayoutChg>
      </pc:sldMasterChg>
    </pc:docChg>
  </pc:docChgLst>
  <pc:docChgLst>
    <pc:chgData name="One Skill" userId="8d49c830ac36a521" providerId="LiveId" clId="{C9B8CC3D-0A62-42EB-9BDE-1174A9691C06}"/>
    <pc:docChg chg="custSel modSld">
      <pc:chgData name="One Skill" userId="8d49c830ac36a521" providerId="LiveId" clId="{C9B8CC3D-0A62-42EB-9BDE-1174A9691C06}" dt="2021-02-01T19:57:59.919" v="60" actId="478"/>
      <pc:docMkLst>
        <pc:docMk/>
      </pc:docMkLst>
      <pc:sldChg chg="addSp delSp modSp mod modClrScheme chgLayout">
        <pc:chgData name="One Skill" userId="8d49c830ac36a521" providerId="LiveId" clId="{C9B8CC3D-0A62-42EB-9BDE-1174A9691C06}" dt="2021-02-01T19:57:59.919" v="60" actId="478"/>
        <pc:sldMkLst>
          <pc:docMk/>
          <pc:sldMk cId="1291292346" sldId="256"/>
        </pc:sldMkLst>
        <pc:spChg chg="add del mod">
          <ac:chgData name="One Skill" userId="8d49c830ac36a521" providerId="LiveId" clId="{C9B8CC3D-0A62-42EB-9BDE-1174A9691C06}" dt="2021-02-01T19:15:18.767" v="5" actId="478"/>
          <ac:spMkLst>
            <pc:docMk/>
            <pc:sldMk cId="1291292346" sldId="256"/>
            <ac:spMk id="4" creationId="{8EB351D3-066B-443B-B64E-9DEAB61167FE}"/>
          </ac:spMkLst>
        </pc:spChg>
        <pc:spChg chg="add del mod">
          <ac:chgData name="One Skill" userId="8d49c830ac36a521" providerId="LiveId" clId="{C9B8CC3D-0A62-42EB-9BDE-1174A9691C06}" dt="2021-02-01T19:15:18.767" v="5" actId="478"/>
          <ac:spMkLst>
            <pc:docMk/>
            <pc:sldMk cId="1291292346" sldId="256"/>
            <ac:spMk id="5" creationId="{407552B1-45F2-45F4-B431-8A7620A3C654}"/>
          </ac:spMkLst>
        </pc:spChg>
        <pc:spChg chg="add del mod">
          <ac:chgData name="One Skill" userId="8d49c830ac36a521" providerId="LiveId" clId="{C9B8CC3D-0A62-42EB-9BDE-1174A9691C06}" dt="2021-02-01T19:15:18.767" v="5" actId="478"/>
          <ac:spMkLst>
            <pc:docMk/>
            <pc:sldMk cId="1291292346" sldId="256"/>
            <ac:spMk id="6" creationId="{EED8FEE0-E455-4E1F-842C-2FC6AE391861}"/>
          </ac:spMkLst>
        </pc:spChg>
        <pc:spChg chg="add del mod">
          <ac:chgData name="One Skill" userId="8d49c830ac36a521" providerId="LiveId" clId="{C9B8CC3D-0A62-42EB-9BDE-1174A9691C06}" dt="2021-02-01T19:15:18.767" v="5" actId="478"/>
          <ac:spMkLst>
            <pc:docMk/>
            <pc:sldMk cId="1291292346" sldId="256"/>
            <ac:spMk id="7" creationId="{9D6D6905-48EF-49DA-A57E-90F851864098}"/>
          </ac:spMkLst>
        </pc:spChg>
        <pc:spChg chg="add del mod">
          <ac:chgData name="One Skill" userId="8d49c830ac36a521" providerId="LiveId" clId="{C9B8CC3D-0A62-42EB-9BDE-1174A9691C06}" dt="2021-02-01T19:31:54.765" v="27" actId="700"/>
          <ac:spMkLst>
            <pc:docMk/>
            <pc:sldMk cId="1291292346" sldId="256"/>
            <ac:spMk id="8" creationId="{356AB49D-F094-4399-B92E-DE9EE0A1D448}"/>
          </ac:spMkLst>
        </pc:spChg>
        <pc:spChg chg="add del mod">
          <ac:chgData name="One Skill" userId="8d49c830ac36a521" providerId="LiveId" clId="{C9B8CC3D-0A62-42EB-9BDE-1174A9691C06}" dt="2021-02-01T19:31:54.765" v="27" actId="700"/>
          <ac:spMkLst>
            <pc:docMk/>
            <pc:sldMk cId="1291292346" sldId="256"/>
            <ac:spMk id="9" creationId="{9D7A2D3C-2A51-41A0-93A6-3F49C05F73BE}"/>
          </ac:spMkLst>
        </pc:spChg>
        <pc:spChg chg="add del mod">
          <ac:chgData name="One Skill" userId="8d49c830ac36a521" providerId="LiveId" clId="{C9B8CC3D-0A62-42EB-9BDE-1174A9691C06}" dt="2021-02-01T19:31:51.721" v="26" actId="478"/>
          <ac:spMkLst>
            <pc:docMk/>
            <pc:sldMk cId="1291292346" sldId="256"/>
            <ac:spMk id="10" creationId="{BF9A6D68-D363-4D8F-A434-10375265788B}"/>
          </ac:spMkLst>
        </pc:spChg>
        <pc:spChg chg="add del mod">
          <ac:chgData name="One Skill" userId="8d49c830ac36a521" providerId="LiveId" clId="{C9B8CC3D-0A62-42EB-9BDE-1174A9691C06}" dt="2021-02-01T19:41:07.456" v="48" actId="700"/>
          <ac:spMkLst>
            <pc:docMk/>
            <pc:sldMk cId="1291292346" sldId="256"/>
            <ac:spMk id="11" creationId="{E16F4E29-2906-4B39-9BFD-8D8F4AA75AC2}"/>
          </ac:spMkLst>
        </pc:spChg>
        <pc:spChg chg="add del mod">
          <ac:chgData name="One Skill" userId="8d49c830ac36a521" providerId="LiveId" clId="{C9B8CC3D-0A62-42EB-9BDE-1174A9691C06}" dt="2021-02-01T19:41:07.456" v="48" actId="700"/>
          <ac:spMkLst>
            <pc:docMk/>
            <pc:sldMk cId="1291292346" sldId="256"/>
            <ac:spMk id="12" creationId="{DC7BC574-9599-49B7-B63F-02E736408D61}"/>
          </ac:spMkLst>
        </pc:spChg>
        <pc:spChg chg="add del mod">
          <ac:chgData name="One Skill" userId="8d49c830ac36a521" providerId="LiveId" clId="{C9B8CC3D-0A62-42EB-9BDE-1174A9691C06}" dt="2021-02-01T19:41:04.505" v="47" actId="478"/>
          <ac:spMkLst>
            <pc:docMk/>
            <pc:sldMk cId="1291292346" sldId="256"/>
            <ac:spMk id="13" creationId="{CB39CAC3-6B7C-4015-844F-C3EEEF114537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4" creationId="{58ACDC9E-60AD-47A4-A164-61E314F14E52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5" creationId="{F0F37920-9A40-42F7-8AED-5A506497B4EC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6" creationId="{8B60B92D-57DE-4BFF-AA5F-A5938C0D3C9F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7" creationId="{9F958E62-C24D-42EE-BB17-9903F0A59945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8" creationId="{7F659027-BA29-416E-A05D-0D154DBB1474}"/>
          </ac:spMkLst>
        </pc:spChg>
      </pc:sldChg>
    </pc:docChg>
  </pc:docChgLst>
  <pc:docChgLst>
    <pc:chgData name="One Skill" userId="8d49c830ac36a521" providerId="LiveId" clId="{B3EF3B1C-D867-4BE0-BE7A-304C8F643F37}"/>
    <pc:docChg chg="undo custSel addSld delSld modSld sldOrd">
      <pc:chgData name="One Skill" userId="8d49c830ac36a521" providerId="LiveId" clId="{B3EF3B1C-D867-4BE0-BE7A-304C8F643F37}" dt="2021-02-10T10:53:55.271" v="341" actId="1076"/>
      <pc:docMkLst>
        <pc:docMk/>
      </pc:docMkLst>
      <pc:sldChg chg="addSp delSp modSp add del mod ord delAnim">
        <pc:chgData name="One Skill" userId="8d49c830ac36a521" providerId="LiveId" clId="{B3EF3B1C-D867-4BE0-BE7A-304C8F643F37}" dt="2021-02-10T10:40:16.558" v="168" actId="47"/>
        <pc:sldMkLst>
          <pc:docMk/>
          <pc:sldMk cId="559285065" sldId="267"/>
        </pc:sldMkLst>
        <pc:spChg chg="mod">
          <ac:chgData name="One Skill" userId="8d49c830ac36a521" providerId="LiveId" clId="{B3EF3B1C-D867-4BE0-BE7A-304C8F643F37}" dt="2021-02-10T10:39:34.992" v="159" actId="1076"/>
          <ac:spMkLst>
            <pc:docMk/>
            <pc:sldMk cId="559285065" sldId="267"/>
            <ac:spMk id="16" creationId="{71834C73-632C-4DDD-BEBA-4B30DE2FB4F5}"/>
          </ac:spMkLst>
        </pc:spChg>
        <pc:spChg chg="add mod">
          <ac:chgData name="One Skill" userId="8d49c830ac36a521" providerId="LiveId" clId="{B3EF3B1C-D867-4BE0-BE7A-304C8F643F37}" dt="2021-02-10T10:39:34.992" v="159" actId="1076"/>
          <ac:spMkLst>
            <pc:docMk/>
            <pc:sldMk cId="559285065" sldId="267"/>
            <ac:spMk id="22" creationId="{5E55E7F9-7775-4A43-8922-E7A7679DB9C2}"/>
          </ac:spMkLst>
        </pc:spChg>
        <pc:spChg chg="add mod">
          <ac:chgData name="One Skill" userId="8d49c830ac36a521" providerId="LiveId" clId="{B3EF3B1C-D867-4BE0-BE7A-304C8F643F37}" dt="2021-02-10T10:39:34.992" v="159" actId="1076"/>
          <ac:spMkLst>
            <pc:docMk/>
            <pc:sldMk cId="559285065" sldId="267"/>
            <ac:spMk id="25" creationId="{EEE69201-81BB-4F7E-9400-9A4EE42F1873}"/>
          </ac:spMkLst>
        </pc:spChg>
        <pc:spChg chg="add mod">
          <ac:chgData name="One Skill" userId="8d49c830ac36a521" providerId="LiveId" clId="{B3EF3B1C-D867-4BE0-BE7A-304C8F643F37}" dt="2021-02-10T10:39:44.811" v="167" actId="20577"/>
          <ac:spMkLst>
            <pc:docMk/>
            <pc:sldMk cId="559285065" sldId="267"/>
            <ac:spMk id="32" creationId="{B1497910-8A2A-48CD-A805-D9977065E069}"/>
          </ac:spMkLst>
        </pc:spChg>
        <pc:grpChg chg="del">
          <ac:chgData name="One Skill" userId="8d49c830ac36a521" providerId="LiveId" clId="{B3EF3B1C-D867-4BE0-BE7A-304C8F643F37}" dt="2021-02-10T10:38:15.656" v="145" actId="478"/>
          <ac:grpSpMkLst>
            <pc:docMk/>
            <pc:sldMk cId="559285065" sldId="267"/>
            <ac:grpSpMk id="24" creationId="{9ECD4A3E-8B3A-42D3-BDA5-8657E50B7FD1}"/>
          </ac:grpSpMkLst>
        </pc:grpChg>
        <pc:grpChg chg="del">
          <ac:chgData name="One Skill" userId="8d49c830ac36a521" providerId="LiveId" clId="{B3EF3B1C-D867-4BE0-BE7A-304C8F643F37}" dt="2021-02-10T10:38:15.656" v="145" actId="478"/>
          <ac:grpSpMkLst>
            <pc:docMk/>
            <pc:sldMk cId="559285065" sldId="267"/>
            <ac:grpSpMk id="31" creationId="{3201CCB1-9E8B-49EC-9EC2-77A55AE2A3A6}"/>
          </ac:grpSpMkLst>
        </pc:grpChg>
      </pc:sldChg>
      <pc:sldChg chg="addSp delSp modSp add del mod ord delAnim modAnim">
        <pc:chgData name="One Skill" userId="8d49c830ac36a521" providerId="LiveId" clId="{B3EF3B1C-D867-4BE0-BE7A-304C8F643F37}" dt="2021-02-10T10:33:22.676" v="141" actId="2696"/>
        <pc:sldMkLst>
          <pc:docMk/>
          <pc:sldMk cId="1118079837" sldId="267"/>
        </pc:sldMkLst>
        <pc:spChg chg="mod">
          <ac:chgData name="One Skill" userId="8d49c830ac36a521" providerId="LiveId" clId="{B3EF3B1C-D867-4BE0-BE7A-304C8F643F37}" dt="2021-02-10T10:23:48.611" v="121" actId="20577"/>
          <ac:spMkLst>
            <pc:docMk/>
            <pc:sldMk cId="1118079837" sldId="267"/>
            <ac:spMk id="12" creationId="{41D03973-D7EE-41FB-B928-7E5CEFE7AF7A}"/>
          </ac:spMkLst>
        </pc:spChg>
        <pc:spChg chg="mod">
          <ac:chgData name="One Skill" userId="8d49c830ac36a521" providerId="LiveId" clId="{B3EF3B1C-D867-4BE0-BE7A-304C8F643F37}" dt="2021-02-10T10:23:55.601" v="132" actId="20577"/>
          <ac:spMkLst>
            <pc:docMk/>
            <pc:sldMk cId="1118079837" sldId="267"/>
            <ac:spMk id="13" creationId="{26CDF25F-EC85-46AB-8690-B30465E529E7}"/>
          </ac:spMkLst>
        </pc:spChg>
        <pc:spChg chg="mod">
          <ac:chgData name="One Skill" userId="8d49c830ac36a521" providerId="LiveId" clId="{B3EF3B1C-D867-4BE0-BE7A-304C8F643F37}" dt="2021-02-10T10:19:38.279" v="45" actId="164"/>
          <ac:spMkLst>
            <pc:docMk/>
            <pc:sldMk cId="1118079837" sldId="267"/>
            <ac:spMk id="16" creationId="{71834C73-632C-4DDD-BEBA-4B30DE2FB4F5}"/>
          </ac:spMkLst>
        </pc:spChg>
        <pc:spChg chg="add mod">
          <ac:chgData name="One Skill" userId="8d49c830ac36a521" providerId="LiveId" clId="{B3EF3B1C-D867-4BE0-BE7A-304C8F643F37}" dt="2021-02-10T10:19:38.279" v="45" actId="164"/>
          <ac:spMkLst>
            <pc:docMk/>
            <pc:sldMk cId="1118079837" sldId="267"/>
            <ac:spMk id="32" creationId="{1E4A542E-608A-4629-8F0F-594BB2A49C03}"/>
          </ac:spMkLst>
        </pc:spChg>
        <pc:spChg chg="add mod">
          <ac:chgData name="One Skill" userId="8d49c830ac36a521" providerId="LiveId" clId="{B3EF3B1C-D867-4BE0-BE7A-304C8F643F37}" dt="2021-02-10T10:19:38.279" v="45" actId="164"/>
          <ac:spMkLst>
            <pc:docMk/>
            <pc:sldMk cId="1118079837" sldId="267"/>
            <ac:spMk id="33" creationId="{3332818A-F088-4996-87A7-DC6A7A264DEB}"/>
          </ac:spMkLst>
        </pc:spChg>
        <pc:spChg chg="add mod">
          <ac:chgData name="One Skill" userId="8d49c830ac36a521" providerId="LiveId" clId="{B3EF3B1C-D867-4BE0-BE7A-304C8F643F37}" dt="2021-02-10T10:19:38.279" v="45" actId="164"/>
          <ac:spMkLst>
            <pc:docMk/>
            <pc:sldMk cId="1118079837" sldId="267"/>
            <ac:spMk id="34" creationId="{FB101B2D-AE3E-4893-BA23-74F37F56B7B9}"/>
          </ac:spMkLst>
        </pc:spChg>
        <pc:spChg chg="mod">
          <ac:chgData name="One Skill" userId="8d49c830ac36a521" providerId="LiveId" clId="{B3EF3B1C-D867-4BE0-BE7A-304C8F643F37}" dt="2021-02-10T10:22:25.149" v="67" actId="14826"/>
          <ac:spMkLst>
            <pc:docMk/>
            <pc:sldMk cId="1118079837" sldId="267"/>
            <ac:spMk id="36" creationId="{66951E5C-F541-4BFD-828E-0AC9C623FDBD}"/>
          </ac:spMkLst>
        </pc:spChg>
        <pc:spChg chg="mod">
          <ac:chgData name="One Skill" userId="8d49c830ac36a521" providerId="LiveId" clId="{B3EF3B1C-D867-4BE0-BE7A-304C8F643F37}" dt="2021-02-10T10:22:25.149" v="67" actId="14826"/>
          <ac:spMkLst>
            <pc:docMk/>
            <pc:sldMk cId="1118079837" sldId="267"/>
            <ac:spMk id="37" creationId="{F2B45DCD-46E8-4584-BACC-BD08A5816101}"/>
          </ac:spMkLst>
        </pc:spChg>
        <pc:spChg chg="mod">
          <ac:chgData name="One Skill" userId="8d49c830ac36a521" providerId="LiveId" clId="{B3EF3B1C-D867-4BE0-BE7A-304C8F643F37}" dt="2021-02-10T10:22:25.149" v="67" actId="14826"/>
          <ac:spMkLst>
            <pc:docMk/>
            <pc:sldMk cId="1118079837" sldId="267"/>
            <ac:spMk id="38" creationId="{9366B024-0233-48C6-9051-BC98B87BC4A8}"/>
          </ac:spMkLst>
        </pc:spChg>
        <pc:spChg chg="mod">
          <ac:chgData name="One Skill" userId="8d49c830ac36a521" providerId="LiveId" clId="{B3EF3B1C-D867-4BE0-BE7A-304C8F643F37}" dt="2021-02-10T10:22:25.149" v="67" actId="14826"/>
          <ac:spMkLst>
            <pc:docMk/>
            <pc:sldMk cId="1118079837" sldId="267"/>
            <ac:spMk id="40" creationId="{88AAEA59-197C-4711-A9C4-834908B7071D}"/>
          </ac:spMkLst>
        </pc:spChg>
        <pc:spChg chg="mod">
          <ac:chgData name="One Skill" userId="8d49c830ac36a521" providerId="LiveId" clId="{B3EF3B1C-D867-4BE0-BE7A-304C8F643F37}" dt="2021-02-10T10:21:49.386" v="65" actId="14826"/>
          <ac:spMkLst>
            <pc:docMk/>
            <pc:sldMk cId="1118079837" sldId="267"/>
            <ac:spMk id="42" creationId="{7B25B5BA-7746-49F9-9698-AD4C54E1A8A4}"/>
          </ac:spMkLst>
        </pc:spChg>
        <pc:spChg chg="mod">
          <ac:chgData name="One Skill" userId="8d49c830ac36a521" providerId="LiveId" clId="{B3EF3B1C-D867-4BE0-BE7A-304C8F643F37}" dt="2021-02-10T10:21:49.386" v="65" actId="14826"/>
          <ac:spMkLst>
            <pc:docMk/>
            <pc:sldMk cId="1118079837" sldId="267"/>
            <ac:spMk id="43" creationId="{6AF7E2D1-5BEA-41F3-9289-A4661029BB6C}"/>
          </ac:spMkLst>
        </pc:spChg>
        <pc:spChg chg="mod">
          <ac:chgData name="One Skill" userId="8d49c830ac36a521" providerId="LiveId" clId="{B3EF3B1C-D867-4BE0-BE7A-304C8F643F37}" dt="2021-02-10T10:21:49.386" v="65" actId="14826"/>
          <ac:spMkLst>
            <pc:docMk/>
            <pc:sldMk cId="1118079837" sldId="267"/>
            <ac:spMk id="44" creationId="{380E8D97-D7ED-4472-92D4-C25E5C807CB9}"/>
          </ac:spMkLst>
        </pc:spChg>
        <pc:spChg chg="mod">
          <ac:chgData name="One Skill" userId="8d49c830ac36a521" providerId="LiveId" clId="{B3EF3B1C-D867-4BE0-BE7A-304C8F643F37}" dt="2021-02-10T10:21:49.386" v="65" actId="14826"/>
          <ac:spMkLst>
            <pc:docMk/>
            <pc:sldMk cId="1118079837" sldId="267"/>
            <ac:spMk id="46" creationId="{D4E34B82-3564-4289-BEDB-651D82AB480F}"/>
          </ac:spMkLst>
        </pc:spChg>
        <pc:spChg chg="mod">
          <ac:chgData name="One Skill" userId="8d49c830ac36a521" providerId="LiveId" clId="{B3EF3B1C-D867-4BE0-BE7A-304C8F643F37}" dt="2021-02-10T10:22:03.560" v="66" actId="14826"/>
          <ac:spMkLst>
            <pc:docMk/>
            <pc:sldMk cId="1118079837" sldId="267"/>
            <ac:spMk id="48" creationId="{727EEDA2-C044-4D84-BC95-01211740FABF}"/>
          </ac:spMkLst>
        </pc:spChg>
        <pc:spChg chg="mod">
          <ac:chgData name="One Skill" userId="8d49c830ac36a521" providerId="LiveId" clId="{B3EF3B1C-D867-4BE0-BE7A-304C8F643F37}" dt="2021-02-10T10:22:03.560" v="66" actId="14826"/>
          <ac:spMkLst>
            <pc:docMk/>
            <pc:sldMk cId="1118079837" sldId="267"/>
            <ac:spMk id="49" creationId="{5E4E5537-6ED4-48C9-9B8F-54712FA95CB3}"/>
          </ac:spMkLst>
        </pc:spChg>
        <pc:spChg chg="mod">
          <ac:chgData name="One Skill" userId="8d49c830ac36a521" providerId="LiveId" clId="{B3EF3B1C-D867-4BE0-BE7A-304C8F643F37}" dt="2021-02-10T10:22:03.560" v="66" actId="14826"/>
          <ac:spMkLst>
            <pc:docMk/>
            <pc:sldMk cId="1118079837" sldId="267"/>
            <ac:spMk id="50" creationId="{0BC25BD9-A99E-4842-A610-F08A85BCEC04}"/>
          </ac:spMkLst>
        </pc:spChg>
        <pc:spChg chg="mod">
          <ac:chgData name="One Skill" userId="8d49c830ac36a521" providerId="LiveId" clId="{B3EF3B1C-D867-4BE0-BE7A-304C8F643F37}" dt="2021-02-10T10:22:03.560" v="66" actId="14826"/>
          <ac:spMkLst>
            <pc:docMk/>
            <pc:sldMk cId="1118079837" sldId="267"/>
            <ac:spMk id="52" creationId="{51C12EFA-CA75-44B5-AA51-DBB484856EC8}"/>
          </ac:spMkLst>
        </pc:spChg>
        <pc:grpChg chg="add mod">
          <ac:chgData name="One Skill" userId="8d49c830ac36a521" providerId="LiveId" clId="{B3EF3B1C-D867-4BE0-BE7A-304C8F643F37}" dt="2021-02-10T10:19:38.279" v="45" actId="164"/>
          <ac:grpSpMkLst>
            <pc:docMk/>
            <pc:sldMk cId="1118079837" sldId="267"/>
            <ac:grpSpMk id="14" creationId="{78980808-5C6D-4061-A0BE-CCB66469CEAD}"/>
          </ac:grpSpMkLst>
        </pc:grpChg>
        <pc:grpChg chg="del">
          <ac:chgData name="One Skill" userId="8d49c830ac36a521" providerId="LiveId" clId="{B3EF3B1C-D867-4BE0-BE7A-304C8F643F37}" dt="2021-02-10T10:16:18.564" v="4" actId="478"/>
          <ac:grpSpMkLst>
            <pc:docMk/>
            <pc:sldMk cId="1118079837" sldId="267"/>
            <ac:grpSpMk id="24" creationId="{9ECD4A3E-8B3A-42D3-BDA5-8657E50B7FD1}"/>
          </ac:grpSpMkLst>
        </pc:grpChg>
        <pc:grpChg chg="del">
          <ac:chgData name="One Skill" userId="8d49c830ac36a521" providerId="LiveId" clId="{B3EF3B1C-D867-4BE0-BE7A-304C8F643F37}" dt="2021-02-10T10:16:18.564" v="4" actId="478"/>
          <ac:grpSpMkLst>
            <pc:docMk/>
            <pc:sldMk cId="1118079837" sldId="267"/>
            <ac:grpSpMk id="31" creationId="{3201CCB1-9E8B-49EC-9EC2-77A55AE2A3A6}"/>
          </ac:grpSpMkLst>
        </pc:grpChg>
        <pc:grpChg chg="add mod">
          <ac:chgData name="One Skill" userId="8d49c830ac36a521" providerId="LiveId" clId="{B3EF3B1C-D867-4BE0-BE7A-304C8F643F37}" dt="2021-02-10T10:22:25.149" v="67" actId="14826"/>
          <ac:grpSpMkLst>
            <pc:docMk/>
            <pc:sldMk cId="1118079837" sldId="267"/>
            <ac:grpSpMk id="35" creationId="{D46647F8-509B-4F56-9854-1A7ED3290827}"/>
          </ac:grpSpMkLst>
        </pc:grpChg>
        <pc:grpChg chg="add mod">
          <ac:chgData name="One Skill" userId="8d49c830ac36a521" providerId="LiveId" clId="{B3EF3B1C-D867-4BE0-BE7A-304C8F643F37}" dt="2021-02-10T10:21:49.386" v="65" actId="14826"/>
          <ac:grpSpMkLst>
            <pc:docMk/>
            <pc:sldMk cId="1118079837" sldId="267"/>
            <ac:grpSpMk id="41" creationId="{3583BC2D-9D08-44DA-8C7C-D11FBC97263E}"/>
          </ac:grpSpMkLst>
        </pc:grpChg>
        <pc:grpChg chg="add mod">
          <ac:chgData name="One Skill" userId="8d49c830ac36a521" providerId="LiveId" clId="{B3EF3B1C-D867-4BE0-BE7A-304C8F643F37}" dt="2021-02-10T10:22:03.560" v="66" actId="14826"/>
          <ac:grpSpMkLst>
            <pc:docMk/>
            <pc:sldMk cId="1118079837" sldId="267"/>
            <ac:grpSpMk id="47" creationId="{E00F5C8C-6FA3-4C39-9B76-B8785CC5CECB}"/>
          </ac:grpSpMkLst>
        </pc:grpChg>
        <pc:picChg chg="add mod">
          <ac:chgData name="One Skill" userId="8d49c830ac36a521" providerId="LiveId" clId="{B3EF3B1C-D867-4BE0-BE7A-304C8F643F37}" dt="2021-02-10T10:22:39.532" v="71" actId="14100"/>
          <ac:picMkLst>
            <pc:docMk/>
            <pc:sldMk cId="1118079837" sldId="267"/>
            <ac:picMk id="11" creationId="{D33299B9-07D2-4CFB-9C48-D5783451F9B0}"/>
          </ac:picMkLst>
        </pc:picChg>
        <pc:picChg chg="mod">
          <ac:chgData name="One Skill" userId="8d49c830ac36a521" providerId="LiveId" clId="{B3EF3B1C-D867-4BE0-BE7A-304C8F643F37}" dt="2021-02-10T10:22:59.572" v="76" actId="14100"/>
          <ac:picMkLst>
            <pc:docMk/>
            <pc:sldMk cId="1118079837" sldId="267"/>
            <ac:picMk id="39" creationId="{57F91FCE-FE19-4579-8E64-1213E9F59F80}"/>
          </ac:picMkLst>
        </pc:picChg>
        <pc:picChg chg="mod">
          <ac:chgData name="One Skill" userId="8d49c830ac36a521" providerId="LiveId" clId="{B3EF3B1C-D867-4BE0-BE7A-304C8F643F37}" dt="2021-02-10T10:22:57.075" v="75" actId="14100"/>
          <ac:picMkLst>
            <pc:docMk/>
            <pc:sldMk cId="1118079837" sldId="267"/>
            <ac:picMk id="45" creationId="{57C1AA29-4BCA-4222-B818-9BE8D5CD5AC9}"/>
          </ac:picMkLst>
        </pc:picChg>
        <pc:picChg chg="mod">
          <ac:chgData name="One Skill" userId="8d49c830ac36a521" providerId="LiveId" clId="{B3EF3B1C-D867-4BE0-BE7A-304C8F643F37}" dt="2021-02-10T10:22:51.950" v="73" actId="14100"/>
          <ac:picMkLst>
            <pc:docMk/>
            <pc:sldMk cId="1118079837" sldId="267"/>
            <ac:picMk id="51" creationId="{21A54CDD-2221-432F-8296-277B5E7B2734}"/>
          </ac:picMkLst>
        </pc:picChg>
        <pc:cxnChg chg="del mod">
          <ac:chgData name="One Skill" userId="8d49c830ac36a521" providerId="LiveId" clId="{B3EF3B1C-D867-4BE0-BE7A-304C8F643F37}" dt="2021-02-10T10:17:35.571" v="20" actId="478"/>
          <ac:cxnSpMkLst>
            <pc:docMk/>
            <pc:sldMk cId="1118079837" sldId="267"/>
            <ac:cxnSpMk id="15" creationId="{7AE7AAD5-62F6-4660-9CD3-3E1A06BDF62C}"/>
          </ac:cxnSpMkLst>
        </pc:cxnChg>
        <pc:cxnChg chg="add mod ord">
          <ac:chgData name="One Skill" userId="8d49c830ac36a521" providerId="LiveId" clId="{B3EF3B1C-D867-4BE0-BE7A-304C8F643F37}" dt="2021-02-10T10:20:26.520" v="61" actId="692"/>
          <ac:cxnSpMkLst>
            <pc:docMk/>
            <pc:sldMk cId="1118079837" sldId="267"/>
            <ac:cxnSpMk id="53" creationId="{08FBBD5C-F776-4BB6-8C7F-CF3CFB86CEE3}"/>
          </ac:cxnSpMkLst>
        </pc:cxnChg>
      </pc:sldChg>
      <pc:sldChg chg="addSp delSp modSp add mod ord delAnim modAnim">
        <pc:chgData name="One Skill" userId="8d49c830ac36a521" providerId="LiveId" clId="{B3EF3B1C-D867-4BE0-BE7A-304C8F643F37}" dt="2021-02-10T10:45:23.407" v="230"/>
        <pc:sldMkLst>
          <pc:docMk/>
          <pc:sldMk cId="1959904760" sldId="267"/>
        </pc:sldMkLst>
        <pc:spChg chg="mod">
          <ac:chgData name="One Skill" userId="8d49c830ac36a521" providerId="LiveId" clId="{B3EF3B1C-D867-4BE0-BE7A-304C8F643F37}" dt="2021-02-10T10:41:30.203" v="173"/>
          <ac:spMkLst>
            <pc:docMk/>
            <pc:sldMk cId="1959904760" sldId="267"/>
            <ac:spMk id="12" creationId="{41D03973-D7EE-41FB-B928-7E5CEFE7AF7A}"/>
          </ac:spMkLst>
        </pc:spChg>
        <pc:spChg chg="mod">
          <ac:chgData name="One Skill" userId="8d49c830ac36a521" providerId="LiveId" clId="{B3EF3B1C-D867-4BE0-BE7A-304C8F643F37}" dt="2021-02-10T10:41:35.796" v="174"/>
          <ac:spMkLst>
            <pc:docMk/>
            <pc:sldMk cId="1959904760" sldId="267"/>
            <ac:spMk id="13" creationId="{26CDF25F-EC85-46AB-8690-B30465E529E7}"/>
          </ac:spMkLst>
        </pc:spChg>
        <pc:spChg chg="mod">
          <ac:chgData name="One Skill" userId="8d49c830ac36a521" providerId="LiveId" clId="{B3EF3B1C-D867-4BE0-BE7A-304C8F643F37}" dt="2021-02-10T10:43:08.622" v="201" actId="164"/>
          <ac:spMkLst>
            <pc:docMk/>
            <pc:sldMk cId="1959904760" sldId="267"/>
            <ac:spMk id="16" creationId="{71834C73-632C-4DDD-BEBA-4B30DE2FB4F5}"/>
          </ac:spMkLst>
        </pc:spChg>
        <pc:spChg chg="add mod">
          <ac:chgData name="One Skill" userId="8d49c830ac36a521" providerId="LiveId" clId="{B3EF3B1C-D867-4BE0-BE7A-304C8F643F37}" dt="2021-02-10T10:43:08.622" v="201" actId="164"/>
          <ac:spMkLst>
            <pc:docMk/>
            <pc:sldMk cId="1959904760" sldId="267"/>
            <ac:spMk id="22" creationId="{0A4125FB-DE1E-4B43-BDB8-A7C20F654380}"/>
          </ac:spMkLst>
        </pc:spChg>
        <pc:spChg chg="add mod">
          <ac:chgData name="One Skill" userId="8d49c830ac36a521" providerId="LiveId" clId="{B3EF3B1C-D867-4BE0-BE7A-304C8F643F37}" dt="2021-02-10T10:43:08.622" v="201" actId="164"/>
          <ac:spMkLst>
            <pc:docMk/>
            <pc:sldMk cId="1959904760" sldId="267"/>
            <ac:spMk id="25" creationId="{26E69223-EE43-41C8-9670-C1D0B11EC8E7}"/>
          </ac:spMkLst>
        </pc:spChg>
        <pc:spChg chg="add mod">
          <ac:chgData name="One Skill" userId="8d49c830ac36a521" providerId="LiveId" clId="{B3EF3B1C-D867-4BE0-BE7A-304C8F643F37}" dt="2021-02-10T10:43:08.622" v="201" actId="164"/>
          <ac:spMkLst>
            <pc:docMk/>
            <pc:sldMk cId="1959904760" sldId="267"/>
            <ac:spMk id="32" creationId="{0ED73810-8FE5-4810-8546-D97BDC14444E}"/>
          </ac:spMkLst>
        </pc:spChg>
        <pc:spChg chg="mod">
          <ac:chgData name="One Skill" userId="8d49c830ac36a521" providerId="LiveId" clId="{B3EF3B1C-D867-4BE0-BE7A-304C8F643F37}" dt="2021-02-10T10:43:14.880" v="202" actId="571"/>
          <ac:spMkLst>
            <pc:docMk/>
            <pc:sldMk cId="1959904760" sldId="267"/>
            <ac:spMk id="34" creationId="{5291FC26-03CA-494B-BD91-CF6F5E46AE37}"/>
          </ac:spMkLst>
        </pc:spChg>
        <pc:spChg chg="mod">
          <ac:chgData name="One Skill" userId="8d49c830ac36a521" providerId="LiveId" clId="{B3EF3B1C-D867-4BE0-BE7A-304C8F643F37}" dt="2021-02-10T10:43:14.880" v="202" actId="571"/>
          <ac:spMkLst>
            <pc:docMk/>
            <pc:sldMk cId="1959904760" sldId="267"/>
            <ac:spMk id="35" creationId="{472F073A-E1DF-414E-B126-A7607C817949}"/>
          </ac:spMkLst>
        </pc:spChg>
        <pc:spChg chg="mod">
          <ac:chgData name="One Skill" userId="8d49c830ac36a521" providerId="LiveId" clId="{B3EF3B1C-D867-4BE0-BE7A-304C8F643F37}" dt="2021-02-10T10:43:14.880" v="202" actId="571"/>
          <ac:spMkLst>
            <pc:docMk/>
            <pc:sldMk cId="1959904760" sldId="267"/>
            <ac:spMk id="36" creationId="{9F649398-BCF9-4CA5-B32C-6CFD31C68653}"/>
          </ac:spMkLst>
        </pc:spChg>
        <pc:spChg chg="mod">
          <ac:chgData name="One Skill" userId="8d49c830ac36a521" providerId="LiveId" clId="{B3EF3B1C-D867-4BE0-BE7A-304C8F643F37}" dt="2021-02-10T10:43:14.880" v="202" actId="571"/>
          <ac:spMkLst>
            <pc:docMk/>
            <pc:sldMk cId="1959904760" sldId="267"/>
            <ac:spMk id="37" creationId="{1B6568D9-FD0F-44A6-AECE-6E5FBE257E7A}"/>
          </ac:spMkLst>
        </pc:spChg>
        <pc:spChg chg="mod">
          <ac:chgData name="One Skill" userId="8d49c830ac36a521" providerId="LiveId" clId="{B3EF3B1C-D867-4BE0-BE7A-304C8F643F37}" dt="2021-02-10T10:44:41.565" v="222" actId="14826"/>
          <ac:spMkLst>
            <pc:docMk/>
            <pc:sldMk cId="1959904760" sldId="267"/>
            <ac:spMk id="40" creationId="{C53E2C93-71EE-471C-9D58-E2385FD8E84D}"/>
          </ac:spMkLst>
        </pc:spChg>
        <pc:spChg chg="mod">
          <ac:chgData name="One Skill" userId="8d49c830ac36a521" providerId="LiveId" clId="{B3EF3B1C-D867-4BE0-BE7A-304C8F643F37}" dt="2021-02-10T10:44:41.565" v="222" actId="14826"/>
          <ac:spMkLst>
            <pc:docMk/>
            <pc:sldMk cId="1959904760" sldId="267"/>
            <ac:spMk id="41" creationId="{ABDC8A47-54D7-4D72-9637-C63D186C67E8}"/>
          </ac:spMkLst>
        </pc:spChg>
        <pc:spChg chg="mod">
          <ac:chgData name="One Skill" userId="8d49c830ac36a521" providerId="LiveId" clId="{B3EF3B1C-D867-4BE0-BE7A-304C8F643F37}" dt="2021-02-10T10:44:41.565" v="222" actId="14826"/>
          <ac:spMkLst>
            <pc:docMk/>
            <pc:sldMk cId="1959904760" sldId="267"/>
            <ac:spMk id="42" creationId="{B3DA8051-23E2-484A-BB15-F7C76D2E0D25}"/>
          </ac:spMkLst>
        </pc:spChg>
        <pc:spChg chg="mod">
          <ac:chgData name="One Skill" userId="8d49c830ac36a521" providerId="LiveId" clId="{B3EF3B1C-D867-4BE0-BE7A-304C8F643F37}" dt="2021-02-10T10:44:41.565" v="222" actId="14826"/>
          <ac:spMkLst>
            <pc:docMk/>
            <pc:sldMk cId="1959904760" sldId="267"/>
            <ac:spMk id="43" creationId="{CD5F8C81-6E60-45A8-82DC-ABC00CAC154A}"/>
          </ac:spMkLst>
        </pc:spChg>
        <pc:spChg chg="mod">
          <ac:chgData name="One Skill" userId="8d49c830ac36a521" providerId="LiveId" clId="{B3EF3B1C-D867-4BE0-BE7A-304C8F643F37}" dt="2021-02-10T10:44:20.143" v="220" actId="14826"/>
          <ac:spMkLst>
            <pc:docMk/>
            <pc:sldMk cId="1959904760" sldId="267"/>
            <ac:spMk id="46" creationId="{A5FEC04E-590F-4991-B1C2-C3DFD34FDF1E}"/>
          </ac:spMkLst>
        </pc:spChg>
        <pc:spChg chg="mod">
          <ac:chgData name="One Skill" userId="8d49c830ac36a521" providerId="LiveId" clId="{B3EF3B1C-D867-4BE0-BE7A-304C8F643F37}" dt="2021-02-10T10:44:20.143" v="220" actId="14826"/>
          <ac:spMkLst>
            <pc:docMk/>
            <pc:sldMk cId="1959904760" sldId="267"/>
            <ac:spMk id="47" creationId="{7FC8D7A6-847A-49A9-99A4-49824F1DAC33}"/>
          </ac:spMkLst>
        </pc:spChg>
        <pc:spChg chg="mod">
          <ac:chgData name="One Skill" userId="8d49c830ac36a521" providerId="LiveId" clId="{B3EF3B1C-D867-4BE0-BE7A-304C8F643F37}" dt="2021-02-10T10:44:20.143" v="220" actId="14826"/>
          <ac:spMkLst>
            <pc:docMk/>
            <pc:sldMk cId="1959904760" sldId="267"/>
            <ac:spMk id="48" creationId="{F342F199-53BE-48AA-8FCA-5D5DDE6C21F4}"/>
          </ac:spMkLst>
        </pc:spChg>
        <pc:spChg chg="mod">
          <ac:chgData name="One Skill" userId="8d49c830ac36a521" providerId="LiveId" clId="{B3EF3B1C-D867-4BE0-BE7A-304C8F643F37}" dt="2021-02-10T10:44:20.143" v="220" actId="14826"/>
          <ac:spMkLst>
            <pc:docMk/>
            <pc:sldMk cId="1959904760" sldId="267"/>
            <ac:spMk id="49" creationId="{3C4326E2-4B64-4A01-BC9B-A96D1E9FA1A0}"/>
          </ac:spMkLst>
        </pc:spChg>
        <pc:spChg chg="mod">
          <ac:chgData name="One Skill" userId="8d49c830ac36a521" providerId="LiveId" clId="{B3EF3B1C-D867-4BE0-BE7A-304C8F643F37}" dt="2021-02-10T10:44:31.410" v="221" actId="14826"/>
          <ac:spMkLst>
            <pc:docMk/>
            <pc:sldMk cId="1959904760" sldId="267"/>
            <ac:spMk id="52" creationId="{360CFD26-225C-42BF-9CCC-E4DA73DA5AD2}"/>
          </ac:spMkLst>
        </pc:spChg>
        <pc:spChg chg="mod">
          <ac:chgData name="One Skill" userId="8d49c830ac36a521" providerId="LiveId" clId="{B3EF3B1C-D867-4BE0-BE7A-304C8F643F37}" dt="2021-02-10T10:44:31.410" v="221" actId="14826"/>
          <ac:spMkLst>
            <pc:docMk/>
            <pc:sldMk cId="1959904760" sldId="267"/>
            <ac:spMk id="53" creationId="{53AC5B91-1305-42F9-AC20-70D06DE163D7}"/>
          </ac:spMkLst>
        </pc:spChg>
        <pc:spChg chg="mod">
          <ac:chgData name="One Skill" userId="8d49c830ac36a521" providerId="LiveId" clId="{B3EF3B1C-D867-4BE0-BE7A-304C8F643F37}" dt="2021-02-10T10:44:31.410" v="221" actId="14826"/>
          <ac:spMkLst>
            <pc:docMk/>
            <pc:sldMk cId="1959904760" sldId="267"/>
            <ac:spMk id="54" creationId="{5213CF6E-33D0-42AC-B5D5-0393BE7F5051}"/>
          </ac:spMkLst>
        </pc:spChg>
        <pc:spChg chg="mod">
          <ac:chgData name="One Skill" userId="8d49c830ac36a521" providerId="LiveId" clId="{B3EF3B1C-D867-4BE0-BE7A-304C8F643F37}" dt="2021-02-10T10:44:31.410" v="221" actId="14826"/>
          <ac:spMkLst>
            <pc:docMk/>
            <pc:sldMk cId="1959904760" sldId="267"/>
            <ac:spMk id="55" creationId="{1764A150-DC3A-4441-B62A-B60A97205FBA}"/>
          </ac:spMkLst>
        </pc:spChg>
        <pc:grpChg chg="add mod">
          <ac:chgData name="One Skill" userId="8d49c830ac36a521" providerId="LiveId" clId="{B3EF3B1C-D867-4BE0-BE7A-304C8F643F37}" dt="2021-02-10T10:43:08.622" v="201" actId="164"/>
          <ac:grpSpMkLst>
            <pc:docMk/>
            <pc:sldMk cId="1959904760" sldId="267"/>
            <ac:grpSpMk id="6" creationId="{5A86CED1-9439-49D7-8F4A-9B2D0D256682}"/>
          </ac:grpSpMkLst>
        </pc:grpChg>
        <pc:grpChg chg="del">
          <ac:chgData name="One Skill" userId="8d49c830ac36a521" providerId="LiveId" clId="{B3EF3B1C-D867-4BE0-BE7A-304C8F643F37}" dt="2021-02-10T10:41:20.659" v="172" actId="478"/>
          <ac:grpSpMkLst>
            <pc:docMk/>
            <pc:sldMk cId="1959904760" sldId="267"/>
            <ac:grpSpMk id="24" creationId="{9ECD4A3E-8B3A-42D3-BDA5-8657E50B7FD1}"/>
          </ac:grpSpMkLst>
        </pc:grpChg>
        <pc:grpChg chg="del">
          <ac:chgData name="One Skill" userId="8d49c830ac36a521" providerId="LiveId" clId="{B3EF3B1C-D867-4BE0-BE7A-304C8F643F37}" dt="2021-02-10T10:41:20.659" v="172" actId="478"/>
          <ac:grpSpMkLst>
            <pc:docMk/>
            <pc:sldMk cId="1959904760" sldId="267"/>
            <ac:grpSpMk id="31" creationId="{3201CCB1-9E8B-49EC-9EC2-77A55AE2A3A6}"/>
          </ac:grpSpMkLst>
        </pc:grpChg>
        <pc:grpChg chg="add del mod">
          <ac:chgData name="One Skill" userId="8d49c830ac36a521" providerId="LiveId" clId="{B3EF3B1C-D867-4BE0-BE7A-304C8F643F37}" dt="2021-02-10T10:43:16.729" v="203" actId="478"/>
          <ac:grpSpMkLst>
            <pc:docMk/>
            <pc:sldMk cId="1959904760" sldId="267"/>
            <ac:grpSpMk id="33" creationId="{4AF47542-8EEC-47D3-9F60-65535F6C46E2}"/>
          </ac:grpSpMkLst>
        </pc:grpChg>
        <pc:grpChg chg="add mod">
          <ac:chgData name="One Skill" userId="8d49c830ac36a521" providerId="LiveId" clId="{B3EF3B1C-D867-4BE0-BE7A-304C8F643F37}" dt="2021-02-10T10:44:41.565" v="222" actId="14826"/>
          <ac:grpSpMkLst>
            <pc:docMk/>
            <pc:sldMk cId="1959904760" sldId="267"/>
            <ac:grpSpMk id="39" creationId="{DDFFFACB-8C54-49EE-841C-99F14B67444D}"/>
          </ac:grpSpMkLst>
        </pc:grpChg>
        <pc:grpChg chg="add mod">
          <ac:chgData name="One Skill" userId="8d49c830ac36a521" providerId="LiveId" clId="{B3EF3B1C-D867-4BE0-BE7A-304C8F643F37}" dt="2021-02-10T10:44:20.143" v="220" actId="14826"/>
          <ac:grpSpMkLst>
            <pc:docMk/>
            <pc:sldMk cId="1959904760" sldId="267"/>
            <ac:grpSpMk id="45" creationId="{E19A3E6C-1998-4682-A279-705FA2D433E1}"/>
          </ac:grpSpMkLst>
        </pc:grpChg>
        <pc:grpChg chg="add mod">
          <ac:chgData name="One Skill" userId="8d49c830ac36a521" providerId="LiveId" clId="{B3EF3B1C-D867-4BE0-BE7A-304C8F643F37}" dt="2021-02-10T10:44:31.410" v="221" actId="14826"/>
          <ac:grpSpMkLst>
            <pc:docMk/>
            <pc:sldMk cId="1959904760" sldId="267"/>
            <ac:grpSpMk id="51" creationId="{5B036D58-2D29-412C-A419-29128FEA3758}"/>
          </ac:grpSpMkLst>
        </pc:grpChg>
        <pc:picChg chg="add mod">
          <ac:chgData name="One Skill" userId="8d49c830ac36a521" providerId="LiveId" clId="{B3EF3B1C-D867-4BE0-BE7A-304C8F643F37}" dt="2021-02-10T10:43:08.622" v="201" actId="164"/>
          <ac:picMkLst>
            <pc:docMk/>
            <pc:sldMk cId="1959904760" sldId="267"/>
            <ac:picMk id="5" creationId="{9451A152-A86A-40E4-A0F1-BEAE88240E3F}"/>
          </ac:picMkLst>
        </pc:picChg>
        <pc:picChg chg="mod">
          <ac:chgData name="One Skill" userId="8d49c830ac36a521" providerId="LiveId" clId="{B3EF3B1C-D867-4BE0-BE7A-304C8F643F37}" dt="2021-02-10T10:43:14.880" v="202" actId="571"/>
          <ac:picMkLst>
            <pc:docMk/>
            <pc:sldMk cId="1959904760" sldId="267"/>
            <ac:picMk id="38" creationId="{FF3C88C7-1984-410D-9F7B-3B71A0E478EC}"/>
          </ac:picMkLst>
        </pc:picChg>
        <pc:picChg chg="mod">
          <ac:chgData name="One Skill" userId="8d49c830ac36a521" providerId="LiveId" clId="{B3EF3B1C-D867-4BE0-BE7A-304C8F643F37}" dt="2021-02-10T10:44:41.565" v="222" actId="14826"/>
          <ac:picMkLst>
            <pc:docMk/>
            <pc:sldMk cId="1959904760" sldId="267"/>
            <ac:picMk id="44" creationId="{854A5B1E-FA3A-4D24-8052-34A9F98F61B8}"/>
          </ac:picMkLst>
        </pc:picChg>
        <pc:picChg chg="mod">
          <ac:chgData name="One Skill" userId="8d49c830ac36a521" providerId="LiveId" clId="{B3EF3B1C-D867-4BE0-BE7A-304C8F643F37}" dt="2021-02-10T10:44:20.143" v="220" actId="14826"/>
          <ac:picMkLst>
            <pc:docMk/>
            <pc:sldMk cId="1959904760" sldId="267"/>
            <ac:picMk id="50" creationId="{8C504CAC-1C5A-4A1E-98AA-AF5275493802}"/>
          </ac:picMkLst>
        </pc:picChg>
        <pc:picChg chg="mod">
          <ac:chgData name="One Skill" userId="8d49c830ac36a521" providerId="LiveId" clId="{B3EF3B1C-D867-4BE0-BE7A-304C8F643F37}" dt="2021-02-10T10:44:31.410" v="221" actId="14826"/>
          <ac:picMkLst>
            <pc:docMk/>
            <pc:sldMk cId="1959904760" sldId="267"/>
            <ac:picMk id="56" creationId="{D3B4F18F-C6CF-4743-8E20-8BE1C5ABF9DD}"/>
          </ac:picMkLst>
        </pc:picChg>
        <pc:cxnChg chg="mod">
          <ac:chgData name="One Skill" userId="8d49c830ac36a521" providerId="LiveId" clId="{B3EF3B1C-D867-4BE0-BE7A-304C8F643F37}" dt="2021-02-10T10:43:47.669" v="210" actId="14100"/>
          <ac:cxnSpMkLst>
            <pc:docMk/>
            <pc:sldMk cId="1959904760" sldId="267"/>
            <ac:cxnSpMk id="15" creationId="{7AE7AAD5-62F6-4660-9CD3-3E1A06BDF62C}"/>
          </ac:cxnSpMkLst>
        </pc:cxnChg>
      </pc:sldChg>
      <pc:sldChg chg="addSp delSp modSp add mod delAnim modAnim">
        <pc:chgData name="One Skill" userId="8d49c830ac36a521" providerId="LiveId" clId="{B3EF3B1C-D867-4BE0-BE7A-304C8F643F37}" dt="2021-02-10T10:49:01.236" v="277" actId="1076"/>
        <pc:sldMkLst>
          <pc:docMk/>
          <pc:sldMk cId="944285418" sldId="268"/>
        </pc:sldMkLst>
        <pc:spChg chg="mod topLvl">
          <ac:chgData name="One Skill" userId="8d49c830ac36a521" providerId="LiveId" clId="{B3EF3B1C-D867-4BE0-BE7A-304C8F643F37}" dt="2021-02-10T10:47:15.947" v="256" actId="165"/>
          <ac:spMkLst>
            <pc:docMk/>
            <pc:sldMk cId="944285418" sldId="268"/>
            <ac:spMk id="16" creationId="{71834C73-632C-4DDD-BEBA-4B30DE2FB4F5}"/>
          </ac:spMkLst>
        </pc:spChg>
        <pc:spChg chg="mod topLvl">
          <ac:chgData name="One Skill" userId="8d49c830ac36a521" providerId="LiveId" clId="{B3EF3B1C-D867-4BE0-BE7A-304C8F643F37}" dt="2021-02-10T10:47:15.947" v="256" actId="165"/>
          <ac:spMkLst>
            <pc:docMk/>
            <pc:sldMk cId="944285418" sldId="268"/>
            <ac:spMk id="22" creationId="{0A4125FB-DE1E-4B43-BDB8-A7C20F654380}"/>
          </ac:spMkLst>
        </pc:spChg>
        <pc:spChg chg="mod topLvl">
          <ac:chgData name="One Skill" userId="8d49c830ac36a521" providerId="LiveId" clId="{B3EF3B1C-D867-4BE0-BE7A-304C8F643F37}" dt="2021-02-10T10:47:15.947" v="256" actId="165"/>
          <ac:spMkLst>
            <pc:docMk/>
            <pc:sldMk cId="944285418" sldId="268"/>
            <ac:spMk id="25" creationId="{26E69223-EE43-41C8-9670-C1D0B11EC8E7}"/>
          </ac:spMkLst>
        </pc:spChg>
        <pc:spChg chg="add mod">
          <ac:chgData name="One Skill" userId="8d49c830ac36a521" providerId="LiveId" clId="{B3EF3B1C-D867-4BE0-BE7A-304C8F643F37}" dt="2021-02-10T10:47:15.947" v="256" actId="165"/>
          <ac:spMkLst>
            <pc:docMk/>
            <pc:sldMk cId="944285418" sldId="268"/>
            <ac:spMk id="31" creationId="{FAEB3903-F195-4013-882B-B28DBD433D5E}"/>
          </ac:spMkLst>
        </pc:spChg>
        <pc:spChg chg="del mod topLvl">
          <ac:chgData name="One Skill" userId="8d49c830ac36a521" providerId="LiveId" clId="{B3EF3B1C-D867-4BE0-BE7A-304C8F643F37}" dt="2021-02-10T10:46:02.558" v="236" actId="478"/>
          <ac:spMkLst>
            <pc:docMk/>
            <pc:sldMk cId="944285418" sldId="268"/>
            <ac:spMk id="32" creationId="{0ED73810-8FE5-4810-8546-D97BDC14444E}"/>
          </ac:spMkLst>
        </pc:spChg>
        <pc:spChg chg="mod">
          <ac:chgData name="One Skill" userId="8d49c830ac36a521" providerId="LiveId" clId="{B3EF3B1C-D867-4BE0-BE7A-304C8F643F37}" dt="2021-02-10T10:47:49.508" v="266" actId="14826"/>
          <ac:spMkLst>
            <pc:docMk/>
            <pc:sldMk cId="944285418" sldId="268"/>
            <ac:spMk id="34" creationId="{5808514C-B0EC-4B5D-9F19-3BA2E5500BFA}"/>
          </ac:spMkLst>
        </pc:spChg>
        <pc:spChg chg="mod">
          <ac:chgData name="One Skill" userId="8d49c830ac36a521" providerId="LiveId" clId="{B3EF3B1C-D867-4BE0-BE7A-304C8F643F37}" dt="2021-02-10T10:47:49.508" v="266" actId="14826"/>
          <ac:spMkLst>
            <pc:docMk/>
            <pc:sldMk cId="944285418" sldId="268"/>
            <ac:spMk id="35" creationId="{73337AE1-111F-4570-A7AD-32DC249EF0A7}"/>
          </ac:spMkLst>
        </pc:spChg>
        <pc:spChg chg="mod">
          <ac:chgData name="One Skill" userId="8d49c830ac36a521" providerId="LiveId" clId="{B3EF3B1C-D867-4BE0-BE7A-304C8F643F37}" dt="2021-02-10T10:47:49.508" v="266" actId="14826"/>
          <ac:spMkLst>
            <pc:docMk/>
            <pc:sldMk cId="944285418" sldId="268"/>
            <ac:spMk id="36" creationId="{998793DE-78AC-4252-A85F-4AD0CACB6B72}"/>
          </ac:spMkLst>
        </pc:spChg>
        <pc:spChg chg="mod">
          <ac:chgData name="One Skill" userId="8d49c830ac36a521" providerId="LiveId" clId="{B3EF3B1C-D867-4BE0-BE7A-304C8F643F37}" dt="2021-02-10T10:47:49.508" v="266" actId="14826"/>
          <ac:spMkLst>
            <pc:docMk/>
            <pc:sldMk cId="944285418" sldId="268"/>
            <ac:spMk id="38" creationId="{B81C3ECF-5620-41F7-B279-2669BA494A77}"/>
          </ac:spMkLst>
        </pc:spChg>
        <pc:spChg chg="mod">
          <ac:chgData name="One Skill" userId="8d49c830ac36a521" providerId="LiveId" clId="{B3EF3B1C-D867-4BE0-BE7A-304C8F643F37}" dt="2021-02-10T10:48:00.257" v="267" actId="14826"/>
          <ac:spMkLst>
            <pc:docMk/>
            <pc:sldMk cId="944285418" sldId="268"/>
            <ac:spMk id="58" creationId="{0C580DE0-F112-4B96-9325-6361D408F6B3}"/>
          </ac:spMkLst>
        </pc:spChg>
        <pc:spChg chg="mod">
          <ac:chgData name="One Skill" userId="8d49c830ac36a521" providerId="LiveId" clId="{B3EF3B1C-D867-4BE0-BE7A-304C8F643F37}" dt="2021-02-10T10:48:00.257" v="267" actId="14826"/>
          <ac:spMkLst>
            <pc:docMk/>
            <pc:sldMk cId="944285418" sldId="268"/>
            <ac:spMk id="59" creationId="{D267ECC3-28A9-46E3-8EE8-36DB9B270BDC}"/>
          </ac:spMkLst>
        </pc:spChg>
        <pc:spChg chg="mod">
          <ac:chgData name="One Skill" userId="8d49c830ac36a521" providerId="LiveId" clId="{B3EF3B1C-D867-4BE0-BE7A-304C8F643F37}" dt="2021-02-10T10:48:00.257" v="267" actId="14826"/>
          <ac:spMkLst>
            <pc:docMk/>
            <pc:sldMk cId="944285418" sldId="268"/>
            <ac:spMk id="60" creationId="{F83F2352-7B0B-4F2B-A06E-433C0D062B13}"/>
          </ac:spMkLst>
        </pc:spChg>
        <pc:spChg chg="mod">
          <ac:chgData name="One Skill" userId="8d49c830ac36a521" providerId="LiveId" clId="{B3EF3B1C-D867-4BE0-BE7A-304C8F643F37}" dt="2021-02-10T10:48:00.257" v="267" actId="14826"/>
          <ac:spMkLst>
            <pc:docMk/>
            <pc:sldMk cId="944285418" sldId="268"/>
            <ac:spMk id="62" creationId="{064F6D3C-057C-4611-BCA5-339BF711C1CA}"/>
          </ac:spMkLst>
        </pc:spChg>
        <pc:spChg chg="mod">
          <ac:chgData name="One Skill" userId="8d49c830ac36a521" providerId="LiveId" clId="{B3EF3B1C-D867-4BE0-BE7A-304C8F643F37}" dt="2021-02-10T10:48:07.975" v="268" actId="14826"/>
          <ac:spMkLst>
            <pc:docMk/>
            <pc:sldMk cId="944285418" sldId="268"/>
            <ac:spMk id="64" creationId="{E0F715AE-BB76-4CA4-A46E-DE273F773DDE}"/>
          </ac:spMkLst>
        </pc:spChg>
        <pc:spChg chg="mod">
          <ac:chgData name="One Skill" userId="8d49c830ac36a521" providerId="LiveId" clId="{B3EF3B1C-D867-4BE0-BE7A-304C8F643F37}" dt="2021-02-10T10:48:07.975" v="268" actId="14826"/>
          <ac:spMkLst>
            <pc:docMk/>
            <pc:sldMk cId="944285418" sldId="268"/>
            <ac:spMk id="65" creationId="{BC1522F9-B7F8-42CB-94D9-6C5DDAF7FE9E}"/>
          </ac:spMkLst>
        </pc:spChg>
        <pc:spChg chg="mod">
          <ac:chgData name="One Skill" userId="8d49c830ac36a521" providerId="LiveId" clId="{B3EF3B1C-D867-4BE0-BE7A-304C8F643F37}" dt="2021-02-10T10:48:07.975" v="268" actId="14826"/>
          <ac:spMkLst>
            <pc:docMk/>
            <pc:sldMk cId="944285418" sldId="268"/>
            <ac:spMk id="66" creationId="{C1223F0C-320F-4DDB-8084-392521FD2B75}"/>
          </ac:spMkLst>
        </pc:spChg>
        <pc:spChg chg="mod">
          <ac:chgData name="One Skill" userId="8d49c830ac36a521" providerId="LiveId" clId="{B3EF3B1C-D867-4BE0-BE7A-304C8F643F37}" dt="2021-02-10T10:48:07.975" v="268" actId="14826"/>
          <ac:spMkLst>
            <pc:docMk/>
            <pc:sldMk cId="944285418" sldId="268"/>
            <ac:spMk id="68" creationId="{D27FC534-6B99-45D7-9B53-B70ACB253596}"/>
          </ac:spMkLst>
        </pc:spChg>
        <pc:grpChg chg="add mod topLvl">
          <ac:chgData name="One Skill" userId="8d49c830ac36a521" providerId="LiveId" clId="{B3EF3B1C-D867-4BE0-BE7A-304C8F643F37}" dt="2021-02-10T10:49:01.236" v="277" actId="1076"/>
          <ac:grpSpMkLst>
            <pc:docMk/>
            <pc:sldMk cId="944285418" sldId="268"/>
            <ac:grpSpMk id="4" creationId="{C80F68B0-AA0C-4457-8EA0-F18284410845}"/>
          </ac:grpSpMkLst>
        </pc:grpChg>
        <pc:grpChg chg="del mod">
          <ac:chgData name="One Skill" userId="8d49c830ac36a521" providerId="LiveId" clId="{B3EF3B1C-D867-4BE0-BE7A-304C8F643F37}" dt="2021-02-10T10:45:58.079" v="235" actId="165"/>
          <ac:grpSpMkLst>
            <pc:docMk/>
            <pc:sldMk cId="944285418" sldId="268"/>
            <ac:grpSpMk id="6" creationId="{5A86CED1-9439-49D7-8F4A-9B2D0D256682}"/>
          </ac:grpSpMkLst>
        </pc:grpChg>
        <pc:grpChg chg="add del mod">
          <ac:chgData name="One Skill" userId="8d49c830ac36a521" providerId="LiveId" clId="{B3EF3B1C-D867-4BE0-BE7A-304C8F643F37}" dt="2021-02-10T10:47:15.947" v="256" actId="165"/>
          <ac:grpSpMkLst>
            <pc:docMk/>
            <pc:sldMk cId="944285418" sldId="268"/>
            <ac:grpSpMk id="7" creationId="{90476A0C-5D8E-4EE0-B19B-CEAB1A9B06B1}"/>
          </ac:grpSpMkLst>
        </pc:grpChg>
        <pc:grpChg chg="add mod topLvl">
          <ac:chgData name="One Skill" userId="8d49c830ac36a521" providerId="LiveId" clId="{B3EF3B1C-D867-4BE0-BE7A-304C8F643F37}" dt="2021-02-10T10:49:01.236" v="277" actId="1076"/>
          <ac:grpSpMkLst>
            <pc:docMk/>
            <pc:sldMk cId="944285418" sldId="268"/>
            <ac:grpSpMk id="33" creationId="{603EDF99-7362-4771-A30D-2C56FCAF24F5}"/>
          </ac:grpSpMkLst>
        </pc:grpChg>
        <pc:grpChg chg="del">
          <ac:chgData name="One Skill" userId="8d49c830ac36a521" providerId="LiveId" clId="{B3EF3B1C-D867-4BE0-BE7A-304C8F643F37}" dt="2021-02-10T10:45:48.845" v="233" actId="478"/>
          <ac:grpSpMkLst>
            <pc:docMk/>
            <pc:sldMk cId="944285418" sldId="268"/>
            <ac:grpSpMk id="39" creationId="{DDFFFACB-8C54-49EE-841C-99F14B67444D}"/>
          </ac:grpSpMkLst>
        </pc:grpChg>
        <pc:grpChg chg="del">
          <ac:chgData name="One Skill" userId="8d49c830ac36a521" providerId="LiveId" clId="{B3EF3B1C-D867-4BE0-BE7A-304C8F643F37}" dt="2021-02-10T10:45:48.845" v="233" actId="478"/>
          <ac:grpSpMkLst>
            <pc:docMk/>
            <pc:sldMk cId="944285418" sldId="268"/>
            <ac:grpSpMk id="45" creationId="{E19A3E6C-1998-4682-A279-705FA2D433E1}"/>
          </ac:grpSpMkLst>
        </pc:grpChg>
        <pc:grpChg chg="del">
          <ac:chgData name="One Skill" userId="8d49c830ac36a521" providerId="LiveId" clId="{B3EF3B1C-D867-4BE0-BE7A-304C8F643F37}" dt="2021-02-10T10:45:48.845" v="233" actId="478"/>
          <ac:grpSpMkLst>
            <pc:docMk/>
            <pc:sldMk cId="944285418" sldId="268"/>
            <ac:grpSpMk id="51" creationId="{5B036D58-2D29-412C-A419-29128FEA3758}"/>
          </ac:grpSpMkLst>
        </pc:grpChg>
        <pc:grpChg chg="add mod topLvl">
          <ac:chgData name="One Skill" userId="8d49c830ac36a521" providerId="LiveId" clId="{B3EF3B1C-D867-4BE0-BE7A-304C8F643F37}" dt="2021-02-10T10:49:01.236" v="277" actId="1076"/>
          <ac:grpSpMkLst>
            <pc:docMk/>
            <pc:sldMk cId="944285418" sldId="268"/>
            <ac:grpSpMk id="57" creationId="{981B97C6-A173-43B4-B650-162D83294645}"/>
          </ac:grpSpMkLst>
        </pc:grpChg>
        <pc:grpChg chg="add mod topLvl">
          <ac:chgData name="One Skill" userId="8d49c830ac36a521" providerId="LiveId" clId="{B3EF3B1C-D867-4BE0-BE7A-304C8F643F37}" dt="2021-02-10T10:49:01.236" v="277" actId="1076"/>
          <ac:grpSpMkLst>
            <pc:docMk/>
            <pc:sldMk cId="944285418" sldId="268"/>
            <ac:grpSpMk id="63" creationId="{5D54CC61-F793-4001-8872-1CAC04A1093A}"/>
          </ac:grpSpMkLst>
        </pc:grpChg>
        <pc:picChg chg="mod topLvl">
          <ac:chgData name="One Skill" userId="8d49c830ac36a521" providerId="LiveId" clId="{B3EF3B1C-D867-4BE0-BE7A-304C8F643F37}" dt="2021-02-10T10:47:15.947" v="256" actId="165"/>
          <ac:picMkLst>
            <pc:docMk/>
            <pc:sldMk cId="944285418" sldId="268"/>
            <ac:picMk id="5" creationId="{9451A152-A86A-40E4-A0F1-BEAE88240E3F}"/>
          </ac:picMkLst>
        </pc:picChg>
        <pc:picChg chg="mod">
          <ac:chgData name="One Skill" userId="8d49c830ac36a521" providerId="LiveId" clId="{B3EF3B1C-D867-4BE0-BE7A-304C8F643F37}" dt="2021-02-10T10:47:49.508" v="266" actId="14826"/>
          <ac:picMkLst>
            <pc:docMk/>
            <pc:sldMk cId="944285418" sldId="268"/>
            <ac:picMk id="37" creationId="{A943001A-B737-407B-8BBD-476FF10A4D06}"/>
          </ac:picMkLst>
        </pc:picChg>
        <pc:picChg chg="mod">
          <ac:chgData name="One Skill" userId="8d49c830ac36a521" providerId="LiveId" clId="{B3EF3B1C-D867-4BE0-BE7A-304C8F643F37}" dt="2021-02-10T10:48:00.257" v="267" actId="14826"/>
          <ac:picMkLst>
            <pc:docMk/>
            <pc:sldMk cId="944285418" sldId="268"/>
            <ac:picMk id="61" creationId="{69060734-E88D-4EC3-AABC-5C72756F2FE6}"/>
          </ac:picMkLst>
        </pc:picChg>
        <pc:picChg chg="mod">
          <ac:chgData name="One Skill" userId="8d49c830ac36a521" providerId="LiveId" clId="{B3EF3B1C-D867-4BE0-BE7A-304C8F643F37}" dt="2021-02-10T10:48:07.975" v="268" actId="14826"/>
          <ac:picMkLst>
            <pc:docMk/>
            <pc:sldMk cId="944285418" sldId="268"/>
            <ac:picMk id="67" creationId="{4DA078E5-7FA1-49C8-B973-75970DA16DFE}"/>
          </ac:picMkLst>
        </pc:picChg>
        <pc:cxnChg chg="del mod">
          <ac:chgData name="One Skill" userId="8d49c830ac36a521" providerId="LiveId" clId="{B3EF3B1C-D867-4BE0-BE7A-304C8F643F37}" dt="2021-02-10T10:45:45.591" v="232" actId="478"/>
          <ac:cxnSpMkLst>
            <pc:docMk/>
            <pc:sldMk cId="944285418" sldId="268"/>
            <ac:cxnSpMk id="15" creationId="{7AE7AAD5-62F6-4660-9CD3-3E1A06BDF62C}"/>
          </ac:cxnSpMkLst>
        </pc:cxnChg>
      </pc:sldChg>
      <pc:sldChg chg="addSp delSp modSp add mod delAnim modAnim">
        <pc:chgData name="One Skill" userId="8d49c830ac36a521" providerId="LiveId" clId="{B3EF3B1C-D867-4BE0-BE7A-304C8F643F37}" dt="2021-02-10T10:52:05.473" v="317"/>
        <pc:sldMkLst>
          <pc:docMk/>
          <pc:sldMk cId="3415109280" sldId="269"/>
        </pc:sldMkLst>
        <pc:spChg chg="mod topLvl">
          <ac:chgData name="One Skill" userId="8d49c830ac36a521" providerId="LiveId" clId="{B3EF3B1C-D867-4BE0-BE7A-304C8F643F37}" dt="2021-02-10T10:49:37.548" v="289" actId="164"/>
          <ac:spMkLst>
            <pc:docMk/>
            <pc:sldMk cId="3415109280" sldId="269"/>
            <ac:spMk id="16" creationId="{71834C73-632C-4DDD-BEBA-4B30DE2FB4F5}"/>
          </ac:spMkLst>
        </pc:spChg>
        <pc:spChg chg="mod topLvl">
          <ac:chgData name="One Skill" userId="8d49c830ac36a521" providerId="LiveId" clId="{B3EF3B1C-D867-4BE0-BE7A-304C8F643F37}" dt="2021-02-10T10:50:26.916" v="295" actId="164"/>
          <ac:spMkLst>
            <pc:docMk/>
            <pc:sldMk cId="3415109280" sldId="269"/>
            <ac:spMk id="22" creationId="{0A4125FB-DE1E-4B43-BDB8-A7C20F654380}"/>
          </ac:spMkLst>
        </pc:spChg>
        <pc:spChg chg="mod topLvl">
          <ac:chgData name="One Skill" userId="8d49c830ac36a521" providerId="LiveId" clId="{B3EF3B1C-D867-4BE0-BE7A-304C8F643F37}" dt="2021-02-10T10:50:26.916" v="295" actId="164"/>
          <ac:spMkLst>
            <pc:docMk/>
            <pc:sldMk cId="3415109280" sldId="269"/>
            <ac:spMk id="25" creationId="{26E69223-EE43-41C8-9670-C1D0B11EC8E7}"/>
          </ac:spMkLst>
        </pc:spChg>
        <pc:spChg chg="del mod topLvl">
          <ac:chgData name="One Skill" userId="8d49c830ac36a521" providerId="LiveId" clId="{B3EF3B1C-D867-4BE0-BE7A-304C8F643F37}" dt="2021-02-10T10:49:21.401" v="283" actId="478"/>
          <ac:spMkLst>
            <pc:docMk/>
            <pc:sldMk cId="3415109280" sldId="269"/>
            <ac:spMk id="31" creationId="{FAEB3903-F195-4013-882B-B28DBD433D5E}"/>
          </ac:spMkLst>
        </pc:spChg>
        <pc:spChg chg="mod">
          <ac:chgData name="One Skill" userId="8d49c830ac36a521" providerId="LiveId" clId="{B3EF3B1C-D867-4BE0-BE7A-304C8F643F37}" dt="2021-02-10T10:50:33.089" v="296" actId="571"/>
          <ac:spMkLst>
            <pc:docMk/>
            <pc:sldMk cId="3415109280" sldId="269"/>
            <ac:spMk id="39" creationId="{D1E35F33-D0C1-4BD6-808E-CA8031DFA0C4}"/>
          </ac:spMkLst>
        </pc:spChg>
        <pc:spChg chg="mod">
          <ac:chgData name="One Skill" userId="8d49c830ac36a521" providerId="LiveId" clId="{B3EF3B1C-D867-4BE0-BE7A-304C8F643F37}" dt="2021-02-10T10:50:33.089" v="296" actId="571"/>
          <ac:spMkLst>
            <pc:docMk/>
            <pc:sldMk cId="3415109280" sldId="269"/>
            <ac:spMk id="40" creationId="{4C81338C-8A8F-430A-919C-FA2928D52A12}"/>
          </ac:spMkLst>
        </pc:spChg>
        <pc:spChg chg="mod">
          <ac:chgData name="One Skill" userId="8d49c830ac36a521" providerId="LiveId" clId="{B3EF3B1C-D867-4BE0-BE7A-304C8F643F37}" dt="2021-02-10T10:51:18.946" v="307" actId="207"/>
          <ac:spMkLst>
            <pc:docMk/>
            <pc:sldMk cId="3415109280" sldId="269"/>
            <ac:spMk id="42" creationId="{3147B02F-3640-46A1-A924-5B6D7753D8F8}"/>
          </ac:spMkLst>
        </pc:spChg>
        <pc:spChg chg="mod topLvl">
          <ac:chgData name="One Skill" userId="8d49c830ac36a521" providerId="LiveId" clId="{B3EF3B1C-D867-4BE0-BE7A-304C8F643F37}" dt="2021-02-10T10:50:50.397" v="302" actId="164"/>
          <ac:spMkLst>
            <pc:docMk/>
            <pc:sldMk cId="3415109280" sldId="269"/>
            <ac:spMk id="45" creationId="{4EA79D85-F525-4ECC-B892-053E5B8AD024}"/>
          </ac:spMkLst>
        </pc:spChg>
        <pc:spChg chg="mod topLvl">
          <ac:chgData name="One Skill" userId="8d49c830ac36a521" providerId="LiveId" clId="{B3EF3B1C-D867-4BE0-BE7A-304C8F643F37}" dt="2021-02-10T10:50:50.397" v="302" actId="164"/>
          <ac:spMkLst>
            <pc:docMk/>
            <pc:sldMk cId="3415109280" sldId="269"/>
            <ac:spMk id="46" creationId="{91259A69-594D-41BB-A2E7-CFDF0508CBDE}"/>
          </ac:spMkLst>
        </pc:spChg>
        <pc:spChg chg="mod">
          <ac:chgData name="One Skill" userId="8d49c830ac36a521" providerId="LiveId" clId="{B3EF3B1C-D867-4BE0-BE7A-304C8F643F37}" dt="2021-02-10T10:51:22.023" v="308" actId="207"/>
          <ac:spMkLst>
            <pc:docMk/>
            <pc:sldMk cId="3415109280" sldId="269"/>
            <ac:spMk id="48" creationId="{A63B2FA0-8C06-4B3C-81F3-29F436894722}"/>
          </ac:spMkLst>
        </pc:spChg>
        <pc:spChg chg="mod">
          <ac:chgData name="One Skill" userId="8d49c830ac36a521" providerId="LiveId" clId="{B3EF3B1C-D867-4BE0-BE7A-304C8F643F37}" dt="2021-02-10T10:50:54.966" v="304" actId="571"/>
          <ac:spMkLst>
            <pc:docMk/>
            <pc:sldMk cId="3415109280" sldId="269"/>
            <ac:spMk id="51" creationId="{E084CAEF-F0C8-410B-84C9-2BC2E5445EF0}"/>
          </ac:spMkLst>
        </pc:spChg>
        <pc:spChg chg="mod">
          <ac:chgData name="One Skill" userId="8d49c830ac36a521" providerId="LiveId" clId="{B3EF3B1C-D867-4BE0-BE7A-304C8F643F37}" dt="2021-02-10T10:50:54.966" v="304" actId="571"/>
          <ac:spMkLst>
            <pc:docMk/>
            <pc:sldMk cId="3415109280" sldId="269"/>
            <ac:spMk id="52" creationId="{60BC46EB-9EDC-4032-B06A-732A78F7E2F5}"/>
          </ac:spMkLst>
        </pc:spChg>
        <pc:spChg chg="mod">
          <ac:chgData name="One Skill" userId="8d49c830ac36a521" providerId="LiveId" clId="{B3EF3B1C-D867-4BE0-BE7A-304C8F643F37}" dt="2021-02-10T10:51:15.820" v="306" actId="207"/>
          <ac:spMkLst>
            <pc:docMk/>
            <pc:sldMk cId="3415109280" sldId="269"/>
            <ac:spMk id="54" creationId="{6DC440E8-C8CA-4BA5-9722-7198765E47A8}"/>
          </ac:spMkLst>
        </pc:spChg>
        <pc:grpChg chg="del">
          <ac:chgData name="One Skill" userId="8d49c830ac36a521" providerId="LiveId" clId="{B3EF3B1C-D867-4BE0-BE7A-304C8F643F37}" dt="2021-02-10T10:49:17.542" v="282" actId="165"/>
          <ac:grpSpMkLst>
            <pc:docMk/>
            <pc:sldMk cId="3415109280" sldId="269"/>
            <ac:grpSpMk id="4" creationId="{C80F68B0-AA0C-4457-8EA0-F18284410845}"/>
          </ac:grpSpMkLst>
        </pc:grpChg>
        <pc:grpChg chg="add mod">
          <ac:chgData name="One Skill" userId="8d49c830ac36a521" providerId="LiveId" clId="{B3EF3B1C-D867-4BE0-BE7A-304C8F643F37}" dt="2021-02-10T10:50:26.916" v="295" actId="164"/>
          <ac:grpSpMkLst>
            <pc:docMk/>
            <pc:sldMk cId="3415109280" sldId="269"/>
            <ac:grpSpMk id="6" creationId="{1D61726A-EC16-40E4-A895-B115BB61B43E}"/>
          </ac:grpSpMkLst>
        </pc:grpChg>
        <pc:grpChg chg="add mod">
          <ac:chgData name="One Skill" userId="8d49c830ac36a521" providerId="LiveId" clId="{B3EF3B1C-D867-4BE0-BE7A-304C8F643F37}" dt="2021-02-10T10:50:26.916" v="295" actId="164"/>
          <ac:grpSpMkLst>
            <pc:docMk/>
            <pc:sldMk cId="3415109280" sldId="269"/>
            <ac:grpSpMk id="7" creationId="{D26B174B-F816-48AF-9814-8FE81E7AE256}"/>
          </ac:grpSpMkLst>
        </pc:grpChg>
        <pc:grpChg chg="add mod">
          <ac:chgData name="One Skill" userId="8d49c830ac36a521" providerId="LiveId" clId="{B3EF3B1C-D867-4BE0-BE7A-304C8F643F37}" dt="2021-02-10T10:50:53.109" v="303" actId="1076"/>
          <ac:grpSpMkLst>
            <pc:docMk/>
            <pc:sldMk cId="3415109280" sldId="269"/>
            <ac:grpSpMk id="8" creationId="{C2E6AC0E-6602-4DE3-84C4-E3B6809A208E}"/>
          </ac:grpSpMkLst>
        </pc:grpChg>
        <pc:grpChg chg="add mod">
          <ac:chgData name="One Skill" userId="8d49c830ac36a521" providerId="LiveId" clId="{B3EF3B1C-D867-4BE0-BE7A-304C8F643F37}" dt="2021-02-10T10:50:33.089" v="296" actId="571"/>
          <ac:grpSpMkLst>
            <pc:docMk/>
            <pc:sldMk cId="3415109280" sldId="269"/>
            <ac:grpSpMk id="32" creationId="{50145B08-283F-435D-A30F-A97315421613}"/>
          </ac:grpSpMkLst>
        </pc:grpChg>
        <pc:grpChg chg="del">
          <ac:chgData name="One Skill" userId="8d49c830ac36a521" providerId="LiveId" clId="{B3EF3B1C-D867-4BE0-BE7A-304C8F643F37}" dt="2021-02-10T10:49:12.835" v="279" actId="478"/>
          <ac:grpSpMkLst>
            <pc:docMk/>
            <pc:sldMk cId="3415109280" sldId="269"/>
            <ac:grpSpMk id="33" creationId="{603EDF99-7362-4771-A30D-2C56FCAF24F5}"/>
          </ac:grpSpMkLst>
        </pc:grpChg>
        <pc:grpChg chg="mod">
          <ac:chgData name="One Skill" userId="8d49c830ac36a521" providerId="LiveId" clId="{B3EF3B1C-D867-4BE0-BE7A-304C8F643F37}" dt="2021-02-10T10:50:33.089" v="296" actId="571"/>
          <ac:grpSpMkLst>
            <pc:docMk/>
            <pc:sldMk cId="3415109280" sldId="269"/>
            <ac:grpSpMk id="41" creationId="{AD8DAAD7-466B-4B97-8249-B9B1E40DD8A0}"/>
          </ac:grpSpMkLst>
        </pc:grpChg>
        <pc:grpChg chg="add del mod">
          <ac:chgData name="One Skill" userId="8d49c830ac36a521" providerId="LiveId" clId="{B3EF3B1C-D867-4BE0-BE7A-304C8F643F37}" dt="2021-02-10T10:50:38.852" v="298" actId="165"/>
          <ac:grpSpMkLst>
            <pc:docMk/>
            <pc:sldMk cId="3415109280" sldId="269"/>
            <ac:grpSpMk id="44" creationId="{42C30EEF-E406-459C-8F07-13304EC8EBCE}"/>
          </ac:grpSpMkLst>
        </pc:grpChg>
        <pc:grpChg chg="mod topLvl">
          <ac:chgData name="One Skill" userId="8d49c830ac36a521" providerId="LiveId" clId="{B3EF3B1C-D867-4BE0-BE7A-304C8F643F37}" dt="2021-02-10T10:50:50.397" v="302" actId="164"/>
          <ac:grpSpMkLst>
            <pc:docMk/>
            <pc:sldMk cId="3415109280" sldId="269"/>
            <ac:grpSpMk id="47" creationId="{9CF3FAD4-37FC-42D5-8A6D-1E606188C957}"/>
          </ac:grpSpMkLst>
        </pc:grpChg>
        <pc:grpChg chg="add mod">
          <ac:chgData name="One Skill" userId="8d49c830ac36a521" providerId="LiveId" clId="{B3EF3B1C-D867-4BE0-BE7A-304C8F643F37}" dt="2021-02-10T10:50:56.416" v="305" actId="1076"/>
          <ac:grpSpMkLst>
            <pc:docMk/>
            <pc:sldMk cId="3415109280" sldId="269"/>
            <ac:grpSpMk id="50" creationId="{5AF354F9-106D-4380-B58E-AEAF95FAD729}"/>
          </ac:grpSpMkLst>
        </pc:grpChg>
        <pc:grpChg chg="mod">
          <ac:chgData name="One Skill" userId="8d49c830ac36a521" providerId="LiveId" clId="{B3EF3B1C-D867-4BE0-BE7A-304C8F643F37}" dt="2021-02-10T10:50:54.966" v="304" actId="571"/>
          <ac:grpSpMkLst>
            <pc:docMk/>
            <pc:sldMk cId="3415109280" sldId="269"/>
            <ac:grpSpMk id="53" creationId="{98017A18-6F4B-44E2-A9B9-3D23D5E420A1}"/>
          </ac:grpSpMkLst>
        </pc:grpChg>
        <pc:grpChg chg="del">
          <ac:chgData name="One Skill" userId="8d49c830ac36a521" providerId="LiveId" clId="{B3EF3B1C-D867-4BE0-BE7A-304C8F643F37}" dt="2021-02-10T10:49:13.130" v="280" actId="478"/>
          <ac:grpSpMkLst>
            <pc:docMk/>
            <pc:sldMk cId="3415109280" sldId="269"/>
            <ac:grpSpMk id="57" creationId="{981B97C6-A173-43B4-B650-162D83294645}"/>
          </ac:grpSpMkLst>
        </pc:grpChg>
        <pc:grpChg chg="del">
          <ac:chgData name="One Skill" userId="8d49c830ac36a521" providerId="LiveId" clId="{B3EF3B1C-D867-4BE0-BE7A-304C8F643F37}" dt="2021-02-10T10:49:13.437" v="281" actId="478"/>
          <ac:grpSpMkLst>
            <pc:docMk/>
            <pc:sldMk cId="3415109280" sldId="269"/>
            <ac:grpSpMk id="63" creationId="{5D54CC61-F793-4001-8872-1CAC04A1093A}"/>
          </ac:grpSpMkLst>
        </pc:grpChg>
        <pc:picChg chg="mod topLvl">
          <ac:chgData name="One Skill" userId="8d49c830ac36a521" providerId="LiveId" clId="{B3EF3B1C-D867-4BE0-BE7A-304C8F643F37}" dt="2021-02-10T10:49:37.548" v="289" actId="164"/>
          <ac:picMkLst>
            <pc:docMk/>
            <pc:sldMk cId="3415109280" sldId="269"/>
            <ac:picMk id="5" creationId="{9451A152-A86A-40E4-A0F1-BEAE88240E3F}"/>
          </ac:picMkLst>
        </pc:picChg>
        <pc:picChg chg="mod">
          <ac:chgData name="One Skill" userId="8d49c830ac36a521" providerId="LiveId" clId="{B3EF3B1C-D867-4BE0-BE7A-304C8F643F37}" dt="2021-02-10T10:50:33.089" v="296" actId="571"/>
          <ac:picMkLst>
            <pc:docMk/>
            <pc:sldMk cId="3415109280" sldId="269"/>
            <ac:picMk id="43" creationId="{5A61B8C1-B789-4F8B-995F-87A47ACC26D0}"/>
          </ac:picMkLst>
        </pc:picChg>
        <pc:picChg chg="mod">
          <ac:chgData name="One Skill" userId="8d49c830ac36a521" providerId="LiveId" clId="{B3EF3B1C-D867-4BE0-BE7A-304C8F643F37}" dt="2021-02-10T10:50:38.852" v="298" actId="165"/>
          <ac:picMkLst>
            <pc:docMk/>
            <pc:sldMk cId="3415109280" sldId="269"/>
            <ac:picMk id="49" creationId="{657A2DD9-8BB8-45D2-ADCB-8184705DA101}"/>
          </ac:picMkLst>
        </pc:picChg>
        <pc:picChg chg="mod">
          <ac:chgData name="One Skill" userId="8d49c830ac36a521" providerId="LiveId" clId="{B3EF3B1C-D867-4BE0-BE7A-304C8F643F37}" dt="2021-02-10T10:50:54.966" v="304" actId="571"/>
          <ac:picMkLst>
            <pc:docMk/>
            <pc:sldMk cId="3415109280" sldId="269"/>
            <ac:picMk id="55" creationId="{CDC59877-2043-4F17-B4B0-934396A18941}"/>
          </ac:picMkLst>
        </pc:picChg>
      </pc:sldChg>
      <pc:sldChg chg="del">
        <pc:chgData name="One Skill" userId="8d49c830ac36a521" providerId="LiveId" clId="{B3EF3B1C-D867-4BE0-BE7A-304C8F643F37}" dt="2021-02-10T09:54:06.012" v="0" actId="47"/>
        <pc:sldMkLst>
          <pc:docMk/>
          <pc:sldMk cId="260305603" sldId="391"/>
        </pc:sldMkLst>
      </pc:sldChg>
      <pc:sldChg chg="modSp add mod">
        <pc:chgData name="One Skill" userId="8d49c830ac36a521" providerId="LiveId" clId="{B3EF3B1C-D867-4BE0-BE7A-304C8F643F37}" dt="2021-02-10T10:53:55.271" v="341" actId="1076"/>
        <pc:sldMkLst>
          <pc:docMk/>
          <pc:sldMk cId="634973266" sldId="393"/>
        </pc:sldMkLst>
        <pc:spChg chg="mod">
          <ac:chgData name="One Skill" userId="8d49c830ac36a521" providerId="LiveId" clId="{B3EF3B1C-D867-4BE0-BE7A-304C8F643F37}" dt="2021-02-10T10:53:51.253" v="340" actId="1076"/>
          <ac:spMkLst>
            <pc:docMk/>
            <pc:sldMk cId="634973266" sldId="393"/>
            <ac:spMk id="6" creationId="{E79E6512-7F66-644C-A0C3-E7F95FA9812D}"/>
          </ac:spMkLst>
        </pc:spChg>
        <pc:spChg chg="mod">
          <ac:chgData name="One Skill" userId="8d49c830ac36a521" providerId="LiveId" clId="{B3EF3B1C-D867-4BE0-BE7A-304C8F643F37}" dt="2021-02-10T10:53:55.271" v="341" actId="1076"/>
          <ac:spMkLst>
            <pc:docMk/>
            <pc:sldMk cId="634973266" sldId="393"/>
            <ac:spMk id="46" creationId="{59A4BEA8-FEA4-43A3-AD70-6C50E09805B5}"/>
          </ac:spMkLst>
        </pc:spChg>
      </pc:sldChg>
      <pc:sldMasterChg chg="delSldLayout">
        <pc:chgData name="One Skill" userId="8d49c830ac36a521" providerId="LiveId" clId="{B3EF3B1C-D867-4BE0-BE7A-304C8F643F37}" dt="2021-02-10T09:54:06.012" v="0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B3EF3B1C-D867-4BE0-BE7A-304C8F643F37}" dt="2021-02-10T09:54:06.012" v="0" actId="47"/>
          <pc:sldLayoutMkLst>
            <pc:docMk/>
            <pc:sldMasterMk cId="1627834671" sldId="2147483660"/>
            <pc:sldLayoutMk cId="1218305014" sldId="2147483677"/>
          </pc:sldLayoutMkLst>
        </pc:sldLayoutChg>
      </pc:sldMasterChg>
    </pc:docChg>
  </pc:docChgLst>
  <pc:docChgLst>
    <pc:chgData name="One Skill" userId="8d49c830ac36a521" providerId="LiveId" clId="{D485254F-2CE3-49FB-94D5-64CD946369D7}"/>
    <pc:docChg chg="custSel modSld modMainMaster">
      <pc:chgData name="One Skill" userId="8d49c830ac36a521" providerId="LiveId" clId="{D485254F-2CE3-49FB-94D5-64CD946369D7}" dt="2021-02-05T14:22:59.561" v="126"/>
      <pc:docMkLst>
        <pc:docMk/>
      </pc:docMkLst>
      <pc:sldChg chg="addSp delSp modSp mod modClrScheme modAnim chgLayout">
        <pc:chgData name="One Skill" userId="8d49c830ac36a521" providerId="LiveId" clId="{D485254F-2CE3-49FB-94D5-64CD946369D7}" dt="2021-02-05T14:22:59.561" v="126"/>
        <pc:sldMkLst>
          <pc:docMk/>
          <pc:sldMk cId="1291292346" sldId="256"/>
        </pc:sldMkLst>
        <pc:spChg chg="add del mod">
          <ac:chgData name="One Skill" userId="8d49c830ac36a521" providerId="LiveId" clId="{D485254F-2CE3-49FB-94D5-64CD946369D7}" dt="2021-02-05T14:15:46.285" v="8" actId="478"/>
          <ac:spMkLst>
            <pc:docMk/>
            <pc:sldMk cId="1291292346" sldId="256"/>
            <ac:spMk id="2" creationId="{A93B782D-C8A5-410E-AFA8-0A78B8DCE47D}"/>
          </ac:spMkLst>
        </pc:spChg>
        <pc:spChg chg="add del mod">
          <ac:chgData name="One Skill" userId="8d49c830ac36a521" providerId="LiveId" clId="{D485254F-2CE3-49FB-94D5-64CD946369D7}" dt="2021-02-05T14:15:55.133" v="11" actId="478"/>
          <ac:spMkLst>
            <pc:docMk/>
            <pc:sldMk cId="1291292346" sldId="256"/>
            <ac:spMk id="3" creationId="{882D92D4-B9AD-4B82-A313-937B4ED33C35}"/>
          </ac:spMkLst>
        </pc:spChg>
        <pc:spChg chg="add mod ord">
          <ac:chgData name="One Skill" userId="8d49c830ac36a521" providerId="LiveId" clId="{D485254F-2CE3-49FB-94D5-64CD946369D7}" dt="2021-02-05T14:21:26.242" v="99" actId="207"/>
          <ac:spMkLst>
            <pc:docMk/>
            <pc:sldMk cId="1291292346" sldId="256"/>
            <ac:spMk id="4" creationId="{3B0181FD-5553-43C4-903A-659006E5D61A}"/>
          </ac:spMkLst>
        </pc:spChg>
        <pc:spChg chg="add mod">
          <ac:chgData name="One Skill" userId="8d49c830ac36a521" providerId="LiveId" clId="{D485254F-2CE3-49FB-94D5-64CD946369D7}" dt="2021-02-05T14:21:36.693" v="112" actId="20577"/>
          <ac:spMkLst>
            <pc:docMk/>
            <pc:sldMk cId="1291292346" sldId="256"/>
            <ac:spMk id="5" creationId="{E1D3B1B2-307C-49D0-90E1-1A9D2B234806}"/>
          </ac:spMkLst>
        </pc:spChg>
        <pc:spChg chg="add del mod">
          <ac:chgData name="One Skill" userId="8d49c830ac36a521" providerId="LiveId" clId="{D485254F-2CE3-49FB-94D5-64CD946369D7}" dt="2021-02-05T14:21:03.329" v="85" actId="931"/>
          <ac:spMkLst>
            <pc:docMk/>
            <pc:sldMk cId="1291292346" sldId="256"/>
            <ac:spMk id="6" creationId="{163468E9-EE20-40A9-835C-8C3AAAB7AA80}"/>
          </ac:spMkLst>
        </pc:spChg>
        <pc:spChg chg="add mod ord">
          <ac:chgData name="One Skill" userId="8d49c830ac36a521" providerId="LiveId" clId="{D485254F-2CE3-49FB-94D5-64CD946369D7}" dt="2021-02-05T14:22:49.858" v="125" actId="207"/>
          <ac:spMkLst>
            <pc:docMk/>
            <pc:sldMk cId="1291292346" sldId="256"/>
            <ac:spMk id="9" creationId="{A6D2B1E5-3EF7-421B-B81C-61BBFFA0A83C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1" creationId="{151793B9-34E9-4120-84A4-4B23BC27DB00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2" creationId="{87068FC7-631C-4F2A-973A-34D73DD97E9C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3" creationId="{298F0A9F-B7C9-4DFB-B30F-008B0531C275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4" creationId="{E4133D8F-0D9C-4997-BA71-CA7CE38410E1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5" creationId="{EB58BE69-97CB-4C63-B9B6-CA1EF0537F57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6" creationId="{F21C163A-2A87-467A-90AE-0766E55F389A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8" creationId="{2A9715A3-FADF-4E4B-8347-472C0EA7BD99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9" creationId="{57DE2B2F-9E40-4E93-99AE-8226545BC74E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20" creationId="{B4BCDF1C-C332-4351-AAC2-41BDA0417BCC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21" creationId="{4A6477EE-EA9F-46C1-BBC1-D0DCEC13F1EF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22" creationId="{1B09B147-A4C1-4F53-B205-BB490F65AAAF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23" creationId="{7BEBDAA3-FAFB-4E00-97C8-92E424662523}"/>
          </ac:spMkLst>
        </pc:spChg>
        <pc:grpChg chg="add mod">
          <ac:chgData name="One Skill" userId="8d49c830ac36a521" providerId="LiveId" clId="{D485254F-2CE3-49FB-94D5-64CD946369D7}" dt="2021-02-05T14:22:59.561" v="126"/>
          <ac:grpSpMkLst>
            <pc:docMk/>
            <pc:sldMk cId="1291292346" sldId="256"/>
            <ac:grpSpMk id="10" creationId="{CB03D4E4-7FC8-4B45-9F96-4EF3B6555536}"/>
          </ac:grpSpMkLst>
        </pc:grpChg>
        <pc:grpChg chg="mod">
          <ac:chgData name="One Skill" userId="8d49c830ac36a521" providerId="LiveId" clId="{D485254F-2CE3-49FB-94D5-64CD946369D7}" dt="2021-02-05T14:22:59.561" v="126"/>
          <ac:grpSpMkLst>
            <pc:docMk/>
            <pc:sldMk cId="1291292346" sldId="256"/>
            <ac:grpSpMk id="17" creationId="{0E2449A5-2465-42C2-B4DB-8A85B08D9885}"/>
          </ac:grpSpMkLst>
        </pc:grpChg>
        <pc:picChg chg="add mod ord">
          <ac:chgData name="One Skill" userId="8d49c830ac36a521" providerId="LiveId" clId="{D485254F-2CE3-49FB-94D5-64CD946369D7}" dt="2021-02-05T14:21:06.009" v="88" actId="167"/>
          <ac:picMkLst>
            <pc:docMk/>
            <pc:sldMk cId="1291292346" sldId="256"/>
            <ac:picMk id="8" creationId="{2B978A72-077D-480E-9DB6-AF067AA35A98}"/>
          </ac:picMkLst>
        </pc:picChg>
      </pc:sldChg>
      <pc:sldMasterChg chg="addSldLayout delSldLayout modSldLayout">
        <pc:chgData name="One Skill" userId="8d49c830ac36a521" providerId="LiveId" clId="{D485254F-2CE3-49FB-94D5-64CD946369D7}" dt="2021-02-05T14:20:47.663" v="83" actId="14100"/>
        <pc:sldMasterMkLst>
          <pc:docMk/>
          <pc:sldMasterMk cId="1627834671" sldId="2147483660"/>
        </pc:sldMasterMkLst>
        <pc:sldLayoutChg chg="del">
          <pc:chgData name="One Skill" userId="8d49c830ac36a521" providerId="LiveId" clId="{D485254F-2CE3-49FB-94D5-64CD946369D7}" dt="2021-02-05T14:17:38.264" v="17" actId="2696"/>
          <pc:sldLayoutMkLst>
            <pc:docMk/>
            <pc:sldMasterMk cId="1627834671" sldId="2147483660"/>
            <pc:sldLayoutMk cId="2946667288" sldId="2147483661"/>
          </pc:sldLayoutMkLst>
        </pc:sldLayoutChg>
        <pc:sldLayoutChg chg="del">
          <pc:chgData name="One Skill" userId="8d49c830ac36a521" providerId="LiveId" clId="{D485254F-2CE3-49FB-94D5-64CD946369D7}" dt="2021-02-05T14:17:38.268" v="18" actId="2696"/>
          <pc:sldLayoutMkLst>
            <pc:docMk/>
            <pc:sldMasterMk cId="1627834671" sldId="2147483660"/>
            <pc:sldLayoutMk cId="183240085" sldId="2147483662"/>
          </pc:sldLayoutMkLst>
        </pc:sldLayoutChg>
        <pc:sldLayoutChg chg="del">
          <pc:chgData name="One Skill" userId="8d49c830ac36a521" providerId="LiveId" clId="{D485254F-2CE3-49FB-94D5-64CD946369D7}" dt="2021-02-05T14:17:38.271" v="19" actId="2696"/>
          <pc:sldLayoutMkLst>
            <pc:docMk/>
            <pc:sldMasterMk cId="1627834671" sldId="2147483660"/>
            <pc:sldLayoutMk cId="2819060306" sldId="2147483663"/>
          </pc:sldLayoutMkLst>
        </pc:sldLayoutChg>
        <pc:sldLayoutChg chg="del">
          <pc:chgData name="One Skill" userId="8d49c830ac36a521" providerId="LiveId" clId="{D485254F-2CE3-49FB-94D5-64CD946369D7}" dt="2021-02-05T14:17:38.274" v="20" actId="2696"/>
          <pc:sldLayoutMkLst>
            <pc:docMk/>
            <pc:sldMasterMk cId="1627834671" sldId="2147483660"/>
            <pc:sldLayoutMk cId="4190543955" sldId="2147483664"/>
          </pc:sldLayoutMkLst>
        </pc:sldLayoutChg>
        <pc:sldLayoutChg chg="del">
          <pc:chgData name="One Skill" userId="8d49c830ac36a521" providerId="LiveId" clId="{D485254F-2CE3-49FB-94D5-64CD946369D7}" dt="2021-02-05T14:17:38.276" v="21" actId="2696"/>
          <pc:sldLayoutMkLst>
            <pc:docMk/>
            <pc:sldMasterMk cId="1627834671" sldId="2147483660"/>
            <pc:sldLayoutMk cId="832998105" sldId="2147483665"/>
          </pc:sldLayoutMkLst>
        </pc:sldLayoutChg>
        <pc:sldLayoutChg chg="del">
          <pc:chgData name="One Skill" userId="8d49c830ac36a521" providerId="LiveId" clId="{D485254F-2CE3-49FB-94D5-64CD946369D7}" dt="2021-02-05T14:17:38.253" v="16" actId="2696"/>
          <pc:sldLayoutMkLst>
            <pc:docMk/>
            <pc:sldMasterMk cId="1627834671" sldId="2147483660"/>
            <pc:sldLayoutMk cId="1422035976" sldId="2147483666"/>
          </pc:sldLayoutMkLst>
        </pc:sldLayoutChg>
        <pc:sldLayoutChg chg="addSp delSp modSp add mod modTransition">
          <pc:chgData name="One Skill" userId="8d49c830ac36a521" providerId="LiveId" clId="{D485254F-2CE3-49FB-94D5-64CD946369D7}" dt="2021-02-05T14:20:47.663" v="83" actId="14100"/>
          <pc:sldLayoutMkLst>
            <pc:docMk/>
            <pc:sldMasterMk cId="1627834671" sldId="2147483660"/>
            <pc:sldLayoutMk cId="284009710" sldId="2147483668"/>
          </pc:sldLayoutMkLst>
          <pc:spChg chg="add mod">
            <ac:chgData name="One Skill" userId="8d49c830ac36a521" providerId="LiveId" clId="{D485254F-2CE3-49FB-94D5-64CD946369D7}" dt="2021-02-05T14:20:12.716" v="76" actId="14838"/>
            <ac:spMkLst>
              <pc:docMk/>
              <pc:sldMasterMk cId="1627834671" sldId="2147483660"/>
              <pc:sldLayoutMk cId="284009710" sldId="2147483668"/>
              <ac:spMk id="5" creationId="{D97475AD-4A47-44B1-8336-7966FD90348C}"/>
            </ac:spMkLst>
          </pc:spChg>
          <pc:spChg chg="add del">
            <ac:chgData name="One Skill" userId="8d49c830ac36a521" providerId="LiveId" clId="{D485254F-2CE3-49FB-94D5-64CD946369D7}" dt="2021-02-05T14:18:48.212" v="45" actId="11529"/>
            <ac:spMkLst>
              <pc:docMk/>
              <pc:sldMasterMk cId="1627834671" sldId="2147483660"/>
              <pc:sldLayoutMk cId="284009710" sldId="2147483668"/>
              <ac:spMk id="6" creationId="{B5B0397A-D1EF-4D2F-80BE-86961636C5A2}"/>
            </ac:spMkLst>
          </pc:spChg>
          <pc:spChg chg="add mod">
            <ac:chgData name="One Skill" userId="8d49c830ac36a521" providerId="LiveId" clId="{D485254F-2CE3-49FB-94D5-64CD946369D7}" dt="2021-02-05T14:20:25.751" v="81" actId="14838"/>
            <ac:spMkLst>
              <pc:docMk/>
              <pc:sldMasterMk cId="1627834671" sldId="2147483660"/>
              <pc:sldLayoutMk cId="284009710" sldId="2147483668"/>
              <ac:spMk id="7" creationId="{12190630-552D-4581-8866-89DB1B731968}"/>
            </ac:spMkLst>
          </pc:spChg>
          <pc:spChg chg="add del">
            <ac:chgData name="One Skill" userId="8d49c830ac36a521" providerId="LiveId" clId="{D485254F-2CE3-49FB-94D5-64CD946369D7}" dt="2021-02-05T14:20:44.445" v="82" actId="11529"/>
            <ac:spMkLst>
              <pc:docMk/>
              <pc:sldMasterMk cId="1627834671" sldId="2147483660"/>
              <pc:sldLayoutMk cId="284009710" sldId="2147483668"/>
              <ac:spMk id="8" creationId="{640CC679-917D-41C0-B2E7-138CFED345B8}"/>
            </ac:spMkLst>
          </pc:spChg>
          <pc:spChg chg="add mod">
            <ac:chgData name="One Skill" userId="8d49c830ac36a521" providerId="LiveId" clId="{D485254F-2CE3-49FB-94D5-64CD946369D7}" dt="2021-02-05T14:20:47.663" v="83" actId="14100"/>
            <ac:spMkLst>
              <pc:docMk/>
              <pc:sldMasterMk cId="1627834671" sldId="2147483660"/>
              <pc:sldLayoutMk cId="284009710" sldId="2147483668"/>
              <ac:spMk id="9" creationId="{0C748752-CA3D-4520-9E61-FCB49A45EDBF}"/>
            </ac:spMkLst>
          </pc:spChg>
        </pc:sldLayoutChg>
        <pc:sldLayoutChg chg="del">
          <pc:chgData name="One Skill" userId="8d49c830ac36a521" providerId="LiveId" clId="{D485254F-2CE3-49FB-94D5-64CD946369D7}" dt="2021-02-05T14:17:33.616" v="12" actId="2696"/>
          <pc:sldLayoutMkLst>
            <pc:docMk/>
            <pc:sldMasterMk cId="1627834671" sldId="2147483660"/>
            <pc:sldLayoutMk cId="1260029521" sldId="2147483668"/>
          </pc:sldLayoutMkLst>
        </pc:sldLayoutChg>
        <pc:sldLayoutChg chg="del">
          <pc:chgData name="One Skill" userId="8d49c830ac36a521" providerId="LiveId" clId="{D485254F-2CE3-49FB-94D5-64CD946369D7}" dt="2021-02-05T14:17:33.635" v="13" actId="2696"/>
          <pc:sldLayoutMkLst>
            <pc:docMk/>
            <pc:sldMasterMk cId="1627834671" sldId="2147483660"/>
            <pc:sldLayoutMk cId="4138275637" sldId="2147483669"/>
          </pc:sldLayoutMkLst>
        </pc:sldLayoutChg>
        <pc:sldLayoutChg chg="del">
          <pc:chgData name="One Skill" userId="8d49c830ac36a521" providerId="LiveId" clId="{D485254F-2CE3-49FB-94D5-64CD946369D7}" dt="2021-02-05T14:17:33.655" v="14" actId="2696"/>
          <pc:sldLayoutMkLst>
            <pc:docMk/>
            <pc:sldMasterMk cId="1627834671" sldId="2147483660"/>
            <pc:sldLayoutMk cId="882433737" sldId="2147483670"/>
          </pc:sldLayoutMkLst>
        </pc:sldLayoutChg>
        <pc:sldLayoutChg chg="del">
          <pc:chgData name="One Skill" userId="8d49c830ac36a521" providerId="LiveId" clId="{D485254F-2CE3-49FB-94D5-64CD946369D7}" dt="2021-02-05T14:17:33.660" v="15" actId="2696"/>
          <pc:sldLayoutMkLst>
            <pc:docMk/>
            <pc:sldMasterMk cId="1627834671" sldId="2147483660"/>
            <pc:sldLayoutMk cId="1820888373" sldId="2147483671"/>
          </pc:sldLayoutMkLst>
        </pc:sldLayoutChg>
      </pc:sldMasterChg>
    </pc:docChg>
  </pc:docChgLst>
  <pc:docChgLst>
    <pc:chgData name="One Skill" userId="8d49c830ac36a521" providerId="LiveId" clId="{6DC6E798-9750-4642-8EE8-5FCEF93C4C32}"/>
    <pc:docChg chg="delSld">
      <pc:chgData name="One Skill" userId="8d49c830ac36a521" providerId="LiveId" clId="{6DC6E798-9750-4642-8EE8-5FCEF93C4C32}" dt="2021-02-09T14:54:25.629" v="0" actId="47"/>
      <pc:docMkLst>
        <pc:docMk/>
      </pc:docMkLst>
      <pc:sldChg chg="del">
        <pc:chgData name="One Skill" userId="8d49c830ac36a521" providerId="LiveId" clId="{6DC6E798-9750-4642-8EE8-5FCEF93C4C32}" dt="2021-02-09T14:54:25.629" v="0" actId="47"/>
        <pc:sldMkLst>
          <pc:docMk/>
          <pc:sldMk cId="3454676702" sldId="389"/>
        </pc:sldMkLst>
      </pc:sldChg>
      <pc:sldMasterChg chg="delSldLayout">
        <pc:chgData name="One Skill" userId="8d49c830ac36a521" providerId="LiveId" clId="{6DC6E798-9750-4642-8EE8-5FCEF93C4C32}" dt="2021-02-09T14:54:25.629" v="0" actId="47"/>
        <pc:sldMasterMkLst>
          <pc:docMk/>
          <pc:sldMasterMk cId="1778902594" sldId="2147483674"/>
        </pc:sldMasterMkLst>
        <pc:sldLayoutChg chg="del">
          <pc:chgData name="One Skill" userId="8d49c830ac36a521" providerId="LiveId" clId="{6DC6E798-9750-4642-8EE8-5FCEF93C4C32}" dt="2021-02-09T14:54:25.629" v="0" actId="47"/>
          <pc:sldLayoutMkLst>
            <pc:docMk/>
            <pc:sldMasterMk cId="1778902594" sldId="2147483674"/>
            <pc:sldLayoutMk cId="2066961447" sldId="2147483676"/>
          </pc:sldLayoutMkLst>
        </pc:sldLayoutChg>
      </pc:sldMasterChg>
    </pc:docChg>
  </pc:docChgLst>
  <pc:docChgLst>
    <pc:chgData name="One Skill" userId="8d49c830ac36a521" providerId="LiveId" clId="{95269361-690C-47E6-A423-D5E65AE09D77}"/>
    <pc:docChg chg="undo redo custSel addSld delSld modSld">
      <pc:chgData name="One Skill" userId="8d49c830ac36a521" providerId="LiveId" clId="{95269361-690C-47E6-A423-D5E65AE09D77}" dt="2021-02-26T17:42:07.478" v="981"/>
      <pc:docMkLst>
        <pc:docMk/>
      </pc:docMkLst>
      <pc:sldChg chg="modAnim">
        <pc:chgData name="One Skill" userId="8d49c830ac36a521" providerId="LiveId" clId="{95269361-690C-47E6-A423-D5E65AE09D77}" dt="2021-02-26T16:36:38.517" v="1"/>
        <pc:sldMkLst>
          <pc:docMk/>
          <pc:sldMk cId="1217028008" sldId="352"/>
        </pc:sldMkLst>
      </pc:sldChg>
      <pc:sldChg chg="del">
        <pc:chgData name="One Skill" userId="8d49c830ac36a521" providerId="LiveId" clId="{95269361-690C-47E6-A423-D5E65AE09D77}" dt="2021-02-26T16:33:57.661" v="0" actId="47"/>
        <pc:sldMkLst>
          <pc:docMk/>
          <pc:sldMk cId="769613939" sldId="353"/>
        </pc:sldMkLst>
      </pc:sldChg>
      <pc:sldChg chg="modSp mod">
        <pc:chgData name="One Skill" userId="8d49c830ac36a521" providerId="LiveId" clId="{95269361-690C-47E6-A423-D5E65AE09D77}" dt="2021-02-26T17:39:41.316" v="944" actId="1076"/>
        <pc:sldMkLst>
          <pc:docMk/>
          <pc:sldMk cId="222173749" sldId="354"/>
        </pc:sldMkLst>
        <pc:spChg chg="mod">
          <ac:chgData name="One Skill" userId="8d49c830ac36a521" providerId="LiveId" clId="{95269361-690C-47E6-A423-D5E65AE09D77}" dt="2021-02-26T17:39:41.316" v="944" actId="1076"/>
          <ac:spMkLst>
            <pc:docMk/>
            <pc:sldMk cId="222173749" sldId="354"/>
            <ac:spMk id="5" creationId="{C178613F-1795-B140-8A91-78BCC31874B9}"/>
          </ac:spMkLst>
        </pc:spChg>
      </pc:sldChg>
      <pc:sldChg chg="new del">
        <pc:chgData name="One Skill" userId="8d49c830ac36a521" providerId="LiveId" clId="{95269361-690C-47E6-A423-D5E65AE09D77}" dt="2021-02-26T16:40:37.890" v="3" actId="47"/>
        <pc:sldMkLst>
          <pc:docMk/>
          <pc:sldMk cId="219325835" sldId="355"/>
        </pc:sldMkLst>
      </pc:sldChg>
      <pc:sldChg chg="addSp delSp modSp add del mod">
        <pc:chgData name="One Skill" userId="8d49c830ac36a521" providerId="LiveId" clId="{95269361-690C-47E6-A423-D5E65AE09D77}" dt="2021-02-26T17:27:49.860" v="830" actId="47"/>
        <pc:sldMkLst>
          <pc:docMk/>
          <pc:sldMk cId="3471886408" sldId="355"/>
        </pc:sldMkLst>
        <pc:spChg chg="add del mod">
          <ac:chgData name="One Skill" userId="8d49c830ac36a521" providerId="LiveId" clId="{95269361-690C-47E6-A423-D5E65AE09D77}" dt="2021-02-26T17:05:36.417" v="516" actId="478"/>
          <ac:spMkLst>
            <pc:docMk/>
            <pc:sldMk cId="3471886408" sldId="355"/>
            <ac:spMk id="2" creationId="{38D0432F-54E2-40C0-A9C4-B3FC2EF756DC}"/>
          </ac:spMkLst>
        </pc:spChg>
        <pc:spChg chg="mod">
          <ac:chgData name="One Skill" userId="8d49c830ac36a521" providerId="LiveId" clId="{95269361-690C-47E6-A423-D5E65AE09D77}" dt="2021-02-26T17:08:38.588" v="576" actId="1076"/>
          <ac:spMkLst>
            <pc:docMk/>
            <pc:sldMk cId="3471886408" sldId="355"/>
            <ac:spMk id="5" creationId="{C178613F-1795-B140-8A91-78BCC31874B9}"/>
          </ac:spMkLst>
        </pc:spChg>
        <pc:spChg chg="mod">
          <ac:chgData name="One Skill" userId="8d49c830ac36a521" providerId="LiveId" clId="{95269361-690C-47E6-A423-D5E65AE09D77}" dt="2021-02-26T17:15:20.469" v="700" actId="1076"/>
          <ac:spMkLst>
            <pc:docMk/>
            <pc:sldMk cId="3471886408" sldId="355"/>
            <ac:spMk id="39" creationId="{84124928-9A8E-8946-AFDF-41933CC4AC94}"/>
          </ac:spMkLst>
        </pc:spChg>
      </pc:sldChg>
      <pc:sldChg chg="addSp delSp modSp new mod setBg delAnim modAnim">
        <pc:chgData name="One Skill" userId="8d49c830ac36a521" providerId="LiveId" clId="{95269361-690C-47E6-A423-D5E65AE09D77}" dt="2021-02-26T17:42:07.478" v="981"/>
        <pc:sldMkLst>
          <pc:docMk/>
          <pc:sldMk cId="411625654" sldId="356"/>
        </pc:sldMkLst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5" creationId="{C221EDEB-EE07-475F-ABD2-9D0FADD89FF7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6" creationId="{DF0F2861-11C8-4E48-AFC6-FE8E1DB5F35E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7" creationId="{BBBC231B-D870-40F9-96F6-0BD55B563B49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8" creationId="{1BA6BE9A-6042-4160-82C3-82907A68B606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9" creationId="{071BF24A-5E34-45A1-A0BB-936D7C55D8E2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0" creationId="{0B0F023C-CB0D-4D12-AEAA-CC5DD750DEB3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1" creationId="{853B279F-8693-4313-94A9-8BE0BE300CAA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2" creationId="{17A2F3E9-CD17-4274-93AF-42D5B2A84FDF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3" creationId="{86FD95CB-5BA0-4E68-A63C-CF272EC3EB1E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4" creationId="{297C2BD2-0FBD-44C7-8D60-BEE05538212F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5" creationId="{BFB182BB-AC32-416E-8FBE-D62DD67629A4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6" creationId="{CE866508-7C2F-454E-9F08-D45A436D2D8F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7" creationId="{C6574F5C-D142-4B97-9978-3CA2C90715D5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8" creationId="{060A600E-4AA3-4375-8D88-CFE5D6AB7BF6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9" creationId="{36393DBA-6CD4-4759-8677-5F8679BA28A9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0" creationId="{D1543E4E-DFF5-48B7-BBCA-5A8C6922C70E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1" creationId="{F227D613-6527-48EC-87D6-497B2F58A07C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2" creationId="{4084574A-73B0-4A13-9E15-0C36C0AED1AC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3" creationId="{3A71DB66-44E0-4B63-AB98-957060D56F6C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4" creationId="{A99A4045-1151-4484-A452-12789634B91B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6" creationId="{27596B94-D663-40BA-A02F-40FDC1FD7114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7" creationId="{0B07C92D-AE35-42E6-A279-84AAFBEFBD0F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8" creationId="{549E15B2-654C-43A0-B10E-03D0B1C4C5BA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9" creationId="{DB1B6501-626C-453D-BDDA-622298869C19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30" creationId="{12925E03-114B-4782-B314-C7EBCAAF1398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31" creationId="{6F77403B-D5A8-47B6-B231-6DD77B324746}"/>
          </ac:spMkLst>
        </pc:spChg>
        <pc:spChg chg="add mod">
          <ac:chgData name="One Skill" userId="8d49c830ac36a521" providerId="LiveId" clId="{95269361-690C-47E6-A423-D5E65AE09D77}" dt="2021-02-26T17:01:47.462" v="421"/>
          <ac:spMkLst>
            <pc:docMk/>
            <pc:sldMk cId="411625654" sldId="356"/>
            <ac:spMk id="32" creationId="{6A93F028-4DE4-47DA-AA2E-BC1A85E29FE5}"/>
          </ac:spMkLst>
        </pc:spChg>
        <pc:spChg chg="add mod">
          <ac:chgData name="One Skill" userId="8d49c830ac36a521" providerId="LiveId" clId="{95269361-690C-47E6-A423-D5E65AE09D77}" dt="2021-02-26T17:01:47.462" v="421"/>
          <ac:spMkLst>
            <pc:docMk/>
            <pc:sldMk cId="411625654" sldId="356"/>
            <ac:spMk id="33" creationId="{2A56CFB5-E99C-4372-9F77-9932FA1BD776}"/>
          </ac:spMkLst>
        </pc:spChg>
        <pc:spChg chg="add mod">
          <ac:chgData name="One Skill" userId="8d49c830ac36a521" providerId="LiveId" clId="{95269361-690C-47E6-A423-D5E65AE09D77}" dt="2021-02-26T17:01:47.462" v="421"/>
          <ac:spMkLst>
            <pc:docMk/>
            <pc:sldMk cId="411625654" sldId="356"/>
            <ac:spMk id="34" creationId="{9EBEC9FD-7031-4041-8E37-CAD66B65F377}"/>
          </ac:spMkLst>
        </pc:spChg>
        <pc:spChg chg="add del mod">
          <ac:chgData name="One Skill" userId="8d49c830ac36a521" providerId="LiveId" clId="{95269361-690C-47E6-A423-D5E65AE09D77}" dt="2021-02-26T17:03:18.556" v="433"/>
          <ac:spMkLst>
            <pc:docMk/>
            <pc:sldMk cId="411625654" sldId="356"/>
            <ac:spMk id="37" creationId="{BD82F67D-0A99-4E88-9386-13739A834A44}"/>
          </ac:spMkLst>
        </pc:spChg>
        <pc:spChg chg="add del ord">
          <ac:chgData name="One Skill" userId="8d49c830ac36a521" providerId="LiveId" clId="{95269361-690C-47E6-A423-D5E65AE09D77}" dt="2021-02-26T17:03:18.556" v="433"/>
          <ac:spMkLst>
            <pc:docMk/>
            <pc:sldMk cId="411625654" sldId="356"/>
            <ac:spMk id="38" creationId="{71403F76-5987-4504-B850-6E8F616B0DDC}"/>
          </ac:spMkLst>
        </pc:spChg>
        <pc:spChg chg="mod">
          <ac:chgData name="One Skill" userId="8d49c830ac36a521" providerId="LiveId" clId="{95269361-690C-47E6-A423-D5E65AE09D77}" dt="2021-02-26T17:03:07.058" v="431"/>
          <ac:spMkLst>
            <pc:docMk/>
            <pc:sldMk cId="411625654" sldId="356"/>
            <ac:spMk id="39" creationId="{24C96F05-81F0-4A01-8A73-59980C6774F4}"/>
          </ac:spMkLst>
        </pc:spChg>
        <pc:spChg chg="del mod">
          <ac:chgData name="One Skill" userId="8d49c830ac36a521" providerId="LiveId" clId="{95269361-690C-47E6-A423-D5E65AE09D77}" dt="2021-02-26T17:04:51.943" v="457" actId="478"/>
          <ac:spMkLst>
            <pc:docMk/>
            <pc:sldMk cId="411625654" sldId="356"/>
            <ac:spMk id="40" creationId="{FA729DBB-B50A-4011-8050-DA6201AED242}"/>
          </ac:spMkLst>
        </pc:spChg>
        <pc:spChg chg="add del mod">
          <ac:chgData name="One Skill" userId="8d49c830ac36a521" providerId="LiveId" clId="{95269361-690C-47E6-A423-D5E65AE09D77}" dt="2021-02-26T17:04:50.677" v="456" actId="478"/>
          <ac:spMkLst>
            <pc:docMk/>
            <pc:sldMk cId="411625654" sldId="356"/>
            <ac:spMk id="41" creationId="{6618CF83-E61E-4959-AEAC-2C6C00E0AD0F}"/>
          </ac:spMkLst>
        </pc:spChg>
        <pc:spChg chg="add del mod">
          <ac:chgData name="One Skill" userId="8d49c830ac36a521" providerId="LiveId" clId="{95269361-690C-47E6-A423-D5E65AE09D77}" dt="2021-02-26T17:04:49.911" v="455" actId="478"/>
          <ac:spMkLst>
            <pc:docMk/>
            <pc:sldMk cId="411625654" sldId="356"/>
            <ac:spMk id="42" creationId="{7B297A92-C5CF-4046-B8F1-C154BB76C7FD}"/>
          </ac:spMkLst>
        </pc:spChg>
        <pc:spChg chg="add del mod">
          <ac:chgData name="One Skill" userId="8d49c830ac36a521" providerId="LiveId" clId="{95269361-690C-47E6-A423-D5E65AE09D77}" dt="2021-02-26T17:04:49.093" v="454" actId="478"/>
          <ac:spMkLst>
            <pc:docMk/>
            <pc:sldMk cId="411625654" sldId="356"/>
            <ac:spMk id="43" creationId="{CB6E62D2-124A-4056-878B-717652D156F1}"/>
          </ac:spMkLst>
        </pc:spChg>
        <pc:spChg chg="add del mod">
          <ac:chgData name="One Skill" userId="8d49c830ac36a521" providerId="LiveId" clId="{95269361-690C-47E6-A423-D5E65AE09D77}" dt="2021-02-26T17:05:02.191" v="460" actId="21"/>
          <ac:spMkLst>
            <pc:docMk/>
            <pc:sldMk cId="411625654" sldId="356"/>
            <ac:spMk id="44" creationId="{F4A7A310-AE50-4E44-91DE-33CE1BC30D05}"/>
          </ac:spMkLst>
        </pc:spChg>
        <pc:spChg chg="del mod">
          <ac:chgData name="One Skill" userId="8d49c830ac36a521" providerId="LiveId" clId="{95269361-690C-47E6-A423-D5E65AE09D77}" dt="2021-02-26T17:06:23.484" v="524"/>
          <ac:spMkLst>
            <pc:docMk/>
            <pc:sldMk cId="411625654" sldId="356"/>
            <ac:spMk id="47" creationId="{F076AA25-5F53-41BD-90B8-8FEA2E1F793F}"/>
          </ac:spMkLst>
        </pc:spChg>
        <pc:spChg chg="add del">
          <ac:chgData name="One Skill" userId="8d49c830ac36a521" providerId="LiveId" clId="{95269361-690C-47E6-A423-D5E65AE09D77}" dt="2021-02-26T17:06:23.484" v="524"/>
          <ac:spMkLst>
            <pc:docMk/>
            <pc:sldMk cId="411625654" sldId="356"/>
            <ac:spMk id="48" creationId="{E1C1F28C-140F-486E-BBDA-68494FD897A0}"/>
          </ac:spMkLst>
        </pc:spChg>
        <pc:spChg chg="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49" creationId="{13EA56CD-A73B-4B13-9BDA-DC3293AC83F6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0" creationId="{CE040BEE-9646-43D2-9515-79C687EDE4FA}"/>
          </ac:spMkLst>
        </pc:spChg>
        <pc:spChg chg="add mod">
          <ac:chgData name="One Skill" userId="8d49c830ac36a521" providerId="LiveId" clId="{95269361-690C-47E6-A423-D5E65AE09D77}" dt="2021-02-26T17:06:44.288" v="534" actId="571"/>
          <ac:spMkLst>
            <pc:docMk/>
            <pc:sldMk cId="411625654" sldId="356"/>
            <ac:spMk id="51" creationId="{C07B57A9-AB8C-461C-AE39-F9C01E1B4A6C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2" creationId="{55E5E5F3-1944-4710-BF59-EBBEA45B81A5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3" creationId="{B9034013-D48A-403C-96E5-AB84220AC563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4" creationId="{9A70D4D7-CE65-4448-892F-D6A0B53BC167}"/>
          </ac:spMkLst>
        </pc:spChg>
        <pc:spChg chg="add del mo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5" creationId="{7F79286D-962A-4CAC-957D-0C440072E716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6" creationId="{87EAFF4F-A6DB-4A21-A583-512FB7D03261}"/>
          </ac:spMkLst>
        </pc:spChg>
        <pc:spChg chg="add del">
          <ac:chgData name="One Skill" userId="8d49c830ac36a521" providerId="LiveId" clId="{95269361-690C-47E6-A423-D5E65AE09D77}" dt="2021-02-26T17:08:49.970" v="578" actId="478"/>
          <ac:spMkLst>
            <pc:docMk/>
            <pc:sldMk cId="411625654" sldId="356"/>
            <ac:spMk id="58" creationId="{5C34855F-60B7-4748-B543-81304087954D}"/>
          </ac:spMkLst>
        </pc:spChg>
        <pc:spChg chg="add del mod ord">
          <ac:chgData name="One Skill" userId="8d49c830ac36a521" providerId="LiveId" clId="{95269361-690C-47E6-A423-D5E65AE09D77}" dt="2021-02-26T17:15:24.736" v="701" actId="478"/>
          <ac:spMkLst>
            <pc:docMk/>
            <pc:sldMk cId="411625654" sldId="356"/>
            <ac:spMk id="59" creationId="{5BEA75C9-6FD5-4083-9A7B-BE9223D3EACA}"/>
          </ac:spMkLst>
        </pc:spChg>
        <pc:spChg chg="add del mod">
          <ac:chgData name="One Skill" userId="8d49c830ac36a521" providerId="LiveId" clId="{95269361-690C-47E6-A423-D5E65AE09D77}" dt="2021-02-26T17:14:48.097" v="690" actId="478"/>
          <ac:spMkLst>
            <pc:docMk/>
            <pc:sldMk cId="411625654" sldId="356"/>
            <ac:spMk id="61" creationId="{97097A2E-DDD0-4050-A889-4F10BA4B4B50}"/>
          </ac:spMkLst>
        </pc:spChg>
        <pc:spChg chg="add del">
          <ac:chgData name="One Skill" userId="8d49c830ac36a521" providerId="LiveId" clId="{95269361-690C-47E6-A423-D5E65AE09D77}" dt="2021-02-26T17:15:37.817" v="705" actId="478"/>
          <ac:spMkLst>
            <pc:docMk/>
            <pc:sldMk cId="411625654" sldId="356"/>
            <ac:spMk id="62" creationId="{3D8AEBEC-AE7E-467C-8539-08EBB99CFAC7}"/>
          </ac:spMkLst>
        </pc:spChg>
        <pc:spChg chg="del mod">
          <ac:chgData name="One Skill" userId="8d49c830ac36a521" providerId="LiveId" clId="{95269361-690C-47E6-A423-D5E65AE09D77}" dt="2021-02-26T17:16:25.884" v="710"/>
          <ac:spMkLst>
            <pc:docMk/>
            <pc:sldMk cId="411625654" sldId="356"/>
            <ac:spMk id="65" creationId="{0E85E88E-B743-4658-9281-461E41A41ACA}"/>
          </ac:spMkLst>
        </pc:spChg>
        <pc:spChg chg="add del">
          <ac:chgData name="One Skill" userId="8d49c830ac36a521" providerId="LiveId" clId="{95269361-690C-47E6-A423-D5E65AE09D77}" dt="2021-02-26T17:16:25.884" v="710"/>
          <ac:spMkLst>
            <pc:docMk/>
            <pc:sldMk cId="411625654" sldId="356"/>
            <ac:spMk id="66" creationId="{A403F6DC-8B7A-42B4-976F-6D980ED9E252}"/>
          </ac:spMkLst>
        </pc:spChg>
        <pc:spChg chg="del mod ord topLvl">
          <ac:chgData name="One Skill" userId="8d49c830ac36a521" providerId="LiveId" clId="{95269361-690C-47E6-A423-D5E65AE09D77}" dt="2021-02-26T17:22:15.375" v="827" actId="478"/>
          <ac:spMkLst>
            <pc:docMk/>
            <pc:sldMk cId="411625654" sldId="356"/>
            <ac:spMk id="67" creationId="{31203EB6-0BD6-4384-9D73-C108634DFA83}"/>
          </ac:spMkLst>
        </pc:spChg>
        <pc:spChg chg="add del mod">
          <ac:chgData name="One Skill" userId="8d49c830ac36a521" providerId="LiveId" clId="{95269361-690C-47E6-A423-D5E65AE09D77}" dt="2021-02-26T17:16:44.952" v="717" actId="478"/>
          <ac:spMkLst>
            <pc:docMk/>
            <pc:sldMk cId="411625654" sldId="356"/>
            <ac:spMk id="68" creationId="{0E6FEBD5-DCFF-49BD-AC8C-ACD57928223F}"/>
          </ac:spMkLst>
        </pc:spChg>
        <pc:spChg chg="add del mod or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69" creationId="{874CE4C4-68CA-4493-A48A-6291A30E4FD1}"/>
          </ac:spMkLst>
        </pc:spChg>
        <pc:spChg chg="add del mod or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0" creationId="{CDF45740-D4E1-410D-963A-D278FF49DE13}"/>
          </ac:spMkLst>
        </pc:spChg>
        <pc:spChg chg="add del mo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1" creationId="{D92F3B42-6DB3-4EF0-8A70-9641C9F5A739}"/>
          </ac:spMkLst>
        </pc:spChg>
        <pc:spChg chg="add del mod or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2" creationId="{C52E463A-E708-46ED-80C7-3EFC9C617AEB}"/>
          </ac:spMkLst>
        </pc:spChg>
        <pc:spChg chg="add del mo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3" creationId="{ED09A833-0A25-4FA6-9DD0-5780A0469508}"/>
          </ac:spMkLst>
        </pc:spChg>
        <pc:spChg chg="add del mod or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4" creationId="{1FB8574E-23CC-404C-A77A-D5211BC18E87}"/>
          </ac:spMkLst>
        </pc:spChg>
        <pc:spChg chg="add del mod ord">
          <ac:chgData name="One Skill" userId="8d49c830ac36a521" providerId="LiveId" clId="{95269361-690C-47E6-A423-D5E65AE09D77}" dt="2021-02-26T17:22:16.088" v="828" actId="478"/>
          <ac:spMkLst>
            <pc:docMk/>
            <pc:sldMk cId="411625654" sldId="356"/>
            <ac:spMk id="76" creationId="{F2D8534F-E97A-43AC-9C34-15F9C9CD36FF}"/>
          </ac:spMkLst>
        </pc:spChg>
        <pc:spChg chg="del mod">
          <ac:chgData name="One Skill" userId="8d49c830ac36a521" providerId="LiveId" clId="{95269361-690C-47E6-A423-D5E65AE09D77}" dt="2021-02-26T17:32:57.404" v="837"/>
          <ac:spMkLst>
            <pc:docMk/>
            <pc:sldMk cId="411625654" sldId="356"/>
            <ac:spMk id="79" creationId="{C3C268DE-F438-429C-89A8-4B52FC3FC975}"/>
          </ac:spMkLst>
        </pc:spChg>
        <pc:spChg chg="add del">
          <ac:chgData name="One Skill" userId="8d49c830ac36a521" providerId="LiveId" clId="{95269361-690C-47E6-A423-D5E65AE09D77}" dt="2021-02-26T17:32:57.404" v="837"/>
          <ac:spMkLst>
            <pc:docMk/>
            <pc:sldMk cId="411625654" sldId="356"/>
            <ac:spMk id="80" creationId="{A2666957-F043-4DA6-81B5-AFCA56F8BCCD}"/>
          </ac:spMkLst>
        </pc:spChg>
        <pc:spChg chg="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1" creationId="{3C367881-8A3A-4483-A93E-FBCFB95AFDBE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2" creationId="{67F5334B-89DB-475B-8DF2-CC934C278F4E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3" creationId="{8C4F3E4F-D8FE-4EFA-BA44-D40D13F1E56E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4" creationId="{09933C75-35FB-4AB3-8E5B-92D8B09136F1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5" creationId="{6D91FB80-0E52-4A11-B7BD-A1FA429F04A3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6" creationId="{D2D349AB-BED6-4E9D-B2AF-341D58032E03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7" creationId="{E555EC47-B12B-45E0-8406-AD0D250E56BA}"/>
          </ac:spMkLst>
        </pc:spChg>
        <pc:spChg chg="del mod">
          <ac:chgData name="One Skill" userId="8d49c830ac36a521" providerId="LiveId" clId="{95269361-690C-47E6-A423-D5E65AE09D77}" dt="2021-02-26T17:37:14.142" v="880"/>
          <ac:spMkLst>
            <pc:docMk/>
            <pc:sldMk cId="411625654" sldId="356"/>
            <ac:spMk id="92" creationId="{B841AB5C-90FF-47EA-ADCE-4BFD94B75A9B}"/>
          </ac:spMkLst>
        </pc:spChg>
        <pc:spChg chg="add del">
          <ac:chgData name="One Skill" userId="8d49c830ac36a521" providerId="LiveId" clId="{95269361-690C-47E6-A423-D5E65AE09D77}" dt="2021-02-26T17:37:14.142" v="880"/>
          <ac:spMkLst>
            <pc:docMk/>
            <pc:sldMk cId="411625654" sldId="356"/>
            <ac:spMk id="93" creationId="{1399CF1B-0539-4BF8-A0DE-31BD0B40608F}"/>
          </ac:spMkLst>
        </pc:spChg>
        <pc:spChg chg="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4" creationId="{314015AF-5918-49B5-9CF7-88904D7841FE}"/>
          </ac:spMkLst>
        </pc:spChg>
        <pc:spChg chg="add 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5" creationId="{F3A4975A-2130-46BE-8612-DAAE7CEAD3A7}"/>
          </ac:spMkLst>
        </pc:spChg>
        <pc:spChg chg="add 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6" creationId="{CCFC5F4A-B1B0-4CF2-9AFE-C4F8202FCE6D}"/>
          </ac:spMkLst>
        </pc:spChg>
        <pc:spChg chg="add mo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7" creationId="{91DC6A8F-54AF-4387-9C57-35B79E9C5343}"/>
          </ac:spMkLst>
        </pc:spChg>
        <pc:spChg chg="add 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8" creationId="{17A88878-946D-48EA-A524-D975DFC35F82}"/>
          </ac:spMkLst>
        </pc:spChg>
        <pc:spChg chg="add 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9" creationId="{994E8BDB-9687-44EF-B112-154A9C7DB8BD}"/>
          </ac:spMkLst>
        </pc:spChg>
        <pc:spChg chg="add mo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100" creationId="{E67E3FDA-8196-4B80-AF1D-8C1FF03EE944}"/>
          </ac:spMkLst>
        </pc:spChg>
        <pc:spChg chg="add mod ord">
          <ac:chgData name="One Skill" userId="8d49c830ac36a521" providerId="LiveId" clId="{95269361-690C-47E6-A423-D5E65AE09D77}" dt="2021-02-26T17:40:14.494" v="964" actId="207"/>
          <ac:spMkLst>
            <pc:docMk/>
            <pc:sldMk cId="411625654" sldId="356"/>
            <ac:spMk id="102" creationId="{D1C6C512-01DD-4539-89FE-F0ACF9C3A95F}"/>
          </ac:spMkLst>
        </pc:spChg>
        <pc:grpChg chg="add mod">
          <ac:chgData name="One Skill" userId="8d49c830ac36a521" providerId="LiveId" clId="{95269361-690C-47E6-A423-D5E65AE09D77}" dt="2021-02-26T17:01:35.388" v="418"/>
          <ac:grpSpMkLst>
            <pc:docMk/>
            <pc:sldMk cId="411625654" sldId="356"/>
            <ac:grpSpMk id="4" creationId="{6FD20073-8066-4F00-850B-5F2E656E97DB}"/>
          </ac:grpSpMkLst>
        </pc:grpChg>
        <pc:grpChg chg="mod">
          <ac:chgData name="One Skill" userId="8d49c830ac36a521" providerId="LiveId" clId="{95269361-690C-47E6-A423-D5E65AE09D77}" dt="2021-02-26T17:01:35.388" v="418"/>
          <ac:grpSpMkLst>
            <pc:docMk/>
            <pc:sldMk cId="411625654" sldId="356"/>
            <ac:grpSpMk id="25" creationId="{8A708CDE-9A0F-4961-9425-31A4E0EAA969}"/>
          </ac:grpSpMkLst>
        </pc:grpChg>
        <pc:grpChg chg="add del mod">
          <ac:chgData name="One Skill" userId="8d49c830ac36a521" providerId="LiveId" clId="{95269361-690C-47E6-A423-D5E65AE09D77}" dt="2021-02-26T17:07:39.219" v="553" actId="165"/>
          <ac:grpSpMkLst>
            <pc:docMk/>
            <pc:sldMk cId="411625654" sldId="356"/>
            <ac:grpSpMk id="57" creationId="{44A72ED9-236C-420A-8C75-75B75B7D1943}"/>
          </ac:grpSpMkLst>
        </pc:grpChg>
        <pc:grpChg chg="add del mod">
          <ac:chgData name="One Skill" userId="8d49c830ac36a521" providerId="LiveId" clId="{95269361-690C-47E6-A423-D5E65AE09D77}" dt="2021-02-26T17:10:33.753" v="615" actId="165"/>
          <ac:grpSpMkLst>
            <pc:docMk/>
            <pc:sldMk cId="411625654" sldId="356"/>
            <ac:grpSpMk id="60" creationId="{4328E493-7343-4B54-96D6-20A198EDE5CB}"/>
          </ac:grpSpMkLst>
        </pc:grpChg>
        <pc:grpChg chg="add del mod">
          <ac:chgData name="One Skill" userId="8d49c830ac36a521" providerId="LiveId" clId="{95269361-690C-47E6-A423-D5E65AE09D77}" dt="2021-02-26T17:19:28.027" v="791" actId="165"/>
          <ac:grpSpMkLst>
            <pc:docMk/>
            <pc:sldMk cId="411625654" sldId="356"/>
            <ac:grpSpMk id="75" creationId="{92D81163-1AAD-40A5-9D22-F073711D9703}"/>
          </ac:grpSpMkLst>
        </pc:grpChg>
        <pc:grpChg chg="add mod">
          <ac:chgData name="One Skill" userId="8d49c830ac36a521" providerId="LiveId" clId="{95269361-690C-47E6-A423-D5E65AE09D77}" dt="2021-02-26T17:33:47.318" v="855" actId="164"/>
          <ac:grpSpMkLst>
            <pc:docMk/>
            <pc:sldMk cId="411625654" sldId="356"/>
            <ac:grpSpMk id="88" creationId="{FF579E13-4A91-4E3F-A16E-0EB1ADD4F74F}"/>
          </ac:grpSpMkLst>
        </pc:grpChg>
        <pc:grpChg chg="add del mod">
          <ac:chgData name="One Skill" userId="8d49c830ac36a521" providerId="LiveId" clId="{95269361-690C-47E6-A423-D5E65AE09D77}" dt="2021-02-26T17:35:01.571" v="873" actId="478"/>
          <ac:grpSpMkLst>
            <pc:docMk/>
            <pc:sldMk cId="411625654" sldId="356"/>
            <ac:grpSpMk id="89" creationId="{77674790-ED0C-4DC0-BDA8-727734791A02}"/>
          </ac:grpSpMkLst>
        </pc:grpChg>
        <pc:grpChg chg="add del mod">
          <ac:chgData name="One Skill" userId="8d49c830ac36a521" providerId="LiveId" clId="{95269361-690C-47E6-A423-D5E65AE09D77}" dt="2021-02-26T17:40:29.554" v="965" actId="165"/>
          <ac:grpSpMkLst>
            <pc:docMk/>
            <pc:sldMk cId="411625654" sldId="356"/>
            <ac:grpSpMk id="101" creationId="{4AC9B627-E750-4ED0-97D5-ABE8EDC8E138}"/>
          </ac:grpSpMkLst>
        </pc:grpChg>
        <pc:picChg chg="add del mod">
          <ac:chgData name="One Skill" userId="8d49c830ac36a521" providerId="LiveId" clId="{95269361-690C-47E6-A423-D5E65AE09D77}" dt="2021-02-26T17:02:17.244" v="427" actId="27803"/>
          <ac:picMkLst>
            <pc:docMk/>
            <pc:sldMk cId="411625654" sldId="356"/>
            <ac:picMk id="36" creationId="{BD82F67D-0A99-4E88-9386-13739A834A44}"/>
          </ac:picMkLst>
        </pc:picChg>
        <pc:picChg chg="add del mod">
          <ac:chgData name="One Skill" userId="8d49c830ac36a521" providerId="LiveId" clId="{95269361-690C-47E6-A423-D5E65AE09D77}" dt="2021-02-26T17:06:04.176" v="521" actId="27803"/>
          <ac:picMkLst>
            <pc:docMk/>
            <pc:sldMk cId="411625654" sldId="356"/>
            <ac:picMk id="46" creationId="{F076AA25-5F53-41BD-90B8-8FEA2E1F793F}"/>
          </ac:picMkLst>
        </pc:picChg>
        <pc:picChg chg="add del mod">
          <ac:chgData name="One Skill" userId="8d49c830ac36a521" providerId="LiveId" clId="{95269361-690C-47E6-A423-D5E65AE09D77}" dt="2021-02-26T17:16:03.165" v="708" actId="27803"/>
          <ac:picMkLst>
            <pc:docMk/>
            <pc:sldMk cId="411625654" sldId="356"/>
            <ac:picMk id="64" creationId="{0E85E88E-B743-4658-9281-461E41A41ACA}"/>
          </ac:picMkLst>
        </pc:picChg>
        <pc:picChg chg="add del mod">
          <ac:chgData name="One Skill" userId="8d49c830ac36a521" providerId="LiveId" clId="{95269361-690C-47E6-A423-D5E65AE09D77}" dt="2021-02-26T17:32:39.059" v="833" actId="27803"/>
          <ac:picMkLst>
            <pc:docMk/>
            <pc:sldMk cId="411625654" sldId="356"/>
            <ac:picMk id="78" creationId="{C3C268DE-F438-429C-89A8-4B52FC3FC975}"/>
          </ac:picMkLst>
        </pc:picChg>
        <pc:picChg chg="add del mod">
          <ac:chgData name="One Skill" userId="8d49c830ac36a521" providerId="LiveId" clId="{95269361-690C-47E6-A423-D5E65AE09D77}" dt="2021-02-26T17:36:55.837" v="876" actId="27803"/>
          <ac:picMkLst>
            <pc:docMk/>
            <pc:sldMk cId="411625654" sldId="356"/>
            <ac:picMk id="91" creationId="{B841AB5C-90FF-47EA-ADCE-4BFD94B75A9B}"/>
          </ac:picMkLst>
        </pc:picChg>
      </pc:sldChg>
      <pc:sldChg chg="new del">
        <pc:chgData name="One Skill" userId="8d49c830ac36a521" providerId="LiveId" clId="{95269361-690C-47E6-A423-D5E65AE09D77}" dt="2021-02-26T16:41:51.558" v="8" actId="47"/>
        <pc:sldMkLst>
          <pc:docMk/>
          <pc:sldMk cId="494738529" sldId="356"/>
        </pc:sldMkLst>
      </pc:sldChg>
      <pc:sldChg chg="addSp delSp modSp new del mod setBg modClrScheme chgLayout">
        <pc:chgData name="One Skill" userId="8d49c830ac36a521" providerId="LiveId" clId="{95269361-690C-47E6-A423-D5E65AE09D77}" dt="2021-02-26T17:01:05.936" v="416" actId="47"/>
        <pc:sldMkLst>
          <pc:docMk/>
          <pc:sldMk cId="1046342260" sldId="356"/>
        </pc:sldMkLst>
        <pc:spChg chg="mod ord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2" creationId="{570A6461-17DC-48CF-B237-B97AE889C1D3}"/>
          </ac:spMkLst>
        </pc:spChg>
        <pc:spChg chg="mod ord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3" creationId="{C3A49405-37C3-43EB-907B-D544C70BB367}"/>
          </ac:spMkLst>
        </pc:spChg>
        <pc:spChg chg="del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4" creationId="{45840383-B530-46CD-9875-F91CF13DCE16}"/>
          </ac:spMkLst>
        </pc:spChg>
        <pc:spChg chg="del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5" creationId="{63061997-B7D2-4A8C-A4BA-2E66D7B43A7E}"/>
          </ac:spMkLst>
        </pc:spChg>
        <pc:spChg chg="del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6" creationId="{07BB91E8-7719-44F9-BB8E-1A1764022552}"/>
          </ac:spMkLst>
        </pc:spChg>
        <pc:spChg chg="add mod">
          <ac:chgData name="One Skill" userId="8d49c830ac36a521" providerId="LiveId" clId="{95269361-690C-47E6-A423-D5E65AE09D77}" dt="2021-02-26T16:42:20.731" v="16" actId="20577"/>
          <ac:spMkLst>
            <pc:docMk/>
            <pc:sldMk cId="1046342260" sldId="356"/>
            <ac:spMk id="7" creationId="{6928B25C-26C8-4078-A778-8A82F1A72DF8}"/>
          </ac:spMkLst>
        </pc:spChg>
        <pc:spChg chg="add mod">
          <ac:chgData name="One Skill" userId="8d49c830ac36a521" providerId="LiveId" clId="{95269361-690C-47E6-A423-D5E65AE09D77}" dt="2021-02-26T16:42:13.513" v="14"/>
          <ac:spMkLst>
            <pc:docMk/>
            <pc:sldMk cId="1046342260" sldId="356"/>
            <ac:spMk id="8" creationId="{3F5C4C18-EC58-49AE-A550-3979C698022D}"/>
          </ac:spMkLst>
        </pc:spChg>
        <pc:spChg chg="add mod">
          <ac:chgData name="One Skill" userId="8d49c830ac36a521" providerId="LiveId" clId="{95269361-690C-47E6-A423-D5E65AE09D77}" dt="2021-02-26T16:42:13.513" v="14"/>
          <ac:spMkLst>
            <pc:docMk/>
            <pc:sldMk cId="1046342260" sldId="356"/>
            <ac:spMk id="9" creationId="{62FD5A5F-3D02-4381-A69A-DC0319C22981}"/>
          </ac:spMkLst>
        </pc:spChg>
        <pc:spChg chg="del mod">
          <ac:chgData name="One Skill" userId="8d49c830ac36a521" providerId="LiveId" clId="{95269361-690C-47E6-A423-D5E65AE09D77}" dt="2021-02-26T16:47:58.003" v="82"/>
          <ac:spMkLst>
            <pc:docMk/>
            <pc:sldMk cId="1046342260" sldId="356"/>
            <ac:spMk id="13" creationId="{83C3B4AA-5BBB-4883-B4E3-7A8E668D8C1C}"/>
          </ac:spMkLst>
        </pc:spChg>
        <pc:spChg chg="add del mod">
          <ac:chgData name="One Skill" userId="8d49c830ac36a521" providerId="LiveId" clId="{95269361-690C-47E6-A423-D5E65AE09D77}" dt="2021-02-26T16:47:32.851" v="79" actId="478"/>
          <ac:spMkLst>
            <pc:docMk/>
            <pc:sldMk cId="1046342260" sldId="356"/>
            <ac:spMk id="14" creationId="{8ADA5948-7F71-4E90-A483-97BD9BE79DAE}"/>
          </ac:spMkLst>
        </pc:spChg>
        <pc:spChg chg="add del ord">
          <ac:chgData name="One Skill" userId="8d49c830ac36a521" providerId="LiveId" clId="{95269361-690C-47E6-A423-D5E65AE09D77}" dt="2021-02-26T16:47:58.003" v="82"/>
          <ac:spMkLst>
            <pc:docMk/>
            <pc:sldMk cId="1046342260" sldId="356"/>
            <ac:spMk id="15" creationId="{0C3C77FB-4CBA-4B83-BA10-24CB604AB68C}"/>
          </ac:spMkLst>
        </pc:spChg>
        <pc:spChg chg="add del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16" creationId="{9FEAC5BA-D141-40AB-B2EA-35C8D83D0A47}"/>
          </ac:spMkLst>
        </pc:spChg>
        <pc:spChg chg="add del mod">
          <ac:chgData name="One Skill" userId="8d49c830ac36a521" providerId="LiveId" clId="{95269361-690C-47E6-A423-D5E65AE09D77}" dt="2021-02-26T16:49:34.497" v="113" actId="478"/>
          <ac:spMkLst>
            <pc:docMk/>
            <pc:sldMk cId="1046342260" sldId="356"/>
            <ac:spMk id="17" creationId="{B32E5273-7319-4486-A93A-AB4B9A295AE7}"/>
          </ac:spMkLst>
        </pc:spChg>
        <pc:spChg chg="add del mod">
          <ac:chgData name="One Skill" userId="8d49c830ac36a521" providerId="LiveId" clId="{95269361-690C-47E6-A423-D5E65AE09D77}" dt="2021-02-26T16:49:34.039" v="112" actId="478"/>
          <ac:spMkLst>
            <pc:docMk/>
            <pc:sldMk cId="1046342260" sldId="356"/>
            <ac:spMk id="18" creationId="{D4D081B2-78B6-4B86-A2ED-6594034AA168}"/>
          </ac:spMkLst>
        </pc:spChg>
        <pc:spChg chg="add del mod">
          <ac:chgData name="One Skill" userId="8d49c830ac36a521" providerId="LiveId" clId="{95269361-690C-47E6-A423-D5E65AE09D77}" dt="2021-02-26T16:49:33.671" v="111" actId="478"/>
          <ac:spMkLst>
            <pc:docMk/>
            <pc:sldMk cId="1046342260" sldId="356"/>
            <ac:spMk id="19" creationId="{93342952-5FBF-43BA-8B5E-59EBFB837506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0" creationId="{95C3BFE6-1EDE-454B-8983-C9F0463CA086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1" creationId="{60D118D2-8A60-4114-8556-4771B27A268E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2" creationId="{6DAA0431-B0A4-44AF-8B23-A6F384D7F99B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3" creationId="{4153BD2B-8AD7-413D-99CC-A4BD7D81E42C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4" creationId="{6D8DED27-A12A-4AE6-8AF5-2962738203B2}"/>
          </ac:spMkLst>
        </pc:spChg>
        <pc:spChg chg="add mod or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5" creationId="{AD2B0FCC-C5FF-4D7D-B668-F15A002D02BB}"/>
          </ac:spMkLst>
        </pc:spChg>
        <pc:spChg chg="add del">
          <ac:chgData name="One Skill" userId="8d49c830ac36a521" providerId="LiveId" clId="{95269361-690C-47E6-A423-D5E65AE09D77}" dt="2021-02-26T16:55:06.434" v="219" actId="478"/>
          <ac:spMkLst>
            <pc:docMk/>
            <pc:sldMk cId="1046342260" sldId="356"/>
            <ac:spMk id="28" creationId="{857374EF-7B21-4AA6-82A3-15B2A6528101}"/>
          </ac:spMkLst>
        </pc:spChg>
        <pc:spChg chg="add del mod ord">
          <ac:chgData name="One Skill" userId="8d49c830ac36a521" providerId="LiveId" clId="{95269361-690C-47E6-A423-D5E65AE09D77}" dt="2021-02-26T16:56:48.295" v="261" actId="478"/>
          <ac:spMkLst>
            <pc:docMk/>
            <pc:sldMk cId="1046342260" sldId="356"/>
            <ac:spMk id="29" creationId="{99FC014D-69D8-4E3A-8C0E-F71C884DC7D8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1" creationId="{99BD7F42-DACC-463D-A5E7-4E1DD47CA8DF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2" creationId="{C6C3B2BE-5874-401B-A2D7-6B17C1E8935F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3" creationId="{26987AB8-8549-405F-9B23-C3ABF34D3F38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4" creationId="{2ACF27B3-BEAD-4F05-9667-AC42C9C2DC7A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5" creationId="{337D1619-0FBA-4C8E-B42A-D433E1A50AA3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6" creationId="{CB293E84-5AED-4360-AADC-0DBAD9CB6B39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7" creationId="{60C835BA-9EF5-4197-AEB7-581E69574931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8" creationId="{3207669C-213A-4129-A1EE-03212DE82EDE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9" creationId="{120B4061-5E59-4AA3-99E2-F8FE7D572D31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0" creationId="{1662CC02-E7EC-4261-935F-8D4C7D18A405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1" creationId="{6E87785B-FDA9-4702-AEB9-A3BF0041AC82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2" creationId="{74E76C4E-3731-4DB2-8C79-E5AA917BE51E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3" creationId="{CE0D3BB6-5382-4320-B345-7F5331013536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4" creationId="{E21B7BB0-6118-45AE-9B1C-2B3FC830D2C0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5" creationId="{BA3A845E-FA9E-432B-A9A7-628EBFD43457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6" creationId="{BC4FBB03-0FEA-462E-8DEC-5CF059D6E563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7" creationId="{536B384E-9469-43C9-A226-10E49E496D7B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8" creationId="{07830EFA-922D-450D-99CA-566CFCB20CED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9" creationId="{0D113387-5B94-4DBF-9939-134C6FEA09A4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0" creationId="{0A5AE8F1-435D-47A2-86BB-7E7A6911A482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2" creationId="{53432AFE-4B9A-49E0-84BD-735422D6C35F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3" creationId="{667D3FC6-2C55-4ED0-90FC-C9D42819E296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4" creationId="{0E48CB82-73C3-40CD-9957-BB37939427BF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5" creationId="{B9DB4B55-8EF8-4798-B37A-3F2830E7AFC1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6" creationId="{0BAF6B93-B4E6-47DA-8676-B736CB697C81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7" creationId="{1928DD44-E834-4A59-B5E6-AAC70899FE43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59" creationId="{F136BBBA-154B-44B9-B0FF-D33DFC1F9805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0" creationId="{86674702-A9EC-4934-B7E2-045DA082BD4D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1" creationId="{9DDBB045-2F77-4382-BF63-1C701A00C61D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2" creationId="{3C508338-7B9F-49BD-B1C1-2F7922273C4F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3" creationId="{A840B974-DF2A-406D-94A5-20F37E02BF55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4" creationId="{07F50BBB-C641-41DD-B01F-BC57ECBE62BF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5" creationId="{3EB03338-E362-4349-960C-359E595CA338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6" creationId="{93238E74-6040-46C6-90A1-8965BEF91743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7" creationId="{E8066D93-6433-4F9E-A95C-020FFFFFCB52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8" creationId="{CE3EBD8C-1A25-48C9-822D-EFD8066911F0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9" creationId="{A4CE12AE-83A8-410D-A227-F3B6F2828C1C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0" creationId="{B0C41F2C-D3DC-43BA-B7DF-1D1DB56648AF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1" creationId="{8A18048D-2CA2-4760-B801-4AC7BD98019C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2" creationId="{01FB8097-E7D1-4249-9208-6E0D222AA3ED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3" creationId="{9E3A6E4A-8ECF-4FCB-B64C-8C3A3BA21FE4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4" creationId="{299460EA-3D5B-4DF2-AE9F-33BE82FB8916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5" creationId="{1D3AA44B-6E9C-4A45-854B-FD253FD4BD99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6" creationId="{48F0A2ED-059D-4F1D-B8FB-59D7133E7A86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7" creationId="{DCD0D99D-E229-4F43-AC6C-873AAF48C1E4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8" creationId="{A2D13093-57F7-4AD5-A6F7-ABEBFBF5AA65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0" creationId="{712169CD-72E5-42B3-8B2E-AD85A891EF99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1" creationId="{C3D486AE-7F1B-4153-B554-B3CB9F429185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2" creationId="{F52D49E0-9F3E-41F0-B1B1-DF4C7B36BD44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3" creationId="{FE30F097-F222-4678-BD72-9249E59089ED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4" creationId="{DD729229-8234-4F32-B811-3FD792631EE6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5" creationId="{6210C448-2F65-454A-BBAF-B9248E2C3996}"/>
          </ac:spMkLst>
        </pc:spChg>
        <pc:spChg chg="add del mod ord">
          <ac:chgData name="One Skill" userId="8d49c830ac36a521" providerId="LiveId" clId="{95269361-690C-47E6-A423-D5E65AE09D77}" dt="2021-02-26T17:01:02.080" v="415" actId="478"/>
          <ac:spMkLst>
            <pc:docMk/>
            <pc:sldMk cId="1046342260" sldId="356"/>
            <ac:spMk id="86" creationId="{4DE1338E-9F6D-4FA7-82AA-D48C61F3944E}"/>
          </ac:spMkLst>
        </pc:spChg>
        <pc:grpChg chg="add del mod">
          <ac:chgData name="One Skill" userId="8d49c830ac36a521" providerId="LiveId" clId="{95269361-690C-47E6-A423-D5E65AE09D77}" dt="2021-02-26T16:58:12.095" v="273" actId="165"/>
          <ac:grpSpMkLst>
            <pc:docMk/>
            <pc:sldMk cId="1046342260" sldId="356"/>
            <ac:grpSpMk id="26" creationId="{D1A3CECD-4003-4A59-8DE4-F25E6C9F8EB7}"/>
          </ac:grpSpMkLst>
        </pc:grpChg>
        <pc:grpChg chg="add del mod">
          <ac:chgData name="One Skill" userId="8d49c830ac36a521" providerId="LiveId" clId="{95269361-690C-47E6-A423-D5E65AE09D77}" dt="2021-02-26T16:54:57.056" v="211" actId="164"/>
          <ac:grpSpMkLst>
            <pc:docMk/>
            <pc:sldMk cId="1046342260" sldId="356"/>
            <ac:grpSpMk id="27" creationId="{0D3CD0FA-7503-4ACA-88CF-94A944ADC7A0}"/>
          </ac:grpSpMkLst>
        </pc:grpChg>
        <pc:grpChg chg="add del mod">
          <ac:chgData name="One Skill" userId="8d49c830ac36a521" providerId="LiveId" clId="{95269361-690C-47E6-A423-D5E65AE09D77}" dt="2021-02-26T16:56:42.883" v="257" actId="478"/>
          <ac:grpSpMkLst>
            <pc:docMk/>
            <pc:sldMk cId="1046342260" sldId="356"/>
            <ac:grpSpMk id="30" creationId="{8642D590-C2A1-4C00-B046-1F5711CADC6E}"/>
          </ac:grpSpMkLst>
        </pc:grpChg>
        <pc:grpChg chg="mod">
          <ac:chgData name="One Skill" userId="8d49c830ac36a521" providerId="LiveId" clId="{95269361-690C-47E6-A423-D5E65AE09D77}" dt="2021-02-26T16:56:14.685" v="255"/>
          <ac:grpSpMkLst>
            <pc:docMk/>
            <pc:sldMk cId="1046342260" sldId="356"/>
            <ac:grpSpMk id="51" creationId="{19B72D55-0FE5-4984-8FFA-0A16FC55A174}"/>
          </ac:grpSpMkLst>
        </pc:grpChg>
        <pc:grpChg chg="add mod">
          <ac:chgData name="One Skill" userId="8d49c830ac36a521" providerId="LiveId" clId="{95269361-690C-47E6-A423-D5E65AE09D77}" dt="2021-02-26T16:56:43.424" v="258"/>
          <ac:grpSpMkLst>
            <pc:docMk/>
            <pc:sldMk cId="1046342260" sldId="356"/>
            <ac:grpSpMk id="58" creationId="{80A34426-9FA0-4C5C-8F94-702B5B984620}"/>
          </ac:grpSpMkLst>
        </pc:grpChg>
        <pc:grpChg chg="mod">
          <ac:chgData name="One Skill" userId="8d49c830ac36a521" providerId="LiveId" clId="{95269361-690C-47E6-A423-D5E65AE09D77}" dt="2021-02-26T16:56:43.424" v="258"/>
          <ac:grpSpMkLst>
            <pc:docMk/>
            <pc:sldMk cId="1046342260" sldId="356"/>
            <ac:grpSpMk id="79" creationId="{D42B9D4A-6691-453B-8E55-C322161D2AA7}"/>
          </ac:grpSpMkLst>
        </pc:grpChg>
        <pc:graphicFrameChg chg="add del mod">
          <ac:chgData name="One Skill" userId="8d49c830ac36a521" providerId="LiveId" clId="{95269361-690C-47E6-A423-D5E65AE09D77}" dt="2021-02-26T16:43:07.727" v="18" actId="478"/>
          <ac:graphicFrameMkLst>
            <pc:docMk/>
            <pc:sldMk cId="1046342260" sldId="356"/>
            <ac:graphicFrameMk id="10" creationId="{A9C944F1-FDE6-4810-BCDF-4A812D32B80D}"/>
          </ac:graphicFrameMkLst>
        </pc:graphicFrameChg>
        <pc:picChg chg="add del mod">
          <ac:chgData name="One Skill" userId="8d49c830ac36a521" providerId="LiveId" clId="{95269361-690C-47E6-A423-D5E65AE09D77}" dt="2021-02-26T16:46:26.287" v="20" actId="27803"/>
          <ac:picMkLst>
            <pc:docMk/>
            <pc:sldMk cId="1046342260" sldId="356"/>
            <ac:picMk id="12" creationId="{83C3B4AA-5BBB-4883-B4E3-7A8E668D8C1C}"/>
          </ac:picMkLst>
        </pc:picChg>
      </pc:sldChg>
      <pc:sldChg chg="add del setBg">
        <pc:chgData name="One Skill" userId="8d49c830ac36a521" providerId="LiveId" clId="{95269361-690C-47E6-A423-D5E65AE09D77}" dt="2021-02-26T17:05:07.064" v="462"/>
        <pc:sldMkLst>
          <pc:docMk/>
          <pc:sldMk cId="2807321765" sldId="357"/>
        </pc:sldMkLst>
      </pc:sldChg>
      <pc:sldMasterChg chg="addSldLayout delSldLayout modSldLayout">
        <pc:chgData name="One Skill" userId="8d49c830ac36a521" providerId="LiveId" clId="{95269361-690C-47E6-A423-D5E65AE09D77}" dt="2021-02-26T16:56:23.856" v="256" actId="2890"/>
        <pc:sldMasterMkLst>
          <pc:docMk/>
          <pc:sldMasterMk cId="1627834671" sldId="2147483660"/>
        </pc:sldMasterMkLst>
        <pc:sldLayoutChg chg="del">
          <pc:chgData name="One Skill" userId="8d49c830ac36a521" providerId="LiveId" clId="{95269361-690C-47E6-A423-D5E65AE09D77}" dt="2021-02-26T16:41:56.166" v="9" actId="2696"/>
          <pc:sldLayoutMkLst>
            <pc:docMk/>
            <pc:sldMasterMk cId="1627834671" sldId="2147483660"/>
            <pc:sldLayoutMk cId="156645309" sldId="2147483681"/>
          </pc:sldLayoutMkLst>
        </pc:sldLayoutChg>
        <pc:sldLayoutChg chg="add mod">
          <pc:chgData name="One Skill" userId="8d49c830ac36a521" providerId="LiveId" clId="{95269361-690C-47E6-A423-D5E65AE09D77}" dt="2021-02-26T16:56:23.856" v="256" actId="2890"/>
          <pc:sldLayoutMkLst>
            <pc:docMk/>
            <pc:sldMasterMk cId="1627834671" sldId="2147483660"/>
            <pc:sldLayoutMk cId="1648401643" sldId="2147483681"/>
          </pc:sldLayoutMkLst>
        </pc:sldLayoutChg>
      </pc:sldMasterChg>
    </pc:docChg>
  </pc:docChgLst>
  <pc:docChgLst>
    <pc:chgData name="One Skill" userId="8d49c830ac36a521" providerId="LiveId" clId="{93F4F687-1C54-3A41-A4B4-5B5DCBEB8823}"/>
    <pc:docChg chg="modSld">
      <pc:chgData name="One Skill" userId="8d49c830ac36a521" providerId="LiveId" clId="{93F4F687-1C54-3A41-A4B4-5B5DCBEB8823}" dt="2021-02-09T22:03:48.224" v="40"/>
      <pc:docMkLst>
        <pc:docMk/>
      </pc:docMkLst>
      <pc:sldChg chg="modSp">
        <pc:chgData name="One Skill" userId="8d49c830ac36a521" providerId="LiveId" clId="{93F4F687-1C54-3A41-A4B4-5B5DCBEB8823}" dt="2021-02-09T22:03:48.224" v="40"/>
        <pc:sldMkLst>
          <pc:docMk/>
          <pc:sldMk cId="1755183515" sldId="266"/>
        </pc:sldMkLst>
        <pc:spChg chg="mod">
          <ac:chgData name="One Skill" userId="8d49c830ac36a521" providerId="LiveId" clId="{93F4F687-1C54-3A41-A4B4-5B5DCBEB8823}" dt="2021-02-09T22:03:48.224" v="40"/>
          <ac:spMkLst>
            <pc:docMk/>
            <pc:sldMk cId="1755183515" sldId="266"/>
            <ac:spMk id="38" creationId="{9A4550C9-393D-44F0-A856-63693959A71B}"/>
          </ac:spMkLst>
        </pc:spChg>
      </pc:sldChg>
      <pc:sldChg chg="modSp mod">
        <pc:chgData name="One Skill" userId="8d49c830ac36a521" providerId="LiveId" clId="{93F4F687-1C54-3A41-A4B4-5B5DCBEB8823}" dt="2021-02-09T22:02:16.134" v="32" actId="255"/>
        <pc:sldMkLst>
          <pc:docMk/>
          <pc:sldMk cId="260305603" sldId="391"/>
        </pc:sldMkLst>
        <pc:spChg chg="mod">
          <ac:chgData name="One Skill" userId="8d49c830ac36a521" providerId="LiveId" clId="{93F4F687-1C54-3A41-A4B4-5B5DCBEB8823}" dt="2021-02-09T22:01:20.071" v="25" actId="1076"/>
          <ac:spMkLst>
            <pc:docMk/>
            <pc:sldMk cId="260305603" sldId="391"/>
            <ac:spMk id="6" creationId="{E79E6512-7F66-644C-A0C3-E7F95FA9812D}"/>
          </ac:spMkLst>
        </pc:spChg>
        <pc:spChg chg="mod">
          <ac:chgData name="One Skill" userId="8d49c830ac36a521" providerId="LiveId" clId="{93F4F687-1C54-3A41-A4B4-5B5DCBEB8823}" dt="2021-02-09T22:02:16.134" v="32" actId="255"/>
          <ac:spMkLst>
            <pc:docMk/>
            <pc:sldMk cId="260305603" sldId="391"/>
            <ac:spMk id="41" creationId="{7142A663-FFBB-414B-B38E-F83FEACBEF7C}"/>
          </ac:spMkLst>
        </pc:spChg>
      </pc:sldChg>
    </pc:docChg>
  </pc:docChgLst>
  <pc:docChgLst>
    <pc:chgData name="One Skill" userId="8d49c830ac36a521" providerId="LiveId" clId="{F70128DD-3BBD-4EBB-A848-B88BA82E3E0A}"/>
    <pc:docChg chg="undo custSel addSld delSld modSld">
      <pc:chgData name="One Skill" userId="8d49c830ac36a521" providerId="LiveId" clId="{F70128DD-3BBD-4EBB-A848-B88BA82E3E0A}" dt="2021-02-11T11:23:26.898" v="147"/>
      <pc:docMkLst>
        <pc:docMk/>
      </pc:docMkLst>
      <pc:sldChg chg="addSp delSp modSp add del mod delAnim modAnim">
        <pc:chgData name="One Skill" userId="8d49c830ac36a521" providerId="LiveId" clId="{F70128DD-3BBD-4EBB-A848-B88BA82E3E0A}" dt="2021-02-11T11:15:50.697" v="92" actId="47"/>
        <pc:sldMkLst>
          <pc:docMk/>
          <pc:sldMk cId="1893454048" sldId="271"/>
        </pc:sldMkLst>
        <pc:spChg chg="mod">
          <ac:chgData name="One Skill" userId="8d49c830ac36a521" providerId="LiveId" clId="{F70128DD-3BBD-4EBB-A848-B88BA82E3E0A}" dt="2021-02-11T11:12:33.657" v="65" actId="1076"/>
          <ac:spMkLst>
            <pc:docMk/>
            <pc:sldMk cId="1893454048" sldId="271"/>
            <ac:spMk id="2" creationId="{51A2E647-26C9-4D3D-980D-569E53FF5F26}"/>
          </ac:spMkLst>
        </pc:spChg>
        <pc:spChg chg="add del mod">
          <ac:chgData name="One Skill" userId="8d49c830ac36a521" providerId="LiveId" clId="{F70128DD-3BBD-4EBB-A848-B88BA82E3E0A}" dt="2021-02-11T11:08:36.202" v="20" actId="478"/>
          <ac:spMkLst>
            <pc:docMk/>
            <pc:sldMk cId="1893454048" sldId="271"/>
            <ac:spMk id="5" creationId="{47FFF74C-ECFF-4016-89FD-B358DFF0B0FC}"/>
          </ac:spMkLst>
        </pc:spChg>
        <pc:spChg chg="add del mod">
          <ac:chgData name="One Skill" userId="8d49c830ac36a521" providerId="LiveId" clId="{F70128DD-3BBD-4EBB-A848-B88BA82E3E0A}" dt="2021-02-11T11:10:04.525" v="50" actId="478"/>
          <ac:spMkLst>
            <pc:docMk/>
            <pc:sldMk cId="1893454048" sldId="271"/>
            <ac:spMk id="6" creationId="{A7C53378-5DB2-45D3-B682-FA5288DAF3D0}"/>
          </ac:spMkLst>
        </pc:spChg>
        <pc:spChg chg="del">
          <ac:chgData name="One Skill" userId="8d49c830ac36a521" providerId="LiveId" clId="{F70128DD-3BBD-4EBB-A848-B88BA82E3E0A}" dt="2021-02-11T11:05:05.591" v="2" actId="478"/>
          <ac:spMkLst>
            <pc:docMk/>
            <pc:sldMk cId="1893454048" sldId="271"/>
            <ac:spMk id="9" creationId="{7DF839B3-C553-4986-BFBD-A09384F0F023}"/>
          </ac:spMkLst>
        </pc:spChg>
        <pc:spChg chg="mod">
          <ac:chgData name="One Skill" userId="8d49c830ac36a521" providerId="LiveId" clId="{F70128DD-3BBD-4EBB-A848-B88BA82E3E0A}" dt="2021-02-11T11:05:38.357" v="10" actId="207"/>
          <ac:spMkLst>
            <pc:docMk/>
            <pc:sldMk cId="1893454048" sldId="271"/>
            <ac:spMk id="36" creationId="{80F46F9B-B71C-4050-BBCA-D3F65FF57A31}"/>
          </ac:spMkLst>
        </pc:spChg>
        <pc:spChg chg="add del mod">
          <ac:chgData name="One Skill" userId="8d49c830ac36a521" providerId="LiveId" clId="{F70128DD-3BBD-4EBB-A848-B88BA82E3E0A}" dt="2021-02-11T11:12:22.017" v="63"/>
          <ac:spMkLst>
            <pc:docMk/>
            <pc:sldMk cId="1893454048" sldId="271"/>
            <ac:spMk id="38" creationId="{4EB4A6DE-2BE1-4BD3-AE87-C3F17AB7628C}"/>
          </ac:spMkLst>
        </pc:spChg>
        <pc:spChg chg="add mod">
          <ac:chgData name="One Skill" userId="8d49c830ac36a521" providerId="LiveId" clId="{F70128DD-3BBD-4EBB-A848-B88BA82E3E0A}" dt="2021-02-11T11:09:20.253" v="34" actId="571"/>
          <ac:spMkLst>
            <pc:docMk/>
            <pc:sldMk cId="1893454048" sldId="271"/>
            <ac:spMk id="39" creationId="{6C884301-94BF-4E3D-97BF-457D6E2AF359}"/>
          </ac:spMkLst>
        </pc:spChg>
        <pc:spChg chg="add del mod">
          <ac:chgData name="One Skill" userId="8d49c830ac36a521" providerId="LiveId" clId="{F70128DD-3BBD-4EBB-A848-B88BA82E3E0A}" dt="2021-02-11T11:12:22.017" v="63"/>
          <ac:spMkLst>
            <pc:docMk/>
            <pc:sldMk cId="1893454048" sldId="271"/>
            <ac:spMk id="40" creationId="{E1D9FDA6-9590-4EBF-A97E-ADF70BD9443F}"/>
          </ac:spMkLst>
        </pc:spChg>
        <pc:spChg chg="add del mod">
          <ac:chgData name="One Skill" userId="8d49c830ac36a521" providerId="LiveId" clId="{F70128DD-3BBD-4EBB-A848-B88BA82E3E0A}" dt="2021-02-11T11:12:22.017" v="63"/>
          <ac:spMkLst>
            <pc:docMk/>
            <pc:sldMk cId="1893454048" sldId="271"/>
            <ac:spMk id="41" creationId="{14B52196-B454-4939-B28E-AC1B3ABB9D44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2" creationId="{3E76F1D8-3736-48E0-8721-38199699074E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3" creationId="{1D887ADD-40D1-4252-9E34-A55A5E0A329D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4" creationId="{B0B012E7-3A5D-4A38-A536-A9EBE3C34FE2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5" creationId="{86211758-95A6-4530-B079-C2DDA5B7B09D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6" creationId="{D5F7FF8B-66D1-49B7-AE48-B49F6DB72676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7" creationId="{0BB1A04B-8C57-49BB-BE47-DA9DBB828153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8" creationId="{0593DDEB-BFB7-4C13-B209-CB72BFEFBCF1}"/>
          </ac:spMkLst>
        </pc:spChg>
        <pc:spChg chg="del mod">
          <ac:chgData name="One Skill" userId="8d49c830ac36a521" providerId="LiveId" clId="{F70128DD-3BBD-4EBB-A848-B88BA82E3E0A}" dt="2021-02-11T11:12:36.781" v="66" actId="478"/>
          <ac:spMkLst>
            <pc:docMk/>
            <pc:sldMk cId="1893454048" sldId="271"/>
            <ac:spMk id="49" creationId="{A35B38BC-169D-4EE4-856D-FD063F2143FB}"/>
          </ac:spMkLst>
        </pc:spChg>
        <pc:spChg chg="del mod">
          <ac:chgData name="One Skill" userId="8d49c830ac36a521" providerId="LiveId" clId="{F70128DD-3BBD-4EBB-A848-B88BA82E3E0A}" dt="2021-02-11T11:12:49.858" v="69"/>
          <ac:spMkLst>
            <pc:docMk/>
            <pc:sldMk cId="1893454048" sldId="271"/>
            <ac:spMk id="50" creationId="{7B9216B8-7FE4-4E5B-8DE8-4E5B8E2CDCDE}"/>
          </ac:spMkLst>
        </pc:spChg>
        <pc:spChg chg="mod">
          <ac:chgData name="One Skill" userId="8d49c830ac36a521" providerId="LiveId" clId="{F70128DD-3BBD-4EBB-A848-B88BA82E3E0A}" dt="2021-02-11T11:05:31.104" v="7" actId="207"/>
          <ac:spMkLst>
            <pc:docMk/>
            <pc:sldMk cId="1893454048" sldId="271"/>
            <ac:spMk id="54" creationId="{6DC440E8-C8CA-4BA5-9722-7198765E47A8}"/>
          </ac:spMkLst>
        </pc:spChg>
        <pc:spChg chg="del mod">
          <ac:chgData name="One Skill" userId="8d49c830ac36a521" providerId="LiveId" clId="{F70128DD-3BBD-4EBB-A848-B88BA82E3E0A}" dt="2021-02-11T11:12:45.984" v="68"/>
          <ac:spMkLst>
            <pc:docMk/>
            <pc:sldMk cId="1893454048" sldId="271"/>
            <ac:spMk id="56" creationId="{F608C155-B8A0-4DC7-82EC-A764FA574962}"/>
          </ac:spMkLst>
        </pc:spChg>
        <pc:spChg chg="del mod">
          <ac:chgData name="One Skill" userId="8d49c830ac36a521" providerId="LiveId" clId="{F70128DD-3BBD-4EBB-A848-B88BA82E3E0A}" dt="2021-02-11T11:12:40.937" v="67"/>
          <ac:spMkLst>
            <pc:docMk/>
            <pc:sldMk cId="1893454048" sldId="271"/>
            <ac:spMk id="57" creationId="{67AE004A-0EA7-4363-BB3A-13852B8FF34C}"/>
          </ac:spMkLst>
        </pc:spChg>
        <pc:spChg chg="del mod">
          <ac:chgData name="One Skill" userId="8d49c830ac36a521" providerId="LiveId" clId="{F70128DD-3BBD-4EBB-A848-B88BA82E3E0A}" dt="2021-02-11T11:12:45.984" v="68"/>
          <ac:spMkLst>
            <pc:docMk/>
            <pc:sldMk cId="1893454048" sldId="271"/>
            <ac:spMk id="58" creationId="{33F45EB8-011E-4DC2-893B-3D82974609CC}"/>
          </ac:spMkLst>
        </pc:spChg>
        <pc:spChg chg="del mod">
          <ac:chgData name="One Skill" userId="8d49c830ac36a521" providerId="LiveId" clId="{F70128DD-3BBD-4EBB-A848-B88BA82E3E0A}" dt="2021-02-11T11:12:40.937" v="67"/>
          <ac:spMkLst>
            <pc:docMk/>
            <pc:sldMk cId="1893454048" sldId="271"/>
            <ac:spMk id="59" creationId="{360F5DAA-2B1F-488B-9C28-B8E77ED77D05}"/>
          </ac:spMkLst>
        </pc:spChg>
        <pc:spChg chg="mod">
          <ac:chgData name="One Skill" userId="8d49c830ac36a521" providerId="LiveId" clId="{F70128DD-3BBD-4EBB-A848-B88BA82E3E0A}" dt="2021-02-11T11:05:44.718" v="11" actId="207"/>
          <ac:spMkLst>
            <pc:docMk/>
            <pc:sldMk cId="1893454048" sldId="271"/>
            <ac:spMk id="64" creationId="{EFEA8AFE-53E1-4484-AA60-352516B39F1F}"/>
          </ac:spMkLst>
        </pc:spChg>
        <pc:spChg chg="del">
          <ac:chgData name="One Skill" userId="8d49c830ac36a521" providerId="LiveId" clId="{F70128DD-3BBD-4EBB-A848-B88BA82E3E0A}" dt="2021-02-11T11:05:05.591" v="2" actId="478"/>
          <ac:spMkLst>
            <pc:docMk/>
            <pc:sldMk cId="1893454048" sldId="271"/>
            <ac:spMk id="72" creationId="{6738AAF6-7404-437C-99AA-D19C06944558}"/>
          </ac:spMkLst>
        </pc:spChg>
        <pc:spChg chg="del">
          <ac:chgData name="One Skill" userId="8d49c830ac36a521" providerId="LiveId" clId="{F70128DD-3BBD-4EBB-A848-B88BA82E3E0A}" dt="2021-02-11T11:05:05.591" v="2" actId="478"/>
          <ac:spMkLst>
            <pc:docMk/>
            <pc:sldMk cId="1893454048" sldId="271"/>
            <ac:spMk id="73" creationId="{5716B9C8-0FE7-4440-BB7C-FFEF27C63C14}"/>
          </ac:spMkLst>
        </pc:spChg>
        <pc:spChg chg="del">
          <ac:chgData name="One Skill" userId="8d49c830ac36a521" providerId="LiveId" clId="{F70128DD-3BBD-4EBB-A848-B88BA82E3E0A}" dt="2021-02-11T11:05:06.638" v="3" actId="478"/>
          <ac:spMkLst>
            <pc:docMk/>
            <pc:sldMk cId="1893454048" sldId="271"/>
            <ac:spMk id="74" creationId="{6E175461-B30C-4AC5-B660-642508503C2E}"/>
          </ac:spMkLst>
        </pc:spChg>
        <pc:spChg chg="del mod">
          <ac:chgData name="One Skill" userId="8d49c830ac36a521" providerId="LiveId" clId="{F70128DD-3BBD-4EBB-A848-B88BA82E3E0A}" dt="2021-02-11T11:12:49.858" v="69"/>
          <ac:spMkLst>
            <pc:docMk/>
            <pc:sldMk cId="1893454048" sldId="271"/>
            <ac:spMk id="75" creationId="{0B7020E2-D28C-4212-BF2B-2987F86675D7}"/>
          </ac:spMkLst>
        </pc:spChg>
        <pc:spChg chg="mod">
          <ac:chgData name="One Skill" userId="8d49c830ac36a521" providerId="LiveId" clId="{F70128DD-3BBD-4EBB-A848-B88BA82E3E0A}" dt="2021-02-11T11:13:26.658" v="79"/>
          <ac:spMkLst>
            <pc:docMk/>
            <pc:sldMk cId="1893454048" sldId="271"/>
            <ac:spMk id="76" creationId="{B63687CA-FDF5-4C13-BA68-85B074311660}"/>
          </ac:spMkLst>
        </pc:spChg>
        <pc:spChg chg="mod">
          <ac:chgData name="One Skill" userId="8d49c830ac36a521" providerId="LiveId" clId="{F70128DD-3BBD-4EBB-A848-B88BA82E3E0A}" dt="2021-02-11T11:12:45.984" v="68"/>
          <ac:spMkLst>
            <pc:docMk/>
            <pc:sldMk cId="1893454048" sldId="271"/>
            <ac:spMk id="77" creationId="{281A94DC-5637-48A8-90E9-F3E26C14B8A7}"/>
          </ac:spMkLst>
        </pc:spChg>
        <pc:spChg chg="mod">
          <ac:chgData name="One Skill" userId="8d49c830ac36a521" providerId="LiveId" clId="{F70128DD-3BBD-4EBB-A848-B88BA82E3E0A}" dt="2021-02-11T11:13:32.315" v="81"/>
          <ac:spMkLst>
            <pc:docMk/>
            <pc:sldMk cId="1893454048" sldId="271"/>
            <ac:spMk id="78" creationId="{FB383546-F1B3-4D39-B55F-71F972D43EA2}"/>
          </ac:spMkLst>
        </pc:spChg>
        <pc:grpChg chg="mod modVis">
          <ac:chgData name="One Skill" userId="8d49c830ac36a521" providerId="LiveId" clId="{F70128DD-3BBD-4EBB-A848-B88BA82E3E0A}" dt="2021-02-11T11:09:21.362" v="41" actId="14430"/>
          <ac:grpSpMkLst>
            <pc:docMk/>
            <pc:sldMk cId="1893454048" sldId="271"/>
            <ac:grpSpMk id="4" creationId="{40E81D08-0EAF-46FA-9545-8B528A4F7ADE}"/>
          </ac:grpSpMkLst>
        </pc:grpChg>
        <pc:grpChg chg="mod modVis">
          <ac:chgData name="One Skill" userId="8d49c830ac36a521" providerId="LiveId" clId="{F70128DD-3BBD-4EBB-A848-B88BA82E3E0A}" dt="2021-02-11T11:09:21.581" v="42" actId="14430"/>
          <ac:grpSpMkLst>
            <pc:docMk/>
            <pc:sldMk cId="1893454048" sldId="271"/>
            <ac:grpSpMk id="31" creationId="{A68F26EE-C5DF-49F6-A062-C0FD1D0712AA}"/>
          </ac:grpSpMkLst>
        </pc:grpChg>
        <pc:grpChg chg="mod modVis">
          <ac:chgData name="One Skill" userId="8d49c830ac36a521" providerId="LiveId" clId="{F70128DD-3BBD-4EBB-A848-B88BA82E3E0A}" dt="2021-02-11T11:11:59.108" v="60" actId="33935"/>
          <ac:grpSpMkLst>
            <pc:docMk/>
            <pc:sldMk cId="1893454048" sldId="271"/>
            <ac:grpSpMk id="60" creationId="{A07049C2-6E55-4A35-B733-C339A3519DC5}"/>
          </ac:grpSpMkLst>
        </pc:grpChg>
        <pc:grpChg chg="del">
          <ac:chgData name="One Skill" userId="8d49c830ac36a521" providerId="LiveId" clId="{F70128DD-3BBD-4EBB-A848-B88BA82E3E0A}" dt="2021-02-11T11:05:12.577" v="4" actId="478"/>
          <ac:grpSpMkLst>
            <pc:docMk/>
            <pc:sldMk cId="1893454048" sldId="271"/>
            <ac:grpSpMk id="66" creationId="{D5C637B3-992F-4A9F-A906-152EEE731DE6}"/>
          </ac:grpSpMkLst>
        </pc:grpChg>
        <pc:picChg chg="add mod">
          <ac:chgData name="One Skill" userId="8d49c830ac36a521" providerId="LiveId" clId="{F70128DD-3BBD-4EBB-A848-B88BA82E3E0A}" dt="2021-02-11T11:13:46.584" v="82" actId="14100"/>
          <ac:picMkLst>
            <pc:docMk/>
            <pc:sldMk cId="1893454048" sldId="271"/>
            <ac:picMk id="79" creationId="{D87EF645-1FA6-4A81-AD49-143DC59F189F}"/>
          </ac:picMkLst>
        </pc:picChg>
        <pc:picChg chg="add mod">
          <ac:chgData name="One Skill" userId="8d49c830ac36a521" providerId="LiveId" clId="{F70128DD-3BBD-4EBB-A848-B88BA82E3E0A}" dt="2021-02-11T11:13:46.584" v="82" actId="14100"/>
          <ac:picMkLst>
            <pc:docMk/>
            <pc:sldMk cId="1893454048" sldId="271"/>
            <ac:picMk id="80" creationId="{8CD3CCD2-E02E-4127-94BD-7E4853311377}"/>
          </ac:picMkLst>
        </pc:picChg>
        <pc:picChg chg="add mod">
          <ac:chgData name="One Skill" userId="8d49c830ac36a521" providerId="LiveId" clId="{F70128DD-3BBD-4EBB-A848-B88BA82E3E0A}" dt="2021-02-11T11:13:46.584" v="82" actId="14100"/>
          <ac:picMkLst>
            <pc:docMk/>
            <pc:sldMk cId="1893454048" sldId="271"/>
            <ac:picMk id="81" creationId="{A6D536C5-0F08-439E-AE41-15DF0E555351}"/>
          </ac:picMkLst>
        </pc:picChg>
      </pc:sldChg>
      <pc:sldChg chg="addSp delSp modSp add mod delAnim modAnim">
        <pc:chgData name="One Skill" userId="8d49c830ac36a521" providerId="LiveId" clId="{F70128DD-3BBD-4EBB-A848-B88BA82E3E0A}" dt="2021-02-11T11:23:14.610" v="146"/>
        <pc:sldMkLst>
          <pc:docMk/>
          <pc:sldMk cId="2916370839" sldId="271"/>
        </pc:sldMkLst>
        <pc:spChg chg="add del mod">
          <ac:chgData name="One Skill" userId="8d49c830ac36a521" providerId="LiveId" clId="{F70128DD-3BBD-4EBB-A848-B88BA82E3E0A}" dt="2021-02-11T11:20:43.451" v="116"/>
          <ac:spMkLst>
            <pc:docMk/>
            <pc:sldMk cId="2916370839" sldId="271"/>
            <ac:spMk id="5" creationId="{72A61223-1084-4CE1-A253-44B9E575B3C3}"/>
          </ac:spMkLst>
        </pc:spChg>
        <pc:spChg chg="del">
          <ac:chgData name="One Skill" userId="8d49c830ac36a521" providerId="LiveId" clId="{F70128DD-3BBD-4EBB-A848-B88BA82E3E0A}" dt="2021-02-11T11:18:14.843" v="95" actId="478"/>
          <ac:spMkLst>
            <pc:docMk/>
            <pc:sldMk cId="2916370839" sldId="271"/>
            <ac:spMk id="9" creationId="{7DF839B3-C553-4986-BFBD-A09384F0F023}"/>
          </ac:spMkLst>
        </pc:spChg>
        <pc:spChg chg="mod">
          <ac:chgData name="One Skill" userId="8d49c830ac36a521" providerId="LiveId" clId="{F70128DD-3BBD-4EBB-A848-B88BA82E3E0A}" dt="2021-02-11T11:18:37.107" v="101"/>
          <ac:spMkLst>
            <pc:docMk/>
            <pc:sldMk cId="2916370839" sldId="271"/>
            <ac:spMk id="12" creationId="{41D03973-D7EE-41FB-B928-7E5CEFE7AF7A}"/>
          </ac:spMkLst>
        </pc:spChg>
        <pc:spChg chg="mod">
          <ac:chgData name="One Skill" userId="8d49c830ac36a521" providerId="LiveId" clId="{F70128DD-3BBD-4EBB-A848-B88BA82E3E0A}" dt="2021-02-11T11:18:18.937" v="97" actId="1076"/>
          <ac:spMkLst>
            <pc:docMk/>
            <pc:sldMk cId="2916370839" sldId="271"/>
            <ac:spMk id="13" creationId="{26CDF25F-EC85-46AB-8690-B30465E529E7}"/>
          </ac:spMkLst>
        </pc:spChg>
        <pc:spChg chg="mod">
          <ac:chgData name="One Skill" userId="8d49c830ac36a521" providerId="LiveId" clId="{F70128DD-3BBD-4EBB-A848-B88BA82E3E0A}" dt="2021-02-11T11:18:43.469" v="102" actId="207"/>
          <ac:spMkLst>
            <pc:docMk/>
            <pc:sldMk cId="2916370839" sldId="271"/>
            <ac:spMk id="36" creationId="{80F46F9B-B71C-4050-BBCA-D3F65FF57A31}"/>
          </ac:spMkLst>
        </pc:spChg>
        <pc:spChg chg="add del mod">
          <ac:chgData name="One Skill" userId="8d49c830ac36a521" providerId="LiveId" clId="{F70128DD-3BBD-4EBB-A848-B88BA82E3E0A}" dt="2021-02-11T11:20:43.451" v="116"/>
          <ac:spMkLst>
            <pc:docMk/>
            <pc:sldMk cId="2916370839" sldId="271"/>
            <ac:spMk id="38" creationId="{42A03B5D-EB15-447E-9CF5-462BEF33002A}"/>
          </ac:spMkLst>
        </pc:spChg>
        <pc:spChg chg="add del mod">
          <ac:chgData name="One Skill" userId="8d49c830ac36a521" providerId="LiveId" clId="{F70128DD-3BBD-4EBB-A848-B88BA82E3E0A}" dt="2021-02-11T11:20:43.451" v="116"/>
          <ac:spMkLst>
            <pc:docMk/>
            <pc:sldMk cId="2916370839" sldId="271"/>
            <ac:spMk id="39" creationId="{580A29E4-3AF9-46D2-B998-0DC98A5E755F}"/>
          </ac:spMkLst>
        </pc:spChg>
        <pc:spChg chg="del mod">
          <ac:chgData name="One Skill" userId="8d49c830ac36a521" providerId="LiveId" clId="{F70128DD-3BBD-4EBB-A848-B88BA82E3E0A}" dt="2021-02-11T11:20:47.022" v="117" actId="478"/>
          <ac:spMkLst>
            <pc:docMk/>
            <pc:sldMk cId="2916370839" sldId="271"/>
            <ac:spMk id="40" creationId="{92659C5A-284C-41B8-8778-8F61ECE506AE}"/>
          </ac:spMkLst>
        </pc:spChg>
        <pc:spChg chg="del mod">
          <ac:chgData name="One Skill" userId="8d49c830ac36a521" providerId="LiveId" clId="{F70128DD-3BBD-4EBB-A848-B88BA82E3E0A}" dt="2021-02-11T11:21:04.391" v="120"/>
          <ac:spMkLst>
            <pc:docMk/>
            <pc:sldMk cId="2916370839" sldId="271"/>
            <ac:spMk id="41" creationId="{D25A57EE-C0C9-4D1F-AE53-9605CE5B4291}"/>
          </ac:spMkLst>
        </pc:spChg>
        <pc:spChg chg="del mod">
          <ac:chgData name="One Skill" userId="8d49c830ac36a521" providerId="LiveId" clId="{F70128DD-3BBD-4EBB-A848-B88BA82E3E0A}" dt="2021-02-11T11:21:01.438" v="119"/>
          <ac:spMkLst>
            <pc:docMk/>
            <pc:sldMk cId="2916370839" sldId="271"/>
            <ac:spMk id="42" creationId="{8E260DB8-9908-4AB9-BA13-50E7574798DE}"/>
          </ac:spMkLst>
        </pc:spChg>
        <pc:spChg chg="del mod">
          <ac:chgData name="One Skill" userId="8d49c830ac36a521" providerId="LiveId" clId="{F70128DD-3BBD-4EBB-A848-B88BA82E3E0A}" dt="2021-02-11T11:20:57.949" v="118"/>
          <ac:spMkLst>
            <pc:docMk/>
            <pc:sldMk cId="2916370839" sldId="271"/>
            <ac:spMk id="43" creationId="{BD0F6371-719A-4D5E-AEF2-D1BF4E78F547}"/>
          </ac:spMkLst>
        </pc:spChg>
        <pc:spChg chg="del mod">
          <ac:chgData name="One Skill" userId="8d49c830ac36a521" providerId="LiveId" clId="{F70128DD-3BBD-4EBB-A848-B88BA82E3E0A}" dt="2021-02-11T11:21:01.438" v="119"/>
          <ac:spMkLst>
            <pc:docMk/>
            <pc:sldMk cId="2916370839" sldId="271"/>
            <ac:spMk id="44" creationId="{791E1A8C-F5F3-4C60-B5F0-785F49166D0D}"/>
          </ac:spMkLst>
        </pc:spChg>
        <pc:spChg chg="del mod">
          <ac:chgData name="One Skill" userId="8d49c830ac36a521" providerId="LiveId" clId="{F70128DD-3BBD-4EBB-A848-B88BA82E3E0A}" dt="2021-02-11T11:20:57.949" v="118"/>
          <ac:spMkLst>
            <pc:docMk/>
            <pc:sldMk cId="2916370839" sldId="271"/>
            <ac:spMk id="45" creationId="{7A3DABC6-95AB-49C4-8791-8C756BB14375}"/>
          </ac:spMkLst>
        </pc:spChg>
        <pc:spChg chg="del mod">
          <ac:chgData name="One Skill" userId="8d49c830ac36a521" providerId="LiveId" clId="{F70128DD-3BBD-4EBB-A848-B88BA82E3E0A}" dt="2021-02-11T11:21:04.391" v="120"/>
          <ac:spMkLst>
            <pc:docMk/>
            <pc:sldMk cId="2916370839" sldId="271"/>
            <ac:spMk id="46" creationId="{88C1674D-9727-458C-B718-E5917BFFA5E4}"/>
          </ac:spMkLst>
        </pc:spChg>
        <pc:spChg chg="mod">
          <ac:chgData name="One Skill" userId="8d49c830ac36a521" providerId="LiveId" clId="{F70128DD-3BBD-4EBB-A848-B88BA82E3E0A}" dt="2021-02-11T11:21:10.103" v="122"/>
          <ac:spMkLst>
            <pc:docMk/>
            <pc:sldMk cId="2916370839" sldId="271"/>
            <ac:spMk id="47" creationId="{480386ED-1330-4752-9786-FDF28B0B45D6}"/>
          </ac:spMkLst>
        </pc:spChg>
        <pc:spChg chg="mod">
          <ac:chgData name="One Skill" userId="8d49c830ac36a521" providerId="LiveId" clId="{F70128DD-3BBD-4EBB-A848-B88BA82E3E0A}" dt="2021-02-11T11:21:01.438" v="119"/>
          <ac:spMkLst>
            <pc:docMk/>
            <pc:sldMk cId="2916370839" sldId="271"/>
            <ac:spMk id="48" creationId="{714FBC2B-47A2-4B14-8CBE-8FAAC0AEE3EE}"/>
          </ac:spMkLst>
        </pc:spChg>
        <pc:spChg chg="mod">
          <ac:chgData name="One Skill" userId="8d49c830ac36a521" providerId="LiveId" clId="{F70128DD-3BBD-4EBB-A848-B88BA82E3E0A}" dt="2021-02-11T11:21:14.472" v="124"/>
          <ac:spMkLst>
            <pc:docMk/>
            <pc:sldMk cId="2916370839" sldId="271"/>
            <ac:spMk id="49" creationId="{A14033FA-73A5-4CCC-9323-47E68F7A9241}"/>
          </ac:spMkLst>
        </pc:spChg>
        <pc:spChg chg="mod">
          <ac:chgData name="One Skill" userId="8d49c830ac36a521" providerId="LiveId" clId="{F70128DD-3BBD-4EBB-A848-B88BA82E3E0A}" dt="2021-02-11T11:18:47.214" v="103" actId="207"/>
          <ac:spMkLst>
            <pc:docMk/>
            <pc:sldMk cId="2916370839" sldId="271"/>
            <ac:spMk id="64" creationId="{EFEA8AFE-53E1-4484-AA60-352516B39F1F}"/>
          </ac:spMkLst>
        </pc:spChg>
        <pc:spChg chg="del">
          <ac:chgData name="One Skill" userId="8d49c830ac36a521" providerId="LiveId" clId="{F70128DD-3BBD-4EBB-A848-B88BA82E3E0A}" dt="2021-02-11T11:18:13.511" v="94" actId="478"/>
          <ac:spMkLst>
            <pc:docMk/>
            <pc:sldMk cId="2916370839" sldId="271"/>
            <ac:spMk id="72" creationId="{6738AAF6-7404-437C-99AA-D19C06944558}"/>
          </ac:spMkLst>
        </pc:spChg>
        <pc:spChg chg="del">
          <ac:chgData name="One Skill" userId="8d49c830ac36a521" providerId="LiveId" clId="{F70128DD-3BBD-4EBB-A848-B88BA82E3E0A}" dt="2021-02-11T11:18:13.511" v="94" actId="478"/>
          <ac:spMkLst>
            <pc:docMk/>
            <pc:sldMk cId="2916370839" sldId="271"/>
            <ac:spMk id="73" creationId="{5716B9C8-0FE7-4440-BB7C-FFEF27C63C14}"/>
          </ac:spMkLst>
        </pc:spChg>
        <pc:spChg chg="del">
          <ac:chgData name="One Skill" userId="8d49c830ac36a521" providerId="LiveId" clId="{F70128DD-3BBD-4EBB-A848-B88BA82E3E0A}" dt="2021-02-11T11:18:13.511" v="94" actId="478"/>
          <ac:spMkLst>
            <pc:docMk/>
            <pc:sldMk cId="2916370839" sldId="271"/>
            <ac:spMk id="74" creationId="{6E175461-B30C-4AC5-B660-642508503C2E}"/>
          </ac:spMkLst>
        </pc:spChg>
        <pc:grpChg chg="del">
          <ac:chgData name="One Skill" userId="8d49c830ac36a521" providerId="LiveId" clId="{F70128DD-3BBD-4EBB-A848-B88BA82E3E0A}" dt="2021-02-11T11:18:21.107" v="98" actId="478"/>
          <ac:grpSpMkLst>
            <pc:docMk/>
            <pc:sldMk cId="2916370839" sldId="271"/>
            <ac:grpSpMk id="4" creationId="{40E81D08-0EAF-46FA-9545-8B528A4F7ADE}"/>
          </ac:grpSpMkLst>
        </pc:grpChg>
        <pc:grpChg chg="mod">
          <ac:chgData name="One Skill" userId="8d49c830ac36a521" providerId="LiveId" clId="{F70128DD-3BBD-4EBB-A848-B88BA82E3E0A}" dt="2021-02-11T11:18:25.901" v="99" actId="1076"/>
          <ac:grpSpMkLst>
            <pc:docMk/>
            <pc:sldMk cId="2916370839" sldId="271"/>
            <ac:grpSpMk id="31" creationId="{A68F26EE-C5DF-49F6-A062-C0FD1D0712AA}"/>
          </ac:grpSpMkLst>
        </pc:grpChg>
        <pc:grpChg chg="mod">
          <ac:chgData name="One Skill" userId="8d49c830ac36a521" providerId="LiveId" clId="{F70128DD-3BBD-4EBB-A848-B88BA82E3E0A}" dt="2021-02-11T11:18:30.555" v="100" actId="465"/>
          <ac:grpSpMkLst>
            <pc:docMk/>
            <pc:sldMk cId="2916370839" sldId="271"/>
            <ac:grpSpMk id="60" creationId="{A07049C2-6E55-4A35-B733-C339A3519DC5}"/>
          </ac:grpSpMkLst>
        </pc:grpChg>
        <pc:picChg chg="add mod">
          <ac:chgData name="One Skill" userId="8d49c830ac36a521" providerId="LiveId" clId="{F70128DD-3BBD-4EBB-A848-B88BA82E3E0A}" dt="2021-02-11T11:21:47.341" v="137" actId="14100"/>
          <ac:picMkLst>
            <pc:docMk/>
            <pc:sldMk cId="2916370839" sldId="271"/>
            <ac:picMk id="50" creationId="{7DDBE95B-6E07-4DEE-BD30-9FAC868B7525}"/>
          </ac:picMkLst>
        </pc:picChg>
        <pc:picChg chg="add mod">
          <ac:chgData name="One Skill" userId="8d49c830ac36a521" providerId="LiveId" clId="{F70128DD-3BBD-4EBB-A848-B88BA82E3E0A}" dt="2021-02-11T11:21:47.341" v="137" actId="14100"/>
          <ac:picMkLst>
            <pc:docMk/>
            <pc:sldMk cId="2916370839" sldId="271"/>
            <ac:picMk id="56" creationId="{87F176C1-C4A3-441B-86E7-3513AA6426ED}"/>
          </ac:picMkLst>
        </pc:picChg>
        <pc:picChg chg="add del mod">
          <ac:chgData name="One Skill" userId="8d49c830ac36a521" providerId="LiveId" clId="{F70128DD-3BBD-4EBB-A848-B88BA82E3E0A}" dt="2021-02-11T11:21:28.199" v="130"/>
          <ac:picMkLst>
            <pc:docMk/>
            <pc:sldMk cId="2916370839" sldId="271"/>
            <ac:picMk id="57" creationId="{28722F53-D35A-4923-90C6-995D3FF76B89}"/>
          </ac:picMkLst>
        </pc:picChg>
        <pc:picChg chg="add mod">
          <ac:chgData name="One Skill" userId="8d49c830ac36a521" providerId="LiveId" clId="{F70128DD-3BBD-4EBB-A848-B88BA82E3E0A}" dt="2021-02-11T11:21:47.341" v="137" actId="14100"/>
          <ac:picMkLst>
            <pc:docMk/>
            <pc:sldMk cId="2916370839" sldId="271"/>
            <ac:picMk id="58" creationId="{2ED7B450-AE07-4E7B-86BE-825C730D6BE7}"/>
          </ac:picMkLst>
        </pc:picChg>
      </pc:sldChg>
      <pc:sldChg chg="del">
        <pc:chgData name="One Skill" userId="8d49c830ac36a521" providerId="LiveId" clId="{F70128DD-3BBD-4EBB-A848-B88BA82E3E0A}" dt="2021-02-11T11:03:44.608" v="0" actId="47"/>
        <pc:sldMkLst>
          <pc:docMk/>
          <pc:sldMk cId="926455985" sldId="394"/>
        </pc:sldMkLst>
      </pc:sldChg>
      <pc:sldChg chg="add">
        <pc:chgData name="One Skill" userId="8d49c830ac36a521" providerId="LiveId" clId="{F70128DD-3BBD-4EBB-A848-B88BA82E3E0A}" dt="2021-02-11T11:23:26.898" v="147"/>
        <pc:sldMkLst>
          <pc:docMk/>
          <pc:sldMk cId="3424971704" sldId="395"/>
        </pc:sldMkLst>
      </pc:sldChg>
      <pc:sldMasterChg chg="delSldLayout">
        <pc:chgData name="One Skill" userId="8d49c830ac36a521" providerId="LiveId" clId="{F70128DD-3BBD-4EBB-A848-B88BA82E3E0A}" dt="2021-02-11T11:03:44.608" v="0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F70128DD-3BBD-4EBB-A848-B88BA82E3E0A}" dt="2021-02-11T11:03:44.608" v="0" actId="47"/>
          <pc:sldLayoutMkLst>
            <pc:docMk/>
            <pc:sldMasterMk cId="1627834671" sldId="2147483660"/>
            <pc:sldLayoutMk cId="964967603" sldId="2147483677"/>
          </pc:sldLayoutMkLst>
        </pc:sldLayoutChg>
      </pc:sldMasterChg>
    </pc:docChg>
  </pc:docChgLst>
  <pc:docChgLst>
    <pc:chgData name="One Skill" userId="8d49c830ac36a521" providerId="LiveId" clId="{054A4934-1CD1-4FC5-9A15-E2F17587A336}"/>
    <pc:docChg chg="undo custSel delSld modSld">
      <pc:chgData name="One Skill" userId="8d49c830ac36a521" providerId="LiveId" clId="{054A4934-1CD1-4FC5-9A15-E2F17587A336}" dt="2021-04-13T13:33:05.970" v="104" actId="1076"/>
      <pc:docMkLst>
        <pc:docMk/>
      </pc:docMkLst>
      <pc:sldChg chg="addSp delSp modSp mod setBg delAnim">
        <pc:chgData name="One Skill" userId="8d49c830ac36a521" providerId="LiveId" clId="{054A4934-1CD1-4FC5-9A15-E2F17587A336}" dt="2021-04-13T13:33:05.970" v="104" actId="1076"/>
        <pc:sldMkLst>
          <pc:docMk/>
          <pc:sldMk cId="1217028008" sldId="352"/>
        </pc:sldMkLst>
        <pc:spChg chg="mod">
          <ac:chgData name="One Skill" userId="8d49c830ac36a521" providerId="LiveId" clId="{054A4934-1CD1-4FC5-9A15-E2F17587A336}" dt="2021-04-13T13:28:47" v="65" actId="14861"/>
          <ac:spMkLst>
            <pc:docMk/>
            <pc:sldMk cId="1217028008" sldId="352"/>
            <ac:spMk id="3" creationId="{FAAE427D-436C-714F-9F91-7B9674B17C36}"/>
          </ac:spMkLst>
        </pc:spChg>
        <pc:spChg chg="mod">
          <ac:chgData name="One Skill" userId="8d49c830ac36a521" providerId="LiveId" clId="{054A4934-1CD1-4FC5-9A15-E2F17587A336}" dt="2021-04-13T13:28:47" v="65" actId="14861"/>
          <ac:spMkLst>
            <pc:docMk/>
            <pc:sldMk cId="1217028008" sldId="352"/>
            <ac:spMk id="4" creationId="{4684C13F-24E7-8149-B122-B60A73F29053}"/>
          </ac:spMkLst>
        </pc:spChg>
        <pc:spChg chg="add del mod">
          <ac:chgData name="One Skill" userId="8d49c830ac36a521" providerId="LiveId" clId="{054A4934-1CD1-4FC5-9A15-E2F17587A336}" dt="2021-04-13T13:25:50.572" v="6" actId="478"/>
          <ac:spMkLst>
            <pc:docMk/>
            <pc:sldMk cId="1217028008" sldId="352"/>
            <ac:spMk id="5" creationId="{C178613F-1795-B140-8A91-78BCC31874B9}"/>
          </ac:spMkLst>
        </pc:spChg>
        <pc:spChg chg="mod">
          <ac:chgData name="One Skill" userId="8d49c830ac36a521" providerId="LiveId" clId="{054A4934-1CD1-4FC5-9A15-E2F17587A336}" dt="2021-04-13T13:32:41.341" v="101" actId="164"/>
          <ac:spMkLst>
            <pc:docMk/>
            <pc:sldMk cId="1217028008" sldId="352"/>
            <ac:spMk id="6" creationId="{940F3E9E-DF3F-9243-8111-51AE982DDF17}"/>
          </ac:spMkLst>
        </pc:spChg>
        <pc:spChg chg="mod">
          <ac:chgData name="One Skill" userId="8d49c830ac36a521" providerId="LiveId" clId="{054A4934-1CD1-4FC5-9A15-E2F17587A336}" dt="2021-04-13T13:32:41.341" v="101" actId="164"/>
          <ac:spMkLst>
            <pc:docMk/>
            <pc:sldMk cId="1217028008" sldId="352"/>
            <ac:spMk id="7" creationId="{BD8D5650-BDAF-2149-BF46-727FB8B619A4}"/>
          </ac:spMkLst>
        </pc:spChg>
        <pc:spChg chg="mod">
          <ac:chgData name="One Skill" userId="8d49c830ac36a521" providerId="LiveId" clId="{054A4934-1CD1-4FC5-9A15-E2F17587A336}" dt="2021-04-13T13:32:41.341" v="101" actId="164"/>
          <ac:spMkLst>
            <pc:docMk/>
            <pc:sldMk cId="1217028008" sldId="352"/>
            <ac:spMk id="8" creationId="{147BA2F8-7FCA-2F4B-80A4-A41D4177DAB9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37" creationId="{916F8893-3E85-8F4E-A9C8-218AD85ADFC3}"/>
          </ac:spMkLst>
        </pc:spChg>
        <pc:spChg chg="del">
          <ac:chgData name="One Skill" userId="8d49c830ac36a521" providerId="LiveId" clId="{054A4934-1CD1-4FC5-9A15-E2F17587A336}" dt="2021-04-13T13:26:03.204" v="10" actId="478"/>
          <ac:spMkLst>
            <pc:docMk/>
            <pc:sldMk cId="1217028008" sldId="352"/>
            <ac:spMk id="38" creationId="{E950B50D-48E1-AC47-BAA9-A2F2255EAD1A}"/>
          </ac:spMkLst>
        </pc:spChg>
        <pc:spChg chg="del">
          <ac:chgData name="One Skill" userId="8d49c830ac36a521" providerId="LiveId" clId="{054A4934-1CD1-4FC5-9A15-E2F17587A336}" dt="2021-04-13T13:26:03.204" v="10" actId="478"/>
          <ac:spMkLst>
            <pc:docMk/>
            <pc:sldMk cId="1217028008" sldId="352"/>
            <ac:spMk id="39" creationId="{84124928-9A8E-8946-AFDF-41933CC4AC94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40" creationId="{97A2343C-CD4E-E043-B4EF-6FDD21A46ABE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41" creationId="{2F7764C6-B9E1-6A4E-9DB7-84FED1EBAB53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42" creationId="{CA8C718F-DEA7-934B-A203-F4782D8BFC30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45" creationId="{9766BAD4-B13C-8242-9982-8D1D73DE3374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47" creationId="{A5280898-56F4-460D-8153-3812030F56D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48" creationId="{28089385-CCBF-479A-BB52-8F22936748A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0" creationId="{B5AB5870-9B1E-4FEA-B2DC-53FA0386E7A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1" creationId="{4BF55769-AD43-4440-8F79-479BD66672A4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3" creationId="{6531ABDC-C148-49CA-9662-429874611E7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4" creationId="{0E9AD2EC-6638-4F11-A3E5-A5F591613CCB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5" creationId="{5D735ED6-7DC8-458E-A622-43325BFEA20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6" creationId="{5B9F2B91-822A-4ED5-A28E-820DD17EB0BB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7" creationId="{49A368BA-546B-461F-928C-BDA401F6446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8" creationId="{C585F982-5A54-4E0A-A342-4942D7F9F6A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9" creationId="{0864CB55-CC59-4A9C-8A98-9A365C70EC1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0" creationId="{D20DE5AC-465C-411B-8E61-B044DE0FE37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1" creationId="{60D3F7B8-EE15-4B53-B5E2-8E01278F839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2" creationId="{BD086FE8-F9A0-49E7-97DE-9E24320C929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4" creationId="{4CC185DF-85B8-4422-9B9E-EC9301938729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5" creationId="{444532CF-52FB-46D3-B1DA-178F1A1E45D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6" creationId="{08D2873A-ED1A-4753-A1B3-936BAF65BE7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7" creationId="{DE0AF673-34C9-4534-AEF8-803063ED90C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8" creationId="{EBCF68E6-7509-470A-9E2C-DA73608D21C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0" creationId="{A01A6163-5854-4956-9A8D-97EE7A156868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1" creationId="{592DCCAA-5520-4617-A82F-10C3321C0249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2" creationId="{73C5E3A9-C72E-4E76-992F-4D068BADC7D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3" creationId="{421D3ACD-B68F-4CF4-A88C-990781E80A5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4" creationId="{70B0FA6E-1C21-45A2-9122-F43F6931581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6" creationId="{496ACB6C-52DE-46E2-A687-878762E69F9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7" creationId="{A156476A-B6C9-4170-97BB-A50965AF2F3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9" creationId="{ED567C11-E3E4-43FC-BAA8-E1DBCBF3AEF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0" creationId="{61B04996-0875-47AF-9B5E-F089BF8A28FB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1" creationId="{A961EC99-DFEE-4899-8002-DFD7AC52714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2" creationId="{D6D086DA-3016-4894-8314-65C901F6F97E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3" creationId="{BF0A20EB-7A89-4B4C-ACA0-EC19D8D95EB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4" creationId="{2904DDCC-7291-43B7-8C34-941E6CB7294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5" creationId="{28306142-C582-45F0-94AE-63DA8CC8C73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6" creationId="{81EB7C80-E128-4715-94FC-158AF8FA9A8E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7" creationId="{E8524289-5036-473C-B5DF-9367E8E1F88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8" creationId="{7C4552E8-4C67-4123-8E1C-BAB647E9497E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9" creationId="{E250D4BB-A0DF-426D-A355-B193183F26A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0" creationId="{9A2D881E-6525-441D-B5B0-EA375795350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2" creationId="{71E87858-891E-4A69-A531-A061D6C5532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3" creationId="{B1F8C652-9BFD-402B-960F-E1FE6FC5D02B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4" creationId="{BD3BAED3-2652-4172-A435-F4600ACD2A4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5" creationId="{C8B3F537-0060-4AA3-91E0-7A1C2E73A97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6" creationId="{75A7EF4D-DB28-41F1-B624-02EE68B5198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7" creationId="{46B82239-64A2-4855-AC2C-A33F42F2200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8" creationId="{5FCE89F5-9B71-4041-A282-4A7CEF74ED3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9" creationId="{66A164EA-B8C7-44D1-94DE-43D178C81988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1" creationId="{357BF3F4-1CF3-48CE-ACEA-B04DF955429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2" creationId="{D779D110-4F05-48CB-91B7-FE8239A7E89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3" creationId="{F31CFA59-9E77-47B9-ADCA-83861709F74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4" creationId="{0814CC9A-3AD3-475E-A726-84677D02159E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6" creationId="{2272F647-922B-4E01-9598-74AD43FB4D9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7" creationId="{5D098414-7A7A-4A14-96DD-221084521DC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8" creationId="{2322B794-25D3-4522-892E-E6EC0D0ABFF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9" creationId="{3D82919E-A445-4753-B729-C8D778F15A6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0" creationId="{514D6EDE-4887-4EF0-A405-0BE2C3013E6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1" creationId="{03E85181-4A7B-4082-84CE-1435B7E2D10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2" creationId="{14BC45F0-8BA4-4B4B-971E-C43027AE4E8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3" creationId="{13DF54C3-CD87-4A78-8D01-899D7708F808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5" creationId="{430EF87F-503E-4200-BB0D-BEFDA7D5BBE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6" creationId="{BB8A65AC-2DD4-43C8-A228-96DBCD7A38F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7" creationId="{67C3B996-5765-4640-BC11-7362423E61E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8" creationId="{AC998C9C-E51F-480B-B9D2-64648DD6FF1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9" creationId="{1CA8E714-626C-4247-AE95-AEEF88CD9BA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0" creationId="{D0BE71D4-668D-4DEA-8BB0-A702E6E9B02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1" creationId="{E0D4EF65-6619-47D0-AB8E-4E80B28B13C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2" creationId="{2AF95369-3181-4C6D-AEEC-DD909C1849E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3" creationId="{7B8BD12B-E698-41D7-AE20-D892E4EC79B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4" creationId="{94BD58CC-16E5-45E7-B7E5-369136A0B3D4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5" creationId="{0DE24BFD-5135-4774-AF84-FAE31C0A69A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7" creationId="{8210A8E8-5E8D-42B1-BC37-04264A390CC9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8" creationId="{8FFAB99C-E13F-4D29-BFBE-DA2B4C04641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9" creationId="{DF479312-E731-4C27-AC46-0B24C4EA66B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0" creationId="{85E153AD-0681-4C63-A39A-98E4007C3B14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1" creationId="{97737E46-70DF-4751-B24A-CB553207F4E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2" creationId="{E8F698A8-0B04-40C7-8901-91E060AB8079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3" creationId="{7198E798-5CFB-4FE7-BDFC-8804BFB87D2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4" creationId="{CF934B54-3BA8-428D-88E5-9AEBA3794E0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6" creationId="{373B625F-BD4C-4C7E-B519-152EAAC190D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7" creationId="{81FBE275-816A-4466-A73B-3A87662BAAE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8" creationId="{FF6A80A4-D441-43C8-B178-C5F89E952F18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9" creationId="{40D24CF6-BC21-4EC4-A372-BA913697EDD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0" creationId="{66BA8F6F-50C1-4F39-AAF4-C1931E50CA0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1" creationId="{CE2EA498-E5E5-46D7-9877-9B463A5AA03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2" creationId="{2DDAFE10-3E11-4EFE-9EB5-0F60E60C386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3" creationId="{52E39170-6B03-423C-A932-2D950FCAA64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4" creationId="{FEDE049A-7371-4979-A5DB-46FFB1EEDEE5}"/>
          </ac:spMkLst>
        </pc:spChg>
        <pc:grpChg chg="mod">
          <ac:chgData name="One Skill" userId="8d49c830ac36a521" providerId="LiveId" clId="{054A4934-1CD1-4FC5-9A15-E2F17587A336}" dt="2021-04-13T13:33:05.970" v="104" actId="1076"/>
          <ac:grpSpMkLst>
            <pc:docMk/>
            <pc:sldMk cId="1217028008" sldId="352"/>
            <ac:grpSpMk id="44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46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49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52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63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69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75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78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91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00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05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14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26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35" creationId="{17BAC4B9-22F3-4466-A6F7-574D95966E62}"/>
          </ac:grpSpMkLst>
        </pc:grpChg>
        <pc:grpChg chg="add mod">
          <ac:chgData name="One Skill" userId="8d49c830ac36a521" providerId="LiveId" clId="{054A4934-1CD1-4FC5-9A15-E2F17587A336}" dt="2021-04-13T13:32:50.252" v="103" actId="1037"/>
          <ac:grpSpMkLst>
            <pc:docMk/>
            <pc:sldMk cId="1217028008" sldId="352"/>
            <ac:grpSpMk id="145" creationId="{BAA10228-7940-4FD1-818F-81011CF764C1}"/>
          </ac:grpSpMkLst>
        </pc:grpChg>
        <pc:picChg chg="add del mod">
          <ac:chgData name="One Skill" userId="8d49c830ac36a521" providerId="LiveId" clId="{054A4934-1CD1-4FC5-9A15-E2F17587A336}" dt="2021-04-13T13:29:12.639" v="67" actId="27803"/>
          <ac:picMkLst>
            <pc:docMk/>
            <pc:sldMk cId="1217028008" sldId="352"/>
            <ac:picMk id="43" creationId="{17BAC4B9-22F3-4466-A6F7-574D95966E62}"/>
          </ac:picMkLst>
        </pc:picChg>
      </pc:sldChg>
      <pc:sldChg chg="modSp del mod">
        <pc:chgData name="One Skill" userId="8d49c830ac36a521" providerId="LiveId" clId="{054A4934-1CD1-4FC5-9A15-E2F17587A336}" dt="2021-04-13T13:25:07.993" v="1" actId="47"/>
        <pc:sldMkLst>
          <pc:docMk/>
          <pc:sldMk cId="222173749" sldId="354"/>
        </pc:sldMkLst>
        <pc:spChg chg="mod">
          <ac:chgData name="One Skill" userId="8d49c830ac36a521" providerId="LiveId" clId="{054A4934-1CD1-4FC5-9A15-E2F17587A336}" dt="2021-04-13T13:25:01.451" v="0" actId="1076"/>
          <ac:spMkLst>
            <pc:docMk/>
            <pc:sldMk cId="222173749" sldId="354"/>
            <ac:spMk id="42" creationId="{CA8C718F-DEA7-934B-A203-F4782D8BFC30}"/>
          </ac:spMkLst>
        </pc:spChg>
      </pc:sldChg>
      <pc:sldChg chg="del">
        <pc:chgData name="One Skill" userId="8d49c830ac36a521" providerId="LiveId" clId="{054A4934-1CD1-4FC5-9A15-E2F17587A336}" dt="2021-04-13T13:25:07.993" v="1" actId="47"/>
        <pc:sldMkLst>
          <pc:docMk/>
          <pc:sldMk cId="411625654" sldId="356"/>
        </pc:sldMkLst>
      </pc:sldChg>
    </pc:docChg>
  </pc:docChgLst>
  <pc:docChgLst>
    <pc:chgData name="One Skill" userId="8d49c830ac36a521" providerId="LiveId" clId="{0F7C9798-398C-4799-A08A-CF58558ECDDA}"/>
    <pc:docChg chg="undo custSel addSld delSld modSld addMainMaster modMainMaster">
      <pc:chgData name="One Skill" userId="8d49c830ac36a521" providerId="LiveId" clId="{0F7C9798-398C-4799-A08A-CF58558ECDDA}" dt="2021-02-09T14:49:06.245" v="390"/>
      <pc:docMkLst>
        <pc:docMk/>
      </pc:docMkLst>
      <pc:sldChg chg="addSp delSp modSp new del mod modClrScheme modAnim chgLayout">
        <pc:chgData name="One Skill" userId="8d49c830ac36a521" providerId="LiveId" clId="{0F7C9798-398C-4799-A08A-CF58558ECDDA}" dt="2021-02-08T16:43:48.696" v="174" actId="47"/>
        <pc:sldMkLst>
          <pc:docMk/>
          <pc:sldMk cId="940884261" sldId="261"/>
        </pc:sldMkLst>
        <pc:spChg chg="mod ord">
          <ac:chgData name="One Skill" userId="8d49c830ac36a521" providerId="LiveId" clId="{0F7C9798-398C-4799-A08A-CF58558ECDDA}" dt="2021-02-08T16:29:40.211" v="38" actId="700"/>
          <ac:spMkLst>
            <pc:docMk/>
            <pc:sldMk cId="940884261" sldId="261"/>
            <ac:spMk id="2" creationId="{73E88316-4C0C-4B87-A3A9-B1E9E5156AC4}"/>
          </ac:spMkLst>
        </pc:spChg>
        <pc:spChg chg="mod ord">
          <ac:chgData name="One Skill" userId="8d49c830ac36a521" providerId="LiveId" clId="{0F7C9798-398C-4799-A08A-CF58558ECDDA}" dt="2021-02-08T16:29:40.211" v="38" actId="700"/>
          <ac:spMkLst>
            <pc:docMk/>
            <pc:sldMk cId="940884261" sldId="261"/>
            <ac:spMk id="3" creationId="{1A2BB399-1AE5-4F60-AB33-717E33667F0E}"/>
          </ac:spMkLst>
        </pc:spChg>
        <pc:spChg chg="del mod ord">
          <ac:chgData name="One Skill" userId="8d49c830ac36a521" providerId="LiveId" clId="{0F7C9798-398C-4799-A08A-CF58558ECDDA}" dt="2021-02-08T16:29:40.211" v="38" actId="700"/>
          <ac:spMkLst>
            <pc:docMk/>
            <pc:sldMk cId="940884261" sldId="261"/>
            <ac:spMk id="4" creationId="{16F3CDD2-E8A5-4E68-AC60-AF3176CA5477}"/>
          </ac:spMkLst>
        </pc:spChg>
        <pc:spChg chg="del mod ord">
          <ac:chgData name="One Skill" userId="8d49c830ac36a521" providerId="LiveId" clId="{0F7C9798-398C-4799-A08A-CF58558ECDDA}" dt="2021-02-08T16:29:40.211" v="38" actId="700"/>
          <ac:spMkLst>
            <pc:docMk/>
            <pc:sldMk cId="940884261" sldId="261"/>
            <ac:spMk id="5" creationId="{A7204FEF-B661-496E-AAF7-B6AEBCC1EB2A}"/>
          </ac:spMkLst>
        </pc:spChg>
        <pc:spChg chg="add mod ord">
          <ac:chgData name="One Skill" userId="8d49c830ac36a521" providerId="LiveId" clId="{0F7C9798-398C-4799-A08A-CF58558ECDDA}" dt="2021-02-08T16:29:58.766" v="56" actId="20577"/>
          <ac:spMkLst>
            <pc:docMk/>
            <pc:sldMk cId="940884261" sldId="261"/>
            <ac:spMk id="6" creationId="{3BC05E1A-1740-4F38-9E55-F00773E9F20A}"/>
          </ac:spMkLst>
        </pc:spChg>
        <pc:spChg chg="add mod ord">
          <ac:chgData name="One Skill" userId="8d49c830ac36a521" providerId="LiveId" clId="{0F7C9798-398C-4799-A08A-CF58558ECDDA}" dt="2021-02-08T16:30:02.866" v="68" actId="20577"/>
          <ac:spMkLst>
            <pc:docMk/>
            <pc:sldMk cId="940884261" sldId="261"/>
            <ac:spMk id="7" creationId="{1E556067-6F79-47AE-A450-72DAD96039AC}"/>
          </ac:spMkLst>
        </pc:spChg>
        <pc:spChg chg="add del mod ord">
          <ac:chgData name="One Skill" userId="8d49c830ac36a521" providerId="LiveId" clId="{0F7C9798-398C-4799-A08A-CF58558ECDDA}" dt="2021-02-08T16:30:53.845" v="69" actId="931"/>
          <ac:spMkLst>
            <pc:docMk/>
            <pc:sldMk cId="940884261" sldId="261"/>
            <ac:spMk id="8" creationId="{89678686-EF6E-45EA-877D-4F8EF0504AD8}"/>
          </ac:spMkLst>
        </pc:spChg>
        <pc:spChg chg="add del mod ord">
          <ac:chgData name="One Skill" userId="8d49c830ac36a521" providerId="LiveId" clId="{0F7C9798-398C-4799-A08A-CF58558ECDDA}" dt="2021-02-08T16:30:53.845" v="69" actId="931"/>
          <ac:spMkLst>
            <pc:docMk/>
            <pc:sldMk cId="940884261" sldId="261"/>
            <ac:spMk id="9" creationId="{AB53D6BE-D590-4AA0-B09A-25584F4746E1}"/>
          </ac:spMkLst>
        </pc:spChg>
        <pc:spChg chg="add del mod ord">
          <ac:chgData name="One Skill" userId="8d49c830ac36a521" providerId="LiveId" clId="{0F7C9798-398C-4799-A08A-CF58558ECDDA}" dt="2021-02-08T16:30:53.845" v="69" actId="931"/>
          <ac:spMkLst>
            <pc:docMk/>
            <pc:sldMk cId="940884261" sldId="261"/>
            <ac:spMk id="10" creationId="{59EF16C8-52B9-4664-B94E-C2B5BEE5332E}"/>
          </ac:spMkLst>
        </pc:spChg>
        <pc:spChg chg="add del mod ord">
          <ac:chgData name="One Skill" userId="8d49c830ac36a521" providerId="LiveId" clId="{0F7C9798-398C-4799-A08A-CF58558ECDDA}" dt="2021-02-08T16:30:53.845" v="69" actId="931"/>
          <ac:spMkLst>
            <pc:docMk/>
            <pc:sldMk cId="940884261" sldId="261"/>
            <ac:spMk id="11" creationId="{419B15B5-41A4-4E46-BCF1-2E27349A4C1D}"/>
          </ac:spMkLst>
        </pc:spChg>
        <pc:spChg chg="add del mod">
          <ac:chgData name="One Skill" userId="8d49c830ac36a521" providerId="LiveId" clId="{0F7C9798-398C-4799-A08A-CF58558ECDDA}" dt="2021-02-08T16:31:37.715" v="77"/>
          <ac:spMkLst>
            <pc:docMk/>
            <pc:sldMk cId="940884261" sldId="261"/>
            <ac:spMk id="21" creationId="{A0126EC3-3D70-4209-A855-1F49293111E6}"/>
          </ac:spMkLst>
        </pc:spChg>
        <pc:spChg chg="add del mod">
          <ac:chgData name="One Skill" userId="8d49c830ac36a521" providerId="LiveId" clId="{0F7C9798-398C-4799-A08A-CF58558ECDDA}" dt="2021-02-08T16:31:37.715" v="77"/>
          <ac:spMkLst>
            <pc:docMk/>
            <pc:sldMk cId="940884261" sldId="261"/>
            <ac:spMk id="23" creationId="{974FE23A-369C-4204-9191-30DEF5C2F596}"/>
          </ac:spMkLst>
        </pc:spChg>
        <pc:spChg chg="add del mod">
          <ac:chgData name="One Skill" userId="8d49c830ac36a521" providerId="LiveId" clId="{0F7C9798-398C-4799-A08A-CF58558ECDDA}" dt="2021-02-08T16:31:37.715" v="77"/>
          <ac:spMkLst>
            <pc:docMk/>
            <pc:sldMk cId="940884261" sldId="261"/>
            <ac:spMk id="25" creationId="{621A31AD-8F82-4E62-BCE4-44D966B78F61}"/>
          </ac:spMkLst>
        </pc:spChg>
        <pc:spChg chg="add del mod">
          <ac:chgData name="One Skill" userId="8d49c830ac36a521" providerId="LiveId" clId="{0F7C9798-398C-4799-A08A-CF58558ECDDA}" dt="2021-02-08T16:31:37.715" v="77"/>
          <ac:spMkLst>
            <pc:docMk/>
            <pc:sldMk cId="940884261" sldId="261"/>
            <ac:spMk id="27" creationId="{C86876B5-061B-4CF6-AB69-DC89C7860EBB}"/>
          </ac:spMkLst>
        </pc:spChg>
        <pc:spChg chg="add del mod">
          <ac:chgData name="One Skill" userId="8d49c830ac36a521" providerId="LiveId" clId="{0F7C9798-398C-4799-A08A-CF58558ECDDA}" dt="2021-02-08T16:32:04.190" v="89" actId="931"/>
          <ac:spMkLst>
            <pc:docMk/>
            <pc:sldMk cId="940884261" sldId="261"/>
            <ac:spMk id="37" creationId="{561ECA26-A573-4E3F-B23B-1044E82A1375}"/>
          </ac:spMkLst>
        </pc:spChg>
        <pc:spChg chg="del mod">
          <ac:chgData name="One Skill" userId="8d49c830ac36a521" providerId="LiveId" clId="{0F7C9798-398C-4799-A08A-CF58558ECDDA}" dt="2021-02-08T16:32:44.738" v="93" actId="478"/>
          <ac:spMkLst>
            <pc:docMk/>
            <pc:sldMk cId="940884261" sldId="261"/>
            <ac:spMk id="41" creationId="{C31EFB5B-4F2F-4ADC-B55A-2D092D913127}"/>
          </ac:spMkLst>
        </pc:spChg>
        <pc:spChg chg="mod topLvl">
          <ac:chgData name="One Skill" userId="8d49c830ac36a521" providerId="LiveId" clId="{0F7C9798-398C-4799-A08A-CF58558ECDDA}" dt="2021-02-08T16:33:53.065" v="115" actId="164"/>
          <ac:spMkLst>
            <pc:docMk/>
            <pc:sldMk cId="940884261" sldId="261"/>
            <ac:spMk id="42" creationId="{8A7325C7-18E2-4751-ABC8-51EDEC0314A6}"/>
          </ac:spMkLst>
        </pc:spChg>
        <pc:spChg chg="mod topLvl">
          <ac:chgData name="One Skill" userId="8d49c830ac36a521" providerId="LiveId" clId="{0F7C9798-398C-4799-A08A-CF58558ECDDA}" dt="2021-02-08T16:33:53.065" v="115" actId="164"/>
          <ac:spMkLst>
            <pc:docMk/>
            <pc:sldMk cId="940884261" sldId="261"/>
            <ac:spMk id="43" creationId="{259375A9-EF5A-4C52-8980-B72F06169DB1}"/>
          </ac:spMkLst>
        </pc:spChg>
        <pc:spChg chg="mod">
          <ac:chgData name="One Skill" userId="8d49c830ac36a521" providerId="LiveId" clId="{0F7C9798-398C-4799-A08A-CF58558ECDDA}" dt="2021-02-08T16:33:56.111" v="116" actId="571"/>
          <ac:spMkLst>
            <pc:docMk/>
            <pc:sldMk cId="940884261" sldId="261"/>
            <ac:spMk id="46" creationId="{F41712E6-F2F5-465A-B79E-A55E2C27F707}"/>
          </ac:spMkLst>
        </pc:spChg>
        <pc:spChg chg="mod">
          <ac:chgData name="One Skill" userId="8d49c830ac36a521" providerId="LiveId" clId="{0F7C9798-398C-4799-A08A-CF58558ECDDA}" dt="2021-02-08T16:33:56.111" v="116" actId="571"/>
          <ac:spMkLst>
            <pc:docMk/>
            <pc:sldMk cId="940884261" sldId="261"/>
            <ac:spMk id="47" creationId="{79D9E409-0E0A-4949-BC93-51310265CC85}"/>
          </ac:spMkLst>
        </pc:spChg>
        <pc:spChg chg="mod">
          <ac:chgData name="One Skill" userId="8d49c830ac36a521" providerId="LiveId" clId="{0F7C9798-398C-4799-A08A-CF58558ECDDA}" dt="2021-02-08T16:33:59.604" v="118" actId="571"/>
          <ac:spMkLst>
            <pc:docMk/>
            <pc:sldMk cId="940884261" sldId="261"/>
            <ac:spMk id="49" creationId="{9E271313-7456-44CB-840A-B67EE82E1B41}"/>
          </ac:spMkLst>
        </pc:spChg>
        <pc:spChg chg="mod">
          <ac:chgData name="One Skill" userId="8d49c830ac36a521" providerId="LiveId" clId="{0F7C9798-398C-4799-A08A-CF58558ECDDA}" dt="2021-02-08T16:33:59.604" v="118" actId="571"/>
          <ac:spMkLst>
            <pc:docMk/>
            <pc:sldMk cId="940884261" sldId="261"/>
            <ac:spMk id="50" creationId="{80976726-6CED-41FF-9BE8-81CA12CC93DC}"/>
          </ac:spMkLst>
        </pc:spChg>
        <pc:spChg chg="mod">
          <ac:chgData name="One Skill" userId="8d49c830ac36a521" providerId="LiveId" clId="{0F7C9798-398C-4799-A08A-CF58558ECDDA}" dt="2021-02-08T16:34:04.113" v="120" actId="571"/>
          <ac:spMkLst>
            <pc:docMk/>
            <pc:sldMk cId="940884261" sldId="261"/>
            <ac:spMk id="52" creationId="{29375D7A-E7A3-4433-BD3F-BA919FCEE970}"/>
          </ac:spMkLst>
        </pc:spChg>
        <pc:spChg chg="mod">
          <ac:chgData name="One Skill" userId="8d49c830ac36a521" providerId="LiveId" clId="{0F7C9798-398C-4799-A08A-CF58558ECDDA}" dt="2021-02-08T16:34:04.113" v="120" actId="571"/>
          <ac:spMkLst>
            <pc:docMk/>
            <pc:sldMk cId="940884261" sldId="261"/>
            <ac:spMk id="53" creationId="{14040F92-69DF-4300-B46C-1C9AD561B46A}"/>
          </ac:spMkLst>
        </pc:spChg>
        <pc:grpChg chg="add del mod">
          <ac:chgData name="One Skill" userId="8d49c830ac36a521" providerId="LiveId" clId="{0F7C9798-398C-4799-A08A-CF58558ECDDA}" dt="2021-02-08T16:33:29.248" v="110" actId="165"/>
          <ac:grpSpMkLst>
            <pc:docMk/>
            <pc:sldMk cId="940884261" sldId="261"/>
            <ac:grpSpMk id="40" creationId="{3C154814-B6A0-48E6-A86B-C0E9A76CFC0D}"/>
          </ac:grpSpMkLst>
        </pc:grpChg>
        <pc:grpChg chg="add mod">
          <ac:chgData name="One Skill" userId="8d49c830ac36a521" providerId="LiveId" clId="{0F7C9798-398C-4799-A08A-CF58558ECDDA}" dt="2021-02-08T16:33:53.065" v="115" actId="164"/>
          <ac:grpSpMkLst>
            <pc:docMk/>
            <pc:sldMk cId="940884261" sldId="261"/>
            <ac:grpSpMk id="44" creationId="{E1A59007-BD7C-49C8-9A99-3AF134AC5EBC}"/>
          </ac:grpSpMkLst>
        </pc:grpChg>
        <pc:grpChg chg="add mod">
          <ac:chgData name="One Skill" userId="8d49c830ac36a521" providerId="LiveId" clId="{0F7C9798-398C-4799-A08A-CF58558ECDDA}" dt="2021-02-08T16:33:58.484" v="117" actId="1076"/>
          <ac:grpSpMkLst>
            <pc:docMk/>
            <pc:sldMk cId="940884261" sldId="261"/>
            <ac:grpSpMk id="45" creationId="{2661D40C-055A-4764-983D-27DBDCBA9D74}"/>
          </ac:grpSpMkLst>
        </pc:grpChg>
        <pc:grpChg chg="add mod">
          <ac:chgData name="One Skill" userId="8d49c830ac36a521" providerId="LiveId" clId="{0F7C9798-398C-4799-A08A-CF58558ECDDA}" dt="2021-02-08T16:34:02.583" v="119" actId="1076"/>
          <ac:grpSpMkLst>
            <pc:docMk/>
            <pc:sldMk cId="940884261" sldId="261"/>
            <ac:grpSpMk id="48" creationId="{B4DF8C49-E6E8-49F3-AD17-F6F17784A9C5}"/>
          </ac:grpSpMkLst>
        </pc:grpChg>
        <pc:grpChg chg="add mod">
          <ac:chgData name="One Skill" userId="8d49c830ac36a521" providerId="LiveId" clId="{0F7C9798-398C-4799-A08A-CF58558ECDDA}" dt="2021-02-08T16:34:06.828" v="121" actId="1076"/>
          <ac:grpSpMkLst>
            <pc:docMk/>
            <pc:sldMk cId="940884261" sldId="261"/>
            <ac:grpSpMk id="51" creationId="{EA7C847A-4DF6-4AE3-AE08-4AD8BA7BB191}"/>
          </ac:grpSpMkLst>
        </pc:grpChg>
        <pc:picChg chg="add del mod">
          <ac:chgData name="One Skill" userId="8d49c830ac36a521" providerId="LiveId" clId="{0F7C9798-398C-4799-A08A-CF58558ECDDA}" dt="2021-02-08T16:30:59.229" v="76" actId="478"/>
          <ac:picMkLst>
            <pc:docMk/>
            <pc:sldMk cId="940884261" sldId="261"/>
            <ac:picMk id="13" creationId="{E9CEE3D2-A1B0-4D92-89EE-8D31615DF214}"/>
          </ac:picMkLst>
        </pc:picChg>
        <pc:picChg chg="add del mod">
          <ac:chgData name="One Skill" userId="8d49c830ac36a521" providerId="LiveId" clId="{0F7C9798-398C-4799-A08A-CF58558ECDDA}" dt="2021-02-08T16:30:59.229" v="76" actId="478"/>
          <ac:picMkLst>
            <pc:docMk/>
            <pc:sldMk cId="940884261" sldId="261"/>
            <ac:picMk id="15" creationId="{95357ED3-09E9-4F29-ACDA-186B33FED162}"/>
          </ac:picMkLst>
        </pc:picChg>
        <pc:picChg chg="add del mod">
          <ac:chgData name="One Skill" userId="8d49c830ac36a521" providerId="LiveId" clId="{0F7C9798-398C-4799-A08A-CF58558ECDDA}" dt="2021-02-08T16:30:59.229" v="76" actId="478"/>
          <ac:picMkLst>
            <pc:docMk/>
            <pc:sldMk cId="940884261" sldId="261"/>
            <ac:picMk id="17" creationId="{6FCAB958-840B-4236-A407-89813CD4967E}"/>
          </ac:picMkLst>
        </pc:picChg>
        <pc:picChg chg="add del mod">
          <ac:chgData name="One Skill" userId="8d49c830ac36a521" providerId="LiveId" clId="{0F7C9798-398C-4799-A08A-CF58558ECDDA}" dt="2021-02-08T16:30:59.229" v="76" actId="478"/>
          <ac:picMkLst>
            <pc:docMk/>
            <pc:sldMk cId="940884261" sldId="261"/>
            <ac:picMk id="19" creationId="{C4B51829-978B-4385-97F9-EB9DF53BDCB3}"/>
          </ac:picMkLst>
        </pc:picChg>
        <pc:picChg chg="add mod modCrop">
          <ac:chgData name="One Skill" userId="8d49c830ac36a521" providerId="LiveId" clId="{0F7C9798-398C-4799-A08A-CF58558ECDDA}" dt="2021-02-08T16:31:50.421" v="87" actId="18131"/>
          <ac:picMkLst>
            <pc:docMk/>
            <pc:sldMk cId="940884261" sldId="261"/>
            <ac:picMk id="29" creationId="{6663841C-A2B6-41EA-A664-4EFB25927FD2}"/>
          </ac:picMkLst>
        </pc:picChg>
        <pc:picChg chg="add mod modCrop">
          <ac:chgData name="One Skill" userId="8d49c830ac36a521" providerId="LiveId" clId="{0F7C9798-398C-4799-A08A-CF58558ECDDA}" dt="2021-02-08T16:31:45.176" v="86" actId="18131"/>
          <ac:picMkLst>
            <pc:docMk/>
            <pc:sldMk cId="940884261" sldId="261"/>
            <ac:picMk id="31" creationId="{9C43FAF5-E7E2-4ECD-90D3-F5E91B808DE7}"/>
          </ac:picMkLst>
        </pc:picChg>
        <pc:picChg chg="add del mod">
          <ac:chgData name="One Skill" userId="8d49c830ac36a521" providerId="LiveId" clId="{0F7C9798-398C-4799-A08A-CF58558ECDDA}" dt="2021-02-08T16:31:55.273" v="88" actId="478"/>
          <ac:picMkLst>
            <pc:docMk/>
            <pc:sldMk cId="940884261" sldId="261"/>
            <ac:picMk id="33" creationId="{F6618ACC-0EFC-4A7A-9A1D-8A7D30C9B9FA}"/>
          </ac:picMkLst>
        </pc:picChg>
        <pc:picChg chg="add mod">
          <ac:chgData name="One Skill" userId="8d49c830ac36a521" providerId="LiveId" clId="{0F7C9798-398C-4799-A08A-CF58558ECDDA}" dt="2021-02-08T16:31:39.209" v="85" actId="962"/>
          <ac:picMkLst>
            <pc:docMk/>
            <pc:sldMk cId="940884261" sldId="261"/>
            <ac:picMk id="35" creationId="{29CD935C-0054-4036-AFB1-2BE74F91FA55}"/>
          </ac:picMkLst>
        </pc:picChg>
        <pc:picChg chg="add mod">
          <ac:chgData name="One Skill" userId="8d49c830ac36a521" providerId="LiveId" clId="{0F7C9798-398C-4799-A08A-CF58558ECDDA}" dt="2021-02-08T16:32:05.035" v="90" actId="27614"/>
          <ac:picMkLst>
            <pc:docMk/>
            <pc:sldMk cId="940884261" sldId="261"/>
            <ac:picMk id="39" creationId="{9154E56C-1C5A-4AF5-8CC8-5C28904CC31E}"/>
          </ac:picMkLst>
        </pc:picChg>
      </pc:sldChg>
      <pc:sldChg chg="addSp delSp modSp new mod modClrScheme modAnim chgLayout">
        <pc:chgData name="One Skill" userId="8d49c830ac36a521" providerId="LiveId" clId="{0F7C9798-398C-4799-A08A-CF58558ECDDA}" dt="2021-02-08T16:56:17.198" v="302"/>
        <pc:sldMkLst>
          <pc:docMk/>
          <pc:sldMk cId="4149863547" sldId="261"/>
        </pc:sldMkLst>
        <pc:spChg chg="mod ord">
          <ac:chgData name="One Skill" userId="8d49c830ac36a521" providerId="LiveId" clId="{0F7C9798-398C-4799-A08A-CF58558ECDDA}" dt="2021-02-08T16:52:06.087" v="216" actId="700"/>
          <ac:spMkLst>
            <pc:docMk/>
            <pc:sldMk cId="4149863547" sldId="261"/>
            <ac:spMk id="2" creationId="{63DB43B0-C8A2-4E90-AA8A-8F594588B8F4}"/>
          </ac:spMkLst>
        </pc:spChg>
        <pc:spChg chg="mod ord">
          <ac:chgData name="One Skill" userId="8d49c830ac36a521" providerId="LiveId" clId="{0F7C9798-398C-4799-A08A-CF58558ECDDA}" dt="2021-02-08T16:52:06.087" v="216" actId="700"/>
          <ac:spMkLst>
            <pc:docMk/>
            <pc:sldMk cId="4149863547" sldId="261"/>
            <ac:spMk id="3" creationId="{6805C74E-9C27-493E-8D10-0A38870B5686}"/>
          </ac:spMkLst>
        </pc:spChg>
        <pc:spChg chg="del mod ord">
          <ac:chgData name="One Skill" userId="8d49c830ac36a521" providerId="LiveId" clId="{0F7C9798-398C-4799-A08A-CF58558ECDDA}" dt="2021-02-08T16:52:06.087" v="216" actId="700"/>
          <ac:spMkLst>
            <pc:docMk/>
            <pc:sldMk cId="4149863547" sldId="261"/>
            <ac:spMk id="4" creationId="{9E448E1E-4A7B-4718-BBEE-0463127CF1DB}"/>
          </ac:spMkLst>
        </pc:spChg>
        <pc:spChg chg="del mod ord">
          <ac:chgData name="One Skill" userId="8d49c830ac36a521" providerId="LiveId" clId="{0F7C9798-398C-4799-A08A-CF58558ECDDA}" dt="2021-02-08T16:52:06.087" v="216" actId="700"/>
          <ac:spMkLst>
            <pc:docMk/>
            <pc:sldMk cId="4149863547" sldId="261"/>
            <ac:spMk id="5" creationId="{0ACDFED7-1F29-4C21-AD19-86259040D1B5}"/>
          </ac:spMkLst>
        </pc:spChg>
        <pc:spChg chg="add mod ord">
          <ac:chgData name="One Skill" userId="8d49c830ac36a521" providerId="LiveId" clId="{0F7C9798-398C-4799-A08A-CF58558ECDDA}" dt="2021-02-08T16:52:29.622" v="232" actId="20577"/>
          <ac:spMkLst>
            <pc:docMk/>
            <pc:sldMk cId="4149863547" sldId="261"/>
            <ac:spMk id="6" creationId="{78FE0085-E13F-49B1-A695-98E625DF3119}"/>
          </ac:spMkLst>
        </pc:spChg>
        <pc:spChg chg="add mod ord">
          <ac:chgData name="One Skill" userId="8d49c830ac36a521" providerId="LiveId" clId="{0F7C9798-398C-4799-A08A-CF58558ECDDA}" dt="2021-02-08T16:52:33.408" v="244" actId="20577"/>
          <ac:spMkLst>
            <pc:docMk/>
            <pc:sldMk cId="4149863547" sldId="261"/>
            <ac:spMk id="7" creationId="{88432CF5-E544-4108-B52D-7C30BB9DB600}"/>
          </ac:spMkLst>
        </pc:spChg>
        <pc:spChg chg="add del mod ord">
          <ac:chgData name="One Skill" userId="8d49c830ac36a521" providerId="LiveId" clId="{0F7C9798-398C-4799-A08A-CF58558ECDDA}" dt="2021-02-08T16:52:53.865" v="245"/>
          <ac:spMkLst>
            <pc:docMk/>
            <pc:sldMk cId="4149863547" sldId="261"/>
            <ac:spMk id="8" creationId="{F4B27A0D-79BA-4B97-B748-0C8C7A8D8D03}"/>
          </ac:spMkLst>
        </pc:spChg>
        <pc:spChg chg="add del mod ord">
          <ac:chgData name="One Skill" userId="8d49c830ac36a521" providerId="LiveId" clId="{0F7C9798-398C-4799-A08A-CF58558ECDDA}" dt="2021-02-08T16:52:53.865" v="245"/>
          <ac:spMkLst>
            <pc:docMk/>
            <pc:sldMk cId="4149863547" sldId="261"/>
            <ac:spMk id="9" creationId="{EF5CADAC-5879-4018-AC95-977F07D6BA61}"/>
          </ac:spMkLst>
        </pc:spChg>
        <pc:spChg chg="add del mod ord">
          <ac:chgData name="One Skill" userId="8d49c830ac36a521" providerId="LiveId" clId="{0F7C9798-398C-4799-A08A-CF58558ECDDA}" dt="2021-02-08T16:52:53.865" v="245"/>
          <ac:spMkLst>
            <pc:docMk/>
            <pc:sldMk cId="4149863547" sldId="261"/>
            <ac:spMk id="10" creationId="{2E83BBB2-5E7E-459D-8D5F-539155FEBFAA}"/>
          </ac:spMkLst>
        </pc:spChg>
        <pc:spChg chg="add del mod ord">
          <ac:chgData name="One Skill" userId="8d49c830ac36a521" providerId="LiveId" clId="{0F7C9798-398C-4799-A08A-CF58558ECDDA}" dt="2021-02-08T16:52:53.865" v="245"/>
          <ac:spMkLst>
            <pc:docMk/>
            <pc:sldMk cId="4149863547" sldId="261"/>
            <ac:spMk id="11" creationId="{1BC046DB-13FF-4B46-9DD9-106463EADB51}"/>
          </ac:spMkLst>
        </pc:spChg>
        <pc:spChg chg="add del mod">
          <ac:chgData name="One Skill" userId="8d49c830ac36a521" providerId="LiveId" clId="{0F7C9798-398C-4799-A08A-CF58558ECDDA}" dt="2021-02-08T16:53:14.047" v="256" actId="931"/>
          <ac:spMkLst>
            <pc:docMk/>
            <pc:sldMk cId="4149863547" sldId="261"/>
            <ac:spMk id="21" creationId="{F31D3A8A-1F2B-4226-B504-16C143755D58}"/>
          </ac:spMkLst>
        </pc:spChg>
        <pc:spChg chg="del mod">
          <ac:chgData name="One Skill" userId="8d49c830ac36a521" providerId="LiveId" clId="{0F7C9798-398C-4799-A08A-CF58558ECDDA}" dt="2021-02-08T16:53:38.263" v="261" actId="478"/>
          <ac:spMkLst>
            <pc:docMk/>
            <pc:sldMk cId="4149863547" sldId="261"/>
            <ac:spMk id="25" creationId="{7AA6C875-90B6-4E39-8A59-6482D4AD3FCC}"/>
          </ac:spMkLst>
        </pc:spChg>
        <pc:spChg chg="mod topLvl">
          <ac:chgData name="One Skill" userId="8d49c830ac36a521" providerId="LiveId" clId="{0F7C9798-398C-4799-A08A-CF58558ECDDA}" dt="2021-02-08T16:54:37.219" v="276" actId="164"/>
          <ac:spMkLst>
            <pc:docMk/>
            <pc:sldMk cId="4149863547" sldId="261"/>
            <ac:spMk id="26" creationId="{1D4B2643-5E05-4472-B286-C7B5BD96AAB8}"/>
          </ac:spMkLst>
        </pc:spChg>
        <pc:spChg chg="mod topLvl">
          <ac:chgData name="One Skill" userId="8d49c830ac36a521" providerId="LiveId" clId="{0F7C9798-398C-4799-A08A-CF58558ECDDA}" dt="2021-02-08T16:54:37.219" v="276" actId="164"/>
          <ac:spMkLst>
            <pc:docMk/>
            <pc:sldMk cId="4149863547" sldId="261"/>
            <ac:spMk id="27" creationId="{FED09CF2-A184-4F25-B123-A37B907E90A4}"/>
          </ac:spMkLst>
        </pc:spChg>
        <pc:spChg chg="mod">
          <ac:chgData name="One Skill" userId="8d49c830ac36a521" providerId="LiveId" clId="{0F7C9798-398C-4799-A08A-CF58558ECDDA}" dt="2021-02-08T16:54:40.149" v="277" actId="571"/>
          <ac:spMkLst>
            <pc:docMk/>
            <pc:sldMk cId="4149863547" sldId="261"/>
            <ac:spMk id="30" creationId="{68E64944-955A-471E-A022-10B82DDFD3B5}"/>
          </ac:spMkLst>
        </pc:spChg>
        <pc:spChg chg="mod">
          <ac:chgData name="One Skill" userId="8d49c830ac36a521" providerId="LiveId" clId="{0F7C9798-398C-4799-A08A-CF58558ECDDA}" dt="2021-02-08T16:54:40.149" v="277" actId="571"/>
          <ac:spMkLst>
            <pc:docMk/>
            <pc:sldMk cId="4149863547" sldId="261"/>
            <ac:spMk id="31" creationId="{F69EE019-0D91-4C25-A6E9-E38AC02E81AB}"/>
          </ac:spMkLst>
        </pc:spChg>
        <pc:spChg chg="mod">
          <ac:chgData name="One Skill" userId="8d49c830ac36a521" providerId="LiveId" clId="{0F7C9798-398C-4799-A08A-CF58558ECDDA}" dt="2021-02-08T16:54:44.401" v="279" actId="571"/>
          <ac:spMkLst>
            <pc:docMk/>
            <pc:sldMk cId="4149863547" sldId="261"/>
            <ac:spMk id="33" creationId="{C9C520D4-57F2-472B-B46B-FA2280CCD11E}"/>
          </ac:spMkLst>
        </pc:spChg>
        <pc:spChg chg="mod">
          <ac:chgData name="One Skill" userId="8d49c830ac36a521" providerId="LiveId" clId="{0F7C9798-398C-4799-A08A-CF58558ECDDA}" dt="2021-02-08T16:54:44.401" v="279" actId="571"/>
          <ac:spMkLst>
            <pc:docMk/>
            <pc:sldMk cId="4149863547" sldId="261"/>
            <ac:spMk id="34" creationId="{40E0FABE-2460-4FBD-8F08-057F23D1C343}"/>
          </ac:spMkLst>
        </pc:spChg>
        <pc:spChg chg="mod">
          <ac:chgData name="One Skill" userId="8d49c830ac36a521" providerId="LiveId" clId="{0F7C9798-398C-4799-A08A-CF58558ECDDA}" dt="2021-02-08T16:54:48.396" v="281" actId="571"/>
          <ac:spMkLst>
            <pc:docMk/>
            <pc:sldMk cId="4149863547" sldId="261"/>
            <ac:spMk id="36" creationId="{B6A5D415-3E0E-491E-BFC8-6DECC5F804D7}"/>
          </ac:spMkLst>
        </pc:spChg>
        <pc:spChg chg="mod">
          <ac:chgData name="One Skill" userId="8d49c830ac36a521" providerId="LiveId" clId="{0F7C9798-398C-4799-A08A-CF58558ECDDA}" dt="2021-02-08T16:54:48.396" v="281" actId="571"/>
          <ac:spMkLst>
            <pc:docMk/>
            <pc:sldMk cId="4149863547" sldId="261"/>
            <ac:spMk id="37" creationId="{59DBFC52-2C81-4696-A148-03C8D749E77B}"/>
          </ac:spMkLst>
        </pc:spChg>
        <pc:grpChg chg="add del mod">
          <ac:chgData name="One Skill" userId="8d49c830ac36a521" providerId="LiveId" clId="{0F7C9798-398C-4799-A08A-CF58558ECDDA}" dt="2021-02-08T16:53:43.375" v="263" actId="165"/>
          <ac:grpSpMkLst>
            <pc:docMk/>
            <pc:sldMk cId="4149863547" sldId="261"/>
            <ac:grpSpMk id="24" creationId="{F2C19604-C508-45FB-8416-F4B570A6240F}"/>
          </ac:grpSpMkLst>
        </pc:grpChg>
        <pc:grpChg chg="add mod">
          <ac:chgData name="One Skill" userId="8d49c830ac36a521" providerId="LiveId" clId="{0F7C9798-398C-4799-A08A-CF58558ECDDA}" dt="2021-02-08T16:54:37.219" v="276" actId="164"/>
          <ac:grpSpMkLst>
            <pc:docMk/>
            <pc:sldMk cId="4149863547" sldId="261"/>
            <ac:grpSpMk id="28" creationId="{E6FCB0EB-979C-460C-9EA0-D0043A07A8CA}"/>
          </ac:grpSpMkLst>
        </pc:grpChg>
        <pc:grpChg chg="add mod">
          <ac:chgData name="One Skill" userId="8d49c830ac36a521" providerId="LiveId" clId="{0F7C9798-398C-4799-A08A-CF58558ECDDA}" dt="2021-02-08T16:54:42.797" v="278" actId="1076"/>
          <ac:grpSpMkLst>
            <pc:docMk/>
            <pc:sldMk cId="4149863547" sldId="261"/>
            <ac:grpSpMk id="29" creationId="{A2E316EA-82BD-40D9-B212-5F367FA1DF1C}"/>
          </ac:grpSpMkLst>
        </pc:grpChg>
        <pc:grpChg chg="add mod">
          <ac:chgData name="One Skill" userId="8d49c830ac36a521" providerId="LiveId" clId="{0F7C9798-398C-4799-A08A-CF58558ECDDA}" dt="2021-02-08T16:54:46.550" v="280" actId="1076"/>
          <ac:grpSpMkLst>
            <pc:docMk/>
            <pc:sldMk cId="4149863547" sldId="261"/>
            <ac:grpSpMk id="32" creationId="{F1874120-1462-464C-9317-A6B90C27F322}"/>
          </ac:grpSpMkLst>
        </pc:grpChg>
        <pc:grpChg chg="add mod">
          <ac:chgData name="One Skill" userId="8d49c830ac36a521" providerId="LiveId" clId="{0F7C9798-398C-4799-A08A-CF58558ECDDA}" dt="2021-02-08T16:54:50.428" v="282" actId="1076"/>
          <ac:grpSpMkLst>
            <pc:docMk/>
            <pc:sldMk cId="4149863547" sldId="261"/>
            <ac:grpSpMk id="35" creationId="{7CAD4CCB-D4E2-4F96-A0DE-6F122C0891E5}"/>
          </ac:grpSpMkLst>
        </pc:grpChg>
        <pc:picChg chg="add del mod">
          <ac:chgData name="One Skill" userId="8d49c830ac36a521" providerId="LiveId" clId="{0F7C9798-398C-4799-A08A-CF58558ECDDA}" dt="2021-02-08T16:53:04.928" v="255" actId="478"/>
          <ac:picMkLst>
            <pc:docMk/>
            <pc:sldMk cId="4149863547" sldId="261"/>
            <ac:picMk id="13" creationId="{A59DC15E-F171-4657-AA38-FFF5008174FF}"/>
          </ac:picMkLst>
        </pc:picChg>
        <pc:picChg chg="add mod modCrop">
          <ac:chgData name="One Skill" userId="8d49c830ac36a521" providerId="LiveId" clId="{0F7C9798-398C-4799-A08A-CF58558ECDDA}" dt="2021-02-08T16:53:19.784" v="258" actId="18131"/>
          <ac:picMkLst>
            <pc:docMk/>
            <pc:sldMk cId="4149863547" sldId="261"/>
            <ac:picMk id="15" creationId="{2C1E7A76-87D0-4CDA-A968-A0F739FD8E94}"/>
          </ac:picMkLst>
        </pc:picChg>
        <pc:picChg chg="add mod modCrop">
          <ac:chgData name="One Skill" userId="8d49c830ac36a521" providerId="LiveId" clId="{0F7C9798-398C-4799-A08A-CF58558ECDDA}" dt="2021-02-08T16:53:01.420" v="254" actId="18131"/>
          <ac:picMkLst>
            <pc:docMk/>
            <pc:sldMk cId="4149863547" sldId="261"/>
            <ac:picMk id="17" creationId="{E9BD66A7-5570-4807-90CD-EBAE9CEB0B7D}"/>
          </ac:picMkLst>
        </pc:picChg>
        <pc:picChg chg="add mod">
          <ac:chgData name="One Skill" userId="8d49c830ac36a521" providerId="LiveId" clId="{0F7C9798-398C-4799-A08A-CF58558ECDDA}" dt="2021-02-08T16:52:55.328" v="253" actId="962"/>
          <ac:picMkLst>
            <pc:docMk/>
            <pc:sldMk cId="4149863547" sldId="261"/>
            <ac:picMk id="19" creationId="{0ABE5B49-127C-410F-BB75-F4537AB05B2E}"/>
          </ac:picMkLst>
        </pc:picChg>
        <pc:picChg chg="add mod">
          <ac:chgData name="One Skill" userId="8d49c830ac36a521" providerId="LiveId" clId="{0F7C9798-398C-4799-A08A-CF58558ECDDA}" dt="2021-02-08T16:53:15.216" v="257" actId="27614"/>
          <ac:picMkLst>
            <pc:docMk/>
            <pc:sldMk cId="4149863547" sldId="261"/>
            <ac:picMk id="23" creationId="{294BF6AB-7BEE-47B5-847A-01D8ED504EF6}"/>
          </ac:picMkLst>
        </pc:picChg>
      </pc:sldChg>
      <pc:sldChg chg="add del">
        <pc:chgData name="One Skill" userId="8d49c830ac36a521" providerId="LiveId" clId="{0F7C9798-398C-4799-A08A-CF58558ECDDA}" dt="2021-02-08T16:40:10.165" v="153" actId="47"/>
        <pc:sldMkLst>
          <pc:docMk/>
          <pc:sldMk cId="1037813220" sldId="262"/>
        </pc:sldMkLst>
      </pc:sldChg>
      <pc:sldChg chg="modSp add del mod modClrScheme chgLayout">
        <pc:chgData name="One Skill" userId="8d49c830ac36a521" providerId="LiveId" clId="{0F7C9798-398C-4799-A08A-CF58558ECDDA}" dt="2021-02-08T16:43:48.696" v="174" actId="47"/>
        <pc:sldMkLst>
          <pc:docMk/>
          <pc:sldMk cId="1054762039" sldId="262"/>
        </pc:sldMkLst>
        <pc:spChg chg="mod ord">
          <ac:chgData name="One Skill" userId="8d49c830ac36a521" providerId="LiveId" clId="{0F7C9798-398C-4799-A08A-CF58558ECDDA}" dt="2021-02-08T16:42:30.416" v="165" actId="700"/>
          <ac:spMkLst>
            <pc:docMk/>
            <pc:sldMk cId="1054762039" sldId="262"/>
            <ac:spMk id="3" creationId="{1A2BB399-1AE5-4F60-AB33-717E33667F0E}"/>
          </ac:spMkLst>
        </pc:spChg>
        <pc:spChg chg="mod ord">
          <ac:chgData name="One Skill" userId="8d49c830ac36a521" providerId="LiveId" clId="{0F7C9798-398C-4799-A08A-CF58558ECDDA}" dt="2021-02-08T16:42:30.416" v="165" actId="700"/>
          <ac:spMkLst>
            <pc:docMk/>
            <pc:sldMk cId="1054762039" sldId="262"/>
            <ac:spMk id="6" creationId="{3BC05E1A-1740-4F38-9E55-F00773E9F20A}"/>
          </ac:spMkLst>
        </pc:spChg>
        <pc:spChg chg="mod ord">
          <ac:chgData name="One Skill" userId="8d49c830ac36a521" providerId="LiveId" clId="{0F7C9798-398C-4799-A08A-CF58558ECDDA}" dt="2021-02-08T16:42:30.416" v="165" actId="700"/>
          <ac:spMkLst>
            <pc:docMk/>
            <pc:sldMk cId="1054762039" sldId="262"/>
            <ac:spMk id="7" creationId="{1E556067-6F79-47AE-A450-72DAD96039AC}"/>
          </ac:spMkLst>
        </pc:spChg>
        <pc:grpChg chg="mod">
          <ac:chgData name="One Skill" userId="8d49c830ac36a521" providerId="LiveId" clId="{0F7C9798-398C-4799-A08A-CF58558ECDDA}" dt="2021-02-08T16:42:42.950" v="167" actId="14100"/>
          <ac:grpSpMkLst>
            <pc:docMk/>
            <pc:sldMk cId="1054762039" sldId="262"/>
            <ac:grpSpMk id="44" creationId="{E1A59007-BD7C-49C8-9A99-3AF134AC5EBC}"/>
          </ac:grpSpMkLst>
        </pc:grpChg>
        <pc:grpChg chg="mod">
          <ac:chgData name="One Skill" userId="8d49c830ac36a521" providerId="LiveId" clId="{0F7C9798-398C-4799-A08A-CF58558ECDDA}" dt="2021-02-08T16:42:47.272" v="169" actId="14100"/>
          <ac:grpSpMkLst>
            <pc:docMk/>
            <pc:sldMk cId="1054762039" sldId="262"/>
            <ac:grpSpMk id="45" creationId="{2661D40C-055A-4764-983D-27DBDCBA9D74}"/>
          </ac:grpSpMkLst>
        </pc:grpChg>
        <pc:grpChg chg="mod">
          <ac:chgData name="One Skill" userId="8d49c830ac36a521" providerId="LiveId" clId="{0F7C9798-398C-4799-A08A-CF58558ECDDA}" dt="2021-02-08T16:42:51.283" v="171" actId="14100"/>
          <ac:grpSpMkLst>
            <pc:docMk/>
            <pc:sldMk cId="1054762039" sldId="262"/>
            <ac:grpSpMk id="48" creationId="{B4DF8C49-E6E8-49F3-AD17-F6F17784A9C5}"/>
          </ac:grpSpMkLst>
        </pc:grpChg>
        <pc:grpChg chg="mod">
          <ac:chgData name="One Skill" userId="8d49c830ac36a521" providerId="LiveId" clId="{0F7C9798-398C-4799-A08A-CF58558ECDDA}" dt="2021-02-08T16:42:55.613" v="173" actId="14100"/>
          <ac:grpSpMkLst>
            <pc:docMk/>
            <pc:sldMk cId="1054762039" sldId="262"/>
            <ac:grpSpMk id="51" creationId="{EA7C847A-4DF6-4AE3-AE08-4AD8BA7BB191}"/>
          </ac:grpSpMkLst>
        </pc:grpChg>
        <pc:picChg chg="mod ord modCrop">
          <ac:chgData name="One Skill" userId="8d49c830ac36a521" providerId="LiveId" clId="{0F7C9798-398C-4799-A08A-CF58558ECDDA}" dt="2021-02-08T16:42:30.416" v="165" actId="700"/>
          <ac:picMkLst>
            <pc:docMk/>
            <pc:sldMk cId="1054762039" sldId="262"/>
            <ac:picMk id="29" creationId="{6663841C-A2B6-41EA-A664-4EFB25927FD2}"/>
          </ac:picMkLst>
        </pc:picChg>
        <pc:picChg chg="mod ord modCrop">
          <ac:chgData name="One Skill" userId="8d49c830ac36a521" providerId="LiveId" clId="{0F7C9798-398C-4799-A08A-CF58558ECDDA}" dt="2021-02-08T16:42:30.416" v="165" actId="700"/>
          <ac:picMkLst>
            <pc:docMk/>
            <pc:sldMk cId="1054762039" sldId="262"/>
            <ac:picMk id="31" creationId="{9C43FAF5-E7E2-4ECD-90D3-F5E91B808DE7}"/>
          </ac:picMkLst>
        </pc:picChg>
        <pc:picChg chg="mod ord modCrop">
          <ac:chgData name="One Skill" userId="8d49c830ac36a521" providerId="LiveId" clId="{0F7C9798-398C-4799-A08A-CF58558ECDDA}" dt="2021-02-08T16:42:30.416" v="165" actId="700"/>
          <ac:picMkLst>
            <pc:docMk/>
            <pc:sldMk cId="1054762039" sldId="262"/>
            <ac:picMk id="35" creationId="{29CD935C-0054-4036-AFB1-2BE74F91FA55}"/>
          </ac:picMkLst>
        </pc:picChg>
        <pc:picChg chg="mod ord modCrop">
          <ac:chgData name="One Skill" userId="8d49c830ac36a521" providerId="LiveId" clId="{0F7C9798-398C-4799-A08A-CF58558ECDDA}" dt="2021-02-08T16:42:30.416" v="165" actId="700"/>
          <ac:picMkLst>
            <pc:docMk/>
            <pc:sldMk cId="1054762039" sldId="262"/>
            <ac:picMk id="39" creationId="{9154E56C-1C5A-4AF5-8CC8-5C28904CC31E}"/>
          </ac:picMkLst>
        </pc:picChg>
      </pc:sldChg>
      <pc:sldChg chg="modSp add mod modClrScheme chgLayout">
        <pc:chgData name="One Skill" userId="8d49c830ac36a521" providerId="LiveId" clId="{0F7C9798-398C-4799-A08A-CF58558ECDDA}" dt="2021-02-08T16:58:49.824" v="322" actId="14100"/>
        <pc:sldMkLst>
          <pc:docMk/>
          <pc:sldMk cId="3052129752" sldId="262"/>
        </pc:sldMkLst>
        <pc:spChg chg="mod ord">
          <ac:chgData name="One Skill" userId="8d49c830ac36a521" providerId="LiveId" clId="{0F7C9798-398C-4799-A08A-CF58558ECDDA}" dt="2021-02-08T16:58:21.725" v="314" actId="700"/>
          <ac:spMkLst>
            <pc:docMk/>
            <pc:sldMk cId="3052129752" sldId="262"/>
            <ac:spMk id="3" creationId="{6805C74E-9C27-493E-8D10-0A38870B5686}"/>
          </ac:spMkLst>
        </pc:spChg>
        <pc:spChg chg="mod ord">
          <ac:chgData name="One Skill" userId="8d49c830ac36a521" providerId="LiveId" clId="{0F7C9798-398C-4799-A08A-CF58558ECDDA}" dt="2021-02-08T16:58:21.725" v="314" actId="700"/>
          <ac:spMkLst>
            <pc:docMk/>
            <pc:sldMk cId="3052129752" sldId="262"/>
            <ac:spMk id="6" creationId="{78FE0085-E13F-49B1-A695-98E625DF3119}"/>
          </ac:spMkLst>
        </pc:spChg>
        <pc:spChg chg="mod ord">
          <ac:chgData name="One Skill" userId="8d49c830ac36a521" providerId="LiveId" clId="{0F7C9798-398C-4799-A08A-CF58558ECDDA}" dt="2021-02-08T16:58:21.725" v="314" actId="700"/>
          <ac:spMkLst>
            <pc:docMk/>
            <pc:sldMk cId="3052129752" sldId="262"/>
            <ac:spMk id="7" creationId="{88432CF5-E544-4108-B52D-7C30BB9DB600}"/>
          </ac:spMkLst>
        </pc:spChg>
        <pc:grpChg chg="mod">
          <ac:chgData name="One Skill" userId="8d49c830ac36a521" providerId="LiveId" clId="{0F7C9798-398C-4799-A08A-CF58558ECDDA}" dt="2021-02-08T16:58:36.325" v="316" actId="14100"/>
          <ac:grpSpMkLst>
            <pc:docMk/>
            <pc:sldMk cId="3052129752" sldId="262"/>
            <ac:grpSpMk id="28" creationId="{E6FCB0EB-979C-460C-9EA0-D0043A07A8CA}"/>
          </ac:grpSpMkLst>
        </pc:grpChg>
        <pc:grpChg chg="mod">
          <ac:chgData name="One Skill" userId="8d49c830ac36a521" providerId="LiveId" clId="{0F7C9798-398C-4799-A08A-CF58558ECDDA}" dt="2021-02-08T16:58:40.571" v="318" actId="14100"/>
          <ac:grpSpMkLst>
            <pc:docMk/>
            <pc:sldMk cId="3052129752" sldId="262"/>
            <ac:grpSpMk id="29" creationId="{A2E316EA-82BD-40D9-B212-5F367FA1DF1C}"/>
          </ac:grpSpMkLst>
        </pc:grpChg>
        <pc:grpChg chg="mod">
          <ac:chgData name="One Skill" userId="8d49c830ac36a521" providerId="LiveId" clId="{0F7C9798-398C-4799-A08A-CF58558ECDDA}" dt="2021-02-08T16:58:45.784" v="320" actId="14100"/>
          <ac:grpSpMkLst>
            <pc:docMk/>
            <pc:sldMk cId="3052129752" sldId="262"/>
            <ac:grpSpMk id="32" creationId="{F1874120-1462-464C-9317-A6B90C27F322}"/>
          </ac:grpSpMkLst>
        </pc:grpChg>
        <pc:grpChg chg="mod">
          <ac:chgData name="One Skill" userId="8d49c830ac36a521" providerId="LiveId" clId="{0F7C9798-398C-4799-A08A-CF58558ECDDA}" dt="2021-02-08T16:58:49.824" v="322" actId="14100"/>
          <ac:grpSpMkLst>
            <pc:docMk/>
            <pc:sldMk cId="3052129752" sldId="262"/>
            <ac:grpSpMk id="35" creationId="{7CAD4CCB-D4E2-4F96-A0DE-6F122C0891E5}"/>
          </ac:grpSpMkLst>
        </pc:grpChg>
        <pc:picChg chg="mod ord modCrop">
          <ac:chgData name="One Skill" userId="8d49c830ac36a521" providerId="LiveId" clId="{0F7C9798-398C-4799-A08A-CF58558ECDDA}" dt="2021-02-08T16:58:21.725" v="314" actId="700"/>
          <ac:picMkLst>
            <pc:docMk/>
            <pc:sldMk cId="3052129752" sldId="262"/>
            <ac:picMk id="15" creationId="{2C1E7A76-87D0-4CDA-A968-A0F739FD8E94}"/>
          </ac:picMkLst>
        </pc:picChg>
        <pc:picChg chg="mod ord modCrop">
          <ac:chgData name="One Skill" userId="8d49c830ac36a521" providerId="LiveId" clId="{0F7C9798-398C-4799-A08A-CF58558ECDDA}" dt="2021-02-08T16:58:21.725" v="314" actId="700"/>
          <ac:picMkLst>
            <pc:docMk/>
            <pc:sldMk cId="3052129752" sldId="262"/>
            <ac:picMk id="17" creationId="{E9BD66A7-5570-4807-90CD-EBAE9CEB0B7D}"/>
          </ac:picMkLst>
        </pc:picChg>
        <pc:picChg chg="mod ord modCrop">
          <ac:chgData name="One Skill" userId="8d49c830ac36a521" providerId="LiveId" clId="{0F7C9798-398C-4799-A08A-CF58558ECDDA}" dt="2021-02-08T16:58:21.725" v="314" actId="700"/>
          <ac:picMkLst>
            <pc:docMk/>
            <pc:sldMk cId="3052129752" sldId="262"/>
            <ac:picMk id="19" creationId="{0ABE5B49-127C-410F-BB75-F4537AB05B2E}"/>
          </ac:picMkLst>
        </pc:picChg>
        <pc:picChg chg="mod ord modCrop">
          <ac:chgData name="One Skill" userId="8d49c830ac36a521" providerId="LiveId" clId="{0F7C9798-398C-4799-A08A-CF58558ECDDA}" dt="2021-02-08T16:58:21.725" v="314" actId="700"/>
          <ac:picMkLst>
            <pc:docMk/>
            <pc:sldMk cId="3052129752" sldId="262"/>
            <ac:picMk id="23" creationId="{294BF6AB-7BEE-47B5-847A-01D8ED504EF6}"/>
          </ac:picMkLst>
        </pc:picChg>
      </pc:sldChg>
      <pc:sldChg chg="addSp delSp modSp new mod modClrScheme modAnim chgLayout">
        <pc:chgData name="One Skill" userId="8d49c830ac36a521" providerId="LiveId" clId="{0F7C9798-398C-4799-A08A-CF58558ECDDA}" dt="2021-02-09T14:48:43.718" v="389"/>
        <pc:sldMkLst>
          <pc:docMk/>
          <pc:sldMk cId="2578554892" sldId="263"/>
        </pc:sldMkLst>
        <pc:spChg chg="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2" creationId="{F512B4FD-5AF4-4758-A3D9-1A97B16CF94B}"/>
          </ac:spMkLst>
        </pc:spChg>
        <pc:spChg chg="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3" creationId="{F61085E9-0727-421B-9776-2883132AF690}"/>
          </ac:spMkLst>
        </pc:spChg>
        <pc:spChg chg="del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4" creationId="{C0BD7A8F-1F5A-488F-94A6-CA66C1982BB3}"/>
          </ac:spMkLst>
        </pc:spChg>
        <pc:spChg chg="del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5" creationId="{1403CB93-EEC7-4C37-B570-1D039FF0112A}"/>
          </ac:spMkLst>
        </pc:spChg>
        <pc:spChg chg="del 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6" creationId="{A14E8A1B-5D86-4791-987F-84FA7230D366}"/>
          </ac:spMkLst>
        </pc:spChg>
        <pc:spChg chg="del 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7" creationId="{AB4DBACD-28F0-49D9-9987-DEE4BA2533C8}"/>
          </ac:spMkLst>
        </pc:spChg>
        <pc:spChg chg="del 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8" creationId="{E6D736B2-A23D-4F9F-A7E1-E57E11FAFEFE}"/>
          </ac:spMkLst>
        </pc:spChg>
        <pc:spChg chg="del 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9" creationId="{201F1060-4237-4288-88A5-C5FD9895CF21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0" creationId="{0E628214-FC05-4755-8959-DC7B3C6F9FF0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1" creationId="{5AF5FDDB-DBB5-41D0-BC62-183541AEFAA1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2" creationId="{336265E3-BC9A-428A-B806-3BFE0CBBAA63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3" creationId="{F21AA6CC-9F4C-4A35-A1C5-2465873647D3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4" creationId="{3DB02BE7-D9FA-48B9-83F9-2A3A67E94D24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5" creationId="{EA3B0934-9D07-4D52-9AFA-5A2CFEA003C4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6" creationId="{121A089C-B0AB-4D79-8DCC-C4BFBBC676F1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7" creationId="{F2082E94-C1DE-42EF-8A35-64D06FA90F11}"/>
          </ac:spMkLst>
        </pc:spChg>
        <pc:spChg chg="add del mod">
          <ac:chgData name="One Skill" userId="8d49c830ac36a521" providerId="LiveId" clId="{0F7C9798-398C-4799-A08A-CF58558ECDDA}" dt="2021-02-09T14:47:40.125" v="374" actId="478"/>
          <ac:spMkLst>
            <pc:docMk/>
            <pc:sldMk cId="2578554892" sldId="263"/>
            <ac:spMk id="35" creationId="{160136C7-5D42-4BB0-BEEF-C36063F57B85}"/>
          </ac:spMkLst>
        </pc:spChg>
        <pc:picChg chg="add mod">
          <ac:chgData name="One Skill" userId="8d49c830ac36a521" providerId="LiveId" clId="{0F7C9798-398C-4799-A08A-CF58558ECDDA}" dt="2021-02-09T14:47:32.537" v="363" actId="27614"/>
          <ac:picMkLst>
            <pc:docMk/>
            <pc:sldMk cId="2578554892" sldId="263"/>
            <ac:picMk id="19" creationId="{A3148795-3FC0-4E79-9CE3-44B405FCC142}"/>
          </ac:picMkLst>
        </pc:picChg>
        <pc:picChg chg="add mod">
          <ac:chgData name="One Skill" userId="8d49c830ac36a521" providerId="LiveId" clId="{0F7C9798-398C-4799-A08A-CF58558ECDDA}" dt="2021-02-09T14:47:32.536" v="361" actId="27614"/>
          <ac:picMkLst>
            <pc:docMk/>
            <pc:sldMk cId="2578554892" sldId="263"/>
            <ac:picMk id="21" creationId="{C58B9A4B-D5D8-4AA5-AB4B-5C507D55BCC3}"/>
          </ac:picMkLst>
        </pc:picChg>
        <pc:picChg chg="add mod">
          <ac:chgData name="One Skill" userId="8d49c830ac36a521" providerId="LiveId" clId="{0F7C9798-398C-4799-A08A-CF58558ECDDA}" dt="2021-02-09T14:47:32.535" v="359" actId="27614"/>
          <ac:picMkLst>
            <pc:docMk/>
            <pc:sldMk cId="2578554892" sldId="263"/>
            <ac:picMk id="23" creationId="{35955933-07AF-45DA-A0B8-1620770486AD}"/>
          </ac:picMkLst>
        </pc:picChg>
        <pc:picChg chg="add mod">
          <ac:chgData name="One Skill" userId="8d49c830ac36a521" providerId="LiveId" clId="{0F7C9798-398C-4799-A08A-CF58558ECDDA}" dt="2021-02-09T14:47:32.534" v="357" actId="27614"/>
          <ac:picMkLst>
            <pc:docMk/>
            <pc:sldMk cId="2578554892" sldId="263"/>
            <ac:picMk id="25" creationId="{4A49F3E8-47F9-4A8D-B04F-8BCFFAC84C51}"/>
          </ac:picMkLst>
        </pc:picChg>
        <pc:picChg chg="add del mod">
          <ac:chgData name="One Skill" userId="8d49c830ac36a521" providerId="LiveId" clId="{0F7C9798-398C-4799-A08A-CF58558ECDDA}" dt="2021-02-09T14:47:40.125" v="374" actId="478"/>
          <ac:picMkLst>
            <pc:docMk/>
            <pc:sldMk cId="2578554892" sldId="263"/>
            <ac:picMk id="27" creationId="{51D57265-0C68-4BBC-A7E9-CAA01341CCE2}"/>
          </ac:picMkLst>
        </pc:picChg>
        <pc:picChg chg="add mod">
          <ac:chgData name="One Skill" userId="8d49c830ac36a521" providerId="LiveId" clId="{0F7C9798-398C-4799-A08A-CF58558ECDDA}" dt="2021-02-09T14:47:32.539" v="367" actId="27614"/>
          <ac:picMkLst>
            <pc:docMk/>
            <pc:sldMk cId="2578554892" sldId="263"/>
            <ac:picMk id="29" creationId="{A94A8D9C-65AA-408B-801C-414605CC89D2}"/>
          </ac:picMkLst>
        </pc:picChg>
        <pc:picChg chg="add mod">
          <ac:chgData name="One Skill" userId="8d49c830ac36a521" providerId="LiveId" clId="{0F7C9798-398C-4799-A08A-CF58558ECDDA}" dt="2021-02-09T14:47:34.749" v="371" actId="27614"/>
          <ac:picMkLst>
            <pc:docMk/>
            <pc:sldMk cId="2578554892" sldId="263"/>
            <ac:picMk id="31" creationId="{196DF24D-A144-4B26-B663-F98E952A0791}"/>
          </ac:picMkLst>
        </pc:picChg>
        <pc:picChg chg="add mod">
          <ac:chgData name="One Skill" userId="8d49c830ac36a521" providerId="LiveId" clId="{0F7C9798-398C-4799-A08A-CF58558ECDDA}" dt="2021-02-09T14:47:34.749" v="372" actId="962"/>
          <ac:picMkLst>
            <pc:docMk/>
            <pc:sldMk cId="2578554892" sldId="263"/>
            <ac:picMk id="33" creationId="{CB072AC9-ABB7-4B94-8DC1-0FCF50A92A74}"/>
          </ac:picMkLst>
        </pc:picChg>
      </pc:sldChg>
      <pc:sldChg chg="add del">
        <pc:chgData name="One Skill" userId="8d49c830ac36a521" providerId="LiveId" clId="{0F7C9798-398C-4799-A08A-CF58558ECDDA}" dt="2021-02-09T14:41:05.669" v="324" actId="47"/>
        <pc:sldMkLst>
          <pc:docMk/>
          <pc:sldMk cId="1673133829" sldId="387"/>
        </pc:sldMkLst>
      </pc:sldChg>
      <pc:sldChg chg="add">
        <pc:chgData name="One Skill" userId="8d49c830ac36a521" providerId="LiveId" clId="{0F7C9798-398C-4799-A08A-CF58558ECDDA}" dt="2021-02-09T14:49:06.245" v="390"/>
        <pc:sldMkLst>
          <pc:docMk/>
          <pc:sldMk cId="3454676702" sldId="389"/>
        </pc:sldMkLst>
      </pc:sldChg>
      <pc:sldMasterChg chg="mod addSldLayout delSldLayout modSldLayout sldLayoutOrd">
        <pc:chgData name="One Skill" userId="8d49c830ac36a521" providerId="LiveId" clId="{0F7C9798-398C-4799-A08A-CF58558ECDDA}" dt="2021-02-09T14:44:35.590" v="334" actId="6014"/>
        <pc:sldMasterMkLst>
          <pc:docMk/>
          <pc:sldMasterMk cId="1627834671" sldId="2147483660"/>
        </pc:sldMasterMkLst>
        <pc:sldLayoutChg chg="addSp modSp add del mod ord modAnim">
          <pc:chgData name="One Skill" userId="8d49c830ac36a521" providerId="LiveId" clId="{0F7C9798-398C-4799-A08A-CF58558ECDDA}" dt="2021-02-08T16:43:59.877" v="175" actId="2696"/>
          <pc:sldLayoutMkLst>
            <pc:docMk/>
            <pc:sldMasterMk cId="1627834671" sldId="2147483660"/>
            <pc:sldLayoutMk cId="1028559818" sldId="2147483672"/>
          </pc:sldLayoutMkLst>
          <pc:spChg chg="mod">
            <ac:chgData name="One Skill" userId="8d49c830ac36a521" providerId="LiveId" clId="{0F7C9798-398C-4799-A08A-CF58558ECDDA}" dt="2021-02-08T16:27:41.671" v="15" actId="1076"/>
            <ac:spMkLst>
              <pc:docMk/>
              <pc:sldMasterMk cId="1627834671" sldId="2147483660"/>
              <pc:sldLayoutMk cId="1028559818" sldId="2147483672"/>
              <ac:spMk id="5" creationId="{D97475AD-4A47-44B1-8336-7966FD90348C}"/>
            </ac:spMkLst>
          </pc:spChg>
          <pc:spChg chg="mod">
            <ac:chgData name="One Skill" userId="8d49c830ac36a521" providerId="LiveId" clId="{0F7C9798-398C-4799-A08A-CF58558ECDDA}" dt="2021-02-08T16:27:46.275" v="16" actId="1076"/>
            <ac:spMkLst>
              <pc:docMk/>
              <pc:sldMasterMk cId="1627834671" sldId="2147483660"/>
              <pc:sldLayoutMk cId="1028559818" sldId="2147483672"/>
              <ac:spMk id="7" creationId="{12190630-552D-4581-8866-89DB1B731968}"/>
            </ac:spMkLst>
          </pc:spChg>
          <pc:spChg chg="add mod">
            <ac:chgData name="One Skill" userId="8d49c830ac36a521" providerId="LiveId" clId="{0F7C9798-398C-4799-A08A-CF58558ECDDA}" dt="2021-02-08T16:29:18.831" v="31" actId="1076"/>
            <ac:spMkLst>
              <pc:docMk/>
              <pc:sldMasterMk cId="1627834671" sldId="2147483660"/>
              <pc:sldLayoutMk cId="1028559818" sldId="2147483672"/>
              <ac:spMk id="8" creationId="{DFD7700F-6A3C-44E6-95E2-407C6FD38751}"/>
            </ac:spMkLst>
          </pc:spChg>
          <pc:spChg chg="mod">
            <ac:chgData name="One Skill" userId="8d49c830ac36a521" providerId="LiveId" clId="{0F7C9798-398C-4799-A08A-CF58558ECDDA}" dt="2021-02-08T16:29:13.246" v="29"/>
            <ac:spMkLst>
              <pc:docMk/>
              <pc:sldMasterMk cId="1627834671" sldId="2147483660"/>
              <pc:sldLayoutMk cId="1028559818" sldId="2147483672"/>
              <ac:spMk id="9" creationId="{0C748752-CA3D-4520-9E61-FCB49A45EDBF}"/>
            </ac:spMkLst>
          </pc:spChg>
          <pc:spChg chg="add mod">
            <ac:chgData name="One Skill" userId="8d49c830ac36a521" providerId="LiveId" clId="{0F7C9798-398C-4799-A08A-CF58558ECDDA}" dt="2021-02-08T16:29:22.299" v="33" actId="1076"/>
            <ac:spMkLst>
              <pc:docMk/>
              <pc:sldMasterMk cId="1627834671" sldId="2147483660"/>
              <pc:sldLayoutMk cId="1028559818" sldId="2147483672"/>
              <ac:spMk id="10" creationId="{1B5CE190-B89B-485E-9D7F-330FD1433688}"/>
            </ac:spMkLst>
          </pc:spChg>
          <pc:spChg chg="add mod">
            <ac:chgData name="One Skill" userId="8d49c830ac36a521" providerId="LiveId" clId="{0F7C9798-398C-4799-A08A-CF58558ECDDA}" dt="2021-02-08T16:29:25.535" v="36"/>
            <ac:spMkLst>
              <pc:docMk/>
              <pc:sldMasterMk cId="1627834671" sldId="2147483660"/>
              <pc:sldLayoutMk cId="1028559818" sldId="2147483672"/>
              <ac:spMk id="11" creationId="{E1D918A3-3996-45B4-AAE0-5DF206C4BED2}"/>
            </ac:spMkLst>
          </pc:spChg>
        </pc:sldLayoutChg>
        <pc:sldLayoutChg chg="addSp modSp add mod ord">
          <pc:chgData name="One Skill" userId="8d49c830ac36a521" providerId="LiveId" clId="{0F7C9798-398C-4799-A08A-CF58558ECDDA}" dt="2021-02-08T16:51:55.243" v="214"/>
          <pc:sldLayoutMkLst>
            <pc:docMk/>
            <pc:sldMasterMk cId="1627834671" sldId="2147483660"/>
            <pc:sldLayoutMk cId="1270351455" sldId="2147483672"/>
          </pc:sldLayoutMkLst>
          <pc:spChg chg="mod">
            <ac:chgData name="One Skill" userId="8d49c830ac36a521" providerId="LiveId" clId="{0F7C9798-398C-4799-A08A-CF58558ECDDA}" dt="2021-02-08T16:49:27.560" v="190" actId="1076"/>
            <ac:spMkLst>
              <pc:docMk/>
              <pc:sldMasterMk cId="1627834671" sldId="2147483660"/>
              <pc:sldLayoutMk cId="1270351455" sldId="2147483672"/>
              <ac:spMk id="5" creationId="{D97475AD-4A47-44B1-8336-7966FD90348C}"/>
            </ac:spMkLst>
          </pc:spChg>
          <pc:spChg chg="mod">
            <ac:chgData name="One Skill" userId="8d49c830ac36a521" providerId="LiveId" clId="{0F7C9798-398C-4799-A08A-CF58558ECDDA}" dt="2021-02-08T16:49:46.506" v="198" actId="1035"/>
            <ac:spMkLst>
              <pc:docMk/>
              <pc:sldMasterMk cId="1627834671" sldId="2147483660"/>
              <pc:sldLayoutMk cId="1270351455" sldId="2147483672"/>
              <ac:spMk id="7" creationId="{12190630-552D-4581-8866-89DB1B731968}"/>
            </ac:spMkLst>
          </pc:spChg>
          <pc:spChg chg="add mod">
            <ac:chgData name="One Skill" userId="8d49c830ac36a521" providerId="LiveId" clId="{0F7C9798-398C-4799-A08A-CF58558ECDDA}" dt="2021-02-08T16:51:47.193" v="210" actId="571"/>
            <ac:spMkLst>
              <pc:docMk/>
              <pc:sldMasterMk cId="1627834671" sldId="2147483660"/>
              <pc:sldLayoutMk cId="1270351455" sldId="2147483672"/>
              <ac:spMk id="8" creationId="{93012114-E68C-4F1A-8264-BED0ECDF003C}"/>
            </ac:spMkLst>
          </pc:spChg>
          <pc:spChg chg="mod">
            <ac:chgData name="One Skill" userId="8d49c830ac36a521" providerId="LiveId" clId="{0F7C9798-398C-4799-A08A-CF58558ECDDA}" dt="2021-02-08T16:51:39.473" v="209"/>
            <ac:spMkLst>
              <pc:docMk/>
              <pc:sldMasterMk cId="1627834671" sldId="2147483660"/>
              <pc:sldLayoutMk cId="1270351455" sldId="2147483672"/>
              <ac:spMk id="9" creationId="{0C748752-CA3D-4520-9E61-FCB49A45EDBF}"/>
            </ac:spMkLst>
          </pc:spChg>
          <pc:spChg chg="add mod">
            <ac:chgData name="One Skill" userId="8d49c830ac36a521" providerId="LiveId" clId="{0F7C9798-398C-4799-A08A-CF58558ECDDA}" dt="2021-02-08T16:51:50.304" v="211" actId="571"/>
            <ac:spMkLst>
              <pc:docMk/>
              <pc:sldMasterMk cId="1627834671" sldId="2147483660"/>
              <pc:sldLayoutMk cId="1270351455" sldId="2147483672"/>
              <ac:spMk id="10" creationId="{D32AA875-06F7-4768-8C09-76EB9AC0FD58}"/>
            </ac:spMkLst>
          </pc:spChg>
          <pc:spChg chg="add mod">
            <ac:chgData name="One Skill" userId="8d49c830ac36a521" providerId="LiveId" clId="{0F7C9798-398C-4799-A08A-CF58558ECDDA}" dt="2021-02-08T16:51:55.243" v="214"/>
            <ac:spMkLst>
              <pc:docMk/>
              <pc:sldMasterMk cId="1627834671" sldId="2147483660"/>
              <pc:sldLayoutMk cId="1270351455" sldId="2147483672"/>
              <ac:spMk id="11" creationId="{0EC98C1B-C012-4A59-BD67-3AE4BE7CD7ED}"/>
            </ac:spMkLst>
          </pc:spChg>
        </pc:sldLayoutChg>
        <pc:sldLayoutChg chg="add del mod ord">
          <pc:chgData name="One Skill" userId="8d49c830ac36a521" providerId="LiveId" clId="{0F7C9798-398C-4799-A08A-CF58558ECDDA}" dt="2021-02-08T16:47:11.281" v="180" actId="2696"/>
          <pc:sldLayoutMkLst>
            <pc:docMk/>
            <pc:sldMasterMk cId="1627834671" sldId="2147483660"/>
            <pc:sldLayoutMk cId="1771890167" sldId="2147483672"/>
          </pc:sldLayoutMkLst>
        </pc:sldLayoutChg>
        <pc:sldLayoutChg chg="modSp add mod">
          <pc:chgData name="One Skill" userId="8d49c830ac36a521" providerId="LiveId" clId="{0F7C9798-398C-4799-A08A-CF58558ECDDA}" dt="2021-02-08T16:58:10.388" v="312" actId="14100"/>
          <pc:sldLayoutMkLst>
            <pc:docMk/>
            <pc:sldMasterMk cId="1627834671" sldId="2147483660"/>
            <pc:sldLayoutMk cId="112922901" sldId="2147483673"/>
          </pc:sldLayoutMkLst>
          <pc:spChg chg="mod">
            <ac:chgData name="One Skill" userId="8d49c830ac36a521" providerId="LiveId" clId="{0F7C9798-398C-4799-A08A-CF58558ECDDA}" dt="2021-02-08T16:58:10.388" v="312" actId="14100"/>
            <ac:spMkLst>
              <pc:docMk/>
              <pc:sldMasterMk cId="1627834671" sldId="2147483660"/>
              <pc:sldLayoutMk cId="112922901" sldId="2147483673"/>
              <ac:spMk id="8" creationId="{93012114-E68C-4F1A-8264-BED0ECDF003C}"/>
            </ac:spMkLst>
          </pc:spChg>
          <pc:spChg chg="mod">
            <ac:chgData name="One Skill" userId="8d49c830ac36a521" providerId="LiveId" clId="{0F7C9798-398C-4799-A08A-CF58558ECDDA}" dt="2021-02-08T16:58:10.388" v="312" actId="14100"/>
            <ac:spMkLst>
              <pc:docMk/>
              <pc:sldMasterMk cId="1627834671" sldId="2147483660"/>
              <pc:sldLayoutMk cId="112922901" sldId="2147483673"/>
              <ac:spMk id="9" creationId="{0C748752-CA3D-4520-9E61-FCB49A45EDBF}"/>
            </ac:spMkLst>
          </pc:spChg>
          <pc:spChg chg="mod">
            <ac:chgData name="One Skill" userId="8d49c830ac36a521" providerId="LiveId" clId="{0F7C9798-398C-4799-A08A-CF58558ECDDA}" dt="2021-02-08T16:58:10.388" v="312" actId="14100"/>
            <ac:spMkLst>
              <pc:docMk/>
              <pc:sldMasterMk cId="1627834671" sldId="2147483660"/>
              <pc:sldLayoutMk cId="112922901" sldId="2147483673"/>
              <ac:spMk id="10" creationId="{D32AA875-06F7-4768-8C09-76EB9AC0FD58}"/>
            </ac:spMkLst>
          </pc:spChg>
          <pc:spChg chg="mod">
            <ac:chgData name="One Skill" userId="8d49c830ac36a521" providerId="LiveId" clId="{0F7C9798-398C-4799-A08A-CF58558ECDDA}" dt="2021-02-08T16:58:10.388" v="312" actId="14100"/>
            <ac:spMkLst>
              <pc:docMk/>
              <pc:sldMasterMk cId="1627834671" sldId="2147483660"/>
              <pc:sldLayoutMk cId="112922901" sldId="2147483673"/>
              <ac:spMk id="11" creationId="{0EC98C1B-C012-4A59-BD67-3AE4BE7CD7ED}"/>
            </ac:spMkLst>
          </pc:spChg>
        </pc:sldLayoutChg>
        <pc:sldLayoutChg chg="modSp add del mod">
          <pc:chgData name="One Skill" userId="8d49c830ac36a521" providerId="LiveId" clId="{0F7C9798-398C-4799-A08A-CF58558ECDDA}" dt="2021-02-08T16:43:59.907" v="176" actId="2696"/>
          <pc:sldLayoutMkLst>
            <pc:docMk/>
            <pc:sldMasterMk cId="1627834671" sldId="2147483660"/>
            <pc:sldLayoutMk cId="3588062391" sldId="2147483673"/>
          </pc:sldLayoutMkLst>
          <pc:spChg chg="mod">
            <ac:chgData name="One Skill" userId="8d49c830ac36a521" providerId="LiveId" clId="{0F7C9798-398C-4799-A08A-CF58558ECDDA}" dt="2021-02-08T16:42:14.538" v="163" actId="14100"/>
            <ac:spMkLst>
              <pc:docMk/>
              <pc:sldMasterMk cId="1627834671" sldId="2147483660"/>
              <pc:sldLayoutMk cId="3588062391" sldId="2147483673"/>
              <ac:spMk id="8" creationId="{DFD7700F-6A3C-44E6-95E2-407C6FD38751}"/>
            </ac:spMkLst>
          </pc:spChg>
          <pc:spChg chg="mod">
            <ac:chgData name="One Skill" userId="8d49c830ac36a521" providerId="LiveId" clId="{0F7C9798-398C-4799-A08A-CF58558ECDDA}" dt="2021-02-08T16:42:14.538" v="163" actId="14100"/>
            <ac:spMkLst>
              <pc:docMk/>
              <pc:sldMasterMk cId="1627834671" sldId="2147483660"/>
              <pc:sldLayoutMk cId="3588062391" sldId="2147483673"/>
              <ac:spMk id="9" creationId="{0C748752-CA3D-4520-9E61-FCB49A45EDBF}"/>
            </ac:spMkLst>
          </pc:spChg>
          <pc:spChg chg="mod">
            <ac:chgData name="One Skill" userId="8d49c830ac36a521" providerId="LiveId" clId="{0F7C9798-398C-4799-A08A-CF58558ECDDA}" dt="2021-02-08T16:42:14.538" v="163" actId="14100"/>
            <ac:spMkLst>
              <pc:docMk/>
              <pc:sldMasterMk cId="1627834671" sldId="2147483660"/>
              <pc:sldLayoutMk cId="3588062391" sldId="2147483673"/>
              <ac:spMk id="10" creationId="{1B5CE190-B89B-485E-9D7F-330FD1433688}"/>
            </ac:spMkLst>
          </pc:spChg>
          <pc:spChg chg="mod">
            <ac:chgData name="One Skill" userId="8d49c830ac36a521" providerId="LiveId" clId="{0F7C9798-398C-4799-A08A-CF58558ECDDA}" dt="2021-02-08T16:42:14.538" v="163" actId="14100"/>
            <ac:spMkLst>
              <pc:docMk/>
              <pc:sldMasterMk cId="1627834671" sldId="2147483660"/>
              <pc:sldLayoutMk cId="3588062391" sldId="2147483673"/>
              <ac:spMk id="11" creationId="{E1D918A3-3996-45B4-AAE0-5DF206C4BED2}"/>
            </ac:spMkLst>
          </pc:spChg>
        </pc:sldLayoutChg>
        <pc:sldLayoutChg chg="del">
          <pc:chgData name="One Skill" userId="8d49c830ac36a521" providerId="LiveId" clId="{0F7C9798-398C-4799-A08A-CF58558ECDDA}" dt="2021-02-09T14:41:05.669" v="324" actId="47"/>
          <pc:sldLayoutMkLst>
            <pc:docMk/>
            <pc:sldMasterMk cId="1627834671" sldId="2147483660"/>
            <pc:sldLayoutMk cId="3781604114" sldId="2147483674"/>
          </pc:sldLayoutMkLst>
        </pc:sldLayoutChg>
      </pc:sldMasterChg>
      <pc:sldMasterChg chg="add mod addSldLayout delSldLayout modSldLayout">
        <pc:chgData name="One Skill" userId="8d49c830ac36a521" providerId="LiveId" clId="{0F7C9798-398C-4799-A08A-CF58558ECDDA}" dt="2021-02-09T14:46:27.785" v="353" actId="1076"/>
        <pc:sldMasterMkLst>
          <pc:docMk/>
          <pc:sldMasterMk cId="1778902594" sldId="2147483674"/>
        </pc:sldMasterMkLst>
        <pc:sldLayoutChg chg="addSp delSp modSp add mod replId">
          <pc:chgData name="One Skill" userId="8d49c830ac36a521" providerId="LiveId" clId="{0F7C9798-398C-4799-A08A-CF58558ECDDA}" dt="2021-02-09T14:46:27.785" v="353" actId="1076"/>
          <pc:sldLayoutMkLst>
            <pc:docMk/>
            <pc:sldMasterMk cId="1778902594" sldId="2147483674"/>
            <pc:sldLayoutMk cId="3689693132" sldId="2147483675"/>
          </pc:sldLayoutMkLst>
          <pc:spChg chg="add del">
            <ac:chgData name="One Skill" userId="8d49c830ac36a521" providerId="LiveId" clId="{0F7C9798-398C-4799-A08A-CF58558ECDDA}" dt="2021-02-09T14:45:31.051" v="335" actId="11529"/>
            <ac:spMkLst>
              <pc:docMk/>
              <pc:sldMasterMk cId="1778902594" sldId="2147483674"/>
              <pc:sldLayoutMk cId="3689693132" sldId="2147483675"/>
              <ac:spMk id="5" creationId="{F65E81BD-CAA8-4876-8B78-5B36D7EB6617}"/>
            </ac:spMkLst>
          </pc:spChg>
          <pc:spChg chg="add mod">
            <ac:chgData name="One Skill" userId="8d49c830ac36a521" providerId="LiveId" clId="{0F7C9798-398C-4799-A08A-CF58558ECDDA}" dt="2021-02-09T14:45:41.515" v="337" actId="14100"/>
            <ac:spMkLst>
              <pc:docMk/>
              <pc:sldMasterMk cId="1778902594" sldId="2147483674"/>
              <pc:sldLayoutMk cId="3689693132" sldId="2147483675"/>
              <ac:spMk id="6" creationId="{96EB4480-AE6A-49D8-9D57-8FF84CD7BCC1}"/>
            </ac:spMkLst>
          </pc:spChg>
          <pc:spChg chg="add mod">
            <ac:chgData name="One Skill" userId="8d49c830ac36a521" providerId="LiveId" clId="{0F7C9798-398C-4799-A08A-CF58558ECDDA}" dt="2021-02-09T14:45:45.486" v="339" actId="14100"/>
            <ac:spMkLst>
              <pc:docMk/>
              <pc:sldMasterMk cId="1778902594" sldId="2147483674"/>
              <pc:sldLayoutMk cId="3689693132" sldId="2147483675"/>
              <ac:spMk id="7" creationId="{A3508B39-AD3F-4E34-A90E-0BE13EDFE4AD}"/>
            </ac:spMkLst>
          </pc:spChg>
          <pc:spChg chg="add mod">
            <ac:chgData name="One Skill" userId="8d49c830ac36a521" providerId="LiveId" clId="{0F7C9798-398C-4799-A08A-CF58558ECDDA}" dt="2021-02-09T14:46:04.110" v="346" actId="14100"/>
            <ac:spMkLst>
              <pc:docMk/>
              <pc:sldMasterMk cId="1778902594" sldId="2147483674"/>
              <pc:sldLayoutMk cId="3689693132" sldId="2147483675"/>
              <ac:spMk id="8" creationId="{466F9920-A2EA-4DDE-9B8B-D2A414F46288}"/>
            </ac:spMkLst>
          </pc:spChg>
          <pc:spChg chg="add mod">
            <ac:chgData name="One Skill" userId="8d49c830ac36a521" providerId="LiveId" clId="{0F7C9798-398C-4799-A08A-CF58558ECDDA}" dt="2021-02-09T14:45:57.882" v="344" actId="14100"/>
            <ac:spMkLst>
              <pc:docMk/>
              <pc:sldMasterMk cId="1778902594" sldId="2147483674"/>
              <pc:sldLayoutMk cId="3689693132" sldId="2147483675"/>
              <ac:spMk id="9" creationId="{FF5D2DC9-4BED-42AA-A511-FA2814944915}"/>
            </ac:spMkLst>
          </pc:spChg>
          <pc:spChg chg="add mod">
            <ac:chgData name="One Skill" userId="8d49c830ac36a521" providerId="LiveId" clId="{0F7C9798-398C-4799-A08A-CF58558ECDDA}" dt="2021-02-09T14:46:09.068" v="348" actId="14100"/>
            <ac:spMkLst>
              <pc:docMk/>
              <pc:sldMasterMk cId="1778902594" sldId="2147483674"/>
              <pc:sldLayoutMk cId="3689693132" sldId="2147483675"/>
              <ac:spMk id="10" creationId="{8C4BC5AE-7EEB-4623-8299-F3ADCD2E2159}"/>
            </ac:spMkLst>
          </pc:spChg>
          <pc:spChg chg="add mod">
            <ac:chgData name="One Skill" userId="8d49c830ac36a521" providerId="LiveId" clId="{0F7C9798-398C-4799-A08A-CF58558ECDDA}" dt="2021-02-09T14:46:18.586" v="350" actId="14100"/>
            <ac:spMkLst>
              <pc:docMk/>
              <pc:sldMasterMk cId="1778902594" sldId="2147483674"/>
              <pc:sldLayoutMk cId="3689693132" sldId="2147483675"/>
              <ac:spMk id="11" creationId="{DFD2B78D-2040-4A90-8F24-FF2B44866CF5}"/>
            </ac:spMkLst>
          </pc:spChg>
          <pc:spChg chg="add mod">
            <ac:chgData name="One Skill" userId="8d49c830ac36a521" providerId="LiveId" clId="{0F7C9798-398C-4799-A08A-CF58558ECDDA}" dt="2021-02-09T14:46:21.576" v="351" actId="571"/>
            <ac:spMkLst>
              <pc:docMk/>
              <pc:sldMasterMk cId="1778902594" sldId="2147483674"/>
              <pc:sldLayoutMk cId="3689693132" sldId="2147483675"/>
              <ac:spMk id="12" creationId="{2AC6B557-13C1-4B3B-870D-01AF6C69FEEA}"/>
            </ac:spMkLst>
          </pc:spChg>
          <pc:spChg chg="add mod">
            <ac:chgData name="One Skill" userId="8d49c830ac36a521" providerId="LiveId" clId="{0F7C9798-398C-4799-A08A-CF58558ECDDA}" dt="2021-02-09T14:46:27.785" v="353" actId="1076"/>
            <ac:spMkLst>
              <pc:docMk/>
              <pc:sldMasterMk cId="1778902594" sldId="2147483674"/>
              <pc:sldLayoutMk cId="3689693132" sldId="2147483675"/>
              <ac:spMk id="13" creationId="{B80E2260-7E60-4571-9BFA-AC1C6339FDC5}"/>
            </ac:spMkLst>
          </pc:spChg>
        </pc:sldLayoutChg>
        <pc:sldLayoutChg chg="add del mod replId">
          <pc:chgData name="One Skill" userId="8d49c830ac36a521" providerId="LiveId" clId="{0F7C9798-398C-4799-A08A-CF58558ECDDA}" dt="2021-02-09T14:44:12.917" v="326" actId="2696"/>
          <pc:sldLayoutMkLst>
            <pc:docMk/>
            <pc:sldMasterMk cId="1778902594" sldId="2147483674"/>
            <pc:sldLayoutMk cId="171141090" sldId="2147483676"/>
          </pc:sldLayoutMkLst>
        </pc:sldLayoutChg>
        <pc:sldLayoutChg chg="add del mod replId">
          <pc:chgData name="One Skill" userId="8d49c830ac36a521" providerId="LiveId" clId="{0F7C9798-398C-4799-A08A-CF58558ECDDA}" dt="2021-02-09T14:44:12.923" v="327" actId="2696"/>
          <pc:sldLayoutMkLst>
            <pc:docMk/>
            <pc:sldMasterMk cId="1778902594" sldId="2147483674"/>
            <pc:sldLayoutMk cId="1383852492" sldId="2147483677"/>
          </pc:sldLayoutMkLst>
        </pc:sldLayoutChg>
        <pc:sldLayoutChg chg="add del mod replId">
          <pc:chgData name="One Skill" userId="8d49c830ac36a521" providerId="LiveId" clId="{0F7C9798-398C-4799-A08A-CF58558ECDDA}" dt="2021-02-09T14:44:12.928" v="328" actId="2696"/>
          <pc:sldLayoutMkLst>
            <pc:docMk/>
            <pc:sldMasterMk cId="1778902594" sldId="2147483674"/>
            <pc:sldLayoutMk cId="1581891294" sldId="2147483678"/>
          </pc:sldLayoutMkLst>
        </pc:sldLayoutChg>
        <pc:sldLayoutChg chg="add del mod replId">
          <pc:chgData name="One Skill" userId="8d49c830ac36a521" providerId="LiveId" clId="{0F7C9798-398C-4799-A08A-CF58558ECDDA}" dt="2021-02-09T14:44:12.934" v="329" actId="2696"/>
          <pc:sldLayoutMkLst>
            <pc:docMk/>
            <pc:sldMasterMk cId="1778902594" sldId="2147483674"/>
            <pc:sldLayoutMk cId="3774910996" sldId="2147483679"/>
          </pc:sldLayoutMkLst>
        </pc:sldLayoutChg>
        <pc:sldLayoutChg chg="add del mod replId">
          <pc:chgData name="One Skill" userId="8d49c830ac36a521" providerId="LiveId" clId="{0F7C9798-398C-4799-A08A-CF58558ECDDA}" dt="2021-02-09T14:44:12.943" v="330" actId="2696"/>
          <pc:sldLayoutMkLst>
            <pc:docMk/>
            <pc:sldMasterMk cId="1778902594" sldId="2147483674"/>
            <pc:sldLayoutMk cId="3026619760" sldId="2147483680"/>
          </pc:sldLayoutMkLst>
        </pc:sldLayoutChg>
        <pc:sldLayoutChg chg="add del mod replId">
          <pc:chgData name="One Skill" userId="8d49c830ac36a521" providerId="LiveId" clId="{0F7C9798-398C-4799-A08A-CF58558ECDDA}" dt="2021-02-09T14:44:12.951" v="331" actId="2696"/>
          <pc:sldLayoutMkLst>
            <pc:docMk/>
            <pc:sldMasterMk cId="1778902594" sldId="2147483674"/>
            <pc:sldLayoutMk cId="915558180" sldId="2147483681"/>
          </pc:sldLayoutMkLst>
        </pc:sldLayoutChg>
      </pc:sldMasterChg>
    </pc:docChg>
  </pc:docChgLst>
  <pc:docChgLst>
    <pc:chgData name="One Skill" userId="8d49c830ac36a521" providerId="LiveId" clId="{E320E6CD-E717-A14C-8BEA-4C607F1CC6E3}"/>
    <pc:docChg chg="undo custSel addSld delSld modSld sldOrd modMainMaster addSection delSection modSection">
      <pc:chgData name="One Skill" userId="8d49c830ac36a521" providerId="LiveId" clId="{E320E6CD-E717-A14C-8BEA-4C607F1CC6E3}" dt="2021-05-04T10:55:08.510" v="1298" actId="2696"/>
      <pc:docMkLst>
        <pc:docMk/>
      </pc:docMkLst>
      <pc:sldChg chg="addSp delSp modSp mod modClrScheme delAnim chgLayout">
        <pc:chgData name="One Skill" userId="8d49c830ac36a521" providerId="LiveId" clId="{E320E6CD-E717-A14C-8BEA-4C607F1CC6E3}" dt="2021-05-04T10:39:57.329" v="1257" actId="700"/>
        <pc:sldMkLst>
          <pc:docMk/>
          <pc:sldMk cId="3595623050" sldId="357"/>
        </pc:sldMkLst>
        <pc:spChg chg="mod ord">
          <ac:chgData name="One Skill" userId="8d49c830ac36a521" providerId="LiveId" clId="{E320E6CD-E717-A14C-8BEA-4C607F1CC6E3}" dt="2021-05-04T10:39:57.329" v="1257" actId="700"/>
          <ac:spMkLst>
            <pc:docMk/>
            <pc:sldMk cId="3595623050" sldId="357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4T10:39:57.329" v="1257" actId="700"/>
          <ac:spMkLst>
            <pc:docMk/>
            <pc:sldMk cId="3595623050" sldId="357"/>
            <ac:spMk id="3" creationId="{D5B9DB78-B1E7-4765-B57E-44C5AB2F390A}"/>
          </ac:spMkLst>
        </pc:spChg>
        <pc:spChg chg="mod topLvl">
          <ac:chgData name="One Skill" userId="8d49c830ac36a521" providerId="LiveId" clId="{E320E6CD-E717-A14C-8BEA-4C607F1CC6E3}" dt="2021-05-03T12:41:52.113" v="356" actId="164"/>
          <ac:spMkLst>
            <pc:docMk/>
            <pc:sldMk cId="3595623050" sldId="357"/>
            <ac:spMk id="5" creationId="{38E7CDC0-0BC5-465A-979E-C889FCB4B6A8}"/>
          </ac:spMkLst>
        </pc:spChg>
        <pc:spChg chg="del mod">
          <ac:chgData name="One Skill" userId="8d49c830ac36a521" providerId="LiveId" clId="{E320E6CD-E717-A14C-8BEA-4C607F1CC6E3}" dt="2021-05-03T12:33:26.548" v="306" actId="478"/>
          <ac:spMkLst>
            <pc:docMk/>
            <pc:sldMk cId="3595623050" sldId="357"/>
            <ac:spMk id="6" creationId="{D3DC1E9D-4B08-4039-B3B0-8C0862CEB414}"/>
          </ac:spMkLst>
        </pc:spChg>
        <pc:spChg chg="mod topLvl">
          <ac:chgData name="One Skill" userId="8d49c830ac36a521" providerId="LiveId" clId="{E320E6CD-E717-A14C-8BEA-4C607F1CC6E3}" dt="2021-05-03T12:46:31.416" v="447" actId="1076"/>
          <ac:spMkLst>
            <pc:docMk/>
            <pc:sldMk cId="3595623050" sldId="357"/>
            <ac:spMk id="7" creationId="{9DBCC2DF-9489-44FC-A945-1495CD73882D}"/>
          </ac:spMkLst>
        </pc:spChg>
        <pc:spChg chg="add del">
          <ac:chgData name="One Skill" userId="8d49c830ac36a521" providerId="LiveId" clId="{E320E6CD-E717-A14C-8BEA-4C607F1CC6E3}" dt="2021-05-03T11:55:59.172" v="105" actId="478"/>
          <ac:spMkLst>
            <pc:docMk/>
            <pc:sldMk cId="3595623050" sldId="357"/>
            <ac:spMk id="8" creationId="{012B0B63-1A8B-FC45-8CF6-3E688B4A27ED}"/>
          </ac:spMkLst>
        </pc:spChg>
        <pc:spChg chg="add del mod">
          <ac:chgData name="One Skill" userId="8d49c830ac36a521" providerId="LiveId" clId="{E320E6CD-E717-A14C-8BEA-4C607F1CC6E3}" dt="2021-05-03T15:30:42.987" v="1187" actId="478"/>
          <ac:spMkLst>
            <pc:docMk/>
            <pc:sldMk cId="3595623050" sldId="357"/>
            <ac:spMk id="8" creationId="{4D790DB1-6317-D943-8F70-0A0F4498F010}"/>
          </ac:spMkLst>
        </pc:spChg>
        <pc:spChg chg="add del mod">
          <ac:chgData name="One Skill" userId="8d49c830ac36a521" providerId="LiveId" clId="{E320E6CD-E717-A14C-8BEA-4C607F1CC6E3}" dt="2021-05-04T07:25:11.115" v="1197" actId="478"/>
          <ac:spMkLst>
            <pc:docMk/>
            <pc:sldMk cId="3595623050" sldId="357"/>
            <ac:spMk id="8" creationId="{86EBAD6C-4AE0-1B4E-B660-F3625DD9C628}"/>
          </ac:spMkLst>
        </pc:spChg>
        <pc:spChg chg="add del mod">
          <ac:chgData name="One Skill" userId="8d49c830ac36a521" providerId="LiveId" clId="{E320E6CD-E717-A14C-8BEA-4C607F1CC6E3}" dt="2021-05-03T15:32:02.072" v="1191" actId="478"/>
          <ac:spMkLst>
            <pc:docMk/>
            <pc:sldMk cId="3595623050" sldId="357"/>
            <ac:spMk id="10" creationId="{8F2CCCF1-9DD6-8644-8531-2A25005BE090}"/>
          </ac:spMkLst>
        </pc:spChg>
        <pc:spChg chg="add del mod ord">
          <ac:chgData name="One Skill" userId="8d49c830ac36a521" providerId="LiveId" clId="{E320E6CD-E717-A14C-8BEA-4C607F1CC6E3}" dt="2021-05-03T12:23:15.951" v="248" actId="931"/>
          <ac:spMkLst>
            <pc:docMk/>
            <pc:sldMk cId="3595623050" sldId="357"/>
            <ac:spMk id="10" creationId="{C066E323-37FE-5B45-A9F6-0A5718472F0B}"/>
          </ac:spMkLst>
        </pc:spChg>
        <pc:spChg chg="add mod">
          <ac:chgData name="One Skill" userId="8d49c830ac36a521" providerId="LiveId" clId="{E320E6CD-E717-A14C-8BEA-4C607F1CC6E3}" dt="2021-05-03T12:41:52.113" v="356" actId="164"/>
          <ac:spMkLst>
            <pc:docMk/>
            <pc:sldMk cId="3595623050" sldId="357"/>
            <ac:spMk id="13" creationId="{C6A255AA-990E-BB4F-A6C6-8480B56951FB}"/>
          </ac:spMkLst>
        </pc:spChg>
        <pc:spChg chg="add del mod">
          <ac:chgData name="One Skill" userId="8d49c830ac36a521" providerId="LiveId" clId="{E320E6CD-E717-A14C-8BEA-4C607F1CC6E3}" dt="2021-05-04T07:25:51.565" v="1201"/>
          <ac:spMkLst>
            <pc:docMk/>
            <pc:sldMk cId="3595623050" sldId="357"/>
            <ac:spMk id="14" creationId="{618E6F05-1FE1-2B4E-BCE7-F0FC38D93DB7}"/>
          </ac:spMkLst>
        </pc:spChg>
        <pc:spChg chg="add del mod">
          <ac:chgData name="One Skill" userId="8d49c830ac36a521" providerId="LiveId" clId="{E320E6CD-E717-A14C-8BEA-4C607F1CC6E3}" dt="2021-05-03T12:26:53.402" v="271"/>
          <ac:spMkLst>
            <pc:docMk/>
            <pc:sldMk cId="3595623050" sldId="357"/>
            <ac:spMk id="14" creationId="{61ED9248-DBE4-9741-A8C5-9770C640D2DE}"/>
          </ac:spMkLst>
        </pc:spChg>
        <pc:spChg chg="add del mod">
          <ac:chgData name="One Skill" userId="8d49c830ac36a521" providerId="LiveId" clId="{E320E6CD-E717-A14C-8BEA-4C607F1CC6E3}" dt="2021-05-03T15:35:29.716" v="1195" actId="478"/>
          <ac:spMkLst>
            <pc:docMk/>
            <pc:sldMk cId="3595623050" sldId="357"/>
            <ac:spMk id="16" creationId="{F1273814-4FF7-394C-A823-54026F8570A4}"/>
          </ac:spMkLst>
        </pc:spChg>
        <pc:spChg chg="add del mod">
          <ac:chgData name="One Skill" userId="8d49c830ac36a521" providerId="LiveId" clId="{E320E6CD-E717-A14C-8BEA-4C607F1CC6E3}" dt="2021-05-04T07:26:47.314" v="1215" actId="478"/>
          <ac:spMkLst>
            <pc:docMk/>
            <pc:sldMk cId="3595623050" sldId="357"/>
            <ac:spMk id="18" creationId="{99362558-6CDC-9842-921C-37604248A576}"/>
          </ac:spMkLst>
        </pc:spChg>
        <pc:spChg chg="add del mod">
          <ac:chgData name="One Skill" userId="8d49c830ac36a521" providerId="LiveId" clId="{E320E6CD-E717-A14C-8BEA-4C607F1CC6E3}" dt="2021-05-04T07:26:46.184" v="1213" actId="478"/>
          <ac:spMkLst>
            <pc:docMk/>
            <pc:sldMk cId="3595623050" sldId="357"/>
            <ac:spMk id="25" creationId="{F788F7A4-BFF9-214A-A300-37D32DDD6E9D}"/>
          </ac:spMkLst>
        </pc:spChg>
        <pc:spChg chg="add del mod">
          <ac:chgData name="One Skill" userId="8d49c830ac36a521" providerId="LiveId" clId="{E320E6CD-E717-A14C-8BEA-4C607F1CC6E3}" dt="2021-05-04T07:26:45.235" v="1211" actId="478"/>
          <ac:spMkLst>
            <pc:docMk/>
            <pc:sldMk cId="3595623050" sldId="357"/>
            <ac:spMk id="29" creationId="{7E4D61EE-30EA-4D46-99C1-3061076DB483}"/>
          </ac:spMkLst>
        </pc:spChg>
        <pc:spChg chg="del">
          <ac:chgData name="One Skill" userId="8d49c830ac36a521" providerId="LiveId" clId="{E320E6CD-E717-A14C-8BEA-4C607F1CC6E3}" dt="2021-05-03T11:47:43.387" v="1" actId="478"/>
          <ac:spMkLst>
            <pc:docMk/>
            <pc:sldMk cId="3595623050" sldId="357"/>
            <ac:spMk id="107" creationId="{CFAD513A-2F03-FD4E-84EC-07F94C7A74FE}"/>
          </ac:spMkLst>
        </pc:spChg>
        <pc:spChg chg="add mod">
          <ac:chgData name="One Skill" userId="8d49c830ac36a521" providerId="LiveId" clId="{E320E6CD-E717-A14C-8BEA-4C607F1CC6E3}" dt="2021-05-03T11:57:28.338" v="120" actId="164"/>
          <ac:spMkLst>
            <pc:docMk/>
            <pc:sldMk cId="3595623050" sldId="357"/>
            <ac:spMk id="109" creationId="{DB4B6D06-51D3-2C48-97B8-7970298A421E}"/>
          </ac:spMkLst>
        </pc:spChg>
        <pc:spChg chg="add mod">
          <ac:chgData name="One Skill" userId="8d49c830ac36a521" providerId="LiveId" clId="{E320E6CD-E717-A14C-8BEA-4C607F1CC6E3}" dt="2021-05-03T11:57:28.338" v="120" actId="164"/>
          <ac:spMkLst>
            <pc:docMk/>
            <pc:sldMk cId="3595623050" sldId="357"/>
            <ac:spMk id="110" creationId="{44BD9495-A322-F148-A884-B9442CACB2C3}"/>
          </ac:spMkLst>
        </pc:spChg>
        <pc:spChg chg="add mod">
          <ac:chgData name="One Skill" userId="8d49c830ac36a521" providerId="LiveId" clId="{E320E6CD-E717-A14C-8BEA-4C607F1CC6E3}" dt="2021-05-03T11:57:28.338" v="120" actId="164"/>
          <ac:spMkLst>
            <pc:docMk/>
            <pc:sldMk cId="3595623050" sldId="357"/>
            <ac:spMk id="111" creationId="{4841D0F6-38EC-DA4E-99C2-78E602EB9F99}"/>
          </ac:spMkLst>
        </pc:spChg>
        <pc:spChg chg="add mod">
          <ac:chgData name="One Skill" userId="8d49c830ac36a521" providerId="LiveId" clId="{E320E6CD-E717-A14C-8BEA-4C607F1CC6E3}" dt="2021-05-03T14:37:41.179" v="1163" actId="164"/>
          <ac:spMkLst>
            <pc:docMk/>
            <pc:sldMk cId="3595623050" sldId="357"/>
            <ac:spMk id="130" creationId="{ED0537CE-9159-E444-8F0B-5D7DF943194F}"/>
          </ac:spMkLst>
        </pc:spChg>
        <pc:spChg chg="add mod">
          <ac:chgData name="One Skill" userId="8d49c830ac36a521" providerId="LiveId" clId="{E320E6CD-E717-A14C-8BEA-4C607F1CC6E3}" dt="2021-05-03T14:37:41.179" v="1163" actId="164"/>
          <ac:spMkLst>
            <pc:docMk/>
            <pc:sldMk cId="3595623050" sldId="357"/>
            <ac:spMk id="131" creationId="{3B5566FD-D117-1A4A-8289-A2D77B5CEA6D}"/>
          </ac:spMkLst>
        </pc:spChg>
        <pc:spChg chg="add mod">
          <ac:chgData name="One Skill" userId="8d49c830ac36a521" providerId="LiveId" clId="{E320E6CD-E717-A14C-8BEA-4C607F1CC6E3}" dt="2021-05-03T14:37:41.179" v="1163" actId="164"/>
          <ac:spMkLst>
            <pc:docMk/>
            <pc:sldMk cId="3595623050" sldId="357"/>
            <ac:spMk id="132" creationId="{2AC35104-2892-B545-9F46-C279B161F2C6}"/>
          </ac:spMkLst>
        </pc:spChg>
        <pc:spChg chg="del">
          <ac:chgData name="One Skill" userId="8d49c830ac36a521" providerId="LiveId" clId="{E320E6CD-E717-A14C-8BEA-4C607F1CC6E3}" dt="2021-05-03T11:47:48.302" v="3" actId="478"/>
          <ac:spMkLst>
            <pc:docMk/>
            <pc:sldMk cId="3595623050" sldId="357"/>
            <ac:spMk id="345" creationId="{B6AFE8C8-1BB9-4190-A3E9-920B85422755}"/>
          </ac:spMkLst>
        </pc:spChg>
        <pc:spChg chg="del">
          <ac:chgData name="One Skill" userId="8d49c830ac36a521" providerId="LiveId" clId="{E320E6CD-E717-A14C-8BEA-4C607F1CC6E3}" dt="2021-05-03T11:47:48.302" v="3" actId="478"/>
          <ac:spMkLst>
            <pc:docMk/>
            <pc:sldMk cId="3595623050" sldId="357"/>
            <ac:spMk id="346" creationId="{6325AF87-B96C-440E-A2E1-248D5E7B44A8}"/>
          </ac:spMkLst>
        </pc:spChg>
        <pc:grpChg chg="del mod">
          <ac:chgData name="One Skill" userId="8d49c830ac36a521" providerId="LiveId" clId="{E320E6CD-E717-A14C-8BEA-4C607F1CC6E3}" dt="2021-05-03T12:33:30.162" v="307" actId="165"/>
          <ac:grpSpMkLst>
            <pc:docMk/>
            <pc:sldMk cId="3595623050" sldId="357"/>
            <ac:grpSpMk id="4" creationId="{416AE060-48DA-464C-B83E-903C802F1CB7}"/>
          </ac:grpSpMkLst>
        </pc:grpChg>
        <pc:grpChg chg="add mod">
          <ac:chgData name="One Skill" userId="8d49c830ac36a521" providerId="LiveId" clId="{E320E6CD-E717-A14C-8BEA-4C607F1CC6E3}" dt="2021-05-03T14:37:41.179" v="1163" actId="164"/>
          <ac:grpSpMkLst>
            <pc:docMk/>
            <pc:sldMk cId="3595623050" sldId="357"/>
            <ac:grpSpMk id="4" creationId="{BA304209-EAEE-6A40-8EF8-9EF2069F8BAB}"/>
          </ac:grpSpMkLst>
        </pc:grpChg>
        <pc:grpChg chg="add del mod">
          <ac:chgData name="One Skill" userId="8d49c830ac36a521" providerId="LiveId" clId="{E320E6CD-E717-A14C-8BEA-4C607F1CC6E3}" dt="2021-05-03T11:57:30.199" v="121" actId="21"/>
          <ac:grpSpMkLst>
            <pc:docMk/>
            <pc:sldMk cId="3595623050" sldId="357"/>
            <ac:grpSpMk id="9" creationId="{8DB4995A-CAC9-6048-AB68-88C66106C327}"/>
          </ac:grpSpMkLst>
        </pc:grpChg>
        <pc:grpChg chg="add del mod">
          <ac:chgData name="One Skill" userId="8d49c830ac36a521" providerId="LiveId" clId="{E320E6CD-E717-A14C-8BEA-4C607F1CC6E3}" dt="2021-05-03T12:33:09.138" v="305" actId="165"/>
          <ac:grpSpMkLst>
            <pc:docMk/>
            <pc:sldMk cId="3595623050" sldId="357"/>
            <ac:grpSpMk id="18" creationId="{82087939-1EF8-5442-B8BF-8AED177DD030}"/>
          </ac:grpSpMkLst>
        </pc:grpChg>
        <pc:grpChg chg="add mod">
          <ac:chgData name="One Skill" userId="8d49c830ac36a521" providerId="LiveId" clId="{E320E6CD-E717-A14C-8BEA-4C607F1CC6E3}" dt="2021-05-03T12:41:52.113" v="356" actId="164"/>
          <ac:grpSpMkLst>
            <pc:docMk/>
            <pc:sldMk cId="3595623050" sldId="357"/>
            <ac:grpSpMk id="23" creationId="{8C2057BB-2451-F940-B434-315391B0442A}"/>
          </ac:grpSpMkLst>
        </pc:grpChg>
        <pc:grpChg chg="add mod">
          <ac:chgData name="One Skill" userId="8d49c830ac36a521" providerId="LiveId" clId="{E320E6CD-E717-A14C-8BEA-4C607F1CC6E3}" dt="2021-05-03T14:37:41.179" v="1163" actId="164"/>
          <ac:grpSpMkLst>
            <pc:docMk/>
            <pc:sldMk cId="3595623050" sldId="357"/>
            <ac:grpSpMk id="24" creationId="{0454C2CC-1411-1842-834F-8957B8C6A772}"/>
          </ac:grpSpMkLst>
        </pc:grpChg>
        <pc:grpChg chg="del">
          <ac:chgData name="One Skill" userId="8d49c830ac36a521" providerId="LiveId" clId="{E320E6CD-E717-A14C-8BEA-4C607F1CC6E3}" dt="2021-05-03T11:47:45.053" v="2" actId="478"/>
          <ac:grpSpMkLst>
            <pc:docMk/>
            <pc:sldMk cId="3595623050" sldId="357"/>
            <ac:grpSpMk id="318" creationId="{9A8B26FF-5442-4A63-89E4-8094D82D910E}"/>
          </ac:grpSpMkLst>
        </pc:grpChg>
        <pc:grpChg chg="del">
          <ac:chgData name="One Skill" userId="8d49c830ac36a521" providerId="LiveId" clId="{E320E6CD-E717-A14C-8BEA-4C607F1CC6E3}" dt="2021-05-03T11:47:48.302" v="3" actId="478"/>
          <ac:grpSpMkLst>
            <pc:docMk/>
            <pc:sldMk cId="3595623050" sldId="357"/>
            <ac:grpSpMk id="321" creationId="{9A8B26FF-5442-4A63-89E4-8094D82D910E}"/>
          </ac:grpSpMkLst>
        </pc:grpChg>
        <pc:grpChg chg="del">
          <ac:chgData name="One Skill" userId="8d49c830ac36a521" providerId="LiveId" clId="{E320E6CD-E717-A14C-8BEA-4C607F1CC6E3}" dt="2021-05-03T11:47:48.302" v="3" actId="478"/>
          <ac:grpSpMkLst>
            <pc:docMk/>
            <pc:sldMk cId="3595623050" sldId="357"/>
            <ac:grpSpMk id="347" creationId="{9A8B26FF-5442-4A63-89E4-8094D82D910E}"/>
          </ac:grpSpMkLst>
        </pc:grpChg>
        <pc:picChg chg="add del mod">
          <ac:chgData name="One Skill" userId="8d49c830ac36a521" providerId="LiveId" clId="{E320E6CD-E717-A14C-8BEA-4C607F1CC6E3}" dt="2021-05-04T07:25:45.496" v="1199" actId="478"/>
          <ac:picMkLst>
            <pc:docMk/>
            <pc:sldMk cId="3595623050" sldId="357"/>
            <ac:picMk id="10" creationId="{4C8E6359-BADD-9D49-BFC7-C49DE41113E5}"/>
          </ac:picMkLst>
        </pc:picChg>
        <pc:picChg chg="add del mod">
          <ac:chgData name="One Skill" userId="8d49c830ac36a521" providerId="LiveId" clId="{E320E6CD-E717-A14C-8BEA-4C607F1CC6E3}" dt="2021-05-04T07:25:46.626" v="1200" actId="478"/>
          <ac:picMkLst>
            <pc:docMk/>
            <pc:sldMk cId="3595623050" sldId="357"/>
            <ac:picMk id="12" creationId="{7FC070E8-DBC6-BD4E-9978-479A71AF9668}"/>
          </ac:picMkLst>
        </pc:picChg>
        <pc:picChg chg="add del mod">
          <ac:chgData name="One Skill" userId="8d49c830ac36a521" providerId="LiveId" clId="{E320E6CD-E717-A14C-8BEA-4C607F1CC6E3}" dt="2021-05-03T15:32:01.609" v="1190" actId="931"/>
          <ac:picMkLst>
            <pc:docMk/>
            <pc:sldMk cId="3595623050" sldId="357"/>
            <ac:picMk id="14" creationId="{32126BFF-538D-734E-A5E5-BD3A4E6873C3}"/>
          </ac:picMkLst>
        </pc:picChg>
        <pc:picChg chg="add del mod ord modCrop">
          <ac:chgData name="One Skill" userId="8d49c830ac36a521" providerId="LiveId" clId="{E320E6CD-E717-A14C-8BEA-4C607F1CC6E3}" dt="2021-05-04T10:39:57.329" v="1257" actId="700"/>
          <ac:picMkLst>
            <pc:docMk/>
            <pc:sldMk cId="3595623050" sldId="357"/>
            <ac:picMk id="16" creationId="{815E4343-0FE9-0945-B11E-C029F13D4D44}"/>
          </ac:picMkLst>
        </pc:picChg>
        <pc:picChg chg="add del mod">
          <ac:chgData name="One Skill" userId="8d49c830ac36a521" providerId="LiveId" clId="{E320E6CD-E717-A14C-8BEA-4C607F1CC6E3}" dt="2021-05-03T15:35:29.014" v="1194" actId="931"/>
          <ac:picMkLst>
            <pc:docMk/>
            <pc:sldMk cId="3595623050" sldId="357"/>
            <ac:picMk id="18" creationId="{91C4ADB3-2072-A644-8D85-9FBD5C778FDF}"/>
          </ac:picMkLst>
        </pc:picChg>
        <pc:picChg chg="add del mod">
          <ac:chgData name="One Skill" userId="8d49c830ac36a521" providerId="LiveId" clId="{E320E6CD-E717-A14C-8BEA-4C607F1CC6E3}" dt="2021-05-04T07:26:46.803" v="1214"/>
          <ac:picMkLst>
            <pc:docMk/>
            <pc:sldMk cId="3595623050" sldId="357"/>
            <ac:picMk id="20" creationId="{EB6B92AA-128E-5148-BF94-D186076847FD}"/>
          </ac:picMkLst>
        </pc:picChg>
        <pc:picChg chg="add del mod">
          <ac:chgData name="One Skill" userId="8d49c830ac36a521" providerId="LiveId" clId="{E320E6CD-E717-A14C-8BEA-4C607F1CC6E3}" dt="2021-05-04T07:26:45.668" v="1212"/>
          <ac:picMkLst>
            <pc:docMk/>
            <pc:sldMk cId="3595623050" sldId="357"/>
            <ac:picMk id="27" creationId="{8569CF12-AEC3-684B-87AD-478A7C2D1BA0}"/>
          </ac:picMkLst>
        </pc:picChg>
        <pc:picChg chg="add del mod">
          <ac:chgData name="One Skill" userId="8d49c830ac36a521" providerId="LiveId" clId="{E320E6CD-E717-A14C-8BEA-4C607F1CC6E3}" dt="2021-05-04T07:26:30.823" v="1208"/>
          <ac:picMkLst>
            <pc:docMk/>
            <pc:sldMk cId="3595623050" sldId="357"/>
            <ac:picMk id="31" creationId="{7C378166-6317-364D-8914-8F44C8D38037}"/>
          </ac:picMkLst>
        </pc:picChg>
        <pc:picChg chg="add del mod">
          <ac:chgData name="One Skill" userId="8d49c830ac36a521" providerId="LiveId" clId="{E320E6CD-E717-A14C-8BEA-4C607F1CC6E3}" dt="2021-05-04T07:26:44.613" v="1210"/>
          <ac:picMkLst>
            <pc:docMk/>
            <pc:sldMk cId="3595623050" sldId="357"/>
            <ac:picMk id="33" creationId="{6764A6D7-56DB-4A40-B01F-08A884DFE7DF}"/>
          </ac:picMkLst>
        </pc:picChg>
        <pc:cxnChg chg="add del mod topLvl">
          <ac:chgData name="One Skill" userId="8d49c830ac36a521" providerId="LiveId" clId="{E320E6CD-E717-A14C-8BEA-4C607F1CC6E3}" dt="2021-05-03T12:34:03.042" v="311" actId="478"/>
          <ac:cxnSpMkLst>
            <pc:docMk/>
            <pc:sldMk cId="3595623050" sldId="357"/>
            <ac:cxnSpMk id="16" creationId="{627C3958-5A88-224A-A400-195D72D7C32F}"/>
          </ac:cxnSpMkLst>
        </pc:cxnChg>
        <pc:cxnChg chg="add mod">
          <ac:chgData name="One Skill" userId="8d49c830ac36a521" providerId="LiveId" clId="{E320E6CD-E717-A14C-8BEA-4C607F1CC6E3}" dt="2021-05-03T12:41:52.113" v="356" actId="164"/>
          <ac:cxnSpMkLst>
            <pc:docMk/>
            <pc:sldMk cId="3595623050" sldId="357"/>
            <ac:cxnSpMk id="22" creationId="{E37381B7-E2E9-0F47-B7C6-836FE583D3A9}"/>
          </ac:cxnSpMkLst>
        </pc:cxnChg>
        <pc:cxnChg chg="add mod topLvl">
          <ac:chgData name="One Skill" userId="8d49c830ac36a521" providerId="LiveId" clId="{E320E6CD-E717-A14C-8BEA-4C607F1CC6E3}" dt="2021-05-03T12:36:15.650" v="327" actId="164"/>
          <ac:cxnSpMkLst>
            <pc:docMk/>
            <pc:sldMk cId="3595623050" sldId="357"/>
            <ac:cxnSpMk id="121" creationId="{3795EEEC-34E6-5441-BF13-14289FD962FC}"/>
          </ac:cxnSpMkLst>
        </pc:cxnChg>
        <pc:cxnChg chg="add mod">
          <ac:chgData name="One Skill" userId="8d49c830ac36a521" providerId="LiveId" clId="{E320E6CD-E717-A14C-8BEA-4C607F1CC6E3}" dt="2021-05-03T12:36:15.650" v="327" actId="164"/>
          <ac:cxnSpMkLst>
            <pc:docMk/>
            <pc:sldMk cId="3595623050" sldId="357"/>
            <ac:cxnSpMk id="123" creationId="{09214341-6F49-2B44-8A40-0B132510DF97}"/>
          </ac:cxnSpMkLst>
        </pc:cxnChg>
        <pc:cxnChg chg="add mod">
          <ac:chgData name="One Skill" userId="8d49c830ac36a521" providerId="LiveId" clId="{E320E6CD-E717-A14C-8BEA-4C607F1CC6E3}" dt="2021-05-03T14:37:41.179" v="1163" actId="164"/>
          <ac:cxnSpMkLst>
            <pc:docMk/>
            <pc:sldMk cId="3595623050" sldId="357"/>
            <ac:cxnSpMk id="133" creationId="{F846E4BE-1BD9-B044-B072-E478176F2BBF}"/>
          </ac:cxnSpMkLst>
        </pc:cxnChg>
        <pc:cxnChg chg="add mod">
          <ac:chgData name="One Skill" userId="8d49c830ac36a521" providerId="LiveId" clId="{E320E6CD-E717-A14C-8BEA-4C607F1CC6E3}" dt="2021-05-03T14:37:41.179" v="1163" actId="164"/>
          <ac:cxnSpMkLst>
            <pc:docMk/>
            <pc:sldMk cId="3595623050" sldId="357"/>
            <ac:cxnSpMk id="135" creationId="{8F4E3AC9-E412-CC45-A9DB-7B392FED7BE7}"/>
          </ac:cxnSpMkLst>
        </pc:cxnChg>
        <pc:cxnChg chg="add mod">
          <ac:chgData name="One Skill" userId="8d49c830ac36a521" providerId="LiveId" clId="{E320E6CD-E717-A14C-8BEA-4C607F1CC6E3}" dt="2021-05-03T14:37:41.179" v="1163" actId="164"/>
          <ac:cxnSpMkLst>
            <pc:docMk/>
            <pc:sldMk cId="3595623050" sldId="357"/>
            <ac:cxnSpMk id="136" creationId="{33DBA4DE-F784-1842-93E5-85B9782B604D}"/>
          </ac:cxnSpMkLst>
        </pc:cxnChg>
      </pc:sldChg>
      <pc:sldChg chg="new del">
        <pc:chgData name="One Skill" userId="8d49c830ac36a521" providerId="LiveId" clId="{E320E6CD-E717-A14C-8BEA-4C607F1CC6E3}" dt="2021-05-03T12:47:29.886" v="449" actId="2696"/>
        <pc:sldMkLst>
          <pc:docMk/>
          <pc:sldMk cId="1263927815" sldId="358"/>
        </pc:sldMkLst>
      </pc:sldChg>
      <pc:sldChg chg="addSp delSp modSp add del mod modClrScheme chgLayout">
        <pc:chgData name="One Skill" userId="8d49c830ac36a521" providerId="LiveId" clId="{E320E6CD-E717-A14C-8BEA-4C607F1CC6E3}" dt="2021-05-04T10:55:08.510" v="1298" actId="2696"/>
        <pc:sldMkLst>
          <pc:docMk/>
          <pc:sldMk cId="1438626417" sldId="358"/>
        </pc:sldMkLst>
        <pc:spChg chg="mod ord">
          <ac:chgData name="One Skill" userId="8d49c830ac36a521" providerId="LiveId" clId="{E320E6CD-E717-A14C-8BEA-4C607F1CC6E3}" dt="2021-05-04T10:51:56.656" v="1259" actId="700"/>
          <ac:spMkLst>
            <pc:docMk/>
            <pc:sldMk cId="1438626417" sldId="358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4T10:51:56.656" v="1259" actId="700"/>
          <ac:spMkLst>
            <pc:docMk/>
            <pc:sldMk cId="1438626417" sldId="358"/>
            <ac:spMk id="3" creationId="{D5B9DB78-B1E7-4765-B57E-44C5AB2F390A}"/>
          </ac:spMkLst>
        </pc:spChg>
        <pc:spChg chg="add del mod">
          <ac:chgData name="One Skill" userId="8d49c830ac36a521" providerId="LiveId" clId="{E320E6CD-E717-A14C-8BEA-4C607F1CC6E3}" dt="2021-05-04T10:53:36.452" v="1291"/>
          <ac:spMkLst>
            <pc:docMk/>
            <pc:sldMk cId="1438626417" sldId="358"/>
            <ac:spMk id="6" creationId="{DCCD0001-46BE-044E-B8BB-E68C5D5BFD16}"/>
          </ac:spMkLst>
        </pc:spChg>
        <pc:spChg chg="add del mod">
          <ac:chgData name="One Skill" userId="8d49c830ac36a521" providerId="LiveId" clId="{E320E6CD-E717-A14C-8BEA-4C607F1CC6E3}" dt="2021-05-04T10:53:49.694" v="1294"/>
          <ac:spMkLst>
            <pc:docMk/>
            <pc:sldMk cId="1438626417" sldId="358"/>
            <ac:spMk id="8" creationId="{5B60FD41-B98D-094D-88CC-8AB4F2165DCF}"/>
          </ac:spMkLst>
        </pc:spChg>
        <pc:spChg chg="add del mod">
          <ac:chgData name="One Skill" userId="8d49c830ac36a521" providerId="LiveId" clId="{E320E6CD-E717-A14C-8BEA-4C607F1CC6E3}" dt="2021-05-04T10:53:36.452" v="1291"/>
          <ac:spMkLst>
            <pc:docMk/>
            <pc:sldMk cId="1438626417" sldId="358"/>
            <ac:spMk id="21" creationId="{2EA3B3D9-5B1B-1D41-8804-CAA94D7D0681}"/>
          </ac:spMkLst>
        </pc:spChg>
        <pc:spChg chg="add del mod">
          <ac:chgData name="One Skill" userId="8d49c830ac36a521" providerId="LiveId" clId="{E320E6CD-E717-A14C-8BEA-4C607F1CC6E3}" dt="2021-05-04T10:53:36.452" v="1291"/>
          <ac:spMkLst>
            <pc:docMk/>
            <pc:sldMk cId="1438626417" sldId="358"/>
            <ac:spMk id="25" creationId="{5EC7D461-9B6E-F746-B6A5-1D83940D5F92}"/>
          </ac:spMkLst>
        </pc:spChg>
        <pc:spChg chg="add del mod">
          <ac:chgData name="One Skill" userId="8d49c830ac36a521" providerId="LiveId" clId="{E320E6CD-E717-A14C-8BEA-4C607F1CC6E3}" dt="2021-05-04T10:53:36.452" v="1291"/>
          <ac:spMkLst>
            <pc:docMk/>
            <pc:sldMk cId="1438626417" sldId="358"/>
            <ac:spMk id="26" creationId="{C2DFE512-45CD-A740-832A-C5EFCA5CA96D}"/>
          </ac:spMkLst>
        </pc:spChg>
        <pc:spChg chg="del mod">
          <ac:chgData name="One Skill" userId="8d49c830ac36a521" providerId="LiveId" clId="{E320E6CD-E717-A14C-8BEA-4C607F1CC6E3}" dt="2021-05-04T10:53:49.694" v="1294"/>
          <ac:spMkLst>
            <pc:docMk/>
            <pc:sldMk cId="1438626417" sldId="358"/>
            <ac:spMk id="27" creationId="{968F5389-A35B-464C-BD15-ACC372B97136}"/>
          </ac:spMkLst>
        </pc:spChg>
        <pc:spChg chg="del mod">
          <ac:chgData name="One Skill" userId="8d49c830ac36a521" providerId="LiveId" clId="{E320E6CD-E717-A14C-8BEA-4C607F1CC6E3}" dt="2021-05-04T10:54:18.683" v="1297"/>
          <ac:spMkLst>
            <pc:docMk/>
            <pc:sldMk cId="1438626417" sldId="358"/>
            <ac:spMk id="28" creationId="{227BA0BC-CE33-F043-8719-AAF9594CC356}"/>
          </ac:spMkLst>
        </pc:spChg>
        <pc:picChg chg="del mod ord modCrop">
          <ac:chgData name="One Skill" userId="8d49c830ac36a521" providerId="LiveId" clId="{E320E6CD-E717-A14C-8BEA-4C607F1CC6E3}" dt="2021-05-04T10:54:18.683" v="1297"/>
          <ac:picMkLst>
            <pc:docMk/>
            <pc:sldMk cId="1438626417" sldId="358"/>
            <ac:picMk id="16" creationId="{815E4343-0FE9-0945-B11E-C029F13D4D44}"/>
          </ac:picMkLst>
        </pc:picChg>
        <pc:picChg chg="mod">
          <ac:chgData name="One Skill" userId="8d49c830ac36a521" providerId="LiveId" clId="{E320E6CD-E717-A14C-8BEA-4C607F1CC6E3}" dt="2021-05-04T10:54:18.683" v="1297"/>
          <ac:picMkLst>
            <pc:docMk/>
            <pc:sldMk cId="1438626417" sldId="358"/>
            <ac:picMk id="29" creationId="{6D757D6E-AD6B-CE4F-B2ED-D691533E7689}"/>
          </ac:picMkLst>
        </pc:picChg>
      </pc:sldChg>
      <pc:sldChg chg="del">
        <pc:chgData name="One Skill" userId="8d49c830ac36a521" providerId="LiveId" clId="{E320E6CD-E717-A14C-8BEA-4C607F1CC6E3}" dt="2021-05-03T11:47:40.137" v="0" actId="2696"/>
        <pc:sldMkLst>
          <pc:docMk/>
          <pc:sldMk cId="2291990381" sldId="358"/>
        </pc:sldMkLst>
      </pc:sldChg>
      <pc:sldChg chg="addSp delSp modSp add del mod">
        <pc:chgData name="One Skill" userId="8d49c830ac36a521" providerId="LiveId" clId="{E320E6CD-E717-A14C-8BEA-4C607F1CC6E3}" dt="2021-05-03T14:38:08.712" v="1175" actId="2696"/>
        <pc:sldMkLst>
          <pc:docMk/>
          <pc:sldMk cId="2915005475" sldId="358"/>
        </pc:sldMkLst>
        <pc:spChg chg="add del mod">
          <ac:chgData name="One Skill" userId="8d49c830ac36a521" providerId="LiveId" clId="{E320E6CD-E717-A14C-8BEA-4C607F1CC6E3}" dt="2021-05-03T12:59:51.979" v="590" actId="478"/>
          <ac:spMkLst>
            <pc:docMk/>
            <pc:sldMk cId="2915005475" sldId="358"/>
            <ac:spMk id="4" creationId="{BDB43D73-9147-2E42-B611-6340A86F43F4}"/>
          </ac:spMkLst>
        </pc:spChg>
        <pc:spChg chg="add mod">
          <ac:chgData name="One Skill" userId="8d49c830ac36a521" providerId="LiveId" clId="{E320E6CD-E717-A14C-8BEA-4C607F1CC6E3}" dt="2021-05-03T13:00:58.874" v="621" actId="1076"/>
          <ac:spMkLst>
            <pc:docMk/>
            <pc:sldMk cId="2915005475" sldId="358"/>
            <ac:spMk id="6" creationId="{9D87A27A-38F9-CB46-ADCC-D13F3134D00E}"/>
          </ac:spMkLst>
        </pc:spChg>
        <pc:spChg chg="add del mod">
          <ac:chgData name="One Skill" userId="8d49c830ac36a521" providerId="LiveId" clId="{E320E6CD-E717-A14C-8BEA-4C607F1CC6E3}" dt="2021-05-03T12:59:53.216" v="591" actId="478"/>
          <ac:spMkLst>
            <pc:docMk/>
            <pc:sldMk cId="2915005475" sldId="358"/>
            <ac:spMk id="20" creationId="{381175F4-A215-5844-AA2F-3F90DFCF7C16}"/>
          </ac:spMkLst>
        </pc:spChg>
        <pc:spChg chg="add del mod">
          <ac:chgData name="One Skill" userId="8d49c830ac36a521" providerId="LiveId" clId="{E320E6CD-E717-A14C-8BEA-4C607F1CC6E3}" dt="2021-05-03T12:59:50.882" v="589" actId="478"/>
          <ac:spMkLst>
            <pc:docMk/>
            <pc:sldMk cId="2915005475" sldId="358"/>
            <ac:spMk id="21" creationId="{DE0A759C-67C4-8B4D-A422-0D3E79E5FE89}"/>
          </ac:spMkLst>
        </pc:spChg>
        <pc:spChg chg="add del mod">
          <ac:chgData name="One Skill" userId="8d49c830ac36a521" providerId="LiveId" clId="{E320E6CD-E717-A14C-8BEA-4C607F1CC6E3}" dt="2021-05-03T12:59:54.314" v="592" actId="478"/>
          <ac:spMkLst>
            <pc:docMk/>
            <pc:sldMk cId="2915005475" sldId="358"/>
            <ac:spMk id="25" creationId="{A0CF3098-0408-EF49-8744-A7ADE881B0EA}"/>
          </ac:spMkLst>
        </pc:spChg>
        <pc:spChg chg="add del mod">
          <ac:chgData name="One Skill" userId="8d49c830ac36a521" providerId="LiveId" clId="{E320E6CD-E717-A14C-8BEA-4C607F1CC6E3}" dt="2021-05-03T13:00:00.720" v="593" actId="478"/>
          <ac:spMkLst>
            <pc:docMk/>
            <pc:sldMk cId="2915005475" sldId="358"/>
            <ac:spMk id="26" creationId="{3FE63C79-1A43-8248-84B5-4202D9D52C6F}"/>
          </ac:spMkLst>
        </pc:spChg>
        <pc:spChg chg="add mod">
          <ac:chgData name="One Skill" userId="8d49c830ac36a521" providerId="LiveId" clId="{E320E6CD-E717-A14C-8BEA-4C607F1CC6E3}" dt="2021-05-03T13:00:56.416" v="620" actId="1076"/>
          <ac:spMkLst>
            <pc:docMk/>
            <pc:sldMk cId="2915005475" sldId="358"/>
            <ac:spMk id="27" creationId="{D7F87CC5-31D5-C445-BBBF-4B8406A4C76B}"/>
          </ac:spMkLst>
        </pc:spChg>
        <pc:spChg chg="add mod">
          <ac:chgData name="One Skill" userId="8d49c830ac36a521" providerId="LiveId" clId="{E320E6CD-E717-A14C-8BEA-4C607F1CC6E3}" dt="2021-05-03T13:00:34.745" v="605" actId="1076"/>
          <ac:spMkLst>
            <pc:docMk/>
            <pc:sldMk cId="2915005475" sldId="358"/>
            <ac:spMk id="28" creationId="{B41D7E86-4834-BC43-BE78-BA05569B3A1C}"/>
          </ac:spMkLst>
        </pc:spChg>
        <pc:spChg chg="add mod">
          <ac:chgData name="One Skill" userId="8d49c830ac36a521" providerId="LiveId" clId="{E320E6CD-E717-A14C-8BEA-4C607F1CC6E3}" dt="2021-05-03T13:00:54.298" v="619" actId="1076"/>
          <ac:spMkLst>
            <pc:docMk/>
            <pc:sldMk cId="2915005475" sldId="358"/>
            <ac:spMk id="29" creationId="{89C7216E-7053-8F4C-80BB-FD504F06EBAC}"/>
          </ac:spMkLst>
        </pc:spChg>
        <pc:spChg chg="add mod">
          <ac:chgData name="One Skill" userId="8d49c830ac36a521" providerId="LiveId" clId="{E320E6CD-E717-A14C-8BEA-4C607F1CC6E3}" dt="2021-05-03T13:00:52.601" v="618" actId="1076"/>
          <ac:spMkLst>
            <pc:docMk/>
            <pc:sldMk cId="2915005475" sldId="358"/>
            <ac:spMk id="30" creationId="{99330BD9-BABC-924F-9990-68F772414EBB}"/>
          </ac:spMkLst>
        </pc:spChg>
        <pc:spChg chg="add mod">
          <ac:chgData name="One Skill" userId="8d49c830ac36a521" providerId="LiveId" clId="{E320E6CD-E717-A14C-8BEA-4C607F1CC6E3}" dt="2021-05-03T13:00:50.301" v="617" actId="1076"/>
          <ac:spMkLst>
            <pc:docMk/>
            <pc:sldMk cId="2915005475" sldId="358"/>
            <ac:spMk id="31" creationId="{E872F49F-2D68-174C-ABEE-4D2BC4B2F542}"/>
          </ac:spMkLst>
        </pc:spChg>
        <pc:spChg chg="add mod">
          <ac:chgData name="One Skill" userId="8d49c830ac36a521" providerId="LiveId" clId="{E320E6CD-E717-A14C-8BEA-4C607F1CC6E3}" dt="2021-05-03T13:00:45.117" v="614" actId="1076"/>
          <ac:spMkLst>
            <pc:docMk/>
            <pc:sldMk cId="2915005475" sldId="358"/>
            <ac:spMk id="32" creationId="{478DF0D8-450B-2545-A6AF-3D1F456FD061}"/>
          </ac:spMkLst>
        </pc:spChg>
        <pc:spChg chg="add mod">
          <ac:chgData name="One Skill" userId="8d49c830ac36a521" providerId="LiveId" clId="{E320E6CD-E717-A14C-8BEA-4C607F1CC6E3}" dt="2021-05-03T13:00:40.701" v="611" actId="1076"/>
          <ac:spMkLst>
            <pc:docMk/>
            <pc:sldMk cId="2915005475" sldId="358"/>
            <ac:spMk id="33" creationId="{B287E4F5-4740-524B-8D0C-ADF4D6D36391}"/>
          </ac:spMkLst>
        </pc:spChg>
      </pc:sldChg>
      <pc:sldChg chg="del">
        <pc:chgData name="One Skill" userId="8d49c830ac36a521" providerId="LiveId" clId="{E320E6CD-E717-A14C-8BEA-4C607F1CC6E3}" dt="2021-05-03T11:47:40.137" v="0" actId="2696"/>
        <pc:sldMkLst>
          <pc:docMk/>
          <pc:sldMk cId="942361123" sldId="359"/>
        </pc:sldMkLst>
      </pc:sldChg>
      <pc:sldChg chg="modSp add del mod ord modClrScheme chgLayout">
        <pc:chgData name="One Skill" userId="8d49c830ac36a521" providerId="LiveId" clId="{E320E6CD-E717-A14C-8BEA-4C607F1CC6E3}" dt="2021-05-03T12:59:23.158" v="587" actId="2696"/>
        <pc:sldMkLst>
          <pc:docMk/>
          <pc:sldMk cId="1327064740" sldId="359"/>
        </pc:sldMkLst>
        <pc:spChg chg="mod ord">
          <ac:chgData name="One Skill" userId="8d49c830ac36a521" providerId="LiveId" clId="{E320E6CD-E717-A14C-8BEA-4C607F1CC6E3}" dt="2021-05-03T12:52:36.310" v="528" actId="700"/>
          <ac:spMkLst>
            <pc:docMk/>
            <pc:sldMk cId="1327064740" sldId="359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2:52:36.310" v="528" actId="700"/>
          <ac:spMkLst>
            <pc:docMk/>
            <pc:sldMk cId="1327064740" sldId="359"/>
            <ac:spMk id="3" creationId="{D5B9DB78-B1E7-4765-B57E-44C5AB2F390A}"/>
          </ac:spMkLst>
        </pc:spChg>
        <pc:picChg chg="mod ord modCrop">
          <ac:chgData name="One Skill" userId="8d49c830ac36a521" providerId="LiveId" clId="{E320E6CD-E717-A14C-8BEA-4C607F1CC6E3}" dt="2021-05-03T12:52:36.310" v="528" actId="700"/>
          <ac:picMkLst>
            <pc:docMk/>
            <pc:sldMk cId="1327064740" sldId="359"/>
            <ac:picMk id="12" creationId="{7FC070E8-DBC6-BD4E-9978-479A71AF9668}"/>
          </ac:picMkLst>
        </pc:picChg>
      </pc:sldChg>
      <pc:sldChg chg="addSp delSp modSp add del mod ord">
        <pc:chgData name="One Skill" userId="8d49c830ac36a521" providerId="LiveId" clId="{E320E6CD-E717-A14C-8BEA-4C607F1CC6E3}" dt="2021-05-04T10:35:32.294" v="1243" actId="2696"/>
        <pc:sldMkLst>
          <pc:docMk/>
          <pc:sldMk cId="2684079196" sldId="360"/>
        </pc:sldMkLst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4" creationId="{BDB43D73-9147-2E42-B611-6340A86F43F4}"/>
          </ac:spMkLst>
        </pc:spChg>
        <pc:spChg chg="add mod">
          <ac:chgData name="One Skill" userId="8d49c830ac36a521" providerId="LiveId" clId="{E320E6CD-E717-A14C-8BEA-4C607F1CC6E3}" dt="2021-05-03T12:57:55.438" v="576"/>
          <ac:spMkLst>
            <pc:docMk/>
            <pc:sldMk cId="2684079196" sldId="360"/>
            <ac:spMk id="6" creationId="{DD5E4F41-35AA-0249-9A49-02FDA389D5B2}"/>
          </ac:spMkLst>
        </pc:spChg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20" creationId="{381175F4-A215-5844-AA2F-3F90DFCF7C16}"/>
          </ac:spMkLst>
        </pc:spChg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21" creationId="{DE0A759C-67C4-8B4D-A422-0D3E79E5FE89}"/>
          </ac:spMkLst>
        </pc:spChg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25" creationId="{A0CF3098-0408-EF49-8744-A7ADE881B0EA}"/>
          </ac:spMkLst>
        </pc:spChg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26" creationId="{3FE63C79-1A43-8248-84B5-4202D9D52C6F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27" creationId="{7771D6E4-8A8A-3045-9068-2A85945CC320}"/>
          </ac:spMkLst>
        </pc:spChg>
        <pc:spChg chg="add del mod">
          <ac:chgData name="One Skill" userId="8d49c830ac36a521" providerId="LiveId" clId="{E320E6CD-E717-A14C-8BEA-4C607F1CC6E3}" dt="2021-05-03T12:54:48.787" v="543" actId="478"/>
          <ac:spMkLst>
            <pc:docMk/>
            <pc:sldMk cId="2684079196" sldId="360"/>
            <ac:spMk id="27" creationId="{79B38040-23EC-D341-8605-79765451FAE7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28" creationId="{55501B47-D170-EA4C-9ECB-248C8E4FF442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29" creationId="{5D1FD7B7-6672-F545-9F87-9E356CA6E704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30" creationId="{D4B25FE3-56A7-C747-98E9-491AC67258AF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31" creationId="{4ADB4E92-8376-184A-A9EE-9D02E0A46169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32" creationId="{18454C40-3E26-1141-94E0-1BE040B1BBC7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33" creationId="{EC628650-9952-9E4C-A642-83DC00F102F4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34" creationId="{A6E576D5-7977-0849-8B73-68A58E986144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38" creationId="{938E5917-DE88-074F-AA3B-C6420CC1918C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39" creationId="{17EB71DC-B23A-304A-8744-292AD5C15F89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40" creationId="{B1F11C00-4316-8E47-91E1-BDC657728F85}"/>
          </ac:spMkLst>
        </pc:spChg>
        <pc:spChg chg="del">
          <ac:chgData name="One Skill" userId="8d49c830ac36a521" providerId="LiveId" clId="{E320E6CD-E717-A14C-8BEA-4C607F1CC6E3}" dt="2021-05-03T14:38:04.760" v="1173" actId="478"/>
          <ac:spMkLst>
            <pc:docMk/>
            <pc:sldMk cId="2684079196" sldId="360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8:04.760" v="1173" actId="478"/>
          <ac:spMkLst>
            <pc:docMk/>
            <pc:sldMk cId="2684079196" sldId="360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8:04.760" v="1173" actId="478"/>
          <ac:spMkLst>
            <pc:docMk/>
            <pc:sldMk cId="2684079196" sldId="360"/>
            <ac:spMk id="132" creationId="{2AC35104-2892-B545-9F46-C279B161F2C6}"/>
          </ac:spMkLst>
        </pc:spChg>
        <pc:grpChg chg="del mod">
          <ac:chgData name="One Skill" userId="8d49c830ac36a521" providerId="LiveId" clId="{E320E6CD-E717-A14C-8BEA-4C607F1CC6E3}" dt="2021-05-03T14:38:04.760" v="1173" actId="478"/>
          <ac:grpSpMkLst>
            <pc:docMk/>
            <pc:sldMk cId="2684079196" sldId="360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8:04.902" v="1174"/>
          <ac:grpSpMkLst>
            <pc:docMk/>
            <pc:sldMk cId="2684079196" sldId="360"/>
            <ac:grpSpMk id="25" creationId="{60FE9A19-ECA2-A842-BA41-8DE3A1F1365B}"/>
          </ac:grpSpMkLst>
        </pc:grpChg>
        <pc:grpChg chg="mod">
          <ac:chgData name="One Skill" userId="8d49c830ac36a521" providerId="LiveId" clId="{E320E6CD-E717-A14C-8BEA-4C607F1CC6E3}" dt="2021-05-03T14:38:04.902" v="1174"/>
          <ac:grpSpMkLst>
            <pc:docMk/>
            <pc:sldMk cId="2684079196" sldId="360"/>
            <ac:grpSpMk id="26" creationId="{2044CC4C-867E-5F44-8DF8-EB8B6FC1DC10}"/>
          </ac:grpSpMkLst>
        </pc:grpChg>
        <pc:grpChg chg="mod">
          <ac:chgData name="One Skill" userId="8d49c830ac36a521" providerId="LiveId" clId="{E320E6CD-E717-A14C-8BEA-4C607F1CC6E3}" dt="2021-05-03T14:38:04.902" v="1174"/>
          <ac:grpSpMkLst>
            <pc:docMk/>
            <pc:sldMk cId="2684079196" sldId="360"/>
            <ac:grpSpMk id="41" creationId="{CF5AA54D-4462-3A41-A80A-399901EE853A}"/>
          </ac:grpSpMkLst>
        </pc:grp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35" creationId="{C2BFAD4E-57FC-3245-8134-B17CB3BC8008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36" creationId="{652724A8-3060-6547-93D9-1C69204FEE1A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37" creationId="{8B384451-D857-8746-BDD3-A99898A48C2B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42" creationId="{F4A3CD9F-C836-6447-A44B-8ABCEC243339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43" creationId="{C0F463AE-E764-324B-B2C4-095148497997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44" creationId="{7D6BDA84-D970-A14A-9407-C9F2A2D62F8C}"/>
          </ac:cxnSpMkLst>
        </pc:cxnChg>
        <pc:cxnChg chg="del">
          <ac:chgData name="One Skill" userId="8d49c830ac36a521" providerId="LiveId" clId="{E320E6CD-E717-A14C-8BEA-4C607F1CC6E3}" dt="2021-05-03T14:38:04.760" v="1173" actId="478"/>
          <ac:cxnSpMkLst>
            <pc:docMk/>
            <pc:sldMk cId="2684079196" sldId="360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8:04.760" v="1173" actId="478"/>
          <ac:cxnSpMkLst>
            <pc:docMk/>
            <pc:sldMk cId="2684079196" sldId="360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8:04.760" v="1173" actId="478"/>
          <ac:cxnSpMkLst>
            <pc:docMk/>
            <pc:sldMk cId="2684079196" sldId="360"/>
            <ac:cxnSpMk id="136" creationId="{33DBA4DE-F784-1842-93E5-85B9782B604D}"/>
          </ac:cxnSpMkLst>
        </pc:cxnChg>
      </pc:sldChg>
      <pc:sldChg chg="addSp delSp modSp add del mod ord modClrScheme chgLayout">
        <pc:chgData name="One Skill" userId="8d49c830ac36a521" providerId="LiveId" clId="{E320E6CD-E717-A14C-8BEA-4C607F1CC6E3}" dt="2021-05-04T10:35:32.294" v="1243" actId="2696"/>
        <pc:sldMkLst>
          <pc:docMk/>
          <pc:sldMk cId="2819567867" sldId="361"/>
        </pc:sldMkLst>
        <pc:spChg chg="mod ord">
          <ac:chgData name="One Skill" userId="8d49c830ac36a521" providerId="LiveId" clId="{E320E6CD-E717-A14C-8BEA-4C607F1CC6E3}" dt="2021-05-03T12:58:44.773" v="586" actId="700"/>
          <ac:spMkLst>
            <pc:docMk/>
            <pc:sldMk cId="2819567867" sldId="361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2:58:44.773" v="586" actId="700"/>
          <ac:spMkLst>
            <pc:docMk/>
            <pc:sldMk cId="2819567867" sldId="361"/>
            <ac:spMk id="3" creationId="{D5B9DB78-B1E7-4765-B57E-44C5AB2F390A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21" creationId="{55E3FB77-25CB-3B4B-B20D-31DB2DC365E1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25" creationId="{DD73CAFF-F126-0E4B-BE90-644CF52363C8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26" creationId="{31A1B7BD-2719-BF45-AC43-FC1BBFD06127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30" creationId="{62773830-57F7-AB41-B8D6-50F36A25033A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31" creationId="{8745E0DB-7D10-2549-B663-DB4AB1D7E94F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32" creationId="{E7842659-0AF7-7A47-BF94-A2C2626C3C12}"/>
          </ac:spMkLst>
        </pc:spChg>
        <pc:spChg chg="del">
          <ac:chgData name="One Skill" userId="8d49c830ac36a521" providerId="LiveId" clId="{E320E6CD-E717-A14C-8BEA-4C607F1CC6E3}" dt="2021-05-03T14:37:49.492" v="1166" actId="478"/>
          <ac:spMkLst>
            <pc:docMk/>
            <pc:sldMk cId="2819567867" sldId="361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7:49.492" v="1166" actId="478"/>
          <ac:spMkLst>
            <pc:docMk/>
            <pc:sldMk cId="2819567867" sldId="361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7:49.492" v="1166" actId="478"/>
          <ac:spMkLst>
            <pc:docMk/>
            <pc:sldMk cId="2819567867" sldId="361"/>
            <ac:spMk id="132" creationId="{2AC35104-2892-B545-9F46-C279B161F2C6}"/>
          </ac:spMkLst>
        </pc:spChg>
        <pc:grpChg chg="add mod">
          <ac:chgData name="One Skill" userId="8d49c830ac36a521" providerId="LiveId" clId="{E320E6CD-E717-A14C-8BEA-4C607F1CC6E3}" dt="2021-05-03T14:37:49.638" v="1167"/>
          <ac:grpSpMkLst>
            <pc:docMk/>
            <pc:sldMk cId="2819567867" sldId="361"/>
            <ac:grpSpMk id="19" creationId="{B6B9585A-4D91-9949-927A-F2B02BC337AF}"/>
          </ac:grpSpMkLst>
        </pc:grpChg>
        <pc:grpChg chg="mod">
          <ac:chgData name="One Skill" userId="8d49c830ac36a521" providerId="LiveId" clId="{E320E6CD-E717-A14C-8BEA-4C607F1CC6E3}" dt="2021-05-03T14:37:49.638" v="1167"/>
          <ac:grpSpMkLst>
            <pc:docMk/>
            <pc:sldMk cId="2819567867" sldId="361"/>
            <ac:grpSpMk id="20" creationId="{D07C86AB-1705-5C41-A8DA-D3D74918ABF9}"/>
          </ac:grpSpMkLst>
        </pc:grpChg>
        <pc:grpChg chg="del">
          <ac:chgData name="One Skill" userId="8d49c830ac36a521" providerId="LiveId" clId="{E320E6CD-E717-A14C-8BEA-4C607F1CC6E3}" dt="2021-05-03T14:37:49.492" v="1166" actId="478"/>
          <ac:grpSpMkLst>
            <pc:docMk/>
            <pc:sldMk cId="2819567867" sldId="361"/>
            <ac:grpSpMk id="24" creationId="{0454C2CC-1411-1842-834F-8957B8C6A772}"/>
          </ac:grpSpMkLst>
        </pc:grpChg>
        <pc:grpChg chg="mod">
          <ac:chgData name="One Skill" userId="8d49c830ac36a521" providerId="LiveId" clId="{E320E6CD-E717-A14C-8BEA-4C607F1CC6E3}" dt="2021-05-03T14:37:49.638" v="1167"/>
          <ac:grpSpMkLst>
            <pc:docMk/>
            <pc:sldMk cId="2819567867" sldId="361"/>
            <ac:grpSpMk id="33" creationId="{BEA498CA-714A-3B44-AC4D-5093C2FA8A93}"/>
          </ac:grpSpMkLst>
        </pc:grpChg>
        <pc:picChg chg="mod ord modCrop">
          <ac:chgData name="One Skill" userId="8d49c830ac36a521" providerId="LiveId" clId="{E320E6CD-E717-A14C-8BEA-4C607F1CC6E3}" dt="2021-05-03T12:58:44.773" v="586" actId="700"/>
          <ac:picMkLst>
            <pc:docMk/>
            <pc:sldMk cId="2819567867" sldId="361"/>
            <ac:picMk id="12" creationId="{7FC070E8-DBC6-BD4E-9978-479A71AF9668}"/>
          </ac:picMkLst>
        </pc:pic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27" creationId="{CAEA08AE-FF55-F74D-85D9-3D4A14962918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28" creationId="{5EADD0C1-3E14-BF44-A424-DB1B48DCD2CF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29" creationId="{A1A6447B-F8B2-E24A-A89D-69FA23E89B3D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34" creationId="{CBF3CD07-36AD-3C4A-B907-F3DF2D6CD923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35" creationId="{D771CFCA-BF29-534F-9DF5-19FBD0217C4C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36" creationId="{E8B64055-85C1-F148-A1C4-4C344CB5E39E}"/>
          </ac:cxnSpMkLst>
        </pc:cxnChg>
        <pc:cxnChg chg="del">
          <ac:chgData name="One Skill" userId="8d49c830ac36a521" providerId="LiveId" clId="{E320E6CD-E717-A14C-8BEA-4C607F1CC6E3}" dt="2021-05-03T14:37:49.492" v="1166" actId="478"/>
          <ac:cxnSpMkLst>
            <pc:docMk/>
            <pc:sldMk cId="2819567867" sldId="361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7:49.492" v="1166" actId="478"/>
          <ac:cxnSpMkLst>
            <pc:docMk/>
            <pc:sldMk cId="2819567867" sldId="361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7:49.492" v="1166" actId="478"/>
          <ac:cxnSpMkLst>
            <pc:docMk/>
            <pc:sldMk cId="2819567867" sldId="361"/>
            <ac:cxnSpMk id="136" creationId="{33DBA4DE-F784-1842-93E5-85B9782B604D}"/>
          </ac:cxnSpMkLst>
        </pc:cxnChg>
      </pc:sldChg>
      <pc:sldChg chg="addSp delSp modSp add del mod ord modClrScheme chgLayout">
        <pc:chgData name="One Skill" userId="8d49c830ac36a521" providerId="LiveId" clId="{E320E6CD-E717-A14C-8BEA-4C607F1CC6E3}" dt="2021-05-04T10:35:32.294" v="1243" actId="2696"/>
        <pc:sldMkLst>
          <pc:docMk/>
          <pc:sldMk cId="4291955027" sldId="362"/>
        </pc:sldMkLst>
        <pc:spChg chg="mod ord">
          <ac:chgData name="One Skill" userId="8d49c830ac36a521" providerId="LiveId" clId="{E320E6CD-E717-A14C-8BEA-4C607F1CC6E3}" dt="2021-05-03T14:36:50.727" v="1160" actId="700"/>
          <ac:spMkLst>
            <pc:docMk/>
            <pc:sldMk cId="4291955027" sldId="362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4:36:50.727" v="1160" actId="700"/>
          <ac:spMkLst>
            <pc:docMk/>
            <pc:sldMk cId="4291955027" sldId="362"/>
            <ac:spMk id="3" creationId="{D5B9DB78-B1E7-4765-B57E-44C5AB2F390A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21" creationId="{52BAFFE3-BB9D-1F49-B920-EB9670A41DBD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25" creationId="{872670C8-451F-D144-B15B-836A5230E5AC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26" creationId="{0BD584AA-F47D-9140-A633-C08DA7C15D32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30" creationId="{FDB0B1BD-FD7E-174E-915E-D1B5D29BE722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31" creationId="{E4BA4E13-69A2-134F-8E57-7222A4F1822C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32" creationId="{435CD6E1-EEFF-1149-81D0-33C3AFFAD851}"/>
          </ac:spMkLst>
        </pc:spChg>
        <pc:spChg chg="del">
          <ac:chgData name="One Skill" userId="8d49c830ac36a521" providerId="LiveId" clId="{E320E6CD-E717-A14C-8BEA-4C607F1CC6E3}" dt="2021-05-03T14:37:45.904" v="1164" actId="478"/>
          <ac:spMkLst>
            <pc:docMk/>
            <pc:sldMk cId="4291955027" sldId="362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7:45.904" v="1164" actId="478"/>
          <ac:spMkLst>
            <pc:docMk/>
            <pc:sldMk cId="4291955027" sldId="362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7:45.904" v="1164" actId="478"/>
          <ac:spMkLst>
            <pc:docMk/>
            <pc:sldMk cId="4291955027" sldId="362"/>
            <ac:spMk id="132" creationId="{2AC35104-2892-B545-9F46-C279B161F2C6}"/>
          </ac:spMkLst>
        </pc:spChg>
        <pc:grpChg chg="add mod">
          <ac:chgData name="One Skill" userId="8d49c830ac36a521" providerId="LiveId" clId="{E320E6CD-E717-A14C-8BEA-4C607F1CC6E3}" dt="2021-05-03T14:37:46.082" v="1165"/>
          <ac:grpSpMkLst>
            <pc:docMk/>
            <pc:sldMk cId="4291955027" sldId="362"/>
            <ac:grpSpMk id="19" creationId="{6DE53087-10AF-B648-AE2B-199DD0AEDB0A}"/>
          </ac:grpSpMkLst>
        </pc:grpChg>
        <pc:grpChg chg="mod">
          <ac:chgData name="One Skill" userId="8d49c830ac36a521" providerId="LiveId" clId="{E320E6CD-E717-A14C-8BEA-4C607F1CC6E3}" dt="2021-05-03T14:37:46.082" v="1165"/>
          <ac:grpSpMkLst>
            <pc:docMk/>
            <pc:sldMk cId="4291955027" sldId="362"/>
            <ac:grpSpMk id="20" creationId="{CCE20CA8-8AED-534C-A5F1-B9CBFC06A94D}"/>
          </ac:grpSpMkLst>
        </pc:grpChg>
        <pc:grpChg chg="del">
          <ac:chgData name="One Skill" userId="8d49c830ac36a521" providerId="LiveId" clId="{E320E6CD-E717-A14C-8BEA-4C607F1CC6E3}" dt="2021-05-03T14:37:45.904" v="1164" actId="478"/>
          <ac:grpSpMkLst>
            <pc:docMk/>
            <pc:sldMk cId="4291955027" sldId="362"/>
            <ac:grpSpMk id="24" creationId="{0454C2CC-1411-1842-834F-8957B8C6A772}"/>
          </ac:grpSpMkLst>
        </pc:grpChg>
        <pc:grpChg chg="mod">
          <ac:chgData name="One Skill" userId="8d49c830ac36a521" providerId="LiveId" clId="{E320E6CD-E717-A14C-8BEA-4C607F1CC6E3}" dt="2021-05-03T14:37:46.082" v="1165"/>
          <ac:grpSpMkLst>
            <pc:docMk/>
            <pc:sldMk cId="4291955027" sldId="362"/>
            <ac:grpSpMk id="33" creationId="{60B39615-E0F2-2A44-BDD7-462E91DAF9EE}"/>
          </ac:grpSpMkLst>
        </pc:grpChg>
        <pc:picChg chg="mod ord modCrop">
          <ac:chgData name="One Skill" userId="8d49c830ac36a521" providerId="LiveId" clId="{E320E6CD-E717-A14C-8BEA-4C607F1CC6E3}" dt="2021-05-03T14:36:50.727" v="1160" actId="700"/>
          <ac:picMkLst>
            <pc:docMk/>
            <pc:sldMk cId="4291955027" sldId="362"/>
            <ac:picMk id="12" creationId="{7FC070E8-DBC6-BD4E-9978-479A71AF9668}"/>
          </ac:picMkLst>
        </pc:pic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27" creationId="{E212B66B-7258-534F-9848-040D1DC51CB3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28" creationId="{53A7C99C-9546-CA43-A1AB-B5053F8305EE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29" creationId="{C42FC5BC-8657-0746-A054-2D8768834474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34" creationId="{4A44D923-710C-4D43-BCDD-0CAB18264DE3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35" creationId="{F39E3107-51E5-2341-8CB1-0D863625C9AC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36" creationId="{9979AE79-0F04-A841-967E-5D4C7617A0F6}"/>
          </ac:cxnSpMkLst>
        </pc:cxnChg>
        <pc:cxnChg chg="del">
          <ac:chgData name="One Skill" userId="8d49c830ac36a521" providerId="LiveId" clId="{E320E6CD-E717-A14C-8BEA-4C607F1CC6E3}" dt="2021-05-03T14:37:45.904" v="1164" actId="478"/>
          <ac:cxnSpMkLst>
            <pc:docMk/>
            <pc:sldMk cId="4291955027" sldId="362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7:45.904" v="1164" actId="478"/>
          <ac:cxnSpMkLst>
            <pc:docMk/>
            <pc:sldMk cId="4291955027" sldId="362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7:45.904" v="1164" actId="478"/>
          <ac:cxnSpMkLst>
            <pc:docMk/>
            <pc:sldMk cId="4291955027" sldId="362"/>
            <ac:cxnSpMk id="136" creationId="{33DBA4DE-F784-1842-93E5-85B9782B604D}"/>
          </ac:cxnSpMkLst>
        </pc:cxnChg>
      </pc:sldChg>
      <pc:sldChg chg="addSp delSp modSp add del mod ord modClrScheme chgLayout">
        <pc:chgData name="One Skill" userId="8d49c830ac36a521" providerId="LiveId" clId="{E320E6CD-E717-A14C-8BEA-4C607F1CC6E3}" dt="2021-05-03T14:11:17.345" v="1028" actId="2696"/>
        <pc:sldMkLst>
          <pc:docMk/>
          <pc:sldMk cId="288746122" sldId="363"/>
        </pc:sldMkLst>
        <pc:spChg chg="mod ord">
          <ac:chgData name="One Skill" userId="8d49c830ac36a521" providerId="LiveId" clId="{E320E6CD-E717-A14C-8BEA-4C607F1CC6E3}" dt="2021-05-03T13:17:29.708" v="706" actId="700"/>
          <ac:spMkLst>
            <pc:docMk/>
            <pc:sldMk cId="288746122" sldId="363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3:17:29.708" v="706" actId="700"/>
          <ac:spMkLst>
            <pc:docMk/>
            <pc:sldMk cId="288746122" sldId="363"/>
            <ac:spMk id="3" creationId="{D5B9DB78-B1E7-4765-B57E-44C5AB2F390A}"/>
          </ac:spMkLst>
        </pc:spChg>
        <pc:spChg chg="add del mod">
          <ac:chgData name="One Skill" userId="8d49c830ac36a521" providerId="LiveId" clId="{E320E6CD-E717-A14C-8BEA-4C607F1CC6E3}" dt="2021-05-03T13:15:26.566" v="679"/>
          <ac:spMkLst>
            <pc:docMk/>
            <pc:sldMk cId="288746122" sldId="363"/>
            <ac:spMk id="4" creationId="{360870BA-8524-CF46-A79B-422A5B340759}"/>
          </ac:spMkLst>
        </pc:spChg>
        <pc:spChg chg="add del mod">
          <ac:chgData name="One Skill" userId="8d49c830ac36a521" providerId="LiveId" clId="{E320E6CD-E717-A14C-8BEA-4C607F1CC6E3}" dt="2021-05-03T13:46:30.607" v="880" actId="478"/>
          <ac:spMkLst>
            <pc:docMk/>
            <pc:sldMk cId="288746122" sldId="363"/>
            <ac:spMk id="8" creationId="{FA55F9F2-6850-2F45-821C-F3F4C166AB99}"/>
          </ac:spMkLst>
        </pc:spChg>
        <pc:spChg chg="add del mod">
          <ac:chgData name="One Skill" userId="8d49c830ac36a521" providerId="LiveId" clId="{E320E6CD-E717-A14C-8BEA-4C607F1CC6E3}" dt="2021-05-03T13:15:26.566" v="679"/>
          <ac:spMkLst>
            <pc:docMk/>
            <pc:sldMk cId="288746122" sldId="363"/>
            <ac:spMk id="20" creationId="{C2039C72-789F-4841-9695-591AE3B8927B}"/>
          </ac:spMkLst>
        </pc:spChg>
        <pc:spChg chg="add del mod">
          <ac:chgData name="One Skill" userId="8d49c830ac36a521" providerId="LiveId" clId="{E320E6CD-E717-A14C-8BEA-4C607F1CC6E3}" dt="2021-05-03T13:15:26.566" v="679"/>
          <ac:spMkLst>
            <pc:docMk/>
            <pc:sldMk cId="288746122" sldId="363"/>
            <ac:spMk id="21" creationId="{F080BE72-8386-FA49-AF6A-BA57CD318F42}"/>
          </ac:spMkLst>
        </pc:spChg>
        <pc:spChg chg="del mod">
          <ac:chgData name="One Skill" userId="8d49c830ac36a521" providerId="LiveId" clId="{E320E6CD-E717-A14C-8BEA-4C607F1CC6E3}" dt="2021-05-03T13:15:35.523" v="680" actId="21"/>
          <ac:spMkLst>
            <pc:docMk/>
            <pc:sldMk cId="288746122" sldId="363"/>
            <ac:spMk id="25" creationId="{980BFF44-D21B-3D4E-BA3F-B52CDE763434}"/>
          </ac:spMkLst>
        </pc:spChg>
        <pc:picChg chg="add del mod ord modCrop">
          <ac:chgData name="One Skill" userId="8d49c830ac36a521" providerId="LiveId" clId="{E320E6CD-E717-A14C-8BEA-4C607F1CC6E3}" dt="2021-05-03T13:46:30.607" v="880" actId="478"/>
          <ac:picMkLst>
            <pc:docMk/>
            <pc:sldMk cId="288746122" sldId="363"/>
            <ac:picMk id="12" creationId="{7FC070E8-DBC6-BD4E-9978-479A71AF9668}"/>
          </ac:picMkLst>
        </pc:picChg>
      </pc:sldChg>
      <pc:sldChg chg="new del">
        <pc:chgData name="One Skill" userId="8d49c830ac36a521" providerId="LiveId" clId="{E320E6CD-E717-A14C-8BEA-4C607F1CC6E3}" dt="2021-05-03T13:02:45.079" v="632" actId="680"/>
        <pc:sldMkLst>
          <pc:docMk/>
          <pc:sldMk cId="1993006437" sldId="363"/>
        </pc:sldMkLst>
      </pc:sldChg>
      <pc:sldChg chg="addSp delSp modSp add del mod ord">
        <pc:chgData name="One Skill" userId="8d49c830ac36a521" providerId="LiveId" clId="{E320E6CD-E717-A14C-8BEA-4C607F1CC6E3}" dt="2021-05-04T10:35:32.294" v="1243" actId="2696"/>
        <pc:sldMkLst>
          <pc:docMk/>
          <pc:sldMk cId="2232893049" sldId="364"/>
        </pc:sldMkLst>
        <pc:spChg chg="add del mod">
          <ac:chgData name="One Skill" userId="8d49c830ac36a521" providerId="LiveId" clId="{E320E6CD-E717-A14C-8BEA-4C607F1CC6E3}" dt="2021-05-03T14:14:13.007" v="1051" actId="1076"/>
          <ac:spMkLst>
            <pc:docMk/>
            <pc:sldMk cId="2232893049" sldId="364"/>
            <ac:spMk id="4" creationId="{39877982-4DD9-2448-9C0B-629E89E50A2B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6" creationId="{DD5E4F41-35AA-0249-9A49-02FDA389D5B2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28" creationId="{55501B47-D170-EA4C-9ECB-248C8E4FF442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29" creationId="{5D1FD7B7-6672-F545-9F87-9E356CA6E704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30" creationId="{D4B25FE3-56A7-C747-98E9-491AC67258AF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31" creationId="{4ADB4E92-8376-184A-A9EE-9D02E0A46169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32" creationId="{18454C40-3E26-1141-94E0-1BE040B1BBC7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33" creationId="{19BCE73E-DCF2-964C-B1C4-5EC7395775A0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34" creationId="{F59805D9-C53D-8043-9736-6C2BD2874C9B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35" creationId="{36EBEC4C-4C67-9F42-9C46-3F7DE5120359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39" creationId="{AFCF5AC2-0B39-354C-B893-45AA59F9C0B2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40" creationId="{6C33164C-A35C-2648-868A-BC34777140C7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41" creationId="{1BF84F9A-CB1D-C645-A231-D48CCEFFE870}"/>
          </ac:spMkLst>
        </pc:spChg>
        <pc:spChg chg="del">
          <ac:chgData name="One Skill" userId="8d49c830ac36a521" providerId="LiveId" clId="{E320E6CD-E717-A14C-8BEA-4C607F1CC6E3}" dt="2021-05-03T14:38:22.573" v="1177" actId="478"/>
          <ac:spMkLst>
            <pc:docMk/>
            <pc:sldMk cId="2232893049" sldId="364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8:22.573" v="1177" actId="478"/>
          <ac:spMkLst>
            <pc:docMk/>
            <pc:sldMk cId="2232893049" sldId="364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8:22.573" v="1177" actId="478"/>
          <ac:spMkLst>
            <pc:docMk/>
            <pc:sldMk cId="2232893049" sldId="364"/>
            <ac:spMk id="132" creationId="{2AC35104-2892-B545-9F46-C279B161F2C6}"/>
          </ac:spMkLst>
        </pc:spChg>
        <pc:grpChg chg="del">
          <ac:chgData name="One Skill" userId="8d49c830ac36a521" providerId="LiveId" clId="{E320E6CD-E717-A14C-8BEA-4C607F1CC6E3}" dt="2021-05-03T14:38:22.573" v="1177" actId="478"/>
          <ac:grpSpMkLst>
            <pc:docMk/>
            <pc:sldMk cId="2232893049" sldId="364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8:22.909" v="1178"/>
          <ac:grpSpMkLst>
            <pc:docMk/>
            <pc:sldMk cId="2232893049" sldId="364"/>
            <ac:grpSpMk id="26" creationId="{56A05BF2-E25A-184A-997A-D1ECD383F78D}"/>
          </ac:grpSpMkLst>
        </pc:grpChg>
        <pc:grpChg chg="mod">
          <ac:chgData name="One Skill" userId="8d49c830ac36a521" providerId="LiveId" clId="{E320E6CD-E717-A14C-8BEA-4C607F1CC6E3}" dt="2021-05-03T14:38:22.909" v="1178"/>
          <ac:grpSpMkLst>
            <pc:docMk/>
            <pc:sldMk cId="2232893049" sldId="364"/>
            <ac:grpSpMk id="27" creationId="{3E09CFC3-7646-D64A-BD7B-777C818528A6}"/>
          </ac:grpSpMkLst>
        </pc:grpChg>
        <pc:grpChg chg="mod">
          <ac:chgData name="One Skill" userId="8d49c830ac36a521" providerId="LiveId" clId="{E320E6CD-E717-A14C-8BEA-4C607F1CC6E3}" dt="2021-05-03T14:38:22.909" v="1178"/>
          <ac:grpSpMkLst>
            <pc:docMk/>
            <pc:sldMk cId="2232893049" sldId="364"/>
            <ac:grpSpMk id="42" creationId="{F1209383-E67A-544A-95D2-4D7273FA4223}"/>
          </ac:grpSpMkLst>
        </pc:grp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36" creationId="{61EC2490-A1C5-BF42-AD2D-B5F73E46E1A4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37" creationId="{589D3520-D421-A54C-BB18-C149A808ACB6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38" creationId="{C60D11C8-7CD1-174D-972E-52796860A20D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43" creationId="{348055F3-0D57-3B4C-8882-D8D826B69775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44" creationId="{D05E7B4A-AAC5-EE48-B669-C126C0DB0315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45" creationId="{3E555FF4-C9C8-EE4A-BBCC-E87501887ACA}"/>
          </ac:cxnSpMkLst>
        </pc:cxnChg>
        <pc:cxnChg chg="del">
          <ac:chgData name="One Skill" userId="8d49c830ac36a521" providerId="LiveId" clId="{E320E6CD-E717-A14C-8BEA-4C607F1CC6E3}" dt="2021-05-03T14:38:22.573" v="1177" actId="478"/>
          <ac:cxnSpMkLst>
            <pc:docMk/>
            <pc:sldMk cId="2232893049" sldId="364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8:22.573" v="1177" actId="478"/>
          <ac:cxnSpMkLst>
            <pc:docMk/>
            <pc:sldMk cId="2232893049" sldId="364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8:22.573" v="1177" actId="478"/>
          <ac:cxnSpMkLst>
            <pc:docMk/>
            <pc:sldMk cId="2232893049" sldId="364"/>
            <ac:cxnSpMk id="136" creationId="{33DBA4DE-F784-1842-93E5-85B9782B604D}"/>
          </ac:cxnSpMkLst>
        </pc:cxnChg>
      </pc:sldChg>
      <pc:sldChg chg="addSp delSp modSp add del mod ord">
        <pc:chgData name="One Skill" userId="8d49c830ac36a521" providerId="LiveId" clId="{E320E6CD-E717-A14C-8BEA-4C607F1CC6E3}" dt="2021-05-04T10:35:32.294" v="1243" actId="2696"/>
        <pc:sldMkLst>
          <pc:docMk/>
          <pc:sldMk cId="230656436" sldId="365"/>
        </pc:sldMkLst>
        <pc:spChg chg="mod">
          <ac:chgData name="One Skill" userId="8d49c830ac36a521" providerId="LiveId" clId="{E320E6CD-E717-A14C-8BEA-4C607F1CC6E3}" dt="2021-05-03T13:28:06.341" v="850" actId="1076"/>
          <ac:spMkLst>
            <pc:docMk/>
            <pc:sldMk cId="230656436" sldId="365"/>
            <ac:spMk id="8" creationId="{DADF71B6-F56E-5C4E-9FE2-E21547BD3C08}"/>
          </ac:spMkLst>
        </pc:spChg>
        <pc:spChg chg="add del mod">
          <ac:chgData name="One Skill" userId="8d49c830ac36a521" providerId="LiveId" clId="{E320E6CD-E717-A14C-8BEA-4C607F1CC6E3}" dt="2021-05-03T13:57:08.843" v="1002" actId="478"/>
          <ac:spMkLst>
            <pc:docMk/>
            <pc:sldMk cId="230656436" sldId="365"/>
            <ac:spMk id="9" creationId="{CF304B89-E115-444E-8285-283B22F85F3B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27" creationId="{ECE68CAC-ADDA-C24C-BE5F-AC84BB583734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28" creationId="{B3A82BE0-44EA-9D4A-9009-2286E88B37D3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29" creationId="{62716BDC-E9D1-5F44-B4C9-B917B40FB7A5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33" creationId="{6AA1BB2F-67C4-B546-B538-80357BF1DB77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34" creationId="{70966B86-C81E-DC49-A5C8-DB1E971771C4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35" creationId="{8914DE48-5EE0-C248-9768-D7EB3C1CB43B}"/>
          </ac:spMkLst>
        </pc:spChg>
        <pc:spChg chg="del">
          <ac:chgData name="One Skill" userId="8d49c830ac36a521" providerId="LiveId" clId="{E320E6CD-E717-A14C-8BEA-4C607F1CC6E3}" dt="2021-05-03T14:38:26.759" v="1179" actId="478"/>
          <ac:spMkLst>
            <pc:docMk/>
            <pc:sldMk cId="230656436" sldId="365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8:26.759" v="1179" actId="478"/>
          <ac:spMkLst>
            <pc:docMk/>
            <pc:sldMk cId="230656436" sldId="365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8:26.759" v="1179" actId="478"/>
          <ac:spMkLst>
            <pc:docMk/>
            <pc:sldMk cId="230656436" sldId="365"/>
            <ac:spMk id="132" creationId="{2AC35104-2892-B545-9F46-C279B161F2C6}"/>
          </ac:spMkLst>
        </pc:spChg>
        <pc:grpChg chg="del">
          <ac:chgData name="One Skill" userId="8d49c830ac36a521" providerId="LiveId" clId="{E320E6CD-E717-A14C-8BEA-4C607F1CC6E3}" dt="2021-05-03T14:38:26.759" v="1179" actId="478"/>
          <ac:grpSpMkLst>
            <pc:docMk/>
            <pc:sldMk cId="230656436" sldId="365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8:26.931" v="1180"/>
          <ac:grpSpMkLst>
            <pc:docMk/>
            <pc:sldMk cId="230656436" sldId="365"/>
            <ac:grpSpMk id="25" creationId="{3ECDB134-7ED6-AC4B-AA46-3BE499B34112}"/>
          </ac:grpSpMkLst>
        </pc:grpChg>
        <pc:grpChg chg="mod">
          <ac:chgData name="One Skill" userId="8d49c830ac36a521" providerId="LiveId" clId="{E320E6CD-E717-A14C-8BEA-4C607F1CC6E3}" dt="2021-05-03T14:38:26.931" v="1180"/>
          <ac:grpSpMkLst>
            <pc:docMk/>
            <pc:sldMk cId="230656436" sldId="365"/>
            <ac:grpSpMk id="26" creationId="{E94764F1-C564-EA46-8D33-C5E73225DADB}"/>
          </ac:grpSpMkLst>
        </pc:grpChg>
        <pc:grpChg chg="mod">
          <ac:chgData name="One Skill" userId="8d49c830ac36a521" providerId="LiveId" clId="{E320E6CD-E717-A14C-8BEA-4C607F1CC6E3}" dt="2021-05-03T14:38:26.931" v="1180"/>
          <ac:grpSpMkLst>
            <pc:docMk/>
            <pc:sldMk cId="230656436" sldId="365"/>
            <ac:grpSpMk id="36" creationId="{63AB11B6-3F98-1D4C-A3DD-10D747CF31E9}"/>
          </ac:grpSpMkLst>
        </pc:grpChg>
        <pc:picChg chg="add del mod">
          <ac:chgData name="One Skill" userId="8d49c830ac36a521" providerId="LiveId" clId="{E320E6CD-E717-A14C-8BEA-4C607F1CC6E3}" dt="2021-05-03T13:25:33.661" v="827" actId="27803"/>
          <ac:picMkLst>
            <pc:docMk/>
            <pc:sldMk cId="230656436" sldId="365"/>
            <ac:picMk id="6" creationId="{DADF71B6-F56E-5C4E-9FE2-E21547BD3C08}"/>
          </ac:picMkLst>
        </pc:pic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0" creationId="{D5ECE2EF-2142-E346-B75D-99F521F2B805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1" creationId="{39ABE76E-3BA4-D045-9E01-8C0E8376897E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2" creationId="{B9C13DD1-9CB5-3342-9B59-A961E5B0B299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7" creationId="{5FEB1579-A508-BB43-BC63-D0769D98F6C4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8" creationId="{9FC2A898-7941-4240-8D80-6A1F322B7958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9" creationId="{620F1AF6-9DD0-2445-8B33-17D65071E328}"/>
          </ac:cxnSpMkLst>
        </pc:cxnChg>
        <pc:cxnChg chg="del">
          <ac:chgData name="One Skill" userId="8d49c830ac36a521" providerId="LiveId" clId="{E320E6CD-E717-A14C-8BEA-4C607F1CC6E3}" dt="2021-05-03T14:38:26.759" v="1179" actId="478"/>
          <ac:cxnSpMkLst>
            <pc:docMk/>
            <pc:sldMk cId="230656436" sldId="365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8:26.759" v="1179" actId="478"/>
          <ac:cxnSpMkLst>
            <pc:docMk/>
            <pc:sldMk cId="230656436" sldId="365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8:26.759" v="1179" actId="478"/>
          <ac:cxnSpMkLst>
            <pc:docMk/>
            <pc:sldMk cId="230656436" sldId="365"/>
            <ac:cxnSpMk id="136" creationId="{33DBA4DE-F784-1842-93E5-85B9782B604D}"/>
          </ac:cxnSpMkLst>
        </pc:cxnChg>
      </pc:sldChg>
      <pc:sldChg chg="modSp add del mod ord modClrScheme chgLayout">
        <pc:chgData name="One Skill" userId="8d49c830ac36a521" providerId="LiveId" clId="{E320E6CD-E717-A14C-8BEA-4C607F1CC6E3}" dt="2021-05-04T10:35:32.294" v="1243" actId="2696"/>
        <pc:sldMkLst>
          <pc:docMk/>
          <pc:sldMk cId="4076114966" sldId="366"/>
        </pc:sldMkLst>
        <pc:spChg chg="mod ord">
          <ac:chgData name="One Skill" userId="8d49c830ac36a521" providerId="LiveId" clId="{E320E6CD-E717-A14C-8BEA-4C607F1CC6E3}" dt="2021-05-03T13:27:01.783" v="845" actId="700"/>
          <ac:spMkLst>
            <pc:docMk/>
            <pc:sldMk cId="4076114966" sldId="366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3:27:01.783" v="845" actId="700"/>
          <ac:spMkLst>
            <pc:docMk/>
            <pc:sldMk cId="4076114966" sldId="366"/>
            <ac:spMk id="3" creationId="{D5B9DB78-B1E7-4765-B57E-44C5AB2F390A}"/>
          </ac:spMkLst>
        </pc:spChg>
        <pc:picChg chg="mod ord modCrop">
          <ac:chgData name="One Skill" userId="8d49c830ac36a521" providerId="LiveId" clId="{E320E6CD-E717-A14C-8BEA-4C607F1CC6E3}" dt="2021-05-03T13:27:01.783" v="845" actId="700"/>
          <ac:picMkLst>
            <pc:docMk/>
            <pc:sldMk cId="4076114966" sldId="366"/>
            <ac:picMk id="12" creationId="{7FC070E8-DBC6-BD4E-9978-479A71AF9668}"/>
          </ac:picMkLst>
        </pc:picChg>
      </pc:sldChg>
      <pc:sldChg chg="addSp delSp modSp add del mod modClrScheme chgLayout">
        <pc:chgData name="One Skill" userId="8d49c830ac36a521" providerId="LiveId" clId="{E320E6CD-E717-A14C-8BEA-4C607F1CC6E3}" dt="2021-05-04T10:35:32.294" v="1243" actId="2696"/>
        <pc:sldMkLst>
          <pc:docMk/>
          <pc:sldMk cId="2368070656" sldId="367"/>
        </pc:sldMkLst>
        <pc:spChg chg="mod ord">
          <ac:chgData name="One Skill" userId="8d49c830ac36a521" providerId="LiveId" clId="{E320E6CD-E717-A14C-8BEA-4C607F1CC6E3}" dt="2021-05-03T14:15:11.012" v="1061" actId="700"/>
          <ac:spMkLst>
            <pc:docMk/>
            <pc:sldMk cId="2368070656" sldId="367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4:15:11.012" v="1061" actId="700"/>
          <ac:spMkLst>
            <pc:docMk/>
            <pc:sldMk cId="2368070656" sldId="367"/>
            <ac:spMk id="3" creationId="{D5B9DB78-B1E7-4765-B57E-44C5AB2F390A}"/>
          </ac:spMkLst>
        </pc:spChg>
        <pc:spChg chg="mod topLvl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5" creationId="{38E7CDC0-0BC5-465A-979E-C889FCB4B6A8}"/>
          </ac:spMkLst>
        </pc:spChg>
        <pc:spChg chg="mod topLvl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7" creationId="{9DBCC2DF-9489-44FC-A945-1495CD73882D}"/>
          </ac:spMkLst>
        </pc:spChg>
        <pc:spChg chg="mod topLvl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13" creationId="{C6A255AA-990E-BB4F-A6C6-8480B56951FB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25" creationId="{B0B77FF2-4ADE-744C-AC24-12CC3B2468B9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26" creationId="{A795A40A-2FBE-F042-A207-C8433DFC9735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27" creationId="{7B8E64D6-A595-1A4E-B53A-A948AC3EB7A1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31" creationId="{85F96C27-95D7-E64E-80AF-9EC576CC85EE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32" creationId="{21D54273-3577-FB47-93F6-9C00603893C0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33" creationId="{589FA698-47DF-E849-831D-012DA6AEBDDC}"/>
          </ac:spMkLst>
        </pc:spChg>
        <pc:spChg chg="mod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130" creationId="{ED0537CE-9159-E444-8F0B-5D7DF943194F}"/>
          </ac:spMkLst>
        </pc:spChg>
        <pc:spChg chg="mod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131" creationId="{3B5566FD-D117-1A4A-8289-A2D77B5CEA6D}"/>
          </ac:spMkLst>
        </pc:spChg>
        <pc:spChg chg="mod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132" creationId="{2AC35104-2892-B545-9F46-C279B161F2C6}"/>
          </ac:spMkLst>
        </pc:spChg>
        <pc:grpChg chg="add del mod">
          <ac:chgData name="One Skill" userId="8d49c830ac36a521" providerId="LiveId" clId="{E320E6CD-E717-A14C-8BEA-4C607F1CC6E3}" dt="2021-05-03T14:37:25.242" v="1161" actId="478"/>
          <ac:grpSpMkLst>
            <pc:docMk/>
            <pc:sldMk cId="2368070656" sldId="367"/>
            <ac:grpSpMk id="4" creationId="{C06D40F2-E62A-E04F-8D2A-2A7C270A903E}"/>
          </ac:grpSpMkLst>
        </pc:grpChg>
        <pc:grpChg chg="add mod">
          <ac:chgData name="One Skill" userId="8d49c830ac36a521" providerId="LiveId" clId="{E320E6CD-E717-A14C-8BEA-4C607F1CC6E3}" dt="2021-05-03T14:37:51.678" v="1168"/>
          <ac:grpSpMkLst>
            <pc:docMk/>
            <pc:sldMk cId="2368070656" sldId="367"/>
            <ac:grpSpMk id="20" creationId="{2AB8E5F1-DFD5-B94B-97C7-59296C6FBA01}"/>
          </ac:grpSpMkLst>
        </pc:grpChg>
        <pc:grpChg chg="mod">
          <ac:chgData name="One Skill" userId="8d49c830ac36a521" providerId="LiveId" clId="{E320E6CD-E717-A14C-8BEA-4C607F1CC6E3}" dt="2021-05-03T14:37:51.678" v="1168"/>
          <ac:grpSpMkLst>
            <pc:docMk/>
            <pc:sldMk cId="2368070656" sldId="367"/>
            <ac:grpSpMk id="21" creationId="{538537CE-7E36-544C-AF60-1E85499B272A}"/>
          </ac:grpSpMkLst>
        </pc:grpChg>
        <pc:grpChg chg="mod topLvl">
          <ac:chgData name="One Skill" userId="8d49c830ac36a521" providerId="LiveId" clId="{E320E6CD-E717-A14C-8BEA-4C607F1CC6E3}" dt="2021-05-03T14:15:39.740" v="1065" actId="164"/>
          <ac:grpSpMkLst>
            <pc:docMk/>
            <pc:sldMk cId="2368070656" sldId="367"/>
            <ac:grpSpMk id="23" creationId="{8C2057BB-2451-F940-B434-315391B0442A}"/>
          </ac:grpSpMkLst>
        </pc:grpChg>
        <pc:grpChg chg="del mod">
          <ac:chgData name="One Skill" userId="8d49c830ac36a521" providerId="LiveId" clId="{E320E6CD-E717-A14C-8BEA-4C607F1CC6E3}" dt="2021-05-03T14:15:34.902" v="1064" actId="165"/>
          <ac:grpSpMkLst>
            <pc:docMk/>
            <pc:sldMk cId="2368070656" sldId="367"/>
            <ac:grpSpMk id="24" creationId="{0454C2CC-1411-1842-834F-8957B8C6A772}"/>
          </ac:grpSpMkLst>
        </pc:grpChg>
        <pc:grpChg chg="mod">
          <ac:chgData name="One Skill" userId="8d49c830ac36a521" providerId="LiveId" clId="{E320E6CD-E717-A14C-8BEA-4C607F1CC6E3}" dt="2021-05-03T14:37:51.678" v="1168"/>
          <ac:grpSpMkLst>
            <pc:docMk/>
            <pc:sldMk cId="2368070656" sldId="367"/>
            <ac:grpSpMk id="34" creationId="{0A9A6564-8081-364C-AE11-A51E97F3CC74}"/>
          </ac:grpSpMkLst>
        </pc:grpChg>
        <pc:picChg chg="mod ord modCrop">
          <ac:chgData name="One Skill" userId="8d49c830ac36a521" providerId="LiveId" clId="{E320E6CD-E717-A14C-8BEA-4C607F1CC6E3}" dt="2021-05-03T14:15:11.012" v="1061" actId="700"/>
          <ac:picMkLst>
            <pc:docMk/>
            <pc:sldMk cId="2368070656" sldId="367"/>
            <ac:picMk id="12" creationId="{7FC070E8-DBC6-BD4E-9978-479A71AF9668}"/>
          </ac:picMkLst>
        </pc:picChg>
        <pc:cxnChg chg="mod topLvl">
          <ac:chgData name="One Skill" userId="8d49c830ac36a521" providerId="LiveId" clId="{E320E6CD-E717-A14C-8BEA-4C607F1CC6E3}" dt="2021-05-03T14:15:39.740" v="1065" actId="164"/>
          <ac:cxnSpMkLst>
            <pc:docMk/>
            <pc:sldMk cId="2368070656" sldId="367"/>
            <ac:cxnSpMk id="22" creationId="{E37381B7-E2E9-0F47-B7C6-836FE583D3A9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28" creationId="{14E468C3-CF50-C54E-84DA-4F6FD50AC97A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29" creationId="{15920132-9E3A-9C48-A4C6-B9D5E4F04F8D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30" creationId="{F5F4C96E-C0E8-DF4D-A52C-7BE80D784FB0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35" creationId="{B0225E2B-BD0C-0E4F-BA0F-7511168E8261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36" creationId="{B2EFDE5A-D961-CC42-BEBA-7274E75F5387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37" creationId="{5C928AA1-6A3D-1C4B-9C4E-E54D4A47CDE5}"/>
          </ac:cxnSpMkLst>
        </pc:cxnChg>
        <pc:cxnChg chg="mod">
          <ac:chgData name="One Skill" userId="8d49c830ac36a521" providerId="LiveId" clId="{E320E6CD-E717-A14C-8BEA-4C607F1CC6E3}" dt="2021-05-03T14:15:34.902" v="1064" actId="165"/>
          <ac:cxnSpMkLst>
            <pc:docMk/>
            <pc:sldMk cId="2368070656" sldId="367"/>
            <ac:cxnSpMk id="121" creationId="{3795EEEC-34E6-5441-BF13-14289FD962FC}"/>
          </ac:cxnSpMkLst>
        </pc:cxnChg>
        <pc:cxnChg chg="mod">
          <ac:chgData name="One Skill" userId="8d49c830ac36a521" providerId="LiveId" clId="{E320E6CD-E717-A14C-8BEA-4C607F1CC6E3}" dt="2021-05-03T14:15:34.902" v="1064" actId="165"/>
          <ac:cxnSpMkLst>
            <pc:docMk/>
            <pc:sldMk cId="2368070656" sldId="367"/>
            <ac:cxnSpMk id="123" creationId="{09214341-6F49-2B44-8A40-0B132510DF97}"/>
          </ac:cxnSpMkLst>
        </pc:cxnChg>
        <pc:cxnChg chg="mod">
          <ac:chgData name="One Skill" userId="8d49c830ac36a521" providerId="LiveId" clId="{E320E6CD-E717-A14C-8BEA-4C607F1CC6E3}" dt="2021-05-03T14:15:39.740" v="1065" actId="164"/>
          <ac:cxnSpMkLst>
            <pc:docMk/>
            <pc:sldMk cId="2368070656" sldId="367"/>
            <ac:cxnSpMk id="133" creationId="{F846E4BE-1BD9-B044-B072-E478176F2BBF}"/>
          </ac:cxnSpMkLst>
        </pc:cxnChg>
        <pc:cxnChg chg="mod">
          <ac:chgData name="One Skill" userId="8d49c830ac36a521" providerId="LiveId" clId="{E320E6CD-E717-A14C-8BEA-4C607F1CC6E3}" dt="2021-05-03T14:15:39.740" v="1065" actId="164"/>
          <ac:cxnSpMkLst>
            <pc:docMk/>
            <pc:sldMk cId="2368070656" sldId="367"/>
            <ac:cxnSpMk id="135" creationId="{8F4E3AC9-E412-CC45-A9DB-7B392FED7BE7}"/>
          </ac:cxnSpMkLst>
        </pc:cxnChg>
        <pc:cxnChg chg="mod">
          <ac:chgData name="One Skill" userId="8d49c830ac36a521" providerId="LiveId" clId="{E320E6CD-E717-A14C-8BEA-4C607F1CC6E3}" dt="2021-05-03T14:15:39.740" v="1065" actId="164"/>
          <ac:cxnSpMkLst>
            <pc:docMk/>
            <pc:sldMk cId="2368070656" sldId="367"/>
            <ac:cxnSpMk id="136" creationId="{33DBA4DE-F784-1842-93E5-85B9782B604D}"/>
          </ac:cxnSpMkLst>
        </pc:cxnChg>
      </pc:sldChg>
      <pc:sldChg chg="modSp add del mod modClrScheme chgLayout">
        <pc:chgData name="One Skill" userId="8d49c830ac36a521" providerId="LiveId" clId="{E320E6CD-E717-A14C-8BEA-4C607F1CC6E3}" dt="2021-05-03T13:29:34.108" v="859" actId="2696"/>
        <pc:sldMkLst>
          <pc:docMk/>
          <pc:sldMk cId="3632795291" sldId="367"/>
        </pc:sldMkLst>
        <pc:spChg chg="mod ord">
          <ac:chgData name="One Skill" userId="8d49c830ac36a521" providerId="LiveId" clId="{E320E6CD-E717-A14C-8BEA-4C607F1CC6E3}" dt="2021-05-03T13:28:55.328" v="858" actId="700"/>
          <ac:spMkLst>
            <pc:docMk/>
            <pc:sldMk cId="3632795291" sldId="367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3:28:55.328" v="858" actId="700"/>
          <ac:spMkLst>
            <pc:docMk/>
            <pc:sldMk cId="3632795291" sldId="367"/>
            <ac:spMk id="3" creationId="{D5B9DB78-B1E7-4765-B57E-44C5AB2F390A}"/>
          </ac:spMkLst>
        </pc:spChg>
        <pc:picChg chg="mod ord modCrop">
          <ac:chgData name="One Skill" userId="8d49c830ac36a521" providerId="LiveId" clId="{E320E6CD-E717-A14C-8BEA-4C607F1CC6E3}" dt="2021-05-03T13:28:55.328" v="858" actId="700"/>
          <ac:picMkLst>
            <pc:docMk/>
            <pc:sldMk cId="3632795291" sldId="367"/>
            <ac:picMk id="12" creationId="{7FC070E8-DBC6-BD4E-9978-479A71AF9668}"/>
          </ac:picMkLst>
        </pc:picChg>
      </pc:sldChg>
      <pc:sldChg chg="addSp delSp modSp add del mod">
        <pc:chgData name="One Skill" userId="8d49c830ac36a521" providerId="LiveId" clId="{E320E6CD-E717-A14C-8BEA-4C607F1CC6E3}" dt="2021-05-03T14:11:03.685" v="1026" actId="2696"/>
        <pc:sldMkLst>
          <pc:docMk/>
          <pc:sldMk cId="4191765682" sldId="367"/>
        </pc:sldMkLst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4" creationId="{39877982-4DD9-2448-9C0B-629E89E50A2B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0" creationId="{E354096E-63D6-2947-A3B6-2809271578D5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1" creationId="{C869F151-7675-D34A-9A48-9B6011AA4AD9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5" creationId="{372AA4E4-E89B-DA4D-984F-1B227401DDBD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6" creationId="{B33B5E21-5A5F-CC4C-BBDA-9F1A35619B35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7" creationId="{334BF2B3-E97B-264C-94BC-3CFE7D2E01CF}"/>
          </ac:spMkLst>
        </pc:spChg>
        <pc:spChg chg="add mod">
          <ac:chgData name="One Skill" userId="8d49c830ac36a521" providerId="LiveId" clId="{E320E6CD-E717-A14C-8BEA-4C607F1CC6E3}" dt="2021-05-03T13:56:48.803" v="999" actId="571"/>
          <ac:spMkLst>
            <pc:docMk/>
            <pc:sldMk cId="4191765682" sldId="367"/>
            <ac:spMk id="28" creationId="{CB1D4C18-2099-0443-ACD6-D4021C4B9719}"/>
          </ac:spMkLst>
        </pc:spChg>
        <pc:cxnChg chg="mod">
          <ac:chgData name="One Skill" userId="8d49c830ac36a521" providerId="LiveId" clId="{E320E6CD-E717-A14C-8BEA-4C607F1CC6E3}" dt="2021-05-03T13:56:53.636" v="1001" actId="1076"/>
          <ac:cxnSpMkLst>
            <pc:docMk/>
            <pc:sldMk cId="4191765682" sldId="367"/>
            <ac:cxnSpMk id="133" creationId="{F846E4BE-1BD9-B044-B072-E478176F2BBF}"/>
          </ac:cxnSpMkLst>
        </pc:cxnChg>
      </pc:sldChg>
      <pc:sldChg chg="modSp add del mod ord modClrScheme chgLayout">
        <pc:chgData name="One Skill" userId="8d49c830ac36a521" providerId="LiveId" clId="{E320E6CD-E717-A14C-8BEA-4C607F1CC6E3}" dt="2021-05-03T14:11:14.670" v="1027" actId="2696"/>
        <pc:sldMkLst>
          <pc:docMk/>
          <pc:sldMk cId="566537140" sldId="368"/>
        </pc:sldMkLst>
        <pc:spChg chg="mod ord">
          <ac:chgData name="One Skill" userId="8d49c830ac36a521" providerId="LiveId" clId="{E320E6CD-E717-A14C-8BEA-4C607F1CC6E3}" dt="2021-05-03T14:05:17.624" v="1025" actId="700"/>
          <ac:spMkLst>
            <pc:docMk/>
            <pc:sldMk cId="566537140" sldId="368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4:05:17.624" v="1025" actId="700"/>
          <ac:spMkLst>
            <pc:docMk/>
            <pc:sldMk cId="566537140" sldId="368"/>
            <ac:spMk id="3" creationId="{D5B9DB78-B1E7-4765-B57E-44C5AB2F390A}"/>
          </ac:spMkLst>
        </pc:spChg>
        <pc:picChg chg="mod ord modCrop">
          <ac:chgData name="One Skill" userId="8d49c830ac36a521" providerId="LiveId" clId="{E320E6CD-E717-A14C-8BEA-4C607F1CC6E3}" dt="2021-05-03T14:05:17.624" v="1025" actId="700"/>
          <ac:picMkLst>
            <pc:docMk/>
            <pc:sldMk cId="566537140" sldId="368"/>
            <ac:picMk id="12" creationId="{7FC070E8-DBC6-BD4E-9978-479A71AF9668}"/>
          </ac:picMkLst>
        </pc:picChg>
      </pc:sldChg>
      <pc:sldChg chg="addSp delSp modSp add del mod">
        <pc:chgData name="One Skill" userId="8d49c830ac36a521" providerId="LiveId" clId="{E320E6CD-E717-A14C-8BEA-4C607F1CC6E3}" dt="2021-05-04T08:54:55.780" v="1224" actId="2696"/>
        <pc:sldMkLst>
          <pc:docMk/>
          <pc:sldMk cId="2111076985" sldId="368"/>
        </pc:sldMkLst>
        <pc:spChg chg="mod">
          <ac:chgData name="One Skill" userId="8d49c830ac36a521" providerId="LiveId" clId="{E320E6CD-E717-A14C-8BEA-4C607F1CC6E3}" dt="2021-05-03T14:21:58.020" v="1080" actId="1076"/>
          <ac:spMkLst>
            <pc:docMk/>
            <pc:sldMk cId="2111076985" sldId="368"/>
            <ac:spMk id="4" creationId="{39877982-4DD9-2448-9C0B-629E89E50A2B}"/>
          </ac:spMkLst>
        </pc:spChg>
        <pc:spChg chg="add mod">
          <ac:chgData name="One Skill" userId="8d49c830ac36a521" providerId="LiveId" clId="{E320E6CD-E717-A14C-8BEA-4C607F1CC6E3}" dt="2021-05-03T14:22:14.583" v="1083" actId="1076"/>
          <ac:spMkLst>
            <pc:docMk/>
            <pc:sldMk cId="2111076985" sldId="368"/>
            <ac:spMk id="20" creationId="{00DA519A-7005-9944-A399-BA5CC4208B9F}"/>
          </ac:spMkLst>
        </pc:spChg>
        <pc:spChg chg="add mod">
          <ac:chgData name="One Skill" userId="8d49c830ac36a521" providerId="LiveId" clId="{E320E6CD-E717-A14C-8BEA-4C607F1CC6E3}" dt="2021-05-03T14:22:36.738" v="1086" actId="1076"/>
          <ac:spMkLst>
            <pc:docMk/>
            <pc:sldMk cId="2111076985" sldId="368"/>
            <ac:spMk id="21" creationId="{09B438B8-B220-634D-B6BC-0BB2DB1DF9AD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27" creationId="{06D8BE3E-448F-364A-8370-F0C51BF51E46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28" creationId="{A249307F-68A8-9C41-BB7E-3EF62C1CBD54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29" creationId="{6B14EAE3-4336-0F4E-98BA-094A21C3F7D9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33" creationId="{92922641-F7A5-DF4B-BBE9-DCE07B8A57E0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34" creationId="{D167495E-4491-A742-AF99-5C0D2067A209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35" creationId="{CB6563BB-970C-9945-AAB5-1BAD5CB1F98F}"/>
          </ac:spMkLst>
        </pc:spChg>
        <pc:spChg chg="del">
          <ac:chgData name="One Skill" userId="8d49c830ac36a521" providerId="LiveId" clId="{E320E6CD-E717-A14C-8BEA-4C607F1CC6E3}" dt="2021-05-03T14:38:31.934" v="1181" actId="478"/>
          <ac:spMkLst>
            <pc:docMk/>
            <pc:sldMk cId="2111076985" sldId="368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8:31.934" v="1181" actId="478"/>
          <ac:spMkLst>
            <pc:docMk/>
            <pc:sldMk cId="2111076985" sldId="368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8:31.934" v="1181" actId="478"/>
          <ac:spMkLst>
            <pc:docMk/>
            <pc:sldMk cId="2111076985" sldId="368"/>
            <ac:spMk id="132" creationId="{2AC35104-2892-B545-9F46-C279B161F2C6}"/>
          </ac:spMkLst>
        </pc:spChg>
        <pc:grpChg chg="del">
          <ac:chgData name="One Skill" userId="8d49c830ac36a521" providerId="LiveId" clId="{E320E6CD-E717-A14C-8BEA-4C607F1CC6E3}" dt="2021-05-03T14:38:31.934" v="1181" actId="478"/>
          <ac:grpSpMkLst>
            <pc:docMk/>
            <pc:sldMk cId="2111076985" sldId="368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8:32.124" v="1182"/>
          <ac:grpSpMkLst>
            <pc:docMk/>
            <pc:sldMk cId="2111076985" sldId="368"/>
            <ac:grpSpMk id="25" creationId="{61D2CB20-3442-1D4A-8555-9523179ED03A}"/>
          </ac:grpSpMkLst>
        </pc:grpChg>
        <pc:grpChg chg="mod">
          <ac:chgData name="One Skill" userId="8d49c830ac36a521" providerId="LiveId" clId="{E320E6CD-E717-A14C-8BEA-4C607F1CC6E3}" dt="2021-05-03T14:38:32.124" v="1182"/>
          <ac:grpSpMkLst>
            <pc:docMk/>
            <pc:sldMk cId="2111076985" sldId="368"/>
            <ac:grpSpMk id="26" creationId="{2753AC8D-621A-7345-AAE6-3180E4782E11}"/>
          </ac:grpSpMkLst>
        </pc:grpChg>
        <pc:grpChg chg="mod">
          <ac:chgData name="One Skill" userId="8d49c830ac36a521" providerId="LiveId" clId="{E320E6CD-E717-A14C-8BEA-4C607F1CC6E3}" dt="2021-05-03T14:38:32.124" v="1182"/>
          <ac:grpSpMkLst>
            <pc:docMk/>
            <pc:sldMk cId="2111076985" sldId="368"/>
            <ac:grpSpMk id="36" creationId="{59500BDD-AE84-0E45-8D27-834EBE4A9DD4}"/>
          </ac:grpSpMkLst>
        </pc:grp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0" creationId="{1632E69A-BB0B-474A-8989-351F27F32291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1" creationId="{F7094625-F2EA-1343-BDF6-3534B7BC6BDD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2" creationId="{12651F4C-375E-5C4B-8783-24324E4AA353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7" creationId="{4BE75088-335B-0F4E-9B41-4DB470A8E673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8" creationId="{2B0E2E17-2366-6E42-9F21-4604CB950B8C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9" creationId="{57FF9A36-32B3-0841-91C7-75511DE8F602}"/>
          </ac:cxnSpMkLst>
        </pc:cxnChg>
        <pc:cxnChg chg="del">
          <ac:chgData name="One Skill" userId="8d49c830ac36a521" providerId="LiveId" clId="{E320E6CD-E717-A14C-8BEA-4C607F1CC6E3}" dt="2021-05-03T14:38:31.934" v="1181" actId="478"/>
          <ac:cxnSpMkLst>
            <pc:docMk/>
            <pc:sldMk cId="2111076985" sldId="368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8:31.934" v="1181" actId="478"/>
          <ac:cxnSpMkLst>
            <pc:docMk/>
            <pc:sldMk cId="2111076985" sldId="368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8:31.934" v="1181" actId="478"/>
          <ac:cxnSpMkLst>
            <pc:docMk/>
            <pc:sldMk cId="2111076985" sldId="368"/>
            <ac:cxnSpMk id="136" creationId="{33DBA4DE-F784-1842-93E5-85B9782B604D}"/>
          </ac:cxnSpMkLst>
        </pc:cxnChg>
      </pc:sldChg>
      <pc:sldChg chg="addSp delSp modSp add del mod ord modClrScheme chgLayout">
        <pc:chgData name="One Skill" userId="8d49c830ac36a521" providerId="LiveId" clId="{E320E6CD-E717-A14C-8BEA-4C607F1CC6E3}" dt="2021-05-04T08:54:53.332" v="1223" actId="2696"/>
        <pc:sldMkLst>
          <pc:docMk/>
          <pc:sldMk cId="2998212331" sldId="369"/>
        </pc:sldMkLst>
        <pc:spChg chg="mod ord">
          <ac:chgData name="One Skill" userId="8d49c830ac36a521" providerId="LiveId" clId="{E320E6CD-E717-A14C-8BEA-4C607F1CC6E3}" dt="2021-05-03T14:25:47.953" v="1106" actId="700"/>
          <ac:spMkLst>
            <pc:docMk/>
            <pc:sldMk cId="2998212331" sldId="369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4:25:47.953" v="1106" actId="700"/>
          <ac:spMkLst>
            <pc:docMk/>
            <pc:sldMk cId="2998212331" sldId="369"/>
            <ac:spMk id="3" creationId="{D5B9DB78-B1E7-4765-B57E-44C5AB2F390A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21" creationId="{727AF970-E173-C941-86F6-5C928E865EF6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25" creationId="{3E992BEF-8D2A-1345-9994-65E62FDA0087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26" creationId="{398484A2-CA9B-F144-BF00-A3123C93CB3F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30" creationId="{F2952924-719A-6B47-A97B-BE21DD43FE7A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31" creationId="{9F5F217C-E51C-314C-82CE-537431953C00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32" creationId="{00D12891-DF9D-A144-BF64-8F10C325DE0E}"/>
          </ac:spMkLst>
        </pc:spChg>
        <pc:spChg chg="del">
          <ac:chgData name="One Skill" userId="8d49c830ac36a521" providerId="LiveId" clId="{E320E6CD-E717-A14C-8BEA-4C607F1CC6E3}" dt="2021-05-03T14:37:55.054" v="1169" actId="478"/>
          <ac:spMkLst>
            <pc:docMk/>
            <pc:sldMk cId="2998212331" sldId="369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7:55.054" v="1169" actId="478"/>
          <ac:spMkLst>
            <pc:docMk/>
            <pc:sldMk cId="2998212331" sldId="369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7:55.054" v="1169" actId="478"/>
          <ac:spMkLst>
            <pc:docMk/>
            <pc:sldMk cId="2998212331" sldId="369"/>
            <ac:spMk id="132" creationId="{2AC35104-2892-B545-9F46-C279B161F2C6}"/>
          </ac:spMkLst>
        </pc:spChg>
        <pc:grpChg chg="add mod">
          <ac:chgData name="One Skill" userId="8d49c830ac36a521" providerId="LiveId" clId="{E320E6CD-E717-A14C-8BEA-4C607F1CC6E3}" dt="2021-05-03T14:37:55.187" v="1170"/>
          <ac:grpSpMkLst>
            <pc:docMk/>
            <pc:sldMk cId="2998212331" sldId="369"/>
            <ac:grpSpMk id="19" creationId="{C2AA13AF-F0DB-DA4F-8CA7-FA743323D5E7}"/>
          </ac:grpSpMkLst>
        </pc:grpChg>
        <pc:grpChg chg="mod">
          <ac:chgData name="One Skill" userId="8d49c830ac36a521" providerId="LiveId" clId="{E320E6CD-E717-A14C-8BEA-4C607F1CC6E3}" dt="2021-05-03T14:37:55.187" v="1170"/>
          <ac:grpSpMkLst>
            <pc:docMk/>
            <pc:sldMk cId="2998212331" sldId="369"/>
            <ac:grpSpMk id="20" creationId="{D87FD2B5-B82B-5145-A0A4-DB1EBD6F772C}"/>
          </ac:grpSpMkLst>
        </pc:grpChg>
        <pc:grpChg chg="del">
          <ac:chgData name="One Skill" userId="8d49c830ac36a521" providerId="LiveId" clId="{E320E6CD-E717-A14C-8BEA-4C607F1CC6E3}" dt="2021-05-03T14:37:55.054" v="1169" actId="478"/>
          <ac:grpSpMkLst>
            <pc:docMk/>
            <pc:sldMk cId="2998212331" sldId="369"/>
            <ac:grpSpMk id="24" creationId="{0454C2CC-1411-1842-834F-8957B8C6A772}"/>
          </ac:grpSpMkLst>
        </pc:grpChg>
        <pc:grpChg chg="mod">
          <ac:chgData name="One Skill" userId="8d49c830ac36a521" providerId="LiveId" clId="{E320E6CD-E717-A14C-8BEA-4C607F1CC6E3}" dt="2021-05-03T14:37:55.187" v="1170"/>
          <ac:grpSpMkLst>
            <pc:docMk/>
            <pc:sldMk cId="2998212331" sldId="369"/>
            <ac:grpSpMk id="33" creationId="{CAD7ABDA-7540-594E-8657-7E109EF05D64}"/>
          </ac:grpSpMkLst>
        </pc:grpChg>
        <pc:picChg chg="mod ord modCrop">
          <ac:chgData name="One Skill" userId="8d49c830ac36a521" providerId="LiveId" clId="{E320E6CD-E717-A14C-8BEA-4C607F1CC6E3}" dt="2021-05-03T14:25:47.953" v="1106" actId="700"/>
          <ac:picMkLst>
            <pc:docMk/>
            <pc:sldMk cId="2998212331" sldId="369"/>
            <ac:picMk id="12" creationId="{7FC070E8-DBC6-BD4E-9978-479A71AF9668}"/>
          </ac:picMkLst>
        </pc:pic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27" creationId="{496165BA-17C8-6849-95A9-810D8126F5DF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28" creationId="{08737697-7868-8543-8978-7C125D7DE2E2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29" creationId="{A380DA3C-B01B-B540-8470-866C97B10F52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34" creationId="{432CCB45-EFCB-6748-8A60-584908DE4B8C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35" creationId="{178E33B2-98D9-6F41-8AAD-D49206F9A5B7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36" creationId="{EBA45009-1FFB-5546-9D76-A1B30E5CBE5E}"/>
          </ac:cxnSpMkLst>
        </pc:cxnChg>
        <pc:cxnChg chg="del">
          <ac:chgData name="One Skill" userId="8d49c830ac36a521" providerId="LiveId" clId="{E320E6CD-E717-A14C-8BEA-4C607F1CC6E3}" dt="2021-05-03T14:37:55.054" v="1169" actId="478"/>
          <ac:cxnSpMkLst>
            <pc:docMk/>
            <pc:sldMk cId="2998212331" sldId="369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7:55.054" v="1169" actId="478"/>
          <ac:cxnSpMkLst>
            <pc:docMk/>
            <pc:sldMk cId="2998212331" sldId="369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7:55.054" v="1169" actId="478"/>
          <ac:cxnSpMkLst>
            <pc:docMk/>
            <pc:sldMk cId="2998212331" sldId="369"/>
            <ac:cxnSpMk id="136" creationId="{33DBA4DE-F784-1842-93E5-85B9782B604D}"/>
          </ac:cxnSpMkLst>
        </pc:cxnChg>
      </pc:sldChg>
      <pc:sldChg chg="addSp delSp modSp add del mod ord">
        <pc:chgData name="One Skill" userId="8d49c830ac36a521" providerId="LiveId" clId="{E320E6CD-E717-A14C-8BEA-4C607F1CC6E3}" dt="2021-05-04T10:35:32.294" v="1243" actId="2696"/>
        <pc:sldMkLst>
          <pc:docMk/>
          <pc:sldMk cId="2669606518" sldId="370"/>
        </pc:sldMkLst>
        <pc:spChg chg="add del 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4" creationId="{D74AD768-9D78-434A-BEF5-B962802BCDDA}"/>
          </ac:spMkLst>
        </pc:spChg>
        <pc:spChg chg="add del 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20" creationId="{79867AB8-B511-C840-AB17-B3D77FEFE565}"/>
          </ac:spMkLst>
        </pc:spChg>
        <pc:spChg chg="add del 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21" creationId="{02D117E6-1169-4F4A-B723-3A0FCE9FB6A3}"/>
          </ac:spMkLst>
        </pc:spChg>
        <pc:spChg chg="add del 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25" creationId="{336E4B8C-05BB-454D-8B33-8F6C4A3C8787}"/>
          </ac:spMkLst>
        </pc:spChg>
        <pc:spChg chg="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26" creationId="{361E24BE-149B-0A4A-9C4B-A162D76E4D4C}"/>
          </ac:spMkLst>
        </pc:spChg>
        <pc:spChg chg="add mod">
          <ac:chgData name="One Skill" userId="8d49c830ac36a521" providerId="LiveId" clId="{E320E6CD-E717-A14C-8BEA-4C607F1CC6E3}" dt="2021-05-03T14:36:12.529" v="1152" actId="1076"/>
          <ac:spMkLst>
            <pc:docMk/>
            <pc:sldMk cId="2669606518" sldId="370"/>
            <ac:spMk id="27" creationId="{B0CCCCFC-40BC-1E4E-9145-905CF0C23E17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0" creationId="{EBB5D056-ABB5-6640-8F3E-2FB59125E836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1" creationId="{606B7EBC-6072-1745-A7B9-EB6196AE10B2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2" creationId="{43D8DDC4-575A-4D41-84F8-1DE93CA4EC66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6" creationId="{B3F777C9-BB52-8F49-86E8-307005A1F474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7" creationId="{6477BD9F-1FE9-2743-B495-8AEC3CD05937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8" creationId="{66D5CC98-AEDF-B740-8E35-B0E91082A0C7}"/>
          </ac:spMkLst>
        </pc:spChg>
        <pc:spChg chg="del">
          <ac:chgData name="One Skill" userId="8d49c830ac36a521" providerId="LiveId" clId="{E320E6CD-E717-A14C-8BEA-4C607F1CC6E3}" dt="2021-05-03T14:37:59.117" v="1171" actId="478"/>
          <ac:spMkLst>
            <pc:docMk/>
            <pc:sldMk cId="2669606518" sldId="370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7:59.117" v="1171" actId="478"/>
          <ac:spMkLst>
            <pc:docMk/>
            <pc:sldMk cId="2669606518" sldId="370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7:59.117" v="1171" actId="478"/>
          <ac:spMkLst>
            <pc:docMk/>
            <pc:sldMk cId="2669606518" sldId="370"/>
            <ac:spMk id="132" creationId="{2AC35104-2892-B545-9F46-C279B161F2C6}"/>
          </ac:spMkLst>
        </pc:spChg>
        <pc:grpChg chg="del">
          <ac:chgData name="One Skill" userId="8d49c830ac36a521" providerId="LiveId" clId="{E320E6CD-E717-A14C-8BEA-4C607F1CC6E3}" dt="2021-05-03T14:37:59.117" v="1171" actId="478"/>
          <ac:grpSpMkLst>
            <pc:docMk/>
            <pc:sldMk cId="2669606518" sldId="370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7:59.276" v="1172"/>
          <ac:grpSpMkLst>
            <pc:docMk/>
            <pc:sldMk cId="2669606518" sldId="370"/>
            <ac:grpSpMk id="28" creationId="{E43FD075-02F8-224E-97C2-A41C66D5A67F}"/>
          </ac:grpSpMkLst>
        </pc:grpChg>
        <pc:grpChg chg="mod">
          <ac:chgData name="One Skill" userId="8d49c830ac36a521" providerId="LiveId" clId="{E320E6CD-E717-A14C-8BEA-4C607F1CC6E3}" dt="2021-05-03T14:37:59.276" v="1172"/>
          <ac:grpSpMkLst>
            <pc:docMk/>
            <pc:sldMk cId="2669606518" sldId="370"/>
            <ac:grpSpMk id="29" creationId="{AFCB5D28-E7FD-4F43-8743-65A2586D3CE1}"/>
          </ac:grpSpMkLst>
        </pc:grpChg>
        <pc:grpChg chg="mod">
          <ac:chgData name="One Skill" userId="8d49c830ac36a521" providerId="LiveId" clId="{E320E6CD-E717-A14C-8BEA-4C607F1CC6E3}" dt="2021-05-03T14:37:59.276" v="1172"/>
          <ac:grpSpMkLst>
            <pc:docMk/>
            <pc:sldMk cId="2669606518" sldId="370"/>
            <ac:grpSpMk id="39" creationId="{A5068DE5-88B6-3747-B05E-6D4F85575A89}"/>
          </ac:grpSpMkLst>
        </pc:grp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33" creationId="{915AB554-5EA3-5948-8F5B-440BA4B33730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34" creationId="{DA505551-628B-7C4C-A3EA-83927C9B8200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35" creationId="{495CCA3E-89AF-F344-A5E6-D351374F32B3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40" creationId="{89076A92-7A90-2749-A2FC-6C723F9B90D4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41" creationId="{5C19295B-3A90-9F48-8026-D16D6320708D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42" creationId="{A3CB53D2-DE3C-C74E-A702-E19F1DAC2D96}"/>
          </ac:cxnSpMkLst>
        </pc:cxnChg>
        <pc:cxnChg chg="del">
          <ac:chgData name="One Skill" userId="8d49c830ac36a521" providerId="LiveId" clId="{E320E6CD-E717-A14C-8BEA-4C607F1CC6E3}" dt="2021-05-03T14:37:59.117" v="1171" actId="478"/>
          <ac:cxnSpMkLst>
            <pc:docMk/>
            <pc:sldMk cId="2669606518" sldId="370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7:59.117" v="1171" actId="478"/>
          <ac:cxnSpMkLst>
            <pc:docMk/>
            <pc:sldMk cId="2669606518" sldId="370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7:59.117" v="1171" actId="478"/>
          <ac:cxnSpMkLst>
            <pc:docMk/>
            <pc:sldMk cId="2669606518" sldId="370"/>
            <ac:cxnSpMk id="136" creationId="{33DBA4DE-F784-1842-93E5-85B9782B604D}"/>
          </ac:cxnSpMkLst>
        </pc:cxnChg>
      </pc:sldChg>
      <pc:sldChg chg="add del">
        <pc:chgData name="One Skill" userId="8d49c830ac36a521" providerId="LiveId" clId="{E320E6CD-E717-A14C-8BEA-4C607F1CC6E3}" dt="2021-05-03T14:32:00.873" v="1110" actId="2696"/>
        <pc:sldMkLst>
          <pc:docMk/>
          <pc:sldMk cId="3706265970" sldId="370"/>
        </pc:sldMkLst>
      </pc:sldChg>
      <pc:sldChg chg="add del">
        <pc:chgData name="One Skill" userId="8d49c830ac36a521" providerId="LiveId" clId="{E320E6CD-E717-A14C-8BEA-4C607F1CC6E3}" dt="2021-05-03T14:36:43.009" v="1158" actId="2696"/>
        <pc:sldMkLst>
          <pc:docMk/>
          <pc:sldMk cId="234840253" sldId="371"/>
        </pc:sldMkLst>
      </pc:sldChg>
      <pc:sldChg chg="addSp delSp modSp new del mod modClrScheme chgLayout">
        <pc:chgData name="One Skill" userId="8d49c830ac36a521" providerId="LiveId" clId="{E320E6CD-E717-A14C-8BEA-4C607F1CC6E3}" dt="2021-05-04T08:54:57.107" v="1225" actId="2696"/>
        <pc:sldMkLst>
          <pc:docMk/>
          <pc:sldMk cId="1757785941" sldId="371"/>
        </pc:sldMkLst>
        <pc:spChg chg="mod ord">
          <ac:chgData name="One Skill" userId="8d49c830ac36a521" providerId="LiveId" clId="{E320E6CD-E717-A14C-8BEA-4C607F1CC6E3}" dt="2021-05-04T08:50:20.258" v="1217" actId="700"/>
          <ac:spMkLst>
            <pc:docMk/>
            <pc:sldMk cId="1757785941" sldId="371"/>
            <ac:spMk id="2" creationId="{045E5646-9131-FC48-A67A-6E8A541080B5}"/>
          </ac:spMkLst>
        </pc:spChg>
        <pc:spChg chg="mod ord">
          <ac:chgData name="One Skill" userId="8d49c830ac36a521" providerId="LiveId" clId="{E320E6CD-E717-A14C-8BEA-4C607F1CC6E3}" dt="2021-05-04T08:50:20.258" v="1217" actId="700"/>
          <ac:spMkLst>
            <pc:docMk/>
            <pc:sldMk cId="1757785941" sldId="371"/>
            <ac:spMk id="3" creationId="{0349B8DB-AF4D-3B45-B06E-AD4E3FD336FF}"/>
          </ac:spMkLst>
        </pc:spChg>
        <pc:spChg chg="del mod ord">
          <ac:chgData name="One Skill" userId="8d49c830ac36a521" providerId="LiveId" clId="{E320E6CD-E717-A14C-8BEA-4C607F1CC6E3}" dt="2021-05-04T08:50:20.258" v="1217" actId="700"/>
          <ac:spMkLst>
            <pc:docMk/>
            <pc:sldMk cId="1757785941" sldId="371"/>
            <ac:spMk id="4" creationId="{78C16F5B-0E16-F548-B6AE-DF90D92BDA57}"/>
          </ac:spMkLst>
        </pc:spChg>
        <pc:spChg chg="add mod ord">
          <ac:chgData name="One Skill" userId="8d49c830ac36a521" providerId="LiveId" clId="{E320E6CD-E717-A14C-8BEA-4C607F1CC6E3}" dt="2021-05-04T08:50:20.258" v="1217" actId="700"/>
          <ac:spMkLst>
            <pc:docMk/>
            <pc:sldMk cId="1757785941" sldId="371"/>
            <ac:spMk id="5" creationId="{73DC644B-E7DA-134F-B060-234C8B458A22}"/>
          </ac:spMkLst>
        </pc:spChg>
        <pc:spChg chg="add del mod">
          <ac:chgData name="One Skill" userId="8d49c830ac36a521" providerId="LiveId" clId="{E320E6CD-E717-A14C-8BEA-4C607F1CC6E3}" dt="2021-05-04T08:50:36.609" v="1221"/>
          <ac:spMkLst>
            <pc:docMk/>
            <pc:sldMk cId="1757785941" sldId="371"/>
            <ac:spMk id="6" creationId="{9196A171-9EF1-1945-8069-A74DAF2AA768}"/>
          </ac:spMkLst>
        </pc:spChg>
        <pc:spChg chg="add del mod">
          <ac:chgData name="One Skill" userId="8d49c830ac36a521" providerId="LiveId" clId="{E320E6CD-E717-A14C-8BEA-4C607F1CC6E3}" dt="2021-05-04T08:50:36.609" v="1221"/>
          <ac:spMkLst>
            <pc:docMk/>
            <pc:sldMk cId="1757785941" sldId="371"/>
            <ac:spMk id="7" creationId="{CAEEC4F7-EE05-E14F-871F-76AEB1CB01DB}"/>
          </ac:spMkLst>
        </pc:spChg>
        <pc:spChg chg="del mod">
          <ac:chgData name="One Skill" userId="8d49c830ac36a521" providerId="LiveId" clId="{E320E6CD-E717-A14C-8BEA-4C607F1CC6E3}" dt="2021-05-04T08:51:43.021" v="1222" actId="21"/>
          <ac:spMkLst>
            <pc:docMk/>
            <pc:sldMk cId="1757785941" sldId="371"/>
            <ac:spMk id="8" creationId="{4D72A5CC-0862-FF48-BF1E-8F6F8DB56B2B}"/>
          </ac:spMkLst>
        </pc:spChg>
      </pc:sldChg>
      <pc:sldMasterChg chg="addSp delSp modSp mod addSldLayout delSldLayout modSldLayout sldLayoutOrd">
        <pc:chgData name="One Skill" userId="8d49c830ac36a521" providerId="LiveId" clId="{E320E6CD-E717-A14C-8BEA-4C607F1CC6E3}" dt="2021-05-04T10:39:05.096" v="1250" actId="6014"/>
        <pc:sldMasterMkLst>
          <pc:docMk/>
          <pc:sldMasterMk cId="1627834671" sldId="2147483660"/>
        </pc:sldMasterMkLst>
        <pc:spChg chg="mod">
          <ac:chgData name="One Skill" userId="8d49c830ac36a521" providerId="LiveId" clId="{E320E6CD-E717-A14C-8BEA-4C607F1CC6E3}" dt="2021-05-03T11:59:29.654" v="129" actId="207"/>
          <ac:spMkLst>
            <pc:docMk/>
            <pc:sldMasterMk cId="1627834671" sldId="2147483660"/>
            <ac:spMk id="2" creationId="{00000000-0000-0000-0000-000000000000}"/>
          </ac:spMkLst>
        </pc:spChg>
        <pc:spChg chg="mod">
          <ac:chgData name="One Skill" userId="8d49c830ac36a521" providerId="LiveId" clId="{E320E6CD-E717-A14C-8BEA-4C607F1CC6E3}" dt="2021-05-03T11:59:29.654" v="129" actId="207"/>
          <ac:spMkLst>
            <pc:docMk/>
            <pc:sldMasterMk cId="1627834671" sldId="2147483660"/>
            <ac:spMk id="3" creationId="{00000000-0000-0000-0000-000000000000}"/>
          </ac:spMkLst>
        </pc:spChg>
        <pc:spChg chg="mod">
          <ac:chgData name="One Skill" userId="8d49c830ac36a521" providerId="LiveId" clId="{E320E6CD-E717-A14C-8BEA-4C607F1CC6E3}" dt="2021-05-03T11:52:39.314" v="87" actId="1076"/>
          <ac:spMkLst>
            <pc:docMk/>
            <pc:sldMasterMk cId="1627834671" sldId="2147483660"/>
            <ac:spMk id="4" creationId="{00000000-0000-0000-0000-000000000000}"/>
          </ac:spMkLst>
        </pc:spChg>
        <pc:spChg chg="add del mod">
          <ac:chgData name="One Skill" userId="8d49c830ac36a521" providerId="LiveId" clId="{E320E6CD-E717-A14C-8BEA-4C607F1CC6E3}" dt="2021-05-03T11:59:19.666" v="127" actId="207"/>
          <ac:spMkLst>
            <pc:docMk/>
            <pc:sldMasterMk cId="1627834671" sldId="2147483660"/>
            <ac:spMk id="5" creationId="{00000000-0000-0000-0000-000000000000}"/>
          </ac:spMkLst>
        </pc:spChg>
        <pc:spChg chg="mod">
          <ac:chgData name="One Skill" userId="8d49c830ac36a521" providerId="LiveId" clId="{E320E6CD-E717-A14C-8BEA-4C607F1CC6E3}" dt="2021-05-03T12:12:21.452" v="170" actId="552"/>
          <ac:spMkLst>
            <pc:docMk/>
            <pc:sldMasterMk cId="1627834671" sldId="2147483660"/>
            <ac:spMk id="6" creationId="{00000000-0000-0000-0000-000000000000}"/>
          </ac:spMkLst>
        </pc:spChg>
        <pc:spChg chg="add del mod">
          <ac:chgData name="One Skill" userId="8d49c830ac36a521" providerId="LiveId" clId="{E320E6CD-E717-A14C-8BEA-4C607F1CC6E3}" dt="2021-05-03T11:49:52.406" v="29"/>
          <ac:spMkLst>
            <pc:docMk/>
            <pc:sldMasterMk cId="1627834671" sldId="2147483660"/>
            <ac:spMk id="7" creationId="{2A12E156-DE79-6C4B-B3E6-5FD5F9394780}"/>
          </ac:spMkLst>
        </pc:spChg>
        <pc:spChg chg="add del mod">
          <ac:chgData name="One Skill" userId="8d49c830ac36a521" providerId="LiveId" clId="{E320E6CD-E717-A14C-8BEA-4C607F1CC6E3}" dt="2021-05-03T11:49:51.589" v="27"/>
          <ac:spMkLst>
            <pc:docMk/>
            <pc:sldMasterMk cId="1627834671" sldId="2147483660"/>
            <ac:spMk id="23" creationId="{DB847C7B-23AD-AC48-BC8E-23D4049BF7FD}"/>
          </ac:spMkLst>
        </pc:spChg>
        <pc:spChg chg="add del mod">
          <ac:chgData name="One Skill" userId="8d49c830ac36a521" providerId="LiveId" clId="{E320E6CD-E717-A14C-8BEA-4C607F1CC6E3}" dt="2021-05-03T11:49:50.563" v="25"/>
          <ac:spMkLst>
            <pc:docMk/>
            <pc:sldMasterMk cId="1627834671" sldId="2147483660"/>
            <ac:spMk id="37" creationId="{EAEA4620-258D-4C4C-AD45-4010B1C7C961}"/>
          </ac:spMkLst>
        </pc:spChg>
        <pc:spChg chg="add mod">
          <ac:chgData name="One Skill" userId="8d49c830ac36a521" providerId="LiveId" clId="{E320E6CD-E717-A14C-8BEA-4C607F1CC6E3}" dt="2021-05-03T12:41:32.758" v="355" actId="12789"/>
          <ac:spMkLst>
            <pc:docMk/>
            <pc:sldMasterMk cId="1627834671" sldId="2147483660"/>
            <ac:spMk id="38" creationId="{BFC81089-C10C-9D49-93D0-738D8ACACBEA}"/>
          </ac:spMkLst>
        </pc:spChg>
        <pc:spChg chg="del mod topLvl">
          <ac:chgData name="One Skill" userId="8d49c830ac36a521" providerId="LiveId" clId="{E320E6CD-E717-A14C-8BEA-4C607F1CC6E3}" dt="2021-05-03T12:41:25.893" v="353" actId="478"/>
          <ac:spMkLst>
            <pc:docMk/>
            <pc:sldMasterMk cId="1627834671" sldId="2147483660"/>
            <ac:spMk id="40" creationId="{4DF831C5-9983-834D-8BB4-4F7C0EB1B80D}"/>
          </ac:spMkLst>
        </pc:spChg>
        <pc:spChg chg="del mod topLvl">
          <ac:chgData name="One Skill" userId="8d49c830ac36a521" providerId="LiveId" clId="{E320E6CD-E717-A14C-8BEA-4C607F1CC6E3}" dt="2021-05-03T12:41:25.893" v="353" actId="478"/>
          <ac:spMkLst>
            <pc:docMk/>
            <pc:sldMasterMk cId="1627834671" sldId="2147483660"/>
            <ac:spMk id="41" creationId="{A64AF17D-7B87-7544-A686-20F3480B86FA}"/>
          </ac:spMkLst>
        </pc:spChg>
        <pc:spChg chg="del mod topLvl">
          <ac:chgData name="One Skill" userId="8d49c830ac36a521" providerId="LiveId" clId="{E320E6CD-E717-A14C-8BEA-4C607F1CC6E3}" dt="2021-05-03T12:41:25.893" v="353" actId="478"/>
          <ac:spMkLst>
            <pc:docMk/>
            <pc:sldMasterMk cId="1627834671" sldId="2147483660"/>
            <ac:spMk id="42" creationId="{F8D3FF34-1BCA-E247-8E14-73E08862AFB3}"/>
          </ac:spMkLst>
        </pc:spChg>
        <pc:spChg chg="add mod">
          <ac:chgData name="One Skill" userId="8d49c830ac36a521" providerId="LiveId" clId="{E320E6CD-E717-A14C-8BEA-4C607F1CC6E3}" dt="2021-05-03T12:18:20.698" v="205" actId="1036"/>
          <ac:spMkLst>
            <pc:docMk/>
            <pc:sldMasterMk cId="1627834671" sldId="2147483660"/>
            <ac:spMk id="44" creationId="{F0BFC73C-E0CC-1C40-B108-7154B7F65BC9}"/>
          </ac:spMkLst>
        </pc:spChg>
        <pc:spChg chg="add del mod">
          <ac:chgData name="One Skill" userId="8d49c830ac36a521" providerId="LiveId" clId="{E320E6CD-E717-A14C-8BEA-4C607F1CC6E3}" dt="2021-05-03T12:18:05.714" v="199" actId="478"/>
          <ac:spMkLst>
            <pc:docMk/>
            <pc:sldMasterMk cId="1627834671" sldId="2147483660"/>
            <ac:spMk id="45" creationId="{96FE4894-DE59-7240-A176-B662214AEC01}"/>
          </ac:spMkLst>
        </pc:spChg>
        <pc:grpChg chg="del mod">
          <ac:chgData name="One Skill" userId="8d49c830ac36a521" providerId="LiveId" clId="{E320E6CD-E717-A14C-8BEA-4C607F1CC6E3}" dt="2021-05-03T11:57:49.092" v="125" actId="478"/>
          <ac:grpSpMkLst>
            <pc:docMk/>
            <pc:sldMasterMk cId="1627834671" sldId="2147483660"/>
            <ac:grpSpMk id="8" creationId="{50A2A6A4-0392-DB4D-8422-76A500832C87}"/>
          </ac:grpSpMkLst>
        </pc:grpChg>
        <pc:grpChg chg="add del mod">
          <ac:chgData name="One Skill" userId="8d49c830ac36a521" providerId="LiveId" clId="{E320E6CD-E717-A14C-8BEA-4C607F1CC6E3}" dt="2021-05-03T11:59:34.862" v="130" actId="165"/>
          <ac:grpSpMkLst>
            <pc:docMk/>
            <pc:sldMasterMk cId="1627834671" sldId="2147483660"/>
            <ac:grpSpMk id="39" creationId="{AC4D248D-2D32-B74D-8C1D-4B9E827C5C8E}"/>
          </ac:grpSpMkLst>
        </pc:grpChg>
        <pc:grpChg chg="add del mod">
          <ac:chgData name="One Skill" userId="8d49c830ac36a521" providerId="LiveId" clId="{E320E6CD-E717-A14C-8BEA-4C607F1CC6E3}" dt="2021-05-03T12:40:25.733" v="339" actId="165"/>
          <ac:grpSpMkLst>
            <pc:docMk/>
            <pc:sldMasterMk cId="1627834671" sldId="2147483660"/>
            <ac:grpSpMk id="43" creationId="{45BCCA8E-3D78-8C49-8BA3-D7D15422B6CB}"/>
          </ac:grpSpMkLst>
        </pc:grpChg>
        <pc:grpChg chg="add mod">
          <ac:chgData name="One Skill" userId="8d49c830ac36a521" providerId="LiveId" clId="{E320E6CD-E717-A14C-8BEA-4C607F1CC6E3}" dt="2021-05-03T12:41:32.758" v="355" actId="12789"/>
          <ac:grpSpMkLst>
            <pc:docMk/>
            <pc:sldMasterMk cId="1627834671" sldId="2147483660"/>
            <ac:grpSpMk id="51" creationId="{D37728F2-820C-7643-B00B-647159D96334}"/>
          </ac:grpSpMkLst>
        </pc:grpChg>
        <pc:cxnChg chg="add mod">
          <ac:chgData name="One Skill" userId="8d49c830ac36a521" providerId="LiveId" clId="{E320E6CD-E717-A14C-8BEA-4C607F1CC6E3}" dt="2021-05-03T12:41:18.895" v="352" actId="164"/>
          <ac:cxnSpMkLst>
            <pc:docMk/>
            <pc:sldMasterMk cId="1627834671" sldId="2147483660"/>
            <ac:cxnSpMk id="46" creationId="{303E64B8-EB0D-1240-9057-7184A51FA1DC}"/>
          </ac:cxnSpMkLst>
        </pc:cxnChg>
        <pc:cxnChg chg="add mod">
          <ac:chgData name="One Skill" userId="8d49c830ac36a521" providerId="LiveId" clId="{E320E6CD-E717-A14C-8BEA-4C607F1CC6E3}" dt="2021-05-03T12:41:18.895" v="352" actId="164"/>
          <ac:cxnSpMkLst>
            <pc:docMk/>
            <pc:sldMasterMk cId="1627834671" sldId="2147483660"/>
            <ac:cxnSpMk id="48" creationId="{E83FBDF4-88A1-0244-AE05-656818EF200C}"/>
          </ac:cxnSpMkLst>
        </pc:cxnChg>
        <pc:cxnChg chg="add mod">
          <ac:chgData name="One Skill" userId="8d49c830ac36a521" providerId="LiveId" clId="{E320E6CD-E717-A14C-8BEA-4C607F1CC6E3}" dt="2021-05-03T12:41:18.895" v="352" actId="164"/>
          <ac:cxnSpMkLst>
            <pc:docMk/>
            <pc:sldMasterMk cId="1627834671" sldId="2147483660"/>
            <ac:cxnSpMk id="49" creationId="{D09EF6BD-501B-884B-836B-4300F449E38B}"/>
          </ac:cxnSpMkLst>
        </pc:cxnChg>
        <pc:sldLayoutChg chg="addSp delSp modSp mod">
          <pc:chgData name="One Skill" userId="8d49c830ac36a521" providerId="LiveId" clId="{E320E6CD-E717-A14C-8BEA-4C607F1CC6E3}" dt="2021-05-04T10:38:43.425" v="1246" actId="6014"/>
          <pc:sldLayoutMkLst>
            <pc:docMk/>
            <pc:sldMasterMk cId="1627834671" sldId="2147483660"/>
            <pc:sldLayoutMk cId="3352892251" sldId="2147483667"/>
          </pc:sldLayoutMkLst>
          <pc:spChg chg="add del">
            <ac:chgData name="One Skill" userId="8d49c830ac36a521" providerId="LiveId" clId="{E320E6CD-E717-A14C-8BEA-4C607F1CC6E3}" dt="2021-05-03T11:55:16.664" v="102"/>
            <ac:spMkLst>
              <pc:docMk/>
              <pc:sldMasterMk cId="1627834671" sldId="2147483660"/>
              <pc:sldLayoutMk cId="3352892251" sldId="2147483667"/>
              <ac:spMk id="2" creationId="{00000000-0000-0000-0000-000000000000}"/>
            </ac:spMkLst>
          </pc:spChg>
          <pc:spChg chg="add del mod">
            <ac:chgData name="One Skill" userId="8d49c830ac36a521" providerId="LiveId" clId="{E320E6CD-E717-A14C-8BEA-4C607F1CC6E3}" dt="2021-05-03T11:55:16.664" v="102"/>
            <ac:spMkLst>
              <pc:docMk/>
              <pc:sldMasterMk cId="1627834671" sldId="2147483660"/>
              <pc:sldLayoutMk cId="3352892251" sldId="2147483667"/>
              <ac:spMk id="3" creationId="{00000000-0000-0000-0000-000000000000}"/>
            </ac:spMkLst>
          </pc:spChg>
          <pc:spChg chg="add del">
            <ac:chgData name="One Skill" userId="8d49c830ac36a521" providerId="LiveId" clId="{E320E6CD-E717-A14C-8BEA-4C607F1CC6E3}" dt="2021-05-03T11:55:16.664" v="102"/>
            <ac:spMkLst>
              <pc:docMk/>
              <pc:sldMasterMk cId="1627834671" sldId="2147483660"/>
              <pc:sldLayoutMk cId="3352892251" sldId="2147483667"/>
              <ac:spMk id="4" creationId="{00000000-0000-0000-0000-000000000000}"/>
            </ac:spMkLst>
          </pc:spChg>
          <pc:spChg chg="add del mod">
            <ac:chgData name="One Skill" userId="8d49c830ac36a521" providerId="LiveId" clId="{E320E6CD-E717-A14C-8BEA-4C607F1CC6E3}" dt="2021-05-03T11:49:54.763" v="33"/>
            <ac:spMkLst>
              <pc:docMk/>
              <pc:sldMasterMk cId="1627834671" sldId="2147483660"/>
              <pc:sldLayoutMk cId="3352892251" sldId="2147483667"/>
              <ac:spMk id="5" creationId="{8BC5FB13-A247-6F43-BC15-4C3EE1048ED9}"/>
            </ac:spMkLst>
          </pc:spChg>
          <pc:spChg chg="add del mod">
            <ac:chgData name="One Skill" userId="8d49c830ac36a521" providerId="LiveId" clId="{E320E6CD-E717-A14C-8BEA-4C607F1CC6E3}" dt="2021-05-03T14:22:47.487" v="1088"/>
            <ac:spMkLst>
              <pc:docMk/>
              <pc:sldMasterMk cId="1627834671" sldId="2147483660"/>
              <pc:sldLayoutMk cId="3352892251" sldId="2147483667"/>
              <ac:spMk id="6" creationId="{808CB767-DA91-2546-A47B-761F5FB02ACD}"/>
            </ac:spMkLst>
          </pc:spChg>
          <pc:spChg chg="add del mod">
            <ac:chgData name="One Skill" userId="8d49c830ac36a521" providerId="LiveId" clId="{E320E6CD-E717-A14C-8BEA-4C607F1CC6E3}" dt="2021-05-03T11:49:54.763" v="33"/>
            <ac:spMkLst>
              <pc:docMk/>
              <pc:sldMasterMk cId="1627834671" sldId="2147483660"/>
              <pc:sldLayoutMk cId="3352892251" sldId="2147483667"/>
              <ac:spMk id="6" creationId="{ABEED65C-70AA-1849-9F01-197B3081A802}"/>
            </ac:spMkLst>
          </pc:spChg>
          <pc:spChg chg="add del mod">
            <ac:chgData name="One Skill" userId="8d49c830ac36a521" providerId="LiveId" clId="{E320E6CD-E717-A14C-8BEA-4C607F1CC6E3}" dt="2021-05-03T14:22:47.487" v="1088"/>
            <ac:spMkLst>
              <pc:docMk/>
              <pc:sldMasterMk cId="1627834671" sldId="2147483660"/>
              <pc:sldLayoutMk cId="3352892251" sldId="2147483667"/>
              <ac:spMk id="7" creationId="{AAD67671-2628-D648-BD94-E51A510E8FCB}"/>
            </ac:spMkLst>
          </pc:spChg>
          <pc:spChg chg="add del mod">
            <ac:chgData name="One Skill" userId="8d49c830ac36a521" providerId="LiveId" clId="{E320E6CD-E717-A14C-8BEA-4C607F1CC6E3}" dt="2021-05-03T11:49:54.763" v="33"/>
            <ac:spMkLst>
              <pc:docMk/>
              <pc:sldMasterMk cId="1627834671" sldId="2147483660"/>
              <pc:sldLayoutMk cId="3352892251" sldId="2147483667"/>
              <ac:spMk id="7" creationId="{B8E69850-AF3A-C344-A12A-6BD8D090D8C7}"/>
            </ac:spMkLst>
          </pc:spChg>
          <pc:spChg chg="add del mod">
            <ac:chgData name="One Skill" userId="8d49c830ac36a521" providerId="LiveId" clId="{E320E6CD-E717-A14C-8BEA-4C607F1CC6E3}" dt="2021-05-03T11:49:53.094" v="31"/>
            <ac:spMkLst>
              <pc:docMk/>
              <pc:sldMasterMk cId="1627834671" sldId="2147483660"/>
              <pc:sldLayoutMk cId="3352892251" sldId="2147483667"/>
              <ac:spMk id="8" creationId="{70161B8A-CC32-8D44-B31E-E0C88C4877B8}"/>
            </ac:spMkLst>
          </pc:spChg>
          <pc:spChg chg="add del mod">
            <ac:chgData name="One Skill" userId="8d49c830ac36a521" providerId="LiveId" clId="{E320E6CD-E717-A14C-8BEA-4C607F1CC6E3}" dt="2021-05-03T11:49:53.094" v="31"/>
            <ac:spMkLst>
              <pc:docMk/>
              <pc:sldMasterMk cId="1627834671" sldId="2147483660"/>
              <pc:sldLayoutMk cId="3352892251" sldId="2147483667"/>
              <ac:spMk id="9" creationId="{4B581387-42A3-C14B-9DC3-DDB2F5EF2269}"/>
            </ac:spMkLst>
          </pc:spChg>
          <pc:spChg chg="add del mod">
            <ac:chgData name="One Skill" userId="8d49c830ac36a521" providerId="LiveId" clId="{E320E6CD-E717-A14C-8BEA-4C607F1CC6E3}" dt="2021-05-03T11:49:53.094" v="31"/>
            <ac:spMkLst>
              <pc:docMk/>
              <pc:sldMasterMk cId="1627834671" sldId="2147483660"/>
              <pc:sldLayoutMk cId="3352892251" sldId="2147483667"/>
              <ac:spMk id="10" creationId="{9D315135-2FE0-DF4E-8CF3-1BB3FBF09D5B}"/>
            </ac:spMkLst>
          </pc:spChg>
          <pc:spChg chg="add mod">
            <ac:chgData name="One Skill" userId="8d49c830ac36a521" providerId="LiveId" clId="{E320E6CD-E717-A14C-8BEA-4C607F1CC6E3}" dt="2021-05-03T11:55:17.262" v="103"/>
            <ac:spMkLst>
              <pc:docMk/>
              <pc:sldMasterMk cId="1627834671" sldId="2147483660"/>
              <pc:sldLayoutMk cId="3352892251" sldId="2147483667"/>
              <ac:spMk id="11" creationId="{90B793E3-BAAB-AD4E-B6AD-8B1B911843C8}"/>
            </ac:spMkLst>
          </pc:spChg>
          <pc:spChg chg="add mod">
            <ac:chgData name="One Skill" userId="8d49c830ac36a521" providerId="LiveId" clId="{E320E6CD-E717-A14C-8BEA-4C607F1CC6E3}" dt="2021-05-03T12:13:55.220" v="174" actId="242"/>
            <ac:spMkLst>
              <pc:docMk/>
              <pc:sldMasterMk cId="1627834671" sldId="2147483660"/>
              <pc:sldLayoutMk cId="3352892251" sldId="2147483667"/>
              <ac:spMk id="12" creationId="{8A4BCAFD-0E0C-1440-A552-19E7A71F54D4}"/>
            </ac:spMkLst>
          </pc:spChg>
          <pc:spChg chg="add mod">
            <ac:chgData name="One Skill" userId="8d49c830ac36a521" providerId="LiveId" clId="{E320E6CD-E717-A14C-8BEA-4C607F1CC6E3}" dt="2021-05-03T12:13:18.465" v="171" actId="14861"/>
            <ac:spMkLst>
              <pc:docMk/>
              <pc:sldMasterMk cId="1627834671" sldId="2147483660"/>
              <pc:sldLayoutMk cId="3352892251" sldId="2147483667"/>
              <ac:spMk id="13" creationId="{28D70BFD-12B3-9D4F-97D2-224C0C22E343}"/>
            </ac:spMkLst>
          </pc:spChg>
          <pc:spChg chg="mod">
            <ac:chgData name="One Skill" userId="8d49c830ac36a521" providerId="LiveId" clId="{E320E6CD-E717-A14C-8BEA-4C607F1CC6E3}" dt="2021-05-03T11:57:35.055" v="122"/>
            <ac:spMkLst>
              <pc:docMk/>
              <pc:sldMasterMk cId="1627834671" sldId="2147483660"/>
              <pc:sldLayoutMk cId="3352892251" sldId="2147483667"/>
              <ac:spMk id="15" creationId="{94B0DED3-C507-BD42-8F89-37E4A386288C}"/>
            </ac:spMkLst>
          </pc:spChg>
          <pc:spChg chg="mod">
            <ac:chgData name="One Skill" userId="8d49c830ac36a521" providerId="LiveId" clId="{E320E6CD-E717-A14C-8BEA-4C607F1CC6E3}" dt="2021-05-03T11:57:35.055" v="122"/>
            <ac:spMkLst>
              <pc:docMk/>
              <pc:sldMasterMk cId="1627834671" sldId="2147483660"/>
              <pc:sldLayoutMk cId="3352892251" sldId="2147483667"/>
              <ac:spMk id="16" creationId="{0DC73B7E-1773-5745-96F8-312BC9D1BB65}"/>
            </ac:spMkLst>
          </pc:spChg>
          <pc:spChg chg="mod">
            <ac:chgData name="One Skill" userId="8d49c830ac36a521" providerId="LiveId" clId="{E320E6CD-E717-A14C-8BEA-4C607F1CC6E3}" dt="2021-05-03T11:57:35.055" v="122"/>
            <ac:spMkLst>
              <pc:docMk/>
              <pc:sldMasterMk cId="1627834671" sldId="2147483660"/>
              <pc:sldLayoutMk cId="3352892251" sldId="2147483667"/>
              <ac:spMk id="17" creationId="{15614545-DFBD-7442-AD63-FE28EBDF188E}"/>
            </ac:spMkLst>
          </pc:spChg>
          <pc:spChg chg="add del">
            <ac:chgData name="One Skill" userId="8d49c830ac36a521" providerId="LiveId" clId="{E320E6CD-E717-A14C-8BEA-4C607F1CC6E3}" dt="2021-05-03T12:22:27.858" v="228" actId="11529"/>
            <ac:spMkLst>
              <pc:docMk/>
              <pc:sldMasterMk cId="1627834671" sldId="2147483660"/>
              <pc:sldLayoutMk cId="3352892251" sldId="2147483667"/>
              <ac:spMk id="18" creationId="{AB882304-9AF1-164E-81BD-C00135882923}"/>
            </ac:spMkLst>
          </pc:spChg>
          <pc:spChg chg="add mod">
            <ac:chgData name="One Skill" userId="8d49c830ac36a521" providerId="LiveId" clId="{E320E6CD-E717-A14C-8BEA-4C607F1CC6E3}" dt="2021-05-03T12:42:19.331" v="359" actId="14100"/>
            <ac:spMkLst>
              <pc:docMk/>
              <pc:sldMasterMk cId="1627834671" sldId="2147483660"/>
              <pc:sldLayoutMk cId="3352892251" sldId="2147483667"/>
              <ac:spMk id="19" creationId="{CFDAE87B-1155-CD4F-BBD5-35A8707E9FA3}"/>
            </ac:spMkLst>
          </pc:spChg>
          <pc:spChg chg="add del mod">
            <ac:chgData name="One Skill" userId="8d49c830ac36a521" providerId="LiveId" clId="{E320E6CD-E717-A14C-8BEA-4C607F1CC6E3}" dt="2021-05-03T12:23:00.664" v="246" actId="478"/>
            <ac:spMkLst>
              <pc:docMk/>
              <pc:sldMasterMk cId="1627834671" sldId="2147483660"/>
              <pc:sldLayoutMk cId="3352892251" sldId="2147483667"/>
              <ac:spMk id="20" creationId="{16138118-ACD3-F842-AD1F-976B06E7555D}"/>
            </ac:spMkLst>
          </pc:spChg>
          <pc:grpChg chg="add del mod">
            <ac:chgData name="One Skill" userId="8d49c830ac36a521" providerId="LiveId" clId="{E320E6CD-E717-A14C-8BEA-4C607F1CC6E3}" dt="2021-05-03T11:57:39.867" v="123" actId="21"/>
            <ac:grpSpMkLst>
              <pc:docMk/>
              <pc:sldMasterMk cId="1627834671" sldId="2147483660"/>
              <pc:sldLayoutMk cId="3352892251" sldId="2147483667"/>
              <ac:grpSpMk id="14" creationId="{0FBF9380-4920-6040-A26E-6ECC766B160F}"/>
            </ac:grpSpMkLst>
          </pc:grpChg>
        </pc:sldLayoutChg>
        <pc:sldLayoutChg chg="addSp delSp modSp add del mod">
          <pc:chgData name="One Skill" userId="8d49c830ac36a521" providerId="LiveId" clId="{E320E6CD-E717-A14C-8BEA-4C607F1CC6E3}" dt="2021-05-03T13:01:19.170" v="622" actId="2696"/>
          <pc:sldLayoutMkLst>
            <pc:docMk/>
            <pc:sldMasterMk cId="1627834671" sldId="2147483660"/>
            <pc:sldLayoutMk cId="2825331570" sldId="2147483668"/>
          </pc:sldLayoutMkLst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6" creationId="{40F5D33B-A454-E345-8E1F-B99E109E96C5}"/>
            </ac:spMkLst>
          </pc:spChg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7" creationId="{284C1386-AD5F-4641-8A87-C2637555776D}"/>
            </ac:spMkLst>
          </pc:spChg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8" creationId="{C7A79684-C559-F447-A3CE-3BF2CF6D9C95}"/>
            </ac:spMkLst>
          </pc:spChg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9" creationId="{25F4D1EC-F166-DB4F-94D0-C8D51ACE4B82}"/>
            </ac:spMkLst>
          </pc:spChg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10" creationId="{A4D3292D-5B09-3948-90E9-670123B24BA9}"/>
            </ac:spMkLst>
          </pc:spChg>
          <pc:spChg chg="del mod">
            <ac:chgData name="One Skill" userId="8d49c830ac36a521" providerId="LiveId" clId="{E320E6CD-E717-A14C-8BEA-4C607F1CC6E3}" dt="2021-05-03T12:52:26.072" v="526"/>
            <ac:spMkLst>
              <pc:docMk/>
              <pc:sldMasterMk cId="1627834671" sldId="2147483660"/>
              <pc:sldLayoutMk cId="2825331570" sldId="2147483668"/>
              <ac:spMk id="14" creationId="{15D8F131-E2C7-F543-B6C6-19F3431F925D}"/>
            </ac:spMkLst>
          </pc:spChg>
          <pc:spChg chg="mod">
            <ac:chgData name="One Skill" userId="8d49c830ac36a521" providerId="LiveId" clId="{E320E6CD-E717-A14C-8BEA-4C607F1CC6E3}" dt="2021-05-03T12:52:26.072" v="526"/>
            <ac:spMkLst>
              <pc:docMk/>
              <pc:sldMasterMk cId="1627834671" sldId="2147483660"/>
              <pc:sldLayoutMk cId="2825331570" sldId="2147483668"/>
              <ac:spMk id="15" creationId="{6B56923F-D469-3648-8986-F166562CD334}"/>
            </ac:spMkLst>
          </pc:spChg>
          <pc:spChg chg="del">
            <ac:chgData name="One Skill" userId="8d49c830ac36a521" providerId="LiveId" clId="{E320E6CD-E717-A14C-8BEA-4C607F1CC6E3}" dt="2021-05-03T12:52:26.072" v="526"/>
            <ac:spMkLst>
              <pc:docMk/>
              <pc:sldMasterMk cId="1627834671" sldId="2147483660"/>
              <pc:sldLayoutMk cId="2825331570" sldId="2147483668"/>
              <ac:spMk id="19" creationId="{CFDAE87B-1155-CD4F-BBD5-35A8707E9FA3}"/>
            </ac:spMkLst>
          </pc:spChg>
        </pc:sldLayoutChg>
        <pc:sldLayoutChg chg="addSp delSp modSp add mod ord">
          <pc:chgData name="One Skill" userId="8d49c830ac36a521" providerId="LiveId" clId="{E320E6CD-E717-A14C-8BEA-4C607F1CC6E3}" dt="2021-05-04T10:38:48.356" v="1247" actId="6014"/>
          <pc:sldLayoutMkLst>
            <pc:docMk/>
            <pc:sldMasterMk cId="1627834671" sldId="2147483660"/>
            <pc:sldLayoutMk cId="3270870828" sldId="2147483669"/>
          </pc:sldLayoutMkLst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6" creationId="{3D62735E-E6AF-7149-82E9-80878F23B491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7" creationId="{E44CCDCA-0348-D149-9EE6-C7B01C0F59FD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8" creationId="{2948B8BB-71DD-FE42-8089-9D49D66FB237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9" creationId="{705AE6AD-3F56-D845-956F-19A76D16A88E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10" creationId="{70278EE1-FE55-F64F-9F69-35AA06EC6204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14" creationId="{CACA5310-0AB0-F947-96D5-42DA1232789F}"/>
            </ac:spMkLst>
          </pc:spChg>
          <pc:spChg chg="del mod">
            <ac:chgData name="One Skill" userId="8d49c830ac36a521" providerId="LiveId" clId="{E320E6CD-E717-A14C-8BEA-4C607F1CC6E3}" dt="2021-05-03T12:58:32.845" v="583"/>
            <ac:spMkLst>
              <pc:docMk/>
              <pc:sldMasterMk cId="1627834671" sldId="2147483660"/>
              <pc:sldLayoutMk cId="3270870828" sldId="2147483669"/>
              <ac:spMk id="15" creationId="{2C565367-4841-FC47-90BC-CFDC7E7FCF43}"/>
            </ac:spMkLst>
          </pc:spChg>
          <pc:spChg chg="mod">
            <ac:chgData name="One Skill" userId="8d49c830ac36a521" providerId="LiveId" clId="{E320E6CD-E717-A14C-8BEA-4C607F1CC6E3}" dt="2021-05-03T12:58:32.845" v="583"/>
            <ac:spMkLst>
              <pc:docMk/>
              <pc:sldMasterMk cId="1627834671" sldId="2147483660"/>
              <pc:sldLayoutMk cId="3270870828" sldId="2147483669"/>
              <ac:spMk id="16" creationId="{F9D74A40-5751-314E-9771-6911211E09E9}"/>
            </ac:spMkLst>
          </pc:spChg>
          <pc:spChg chg="del">
            <ac:chgData name="One Skill" userId="8d49c830ac36a521" providerId="LiveId" clId="{E320E6CD-E717-A14C-8BEA-4C607F1CC6E3}" dt="2021-05-03T12:58:32.845" v="583"/>
            <ac:spMkLst>
              <pc:docMk/>
              <pc:sldMasterMk cId="1627834671" sldId="2147483660"/>
              <pc:sldLayoutMk cId="3270870828" sldId="2147483669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4T08:55:19.370" v="1230" actId="2696"/>
          <pc:sldLayoutMkLst>
            <pc:docMk/>
            <pc:sldMasterMk cId="1627834671" sldId="2147483660"/>
            <pc:sldLayoutMk cId="39753731" sldId="2147483670"/>
          </pc:sldLayoutMkLst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6" creationId="{8DC5386E-B876-B649-9CCB-624FCCBA6F24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7" creationId="{D421FCC9-73BF-9E46-AA2C-F1811D1CC53B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8" creationId="{453E959F-2287-624F-B580-CEDA5E91F0DC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9" creationId="{ECA55EFB-0733-F64E-A4E0-A38B025F829B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10" creationId="{BAB32583-13B6-BB49-AEA4-E1FD455D9E73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14" creationId="{B591F7FB-5AEF-8141-A63A-23025B6A8377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15" creationId="{AD2A9E14-BB93-CF49-8947-BDF98569E93A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16" creationId="{8E9CBB33-113F-FC4B-BCDC-BE046F16856C}"/>
            </ac:spMkLst>
          </pc:spChg>
          <pc:spChg chg="del mod">
            <ac:chgData name="One Skill" userId="8d49c830ac36a521" providerId="LiveId" clId="{E320E6CD-E717-A14C-8BEA-4C607F1CC6E3}" dt="2021-05-03T13:01:39.553" v="626"/>
            <ac:spMkLst>
              <pc:docMk/>
              <pc:sldMasterMk cId="1627834671" sldId="2147483660"/>
              <pc:sldLayoutMk cId="39753731" sldId="2147483670"/>
              <ac:spMk id="17" creationId="{38C3E1EA-74D8-B342-97E6-1F73A82E9F40}"/>
            </ac:spMkLst>
          </pc:spChg>
          <pc:spChg chg="mod">
            <ac:chgData name="One Skill" userId="8d49c830ac36a521" providerId="LiveId" clId="{E320E6CD-E717-A14C-8BEA-4C607F1CC6E3}" dt="2021-05-03T13:01:39.553" v="626"/>
            <ac:spMkLst>
              <pc:docMk/>
              <pc:sldMasterMk cId="1627834671" sldId="2147483660"/>
              <pc:sldLayoutMk cId="39753731" sldId="2147483670"/>
              <ac:spMk id="18" creationId="{1750521F-23E7-5E41-8F81-0ACF9E1819DF}"/>
            </ac:spMkLst>
          </pc:spChg>
          <pc:spChg chg="del">
            <ac:chgData name="One Skill" userId="8d49c830ac36a521" providerId="LiveId" clId="{E320E6CD-E717-A14C-8BEA-4C607F1CC6E3}" dt="2021-05-03T13:01:39.553" v="626"/>
            <ac:spMkLst>
              <pc:docMk/>
              <pc:sldMasterMk cId="1627834671" sldId="2147483660"/>
              <pc:sldLayoutMk cId="39753731" sldId="2147483670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3T14:14:30.265" v="1056" actId="2696"/>
          <pc:sldLayoutMkLst>
            <pc:docMk/>
            <pc:sldMasterMk cId="1627834671" sldId="2147483660"/>
            <pc:sldLayoutMk cId="162996408" sldId="2147483671"/>
          </pc:sldLayoutMkLst>
          <pc:spChg chg="add del mod">
            <ac:chgData name="One Skill" userId="8d49c830ac36a521" providerId="LiveId" clId="{E320E6CD-E717-A14C-8BEA-4C607F1CC6E3}" dt="2021-05-03T13:17:23.497" v="705"/>
            <ac:spMkLst>
              <pc:docMk/>
              <pc:sldMasterMk cId="1627834671" sldId="2147483660"/>
              <pc:sldLayoutMk cId="162996408" sldId="2147483671"/>
              <ac:spMk id="6" creationId="{E95BC2C1-33DC-0340-82D2-56C11D71F56E}"/>
            </ac:spMkLst>
          </pc:spChg>
          <pc:spChg chg="mod">
            <ac:chgData name="One Skill" userId="8d49c830ac36a521" providerId="LiveId" clId="{E320E6CD-E717-A14C-8BEA-4C607F1CC6E3}" dt="2021-05-03T13:16:44.711" v="692"/>
            <ac:spMkLst>
              <pc:docMk/>
              <pc:sldMasterMk cId="1627834671" sldId="2147483660"/>
              <pc:sldLayoutMk cId="162996408" sldId="2147483671"/>
              <ac:spMk id="7" creationId="{77FAED09-CAB9-5D48-8E5B-DDD75E72A21E}"/>
            </ac:spMkLst>
          </pc:spChg>
          <pc:spChg chg="mod">
            <ac:chgData name="One Skill" userId="8d49c830ac36a521" providerId="LiveId" clId="{E320E6CD-E717-A14C-8BEA-4C607F1CC6E3}" dt="2021-05-03T13:17:23.497" v="705"/>
            <ac:spMkLst>
              <pc:docMk/>
              <pc:sldMasterMk cId="1627834671" sldId="2147483660"/>
              <pc:sldLayoutMk cId="162996408" sldId="2147483671"/>
              <ac:spMk id="8" creationId="{93DA4D24-0E6D-5543-9D4F-9F30D4610991}"/>
            </ac:spMkLst>
          </pc:spChg>
          <pc:spChg chg="add del mod">
            <ac:chgData name="One Skill" userId="8d49c830ac36a521" providerId="LiveId" clId="{E320E6CD-E717-A14C-8BEA-4C607F1CC6E3}" dt="2021-05-03T13:17:23.497" v="705"/>
            <ac:spMkLst>
              <pc:docMk/>
              <pc:sldMasterMk cId="1627834671" sldId="2147483660"/>
              <pc:sldLayoutMk cId="162996408" sldId="2147483671"/>
              <ac:spMk id="19" creationId="{CFDAE87B-1155-CD4F-BBD5-35A8707E9FA3}"/>
            </ac:spMkLst>
          </pc:spChg>
        </pc:sldLayoutChg>
        <pc:sldLayoutChg chg="addSp delSp modSp add mod ord">
          <pc:chgData name="One Skill" userId="8d49c830ac36a521" providerId="LiveId" clId="{E320E6CD-E717-A14C-8BEA-4C607F1CC6E3}" dt="2021-05-04T10:38:59.954" v="1249" actId="6014"/>
          <pc:sldLayoutMkLst>
            <pc:docMk/>
            <pc:sldMasterMk cId="1627834671" sldId="2147483660"/>
            <pc:sldLayoutMk cId="3833805656" sldId="2147483672"/>
          </pc:sldLayoutMkLst>
          <pc:spChg chg="add del">
            <ac:chgData name="One Skill" userId="8d49c830ac36a521" providerId="LiveId" clId="{E320E6CD-E717-A14C-8BEA-4C607F1CC6E3}" dt="2021-05-03T13:26:46.137" v="841" actId="11529"/>
            <ac:spMkLst>
              <pc:docMk/>
              <pc:sldMasterMk cId="1627834671" sldId="2147483660"/>
              <pc:sldLayoutMk cId="3833805656" sldId="2147483672"/>
              <ac:spMk id="2" creationId="{8F80847E-920D-F449-94CC-06AC914747F2}"/>
            </ac:spMkLst>
          </pc:spChg>
          <pc:spChg chg="add del mod">
            <ac:chgData name="One Skill" userId="8d49c830ac36a521" providerId="LiveId" clId="{E320E6CD-E717-A14C-8BEA-4C607F1CC6E3}" dt="2021-05-03T13:26:46.137" v="841" actId="11529"/>
            <ac:spMkLst>
              <pc:docMk/>
              <pc:sldMasterMk cId="1627834671" sldId="2147483660"/>
              <pc:sldLayoutMk cId="3833805656" sldId="2147483672"/>
              <ac:spMk id="3" creationId="{1738DFBF-3D0A-0046-ABE4-5B7F633CEE3D}"/>
            </ac:spMkLst>
          </pc:spChg>
          <pc:spChg chg="add del mod">
            <ac:chgData name="One Skill" userId="8d49c830ac36a521" providerId="LiveId" clId="{E320E6CD-E717-A14C-8BEA-4C607F1CC6E3}" dt="2021-05-03T13:26:43.084" v="839"/>
            <ac:spMkLst>
              <pc:docMk/>
              <pc:sldMasterMk cId="1627834671" sldId="2147483660"/>
              <pc:sldLayoutMk cId="3833805656" sldId="2147483672"/>
              <ac:spMk id="6" creationId="{BC6B1F99-6650-494D-BCA8-B6629A8963F6}"/>
            </ac:spMkLst>
          </pc:spChg>
          <pc:spChg chg="mod">
            <ac:chgData name="One Skill" userId="8d49c830ac36a521" providerId="LiveId" clId="{E320E6CD-E717-A14C-8BEA-4C607F1CC6E3}" dt="2021-05-03T13:30:18.448" v="864" actId="1076"/>
            <ac:spMkLst>
              <pc:docMk/>
              <pc:sldMasterMk cId="1627834671" sldId="2147483660"/>
              <pc:sldLayoutMk cId="3833805656" sldId="2147483672"/>
              <ac:spMk id="7" creationId="{BE6B3EBC-8468-E94C-8837-777B98CC5E69}"/>
            </ac:spMkLst>
          </pc:spChg>
          <pc:spChg chg="del">
            <ac:chgData name="One Skill" userId="8d49c830ac36a521" providerId="LiveId" clId="{E320E6CD-E717-A14C-8BEA-4C607F1CC6E3}" dt="2021-05-03T13:26:43.084" v="839"/>
            <ac:spMkLst>
              <pc:docMk/>
              <pc:sldMasterMk cId="1627834671" sldId="2147483660"/>
              <pc:sldLayoutMk cId="3833805656" sldId="2147483672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3T13:29:39.458" v="860" actId="2696"/>
          <pc:sldLayoutMkLst>
            <pc:docMk/>
            <pc:sldMasterMk cId="1627834671" sldId="2147483660"/>
            <pc:sldLayoutMk cId="855273857" sldId="2147483673"/>
          </pc:sldLayoutMkLst>
          <pc:spChg chg="add del mod">
            <ac:chgData name="One Skill" userId="8d49c830ac36a521" providerId="LiveId" clId="{E320E6CD-E717-A14C-8BEA-4C607F1CC6E3}" dt="2021-05-03T13:28:35.095" v="854"/>
            <ac:spMkLst>
              <pc:docMk/>
              <pc:sldMasterMk cId="1627834671" sldId="2147483660"/>
              <pc:sldLayoutMk cId="855273857" sldId="2147483673"/>
              <ac:spMk id="6" creationId="{EAC2E6C1-95D9-9540-9EB5-7C67A83455B9}"/>
            </ac:spMkLst>
          </pc:spChg>
          <pc:spChg chg="add del mod">
            <ac:chgData name="One Skill" userId="8d49c830ac36a521" providerId="LiveId" clId="{E320E6CD-E717-A14C-8BEA-4C607F1CC6E3}" dt="2021-05-03T13:28:35.095" v="854"/>
            <ac:spMkLst>
              <pc:docMk/>
              <pc:sldMasterMk cId="1627834671" sldId="2147483660"/>
              <pc:sldLayoutMk cId="855273857" sldId="2147483673"/>
              <ac:spMk id="7" creationId="{9658CB4E-4393-B54F-989C-569500E900D3}"/>
            </ac:spMkLst>
          </pc:spChg>
          <pc:spChg chg="del mod">
            <ac:chgData name="One Skill" userId="8d49c830ac36a521" providerId="LiveId" clId="{E320E6CD-E717-A14C-8BEA-4C607F1CC6E3}" dt="2021-05-03T13:28:43.740" v="856"/>
            <ac:spMkLst>
              <pc:docMk/>
              <pc:sldMasterMk cId="1627834671" sldId="2147483660"/>
              <pc:sldLayoutMk cId="855273857" sldId="2147483673"/>
              <ac:spMk id="8" creationId="{3D93F337-F969-9846-877C-A5A91187D60E}"/>
            </ac:spMkLst>
          </pc:spChg>
          <pc:spChg chg="mod">
            <ac:chgData name="One Skill" userId="8d49c830ac36a521" providerId="LiveId" clId="{E320E6CD-E717-A14C-8BEA-4C607F1CC6E3}" dt="2021-05-03T13:28:43.740" v="856"/>
            <ac:spMkLst>
              <pc:docMk/>
              <pc:sldMasterMk cId="1627834671" sldId="2147483660"/>
              <pc:sldLayoutMk cId="855273857" sldId="2147483673"/>
              <ac:spMk id="9" creationId="{82FB70FA-8D4C-5348-B872-D183449B6D5B}"/>
            </ac:spMkLst>
          </pc:spChg>
          <pc:spChg chg="del">
            <ac:chgData name="One Skill" userId="8d49c830ac36a521" providerId="LiveId" clId="{E320E6CD-E717-A14C-8BEA-4C607F1CC6E3}" dt="2021-05-03T13:28:43.740" v="856"/>
            <ac:spMkLst>
              <pc:docMk/>
              <pc:sldMasterMk cId="1627834671" sldId="2147483660"/>
              <pc:sldLayoutMk cId="855273857" sldId="2147483673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3T13:56:46.633" v="997" actId="2890"/>
          <pc:sldLayoutMkLst>
            <pc:docMk/>
            <pc:sldMasterMk cId="1627834671" sldId="2147483660"/>
            <pc:sldLayoutMk cId="1030639344" sldId="2147483673"/>
          </pc:sldLayoutMkLst>
          <pc:spChg chg="add del mod">
            <ac:chgData name="One Skill" userId="8d49c830ac36a521" providerId="LiveId" clId="{E320E6CD-E717-A14C-8BEA-4C607F1CC6E3}" dt="2021-05-03T13:56:44.444" v="995"/>
            <ac:spMkLst>
              <pc:docMk/>
              <pc:sldMasterMk cId="1627834671" sldId="2147483660"/>
              <pc:sldLayoutMk cId="1030639344" sldId="2147483673"/>
              <ac:spMk id="7" creationId="{A7031891-2B95-744D-8995-ED8436FF9434}"/>
            </ac:spMkLst>
          </pc:spChg>
          <pc:spChg chg="add del mod">
            <ac:chgData name="One Skill" userId="8d49c830ac36a521" providerId="LiveId" clId="{E320E6CD-E717-A14C-8BEA-4C607F1CC6E3}" dt="2021-05-03T13:56:44.444" v="995"/>
            <ac:spMkLst>
              <pc:docMk/>
              <pc:sldMasterMk cId="1627834671" sldId="2147483660"/>
              <pc:sldLayoutMk cId="1030639344" sldId="2147483673"/>
              <ac:spMk id="8" creationId="{5B181AAC-89D4-914F-8043-C13FB69F9B6E}"/>
            </ac:spMkLst>
          </pc:spChg>
          <pc:spChg chg="add del mod">
            <ac:chgData name="One Skill" userId="8d49c830ac36a521" providerId="LiveId" clId="{E320E6CD-E717-A14C-8BEA-4C607F1CC6E3}" dt="2021-05-03T13:56:44.444" v="995"/>
            <ac:spMkLst>
              <pc:docMk/>
              <pc:sldMasterMk cId="1627834671" sldId="2147483660"/>
              <pc:sldLayoutMk cId="1030639344" sldId="2147483673"/>
              <ac:spMk id="9" creationId="{7120E8FF-1882-6649-9E9B-010970266894}"/>
            </ac:spMkLst>
          </pc:spChg>
          <pc:cxnChg chg="add del mod">
            <ac:chgData name="One Skill" userId="8d49c830ac36a521" providerId="LiveId" clId="{E320E6CD-E717-A14C-8BEA-4C607F1CC6E3}" dt="2021-05-03T13:56:44.444" v="995"/>
            <ac:cxnSpMkLst>
              <pc:docMk/>
              <pc:sldMasterMk cId="1627834671" sldId="2147483660"/>
              <pc:sldLayoutMk cId="1030639344" sldId="2147483673"/>
              <ac:cxnSpMk id="6" creationId="{B42E68E7-E97C-CB41-8D22-B84776DD6E43}"/>
            </ac:cxnSpMkLst>
          </pc:cxnChg>
        </pc:sldLayoutChg>
        <pc:sldLayoutChg chg="addSp delSp modSp add del mod ord">
          <pc:chgData name="One Skill" userId="8d49c830ac36a521" providerId="LiveId" clId="{E320E6CD-E717-A14C-8BEA-4C607F1CC6E3}" dt="2021-05-03T14:14:22.988" v="1052" actId="2696"/>
          <pc:sldLayoutMkLst>
            <pc:docMk/>
            <pc:sldMasterMk cId="1627834671" sldId="2147483660"/>
            <pc:sldLayoutMk cId="1866179188" sldId="2147483673"/>
          </pc:sldLayoutMkLst>
          <pc:spChg chg="add del">
            <ac:chgData name="One Skill" userId="8d49c830ac36a521" providerId="LiveId" clId="{E320E6CD-E717-A14C-8BEA-4C607F1CC6E3}" dt="2021-05-03T13:58:17.431" v="1015"/>
            <ac:spMkLst>
              <pc:docMk/>
              <pc:sldMasterMk cId="1627834671" sldId="2147483660"/>
              <pc:sldLayoutMk cId="1866179188" sldId="2147483673"/>
              <ac:spMk id="2" creationId="{46CD95DB-EB83-7440-A869-3EBD316E543B}"/>
            </ac:spMkLst>
          </pc:spChg>
          <pc:spChg chg="add del">
            <ac:chgData name="One Skill" userId="8d49c830ac36a521" providerId="LiveId" clId="{E320E6CD-E717-A14C-8BEA-4C607F1CC6E3}" dt="2021-05-03T13:58:29.199" v="1017"/>
            <ac:spMkLst>
              <pc:docMk/>
              <pc:sldMasterMk cId="1627834671" sldId="2147483660"/>
              <pc:sldLayoutMk cId="1866179188" sldId="2147483673"/>
              <ac:spMk id="3" creationId="{591FAD11-FCD9-F34F-8848-140F0ADF9772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6" creationId="{BAE7EB65-FAB5-FF47-82C7-C7EE79AA9107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7" creationId="{077665E6-25D7-E24B-BE66-340A919513AF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8" creationId="{D6EC9A42-1007-9440-A27D-B6B6042D5114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9" creationId="{67E979AB-B5EA-6244-9351-FB8F95E88791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10" creationId="{D2DBA532-F9AE-5D4C-BDDE-52F9B5F4222F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14" creationId="{817D14F3-B975-BD44-9B3E-46A61FDF5CC0}"/>
            </ac:spMkLst>
          </pc:spChg>
          <pc:spChg chg="del mod">
            <ac:chgData name="One Skill" userId="8d49c830ac36a521" providerId="LiveId" clId="{E320E6CD-E717-A14C-8BEA-4C607F1CC6E3}" dt="2021-05-03T13:58:17.431" v="1015"/>
            <ac:spMkLst>
              <pc:docMk/>
              <pc:sldMasterMk cId="1627834671" sldId="2147483660"/>
              <pc:sldLayoutMk cId="1866179188" sldId="2147483673"/>
              <ac:spMk id="15" creationId="{7EA2729B-379A-DF4F-83BC-9218D9EF6B8E}"/>
            </ac:spMkLst>
          </pc:spChg>
          <pc:spChg chg="add del mod">
            <ac:chgData name="One Skill" userId="8d49c830ac36a521" providerId="LiveId" clId="{E320E6CD-E717-A14C-8BEA-4C607F1CC6E3}" dt="2021-05-03T13:58:08.250" v="1013" actId="478"/>
            <ac:spMkLst>
              <pc:docMk/>
              <pc:sldMasterMk cId="1627834671" sldId="2147483660"/>
              <pc:sldLayoutMk cId="1866179188" sldId="2147483673"/>
              <ac:spMk id="16" creationId="{D62C8552-36B8-874C-B1D8-28C8A7B52CB0}"/>
            </ac:spMkLst>
          </pc:spChg>
          <pc:spChg chg="del mod">
            <ac:chgData name="One Skill" userId="8d49c830ac36a521" providerId="LiveId" clId="{E320E6CD-E717-A14C-8BEA-4C607F1CC6E3}" dt="2021-05-03T13:58:29.199" v="1017"/>
            <ac:spMkLst>
              <pc:docMk/>
              <pc:sldMasterMk cId="1627834671" sldId="2147483660"/>
              <pc:sldLayoutMk cId="1866179188" sldId="2147483673"/>
              <ac:spMk id="17" creationId="{C9A4BE78-218D-F74F-B524-51CABABFE5F8}"/>
            </ac:spMkLst>
          </pc:spChg>
          <pc:spChg chg="del mod">
            <ac:chgData name="One Skill" userId="8d49c830ac36a521" providerId="LiveId" clId="{E320E6CD-E717-A14C-8BEA-4C607F1CC6E3}" dt="2021-05-03T13:59:03.798" v="1020"/>
            <ac:spMkLst>
              <pc:docMk/>
              <pc:sldMasterMk cId="1627834671" sldId="2147483660"/>
              <pc:sldLayoutMk cId="1866179188" sldId="2147483673"/>
              <ac:spMk id="18" creationId="{9400FC69-6911-0B4B-A0C0-F325ED1017B4}"/>
            </ac:spMkLst>
          </pc:spChg>
          <pc:spChg chg="del mod">
            <ac:chgData name="One Skill" userId="8d49c830ac36a521" providerId="LiveId" clId="{E320E6CD-E717-A14C-8BEA-4C607F1CC6E3}" dt="2021-05-03T13:59:03.798" v="1020"/>
            <ac:spMkLst>
              <pc:docMk/>
              <pc:sldMasterMk cId="1627834671" sldId="2147483660"/>
              <pc:sldLayoutMk cId="1866179188" sldId="2147483673"/>
              <ac:spMk id="19" creationId="{CFDAE87B-1155-CD4F-BBD5-35A8707E9FA3}"/>
            </ac:spMkLst>
          </pc:spChg>
          <pc:spChg chg="mod">
            <ac:chgData name="One Skill" userId="8d49c830ac36a521" providerId="LiveId" clId="{E320E6CD-E717-A14C-8BEA-4C607F1CC6E3}" dt="2021-05-03T13:59:06.956" v="1021" actId="1076"/>
            <ac:spMkLst>
              <pc:docMk/>
              <pc:sldMasterMk cId="1627834671" sldId="2147483660"/>
              <pc:sldLayoutMk cId="1866179188" sldId="2147483673"/>
              <ac:spMk id="20" creationId="{89846918-BDD2-0F41-98DB-1189702BFC7D}"/>
            </ac:spMkLst>
          </pc:spChg>
        </pc:sldLayoutChg>
        <pc:sldLayoutChg chg="addSp delSp modSp add mod ord">
          <pc:chgData name="One Skill" userId="8d49c830ac36a521" providerId="LiveId" clId="{E320E6CD-E717-A14C-8BEA-4C607F1CC6E3}" dt="2021-05-04T10:39:05.096" v="1250" actId="6014"/>
          <pc:sldLayoutMkLst>
            <pc:docMk/>
            <pc:sldMasterMk cId="1627834671" sldId="2147483660"/>
            <pc:sldLayoutMk cId="2218728623" sldId="2147483673"/>
          </pc:sldLayoutMkLst>
          <pc:spChg chg="add del mod">
            <ac:chgData name="One Skill" userId="8d49c830ac36a521" providerId="LiveId" clId="{E320E6CD-E717-A14C-8BEA-4C607F1CC6E3}" dt="2021-05-03T14:14:38.888" v="1058"/>
            <ac:spMkLst>
              <pc:docMk/>
              <pc:sldMasterMk cId="1627834671" sldId="2147483660"/>
              <pc:sldLayoutMk cId="2218728623" sldId="2147483673"/>
              <ac:spMk id="6" creationId="{9945F65B-DB62-6948-B4CB-AE3F90E4CF62}"/>
            </ac:spMkLst>
          </pc:spChg>
          <pc:spChg chg="mod">
            <ac:chgData name="One Skill" userId="8d49c830ac36a521" providerId="LiveId" clId="{E320E6CD-E717-A14C-8BEA-4C607F1CC6E3}" dt="2021-05-03T14:14:38.888" v="1058"/>
            <ac:spMkLst>
              <pc:docMk/>
              <pc:sldMasterMk cId="1627834671" sldId="2147483660"/>
              <pc:sldLayoutMk cId="2218728623" sldId="2147483673"/>
              <ac:spMk id="7" creationId="{357F8C0A-67E5-194F-B018-77B4F3477BB6}"/>
            </ac:spMkLst>
          </pc:spChg>
          <pc:spChg chg="del">
            <ac:chgData name="One Skill" userId="8d49c830ac36a521" providerId="LiveId" clId="{E320E6CD-E717-A14C-8BEA-4C607F1CC6E3}" dt="2021-05-03T14:14:38.888" v="1058"/>
            <ac:spMkLst>
              <pc:docMk/>
              <pc:sldMasterMk cId="1627834671" sldId="2147483660"/>
              <pc:sldLayoutMk cId="2218728623" sldId="2147483673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4T08:55:15.414" v="1229" actId="2696"/>
          <pc:sldLayoutMkLst>
            <pc:docMk/>
            <pc:sldMasterMk cId="1627834671" sldId="2147483660"/>
            <pc:sldLayoutMk cId="4247745722" sldId="2147483674"/>
          </pc:sldLayoutMkLst>
          <pc:spChg chg="add del">
            <ac:chgData name="One Skill" userId="8d49c830ac36a521" providerId="LiveId" clId="{E320E6CD-E717-A14C-8BEA-4C607F1CC6E3}" dt="2021-05-03T14:24:05.246" v="1097"/>
            <ac:spMkLst>
              <pc:docMk/>
              <pc:sldMasterMk cId="1627834671" sldId="2147483660"/>
              <pc:sldLayoutMk cId="4247745722" sldId="2147483674"/>
              <ac:spMk id="2" creationId="{EAB4F92C-6F3D-3744-9A4A-F7640AE58F31}"/>
            </ac:spMkLst>
          </pc:spChg>
          <pc:spChg chg="add del mod">
            <ac:chgData name="One Skill" userId="8d49c830ac36a521" providerId="LiveId" clId="{E320E6CD-E717-A14C-8BEA-4C607F1CC6E3}" dt="2021-05-03T14:24:50.458" v="1102"/>
            <ac:spMkLst>
              <pc:docMk/>
              <pc:sldMasterMk cId="1627834671" sldId="2147483660"/>
              <pc:sldLayoutMk cId="4247745722" sldId="2147483674"/>
              <ac:spMk id="3" creationId="{182A0559-8DBF-5341-A499-2F8C3C403A2F}"/>
            </ac:spMkLst>
          </pc:spChg>
          <pc:spChg chg="add del mod">
            <ac:chgData name="One Skill" userId="8d49c830ac36a521" providerId="LiveId" clId="{E320E6CD-E717-A14C-8BEA-4C607F1CC6E3}" dt="2021-05-03T14:23:28.550" v="1092" actId="478"/>
            <ac:spMkLst>
              <pc:docMk/>
              <pc:sldMasterMk cId="1627834671" sldId="2147483660"/>
              <pc:sldLayoutMk cId="4247745722" sldId="2147483674"/>
              <ac:spMk id="6" creationId="{5C7734CF-CF27-5740-A39A-7D4FEF949570}"/>
            </ac:spMkLst>
          </pc:spChg>
          <pc:spChg chg="add del mod">
            <ac:chgData name="One Skill" userId="8d49c830ac36a521" providerId="LiveId" clId="{E320E6CD-E717-A14C-8BEA-4C607F1CC6E3}" dt="2021-05-03T14:23:40.363" v="1093"/>
            <ac:spMkLst>
              <pc:docMk/>
              <pc:sldMasterMk cId="1627834671" sldId="2147483660"/>
              <pc:sldLayoutMk cId="4247745722" sldId="2147483674"/>
              <ac:spMk id="9" creationId="{61466802-49BF-B948-9579-8A1586D7C414}"/>
            </ac:spMkLst>
          </pc:spChg>
          <pc:spChg chg="add del mod">
            <ac:chgData name="One Skill" userId="8d49c830ac36a521" providerId="LiveId" clId="{E320E6CD-E717-A14C-8BEA-4C607F1CC6E3}" dt="2021-05-03T14:23:40.363" v="1093"/>
            <ac:spMkLst>
              <pc:docMk/>
              <pc:sldMasterMk cId="1627834671" sldId="2147483660"/>
              <pc:sldLayoutMk cId="4247745722" sldId="2147483674"/>
              <ac:spMk id="10" creationId="{F0201CA2-F275-7C40-B6C2-ECB7FE61D9DC}"/>
            </ac:spMkLst>
          </pc:spChg>
          <pc:spChg chg="add del mod">
            <ac:chgData name="One Skill" userId="8d49c830ac36a521" providerId="LiveId" clId="{E320E6CD-E717-A14C-8BEA-4C607F1CC6E3}" dt="2021-05-03T14:23:40.363" v="1093"/>
            <ac:spMkLst>
              <pc:docMk/>
              <pc:sldMasterMk cId="1627834671" sldId="2147483660"/>
              <pc:sldLayoutMk cId="4247745722" sldId="2147483674"/>
              <ac:spMk id="14" creationId="{5C453A78-FD05-8A4F-9911-700D640F4FDC}"/>
            </ac:spMkLst>
          </pc:spChg>
          <pc:spChg chg="del mod">
            <ac:chgData name="One Skill" userId="8d49c830ac36a521" providerId="LiveId" clId="{E320E6CD-E717-A14C-8BEA-4C607F1CC6E3}" dt="2021-05-03T14:24:09.857" v="1098"/>
            <ac:spMkLst>
              <pc:docMk/>
              <pc:sldMasterMk cId="1627834671" sldId="2147483660"/>
              <pc:sldLayoutMk cId="4247745722" sldId="2147483674"/>
              <ac:spMk id="15" creationId="{751A5130-9F3F-E34D-8A75-776BC932E5E5}"/>
            </ac:spMkLst>
          </pc:spChg>
          <pc:spChg chg="add del mod">
            <ac:chgData name="One Skill" userId="8d49c830ac36a521" providerId="LiveId" clId="{E320E6CD-E717-A14C-8BEA-4C607F1CC6E3}" dt="2021-05-03T14:24:05.246" v="1097"/>
            <ac:spMkLst>
              <pc:docMk/>
              <pc:sldMasterMk cId="1627834671" sldId="2147483660"/>
              <pc:sldLayoutMk cId="4247745722" sldId="2147483674"/>
              <ac:spMk id="16" creationId="{523EC143-693F-934A-BC0D-568A543952EE}"/>
            </ac:spMkLst>
          </pc:spChg>
          <pc:spChg chg="del mod">
            <ac:chgData name="One Skill" userId="8d49c830ac36a521" providerId="LiveId" clId="{E320E6CD-E717-A14C-8BEA-4C607F1CC6E3}" dt="2021-05-03T14:24:09.857" v="1098"/>
            <ac:spMkLst>
              <pc:docMk/>
              <pc:sldMasterMk cId="1627834671" sldId="2147483660"/>
              <pc:sldLayoutMk cId="4247745722" sldId="2147483674"/>
              <ac:spMk id="17" creationId="{5AEE2B54-1D42-9240-BB2B-2FB5323C44EF}"/>
            </ac:spMkLst>
          </pc:spChg>
          <pc:spChg chg="del mod">
            <ac:chgData name="One Skill" userId="8d49c830ac36a521" providerId="LiveId" clId="{E320E6CD-E717-A14C-8BEA-4C607F1CC6E3}" dt="2021-05-03T14:24:55.940" v="1103"/>
            <ac:spMkLst>
              <pc:docMk/>
              <pc:sldMasterMk cId="1627834671" sldId="2147483660"/>
              <pc:sldLayoutMk cId="4247745722" sldId="2147483674"/>
              <ac:spMk id="18" creationId="{E32BA6E2-A319-6142-8FAB-DF462C605B82}"/>
            </ac:spMkLst>
          </pc:spChg>
          <pc:spChg chg="del mod">
            <ac:chgData name="One Skill" userId="8d49c830ac36a521" providerId="LiveId" clId="{E320E6CD-E717-A14C-8BEA-4C607F1CC6E3}" dt="2021-05-03T14:24:50.458" v="1102"/>
            <ac:spMkLst>
              <pc:docMk/>
              <pc:sldMasterMk cId="1627834671" sldId="2147483660"/>
              <pc:sldLayoutMk cId="4247745722" sldId="2147483674"/>
              <ac:spMk id="19" creationId="{CFDAE87B-1155-CD4F-BBD5-35A8707E9FA3}"/>
            </ac:spMkLst>
          </pc:spChg>
          <pc:spChg chg="del mod">
            <ac:chgData name="One Skill" userId="8d49c830ac36a521" providerId="LiveId" clId="{E320E6CD-E717-A14C-8BEA-4C607F1CC6E3}" dt="2021-05-03T14:24:55.940" v="1103"/>
            <ac:spMkLst>
              <pc:docMk/>
              <pc:sldMasterMk cId="1627834671" sldId="2147483660"/>
              <pc:sldLayoutMk cId="4247745722" sldId="2147483674"/>
              <ac:spMk id="20" creationId="{48341C73-156F-AF4E-946C-5CE2AFC2AC1A}"/>
            </ac:spMkLst>
          </pc:spChg>
          <pc:spChg chg="mod">
            <ac:chgData name="One Skill" userId="8d49c830ac36a521" providerId="LiveId" clId="{E320E6CD-E717-A14C-8BEA-4C607F1CC6E3}" dt="2021-05-03T14:26:20.328" v="1108" actId="14100"/>
            <ac:spMkLst>
              <pc:docMk/>
              <pc:sldMasterMk cId="1627834671" sldId="2147483660"/>
              <pc:sldLayoutMk cId="4247745722" sldId="2147483674"/>
              <ac:spMk id="21" creationId="{3D416162-1130-DE4E-A8ED-0F0143D9E133}"/>
            </ac:spMkLst>
          </pc:spChg>
          <pc:cxnChg chg="add del mod">
            <ac:chgData name="One Skill" userId="8d49c830ac36a521" providerId="LiveId" clId="{E320E6CD-E717-A14C-8BEA-4C607F1CC6E3}" dt="2021-05-03T14:23:28.550" v="1092" actId="478"/>
            <ac:cxnSpMkLst>
              <pc:docMk/>
              <pc:sldMasterMk cId="1627834671" sldId="2147483660"/>
              <pc:sldLayoutMk cId="4247745722" sldId="2147483674"/>
              <ac:cxnSpMk id="7" creationId="{B3C8CDB2-B913-3D42-9F58-D398899367C1}"/>
            </ac:cxnSpMkLst>
          </pc:cxnChg>
          <pc:cxnChg chg="add del mod">
            <ac:chgData name="One Skill" userId="8d49c830ac36a521" providerId="LiveId" clId="{E320E6CD-E717-A14C-8BEA-4C607F1CC6E3}" dt="2021-05-03T14:23:28.550" v="1092" actId="478"/>
            <ac:cxnSpMkLst>
              <pc:docMk/>
              <pc:sldMasterMk cId="1627834671" sldId="2147483660"/>
              <pc:sldLayoutMk cId="4247745722" sldId="2147483674"/>
              <ac:cxnSpMk id="8" creationId="{DD5E72F7-B129-9C4A-8644-B10D5FC74C05}"/>
            </ac:cxnSpMkLst>
          </pc:cxnChg>
        </pc:sldLayoutChg>
        <pc:sldLayoutChg chg="add del mod">
          <pc:chgData name="One Skill" userId="8d49c830ac36a521" providerId="LiveId" clId="{E320E6CD-E717-A14C-8BEA-4C607F1CC6E3}" dt="2021-05-03T14:35:54.827" v="1148" actId="2890"/>
          <pc:sldLayoutMkLst>
            <pc:docMk/>
            <pc:sldMasterMk cId="1627834671" sldId="2147483660"/>
            <pc:sldLayoutMk cId="88055067" sldId="2147483675"/>
          </pc:sldLayoutMkLst>
        </pc:sldLayoutChg>
        <pc:sldLayoutChg chg="addSp delSp modSp add del mod">
          <pc:chgData name="One Skill" userId="8d49c830ac36a521" providerId="LiveId" clId="{E320E6CD-E717-A14C-8BEA-4C607F1CC6E3}" dt="2021-05-03T14:35:50.799" v="1146" actId="2890"/>
          <pc:sldLayoutMkLst>
            <pc:docMk/>
            <pc:sldMasterMk cId="1627834671" sldId="2147483660"/>
            <pc:sldLayoutMk cId="2445286290" sldId="2147483675"/>
          </pc:sldLayoutMkLst>
          <pc:spChg chg="add del mod">
            <ac:chgData name="One Skill" userId="8d49c830ac36a521" providerId="LiveId" clId="{E320E6CD-E717-A14C-8BEA-4C607F1CC6E3}" dt="2021-05-03T14:33:56.178" v="1133"/>
            <ac:spMkLst>
              <pc:docMk/>
              <pc:sldMasterMk cId="1627834671" sldId="2147483660"/>
              <pc:sldLayoutMk cId="2445286290" sldId="2147483675"/>
              <ac:spMk id="6" creationId="{02E29F79-57BD-BC43-AE30-9799672F3C17}"/>
            </ac:spMkLst>
          </pc:spChg>
          <pc:spChg chg="add del mod">
            <ac:chgData name="One Skill" userId="8d49c830ac36a521" providerId="LiveId" clId="{E320E6CD-E717-A14C-8BEA-4C607F1CC6E3}" dt="2021-05-03T14:33:56.178" v="1133"/>
            <ac:spMkLst>
              <pc:docMk/>
              <pc:sldMasterMk cId="1627834671" sldId="2147483660"/>
              <pc:sldLayoutMk cId="2445286290" sldId="2147483675"/>
              <ac:spMk id="9" creationId="{FAB11E0E-CE59-A84D-B042-A38C17187A61}"/>
            </ac:spMkLst>
          </pc:spChg>
          <pc:spChg chg="add del mod">
            <ac:chgData name="One Skill" userId="8d49c830ac36a521" providerId="LiveId" clId="{E320E6CD-E717-A14C-8BEA-4C607F1CC6E3}" dt="2021-05-03T14:33:56.178" v="1133"/>
            <ac:spMkLst>
              <pc:docMk/>
              <pc:sldMasterMk cId="1627834671" sldId="2147483660"/>
              <pc:sldLayoutMk cId="2445286290" sldId="2147483675"/>
              <ac:spMk id="10" creationId="{0C879AC1-64EE-A148-A254-5FD7D414EC37}"/>
            </ac:spMkLst>
          </pc:spChg>
          <pc:spChg chg="add del mod">
            <ac:chgData name="One Skill" userId="8d49c830ac36a521" providerId="LiveId" clId="{E320E6CD-E717-A14C-8BEA-4C607F1CC6E3}" dt="2021-05-03T14:33:56.178" v="1133"/>
            <ac:spMkLst>
              <pc:docMk/>
              <pc:sldMasterMk cId="1627834671" sldId="2147483660"/>
              <pc:sldLayoutMk cId="2445286290" sldId="2147483675"/>
              <ac:spMk id="14" creationId="{25BD74B5-256D-C543-8522-B3313F50BB79}"/>
            </ac:spMkLst>
          </pc:spChg>
          <pc:spChg chg="add del mod">
            <ac:chgData name="One Skill" userId="8d49c830ac36a521" providerId="LiveId" clId="{E320E6CD-E717-A14C-8BEA-4C607F1CC6E3}" dt="2021-05-03T14:35:50.004" v="1145"/>
            <ac:spMkLst>
              <pc:docMk/>
              <pc:sldMasterMk cId="1627834671" sldId="2147483660"/>
              <pc:sldLayoutMk cId="2445286290" sldId="2147483675"/>
              <ac:spMk id="15" creationId="{797E366C-8166-5043-8935-4963FEA6B7B0}"/>
            </ac:spMkLst>
          </pc:spChg>
          <pc:spChg chg="mod">
            <ac:chgData name="One Skill" userId="8d49c830ac36a521" providerId="LiveId" clId="{E320E6CD-E717-A14C-8BEA-4C607F1CC6E3}" dt="2021-05-03T14:35:49.009" v="1144"/>
            <ac:spMkLst>
              <pc:docMk/>
              <pc:sldMasterMk cId="1627834671" sldId="2147483660"/>
              <pc:sldLayoutMk cId="2445286290" sldId="2147483675"/>
              <ac:spMk id="16" creationId="{FDBC2D30-1321-AB44-BE44-C3EEA12580BD}"/>
            </ac:spMkLst>
          </pc:spChg>
          <pc:spChg chg="add del">
            <ac:chgData name="One Skill" userId="8d49c830ac36a521" providerId="LiveId" clId="{E320E6CD-E717-A14C-8BEA-4C607F1CC6E3}" dt="2021-05-03T14:35:49.009" v="1144"/>
            <ac:spMkLst>
              <pc:docMk/>
              <pc:sldMasterMk cId="1627834671" sldId="2147483660"/>
              <pc:sldLayoutMk cId="2445286290" sldId="2147483675"/>
              <ac:spMk id="19" creationId="{CFDAE87B-1155-CD4F-BBD5-35A8707E9FA3}"/>
            </ac:spMkLst>
          </pc:spChg>
          <pc:cxnChg chg="add del mod">
            <ac:chgData name="One Skill" userId="8d49c830ac36a521" providerId="LiveId" clId="{E320E6CD-E717-A14C-8BEA-4C607F1CC6E3}" dt="2021-05-03T14:33:56.178" v="1133"/>
            <ac:cxnSpMkLst>
              <pc:docMk/>
              <pc:sldMasterMk cId="1627834671" sldId="2147483660"/>
              <pc:sldLayoutMk cId="2445286290" sldId="2147483675"/>
              <ac:cxnSpMk id="7" creationId="{EFD9D45E-B726-6148-990A-16D834BF21C3}"/>
            </ac:cxnSpMkLst>
          </pc:cxnChg>
          <pc:cxnChg chg="add del mod">
            <ac:chgData name="One Skill" userId="8d49c830ac36a521" providerId="LiveId" clId="{E320E6CD-E717-A14C-8BEA-4C607F1CC6E3}" dt="2021-05-03T14:33:56.178" v="1133"/>
            <ac:cxnSpMkLst>
              <pc:docMk/>
              <pc:sldMasterMk cId="1627834671" sldId="2147483660"/>
              <pc:sldLayoutMk cId="2445286290" sldId="2147483675"/>
              <ac:cxnSpMk id="8" creationId="{7350B9A9-7537-2F45-A9FE-6B7DF45DFA3B}"/>
            </ac:cxnSpMkLst>
          </pc:cxnChg>
        </pc:sldLayoutChg>
        <pc:sldLayoutChg chg="addSp delSp modSp add mod">
          <pc:chgData name="One Skill" userId="8d49c830ac36a521" providerId="LiveId" clId="{E320E6CD-E717-A14C-8BEA-4C607F1CC6E3}" dt="2021-05-04T10:38:55.184" v="1248" actId="6014"/>
          <pc:sldLayoutMkLst>
            <pc:docMk/>
            <pc:sldMasterMk cId="1627834671" sldId="2147483660"/>
            <pc:sldLayoutMk cId="2874685201" sldId="2147483675"/>
          </pc:sldLayoutMkLst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6" creationId="{496AF0EB-E74C-584E-85EA-EAB9659CCC26}"/>
            </ac:spMkLst>
          </pc:spChg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7" creationId="{7B1507C6-1425-644B-9BE1-38AEC12B03F7}"/>
            </ac:spMkLst>
          </pc:spChg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8" creationId="{C1C23C03-24C8-5E46-A128-D1CA522ECE93}"/>
            </ac:spMkLst>
          </pc:spChg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9" creationId="{4B03F8D9-7EFE-754B-A54E-322CC35723FD}"/>
            </ac:spMkLst>
          </pc:spChg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10" creationId="{97584E8E-4FB7-5C47-8FD6-D735A0E0B87F}"/>
            </ac:spMkLst>
          </pc:spChg>
          <pc:spChg chg="del mod">
            <ac:chgData name="One Skill" userId="8d49c830ac36a521" providerId="LiveId" clId="{E320E6CD-E717-A14C-8BEA-4C607F1CC6E3}" dt="2021-05-03T14:36:34.426" v="1156"/>
            <ac:spMkLst>
              <pc:docMk/>
              <pc:sldMasterMk cId="1627834671" sldId="2147483660"/>
              <pc:sldLayoutMk cId="2874685201" sldId="2147483675"/>
              <ac:spMk id="14" creationId="{FBAC89A0-41F2-8242-8803-9CE29D4BD77C}"/>
            </ac:spMkLst>
          </pc:spChg>
          <pc:spChg chg="mod">
            <ac:chgData name="One Skill" userId="8d49c830ac36a521" providerId="LiveId" clId="{E320E6CD-E717-A14C-8BEA-4C607F1CC6E3}" dt="2021-05-03T14:36:34.426" v="1156"/>
            <ac:spMkLst>
              <pc:docMk/>
              <pc:sldMasterMk cId="1627834671" sldId="2147483660"/>
              <pc:sldLayoutMk cId="2874685201" sldId="2147483675"/>
              <ac:spMk id="15" creationId="{764C862D-899D-3B43-A4E6-9E58E4050059}"/>
            </ac:spMkLst>
          </pc:spChg>
          <pc:spChg chg="del">
            <ac:chgData name="One Skill" userId="8d49c830ac36a521" providerId="LiveId" clId="{E320E6CD-E717-A14C-8BEA-4C607F1CC6E3}" dt="2021-05-03T14:36:34.426" v="1156"/>
            <ac:spMkLst>
              <pc:docMk/>
              <pc:sldMasterMk cId="1627834671" sldId="2147483660"/>
              <pc:sldLayoutMk cId="2874685201" sldId="2147483675"/>
              <ac:spMk id="19" creationId="{CFDAE87B-1155-CD4F-BBD5-35A8707E9FA3}"/>
            </ac:spMkLst>
          </pc:spChg>
        </pc:sldLayoutChg>
      </pc:sldMasterChg>
    </pc:docChg>
  </pc:docChgLst>
  <pc:docChgLst>
    <pc:chgData name="One Skill" userId="8d49c830ac36a521" providerId="LiveId" clId="{8820FF1D-4FE5-9443-A052-A11EFC303D3F}"/>
    <pc:docChg chg="undo redo custSel addSld delSld modSld sldOrd delMainMaster modMainMaster">
      <pc:chgData name="One Skill" userId="8d49c830ac36a521" providerId="LiveId" clId="{8820FF1D-4FE5-9443-A052-A11EFC303D3F}" dt="2021-02-27T08:50:20.066" v="1141" actId="2696"/>
      <pc:docMkLst>
        <pc:docMk/>
      </pc:docMkLst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291292346" sldId="256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3561534982" sldId="257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989142615" sldId="258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343875814" sldId="259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757122169" sldId="260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4149863547" sldId="261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3052129752" sldId="262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578554892" sldId="263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346953729" sldId="264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4099157086" sldId="265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755183515" sldId="266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959904760" sldId="267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944285418" sldId="268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3415109280" sldId="269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792407626" sldId="270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916370839" sldId="271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517674083" sldId="272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288784119" sldId="273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813040586" sldId="274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339094053" sldId="275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362152399" sldId="342"/>
        </pc:sldMkLst>
      </pc:sldChg>
      <pc:sldChg chg="del">
        <pc:chgData name="One Skill" userId="8d49c830ac36a521" providerId="LiveId" clId="{8820FF1D-4FE5-9443-A052-A11EFC303D3F}" dt="2021-02-22T18:46:57.141" v="0" actId="2696"/>
        <pc:sldMkLst>
          <pc:docMk/>
          <pc:sldMk cId="1202397016" sldId="347"/>
        </pc:sldMkLst>
      </pc:sldChg>
      <pc:sldChg chg="del">
        <pc:chgData name="One Skill" userId="8d49c830ac36a521" providerId="LiveId" clId="{8820FF1D-4FE5-9443-A052-A11EFC303D3F}" dt="2021-02-22T18:46:57.141" v="0" actId="2696"/>
        <pc:sldMkLst>
          <pc:docMk/>
          <pc:sldMk cId="1139783326" sldId="348"/>
        </pc:sldMkLst>
      </pc:sldChg>
      <pc:sldChg chg="modSp del mod">
        <pc:chgData name="One Skill" userId="8d49c830ac36a521" providerId="LiveId" clId="{8820FF1D-4FE5-9443-A052-A11EFC303D3F}" dt="2021-02-27T08:49:45.468" v="1125" actId="2696"/>
        <pc:sldMkLst>
          <pc:docMk/>
          <pc:sldMk cId="2749564342" sldId="349"/>
        </pc:sldMkLst>
        <pc:grpChg chg="mod">
          <ac:chgData name="One Skill" userId="8d49c830ac36a521" providerId="LiveId" clId="{8820FF1D-4FE5-9443-A052-A11EFC303D3F}" dt="2021-02-22T20:14:54.444" v="268" actId="1076"/>
          <ac:grpSpMkLst>
            <pc:docMk/>
            <pc:sldMk cId="2749564342" sldId="349"/>
            <ac:grpSpMk id="49" creationId="{D8E7F3D7-79A2-4073-A415-6D92B7DF7F24}"/>
          </ac:grpSpMkLst>
        </pc:grpChg>
      </pc:sldChg>
      <pc:sldChg chg="addSp delSp modSp new del mod modClrScheme delAnim modAnim chgLayout">
        <pc:chgData name="One Skill" userId="8d49c830ac36a521" providerId="LiveId" clId="{8820FF1D-4FE5-9443-A052-A11EFC303D3F}" dt="2021-02-22T20:41:45.209" v="550" actId="2696"/>
        <pc:sldMkLst>
          <pc:docMk/>
          <pc:sldMk cId="1835727568" sldId="350"/>
        </pc:sldMkLst>
        <pc:spChg chg="del">
          <ac:chgData name="One Skill" userId="8d49c830ac36a521" providerId="LiveId" clId="{8820FF1D-4FE5-9443-A052-A11EFC303D3F}" dt="2021-02-22T19:47:17.532" v="207" actId="700"/>
          <ac:spMkLst>
            <pc:docMk/>
            <pc:sldMk cId="1835727568" sldId="350"/>
            <ac:spMk id="2" creationId="{7E4498EB-FF49-5C4A-8C34-C69B4AE0318A}"/>
          </ac:spMkLst>
        </pc:spChg>
        <pc:spChg chg="mod ord">
          <ac:chgData name="One Skill" userId="8d49c830ac36a521" providerId="LiveId" clId="{8820FF1D-4FE5-9443-A052-A11EFC303D3F}" dt="2021-02-22T19:47:17.532" v="207" actId="700"/>
          <ac:spMkLst>
            <pc:docMk/>
            <pc:sldMk cId="1835727568" sldId="350"/>
            <ac:spMk id="3" creationId="{5A7B07D9-39D5-BA42-BB6C-D309BBBEBC2C}"/>
          </ac:spMkLst>
        </pc:spChg>
        <pc:spChg chg="mod ord">
          <ac:chgData name="One Skill" userId="8d49c830ac36a521" providerId="LiveId" clId="{8820FF1D-4FE5-9443-A052-A11EFC303D3F}" dt="2021-02-22T19:47:17.532" v="207" actId="700"/>
          <ac:spMkLst>
            <pc:docMk/>
            <pc:sldMk cId="1835727568" sldId="350"/>
            <ac:spMk id="4" creationId="{7416B76F-46B5-2F44-9DA7-3F8AA160CB86}"/>
          </ac:spMkLst>
        </pc:spChg>
        <pc:spChg chg="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7" creationId="{C9642624-9602-1246-93F9-C7DDAF91B8FC}"/>
          </ac:spMkLst>
        </pc:spChg>
        <pc:spChg chg="add mod">
          <ac:chgData name="One Skill" userId="8d49c830ac36a521" providerId="LiveId" clId="{8820FF1D-4FE5-9443-A052-A11EFC303D3F}" dt="2021-02-22T20:15:16.059" v="286" actId="20577"/>
          <ac:spMkLst>
            <pc:docMk/>
            <pc:sldMk cId="1835727568" sldId="350"/>
            <ac:spMk id="10" creationId="{584E3599-6135-E943-94BB-8CE31AA4AAE7}"/>
          </ac:spMkLst>
        </pc:spChg>
        <pc:spChg chg="add mod">
          <ac:chgData name="One Skill" userId="8d49c830ac36a521" providerId="LiveId" clId="{8820FF1D-4FE5-9443-A052-A11EFC303D3F}" dt="2021-02-22T20:15:00.561" v="269"/>
          <ac:spMkLst>
            <pc:docMk/>
            <pc:sldMk cId="1835727568" sldId="350"/>
            <ac:spMk id="11" creationId="{91E957EF-F064-4B4D-A11F-4E4DC68EB550}"/>
          </ac:spMkLst>
        </pc:spChg>
        <pc:spChg chg="add mod">
          <ac:chgData name="One Skill" userId="8d49c830ac36a521" providerId="LiveId" clId="{8820FF1D-4FE5-9443-A052-A11EFC303D3F}" dt="2021-02-22T20:15:00.561" v="269"/>
          <ac:spMkLst>
            <pc:docMk/>
            <pc:sldMk cId="1835727568" sldId="350"/>
            <ac:spMk id="12" creationId="{BD3EBC31-3519-1540-9D4E-69DDEAF6EC09}"/>
          </ac:spMkLst>
        </pc:spChg>
        <pc:spChg chg="add del mod">
          <ac:chgData name="One Skill" userId="8d49c830ac36a521" providerId="LiveId" clId="{8820FF1D-4FE5-9443-A052-A11EFC303D3F}" dt="2021-02-22T20:18:29.142" v="311" actId="478"/>
          <ac:spMkLst>
            <pc:docMk/>
            <pc:sldMk cId="1835727568" sldId="350"/>
            <ac:spMk id="13" creationId="{C21EA861-B7C8-8B4A-8861-B6253F6549DE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4" creationId="{2C59C9C2-B921-2742-BA5B-4DD651DAE5CF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5" creationId="{39A90DD9-D5D3-0746-AA4D-CFEC47B386FF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6" creationId="{A805E53F-5C6F-5146-8958-80FE2E0C6F05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7" creationId="{30FAEBB1-0932-8C4F-96A2-6852B29B5D5F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8" creationId="{0DB88179-DE50-5341-80A0-5DB4EFF876EE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2" creationId="{59BC9EEB-9A3E-A04C-941F-03F22797612C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3" creationId="{FD4AC34F-0715-CE4F-9096-385D7E2975EA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4" creationId="{8765C740-5B40-9641-BDAC-F90C8ED42817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5" creationId="{E8B7BCED-B5D4-8C40-8009-DA56FF51C493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6" creationId="{08E9193E-61A6-C744-AF64-A6281C15C3B7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7" creationId="{8F2696D3-372C-614C-9393-4397DB005424}"/>
          </ac:spMkLst>
        </pc:spChg>
        <pc:grpChg chg="add del mod">
          <ac:chgData name="One Skill" userId="8d49c830ac36a521" providerId="LiveId" clId="{8820FF1D-4FE5-9443-A052-A11EFC303D3F}" dt="2021-02-22T20:20:00.923" v="341" actId="165"/>
          <ac:grpSpMkLst>
            <pc:docMk/>
            <pc:sldMk cId="1835727568" sldId="350"/>
            <ac:grpSpMk id="8" creationId="{DBFE06C1-EA97-1C4F-BD30-35E209F7D4AC}"/>
          </ac:grpSpMkLst>
        </pc:grpChg>
        <pc:grpChg chg="add mod">
          <ac:chgData name="One Skill" userId="8d49c830ac36a521" providerId="LiveId" clId="{8820FF1D-4FE5-9443-A052-A11EFC303D3F}" dt="2021-02-22T20:20:49.314" v="350" actId="554"/>
          <ac:grpSpMkLst>
            <pc:docMk/>
            <pc:sldMk cId="1835727568" sldId="350"/>
            <ac:grpSpMk id="9" creationId="{A6DFA12C-A047-2240-A9E3-D45F48A9178B}"/>
          </ac:grpSpMkLst>
        </pc:grpChg>
        <pc:grpChg chg="add del mod">
          <ac:chgData name="One Skill" userId="8d49c830ac36a521" providerId="LiveId" clId="{8820FF1D-4FE5-9443-A052-A11EFC303D3F}" dt="2021-02-22T20:21:03.766" v="355" actId="165"/>
          <ac:grpSpMkLst>
            <pc:docMk/>
            <pc:sldMk cId="1835727568" sldId="350"/>
            <ac:grpSpMk id="21" creationId="{E12BFD98-0E69-8E42-A117-24CF3503C7D5}"/>
          </ac:grpSpMkLst>
        </pc:grpChg>
        <pc:picChg chg="add del mod">
          <ac:chgData name="One Skill" userId="8d49c830ac36a521" providerId="LiveId" clId="{8820FF1D-4FE5-9443-A052-A11EFC303D3F}" dt="2021-02-22T20:13:56.237" v="257" actId="27803"/>
          <ac:picMkLst>
            <pc:docMk/>
            <pc:sldMk cId="1835727568" sldId="350"/>
            <ac:picMk id="6" creationId="{C9642624-9602-1246-93F9-C7DDAF91B8FC}"/>
          </ac:picMkLst>
        </pc:picChg>
        <pc:picChg chg="add del mod">
          <ac:chgData name="One Skill" userId="8d49c830ac36a521" providerId="LiveId" clId="{8820FF1D-4FE5-9443-A052-A11EFC303D3F}" dt="2021-02-22T20:13:36.107" v="254" actId="478"/>
          <ac:picMkLst>
            <pc:docMk/>
            <pc:sldMk cId="1835727568" sldId="350"/>
            <ac:picMk id="1026" creationId="{B41EDCE4-9DB5-C24F-B493-0ECFCFBCE99E}"/>
          </ac:picMkLst>
        </pc:picChg>
        <pc:picChg chg="add del mod">
          <ac:chgData name="One Skill" userId="8d49c830ac36a521" providerId="LiveId" clId="{8820FF1D-4FE5-9443-A052-A11EFC303D3F}" dt="2021-02-22T20:13:36.992" v="255" actId="478"/>
          <ac:picMkLst>
            <pc:docMk/>
            <pc:sldMk cId="1835727568" sldId="350"/>
            <ac:picMk id="1028" creationId="{DF9D84E1-55CE-F44D-B1A6-C433639014A0}"/>
          </ac:picMkLst>
        </pc:picChg>
      </pc:sldChg>
      <pc:sldChg chg="addSp delSp modSp add del mod modClrScheme delAnim modAnim chgLayout">
        <pc:chgData name="One Skill" userId="8d49c830ac36a521" providerId="LiveId" clId="{8820FF1D-4FE5-9443-A052-A11EFC303D3F}" dt="2021-02-22T19:47:07.262" v="205" actId="2696"/>
        <pc:sldMkLst>
          <pc:docMk/>
          <pc:sldMk cId="3356885256" sldId="350"/>
        </pc:sldMkLst>
        <pc:spChg chg="del">
          <ac:chgData name="One Skill" userId="8d49c830ac36a521" providerId="LiveId" clId="{8820FF1D-4FE5-9443-A052-A11EFC303D3F}" dt="2021-02-22T18:47:13.546" v="3" actId="478"/>
          <ac:spMkLst>
            <pc:docMk/>
            <pc:sldMk cId="3356885256" sldId="350"/>
            <ac:spMk id="4" creationId="{3B0181FD-5553-43C4-903A-659006E5D61A}"/>
          </ac:spMkLst>
        </pc:spChg>
        <pc:spChg chg="del">
          <ac:chgData name="One Skill" userId="8d49c830ac36a521" providerId="LiveId" clId="{8820FF1D-4FE5-9443-A052-A11EFC303D3F}" dt="2021-02-22T18:47:13.546" v="3" actId="478"/>
          <ac:spMkLst>
            <pc:docMk/>
            <pc:sldMk cId="3356885256" sldId="350"/>
            <ac:spMk id="5" creationId="{E1D3B1B2-307C-49D0-90E1-1A9D2B234806}"/>
          </ac:spMkLst>
        </pc:spChg>
        <pc:spChg chg="add del mod">
          <ac:chgData name="One Skill" userId="8d49c830ac36a521" providerId="LiveId" clId="{8820FF1D-4FE5-9443-A052-A11EFC303D3F}" dt="2021-02-22T18:47:20.430" v="4" actId="700"/>
          <ac:spMkLst>
            <pc:docMk/>
            <pc:sldMk cId="3356885256" sldId="350"/>
            <ac:spMk id="7" creationId="{3C3AB6B9-669F-454B-810A-5652B94041A5}"/>
          </ac:spMkLst>
        </pc:spChg>
        <pc:spChg chg="mod modVis">
          <ac:chgData name="One Skill" userId="8d49c830ac36a521" providerId="LiveId" clId="{8820FF1D-4FE5-9443-A052-A11EFC303D3F}" dt="2021-02-22T18:56:46.176" v="117" actId="14429"/>
          <ac:spMkLst>
            <pc:docMk/>
            <pc:sldMk cId="3356885256" sldId="350"/>
            <ac:spMk id="9" creationId="{A6D2B1E5-3EF7-421B-B81C-61BBFFA0A83C}"/>
          </ac:spMkLst>
        </pc:spChg>
        <pc:spChg chg="del">
          <ac:chgData name="One Skill" userId="8d49c830ac36a521" providerId="LiveId" clId="{8820FF1D-4FE5-9443-A052-A11EFC303D3F}" dt="2021-02-22T18:47:10.091" v="2"/>
          <ac:spMkLst>
            <pc:docMk/>
            <pc:sldMk cId="3356885256" sldId="350"/>
            <ac:spMk id="10" creationId="{FBEE9082-A2C9-4690-85CB-1DC361D6C414}"/>
          </ac:spMkLst>
        </pc:spChg>
        <pc:spChg chg="del">
          <ac:chgData name="One Skill" userId="8d49c830ac36a521" providerId="LiveId" clId="{8820FF1D-4FE5-9443-A052-A11EFC303D3F}" dt="2021-02-22T18:47:10.091" v="2"/>
          <ac:spMkLst>
            <pc:docMk/>
            <pc:sldMk cId="3356885256" sldId="350"/>
            <ac:spMk id="11" creationId="{5A6183D4-EA59-4A01-BCF1-83752B395634}"/>
          </ac:spMkLst>
        </pc:spChg>
        <pc:spChg chg="add del mod">
          <ac:chgData name="One Skill" userId="8d49c830ac36a521" providerId="LiveId" clId="{8820FF1D-4FE5-9443-A052-A11EFC303D3F}" dt="2021-02-22T18:47:20.430" v="4" actId="700"/>
          <ac:spMkLst>
            <pc:docMk/>
            <pc:sldMk cId="3356885256" sldId="350"/>
            <ac:spMk id="13" creationId="{D068A265-BFBD-EE42-8A17-44B5120DCC43}"/>
          </ac:spMkLst>
        </pc:spChg>
        <pc:spChg chg="add mod modVis">
          <ac:chgData name="One Skill" userId="8d49c830ac36a521" providerId="LiveId" clId="{8820FF1D-4FE5-9443-A052-A11EFC303D3F}" dt="2021-02-22T19:01:52.331" v="174" actId="33935"/>
          <ac:spMkLst>
            <pc:docMk/>
            <pc:sldMk cId="3356885256" sldId="350"/>
            <ac:spMk id="14" creationId="{56FEB4E1-C052-BC42-9207-ECD75AFE08B4}"/>
          </ac:spMkLst>
        </pc:spChg>
        <pc:spChg chg="add mod modVis">
          <ac:chgData name="One Skill" userId="8d49c830ac36a521" providerId="LiveId" clId="{8820FF1D-4FE5-9443-A052-A11EFC303D3F}" dt="2021-02-22T19:01:52.331" v="174" actId="33935"/>
          <ac:spMkLst>
            <pc:docMk/>
            <pc:sldMk cId="3356885256" sldId="350"/>
            <ac:spMk id="16" creationId="{3115C5D0-093B-E348-8D16-80A416B3656E}"/>
          </ac:spMkLst>
        </pc:spChg>
        <pc:spChg chg="add mod modVis">
          <ac:chgData name="One Skill" userId="8d49c830ac36a521" providerId="LiveId" clId="{8820FF1D-4FE5-9443-A052-A11EFC303D3F}" dt="2021-02-22T19:01:33.262" v="169" actId="14429"/>
          <ac:spMkLst>
            <pc:docMk/>
            <pc:sldMk cId="3356885256" sldId="350"/>
            <ac:spMk id="17" creationId="{AA7DB213-44BD-FB44-9A5B-47A0EEAE2E39}"/>
          </ac:spMkLst>
        </pc:spChg>
        <pc:spChg chg="add mod modVis">
          <ac:chgData name="One Skill" userId="8d49c830ac36a521" providerId="LiveId" clId="{8820FF1D-4FE5-9443-A052-A11EFC303D3F}" dt="2021-02-22T19:01:52.331" v="174" actId="33935"/>
          <ac:spMkLst>
            <pc:docMk/>
            <pc:sldMk cId="3356885256" sldId="350"/>
            <ac:spMk id="18" creationId="{D99C4C46-2D0E-5E4F-BEA4-2438EF10D0C9}"/>
          </ac:spMkLst>
        </pc:spChg>
        <pc:grpChg chg="del">
          <ac:chgData name="One Skill" userId="8d49c830ac36a521" providerId="LiveId" clId="{8820FF1D-4FE5-9443-A052-A11EFC303D3F}" dt="2021-02-22T18:47:23.100" v="5" actId="478"/>
          <ac:grpSpMkLst>
            <pc:docMk/>
            <pc:sldMk cId="3356885256" sldId="350"/>
            <ac:grpSpMk id="3" creationId="{DA2DB971-A776-47A3-AA57-DE9477441934}"/>
          </ac:grpSpMkLst>
        </pc:grpChg>
        <pc:picChg chg="mod ord modVis">
          <ac:chgData name="One Skill" userId="8d49c830ac36a521" providerId="LiveId" clId="{8820FF1D-4FE5-9443-A052-A11EFC303D3F}" dt="2021-02-22T18:56:44.256" v="115" actId="14429"/>
          <ac:picMkLst>
            <pc:docMk/>
            <pc:sldMk cId="3356885256" sldId="350"/>
            <ac:picMk id="8" creationId="{2B978A72-077D-480E-9DB6-AF067AA35A98}"/>
          </ac:picMkLst>
        </pc:picChg>
      </pc:sldChg>
      <pc:sldChg chg="addSp delSp modSp add del mod modClrScheme chgLayout">
        <pc:chgData name="One Skill" userId="8d49c830ac36a521" providerId="LiveId" clId="{8820FF1D-4FE5-9443-A052-A11EFC303D3F}" dt="2021-02-22T20:41:45.209" v="550" actId="2696"/>
        <pc:sldMkLst>
          <pc:docMk/>
          <pc:sldMk cId="316762748" sldId="351"/>
        </pc:sldMkLst>
        <pc:spChg chg="add del mod ord">
          <ac:chgData name="One Skill" userId="8d49c830ac36a521" providerId="LiveId" clId="{8820FF1D-4FE5-9443-A052-A11EFC303D3F}" dt="2021-02-22T20:29:06.008" v="444" actId="931"/>
          <ac:spMkLst>
            <pc:docMk/>
            <pc:sldMk cId="316762748" sldId="351"/>
            <ac:spMk id="2" creationId="{F4CE5026-E53E-D248-A8AB-85EA407FF90A}"/>
          </ac:spMkLst>
        </pc:spChg>
        <pc:spChg chg="mod ord">
          <ac:chgData name="One Skill" userId="8d49c830ac36a521" providerId="LiveId" clId="{8820FF1D-4FE5-9443-A052-A11EFC303D3F}" dt="2021-02-22T20:28:42.181" v="443" actId="700"/>
          <ac:spMkLst>
            <pc:docMk/>
            <pc:sldMk cId="316762748" sldId="351"/>
            <ac:spMk id="3" creationId="{5A7B07D9-39D5-BA42-BB6C-D309BBBEBC2C}"/>
          </ac:spMkLst>
        </pc:spChg>
        <pc:spChg chg="mod ord">
          <ac:chgData name="One Skill" userId="8d49c830ac36a521" providerId="LiveId" clId="{8820FF1D-4FE5-9443-A052-A11EFC303D3F}" dt="2021-02-22T20:28:42.181" v="443" actId="700"/>
          <ac:spMkLst>
            <pc:docMk/>
            <pc:sldMk cId="316762748" sldId="351"/>
            <ac:spMk id="4" creationId="{7416B76F-46B5-2F44-9DA7-3F8AA160CB86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7" creationId="{C9642624-9602-1246-93F9-C7DDAF91B8FC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4" creationId="{2C59C9C2-B921-2742-BA5B-4DD651DAE5CF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5" creationId="{39A90DD9-D5D3-0746-AA4D-CFEC47B386FF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6" creationId="{A805E53F-5C6F-5146-8958-80FE2E0C6F05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7" creationId="{30FAEBB1-0932-8C4F-96A2-6852B29B5D5F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8" creationId="{0DB88179-DE50-5341-80A0-5DB4EFF876EE}"/>
          </ac:spMkLst>
        </pc:spChg>
        <pc:spChg chg="del mod">
          <ac:chgData name="One Skill" userId="8d49c830ac36a521" providerId="LiveId" clId="{8820FF1D-4FE5-9443-A052-A11EFC303D3F}" dt="2021-02-22T20:28:13.105" v="437" actId="21"/>
          <ac:spMkLst>
            <pc:docMk/>
            <pc:sldMk cId="316762748" sldId="351"/>
            <ac:spMk id="20" creationId="{B283ACA6-D3BC-4146-BCA5-7F4894B1FF1B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2" creationId="{59BC9EEB-9A3E-A04C-941F-03F22797612C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3" creationId="{FD4AC34F-0715-CE4F-9096-385D7E2975EA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4" creationId="{8765C740-5B40-9641-BDAC-F90C8ED42817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5" creationId="{E8B7BCED-B5D4-8C40-8009-DA56FF51C493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6" creationId="{08E9193E-61A6-C744-AF64-A6281C15C3B7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7" creationId="{8F2696D3-372C-614C-9393-4397DB005424}"/>
          </ac:spMkLst>
        </pc:spChg>
        <pc:grpChg chg="del">
          <ac:chgData name="One Skill" userId="8d49c830ac36a521" providerId="LiveId" clId="{8820FF1D-4FE5-9443-A052-A11EFC303D3F}" dt="2021-02-22T20:28:03.313" v="435" actId="165"/>
          <ac:grpSpMkLst>
            <pc:docMk/>
            <pc:sldMk cId="316762748" sldId="351"/>
            <ac:grpSpMk id="9" creationId="{A6DFA12C-A047-2240-A9E3-D45F48A9178B}"/>
          </ac:grpSpMkLst>
        </pc:grpChg>
        <pc:picChg chg="add mod modCrop">
          <ac:chgData name="One Skill" userId="8d49c830ac36a521" providerId="LiveId" clId="{8820FF1D-4FE5-9443-A052-A11EFC303D3F}" dt="2021-02-22T20:29:17.746" v="446" actId="18131"/>
          <ac:picMkLst>
            <pc:docMk/>
            <pc:sldMk cId="316762748" sldId="351"/>
            <ac:picMk id="6" creationId="{964DD519-C1C2-FA47-BFBA-F3DB2FCFE045}"/>
          </ac:picMkLst>
        </pc:picChg>
      </pc:sldChg>
      <pc:sldChg chg="addSp delSp modSp new del mod setBg modClrScheme modAnim chgLayout">
        <pc:chgData name="One Skill" userId="8d49c830ac36a521" providerId="LiveId" clId="{8820FF1D-4FE5-9443-A052-A11EFC303D3F}" dt="2021-02-22T20:00:02.249" v="253" actId="2696"/>
        <pc:sldMkLst>
          <pc:docMk/>
          <pc:sldMk cId="2297014713" sldId="351"/>
        </pc:sldMkLst>
        <pc:spChg chg="del">
          <ac:chgData name="One Skill" userId="8d49c830ac36a521" providerId="LiveId" clId="{8820FF1D-4FE5-9443-A052-A11EFC303D3F}" dt="2021-02-22T19:56:46.779" v="222" actId="700"/>
          <ac:spMkLst>
            <pc:docMk/>
            <pc:sldMk cId="2297014713" sldId="351"/>
            <ac:spMk id="2" creationId="{8E2AA226-414F-9E4E-8C74-DD8828406BC8}"/>
          </ac:spMkLst>
        </pc:spChg>
        <pc:spChg chg="mod ord">
          <ac:chgData name="One Skill" userId="8d49c830ac36a521" providerId="LiveId" clId="{8820FF1D-4FE5-9443-A052-A11EFC303D3F}" dt="2021-02-22T19:56:46.779" v="222" actId="700"/>
          <ac:spMkLst>
            <pc:docMk/>
            <pc:sldMk cId="2297014713" sldId="351"/>
            <ac:spMk id="3" creationId="{C2DDA38D-D7A2-E04F-9F55-EFA4199A8146}"/>
          </ac:spMkLst>
        </pc:spChg>
        <pc:spChg chg="mod ord">
          <ac:chgData name="One Skill" userId="8d49c830ac36a521" providerId="LiveId" clId="{8820FF1D-4FE5-9443-A052-A11EFC303D3F}" dt="2021-02-22T19:56:46.779" v="222" actId="700"/>
          <ac:spMkLst>
            <pc:docMk/>
            <pc:sldMk cId="2297014713" sldId="351"/>
            <ac:spMk id="4" creationId="{E57E1C30-20FC-0D4F-B375-2F81638B6008}"/>
          </ac:spMkLst>
        </pc:spChg>
        <pc:spChg chg="add mod ord">
          <ac:chgData name="One Skill" userId="8d49c830ac36a521" providerId="LiveId" clId="{8820FF1D-4FE5-9443-A052-A11EFC303D3F}" dt="2021-02-22T19:57:24.405" v="229" actId="13244"/>
          <ac:spMkLst>
            <pc:docMk/>
            <pc:sldMk cId="2297014713" sldId="351"/>
            <ac:spMk id="5" creationId="{8B03311A-CB1F-6349-B619-32A1AAF40C49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7" creationId="{8B3A26D8-A31B-2247-8BFD-3E0A0D96165A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8" creationId="{710EA930-D403-2C45-BB0E-9F98BF17507B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9" creationId="{1B346ADF-B1A0-F94F-90BA-C101C01C44D3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0" creationId="{FC077555-4DEC-3A4A-9F72-744161FA9807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1" creationId="{E7E40EE0-4217-C74D-982F-0159B42C8146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2" creationId="{85918949-8963-9742-A3CF-08F9AB6B6368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3" creationId="{5122BD1E-A373-4C4B-9657-261DDBEF4D15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4" creationId="{1C173525-724C-CF49-BCB6-DEEB24EA79A4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5" creationId="{83F9E071-366F-2748-809B-31BD3C0BDA55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6" creationId="{10E0935F-C660-1C40-9B91-BB277E00A8D3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7" creationId="{E0F76192-BB05-8341-87D3-79E8D60B277C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8" creationId="{BFD01DDB-FCA6-A743-AF62-5F3C2550AF9A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9" creationId="{ADD10FA9-C53F-2446-80E1-AC691E1A82A1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0" creationId="{FD053A92-200C-DE41-8DF0-9BA9B6DCB829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1" creationId="{FB7991CF-780B-DD49-B9C4-944773837ADF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2" creationId="{D1AB40F2-6E66-E84D-9CB7-CD446AE1062D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3" creationId="{F367C1EA-E71E-5942-AA20-0BE82412A1A7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4" creationId="{156CF12B-A83E-1742-B264-5EF92A4639EF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5" creationId="{D86402C9-8C1A-9D4E-B0AD-6F88B2AC7E6E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6" creationId="{3E1A935B-5943-D04E-8076-F6B1E33845D1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8" creationId="{D1507036-31C6-3049-BB52-B45B23DAA516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9" creationId="{547F8CA3-C8CE-8744-9E5D-01D1645C1AA1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30" creationId="{2D868FC5-D181-0740-963F-CB85D2A08E66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31" creationId="{2328930B-4D78-DC42-AB67-C46430A39D69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32" creationId="{9A8144C4-4FDF-F74F-A2F7-91D5590EF0B4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33" creationId="{3B1D19AC-8DCD-654E-86EB-F64C66F31784}"/>
          </ac:spMkLst>
        </pc:spChg>
        <pc:spChg chg="add mod">
          <ac:chgData name="One Skill" userId="8d49c830ac36a521" providerId="LiveId" clId="{8820FF1D-4FE5-9443-A052-A11EFC303D3F}" dt="2021-02-22T19:59:47.001" v="252" actId="207"/>
          <ac:spMkLst>
            <pc:docMk/>
            <pc:sldMk cId="2297014713" sldId="351"/>
            <ac:spMk id="34" creationId="{DDF7675C-437E-A540-89D6-7726031738C6}"/>
          </ac:spMkLst>
        </pc:spChg>
        <pc:grpChg chg="add mod">
          <ac:chgData name="One Skill" userId="8d49c830ac36a521" providerId="LiveId" clId="{8820FF1D-4FE5-9443-A052-A11EFC303D3F}" dt="2021-02-22T19:57:35.764" v="230"/>
          <ac:grpSpMkLst>
            <pc:docMk/>
            <pc:sldMk cId="2297014713" sldId="351"/>
            <ac:grpSpMk id="6" creationId="{C3A6A814-E690-D44F-9ED9-4239605683DB}"/>
          </ac:grpSpMkLst>
        </pc:grpChg>
        <pc:grpChg chg="mod">
          <ac:chgData name="One Skill" userId="8d49c830ac36a521" providerId="LiveId" clId="{8820FF1D-4FE5-9443-A052-A11EFC303D3F}" dt="2021-02-22T19:57:35.764" v="230"/>
          <ac:grpSpMkLst>
            <pc:docMk/>
            <pc:sldMk cId="2297014713" sldId="351"/>
            <ac:grpSpMk id="27" creationId="{A9F48A50-8D19-8242-BBA9-30B02C730C7B}"/>
          </ac:grpSpMkLst>
        </pc:grpChg>
      </pc:sldChg>
      <pc:sldChg chg="add del">
        <pc:chgData name="One Skill" userId="8d49c830ac36a521" providerId="LiveId" clId="{8820FF1D-4FE5-9443-A052-A11EFC303D3F}" dt="2021-02-22T19:55:57.697" v="220" actId="2696"/>
        <pc:sldMkLst>
          <pc:docMk/>
          <pc:sldMk cId="3097517429" sldId="351"/>
        </pc:sldMkLst>
      </pc:sldChg>
      <pc:sldChg chg="addSp delSp modSp new mod setBg modClrScheme modAnim chgLayout modNotesTx">
        <pc:chgData name="One Skill" userId="8d49c830ac36a521" providerId="LiveId" clId="{8820FF1D-4FE5-9443-A052-A11EFC303D3F}" dt="2021-02-27T08:50:13.624" v="1140" actId="700"/>
        <pc:sldMkLst>
          <pc:docMk/>
          <pc:sldMk cId="1217028008" sldId="352"/>
        </pc:sldMkLst>
        <pc:spChg chg="del">
          <ac:chgData name="One Skill" userId="8d49c830ac36a521" providerId="LiveId" clId="{8820FF1D-4FE5-9443-A052-A11EFC303D3F}" dt="2021-02-22T20:30:25.328" v="449" actId="700"/>
          <ac:spMkLst>
            <pc:docMk/>
            <pc:sldMk cId="1217028008" sldId="352"/>
            <ac:spMk id="2" creationId="{BDF15883-B44A-5A40-B6EC-CC1154BD9644}"/>
          </ac:spMkLst>
        </pc:spChg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1217028008" sldId="352"/>
            <ac:spMk id="3" creationId="{FAAE427D-436C-714F-9F91-7B9674B17C36}"/>
          </ac:spMkLst>
        </pc:spChg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1217028008" sldId="352"/>
            <ac:spMk id="4" creationId="{4684C13F-24E7-8149-B122-B60A73F29053}"/>
          </ac:spMkLst>
        </pc:spChg>
        <pc:spChg chg="add mod ord">
          <ac:chgData name="One Skill" userId="8d49c830ac36a521" providerId="LiveId" clId="{8820FF1D-4FE5-9443-A052-A11EFC303D3F}" dt="2021-02-22T20:53:07.709" v="649" actId="167"/>
          <ac:spMkLst>
            <pc:docMk/>
            <pc:sldMk cId="1217028008" sldId="352"/>
            <ac:spMk id="5" creationId="{C178613F-1795-B140-8A91-78BCC31874B9}"/>
          </ac:spMkLst>
        </pc:spChg>
        <pc:spChg chg="add mod">
          <ac:chgData name="One Skill" userId="8d49c830ac36a521" providerId="LiveId" clId="{8820FF1D-4FE5-9443-A052-A11EFC303D3F}" dt="2021-02-22T20:37:58.179" v="504" actId="1076"/>
          <ac:spMkLst>
            <pc:docMk/>
            <pc:sldMk cId="1217028008" sldId="352"/>
            <ac:spMk id="6" creationId="{940F3E9E-DF3F-9243-8111-51AE982DDF17}"/>
          </ac:spMkLst>
        </pc:spChg>
        <pc:spChg chg="add mod">
          <ac:chgData name="One Skill" userId="8d49c830ac36a521" providerId="LiveId" clId="{8820FF1D-4FE5-9443-A052-A11EFC303D3F}" dt="2021-02-22T20:37:58.179" v="504" actId="1076"/>
          <ac:spMkLst>
            <pc:docMk/>
            <pc:sldMk cId="1217028008" sldId="352"/>
            <ac:spMk id="7" creationId="{BD8D5650-BDAF-2149-BF46-727FB8B619A4}"/>
          </ac:spMkLst>
        </pc:spChg>
        <pc:spChg chg="add mod">
          <ac:chgData name="One Skill" userId="8d49c830ac36a521" providerId="LiveId" clId="{8820FF1D-4FE5-9443-A052-A11EFC303D3F}" dt="2021-02-22T20:37:58.179" v="504" actId="1076"/>
          <ac:spMkLst>
            <pc:docMk/>
            <pc:sldMk cId="1217028008" sldId="352"/>
            <ac:spMk id="8" creationId="{147BA2F8-7FCA-2F4B-80A4-A41D4177DAB9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0" creationId="{9B8DEDBA-3BFA-C944-87A4-753397DBF10F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1" creationId="{9E8639E1-4E1C-2446-A82A-1DFCC33F113C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2" creationId="{3D6C75D7-F2CE-7146-BA0C-FF236818445D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3" creationId="{E1F91D7A-E511-F04D-BC4A-D63BFE76FEC1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4" creationId="{F54357F4-988E-604B-A3C5-C8EE2642C4C2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5" creationId="{60C05B60-81E7-7B4A-9E84-93565E65EA49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6" creationId="{B71906AD-2053-BA44-BD9C-90357A4310CD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7" creationId="{BB0C0103-B95B-F743-AAE3-71A63F40CA6C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8" creationId="{7648D749-8FAE-8447-A0B7-D20DC2F93CAD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9" creationId="{9172166F-92E1-1740-A513-EFCBD2E347E7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0" creationId="{CDBCF24D-F3C1-9E4B-BFC8-CE0769105B2B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1" creationId="{4B048607-AF52-9848-A533-C182631F0861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2" creationId="{973C9E6A-DAC3-944D-A544-382A504D532C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3" creationId="{3FC8D3C2-877E-B549-9CCC-87FDC0AE9C2E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4" creationId="{FE932228-000C-624A-A798-F637EFF25750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5" creationId="{7CF6E20F-C9AD-C34A-99CE-D3128E28F663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6" creationId="{5D1B9186-53DD-1F4F-B82C-74BF97C3DA04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7" creationId="{2B107F48-2CE5-A84C-9000-1E3CE144E809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8" creationId="{EE8C8F11-C057-874E-85B9-E074ED29BAFE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9" creationId="{F19EDA37-03C1-7947-B7BE-8FCE8DBEEE7B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1" creationId="{C6970D26-BABA-0B47-80F0-185F3E0B8EC3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2" creationId="{D4B45098-F5C0-DB4B-84C8-7B305EC49C0C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3" creationId="{11063760-7A1C-4647-9C32-6FAB4DE79596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4" creationId="{B9C13E41-DC3D-B64A-9B6D-C94AE291614B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5" creationId="{21422FEA-E3FA-8340-B4F9-2510BF8E6EDF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6" creationId="{7A985464-8663-1A42-87AA-2D15B00AD323}"/>
          </ac:spMkLst>
        </pc:spChg>
        <pc:spChg chg="add mod topLvl">
          <ac:chgData name="One Skill" userId="8d49c830ac36a521" providerId="LiveId" clId="{8820FF1D-4FE5-9443-A052-A11EFC303D3F}" dt="2021-02-22T20:56:18.356" v="984" actId="14861"/>
          <ac:spMkLst>
            <pc:docMk/>
            <pc:sldMk cId="1217028008" sldId="352"/>
            <ac:spMk id="37" creationId="{916F8893-3E85-8F4E-A9C8-218AD85ADFC3}"/>
          </ac:spMkLst>
        </pc:spChg>
        <pc:spChg chg="add mod topLvl">
          <ac:chgData name="One Skill" userId="8d49c830ac36a521" providerId="LiveId" clId="{8820FF1D-4FE5-9443-A052-A11EFC303D3F}" dt="2021-02-22T20:55:53.619" v="963" actId="207"/>
          <ac:spMkLst>
            <pc:docMk/>
            <pc:sldMk cId="1217028008" sldId="352"/>
            <ac:spMk id="38" creationId="{E950B50D-48E1-AC47-BAA9-A2F2255EAD1A}"/>
          </ac:spMkLst>
        </pc:spChg>
        <pc:spChg chg="add mod topLvl">
          <ac:chgData name="One Skill" userId="8d49c830ac36a521" providerId="LiveId" clId="{8820FF1D-4FE5-9443-A052-A11EFC303D3F}" dt="2021-02-22T20:55:53.619" v="963" actId="207"/>
          <ac:spMkLst>
            <pc:docMk/>
            <pc:sldMk cId="1217028008" sldId="352"/>
            <ac:spMk id="39" creationId="{84124928-9A8E-8946-AFDF-41933CC4AC94}"/>
          </ac:spMkLst>
        </pc:spChg>
        <pc:spChg chg="add mod topLvl">
          <ac:chgData name="One Skill" userId="8d49c830ac36a521" providerId="LiveId" clId="{8820FF1D-4FE5-9443-A052-A11EFC303D3F}" dt="2021-02-22T20:59:20.134" v="1110" actId="14861"/>
          <ac:spMkLst>
            <pc:docMk/>
            <pc:sldMk cId="1217028008" sldId="352"/>
            <ac:spMk id="40" creationId="{97A2343C-CD4E-E043-B4EF-6FDD21A46ABE}"/>
          </ac:spMkLst>
        </pc:spChg>
        <pc:spChg chg="add mod topLvl">
          <ac:chgData name="One Skill" userId="8d49c830ac36a521" providerId="LiveId" clId="{8820FF1D-4FE5-9443-A052-A11EFC303D3F}" dt="2021-02-22T20:56:39.015" v="986" actId="166"/>
          <ac:spMkLst>
            <pc:docMk/>
            <pc:sldMk cId="1217028008" sldId="352"/>
            <ac:spMk id="41" creationId="{2F7764C6-B9E1-6A4E-9DB7-84FED1EBAB53}"/>
          </ac:spMkLst>
        </pc:spChg>
        <pc:spChg chg="add mod topLvl">
          <ac:chgData name="One Skill" userId="8d49c830ac36a521" providerId="LiveId" clId="{8820FF1D-4FE5-9443-A052-A11EFC303D3F}" dt="2021-02-22T20:54:00.101" v="666" actId="14861"/>
          <ac:spMkLst>
            <pc:docMk/>
            <pc:sldMk cId="1217028008" sldId="352"/>
            <ac:spMk id="42" creationId="{CA8C718F-DEA7-934B-A203-F4782D8BFC30}"/>
          </ac:spMkLst>
        </pc:spChg>
        <pc:spChg chg="add mod">
          <ac:chgData name="One Skill" userId="8d49c830ac36a521" providerId="LiveId" clId="{8820FF1D-4FE5-9443-A052-A11EFC303D3F}" dt="2021-02-22T20:56:29.164" v="985" actId="108"/>
          <ac:spMkLst>
            <pc:docMk/>
            <pc:sldMk cId="1217028008" sldId="352"/>
            <ac:spMk id="45" creationId="{9766BAD4-B13C-8242-9982-8D1D73DE3374}"/>
          </ac:spMkLst>
        </pc:spChg>
        <pc:grpChg chg="add mod">
          <ac:chgData name="One Skill" userId="8d49c830ac36a521" providerId="LiveId" clId="{8820FF1D-4FE5-9443-A052-A11EFC303D3F}" dt="2021-02-22T20:36:30.077" v="496" actId="688"/>
          <ac:grpSpMkLst>
            <pc:docMk/>
            <pc:sldMk cId="1217028008" sldId="352"/>
            <ac:grpSpMk id="9" creationId="{8ADB230A-D94D-874F-AA65-901998B2373D}"/>
          </ac:grpSpMkLst>
        </pc:grpChg>
        <pc:grpChg chg="mod">
          <ac:chgData name="One Skill" userId="8d49c830ac36a521" providerId="LiveId" clId="{8820FF1D-4FE5-9443-A052-A11EFC303D3F}" dt="2021-02-22T20:32:27.109" v="458"/>
          <ac:grpSpMkLst>
            <pc:docMk/>
            <pc:sldMk cId="1217028008" sldId="352"/>
            <ac:grpSpMk id="30" creationId="{7F4885AE-4898-1F4D-8B25-F29267D1255E}"/>
          </ac:grpSpMkLst>
        </pc:grpChg>
        <pc:grpChg chg="add del mod">
          <ac:chgData name="One Skill" userId="8d49c830ac36a521" providerId="LiveId" clId="{8820FF1D-4FE5-9443-A052-A11EFC303D3F}" dt="2021-02-22T20:34:51.505" v="483" actId="165"/>
          <ac:grpSpMkLst>
            <pc:docMk/>
            <pc:sldMk cId="1217028008" sldId="352"/>
            <ac:grpSpMk id="43" creationId="{B8712382-BBEF-B746-B21A-A0A615F7D2C0}"/>
          </ac:grpSpMkLst>
        </pc:grpChg>
        <pc:grpChg chg="add del mod">
          <ac:chgData name="One Skill" userId="8d49c830ac36a521" providerId="LiveId" clId="{8820FF1D-4FE5-9443-A052-A11EFC303D3F}" dt="2021-02-22T20:39:17.129" v="535" actId="165"/>
          <ac:grpSpMkLst>
            <pc:docMk/>
            <pc:sldMk cId="1217028008" sldId="352"/>
            <ac:grpSpMk id="44" creationId="{6923A7B7-F641-0B4F-B299-C7F8D4359926}"/>
          </ac:grpSpMkLst>
        </pc:grpChg>
      </pc:sldChg>
      <pc:sldChg chg="modSp add mod ord">
        <pc:chgData name="One Skill" userId="8d49c830ac36a521" providerId="LiveId" clId="{8820FF1D-4FE5-9443-A052-A11EFC303D3F}" dt="2021-02-22T20:58:51.417" v="1019" actId="20578"/>
        <pc:sldMkLst>
          <pc:docMk/>
          <pc:sldMk cId="769613939" sldId="353"/>
        </pc:sldMkLst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37" creationId="{916F8893-3E85-8F4E-A9C8-218AD85ADFC3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38" creationId="{E950B50D-48E1-AC47-BAA9-A2F2255EAD1A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39" creationId="{84124928-9A8E-8946-AFDF-41933CC4AC94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40" creationId="{97A2343C-CD4E-E043-B4EF-6FDD21A46ABE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41" creationId="{2F7764C6-B9E1-6A4E-9DB7-84FED1EBAB53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42" creationId="{CA8C718F-DEA7-934B-A203-F4782D8BFC30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45" creationId="{9766BAD4-B13C-8242-9982-8D1D73DE3374}"/>
          </ac:spMkLst>
        </pc:spChg>
      </pc:sldChg>
      <pc:sldChg chg="modSp add mod setBg chgLayout modNotesTx">
        <pc:chgData name="One Skill" userId="8d49c830ac36a521" providerId="LiveId" clId="{8820FF1D-4FE5-9443-A052-A11EFC303D3F}" dt="2021-02-27T08:50:13.624" v="1140" actId="700"/>
        <pc:sldMkLst>
          <pc:docMk/>
          <pc:sldMk cId="222173749" sldId="354"/>
        </pc:sldMkLst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222173749" sldId="354"/>
            <ac:spMk id="3" creationId="{FAAE427D-436C-714F-9F91-7B9674B17C36}"/>
          </ac:spMkLst>
        </pc:spChg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222173749" sldId="354"/>
            <ac:spMk id="4" creationId="{4684C13F-24E7-8149-B122-B60A73F29053}"/>
          </ac:spMkLst>
        </pc:spChg>
        <pc:spChg chg="mod">
          <ac:chgData name="One Skill" userId="8d49c830ac36a521" providerId="LiveId" clId="{8820FF1D-4FE5-9443-A052-A11EFC303D3F}" dt="2021-02-22T21:00:36.588" v="1115" actId="207"/>
          <ac:spMkLst>
            <pc:docMk/>
            <pc:sldMk cId="222173749" sldId="354"/>
            <ac:spMk id="45" creationId="{9766BAD4-B13C-8242-9982-8D1D73DE3374}"/>
          </ac:spMkLst>
        </pc:spChg>
      </pc:sldChg>
      <pc:sldChg chg="addSp delSp modSp new del mod modClrScheme delAnim modAnim chgLayout">
        <pc:chgData name="One Skill" userId="8d49c830ac36a521" providerId="LiveId" clId="{8820FF1D-4FE5-9443-A052-A11EFC303D3F}" dt="2021-02-23T09:01:19.303" v="1124" actId="2696"/>
        <pc:sldMkLst>
          <pc:docMk/>
          <pc:sldMk cId="1908607480" sldId="355"/>
        </pc:sldMkLst>
        <pc:spChg chg="del">
          <ac:chgData name="One Skill" userId="8d49c830ac36a521" providerId="LiveId" clId="{8820FF1D-4FE5-9443-A052-A11EFC303D3F}" dt="2021-02-23T08:56:42.597" v="1117" actId="700"/>
          <ac:spMkLst>
            <pc:docMk/>
            <pc:sldMk cId="1908607480" sldId="355"/>
            <ac:spMk id="2" creationId="{D4871738-30DD-0544-9829-8A44AFB7ADBE}"/>
          </ac:spMkLst>
        </pc:spChg>
        <pc:spChg chg="mod ord">
          <ac:chgData name="One Skill" userId="8d49c830ac36a521" providerId="LiveId" clId="{8820FF1D-4FE5-9443-A052-A11EFC303D3F}" dt="2021-02-23T08:56:42.597" v="1117" actId="700"/>
          <ac:spMkLst>
            <pc:docMk/>
            <pc:sldMk cId="1908607480" sldId="355"/>
            <ac:spMk id="3" creationId="{2ED90476-9888-9042-9850-EB3B071776FF}"/>
          </ac:spMkLst>
        </pc:spChg>
        <pc:spChg chg="mod ord">
          <ac:chgData name="One Skill" userId="8d49c830ac36a521" providerId="LiveId" clId="{8820FF1D-4FE5-9443-A052-A11EFC303D3F}" dt="2021-02-23T08:56:42.597" v="1117" actId="700"/>
          <ac:spMkLst>
            <pc:docMk/>
            <pc:sldMk cId="1908607480" sldId="355"/>
            <ac:spMk id="4" creationId="{7C2CA86D-9A67-284B-8439-091EF7F4224E}"/>
          </ac:spMkLst>
        </pc:spChg>
        <pc:spChg chg="mod">
          <ac:chgData name="One Skill" userId="8d49c830ac36a521" providerId="LiveId" clId="{8820FF1D-4FE5-9443-A052-A11EFC303D3F}" dt="2021-02-23T08:57:05.225" v="1119"/>
          <ac:spMkLst>
            <pc:docMk/>
            <pc:sldMk cId="1908607480" sldId="355"/>
            <ac:spMk id="7" creationId="{55FAA4BD-F064-1F49-857D-F45042F15422}"/>
          </ac:spMkLst>
        </pc:spChg>
        <pc:spChg chg="mod">
          <ac:chgData name="One Skill" userId="8d49c830ac36a521" providerId="LiveId" clId="{8820FF1D-4FE5-9443-A052-A11EFC303D3F}" dt="2021-02-23T08:57:05.225" v="1119"/>
          <ac:spMkLst>
            <pc:docMk/>
            <pc:sldMk cId="1908607480" sldId="355"/>
            <ac:spMk id="8" creationId="{32D55155-E829-DC48-8015-CF6A79C4C9A1}"/>
          </ac:spMkLst>
        </pc:spChg>
        <pc:grpChg chg="add del mod">
          <ac:chgData name="One Skill" userId="8d49c830ac36a521" providerId="LiveId" clId="{8820FF1D-4FE5-9443-A052-A11EFC303D3F}" dt="2021-02-23T09:01:17.317" v="1123" actId="478"/>
          <ac:grpSpMkLst>
            <pc:docMk/>
            <pc:sldMk cId="1908607480" sldId="355"/>
            <ac:grpSpMk id="6" creationId="{86FC278E-FF5A-5D4F-BF56-37F976922F88}"/>
          </ac:grpSpMkLst>
        </pc:grpChg>
        <pc:picChg chg="mod">
          <ac:chgData name="One Skill" userId="8d49c830ac36a521" providerId="LiveId" clId="{8820FF1D-4FE5-9443-A052-A11EFC303D3F}" dt="2021-02-23T08:57:05.225" v="1119"/>
          <ac:picMkLst>
            <pc:docMk/>
            <pc:sldMk cId="1908607480" sldId="355"/>
            <ac:picMk id="9" creationId="{534E501F-8F54-4B40-966B-397F8E5AFCA1}"/>
          </ac:picMkLst>
        </pc:picChg>
        <pc:picChg chg="add del mod">
          <ac:chgData name="One Skill" userId="8d49c830ac36a521" providerId="LiveId" clId="{8820FF1D-4FE5-9443-A052-A11EFC303D3F}" dt="2021-02-23T09:01:07.514" v="1122" actId="21"/>
          <ac:picMkLst>
            <pc:docMk/>
            <pc:sldMk cId="1908607480" sldId="355"/>
            <ac:picMk id="1026" creationId="{0BFE95F8-BF94-114C-9C87-D1164B00BDAA}"/>
          </ac:picMkLst>
        </pc:picChg>
      </pc:sldChg>
      <pc:sldChg chg="modSp mod modClrScheme chgLayout">
        <pc:chgData name="One Skill" userId="8d49c830ac36a521" providerId="LiveId" clId="{8820FF1D-4FE5-9443-A052-A11EFC303D3F}" dt="2021-02-27T08:50:13.624" v="1140" actId="700"/>
        <pc:sldMkLst>
          <pc:docMk/>
          <pc:sldMk cId="411625654" sldId="356"/>
        </pc:sldMkLst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411625654" sldId="356"/>
            <ac:spMk id="2" creationId="{D1E2047E-FC4D-49C7-A99A-88C5999A27B6}"/>
          </ac:spMkLst>
        </pc:spChg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411625654" sldId="356"/>
            <ac:spMk id="3" creationId="{605F453A-692C-42FB-A714-E87C31348B86}"/>
          </ac:spMkLst>
        </pc:spChg>
      </pc:sldChg>
      <pc:sldMasterChg chg="addSldLayout delSldLayout modSldLayout">
        <pc:chgData name="One Skill" userId="8d49c830ac36a521" providerId="LiveId" clId="{8820FF1D-4FE5-9443-A052-A11EFC303D3F}" dt="2021-02-27T08:50:20.066" v="1141" actId="2696"/>
        <pc:sldMasterMkLst>
          <pc:docMk/>
          <pc:sldMasterMk cId="1627834671" sldId="2147483660"/>
        </pc:sldMasterMkLst>
        <pc:sldLayoutChg chg="addSp delSp modSp mod">
          <pc:chgData name="One Skill" userId="8d49c830ac36a521" providerId="LiveId" clId="{8820FF1D-4FE5-9443-A052-A11EFC303D3F}" dt="2021-02-22T19:58:27.275" v="237" actId="478"/>
          <pc:sldLayoutMkLst>
            <pc:docMk/>
            <pc:sldMasterMk cId="1627834671" sldId="2147483660"/>
            <pc:sldLayoutMk cId="3352892251" sldId="2147483667"/>
          </pc:sldLayoutMkLst>
          <pc:spChg chg="add del">
            <ac:chgData name="One Skill" userId="8d49c830ac36a521" providerId="LiveId" clId="{8820FF1D-4FE5-9443-A052-A11EFC303D3F}" dt="2021-02-22T19:58:00.302" v="231" actId="11529"/>
            <ac:spMkLst>
              <pc:docMk/>
              <pc:sldMasterMk cId="1627834671" sldId="2147483660"/>
              <pc:sldLayoutMk cId="3352892251" sldId="2147483667"/>
              <ac:spMk id="5" creationId="{00D60FE8-F289-854E-8987-83C4CBE307C8}"/>
            </ac:spMkLst>
          </pc:spChg>
          <pc:spChg chg="add del mod">
            <ac:chgData name="One Skill" userId="8d49c830ac36a521" providerId="LiveId" clId="{8820FF1D-4FE5-9443-A052-A11EFC303D3F}" dt="2021-02-22T19:58:03.887" v="232" actId="478"/>
            <ac:spMkLst>
              <pc:docMk/>
              <pc:sldMasterMk cId="1627834671" sldId="2147483660"/>
              <pc:sldLayoutMk cId="3352892251" sldId="2147483667"/>
              <ac:spMk id="6" creationId="{321837A3-784C-2949-A681-F84381A5FCEF}"/>
            </ac:spMkLst>
          </pc:spChg>
          <pc:spChg chg="add del">
            <ac:chgData name="One Skill" userId="8d49c830ac36a521" providerId="LiveId" clId="{8820FF1D-4FE5-9443-A052-A11EFC303D3F}" dt="2021-02-22T19:58:14.439" v="233" actId="11529"/>
            <ac:spMkLst>
              <pc:docMk/>
              <pc:sldMasterMk cId="1627834671" sldId="2147483660"/>
              <pc:sldLayoutMk cId="3352892251" sldId="2147483667"/>
              <ac:spMk id="7" creationId="{CD321BB4-38FB-FE40-80F0-4D8888C6F99F}"/>
            </ac:spMkLst>
          </pc:spChg>
          <pc:spChg chg="add del mod">
            <ac:chgData name="One Skill" userId="8d49c830ac36a521" providerId="LiveId" clId="{8820FF1D-4FE5-9443-A052-A11EFC303D3F}" dt="2021-02-22T19:58:27.275" v="237" actId="478"/>
            <ac:spMkLst>
              <pc:docMk/>
              <pc:sldMasterMk cId="1627834671" sldId="2147483660"/>
              <pc:sldLayoutMk cId="3352892251" sldId="2147483667"/>
              <ac:spMk id="8" creationId="{8030D733-7CEA-5C4B-8D54-CE882C314005}"/>
            </ac:spMkLst>
          </pc:spChg>
        </pc:sldLayoutChg>
        <pc:sldLayoutChg chg="del">
          <pc:chgData name="One Skill" userId="8d49c830ac36a521" providerId="LiveId" clId="{8820FF1D-4FE5-9443-A052-A11EFC303D3F}" dt="2021-02-27T08:50:04.408" v="1130" actId="2696"/>
          <pc:sldLayoutMkLst>
            <pc:docMk/>
            <pc:sldMasterMk cId="1627834671" sldId="2147483660"/>
            <pc:sldLayoutMk cId="284009710" sldId="2147483668"/>
          </pc:sldLayoutMkLst>
        </pc:sldLayoutChg>
        <pc:sldLayoutChg chg="del">
          <pc:chgData name="One Skill" userId="8d49c830ac36a521" providerId="LiveId" clId="{8820FF1D-4FE5-9443-A052-A11EFC303D3F}" dt="2021-02-27T08:50:04.409" v="1131" actId="2696"/>
          <pc:sldLayoutMkLst>
            <pc:docMk/>
            <pc:sldMasterMk cId="1627834671" sldId="2147483660"/>
            <pc:sldLayoutMk cId="2935739820" sldId="2147483669"/>
          </pc:sldLayoutMkLst>
        </pc:sldLayoutChg>
        <pc:sldLayoutChg chg="del">
          <pc:chgData name="One Skill" userId="8d49c830ac36a521" providerId="LiveId" clId="{8820FF1D-4FE5-9443-A052-A11EFC303D3F}" dt="2021-02-27T08:50:04.404" v="1128" actId="2696"/>
          <pc:sldLayoutMkLst>
            <pc:docMk/>
            <pc:sldMasterMk cId="1627834671" sldId="2147483660"/>
            <pc:sldLayoutMk cId="234739110" sldId="2147483670"/>
          </pc:sldLayoutMkLst>
        </pc:sldLayoutChg>
        <pc:sldLayoutChg chg="del">
          <pc:chgData name="One Skill" userId="8d49c830ac36a521" providerId="LiveId" clId="{8820FF1D-4FE5-9443-A052-A11EFC303D3F}" dt="2021-02-27T08:50:04.416" v="1136" actId="2696"/>
          <pc:sldLayoutMkLst>
            <pc:docMk/>
            <pc:sldMasterMk cId="1627834671" sldId="2147483660"/>
            <pc:sldLayoutMk cId="1190251355" sldId="2147483671"/>
          </pc:sldLayoutMkLst>
        </pc:sldLayoutChg>
        <pc:sldLayoutChg chg="del">
          <pc:chgData name="One Skill" userId="8d49c830ac36a521" providerId="LiveId" clId="{8820FF1D-4FE5-9443-A052-A11EFC303D3F}" dt="2021-02-27T08:50:04.406" v="1129" actId="2696"/>
          <pc:sldLayoutMkLst>
            <pc:docMk/>
            <pc:sldMasterMk cId="1627834671" sldId="2147483660"/>
            <pc:sldLayoutMk cId="1270351455" sldId="2147483672"/>
          </pc:sldLayoutMkLst>
        </pc:sldLayoutChg>
        <pc:sldLayoutChg chg="del">
          <pc:chgData name="One Skill" userId="8d49c830ac36a521" providerId="LiveId" clId="{8820FF1D-4FE5-9443-A052-A11EFC303D3F}" dt="2021-02-27T08:50:04.415" v="1135" actId="2696"/>
          <pc:sldLayoutMkLst>
            <pc:docMk/>
            <pc:sldMasterMk cId="1627834671" sldId="2147483660"/>
            <pc:sldLayoutMk cId="112922901" sldId="2147483673"/>
          </pc:sldLayoutMkLst>
        </pc:sldLayoutChg>
        <pc:sldLayoutChg chg="del">
          <pc:chgData name="One Skill" userId="8d49c830ac36a521" providerId="LiveId" clId="{8820FF1D-4FE5-9443-A052-A11EFC303D3F}" dt="2021-02-27T08:50:04.411" v="1133" actId="2696"/>
          <pc:sldLayoutMkLst>
            <pc:docMk/>
            <pc:sldMasterMk cId="1627834671" sldId="2147483660"/>
            <pc:sldLayoutMk cId="2585344983" sldId="2147483676"/>
          </pc:sldLayoutMkLst>
        </pc:sldLayoutChg>
        <pc:sldLayoutChg chg="del">
          <pc:chgData name="One Skill" userId="8d49c830ac36a521" providerId="LiveId" clId="{8820FF1D-4FE5-9443-A052-A11EFC303D3F}" dt="2021-02-27T08:50:04.414" v="1134" actId="2696"/>
          <pc:sldLayoutMkLst>
            <pc:docMk/>
            <pc:sldMasterMk cId="1627834671" sldId="2147483660"/>
            <pc:sldLayoutMk cId="2545512432" sldId="2147483677"/>
          </pc:sldLayoutMkLst>
        </pc:sldLayoutChg>
        <pc:sldLayoutChg chg="del">
          <pc:chgData name="One Skill" userId="8d49c830ac36a521" providerId="LiveId" clId="{8820FF1D-4FE5-9443-A052-A11EFC303D3F}" dt="2021-02-27T08:50:04.418" v="1137" actId="2696"/>
          <pc:sldLayoutMkLst>
            <pc:docMk/>
            <pc:sldMasterMk cId="1627834671" sldId="2147483660"/>
            <pc:sldLayoutMk cId="3370387864" sldId="2147483678"/>
          </pc:sldLayoutMkLst>
        </pc:sldLayoutChg>
        <pc:sldLayoutChg chg="del">
          <pc:chgData name="One Skill" userId="8d49c830ac36a521" providerId="LiveId" clId="{8820FF1D-4FE5-9443-A052-A11EFC303D3F}" dt="2021-02-27T08:49:45.468" v="1125" actId="2696"/>
          <pc:sldLayoutMkLst>
            <pc:docMk/>
            <pc:sldMasterMk cId="1627834671" sldId="2147483660"/>
            <pc:sldLayoutMk cId="1536578383" sldId="2147483679"/>
          </pc:sldLayoutMkLst>
        </pc:sldLayoutChg>
        <pc:sldLayoutChg chg="del">
          <pc:chgData name="One Skill" userId="8d49c830ac36a521" providerId="LiveId" clId="{8820FF1D-4FE5-9443-A052-A11EFC303D3F}" dt="2021-02-27T08:50:04.410" v="1132" actId="2696"/>
          <pc:sldLayoutMkLst>
            <pc:docMk/>
            <pc:sldMasterMk cId="1627834671" sldId="2147483660"/>
            <pc:sldLayoutMk cId="2689340100" sldId="2147483680"/>
          </pc:sldLayoutMkLst>
        </pc:sldLayoutChg>
        <pc:sldLayoutChg chg="addSp delSp modSp add mod">
          <pc:chgData name="One Skill" userId="8d49c830ac36a521" providerId="LiveId" clId="{8820FF1D-4FE5-9443-A052-A11EFC303D3F}" dt="2021-02-22T20:28:35.996" v="442"/>
          <pc:sldLayoutMkLst>
            <pc:docMk/>
            <pc:sldMasterMk cId="1627834671" sldId="2147483660"/>
            <pc:sldLayoutMk cId="156645309" sldId="2147483681"/>
          </pc:sldLayoutMkLst>
          <pc:spChg chg="add del mod">
            <ac:chgData name="One Skill" userId="8d49c830ac36a521" providerId="LiveId" clId="{8820FF1D-4FE5-9443-A052-A11EFC303D3F}" dt="2021-02-22T20:28:35.996" v="442"/>
            <ac:spMkLst>
              <pc:docMk/>
              <pc:sldMasterMk cId="1627834671" sldId="2147483660"/>
              <pc:sldLayoutMk cId="156645309" sldId="2147483681"/>
              <ac:spMk id="5" creationId="{96E87886-4FAB-E043-9F2B-BD492376A48F}"/>
            </ac:spMkLst>
          </pc:spChg>
          <pc:spChg chg="add del">
            <ac:chgData name="One Skill" userId="8d49c830ac36a521" providerId="LiveId" clId="{8820FF1D-4FE5-9443-A052-A11EFC303D3F}" dt="2021-02-22T20:28:26.163" v="440" actId="11529"/>
            <ac:spMkLst>
              <pc:docMk/>
              <pc:sldMasterMk cId="1627834671" sldId="2147483660"/>
              <pc:sldLayoutMk cId="156645309" sldId="2147483681"/>
              <ac:spMk id="6" creationId="{D8F9752D-B98E-3343-8A02-EE75B18BAE27}"/>
            </ac:spMkLst>
          </pc:spChg>
          <pc:spChg chg="add del mod">
            <ac:chgData name="One Skill" userId="8d49c830ac36a521" providerId="LiveId" clId="{8820FF1D-4FE5-9443-A052-A11EFC303D3F}" dt="2021-02-22T20:28:35.996" v="442"/>
            <ac:spMkLst>
              <pc:docMk/>
              <pc:sldMasterMk cId="1627834671" sldId="2147483660"/>
              <pc:sldLayoutMk cId="156645309" sldId="2147483681"/>
              <ac:spMk id="7" creationId="{BE6D56CF-43B6-1E4A-B17D-AE4880A08BEB}"/>
            </ac:spMkLst>
          </pc:spChg>
          <pc:spChg chg="mod">
            <ac:chgData name="One Skill" userId="8d49c830ac36a521" providerId="LiveId" clId="{8820FF1D-4FE5-9443-A052-A11EFC303D3F}" dt="2021-02-22T20:28:35.996" v="442"/>
            <ac:spMkLst>
              <pc:docMk/>
              <pc:sldMasterMk cId="1627834671" sldId="2147483660"/>
              <pc:sldLayoutMk cId="156645309" sldId="2147483681"/>
              <ac:spMk id="8" creationId="{9AF41DC2-F263-D34F-A8E5-8C139C232F13}"/>
            </ac:spMkLst>
          </pc:spChg>
        </pc:sldLayoutChg>
        <pc:sldLayoutChg chg="del">
          <pc:chgData name="One Skill" userId="8d49c830ac36a521" providerId="LiveId" clId="{8820FF1D-4FE5-9443-A052-A11EFC303D3F}" dt="2021-02-27T08:50:20.066" v="1141" actId="2696"/>
          <pc:sldLayoutMkLst>
            <pc:docMk/>
            <pc:sldMasterMk cId="1627834671" sldId="2147483660"/>
            <pc:sldLayoutMk cId="1648401643" sldId="2147483681"/>
          </pc:sldLayoutMkLst>
        </pc:sldLayoutChg>
      </pc:sldMasterChg>
      <pc:sldMasterChg chg="del delSldLayout">
        <pc:chgData name="One Skill" userId="8d49c830ac36a521" providerId="LiveId" clId="{8820FF1D-4FE5-9443-A052-A11EFC303D3F}" dt="2021-02-27T08:50:07.378" v="1139" actId="2696"/>
        <pc:sldMasterMkLst>
          <pc:docMk/>
          <pc:sldMasterMk cId="1778902594" sldId="2147483674"/>
        </pc:sldMasterMkLst>
        <pc:sldLayoutChg chg="del">
          <pc:chgData name="One Skill" userId="8d49c830ac36a521" providerId="LiveId" clId="{8820FF1D-4FE5-9443-A052-A11EFC303D3F}" dt="2021-02-27T08:50:07.374" v="1138" actId="2696"/>
          <pc:sldLayoutMkLst>
            <pc:docMk/>
            <pc:sldMasterMk cId="1778902594" sldId="2147483674"/>
            <pc:sldLayoutMk cId="3689693132" sldId="2147483675"/>
          </pc:sldLayoutMkLst>
        </pc:sldLayoutChg>
      </pc:sldMasterChg>
    </pc:docChg>
  </pc:docChgLst>
  <pc:docChgLst>
    <pc:chgData name="One Skill" userId="8d49c830ac36a521" providerId="LiveId" clId="{826B815A-E969-48AA-B297-0507EB5E3A40}"/>
    <pc:docChg chg="undo custSel addSld delSld modSld modMainMaster">
      <pc:chgData name="One Skill" userId="8d49c830ac36a521" providerId="LiveId" clId="{826B815A-E969-48AA-B297-0507EB5E3A40}" dt="2021-02-12T17:49:56.591" v="308"/>
      <pc:docMkLst>
        <pc:docMk/>
      </pc:docMkLst>
      <pc:sldChg chg="modSp mod">
        <pc:chgData name="One Skill" userId="8d49c830ac36a521" providerId="LiveId" clId="{826B815A-E969-48AA-B297-0507EB5E3A40}" dt="2021-02-12T16:29:49.392" v="2" actId="208"/>
        <pc:sldMkLst>
          <pc:docMk/>
          <pc:sldMk cId="2517674083" sldId="272"/>
        </pc:sldMkLst>
        <pc:spChg chg="mod">
          <ac:chgData name="One Skill" userId="8d49c830ac36a521" providerId="LiveId" clId="{826B815A-E969-48AA-B297-0507EB5E3A40}" dt="2021-02-12T16:29:29.322" v="0" actId="208"/>
          <ac:spMkLst>
            <pc:docMk/>
            <pc:sldMk cId="2517674083" sldId="272"/>
            <ac:spMk id="23" creationId="{99AF4F69-79C8-4764-92E5-23C1A5640D21}"/>
          </ac:spMkLst>
        </pc:spChg>
        <pc:spChg chg="mod">
          <ac:chgData name="One Skill" userId="8d49c830ac36a521" providerId="LiveId" clId="{826B815A-E969-48AA-B297-0507EB5E3A40}" dt="2021-02-12T16:29:34.391" v="1" actId="208"/>
          <ac:spMkLst>
            <pc:docMk/>
            <pc:sldMk cId="2517674083" sldId="272"/>
            <ac:spMk id="25" creationId="{AD2D3BF0-6BBD-4E42-AEFE-529DA177002E}"/>
          </ac:spMkLst>
        </pc:spChg>
        <pc:spChg chg="mod">
          <ac:chgData name="One Skill" userId="8d49c830ac36a521" providerId="LiveId" clId="{826B815A-E969-48AA-B297-0507EB5E3A40}" dt="2021-02-12T16:29:49.392" v="2" actId="208"/>
          <ac:spMkLst>
            <pc:docMk/>
            <pc:sldMk cId="2517674083" sldId="272"/>
            <ac:spMk id="26" creationId="{86BCCB61-AD71-4745-B517-586E796FC3B9}"/>
          </ac:spMkLst>
        </pc:spChg>
      </pc:sldChg>
      <pc:sldChg chg="addSp delSp modSp add del mod modClrScheme delAnim modAnim chgLayout">
        <pc:chgData name="One Skill" userId="8d49c830ac36a521" providerId="LiveId" clId="{826B815A-E969-48AA-B297-0507EB5E3A40}" dt="2021-02-12T17:33:36.235" v="135" actId="47"/>
        <pc:sldMkLst>
          <pc:docMk/>
          <pc:sldMk cId="573978677" sldId="273"/>
        </pc:sldMkLst>
        <pc:spChg chg="mod ord">
          <ac:chgData name="One Skill" userId="8d49c830ac36a521" providerId="LiveId" clId="{826B815A-E969-48AA-B297-0507EB5E3A40}" dt="2021-02-12T17:29:18.365" v="125" actId="700"/>
          <ac:spMkLst>
            <pc:docMk/>
            <pc:sldMk cId="573978677" sldId="273"/>
            <ac:spMk id="2" creationId="{51A2E647-26C9-4D3D-980D-569E53FF5F26}"/>
          </ac:spMkLst>
        </pc:spChg>
        <pc:spChg chg="mod ord">
          <ac:chgData name="One Skill" userId="8d49c830ac36a521" providerId="LiveId" clId="{826B815A-E969-48AA-B297-0507EB5E3A40}" dt="2021-02-12T17:29:18.365" v="125" actId="700"/>
          <ac:spMkLst>
            <pc:docMk/>
            <pc:sldMk cId="573978677" sldId="273"/>
            <ac:spMk id="3" creationId="{7A57780C-F1DE-406A-A9AD-DDCA21D464B2}"/>
          </ac:spMkLst>
        </pc:spChg>
        <pc:spChg chg="add del ord">
          <ac:chgData name="One Skill" userId="8d49c830ac36a521" providerId="LiveId" clId="{826B815A-E969-48AA-B297-0507EB5E3A40}" dt="2021-02-12T17:21:48.764" v="24"/>
          <ac:spMkLst>
            <pc:docMk/>
            <pc:sldMk cId="573978677" sldId="273"/>
            <ac:spMk id="4" creationId="{97355EB9-80D0-43CA-B5D4-BA62C468D423}"/>
          </ac:spMkLst>
        </pc:spChg>
        <pc:spChg chg="add del mod ord">
          <ac:chgData name="One Skill" userId="8d49c830ac36a521" providerId="LiveId" clId="{826B815A-E969-48AA-B297-0507EB5E3A40}" dt="2021-02-12T17:19:27.989" v="14" actId="700"/>
          <ac:spMkLst>
            <pc:docMk/>
            <pc:sldMk cId="573978677" sldId="273"/>
            <ac:spMk id="4" creationId="{F4F6A6EF-608E-48A6-8D52-72F373129EA4}"/>
          </ac:spMkLst>
        </pc:spChg>
        <pc:spChg chg="add del mod">
          <ac:chgData name="One Skill" userId="8d49c830ac36a521" providerId="LiveId" clId="{826B815A-E969-48AA-B297-0507EB5E3A40}" dt="2021-02-12T17:21:48.764" v="24"/>
          <ac:spMkLst>
            <pc:docMk/>
            <pc:sldMk cId="573978677" sldId="273"/>
            <ac:spMk id="5" creationId="{80709571-75E5-4AE6-8C3C-F4E35D80538C}"/>
          </ac:spMkLst>
        </pc:spChg>
        <pc:spChg chg="del mod">
          <ac:chgData name="One Skill" userId="8d49c830ac36a521" providerId="LiveId" clId="{826B815A-E969-48AA-B297-0507EB5E3A40}" dt="2021-02-12T17:28:40.148" v="118" actId="21"/>
          <ac:spMkLst>
            <pc:docMk/>
            <pc:sldMk cId="573978677" sldId="273"/>
            <ac:spMk id="6" creationId="{9C6DD7EF-23E2-4628-8823-CA71A1ED1A2D}"/>
          </ac:spMkLst>
        </pc:spChg>
        <pc:spChg chg="mod topLvl">
          <ac:chgData name="One Skill" userId="8d49c830ac36a521" providerId="LiveId" clId="{826B815A-E969-48AA-B297-0507EB5E3A40}" dt="2021-02-12T17:27:42.018" v="111" actId="164"/>
          <ac:spMkLst>
            <pc:docMk/>
            <pc:sldMk cId="573978677" sldId="273"/>
            <ac:spMk id="8" creationId="{783D99BE-9680-4BFE-8AAD-2BD3292183B2}"/>
          </ac:spMkLst>
        </pc:spChg>
        <pc:spChg chg="mod topLvl">
          <ac:chgData name="One Skill" userId="8d49c830ac36a521" providerId="LiveId" clId="{826B815A-E969-48AA-B297-0507EB5E3A40}" dt="2021-02-12T17:27:42.018" v="111" actId="164"/>
          <ac:spMkLst>
            <pc:docMk/>
            <pc:sldMk cId="573978677" sldId="273"/>
            <ac:spMk id="9" creationId="{C943FE2C-BEAE-4264-ABA3-53B087476156}"/>
          </ac:spMkLst>
        </pc:spChg>
        <pc:spChg chg="mod">
          <ac:chgData name="One Skill" userId="8d49c830ac36a521" providerId="LiveId" clId="{826B815A-E969-48AA-B297-0507EB5E3A40}" dt="2021-02-12T17:27:01.983" v="99" actId="165"/>
          <ac:spMkLst>
            <pc:docMk/>
            <pc:sldMk cId="573978677" sldId="273"/>
            <ac:spMk id="11" creationId="{AB3E4E53-D160-47AD-8578-1D90AF00630F}"/>
          </ac:spMkLst>
        </pc:spChg>
        <pc:spChg chg="del mod ord">
          <ac:chgData name="One Skill" userId="8d49c830ac36a521" providerId="LiveId" clId="{826B815A-E969-48AA-B297-0507EB5E3A40}" dt="2021-02-12T17:19:31.302" v="15" actId="478"/>
          <ac:spMkLst>
            <pc:docMk/>
            <pc:sldMk cId="573978677" sldId="273"/>
            <ac:spMk id="12" creationId="{41D03973-D7EE-41FB-B928-7E5CEFE7AF7A}"/>
          </ac:spMkLst>
        </pc:spChg>
        <pc:spChg chg="del mod ord">
          <ac:chgData name="One Skill" userId="8d49c830ac36a521" providerId="LiveId" clId="{826B815A-E969-48AA-B297-0507EB5E3A40}" dt="2021-02-12T17:19:15.393" v="13" actId="478"/>
          <ac:spMkLst>
            <pc:docMk/>
            <pc:sldMk cId="573978677" sldId="273"/>
            <ac:spMk id="13" creationId="{26CDF25F-EC85-46AB-8690-B30465E529E7}"/>
          </ac:spMkLst>
        </pc:spChg>
        <pc:spChg chg="mod topLvl">
          <ac:chgData name="One Skill" userId="8d49c830ac36a521" providerId="LiveId" clId="{826B815A-E969-48AA-B297-0507EB5E3A40}" dt="2021-02-12T17:27:43.110" v="112" actId="164"/>
          <ac:spMkLst>
            <pc:docMk/>
            <pc:sldMk cId="573978677" sldId="273"/>
            <ac:spMk id="14" creationId="{827AA947-4AC0-4D57-96F5-E4BCB047F4C1}"/>
          </ac:spMkLst>
        </pc:spChg>
        <pc:spChg chg="mod topLvl">
          <ac:chgData name="One Skill" userId="8d49c830ac36a521" providerId="LiveId" clId="{826B815A-E969-48AA-B297-0507EB5E3A40}" dt="2021-02-12T17:27:43.110" v="112" actId="164"/>
          <ac:spMkLst>
            <pc:docMk/>
            <pc:sldMk cId="573978677" sldId="273"/>
            <ac:spMk id="15" creationId="{FE68D456-4823-466B-872B-221C45FBDC62}"/>
          </ac:spMkLst>
        </pc:spChg>
        <pc:spChg chg="mod">
          <ac:chgData name="One Skill" userId="8d49c830ac36a521" providerId="LiveId" clId="{826B815A-E969-48AA-B297-0507EB5E3A40}" dt="2021-02-12T17:27:01.983" v="99" actId="165"/>
          <ac:spMkLst>
            <pc:docMk/>
            <pc:sldMk cId="573978677" sldId="273"/>
            <ac:spMk id="17" creationId="{89ED02C1-C65D-4763-ADC3-F205C3C73737}"/>
          </ac:spMkLst>
        </pc:spChg>
        <pc:spChg chg="mod topLvl">
          <ac:chgData name="One Skill" userId="8d49c830ac36a521" providerId="LiveId" clId="{826B815A-E969-48AA-B297-0507EB5E3A40}" dt="2021-02-12T17:27:44.452" v="113" actId="164"/>
          <ac:spMkLst>
            <pc:docMk/>
            <pc:sldMk cId="573978677" sldId="273"/>
            <ac:spMk id="20" creationId="{619849B5-26BB-435B-99DB-7753B4CBBEE1}"/>
          </ac:spMkLst>
        </pc:spChg>
        <pc:spChg chg="mod topLvl">
          <ac:chgData name="One Skill" userId="8d49c830ac36a521" providerId="LiveId" clId="{826B815A-E969-48AA-B297-0507EB5E3A40}" dt="2021-02-12T17:27:44.452" v="113" actId="164"/>
          <ac:spMkLst>
            <pc:docMk/>
            <pc:sldMk cId="573978677" sldId="273"/>
            <ac:spMk id="21" creationId="{1DEFB502-4487-495B-BC62-AA40605BD26E}"/>
          </ac:spMkLst>
        </pc:spChg>
        <pc:spChg chg="mod">
          <ac:chgData name="One Skill" userId="8d49c830ac36a521" providerId="LiveId" clId="{826B815A-E969-48AA-B297-0507EB5E3A40}" dt="2021-02-12T17:27:01.983" v="99" actId="165"/>
          <ac:spMkLst>
            <pc:docMk/>
            <pc:sldMk cId="573978677" sldId="273"/>
            <ac:spMk id="23" creationId="{3423D3CD-7BDC-4941-87BE-CD683D52C5E4}"/>
          </ac:spMkLst>
        </pc:spChg>
        <pc:spChg chg="del">
          <ac:chgData name="One Skill" userId="8d49c830ac36a521" providerId="LiveId" clId="{826B815A-E969-48AA-B297-0507EB5E3A40}" dt="2021-02-12T17:18:47.471" v="7" actId="478"/>
          <ac:spMkLst>
            <pc:docMk/>
            <pc:sldMk cId="573978677" sldId="273"/>
            <ac:spMk id="23" creationId="{99AF4F69-79C8-4764-92E5-23C1A5640D21}"/>
          </ac:spMkLst>
        </pc:spChg>
        <pc:spChg chg="del">
          <ac:chgData name="One Skill" userId="8d49c830ac36a521" providerId="LiveId" clId="{826B815A-E969-48AA-B297-0507EB5E3A40}" dt="2021-02-12T17:18:47.471" v="7" actId="478"/>
          <ac:spMkLst>
            <pc:docMk/>
            <pc:sldMk cId="573978677" sldId="273"/>
            <ac:spMk id="24" creationId="{7EC3A9FC-862D-4720-8696-053A6D6BCA13}"/>
          </ac:spMkLst>
        </pc:spChg>
        <pc:spChg chg="add del mod">
          <ac:chgData name="One Skill" userId="8d49c830ac36a521" providerId="LiveId" clId="{826B815A-E969-48AA-B297-0507EB5E3A40}" dt="2021-02-12T17:23:56.134" v="55" actId="478"/>
          <ac:spMkLst>
            <pc:docMk/>
            <pc:sldMk cId="573978677" sldId="273"/>
            <ac:spMk id="25" creationId="{6F89E22A-7055-4D26-9674-492B94855362}"/>
          </ac:spMkLst>
        </pc:spChg>
        <pc:spChg chg="del">
          <ac:chgData name="One Skill" userId="8d49c830ac36a521" providerId="LiveId" clId="{826B815A-E969-48AA-B297-0507EB5E3A40}" dt="2021-02-12T17:18:47.471" v="7" actId="478"/>
          <ac:spMkLst>
            <pc:docMk/>
            <pc:sldMk cId="573978677" sldId="273"/>
            <ac:spMk id="25" creationId="{AD2D3BF0-6BBD-4E42-AEFE-529DA177002E}"/>
          </ac:spMkLst>
        </pc:spChg>
        <pc:spChg chg="add del mod">
          <ac:chgData name="One Skill" userId="8d49c830ac36a521" providerId="LiveId" clId="{826B815A-E969-48AA-B297-0507EB5E3A40}" dt="2021-02-12T17:24:30.595" v="64" actId="478"/>
          <ac:spMkLst>
            <pc:docMk/>
            <pc:sldMk cId="573978677" sldId="273"/>
            <ac:spMk id="26" creationId="{7CF00ACB-4FA7-4FF1-9D71-5DB189A955AD}"/>
          </ac:spMkLst>
        </pc:spChg>
        <pc:spChg chg="del">
          <ac:chgData name="One Skill" userId="8d49c830ac36a521" providerId="LiveId" clId="{826B815A-E969-48AA-B297-0507EB5E3A40}" dt="2021-02-12T17:18:47.471" v="7" actId="478"/>
          <ac:spMkLst>
            <pc:docMk/>
            <pc:sldMk cId="573978677" sldId="273"/>
            <ac:spMk id="26" creationId="{86BCCB61-AD71-4745-B517-586E796FC3B9}"/>
          </ac:spMkLst>
        </pc:spChg>
        <pc:spChg chg="add mod">
          <ac:chgData name="One Skill" userId="8d49c830ac36a521" providerId="LiveId" clId="{826B815A-E969-48AA-B297-0507EB5E3A40}" dt="2021-02-12T17:28:03.720" v="115" actId="1076"/>
          <ac:spMkLst>
            <pc:docMk/>
            <pc:sldMk cId="573978677" sldId="273"/>
            <ac:spMk id="27" creationId="{150588B3-823C-44CF-A33B-242F252D6427}"/>
          </ac:spMkLst>
        </pc:spChg>
        <pc:spChg chg="add del mod ord">
          <ac:chgData name="One Skill" userId="8d49c830ac36a521" providerId="LiveId" clId="{826B815A-E969-48AA-B297-0507EB5E3A40}" dt="2021-02-12T17:29:31.566" v="126" actId="931"/>
          <ac:spMkLst>
            <pc:docMk/>
            <pc:sldMk cId="573978677" sldId="273"/>
            <ac:spMk id="35" creationId="{43B51B5E-657E-4B23-94E2-E054655BE887}"/>
          </ac:spMkLst>
        </pc:spChg>
        <pc:spChg chg="add del mod">
          <ac:chgData name="One Skill" userId="8d49c830ac36a521" providerId="LiveId" clId="{826B815A-E969-48AA-B297-0507EB5E3A40}" dt="2021-02-12T17:29:44.840" v="130" actId="931"/>
          <ac:spMkLst>
            <pc:docMk/>
            <pc:sldMk cId="573978677" sldId="273"/>
            <ac:spMk id="39" creationId="{1312BD1B-6E3E-437C-9871-D61BB4D38A02}"/>
          </ac:spMkLst>
        </pc:spChg>
        <pc:spChg chg="add del mod">
          <ac:chgData name="One Skill" userId="8d49c830ac36a521" providerId="LiveId" clId="{826B815A-E969-48AA-B297-0507EB5E3A40}" dt="2021-02-12T17:32:56.130" v="134" actId="478"/>
          <ac:spMkLst>
            <pc:docMk/>
            <pc:sldMk cId="573978677" sldId="273"/>
            <ac:spMk id="43" creationId="{F8BBDEEE-BB01-4436-A8F2-83D1594EE188}"/>
          </ac:spMkLst>
        </pc:spChg>
        <pc:grpChg chg="add del mod">
          <ac:chgData name="One Skill" userId="8d49c830ac36a521" providerId="LiveId" clId="{826B815A-E969-48AA-B297-0507EB5E3A40}" dt="2021-02-12T17:27:01.983" v="99" actId="165"/>
          <ac:grpSpMkLst>
            <pc:docMk/>
            <pc:sldMk cId="573978677" sldId="273"/>
            <ac:grpSpMk id="7" creationId="{9674A15D-AEE5-43CD-A998-8D290145E791}"/>
          </ac:grpSpMkLst>
        </pc:grpChg>
        <pc:grpChg chg="del mod topLvl">
          <ac:chgData name="One Skill" userId="8d49c830ac36a521" providerId="LiveId" clId="{826B815A-E969-48AA-B297-0507EB5E3A40}" dt="2021-02-12T17:27:05.851" v="100" actId="478"/>
          <ac:grpSpMkLst>
            <pc:docMk/>
            <pc:sldMk cId="573978677" sldId="273"/>
            <ac:grpSpMk id="10" creationId="{1578B7B6-91E5-4540-AEEC-6EAEFAE9EF47}"/>
          </ac:grpSpMkLst>
        </pc:grpChg>
        <pc:grpChg chg="add del mod">
          <ac:chgData name="One Skill" userId="8d49c830ac36a521" providerId="LiveId" clId="{826B815A-E969-48AA-B297-0507EB5E3A40}" dt="2021-02-12T17:27:01.983" v="99" actId="165"/>
          <ac:grpSpMkLst>
            <pc:docMk/>
            <pc:sldMk cId="573978677" sldId="273"/>
            <ac:grpSpMk id="13" creationId="{A675FE48-84F5-42B2-8045-342152F448E8}"/>
          </ac:grpSpMkLst>
        </pc:grpChg>
        <pc:grpChg chg="del mod topLvl">
          <ac:chgData name="One Skill" userId="8d49c830ac36a521" providerId="LiveId" clId="{826B815A-E969-48AA-B297-0507EB5E3A40}" dt="2021-02-12T17:27:06.791" v="101" actId="478"/>
          <ac:grpSpMkLst>
            <pc:docMk/>
            <pc:sldMk cId="573978677" sldId="273"/>
            <ac:grpSpMk id="16" creationId="{4ECF8878-3F08-43AC-A93D-C45B689D56EB}"/>
          </ac:grpSpMkLst>
        </pc:grpChg>
        <pc:grpChg chg="add del mod">
          <ac:chgData name="One Skill" userId="8d49c830ac36a521" providerId="LiveId" clId="{826B815A-E969-48AA-B297-0507EB5E3A40}" dt="2021-02-12T17:27:01.983" v="99" actId="165"/>
          <ac:grpSpMkLst>
            <pc:docMk/>
            <pc:sldMk cId="573978677" sldId="273"/>
            <ac:grpSpMk id="19" creationId="{AB98CABA-5997-437F-87D8-AEA1C23B0DB6}"/>
          </ac:grpSpMkLst>
        </pc:grpChg>
        <pc:grpChg chg="del mod topLvl">
          <ac:chgData name="One Skill" userId="8d49c830ac36a521" providerId="LiveId" clId="{826B815A-E969-48AA-B297-0507EB5E3A40}" dt="2021-02-12T17:27:07.841" v="102" actId="478"/>
          <ac:grpSpMkLst>
            <pc:docMk/>
            <pc:sldMk cId="573978677" sldId="273"/>
            <ac:grpSpMk id="22" creationId="{CB8647AB-ACF7-4098-B07E-C6715AFFBCBC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28" creationId="{7D4AD5E5-38E3-4146-83B3-3DBFD8A07CA2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29" creationId="{FD4334DB-E74B-4EC2-BB6D-706174131225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30" creationId="{8B15936C-AD4D-4731-95F7-3C6710B8F10F}"/>
          </ac:grpSpMkLst>
        </pc:grpChg>
        <pc:grpChg chg="add mod">
          <ac:chgData name="One Skill" userId="8d49c830ac36a521" providerId="LiveId" clId="{826B815A-E969-48AA-B297-0507EB5E3A40}" dt="2021-02-12T17:27:57.749" v="114" actId="1076"/>
          <ac:grpSpMkLst>
            <pc:docMk/>
            <pc:sldMk cId="573978677" sldId="273"/>
            <ac:grpSpMk id="32" creationId="{4578A4D3-4FB4-471E-9228-63FBCBAB298A}"/>
          </ac:grpSpMkLst>
        </pc:grpChg>
        <pc:grpChg chg="add mod">
          <ac:chgData name="One Skill" userId="8d49c830ac36a521" providerId="LiveId" clId="{826B815A-E969-48AA-B297-0507EB5E3A40}" dt="2021-02-12T17:27:57.749" v="114" actId="1076"/>
          <ac:grpSpMkLst>
            <pc:docMk/>
            <pc:sldMk cId="573978677" sldId="273"/>
            <ac:grpSpMk id="33" creationId="{051388ED-9D85-46F9-B73C-24262A9CF543}"/>
          </ac:grpSpMkLst>
        </pc:grpChg>
        <pc:grpChg chg="add mod">
          <ac:chgData name="One Skill" userId="8d49c830ac36a521" providerId="LiveId" clId="{826B815A-E969-48AA-B297-0507EB5E3A40}" dt="2021-02-12T17:27:57.749" v="114" actId="1076"/>
          <ac:grpSpMkLst>
            <pc:docMk/>
            <pc:sldMk cId="573978677" sldId="273"/>
            <ac:grpSpMk id="34" creationId="{FB117431-070B-4D98-8FA6-266E87F4444E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45" creationId="{A1B0DBE7-25D2-47A3-B793-96FD3B775612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46" creationId="{2960422C-561A-4D69-BC95-FB73814EBDF1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51" creationId="{9E798DD9-A2A2-4753-886B-752FEBC163BA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52" creationId="{75678ECF-7A37-4FFB-85C6-A9A5DCCAA193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53" creationId="{3893C04D-3E39-4300-9DBB-A3A241911FDB}"/>
          </ac:grpSpMkLst>
        </pc:grpChg>
        <pc:picChg chg="mod">
          <ac:chgData name="One Skill" userId="8d49c830ac36a521" providerId="LiveId" clId="{826B815A-E969-48AA-B297-0507EB5E3A40}" dt="2021-02-12T17:27:01.983" v="99" actId="165"/>
          <ac:picMkLst>
            <pc:docMk/>
            <pc:sldMk cId="573978677" sldId="273"/>
            <ac:picMk id="12" creationId="{BC6917B4-009D-4CF6-AE60-8B3680C39AC5}"/>
          </ac:picMkLst>
        </pc:picChg>
        <pc:picChg chg="mod">
          <ac:chgData name="One Skill" userId="8d49c830ac36a521" providerId="LiveId" clId="{826B815A-E969-48AA-B297-0507EB5E3A40}" dt="2021-02-12T17:27:01.983" v="99" actId="165"/>
          <ac:picMkLst>
            <pc:docMk/>
            <pc:sldMk cId="573978677" sldId="273"/>
            <ac:picMk id="18" creationId="{F07718A5-DACF-4E49-9C78-5B8AC7CC8D03}"/>
          </ac:picMkLst>
        </pc:picChg>
        <pc:picChg chg="mod">
          <ac:chgData name="One Skill" userId="8d49c830ac36a521" providerId="LiveId" clId="{826B815A-E969-48AA-B297-0507EB5E3A40}" dt="2021-02-12T17:27:01.983" v="99" actId="165"/>
          <ac:picMkLst>
            <pc:docMk/>
            <pc:sldMk cId="573978677" sldId="273"/>
            <ac:picMk id="24" creationId="{7178FE34-7332-43F0-B70C-38CE8F2B7691}"/>
          </ac:picMkLst>
        </pc:picChg>
        <pc:picChg chg="add mod">
          <ac:chgData name="One Skill" userId="8d49c830ac36a521" providerId="LiveId" clId="{826B815A-E969-48AA-B297-0507EB5E3A40}" dt="2021-02-12T17:27:42.018" v="111" actId="164"/>
          <ac:picMkLst>
            <pc:docMk/>
            <pc:sldMk cId="573978677" sldId="273"/>
            <ac:picMk id="29" creationId="{EF021E54-032E-49C4-AD4E-79BE8A94046B}"/>
          </ac:picMkLst>
        </pc:picChg>
        <pc:picChg chg="add mod">
          <ac:chgData name="One Skill" userId="8d49c830ac36a521" providerId="LiveId" clId="{826B815A-E969-48AA-B297-0507EB5E3A40}" dt="2021-02-12T17:27:43.110" v="112" actId="164"/>
          <ac:picMkLst>
            <pc:docMk/>
            <pc:sldMk cId="573978677" sldId="273"/>
            <ac:picMk id="30" creationId="{948C0706-7EA0-4327-9010-C384E3972F34}"/>
          </ac:picMkLst>
        </pc:picChg>
        <pc:picChg chg="add mod">
          <ac:chgData name="One Skill" userId="8d49c830ac36a521" providerId="LiveId" clId="{826B815A-E969-48AA-B297-0507EB5E3A40}" dt="2021-02-12T17:27:44.452" v="113" actId="164"/>
          <ac:picMkLst>
            <pc:docMk/>
            <pc:sldMk cId="573978677" sldId="273"/>
            <ac:picMk id="31" creationId="{32670655-8145-4434-B9B4-16A56AAAEF4D}"/>
          </ac:picMkLst>
        </pc:picChg>
        <pc:picChg chg="add del mod">
          <ac:chgData name="One Skill" userId="8d49c830ac36a521" providerId="LiveId" clId="{826B815A-E969-48AA-B297-0507EB5E3A40}" dt="2021-02-12T17:29:39.427" v="129" actId="478"/>
          <ac:picMkLst>
            <pc:docMk/>
            <pc:sldMk cId="573978677" sldId="273"/>
            <ac:picMk id="37" creationId="{154CFA92-EB11-4039-BD8C-2EBE0A0942C8}"/>
          </ac:picMkLst>
        </pc:picChg>
        <pc:picChg chg="add del mod">
          <ac:chgData name="One Skill" userId="8d49c830ac36a521" providerId="LiveId" clId="{826B815A-E969-48AA-B297-0507EB5E3A40}" dt="2021-02-12T17:32:56.130" v="134" actId="478"/>
          <ac:picMkLst>
            <pc:docMk/>
            <pc:sldMk cId="573978677" sldId="273"/>
            <ac:picMk id="41" creationId="{B5DC723C-C7FA-4B48-A985-2668F9938AFE}"/>
          </ac:picMkLst>
        </pc:picChg>
      </pc:sldChg>
      <pc:sldChg chg="add del">
        <pc:chgData name="One Skill" userId="8d49c830ac36a521" providerId="LiveId" clId="{826B815A-E969-48AA-B297-0507EB5E3A40}" dt="2021-02-12T17:35:47.007" v="137" actId="2890"/>
        <pc:sldMkLst>
          <pc:docMk/>
          <pc:sldMk cId="1490072780" sldId="273"/>
        </pc:sldMkLst>
      </pc:sldChg>
      <pc:sldChg chg="addSp delSp modSp add mod modClrScheme delAnim modAnim chgLayout">
        <pc:chgData name="One Skill" userId="8d49c830ac36a521" providerId="LiveId" clId="{826B815A-E969-48AA-B297-0507EB5E3A40}" dt="2021-02-12T17:49:56.591" v="308"/>
        <pc:sldMkLst>
          <pc:docMk/>
          <pc:sldMk cId="2288784119" sldId="273"/>
        </pc:sldMkLst>
        <pc:spChg chg="mod ord">
          <ac:chgData name="One Skill" userId="8d49c830ac36a521" providerId="LiveId" clId="{826B815A-E969-48AA-B297-0507EB5E3A40}" dt="2021-02-12T17:48:52.550" v="295" actId="700"/>
          <ac:spMkLst>
            <pc:docMk/>
            <pc:sldMk cId="2288784119" sldId="273"/>
            <ac:spMk id="2" creationId="{51A2E647-26C9-4D3D-980D-569E53FF5F26}"/>
          </ac:spMkLst>
        </pc:spChg>
        <pc:spChg chg="mod ord">
          <ac:chgData name="One Skill" userId="8d49c830ac36a521" providerId="LiveId" clId="{826B815A-E969-48AA-B297-0507EB5E3A40}" dt="2021-02-12T17:48:52.550" v="295" actId="700"/>
          <ac:spMkLst>
            <pc:docMk/>
            <pc:sldMk cId="2288784119" sldId="273"/>
            <ac:spMk id="3" creationId="{7A57780C-F1DE-406A-A9AD-DDCA21D464B2}"/>
          </ac:spMkLst>
        </pc:spChg>
        <pc:spChg chg="add del mod">
          <ac:chgData name="One Skill" userId="8d49c830ac36a521" providerId="LiveId" clId="{826B815A-E969-48AA-B297-0507EB5E3A40}" dt="2021-02-12T17:45:06.915" v="241" actId="700"/>
          <ac:spMkLst>
            <pc:docMk/>
            <pc:sldMk cId="2288784119" sldId="273"/>
            <ac:spMk id="5" creationId="{5608CEE9-4563-41AF-A566-E4A355B182D4}"/>
          </ac:spMkLst>
        </pc:spChg>
        <pc:spChg chg="add del mod">
          <ac:chgData name="One Skill" userId="8d49c830ac36a521" providerId="LiveId" clId="{826B815A-E969-48AA-B297-0507EB5E3A40}" dt="2021-02-12T17:45:06.915" v="241" actId="700"/>
          <ac:spMkLst>
            <pc:docMk/>
            <pc:sldMk cId="2288784119" sldId="273"/>
            <ac:spMk id="7" creationId="{DDCF2FF1-32A6-4F2F-99FF-49856DA41F32}"/>
          </ac:spMkLst>
        </pc:spChg>
        <pc:spChg chg="add del mod">
          <ac:chgData name="One Skill" userId="8d49c830ac36a521" providerId="LiveId" clId="{826B815A-E969-48AA-B297-0507EB5E3A40}" dt="2021-02-12T17:45:52.694" v="249"/>
          <ac:spMkLst>
            <pc:docMk/>
            <pc:sldMk cId="2288784119" sldId="273"/>
            <ac:spMk id="8" creationId="{AD90FF93-F631-4741-A0C6-A04834C5BE7F}"/>
          </ac:spMkLst>
        </pc:spChg>
        <pc:spChg chg="add del ord">
          <ac:chgData name="One Skill" userId="8d49c830ac36a521" providerId="LiveId" clId="{826B815A-E969-48AA-B297-0507EB5E3A40}" dt="2021-02-12T17:45:52.694" v="249"/>
          <ac:spMkLst>
            <pc:docMk/>
            <pc:sldMk cId="2288784119" sldId="273"/>
            <ac:spMk id="9" creationId="{2F53BA0C-BAEC-447D-8487-6E6B6ED18FEF}"/>
          </ac:spMkLst>
        </pc:spChg>
        <pc:spChg chg="del">
          <ac:chgData name="One Skill" userId="8d49c830ac36a521" providerId="LiveId" clId="{826B815A-E969-48AA-B297-0507EB5E3A40}" dt="2021-02-12T17:45:01.208" v="240" actId="478"/>
          <ac:spMkLst>
            <pc:docMk/>
            <pc:sldMk cId="2288784119" sldId="273"/>
            <ac:spMk id="12" creationId="{41D03973-D7EE-41FB-B928-7E5CEFE7AF7A}"/>
          </ac:spMkLst>
        </pc:spChg>
        <pc:spChg chg="del">
          <ac:chgData name="One Skill" userId="8d49c830ac36a521" providerId="LiveId" clId="{826B815A-E969-48AA-B297-0507EB5E3A40}" dt="2021-02-12T17:45:01.208" v="240" actId="478"/>
          <ac:spMkLst>
            <pc:docMk/>
            <pc:sldMk cId="2288784119" sldId="273"/>
            <ac:spMk id="13" creationId="{26CDF25F-EC85-46AB-8690-B30465E529E7}"/>
          </ac:spMkLst>
        </pc:spChg>
        <pc:spChg chg="del">
          <ac:chgData name="One Skill" userId="8d49c830ac36a521" providerId="LiveId" clId="{826B815A-E969-48AA-B297-0507EB5E3A40}" dt="2021-02-12T17:44:58.767" v="239" actId="478"/>
          <ac:spMkLst>
            <pc:docMk/>
            <pc:sldMk cId="2288784119" sldId="273"/>
            <ac:spMk id="23" creationId="{99AF4F69-79C8-4764-92E5-23C1A5640D21}"/>
          </ac:spMkLst>
        </pc:spChg>
        <pc:spChg chg="del">
          <ac:chgData name="One Skill" userId="8d49c830ac36a521" providerId="LiveId" clId="{826B815A-E969-48AA-B297-0507EB5E3A40}" dt="2021-02-12T17:44:58.767" v="239" actId="478"/>
          <ac:spMkLst>
            <pc:docMk/>
            <pc:sldMk cId="2288784119" sldId="273"/>
            <ac:spMk id="24" creationId="{7EC3A9FC-862D-4720-8696-053A6D6BCA13}"/>
          </ac:spMkLst>
        </pc:spChg>
        <pc:spChg chg="del">
          <ac:chgData name="One Skill" userId="8d49c830ac36a521" providerId="LiveId" clId="{826B815A-E969-48AA-B297-0507EB5E3A40}" dt="2021-02-12T17:44:58.767" v="239" actId="478"/>
          <ac:spMkLst>
            <pc:docMk/>
            <pc:sldMk cId="2288784119" sldId="273"/>
            <ac:spMk id="25" creationId="{AD2D3BF0-6BBD-4E42-AEFE-529DA177002E}"/>
          </ac:spMkLst>
        </pc:spChg>
        <pc:spChg chg="del">
          <ac:chgData name="One Skill" userId="8d49c830ac36a521" providerId="LiveId" clId="{826B815A-E969-48AA-B297-0507EB5E3A40}" dt="2021-02-12T17:44:58.767" v="239" actId="478"/>
          <ac:spMkLst>
            <pc:docMk/>
            <pc:sldMk cId="2288784119" sldId="273"/>
            <ac:spMk id="26" creationId="{86BCCB61-AD71-4745-B517-586E796FC3B9}"/>
          </ac:spMkLst>
        </pc:spChg>
        <pc:spChg chg="add del mod ord">
          <ac:chgData name="One Skill" userId="8d49c830ac36a521" providerId="LiveId" clId="{826B815A-E969-48AA-B297-0507EB5E3A40}" dt="2021-02-12T17:48:57.775" v="296" actId="931"/>
          <ac:spMkLst>
            <pc:docMk/>
            <pc:sldMk cId="2288784119" sldId="273"/>
            <ac:spMk id="27" creationId="{8A3415F6-D5BD-4D47-9955-88A4F34B9543}"/>
          </ac:spMkLst>
        </pc:spChg>
        <pc:spChg chg="del mod">
          <ac:chgData name="One Skill" userId="8d49c830ac36a521" providerId="LiveId" clId="{826B815A-E969-48AA-B297-0507EB5E3A40}" dt="2021-02-12T17:48:21.187" v="288" actId="21"/>
          <ac:spMkLst>
            <pc:docMk/>
            <pc:sldMk cId="2288784119" sldId="273"/>
            <ac:spMk id="48" creationId="{44AD58B7-BE62-46CF-85AB-EBE39A91A98F}"/>
          </ac:spMkLst>
        </pc:spChg>
        <pc:spChg chg="mod topLvl">
          <ac:chgData name="One Skill" userId="8d49c830ac36a521" providerId="LiveId" clId="{826B815A-E969-48AA-B297-0507EB5E3A40}" dt="2021-02-12T17:46:39.205" v="261" actId="164"/>
          <ac:spMkLst>
            <pc:docMk/>
            <pc:sldMk cId="2288784119" sldId="273"/>
            <ac:spMk id="50" creationId="{E7409C2E-A08E-47AF-B20A-8A076F571AF4}"/>
          </ac:spMkLst>
        </pc:spChg>
        <pc:spChg chg="mod topLvl">
          <ac:chgData name="One Skill" userId="8d49c830ac36a521" providerId="LiveId" clId="{826B815A-E969-48AA-B297-0507EB5E3A40}" dt="2021-02-12T17:46:39.205" v="261" actId="164"/>
          <ac:spMkLst>
            <pc:docMk/>
            <pc:sldMk cId="2288784119" sldId="273"/>
            <ac:spMk id="54" creationId="{FF29CF39-3D57-4E84-82D9-BAC7D86B34CE}"/>
          </ac:spMkLst>
        </pc:spChg>
        <pc:spChg chg="mod">
          <ac:chgData name="One Skill" userId="8d49c830ac36a521" providerId="LiveId" clId="{826B815A-E969-48AA-B297-0507EB5E3A40}" dt="2021-02-12T17:46:19.572" v="256" actId="165"/>
          <ac:spMkLst>
            <pc:docMk/>
            <pc:sldMk cId="2288784119" sldId="273"/>
            <ac:spMk id="56" creationId="{0AAA58F3-AEAA-4AAF-9C89-F3FD4BE8F0E9}"/>
          </ac:spMkLst>
        </pc:spChg>
        <pc:spChg chg="mod">
          <ac:chgData name="One Skill" userId="8d49c830ac36a521" providerId="LiveId" clId="{826B815A-E969-48AA-B297-0507EB5E3A40}" dt="2021-02-12T17:46:47.806" v="263" actId="571"/>
          <ac:spMkLst>
            <pc:docMk/>
            <pc:sldMk cId="2288784119" sldId="273"/>
            <ac:spMk id="59" creationId="{1CC75280-58F4-422E-B76F-FCDC69FFD704}"/>
          </ac:spMkLst>
        </pc:spChg>
        <pc:spChg chg="mod">
          <ac:chgData name="One Skill" userId="8d49c830ac36a521" providerId="LiveId" clId="{826B815A-E969-48AA-B297-0507EB5E3A40}" dt="2021-02-12T17:46:47.806" v="263" actId="571"/>
          <ac:spMkLst>
            <pc:docMk/>
            <pc:sldMk cId="2288784119" sldId="273"/>
            <ac:spMk id="60" creationId="{379CA560-909B-47AF-B572-B23879A9444A}"/>
          </ac:spMkLst>
        </pc:spChg>
        <pc:spChg chg="mod">
          <ac:chgData name="One Skill" userId="8d49c830ac36a521" providerId="LiveId" clId="{826B815A-E969-48AA-B297-0507EB5E3A40}" dt="2021-02-12T17:46:49.855" v="264" actId="571"/>
          <ac:spMkLst>
            <pc:docMk/>
            <pc:sldMk cId="2288784119" sldId="273"/>
            <ac:spMk id="63" creationId="{0DCF51F8-F8F2-47C6-88ED-C7CEE200DA2F}"/>
          </ac:spMkLst>
        </pc:spChg>
        <pc:spChg chg="mod">
          <ac:chgData name="One Skill" userId="8d49c830ac36a521" providerId="LiveId" clId="{826B815A-E969-48AA-B297-0507EB5E3A40}" dt="2021-02-12T17:46:49.855" v="264" actId="571"/>
          <ac:spMkLst>
            <pc:docMk/>
            <pc:sldMk cId="2288784119" sldId="273"/>
            <ac:spMk id="64" creationId="{5DA42DBD-F2C0-4111-9253-E021B0C066C6}"/>
          </ac:spMkLst>
        </pc:spChg>
        <pc:spChg chg="add mod">
          <ac:chgData name="One Skill" userId="8d49c830ac36a521" providerId="LiveId" clId="{826B815A-E969-48AA-B297-0507EB5E3A40}" dt="2021-02-12T17:48:12.962" v="287" actId="1076"/>
          <ac:spMkLst>
            <pc:docMk/>
            <pc:sldMk cId="2288784119" sldId="273"/>
            <ac:spMk id="66" creationId="{E616C855-96D9-48B6-B3CF-7707BA5CA35C}"/>
          </ac:spMkLst>
        </pc:spChg>
        <pc:grpChg chg="add mod">
          <ac:chgData name="One Skill" userId="8d49c830ac36a521" providerId="LiveId" clId="{826B815A-E969-48AA-B297-0507EB5E3A40}" dt="2021-02-12T17:48:05.282" v="286" actId="1076"/>
          <ac:grpSpMkLst>
            <pc:docMk/>
            <pc:sldMk cId="2288784119" sldId="273"/>
            <ac:grpSpMk id="18" creationId="{67001B83-CB2A-4147-8862-ED6D18B59CD5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28" creationId="{7D4AD5E5-38E3-4146-83B3-3DBFD8A07CA2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29" creationId="{FD4334DB-E74B-4EC2-BB6D-706174131225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30" creationId="{8B15936C-AD4D-4731-95F7-3C6710B8F10F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45" creationId="{A1B0DBE7-25D2-47A3-B793-96FD3B775612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46" creationId="{2960422C-561A-4D69-BC95-FB73814EBDF1}"/>
          </ac:grpSpMkLst>
        </pc:grpChg>
        <pc:grpChg chg="add del mod">
          <ac:chgData name="One Skill" userId="8d49c830ac36a521" providerId="LiveId" clId="{826B815A-E969-48AA-B297-0507EB5E3A40}" dt="2021-02-12T17:46:19.572" v="256" actId="165"/>
          <ac:grpSpMkLst>
            <pc:docMk/>
            <pc:sldMk cId="2288784119" sldId="273"/>
            <ac:grpSpMk id="49" creationId="{C76719CD-9293-47EB-BDDF-4E69BAB08285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51" creationId="{9E798DD9-A2A2-4753-886B-752FEBC163BA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52" creationId="{75678ECF-7A37-4FFB-85C6-A9A5DCCAA193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53" creationId="{3893C04D-3E39-4300-9DBB-A3A241911FDB}"/>
          </ac:grpSpMkLst>
        </pc:grpChg>
        <pc:grpChg chg="del mod topLvl">
          <ac:chgData name="One Skill" userId="8d49c830ac36a521" providerId="LiveId" clId="{826B815A-E969-48AA-B297-0507EB5E3A40}" dt="2021-02-12T17:46:21.730" v="257" actId="478"/>
          <ac:grpSpMkLst>
            <pc:docMk/>
            <pc:sldMk cId="2288784119" sldId="273"/>
            <ac:grpSpMk id="55" creationId="{D6BEA34F-D4F4-47A1-B508-7BE9D23CE050}"/>
          </ac:grpSpMkLst>
        </pc:grpChg>
        <pc:grpChg chg="add mod">
          <ac:chgData name="One Skill" userId="8d49c830ac36a521" providerId="LiveId" clId="{826B815A-E969-48AA-B297-0507EB5E3A40}" dt="2021-02-12T17:48:05.282" v="286" actId="1076"/>
          <ac:grpSpMkLst>
            <pc:docMk/>
            <pc:sldMk cId="2288784119" sldId="273"/>
            <ac:grpSpMk id="58" creationId="{34477DAD-1FCD-4166-82EF-720C121C0208}"/>
          </ac:grpSpMkLst>
        </pc:grpChg>
        <pc:grpChg chg="add mod">
          <ac:chgData name="One Skill" userId="8d49c830ac36a521" providerId="LiveId" clId="{826B815A-E969-48AA-B297-0507EB5E3A40}" dt="2021-02-12T17:48:05.282" v="286" actId="1076"/>
          <ac:grpSpMkLst>
            <pc:docMk/>
            <pc:sldMk cId="2288784119" sldId="273"/>
            <ac:grpSpMk id="62" creationId="{459D89E2-9BDB-4AB8-A22A-420F8DE10DBA}"/>
          </ac:grpSpMkLst>
        </pc:grpChg>
        <pc:picChg chg="add mod">
          <ac:chgData name="One Skill" userId="8d49c830ac36a521" providerId="LiveId" clId="{826B815A-E969-48AA-B297-0507EB5E3A40}" dt="2021-02-12T17:46:39.205" v="261" actId="164"/>
          <ac:picMkLst>
            <pc:docMk/>
            <pc:sldMk cId="2288784119" sldId="273"/>
            <ac:picMk id="11" creationId="{36FB0BC8-40FE-4A1A-8C57-EBA5A69C8B44}"/>
          </ac:picMkLst>
        </pc:picChg>
        <pc:picChg chg="add mod">
          <ac:chgData name="One Skill" userId="8d49c830ac36a521" providerId="LiveId" clId="{826B815A-E969-48AA-B297-0507EB5E3A40}" dt="2021-02-12T17:49:02.135" v="298" actId="108"/>
          <ac:picMkLst>
            <pc:docMk/>
            <pc:sldMk cId="2288784119" sldId="273"/>
            <ac:picMk id="32" creationId="{6F85B704-2C9C-40D2-B19F-7A290E6D32F2}"/>
          </ac:picMkLst>
        </pc:picChg>
        <pc:picChg chg="mod">
          <ac:chgData name="One Skill" userId="8d49c830ac36a521" providerId="LiveId" clId="{826B815A-E969-48AA-B297-0507EB5E3A40}" dt="2021-02-12T17:46:19.572" v="256" actId="165"/>
          <ac:picMkLst>
            <pc:docMk/>
            <pc:sldMk cId="2288784119" sldId="273"/>
            <ac:picMk id="57" creationId="{BBE6A3AF-1C8A-48BD-8628-3402574866E4}"/>
          </ac:picMkLst>
        </pc:picChg>
        <pc:picChg chg="mod">
          <ac:chgData name="One Skill" userId="8d49c830ac36a521" providerId="LiveId" clId="{826B815A-E969-48AA-B297-0507EB5E3A40}" dt="2021-02-12T17:46:47.806" v="263" actId="571"/>
          <ac:picMkLst>
            <pc:docMk/>
            <pc:sldMk cId="2288784119" sldId="273"/>
            <ac:picMk id="61" creationId="{0BA30D2F-2497-498A-90F9-8E17ADBF3AB9}"/>
          </ac:picMkLst>
        </pc:picChg>
        <pc:picChg chg="mod">
          <ac:chgData name="One Skill" userId="8d49c830ac36a521" providerId="LiveId" clId="{826B815A-E969-48AA-B297-0507EB5E3A40}" dt="2021-02-12T17:46:49.855" v="264" actId="571"/>
          <ac:picMkLst>
            <pc:docMk/>
            <pc:sldMk cId="2288784119" sldId="273"/>
            <ac:picMk id="65" creationId="{B88ABAD6-D327-4DF1-A0E7-D80004B107E1}"/>
          </ac:picMkLst>
        </pc:picChg>
      </pc:sldChg>
      <pc:sldChg chg="addSp delSp modSp add del mod modClrScheme delAnim modAnim chgLayout">
        <pc:chgData name="One Skill" userId="8d49c830ac36a521" providerId="LiveId" clId="{826B815A-E969-48AA-B297-0507EB5E3A40}" dt="2021-02-12T17:38:47.519" v="175" actId="47"/>
        <pc:sldMkLst>
          <pc:docMk/>
          <pc:sldMk cId="2724045787" sldId="273"/>
        </pc:sldMkLst>
        <pc:spChg chg="mod ord">
          <ac:chgData name="One Skill" userId="8d49c830ac36a521" providerId="LiveId" clId="{826B815A-E969-48AA-B297-0507EB5E3A40}" dt="2021-02-12T17:36:13.641" v="142" actId="700"/>
          <ac:spMkLst>
            <pc:docMk/>
            <pc:sldMk cId="2724045787" sldId="273"/>
            <ac:spMk id="2" creationId="{51A2E647-26C9-4D3D-980D-569E53FF5F26}"/>
          </ac:spMkLst>
        </pc:spChg>
        <pc:spChg chg="mod ord">
          <ac:chgData name="One Skill" userId="8d49c830ac36a521" providerId="LiveId" clId="{826B815A-E969-48AA-B297-0507EB5E3A40}" dt="2021-02-12T17:36:13.641" v="142" actId="700"/>
          <ac:spMkLst>
            <pc:docMk/>
            <pc:sldMk cId="2724045787" sldId="273"/>
            <ac:spMk id="3" creationId="{7A57780C-F1DE-406A-A9AD-DDCA21D464B2}"/>
          </ac:spMkLst>
        </pc:spChg>
        <pc:spChg chg="add del mod">
          <ac:chgData name="One Skill" userId="8d49c830ac36a521" providerId="LiveId" clId="{826B815A-E969-48AA-B297-0507EB5E3A40}" dt="2021-02-12T17:37:35.959" v="156"/>
          <ac:spMkLst>
            <pc:docMk/>
            <pc:sldMk cId="2724045787" sldId="273"/>
            <ac:spMk id="4" creationId="{12657B5A-8853-4CE8-933F-DB5F92DCDF85}"/>
          </ac:spMkLst>
        </pc:spChg>
        <pc:spChg chg="add del ord">
          <ac:chgData name="One Skill" userId="8d49c830ac36a521" providerId="LiveId" clId="{826B815A-E969-48AA-B297-0507EB5E3A40}" dt="2021-02-12T17:37:35.959" v="156"/>
          <ac:spMkLst>
            <pc:docMk/>
            <pc:sldMk cId="2724045787" sldId="273"/>
            <ac:spMk id="5" creationId="{30C055C1-CD59-43EE-AA62-F09715E42BD0}"/>
          </ac:spMkLst>
        </pc:spChg>
        <pc:spChg chg="del mod ord">
          <ac:chgData name="One Skill" userId="8d49c830ac36a521" providerId="LiveId" clId="{826B815A-E969-48AA-B297-0507EB5E3A40}" dt="2021-02-12T17:36:16.582" v="145" actId="478"/>
          <ac:spMkLst>
            <pc:docMk/>
            <pc:sldMk cId="2724045787" sldId="273"/>
            <ac:spMk id="12" creationId="{41D03973-D7EE-41FB-B928-7E5CEFE7AF7A}"/>
          </ac:spMkLst>
        </pc:spChg>
        <pc:spChg chg="del mod ord">
          <ac:chgData name="One Skill" userId="8d49c830ac36a521" providerId="LiveId" clId="{826B815A-E969-48AA-B297-0507EB5E3A40}" dt="2021-02-12T17:36:16.582" v="145" actId="478"/>
          <ac:spMkLst>
            <pc:docMk/>
            <pc:sldMk cId="2724045787" sldId="273"/>
            <ac:spMk id="13" creationId="{26CDF25F-EC85-46AB-8690-B30465E529E7}"/>
          </ac:spMkLst>
        </pc:spChg>
        <pc:spChg chg="del">
          <ac:chgData name="One Skill" userId="8d49c830ac36a521" providerId="LiveId" clId="{826B815A-E969-48AA-B297-0507EB5E3A40}" dt="2021-02-12T17:36:06.783" v="141" actId="478"/>
          <ac:spMkLst>
            <pc:docMk/>
            <pc:sldMk cId="2724045787" sldId="273"/>
            <ac:spMk id="23" creationId="{99AF4F69-79C8-4764-92E5-23C1A5640D21}"/>
          </ac:spMkLst>
        </pc:spChg>
        <pc:spChg chg="del">
          <ac:chgData name="One Skill" userId="8d49c830ac36a521" providerId="LiveId" clId="{826B815A-E969-48AA-B297-0507EB5E3A40}" dt="2021-02-12T17:36:06.783" v="141" actId="478"/>
          <ac:spMkLst>
            <pc:docMk/>
            <pc:sldMk cId="2724045787" sldId="273"/>
            <ac:spMk id="24" creationId="{7EC3A9FC-862D-4720-8696-053A6D6BCA13}"/>
          </ac:spMkLst>
        </pc:spChg>
        <pc:spChg chg="del">
          <ac:chgData name="One Skill" userId="8d49c830ac36a521" providerId="LiveId" clId="{826B815A-E969-48AA-B297-0507EB5E3A40}" dt="2021-02-12T17:36:06.783" v="141" actId="478"/>
          <ac:spMkLst>
            <pc:docMk/>
            <pc:sldMk cId="2724045787" sldId="273"/>
            <ac:spMk id="25" creationId="{AD2D3BF0-6BBD-4E42-AEFE-529DA177002E}"/>
          </ac:spMkLst>
        </pc:spChg>
        <pc:spChg chg="del">
          <ac:chgData name="One Skill" userId="8d49c830ac36a521" providerId="LiveId" clId="{826B815A-E969-48AA-B297-0507EB5E3A40}" dt="2021-02-12T17:36:06.783" v="141" actId="478"/>
          <ac:spMkLst>
            <pc:docMk/>
            <pc:sldMk cId="2724045787" sldId="273"/>
            <ac:spMk id="26" creationId="{86BCCB61-AD71-4745-B517-586E796FC3B9}"/>
          </ac:spMkLst>
        </pc:spChg>
        <pc:spChg chg="mod">
          <ac:chgData name="One Skill" userId="8d49c830ac36a521" providerId="LiveId" clId="{826B815A-E969-48AA-B297-0507EB5E3A40}" dt="2021-02-12T17:37:56.634" v="165" actId="1076"/>
          <ac:spMkLst>
            <pc:docMk/>
            <pc:sldMk cId="2724045787" sldId="273"/>
            <ac:spMk id="44" creationId="{2BCE3F7F-1404-449F-8310-E0435C91ABE9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48" creationId="{9D071F1D-E4B9-457C-9301-E68A9ECC30AB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49" creationId="{D894C43F-CA76-4F63-8407-18A6E40BCB81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54" creationId="{587F74E9-0527-4166-97A7-00269C36EE91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57" creationId="{25B200C1-FF87-493F-B603-55E6CA469538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58" creationId="{B6447FB5-4317-40CF-9EF7-522EC9659FEA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60" creationId="{50FB48FA-9FEC-4EA6-9CC7-27EE18522D9C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63" creationId="{7E2225BB-72D3-4CF4-978C-8A77224249B7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64" creationId="{660D9695-5B6C-4B58-8769-18719F6AE337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66" creationId="{FBD2C99D-8674-4440-95F6-710897887970}"/>
          </ac:spMkLst>
        </pc:spChg>
        <pc:spChg chg="add mod">
          <ac:chgData name="One Skill" userId="8d49c830ac36a521" providerId="LiveId" clId="{826B815A-E969-48AA-B297-0507EB5E3A40}" dt="2021-02-12T17:38:42.759" v="174" actId="1076"/>
          <ac:spMkLst>
            <pc:docMk/>
            <pc:sldMk cId="2724045787" sldId="273"/>
            <ac:spMk id="68" creationId="{DDF77D66-6CF5-41CF-AD07-C91D9DFA9A17}"/>
          </ac:spMkLst>
        </pc:s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28" creationId="{7D4AD5E5-38E3-4146-83B3-3DBFD8A07CA2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29" creationId="{FD4334DB-E74B-4EC2-BB6D-706174131225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30" creationId="{8B15936C-AD4D-4731-95F7-3C6710B8F10F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45" creationId="{A1B0DBE7-25D2-47A3-B793-96FD3B775612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46" creationId="{2960422C-561A-4D69-BC95-FB73814EBDF1}"/>
          </ac:grpSpMkLst>
        </pc:grpChg>
        <pc:grpChg chg="add mod">
          <ac:chgData name="One Skill" userId="8d49c830ac36a521" providerId="LiveId" clId="{826B815A-E969-48AA-B297-0507EB5E3A40}" dt="2021-02-12T17:38:36.870" v="173" actId="1076"/>
          <ac:grpSpMkLst>
            <pc:docMk/>
            <pc:sldMk cId="2724045787" sldId="273"/>
            <ac:grpSpMk id="47" creationId="{C99E2B99-517D-418A-BD25-C5AC986EBAED}"/>
          </ac:grpSpMkLst>
        </pc:grpChg>
        <pc:grpChg chg="mod">
          <ac:chgData name="One Skill" userId="8d49c830ac36a521" providerId="LiveId" clId="{826B815A-E969-48AA-B297-0507EB5E3A40}" dt="2021-02-12T17:38:13.322" v="166"/>
          <ac:grpSpMkLst>
            <pc:docMk/>
            <pc:sldMk cId="2724045787" sldId="273"/>
            <ac:grpSpMk id="50" creationId="{90C28ADB-C8BA-4C4A-9D4A-4EF3837B760F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51" creationId="{9E798DD9-A2A2-4753-886B-752FEBC163BA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52" creationId="{75678ECF-7A37-4FFB-85C6-A9A5DCCAA193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53" creationId="{3893C04D-3E39-4300-9DBB-A3A241911FDB}"/>
          </ac:grpSpMkLst>
        </pc:grpChg>
        <pc:grpChg chg="add mod">
          <ac:chgData name="One Skill" userId="8d49c830ac36a521" providerId="LiveId" clId="{826B815A-E969-48AA-B297-0507EB5E3A40}" dt="2021-02-12T17:38:31.295" v="170" actId="465"/>
          <ac:grpSpMkLst>
            <pc:docMk/>
            <pc:sldMk cId="2724045787" sldId="273"/>
            <ac:grpSpMk id="56" creationId="{6629D27F-5F38-45A9-AD90-D37F42B25F77}"/>
          </ac:grpSpMkLst>
        </pc:grpChg>
        <pc:grpChg chg="mod">
          <ac:chgData name="One Skill" userId="8d49c830ac36a521" providerId="LiveId" clId="{826B815A-E969-48AA-B297-0507EB5E3A40}" dt="2021-02-12T17:38:13.322" v="166"/>
          <ac:grpSpMkLst>
            <pc:docMk/>
            <pc:sldMk cId="2724045787" sldId="273"/>
            <ac:grpSpMk id="59" creationId="{B612D004-5E5D-47AA-BD59-6AB2C7C2E8C6}"/>
          </ac:grpSpMkLst>
        </pc:grpChg>
        <pc:grpChg chg="add mod">
          <ac:chgData name="One Skill" userId="8d49c830ac36a521" providerId="LiveId" clId="{826B815A-E969-48AA-B297-0507EB5E3A40}" dt="2021-02-12T17:38:24.876" v="169" actId="1076"/>
          <ac:grpSpMkLst>
            <pc:docMk/>
            <pc:sldMk cId="2724045787" sldId="273"/>
            <ac:grpSpMk id="62" creationId="{1959FDBC-284B-4FFA-8321-44DF917E8079}"/>
          </ac:grpSpMkLst>
        </pc:grpChg>
        <pc:grpChg chg="mod">
          <ac:chgData name="One Skill" userId="8d49c830ac36a521" providerId="LiveId" clId="{826B815A-E969-48AA-B297-0507EB5E3A40}" dt="2021-02-12T17:38:13.322" v="166"/>
          <ac:grpSpMkLst>
            <pc:docMk/>
            <pc:sldMk cId="2724045787" sldId="273"/>
            <ac:grpSpMk id="65" creationId="{0D884BEE-FA06-4B6D-994D-9C2C891FD3C8}"/>
          </ac:grpSpMkLst>
        </pc:grpChg>
        <pc:picChg chg="mod">
          <ac:chgData name="One Skill" userId="8d49c830ac36a521" providerId="LiveId" clId="{826B815A-E969-48AA-B297-0507EB5E3A40}" dt="2021-02-12T17:38:13.322" v="166"/>
          <ac:picMkLst>
            <pc:docMk/>
            <pc:sldMk cId="2724045787" sldId="273"/>
            <ac:picMk id="55" creationId="{91F74F9B-A445-4942-B7A4-2C5EED85D21F}"/>
          </ac:picMkLst>
        </pc:picChg>
        <pc:picChg chg="mod">
          <ac:chgData name="One Skill" userId="8d49c830ac36a521" providerId="LiveId" clId="{826B815A-E969-48AA-B297-0507EB5E3A40}" dt="2021-02-12T17:38:13.322" v="166"/>
          <ac:picMkLst>
            <pc:docMk/>
            <pc:sldMk cId="2724045787" sldId="273"/>
            <ac:picMk id="61" creationId="{5E4D2E12-C93E-4650-9634-A2818CD67505}"/>
          </ac:picMkLst>
        </pc:picChg>
        <pc:picChg chg="mod">
          <ac:chgData name="One Skill" userId="8d49c830ac36a521" providerId="LiveId" clId="{826B815A-E969-48AA-B297-0507EB5E3A40}" dt="2021-02-12T17:38:13.322" v="166"/>
          <ac:picMkLst>
            <pc:docMk/>
            <pc:sldMk cId="2724045787" sldId="273"/>
            <ac:picMk id="67" creationId="{C28EC285-2FC1-455B-9A39-CB7FC28CEB42}"/>
          </ac:picMkLst>
        </pc:picChg>
      </pc:sldChg>
      <pc:sldChg chg="addSp delSp modSp add del mod modClrScheme delAnim modAnim chgLayout">
        <pc:chgData name="One Skill" userId="8d49c830ac36a521" providerId="LiveId" clId="{826B815A-E969-48AA-B297-0507EB5E3A40}" dt="2021-02-12T17:43:19.879" v="237" actId="2696"/>
        <pc:sldMkLst>
          <pc:docMk/>
          <pc:sldMk cId="3174635291" sldId="273"/>
        </pc:sldMkLst>
        <pc:spChg chg="mod ord">
          <ac:chgData name="One Skill" userId="8d49c830ac36a521" providerId="LiveId" clId="{826B815A-E969-48AA-B297-0507EB5E3A40}" dt="2021-02-12T17:39:57.771" v="178" actId="700"/>
          <ac:spMkLst>
            <pc:docMk/>
            <pc:sldMk cId="3174635291" sldId="273"/>
            <ac:spMk id="2" creationId="{51A2E647-26C9-4D3D-980D-569E53FF5F26}"/>
          </ac:spMkLst>
        </pc:spChg>
        <pc:spChg chg="mod ord">
          <ac:chgData name="One Skill" userId="8d49c830ac36a521" providerId="LiveId" clId="{826B815A-E969-48AA-B297-0507EB5E3A40}" dt="2021-02-12T17:39:57.771" v="178" actId="700"/>
          <ac:spMkLst>
            <pc:docMk/>
            <pc:sldMk cId="3174635291" sldId="273"/>
            <ac:spMk id="3" creationId="{7A57780C-F1DE-406A-A9AD-DDCA21D464B2}"/>
          </ac:spMkLst>
        </pc:spChg>
        <pc:spChg chg="add del mod">
          <ac:chgData name="One Skill" userId="8d49c830ac36a521" providerId="LiveId" clId="{826B815A-E969-48AA-B297-0507EB5E3A40}" dt="2021-02-12T17:40:55.924" v="190"/>
          <ac:spMkLst>
            <pc:docMk/>
            <pc:sldMk cId="3174635291" sldId="273"/>
            <ac:spMk id="4" creationId="{B58C7788-3F86-49F8-8BFF-89474C18C6CB}"/>
          </ac:spMkLst>
        </pc:spChg>
        <pc:spChg chg="add del ord">
          <ac:chgData name="One Skill" userId="8d49c830ac36a521" providerId="LiveId" clId="{826B815A-E969-48AA-B297-0507EB5E3A40}" dt="2021-02-12T17:40:55.924" v="190"/>
          <ac:spMkLst>
            <pc:docMk/>
            <pc:sldMk cId="3174635291" sldId="273"/>
            <ac:spMk id="5" creationId="{A4B3A909-FC6B-41C9-8BB5-A41128D071E8}"/>
          </ac:spMkLst>
        </pc:spChg>
        <pc:spChg chg="del mod ord">
          <ac:chgData name="One Skill" userId="8d49c830ac36a521" providerId="LiveId" clId="{826B815A-E969-48AA-B297-0507EB5E3A40}" dt="2021-02-12T17:40:00.279" v="181" actId="478"/>
          <ac:spMkLst>
            <pc:docMk/>
            <pc:sldMk cId="3174635291" sldId="273"/>
            <ac:spMk id="12" creationId="{41D03973-D7EE-41FB-B928-7E5CEFE7AF7A}"/>
          </ac:spMkLst>
        </pc:spChg>
        <pc:spChg chg="del mod ord">
          <ac:chgData name="One Skill" userId="8d49c830ac36a521" providerId="LiveId" clId="{826B815A-E969-48AA-B297-0507EB5E3A40}" dt="2021-02-12T17:40:00.279" v="181" actId="478"/>
          <ac:spMkLst>
            <pc:docMk/>
            <pc:sldMk cId="3174635291" sldId="273"/>
            <ac:spMk id="13" creationId="{26CDF25F-EC85-46AB-8690-B30465E529E7}"/>
          </ac:spMkLst>
        </pc:spChg>
        <pc:spChg chg="del">
          <ac:chgData name="One Skill" userId="8d49c830ac36a521" providerId="LiveId" clId="{826B815A-E969-48AA-B297-0507EB5E3A40}" dt="2021-02-12T17:39:55.193" v="177" actId="478"/>
          <ac:spMkLst>
            <pc:docMk/>
            <pc:sldMk cId="3174635291" sldId="273"/>
            <ac:spMk id="23" creationId="{99AF4F69-79C8-4764-92E5-23C1A5640D21}"/>
          </ac:spMkLst>
        </pc:spChg>
        <pc:spChg chg="del">
          <ac:chgData name="One Skill" userId="8d49c830ac36a521" providerId="LiveId" clId="{826B815A-E969-48AA-B297-0507EB5E3A40}" dt="2021-02-12T17:39:55.193" v="177" actId="478"/>
          <ac:spMkLst>
            <pc:docMk/>
            <pc:sldMk cId="3174635291" sldId="273"/>
            <ac:spMk id="24" creationId="{7EC3A9FC-862D-4720-8696-053A6D6BCA13}"/>
          </ac:spMkLst>
        </pc:spChg>
        <pc:spChg chg="del">
          <ac:chgData name="One Skill" userId="8d49c830ac36a521" providerId="LiveId" clId="{826B815A-E969-48AA-B297-0507EB5E3A40}" dt="2021-02-12T17:39:55.193" v="177" actId="478"/>
          <ac:spMkLst>
            <pc:docMk/>
            <pc:sldMk cId="3174635291" sldId="273"/>
            <ac:spMk id="25" creationId="{AD2D3BF0-6BBD-4E42-AEFE-529DA177002E}"/>
          </ac:spMkLst>
        </pc:spChg>
        <pc:spChg chg="del">
          <ac:chgData name="One Skill" userId="8d49c830ac36a521" providerId="LiveId" clId="{826B815A-E969-48AA-B297-0507EB5E3A40}" dt="2021-02-12T17:39:55.193" v="177" actId="478"/>
          <ac:spMkLst>
            <pc:docMk/>
            <pc:sldMk cId="3174635291" sldId="273"/>
            <ac:spMk id="26" creationId="{86BCCB61-AD71-4745-B517-586E796FC3B9}"/>
          </ac:spMkLst>
        </pc:spChg>
        <pc:spChg chg="mod">
          <ac:chgData name="One Skill" userId="8d49c830ac36a521" providerId="LiveId" clId="{826B815A-E969-48AA-B297-0507EB5E3A40}" dt="2021-02-12T17:41:13.221" v="196" actId="1076"/>
          <ac:spMkLst>
            <pc:docMk/>
            <pc:sldMk cId="3174635291" sldId="273"/>
            <ac:spMk id="44" creationId="{D9C86B1E-B364-4C08-ABC3-0CA7054EB960}"/>
          </ac:spMkLst>
        </pc:spChg>
        <pc:spChg chg="mod topLvl">
          <ac:chgData name="One Skill" userId="8d49c830ac36a521" providerId="LiveId" clId="{826B815A-E969-48AA-B297-0507EB5E3A40}" dt="2021-02-12T17:43:10.395" v="236" actId="164"/>
          <ac:spMkLst>
            <pc:docMk/>
            <pc:sldMk cId="3174635291" sldId="273"/>
            <ac:spMk id="48" creationId="{4BA2A12E-3F2F-4822-8423-B772BD05F817}"/>
          </ac:spMkLst>
        </pc:spChg>
        <pc:spChg chg="mod topLvl">
          <ac:chgData name="One Skill" userId="8d49c830ac36a521" providerId="LiveId" clId="{826B815A-E969-48AA-B297-0507EB5E3A40}" dt="2021-02-12T17:43:10.395" v="236" actId="164"/>
          <ac:spMkLst>
            <pc:docMk/>
            <pc:sldMk cId="3174635291" sldId="273"/>
            <ac:spMk id="49" creationId="{DFF045D1-E539-4652-B1A0-2C6F45769D06}"/>
          </ac:spMkLst>
        </pc:spChg>
        <pc:spChg chg="mod">
          <ac:chgData name="One Skill" userId="8d49c830ac36a521" providerId="LiveId" clId="{826B815A-E969-48AA-B297-0507EB5E3A40}" dt="2021-02-12T17:42:29.222" v="223" actId="165"/>
          <ac:spMkLst>
            <pc:docMk/>
            <pc:sldMk cId="3174635291" sldId="273"/>
            <ac:spMk id="54" creationId="{B0DA734D-E481-48B3-AE75-E0506BE48CEE}"/>
          </ac:spMkLst>
        </pc:spChg>
        <pc:spChg chg="del mod topLvl">
          <ac:chgData name="One Skill" userId="8d49c830ac36a521" providerId="LiveId" clId="{826B815A-E969-48AA-B297-0507EB5E3A40}" dt="2021-02-12T17:43:07.287" v="235" actId="478"/>
          <ac:spMkLst>
            <pc:docMk/>
            <pc:sldMk cId="3174635291" sldId="273"/>
            <ac:spMk id="57" creationId="{CFC8BE04-CFCD-4EFA-8B3D-3EEC0125D117}"/>
          </ac:spMkLst>
        </pc:spChg>
        <pc:spChg chg="del mod topLvl">
          <ac:chgData name="One Skill" userId="8d49c830ac36a521" providerId="LiveId" clId="{826B815A-E969-48AA-B297-0507EB5E3A40}" dt="2021-02-12T17:43:07.287" v="235" actId="478"/>
          <ac:spMkLst>
            <pc:docMk/>
            <pc:sldMk cId="3174635291" sldId="273"/>
            <ac:spMk id="58" creationId="{BB8D4F2E-AA73-445C-B01C-229523843B54}"/>
          </ac:spMkLst>
        </pc:spChg>
        <pc:spChg chg="mod">
          <ac:chgData name="One Skill" userId="8d49c830ac36a521" providerId="LiveId" clId="{826B815A-E969-48AA-B297-0507EB5E3A40}" dt="2021-02-12T17:42:29.222" v="223" actId="165"/>
          <ac:spMkLst>
            <pc:docMk/>
            <pc:sldMk cId="3174635291" sldId="273"/>
            <ac:spMk id="60" creationId="{420CC07E-0782-4ACE-909C-B64602A26B7F}"/>
          </ac:spMkLst>
        </pc:spChg>
        <pc:spChg chg="del mod topLvl">
          <ac:chgData name="One Skill" userId="8d49c830ac36a521" providerId="LiveId" clId="{826B815A-E969-48AA-B297-0507EB5E3A40}" dt="2021-02-12T17:43:07.287" v="235" actId="478"/>
          <ac:spMkLst>
            <pc:docMk/>
            <pc:sldMk cId="3174635291" sldId="273"/>
            <ac:spMk id="63" creationId="{33D2ABF6-5C37-4C83-B2A2-9331DC333B5D}"/>
          </ac:spMkLst>
        </pc:spChg>
        <pc:spChg chg="del mod topLvl">
          <ac:chgData name="One Skill" userId="8d49c830ac36a521" providerId="LiveId" clId="{826B815A-E969-48AA-B297-0507EB5E3A40}" dt="2021-02-12T17:43:07.287" v="235" actId="478"/>
          <ac:spMkLst>
            <pc:docMk/>
            <pc:sldMk cId="3174635291" sldId="273"/>
            <ac:spMk id="64" creationId="{55FE52D6-B3A8-435C-BE7D-842C39089715}"/>
          </ac:spMkLst>
        </pc:spChg>
        <pc:spChg chg="mod">
          <ac:chgData name="One Skill" userId="8d49c830ac36a521" providerId="LiveId" clId="{826B815A-E969-48AA-B297-0507EB5E3A40}" dt="2021-02-12T17:42:29.222" v="223" actId="165"/>
          <ac:spMkLst>
            <pc:docMk/>
            <pc:sldMk cId="3174635291" sldId="273"/>
            <ac:spMk id="66" creationId="{A2142096-5BDE-4AF9-A2D7-7AD2359ED4F3}"/>
          </ac:spMkLst>
        </pc:spChg>
        <pc:spChg chg="add mod">
          <ac:chgData name="One Skill" userId="8d49c830ac36a521" providerId="LiveId" clId="{826B815A-E969-48AA-B297-0507EB5E3A40}" dt="2021-02-12T17:42:19.844" v="222" actId="1076"/>
          <ac:spMkLst>
            <pc:docMk/>
            <pc:sldMk cId="3174635291" sldId="273"/>
            <ac:spMk id="68" creationId="{BACD7E35-9A93-4CBE-8AA2-8197AA34648B}"/>
          </ac:spMkLst>
        </pc:spChg>
        <pc:grpChg chg="add mod">
          <ac:chgData name="One Skill" userId="8d49c830ac36a521" providerId="LiveId" clId="{826B815A-E969-48AA-B297-0507EB5E3A40}" dt="2021-02-12T17:43:10.395" v="236" actId="164"/>
          <ac:grpSpMkLst>
            <pc:docMk/>
            <pc:sldMk cId="3174635291" sldId="273"/>
            <ac:grpSpMk id="8" creationId="{A9D5AA20-B6FA-4DF9-A185-41BE392BE228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28" creationId="{7D4AD5E5-38E3-4146-83B3-3DBFD8A07CA2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29" creationId="{FD4334DB-E74B-4EC2-BB6D-706174131225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30" creationId="{8B15936C-AD4D-4731-95F7-3C6710B8F10F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45" creationId="{A1B0DBE7-25D2-47A3-B793-96FD3B775612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46" creationId="{2960422C-561A-4D69-BC95-FB73814EBDF1}"/>
          </ac:grpSpMkLst>
        </pc:grpChg>
        <pc:grpChg chg="add del mod">
          <ac:chgData name="One Skill" userId="8d49c830ac36a521" providerId="LiveId" clId="{826B815A-E969-48AA-B297-0507EB5E3A40}" dt="2021-02-12T17:42:29.222" v="223" actId="165"/>
          <ac:grpSpMkLst>
            <pc:docMk/>
            <pc:sldMk cId="3174635291" sldId="273"/>
            <ac:grpSpMk id="47" creationId="{8A830297-0472-470D-B794-656676831AA5}"/>
          </ac:grpSpMkLst>
        </pc:grpChg>
        <pc:grpChg chg="del mod topLvl">
          <ac:chgData name="One Skill" userId="8d49c830ac36a521" providerId="LiveId" clId="{826B815A-E969-48AA-B297-0507EB5E3A40}" dt="2021-02-12T17:42:33.569" v="224" actId="478"/>
          <ac:grpSpMkLst>
            <pc:docMk/>
            <pc:sldMk cId="3174635291" sldId="273"/>
            <ac:grpSpMk id="50" creationId="{1C9705C7-4718-47E1-8F12-B20BA1299627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51" creationId="{9E798DD9-A2A2-4753-886B-752FEBC163BA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52" creationId="{75678ECF-7A37-4FFB-85C6-A9A5DCCAA193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53" creationId="{3893C04D-3E39-4300-9DBB-A3A241911FDB}"/>
          </ac:grpSpMkLst>
        </pc:grpChg>
        <pc:grpChg chg="add del mod">
          <ac:chgData name="One Skill" userId="8d49c830ac36a521" providerId="LiveId" clId="{826B815A-E969-48AA-B297-0507EB5E3A40}" dt="2021-02-12T17:42:29.222" v="223" actId="165"/>
          <ac:grpSpMkLst>
            <pc:docMk/>
            <pc:sldMk cId="3174635291" sldId="273"/>
            <ac:grpSpMk id="56" creationId="{F4A6495C-5964-468C-B454-60B3FBC9A5AE}"/>
          </ac:grpSpMkLst>
        </pc:grpChg>
        <pc:grpChg chg="del mod topLvl">
          <ac:chgData name="One Skill" userId="8d49c830ac36a521" providerId="LiveId" clId="{826B815A-E969-48AA-B297-0507EB5E3A40}" dt="2021-02-12T17:42:33.569" v="224" actId="478"/>
          <ac:grpSpMkLst>
            <pc:docMk/>
            <pc:sldMk cId="3174635291" sldId="273"/>
            <ac:grpSpMk id="59" creationId="{7F73F20D-CD75-443B-87A9-7BC061B7ED4D}"/>
          </ac:grpSpMkLst>
        </pc:grpChg>
        <pc:grpChg chg="add del mod">
          <ac:chgData name="One Skill" userId="8d49c830ac36a521" providerId="LiveId" clId="{826B815A-E969-48AA-B297-0507EB5E3A40}" dt="2021-02-12T17:42:29.222" v="223" actId="165"/>
          <ac:grpSpMkLst>
            <pc:docMk/>
            <pc:sldMk cId="3174635291" sldId="273"/>
            <ac:grpSpMk id="62" creationId="{348E0B5C-F301-4AFA-8D62-A312E381B1A5}"/>
          </ac:grpSpMkLst>
        </pc:grpChg>
        <pc:grpChg chg="del mod topLvl">
          <ac:chgData name="One Skill" userId="8d49c830ac36a521" providerId="LiveId" clId="{826B815A-E969-48AA-B297-0507EB5E3A40}" dt="2021-02-12T17:42:33.569" v="224" actId="478"/>
          <ac:grpSpMkLst>
            <pc:docMk/>
            <pc:sldMk cId="3174635291" sldId="273"/>
            <ac:grpSpMk id="65" creationId="{3ACB3D63-C003-4F55-B3D4-B6A3F0E90254}"/>
          </ac:grpSpMkLst>
        </pc:grpChg>
        <pc:picChg chg="add mod">
          <ac:chgData name="One Skill" userId="8d49c830ac36a521" providerId="LiveId" clId="{826B815A-E969-48AA-B297-0507EB5E3A40}" dt="2021-02-12T17:43:10.395" v="236" actId="164"/>
          <ac:picMkLst>
            <pc:docMk/>
            <pc:sldMk cId="3174635291" sldId="273"/>
            <ac:picMk id="7" creationId="{04F52812-1DA4-4F2D-A4ED-C92AD2D794A7}"/>
          </ac:picMkLst>
        </pc:picChg>
        <pc:picChg chg="mod">
          <ac:chgData name="One Skill" userId="8d49c830ac36a521" providerId="LiveId" clId="{826B815A-E969-48AA-B297-0507EB5E3A40}" dt="2021-02-12T17:42:29.222" v="223" actId="165"/>
          <ac:picMkLst>
            <pc:docMk/>
            <pc:sldMk cId="3174635291" sldId="273"/>
            <ac:picMk id="55" creationId="{EE5DC690-B034-4470-92D6-F2D83B069E43}"/>
          </ac:picMkLst>
        </pc:picChg>
        <pc:picChg chg="mod">
          <ac:chgData name="One Skill" userId="8d49c830ac36a521" providerId="LiveId" clId="{826B815A-E969-48AA-B297-0507EB5E3A40}" dt="2021-02-12T17:42:29.222" v="223" actId="165"/>
          <ac:picMkLst>
            <pc:docMk/>
            <pc:sldMk cId="3174635291" sldId="273"/>
            <ac:picMk id="61" creationId="{231FBFC5-9636-4D48-909D-83D002D333C3}"/>
          </ac:picMkLst>
        </pc:picChg>
        <pc:picChg chg="mod">
          <ac:chgData name="One Skill" userId="8d49c830ac36a521" providerId="LiveId" clId="{826B815A-E969-48AA-B297-0507EB5E3A40}" dt="2021-02-12T17:42:29.222" v="223" actId="165"/>
          <ac:picMkLst>
            <pc:docMk/>
            <pc:sldMk cId="3174635291" sldId="273"/>
            <ac:picMk id="67" creationId="{26A1AD50-2945-4718-AD20-BA485F55B87D}"/>
          </ac:picMkLst>
        </pc:picChg>
        <pc:picChg chg="add del mod">
          <ac:chgData name="One Skill" userId="8d49c830ac36a521" providerId="LiveId" clId="{826B815A-E969-48AA-B297-0507EB5E3A40}" dt="2021-02-12T17:42:59.329" v="232" actId="478"/>
          <ac:picMkLst>
            <pc:docMk/>
            <pc:sldMk cId="3174635291" sldId="273"/>
            <ac:picMk id="69" creationId="{EEE2252F-DE51-4B8F-81F5-C620DF32C28D}"/>
          </ac:picMkLst>
        </pc:picChg>
        <pc:picChg chg="add del mod">
          <ac:chgData name="One Skill" userId="8d49c830ac36a521" providerId="LiveId" clId="{826B815A-E969-48AA-B297-0507EB5E3A40}" dt="2021-02-12T17:42:59.329" v="232" actId="478"/>
          <ac:picMkLst>
            <pc:docMk/>
            <pc:sldMk cId="3174635291" sldId="273"/>
            <ac:picMk id="70" creationId="{9F4A3CB2-1838-4978-8A1D-5520206904C2}"/>
          </ac:picMkLst>
        </pc:picChg>
      </pc:sldChg>
      <pc:sldChg chg="add del">
        <pc:chgData name="One Skill" userId="8d49c830ac36a521" providerId="LiveId" clId="{826B815A-E969-48AA-B297-0507EB5E3A40}" dt="2021-02-12T17:35:56.431" v="139" actId="47"/>
        <pc:sldMkLst>
          <pc:docMk/>
          <pc:sldMk cId="3425773723" sldId="273"/>
        </pc:sldMkLst>
      </pc:sldChg>
      <pc:sldChg chg="del">
        <pc:chgData name="One Skill" userId="8d49c830ac36a521" providerId="LiveId" clId="{826B815A-E969-48AA-B297-0507EB5E3A40}" dt="2021-02-12T17:18:23.244" v="3" actId="47"/>
        <pc:sldMkLst>
          <pc:docMk/>
          <pc:sldMk cId="448121681" sldId="396"/>
        </pc:sldMkLst>
      </pc:sldChg>
      <pc:sldMasterChg chg="addSldLayout delSldLayout modSldLayout">
        <pc:chgData name="One Skill" userId="8d49c830ac36a521" providerId="LiveId" clId="{826B815A-E969-48AA-B297-0507EB5E3A40}" dt="2021-02-12T17:48:48.528" v="294" actId="6014"/>
        <pc:sldMasterMkLst>
          <pc:docMk/>
          <pc:sldMasterMk cId="1627834671" sldId="2147483660"/>
        </pc:sldMasterMkLst>
        <pc:sldLayoutChg chg="addSp delSp modSp add del mod">
          <pc:chgData name="One Skill" userId="8d49c830ac36a521" providerId="LiveId" clId="{826B815A-E969-48AA-B297-0507EB5E3A40}" dt="2021-02-12T17:36:23.412" v="146" actId="2696"/>
          <pc:sldLayoutMkLst>
            <pc:docMk/>
            <pc:sldMasterMk cId="1627834671" sldId="2147483660"/>
            <pc:sldLayoutMk cId="1409324417" sldId="2147483677"/>
          </pc:sldLayoutMkLst>
          <pc:spChg chg="add del mod">
            <ac:chgData name="One Skill" userId="8d49c830ac36a521" providerId="LiveId" clId="{826B815A-E969-48AA-B297-0507EB5E3A40}" dt="2021-02-12T17:29:03.936" v="123"/>
            <ac:spMkLst>
              <pc:docMk/>
              <pc:sldMasterMk cId="1627834671" sldId="2147483660"/>
              <pc:sldLayoutMk cId="1409324417" sldId="2147483677"/>
              <ac:spMk id="5" creationId="{DEF535E5-43DC-4606-87B7-575C25225A9E}"/>
            </ac:spMkLst>
          </pc:spChg>
          <pc:spChg chg="add del">
            <ac:chgData name="One Skill" userId="8d49c830ac36a521" providerId="LiveId" clId="{826B815A-E969-48AA-B297-0507EB5E3A40}" dt="2021-02-12T17:28:57.979" v="121" actId="11529"/>
            <ac:spMkLst>
              <pc:docMk/>
              <pc:sldMasterMk cId="1627834671" sldId="2147483660"/>
              <pc:sldLayoutMk cId="1409324417" sldId="2147483677"/>
              <ac:spMk id="6" creationId="{9589DE18-670F-4425-BB05-EA85AC648595}"/>
            </ac:spMkLst>
          </pc:spChg>
          <pc:spChg chg="add del mod ord">
            <ac:chgData name="One Skill" userId="8d49c830ac36a521" providerId="LiveId" clId="{826B815A-E969-48AA-B297-0507EB5E3A40}" dt="2021-02-12T17:29:03.936" v="123"/>
            <ac:spMkLst>
              <pc:docMk/>
              <pc:sldMasterMk cId="1627834671" sldId="2147483660"/>
              <pc:sldLayoutMk cId="1409324417" sldId="2147483677"/>
              <ac:spMk id="7" creationId="{93A8F0B7-263D-4EDA-BC55-53A185F32534}"/>
            </ac:spMkLst>
          </pc:spChg>
          <pc:spChg chg="mod">
            <ac:chgData name="One Skill" userId="8d49c830ac36a521" providerId="LiveId" clId="{826B815A-E969-48AA-B297-0507EB5E3A40}" dt="2021-02-12T17:29:03.936" v="123"/>
            <ac:spMkLst>
              <pc:docMk/>
              <pc:sldMasterMk cId="1627834671" sldId="2147483660"/>
              <pc:sldLayoutMk cId="1409324417" sldId="2147483677"/>
              <ac:spMk id="8" creationId="{B7C5564F-FAF4-4D50-A3B1-4E5DF5BE52AE}"/>
            </ac:spMkLst>
          </pc:spChg>
        </pc:sldLayoutChg>
        <pc:sldLayoutChg chg="addSp delSp modSp add mod">
          <pc:chgData name="One Skill" userId="8d49c830ac36a521" providerId="LiveId" clId="{826B815A-E969-48AA-B297-0507EB5E3A40}" dt="2021-02-12T17:48:48.528" v="294" actId="6014"/>
          <pc:sldLayoutMkLst>
            <pc:docMk/>
            <pc:sldMasterMk cId="1627834671" sldId="2147483660"/>
            <pc:sldLayoutMk cId="2545512432" sldId="2147483677"/>
          </pc:sldLayoutMkLst>
          <pc:spChg chg="add del mod">
            <ac:chgData name="One Skill" userId="8d49c830ac36a521" providerId="LiveId" clId="{826B815A-E969-48AA-B297-0507EB5E3A40}" dt="2021-02-12T17:48:40.974" v="293"/>
            <ac:spMkLst>
              <pc:docMk/>
              <pc:sldMasterMk cId="1627834671" sldId="2147483660"/>
              <pc:sldLayoutMk cId="2545512432" sldId="2147483677"/>
              <ac:spMk id="5" creationId="{6B988414-6509-48DB-B9C2-6AB87499D82E}"/>
            </ac:spMkLst>
          </pc:spChg>
          <pc:spChg chg="add del">
            <ac:chgData name="One Skill" userId="8d49c830ac36a521" providerId="LiveId" clId="{826B815A-E969-48AA-B297-0507EB5E3A40}" dt="2021-02-12T17:48:34.918" v="291" actId="11529"/>
            <ac:spMkLst>
              <pc:docMk/>
              <pc:sldMasterMk cId="1627834671" sldId="2147483660"/>
              <pc:sldLayoutMk cId="2545512432" sldId="2147483677"/>
              <ac:spMk id="6" creationId="{A2E84BC6-64B0-4641-8B04-CC15EE70FA03}"/>
            </ac:spMkLst>
          </pc:spChg>
          <pc:spChg chg="add del mod ord">
            <ac:chgData name="One Skill" userId="8d49c830ac36a521" providerId="LiveId" clId="{826B815A-E969-48AA-B297-0507EB5E3A40}" dt="2021-02-12T17:48:40.974" v="293"/>
            <ac:spMkLst>
              <pc:docMk/>
              <pc:sldMasterMk cId="1627834671" sldId="2147483660"/>
              <pc:sldLayoutMk cId="2545512432" sldId="2147483677"/>
              <ac:spMk id="7" creationId="{12C0A9D4-CF8D-4D2C-831F-C082115C37FF}"/>
            </ac:spMkLst>
          </pc:spChg>
          <pc:spChg chg="mod">
            <ac:chgData name="One Skill" userId="8d49c830ac36a521" providerId="LiveId" clId="{826B815A-E969-48AA-B297-0507EB5E3A40}" dt="2021-02-12T17:48:40.974" v="293"/>
            <ac:spMkLst>
              <pc:docMk/>
              <pc:sldMasterMk cId="1627834671" sldId="2147483660"/>
              <pc:sldLayoutMk cId="2545512432" sldId="2147483677"/>
              <ac:spMk id="8" creationId="{8F0A807B-A348-439D-ADA0-037C74D637F2}"/>
            </ac:spMkLst>
          </pc:spChg>
        </pc:sldLayoutChg>
        <pc:sldLayoutChg chg="del">
          <pc:chgData name="One Skill" userId="8d49c830ac36a521" providerId="LiveId" clId="{826B815A-E969-48AA-B297-0507EB5E3A40}" dt="2021-02-12T17:18:23.244" v="3" actId="47"/>
          <pc:sldLayoutMkLst>
            <pc:docMk/>
            <pc:sldMasterMk cId="1627834671" sldId="2147483660"/>
            <pc:sldLayoutMk cId="3493322986" sldId="2147483677"/>
          </pc:sldLayoutMkLst>
        </pc:sldLayoutChg>
      </pc:sldMasterChg>
    </pc:docChg>
  </pc:docChgLst>
  <pc:docChgLst>
    <pc:chgData name="One Skill" userId="8d49c830ac36a521" providerId="LiveId" clId="{98E08D56-B4F7-49D3-A4B9-FF02C0DFA679}"/>
    <pc:docChg chg="undo custSel addSld delSld modSld modMainMaster">
      <pc:chgData name="One Skill" userId="8d49c830ac36a521" providerId="LiveId" clId="{98E08D56-B4F7-49D3-A4B9-FF02C0DFA679}" dt="2021-02-09T19:30:42.124" v="183"/>
      <pc:docMkLst>
        <pc:docMk/>
      </pc:docMkLst>
      <pc:sldChg chg="addSp delSp modSp new mod modClrScheme modAnim chgLayout">
        <pc:chgData name="One Skill" userId="8d49c830ac36a521" providerId="LiveId" clId="{98E08D56-B4F7-49D3-A4B9-FF02C0DFA679}" dt="2021-02-09T19:26:04.469" v="165"/>
        <pc:sldMkLst>
          <pc:docMk/>
          <pc:sldMk cId="1346953729" sldId="264"/>
        </pc:sldMkLst>
        <pc:spChg chg="mod ord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2" creationId="{51A2E647-26C9-4D3D-980D-569E53FF5F26}"/>
          </ac:spMkLst>
        </pc:spChg>
        <pc:spChg chg="mod ord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3" creationId="{7A57780C-F1DE-406A-A9AD-DDCA21D464B2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4" creationId="{3EF710AE-7AF0-42C2-B0DC-806D447DA8A3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5" creationId="{EA1F3C2D-6DFA-43BE-9431-17DD22D7C117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6" creationId="{5668A6DE-B0C1-485B-852F-E978FE18D2B7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7" creationId="{2277369F-5805-44DA-B895-DDD77C715219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8" creationId="{A5B2B317-41C0-4DDE-8971-2D9C855F7C89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9" creationId="{F178B01A-6BC0-4F01-8400-B9E15CDD64D8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10" creationId="{B9515279-B3E6-44B5-887F-E40EA62522C1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11" creationId="{A3AE4659-51DE-4E1E-A4C3-E5B6DB8F5627}"/>
          </ac:spMkLst>
        </pc:spChg>
        <pc:spChg chg="add mod ord">
          <ac:chgData name="One Skill" userId="8d49c830ac36a521" providerId="LiveId" clId="{98E08D56-B4F7-49D3-A4B9-FF02C0DFA679}" dt="2021-02-09T19:16:04.133" v="59" actId="20577"/>
          <ac:spMkLst>
            <pc:docMk/>
            <pc:sldMk cId="1346953729" sldId="264"/>
            <ac:spMk id="12" creationId="{41D03973-D7EE-41FB-B928-7E5CEFE7AF7A}"/>
          </ac:spMkLst>
        </pc:spChg>
        <pc:spChg chg="add mod ord">
          <ac:chgData name="One Skill" userId="8d49c830ac36a521" providerId="LiveId" clId="{98E08D56-B4F7-49D3-A4B9-FF02C0DFA679}" dt="2021-02-09T19:16:08.508" v="71" actId="20577"/>
          <ac:spMkLst>
            <pc:docMk/>
            <pc:sldMk cId="1346953729" sldId="264"/>
            <ac:spMk id="13" creationId="{26CDF25F-EC85-46AB-8690-B30465E529E7}"/>
          </ac:spMkLst>
        </pc:spChg>
        <pc:spChg chg="add mod">
          <ac:chgData name="One Skill" userId="8d49c830ac36a521" providerId="LiveId" clId="{98E08D56-B4F7-49D3-A4B9-FF02C0DFA679}" dt="2021-02-09T19:17:51.226" v="87" actId="255"/>
          <ac:spMkLst>
            <pc:docMk/>
            <pc:sldMk cId="1346953729" sldId="264"/>
            <ac:spMk id="16" creationId="{71834C73-632C-4DDD-BEBA-4B30DE2FB4F5}"/>
          </ac:spMkLst>
        </pc:spChg>
        <pc:spChg chg="mod topLvl">
          <ac:chgData name="One Skill" userId="8d49c830ac36a521" providerId="LiveId" clId="{98E08D56-B4F7-49D3-A4B9-FF02C0DFA679}" dt="2021-02-09T19:20:33.292" v="120" actId="164"/>
          <ac:spMkLst>
            <pc:docMk/>
            <pc:sldMk cId="1346953729" sldId="264"/>
            <ac:spMk id="18" creationId="{F6D5C28E-7188-4B3A-B7DF-7EC0CC0947CD}"/>
          </ac:spMkLst>
        </pc:spChg>
        <pc:spChg chg="mod topLvl">
          <ac:chgData name="One Skill" userId="8d49c830ac36a521" providerId="LiveId" clId="{98E08D56-B4F7-49D3-A4B9-FF02C0DFA679}" dt="2021-02-09T19:20:33.292" v="120" actId="164"/>
          <ac:spMkLst>
            <pc:docMk/>
            <pc:sldMk cId="1346953729" sldId="264"/>
            <ac:spMk id="19" creationId="{25349C9E-0DDA-4A53-915D-02C1A1617302}"/>
          </ac:spMkLst>
        </pc:spChg>
        <pc:spChg chg="mod topLvl">
          <ac:chgData name="One Skill" userId="8d49c830ac36a521" providerId="LiveId" clId="{98E08D56-B4F7-49D3-A4B9-FF02C0DFA679}" dt="2021-02-09T19:20:33.292" v="120" actId="164"/>
          <ac:spMkLst>
            <pc:docMk/>
            <pc:sldMk cId="1346953729" sldId="264"/>
            <ac:spMk id="20" creationId="{71B738F4-FABE-4EA4-969B-77E9AD8C4916}"/>
          </ac:spMkLst>
        </pc:spChg>
        <pc:spChg chg="add mod">
          <ac:chgData name="One Skill" userId="8d49c830ac36a521" providerId="LiveId" clId="{98E08D56-B4F7-49D3-A4B9-FF02C0DFA679}" dt="2021-02-09T19:24:02.203" v="151" actId="2085"/>
          <ac:spMkLst>
            <pc:docMk/>
            <pc:sldMk cId="1346953729" sldId="264"/>
            <ac:spMk id="21" creationId="{B378212F-57FF-40F2-8C36-A1430467A524}"/>
          </ac:spMkLst>
        </pc:spChg>
        <pc:spChg chg="mod topLvl">
          <ac:chgData name="One Skill" userId="8d49c830ac36a521" providerId="LiveId" clId="{98E08D56-B4F7-49D3-A4B9-FF02C0DFA679}" dt="2021-02-09T19:21:36.721" v="131" actId="164"/>
          <ac:spMkLst>
            <pc:docMk/>
            <pc:sldMk cId="1346953729" sldId="264"/>
            <ac:spMk id="26" creationId="{FD1F132B-AF8E-44AA-8C20-2F9D08B9582F}"/>
          </ac:spMkLst>
        </pc:spChg>
        <pc:spChg chg="mod topLvl">
          <ac:chgData name="One Skill" userId="8d49c830ac36a521" providerId="LiveId" clId="{98E08D56-B4F7-49D3-A4B9-FF02C0DFA679}" dt="2021-02-09T19:21:36.721" v="131" actId="164"/>
          <ac:spMkLst>
            <pc:docMk/>
            <pc:sldMk cId="1346953729" sldId="264"/>
            <ac:spMk id="27" creationId="{A2298C83-2786-4CA2-BA4F-28B78A5DC552}"/>
          </ac:spMkLst>
        </pc:spChg>
        <pc:spChg chg="mod topLvl">
          <ac:chgData name="One Skill" userId="8d49c830ac36a521" providerId="LiveId" clId="{98E08D56-B4F7-49D3-A4B9-FF02C0DFA679}" dt="2021-02-09T19:21:36.721" v="131" actId="164"/>
          <ac:spMkLst>
            <pc:docMk/>
            <pc:sldMk cId="1346953729" sldId="264"/>
            <ac:spMk id="28" creationId="{30CC64F9-6E1B-47C7-B178-560E28AFDF62}"/>
          </ac:spMkLst>
        </pc:spChg>
        <pc:spChg chg="mod topLvl">
          <ac:chgData name="One Skill" userId="8d49c830ac36a521" providerId="LiveId" clId="{98E08D56-B4F7-49D3-A4B9-FF02C0DFA679}" dt="2021-02-09T19:23:58.396" v="150" actId="2085"/>
          <ac:spMkLst>
            <pc:docMk/>
            <pc:sldMk cId="1346953729" sldId="264"/>
            <ac:spMk id="29" creationId="{0FC5A2B7-D411-4C50-9C14-0600D65803F6}"/>
          </ac:spMkLst>
        </pc:spChg>
        <pc:grpChg chg="add del mod">
          <ac:chgData name="One Skill" userId="8d49c830ac36a521" providerId="LiveId" clId="{98E08D56-B4F7-49D3-A4B9-FF02C0DFA679}" dt="2021-02-09T19:18:46.882" v="92" actId="165"/>
          <ac:grpSpMkLst>
            <pc:docMk/>
            <pc:sldMk cId="1346953729" sldId="264"/>
            <ac:grpSpMk id="17" creationId="{02555056-E373-4A3B-84C8-88500386E535}"/>
          </ac:grpSpMkLst>
        </pc:grpChg>
        <pc:grpChg chg="add mod">
          <ac:chgData name="One Skill" userId="8d49c830ac36a521" providerId="LiveId" clId="{98E08D56-B4F7-49D3-A4B9-FF02C0DFA679}" dt="2021-02-09T19:20:33.292" v="120" actId="164"/>
          <ac:grpSpMkLst>
            <pc:docMk/>
            <pc:sldMk cId="1346953729" sldId="264"/>
            <ac:grpSpMk id="24" creationId="{9ECD4A3E-8B3A-42D3-BDA5-8657E50B7FD1}"/>
          </ac:grpSpMkLst>
        </pc:grpChg>
        <pc:grpChg chg="add del mod">
          <ac:chgData name="One Skill" userId="8d49c830ac36a521" providerId="LiveId" clId="{98E08D56-B4F7-49D3-A4B9-FF02C0DFA679}" dt="2021-02-09T19:21:07.471" v="127" actId="165"/>
          <ac:grpSpMkLst>
            <pc:docMk/>
            <pc:sldMk cId="1346953729" sldId="264"/>
            <ac:grpSpMk id="25" creationId="{2833B68D-0688-49E8-817E-7F9689A157EE}"/>
          </ac:grpSpMkLst>
        </pc:grpChg>
        <pc:grpChg chg="add mod">
          <ac:chgData name="One Skill" userId="8d49c830ac36a521" providerId="LiveId" clId="{98E08D56-B4F7-49D3-A4B9-FF02C0DFA679}" dt="2021-02-09T19:21:36.721" v="131" actId="164"/>
          <ac:grpSpMkLst>
            <pc:docMk/>
            <pc:sldMk cId="1346953729" sldId="264"/>
            <ac:grpSpMk id="31" creationId="{3201CCB1-9E8B-49EC-9EC2-77A55AE2A3A6}"/>
          </ac:grpSpMkLst>
        </pc:grpChg>
        <pc:picChg chg="add mod">
          <ac:chgData name="One Skill" userId="8d49c830ac36a521" providerId="LiveId" clId="{98E08D56-B4F7-49D3-A4B9-FF02C0DFA679}" dt="2021-02-09T19:20:33.292" v="120" actId="164"/>
          <ac:picMkLst>
            <pc:docMk/>
            <pc:sldMk cId="1346953729" sldId="264"/>
            <ac:picMk id="23" creationId="{B9C31B37-A5F3-4D6B-AFE9-D7ECE9EE3A5A}"/>
          </ac:picMkLst>
        </pc:picChg>
        <pc:picChg chg="add del mod topLvl">
          <ac:chgData name="One Skill" userId="8d49c830ac36a521" providerId="LiveId" clId="{98E08D56-B4F7-49D3-A4B9-FF02C0DFA679}" dt="2021-02-09T19:21:36.721" v="131" actId="164"/>
          <ac:picMkLst>
            <pc:docMk/>
            <pc:sldMk cId="1346953729" sldId="264"/>
            <ac:picMk id="30" creationId="{5A1BB8F1-5892-410B-B5BE-387605BE9F38}"/>
          </ac:picMkLst>
        </pc:picChg>
        <pc:cxnChg chg="add mod">
          <ac:chgData name="One Skill" userId="8d49c830ac36a521" providerId="LiveId" clId="{98E08D56-B4F7-49D3-A4B9-FF02C0DFA679}" dt="2021-02-09T19:18:02.885" v="89" actId="692"/>
          <ac:cxnSpMkLst>
            <pc:docMk/>
            <pc:sldMk cId="1346953729" sldId="264"/>
            <ac:cxnSpMk id="15" creationId="{7AE7AAD5-62F6-4660-9CD3-3E1A06BDF62C}"/>
          </ac:cxnSpMkLst>
        </pc:cxnChg>
      </pc:sldChg>
      <pc:sldChg chg="addSp delSp modSp new del mod modClrScheme chgLayout">
        <pc:chgData name="One Skill" userId="8d49c830ac36a521" providerId="LiveId" clId="{98E08D56-B4F7-49D3-A4B9-FF02C0DFA679}" dt="2021-02-09T19:14:54.587" v="37" actId="47"/>
        <pc:sldMkLst>
          <pc:docMk/>
          <pc:sldMk cId="2289567270" sldId="264"/>
        </pc:sldMkLst>
        <pc:spChg chg="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2" creationId="{8C7E9471-6381-4F3E-891F-9EE2C90EFA0E}"/>
          </ac:spMkLst>
        </pc:spChg>
        <pc:spChg chg="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3" creationId="{E0BCFAEC-58CD-489D-9290-724742F5EF02}"/>
          </ac:spMkLst>
        </pc:spChg>
        <pc:spChg chg="del mod ord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4" creationId="{DF7FE2DE-7E76-4292-8143-6A55C00DC838}"/>
          </ac:spMkLst>
        </pc:spChg>
        <pc:spChg chg="del mod ord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5" creationId="{99F5B560-4E2D-49C8-853A-B04CDF190D2E}"/>
          </ac:spMkLst>
        </pc:spChg>
        <pc:spChg chg="del mod ord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6" creationId="{6CE2D958-5532-44BD-B478-ACB484F3EFE1}"/>
          </ac:spMkLst>
        </pc:spChg>
        <pc:spChg chg="del mod ord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7" creationId="{B2E89C6C-B515-4AC0-AA0A-BFB14366DD8C}"/>
          </ac:spMkLst>
        </pc:spChg>
        <pc:spChg chg="del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8" creationId="{5F23EF5D-7374-45DE-898A-C67F5E5ED22E}"/>
          </ac:spMkLst>
        </pc:spChg>
        <pc:spChg chg="del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9" creationId="{CDC4DEFE-562E-4881-89CC-69D7FE023E42}"/>
          </ac:spMkLst>
        </pc:spChg>
        <pc:spChg chg="del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10" creationId="{6239146A-1BDF-4993-BE0E-4CDF2BDBD272}"/>
          </ac:spMkLst>
        </pc:spChg>
        <pc:spChg chg="del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11" creationId="{DF1D2F59-2953-4231-8FD8-564D9D98AE84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2" creationId="{B2A9D556-741F-48E5-B08E-8BBE1E190851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3" creationId="{0891FA89-B47F-4B23-AADD-9989FF20EB95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4" creationId="{19DC9AB0-6061-4197-BD58-2FB5AA732A00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5" creationId="{01BAE564-12B3-469D-8F6B-B941FB7ABBE5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6" creationId="{2734A42A-4147-49DB-BC0B-9F77AAB734D5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7" creationId="{9C311238-8C4F-4754-96AC-611ED147D9A4}"/>
          </ac:spMkLst>
        </pc:spChg>
        <pc:spChg chg="add mod ord">
          <ac:chgData name="One Skill" userId="8d49c830ac36a521" providerId="LiveId" clId="{98E08D56-B4F7-49D3-A4B9-FF02C0DFA679}" dt="2021-02-09T19:14:07.360" v="22" actId="20577"/>
          <ac:spMkLst>
            <pc:docMk/>
            <pc:sldMk cId="2289567270" sldId="264"/>
            <ac:spMk id="18" creationId="{C0C36C22-03BF-4B66-A2AD-AA4A9187658A}"/>
          </ac:spMkLst>
        </pc:spChg>
        <pc:spChg chg="add mod ord">
          <ac:chgData name="One Skill" userId="8d49c830ac36a521" providerId="LiveId" clId="{98E08D56-B4F7-49D3-A4B9-FF02C0DFA679}" dt="2021-02-09T19:14:12.876" v="34" actId="20577"/>
          <ac:spMkLst>
            <pc:docMk/>
            <pc:sldMk cId="2289567270" sldId="264"/>
            <ac:spMk id="19" creationId="{757C961F-E051-4B63-8B28-9F7812C95B89}"/>
          </ac:spMkLst>
        </pc:spChg>
        <pc:cxnChg chg="add del">
          <ac:chgData name="One Skill" userId="8d49c830ac36a521" providerId="LiveId" clId="{98E08D56-B4F7-49D3-A4B9-FF02C0DFA679}" dt="2021-02-09T19:14:43.896" v="36" actId="478"/>
          <ac:cxnSpMkLst>
            <pc:docMk/>
            <pc:sldMk cId="2289567270" sldId="264"/>
            <ac:cxnSpMk id="21" creationId="{FEF3A7E4-A31D-4C16-9970-E749C87C03EA}"/>
          </ac:cxnSpMkLst>
        </pc:cxnChg>
      </pc:sldChg>
      <pc:sldChg chg="addSp delSp modSp add mod modTransition modAnim">
        <pc:chgData name="One Skill" userId="8d49c830ac36a521" providerId="LiveId" clId="{98E08D56-B4F7-49D3-A4B9-FF02C0DFA679}" dt="2021-02-09T19:26:37.778" v="171"/>
        <pc:sldMkLst>
          <pc:docMk/>
          <pc:sldMk cId="4099157086" sldId="265"/>
        </pc:sldMkLst>
        <pc:spChg chg="add del mod">
          <ac:chgData name="One Skill" userId="8d49c830ac36a521" providerId="LiveId" clId="{98E08D56-B4F7-49D3-A4B9-FF02C0DFA679}" dt="2021-02-09T19:25:45.116" v="163" actId="478"/>
          <ac:spMkLst>
            <pc:docMk/>
            <pc:sldMk cId="4099157086" sldId="265"/>
            <ac:spMk id="6" creationId="{3C642172-AADF-44EC-9260-246A2D2375E7}"/>
          </ac:spMkLst>
        </pc:spChg>
        <pc:spChg chg="add del mod">
          <ac:chgData name="One Skill" userId="8d49c830ac36a521" providerId="LiveId" clId="{98E08D56-B4F7-49D3-A4B9-FF02C0DFA679}" dt="2021-02-09T19:25:45.116" v="163" actId="478"/>
          <ac:spMkLst>
            <pc:docMk/>
            <pc:sldMk cId="4099157086" sldId="265"/>
            <ac:spMk id="8" creationId="{4069D5E7-A87A-4A36-B357-7B8A31B2FA12}"/>
          </ac:spMkLst>
        </pc:spChg>
        <pc:spChg chg="del">
          <ac:chgData name="One Skill" userId="8d49c830ac36a521" providerId="LiveId" clId="{98E08D56-B4F7-49D3-A4B9-FF02C0DFA679}" dt="2021-02-09T19:25:40.321" v="162" actId="478"/>
          <ac:spMkLst>
            <pc:docMk/>
            <pc:sldMk cId="4099157086" sldId="265"/>
            <ac:spMk id="12" creationId="{41D03973-D7EE-41FB-B928-7E5CEFE7AF7A}"/>
          </ac:spMkLst>
        </pc:spChg>
        <pc:spChg chg="del">
          <ac:chgData name="One Skill" userId="8d49c830ac36a521" providerId="LiveId" clId="{98E08D56-B4F7-49D3-A4B9-FF02C0DFA679}" dt="2021-02-09T19:25:40.321" v="162" actId="478"/>
          <ac:spMkLst>
            <pc:docMk/>
            <pc:sldMk cId="4099157086" sldId="265"/>
            <ac:spMk id="13" creationId="{26CDF25F-EC85-46AB-8690-B30465E529E7}"/>
          </ac:spMkLst>
        </pc:spChg>
        <pc:spChg chg="del">
          <ac:chgData name="One Skill" userId="8d49c830ac36a521" providerId="LiveId" clId="{98E08D56-B4F7-49D3-A4B9-FF02C0DFA679}" dt="2021-02-09T19:22:00.701" v="133" actId="478"/>
          <ac:spMkLst>
            <pc:docMk/>
            <pc:sldMk cId="4099157086" sldId="265"/>
            <ac:spMk id="16" creationId="{71834C73-632C-4DDD-BEBA-4B30DE2FB4F5}"/>
          </ac:spMkLst>
        </pc:spChg>
        <pc:spChg chg="mod">
          <ac:chgData name="One Skill" userId="8d49c830ac36a521" providerId="LiveId" clId="{98E08D56-B4F7-49D3-A4B9-FF02C0DFA679}" dt="2021-02-09T19:22:44.120" v="139" actId="20577"/>
          <ac:spMkLst>
            <pc:docMk/>
            <pc:sldMk cId="4099157086" sldId="265"/>
            <ac:spMk id="18" creationId="{F6D5C28E-7188-4B3A-B7DF-7EC0CC0947CD}"/>
          </ac:spMkLst>
        </pc:spChg>
        <pc:spChg chg="mod">
          <ac:chgData name="One Skill" userId="8d49c830ac36a521" providerId="LiveId" clId="{98E08D56-B4F7-49D3-A4B9-FF02C0DFA679}" dt="2021-02-09T19:23:51.799" v="149" actId="2085"/>
          <ac:spMkLst>
            <pc:docMk/>
            <pc:sldMk cId="4099157086" sldId="265"/>
            <ac:spMk id="21" creationId="{B378212F-57FF-40F2-8C36-A1430467A524}"/>
          </ac:spMkLst>
        </pc:spChg>
        <pc:spChg chg="mod">
          <ac:chgData name="One Skill" userId="8d49c830ac36a521" providerId="LiveId" clId="{98E08D56-B4F7-49D3-A4B9-FF02C0DFA679}" dt="2021-02-09T19:22:46.522" v="141" actId="20577"/>
          <ac:spMkLst>
            <pc:docMk/>
            <pc:sldMk cId="4099157086" sldId="265"/>
            <ac:spMk id="25" creationId="{EF1585FC-BA07-4381-A266-1695E1332EDA}"/>
          </ac:spMkLst>
        </pc:spChg>
        <pc:spChg chg="mod">
          <ac:chgData name="One Skill" userId="8d49c830ac36a521" providerId="LiveId" clId="{98E08D56-B4F7-49D3-A4B9-FF02C0DFA679}" dt="2021-02-09T19:22:49.272" v="143" actId="20577"/>
          <ac:spMkLst>
            <pc:docMk/>
            <pc:sldMk cId="4099157086" sldId="265"/>
            <ac:spMk id="26" creationId="{FD1F132B-AF8E-44AA-8C20-2F9D08B9582F}"/>
          </ac:spMkLst>
        </pc:spChg>
        <pc:spChg chg="mod">
          <ac:chgData name="One Skill" userId="8d49c830ac36a521" providerId="LiveId" clId="{98E08D56-B4F7-49D3-A4B9-FF02C0DFA679}" dt="2021-02-09T19:23:47.050" v="148" actId="2085"/>
          <ac:spMkLst>
            <pc:docMk/>
            <pc:sldMk cId="4099157086" sldId="265"/>
            <ac:spMk id="29" creationId="{0FC5A2B7-D411-4C50-9C14-0600D65803F6}"/>
          </ac:spMkLst>
        </pc:spChg>
        <pc:spChg chg="mod">
          <ac:chgData name="One Skill" userId="8d49c830ac36a521" providerId="LiveId" clId="{98E08D56-B4F7-49D3-A4B9-FF02C0DFA679}" dt="2021-02-09T19:22:36.073" v="137" actId="571"/>
          <ac:spMkLst>
            <pc:docMk/>
            <pc:sldMk cId="4099157086" sldId="265"/>
            <ac:spMk id="32" creationId="{E4E9C484-782F-4C49-A84A-19E2B1EBB1B1}"/>
          </ac:spMkLst>
        </pc:spChg>
        <pc:spChg chg="mod">
          <ac:chgData name="One Skill" userId="8d49c830ac36a521" providerId="LiveId" clId="{98E08D56-B4F7-49D3-A4B9-FF02C0DFA679}" dt="2021-02-09T19:22:36.073" v="137" actId="571"/>
          <ac:spMkLst>
            <pc:docMk/>
            <pc:sldMk cId="4099157086" sldId="265"/>
            <ac:spMk id="33" creationId="{2467552F-7D85-4E54-A90B-86829EFF42E0}"/>
          </ac:spMkLst>
        </pc:spChg>
        <pc:spChg chg="mod">
          <ac:chgData name="One Skill" userId="8d49c830ac36a521" providerId="LiveId" clId="{98E08D56-B4F7-49D3-A4B9-FF02C0DFA679}" dt="2021-02-09T19:23:37.836" v="146" actId="2085"/>
          <ac:spMkLst>
            <pc:docMk/>
            <pc:sldMk cId="4099157086" sldId="265"/>
            <ac:spMk id="34" creationId="{95BC7471-1CF4-4821-91C6-928A065017C0}"/>
          </ac:spMkLst>
        </pc:spChg>
        <pc:spChg chg="add mod">
          <ac:chgData name="One Skill" userId="8d49c830ac36a521" providerId="LiveId" clId="{98E08D56-B4F7-49D3-A4B9-FF02C0DFA679}" dt="2021-02-09T19:25:46.285" v="164"/>
          <ac:spMkLst>
            <pc:docMk/>
            <pc:sldMk cId="4099157086" sldId="265"/>
            <ac:spMk id="36" creationId="{EFDCC13B-89C2-4417-8455-766CCBFCB55F}"/>
          </ac:spMkLst>
        </pc:spChg>
        <pc:spChg chg="add mod">
          <ac:chgData name="One Skill" userId="8d49c830ac36a521" providerId="LiveId" clId="{98E08D56-B4F7-49D3-A4B9-FF02C0DFA679}" dt="2021-02-09T19:25:46.285" v="164"/>
          <ac:spMkLst>
            <pc:docMk/>
            <pc:sldMk cId="4099157086" sldId="265"/>
            <ac:spMk id="37" creationId="{F57F5543-B789-46D8-91F3-8EE8BCFD8FC1}"/>
          </ac:spMkLst>
        </pc:spChg>
        <pc:grpChg chg="add mod">
          <ac:chgData name="One Skill" userId="8d49c830ac36a521" providerId="LiveId" clId="{98E08D56-B4F7-49D3-A4B9-FF02C0DFA679}" dt="2021-02-09T19:22:36.073" v="137" actId="571"/>
          <ac:grpSpMkLst>
            <pc:docMk/>
            <pc:sldMk cId="4099157086" sldId="265"/>
            <ac:grpSpMk id="22" creationId="{C32B1A5F-85A1-42DF-AA65-8FA9852D2EC0}"/>
          </ac:grpSpMkLst>
        </pc:grpChg>
        <pc:grpChg chg="mod">
          <ac:chgData name="One Skill" userId="8d49c830ac36a521" providerId="LiveId" clId="{98E08D56-B4F7-49D3-A4B9-FF02C0DFA679}" dt="2021-02-09T19:22:23.746" v="136" actId="1037"/>
          <ac:grpSpMkLst>
            <pc:docMk/>
            <pc:sldMk cId="4099157086" sldId="265"/>
            <ac:grpSpMk id="24" creationId="{9ECD4A3E-8B3A-42D3-BDA5-8657E50B7FD1}"/>
          </ac:grpSpMkLst>
        </pc:grpChg>
        <pc:picChg chg="mod">
          <ac:chgData name="One Skill" userId="8d49c830ac36a521" providerId="LiveId" clId="{98E08D56-B4F7-49D3-A4B9-FF02C0DFA679}" dt="2021-02-09T19:22:36.073" v="137" actId="571"/>
          <ac:picMkLst>
            <pc:docMk/>
            <pc:sldMk cId="4099157086" sldId="265"/>
            <ac:picMk id="35" creationId="{687027FF-5010-41C1-BA29-C0390224A4F2}"/>
          </ac:picMkLst>
        </pc:picChg>
        <pc:cxnChg chg="mod">
          <ac:chgData name="One Skill" userId="8d49c830ac36a521" providerId="LiveId" clId="{98E08D56-B4F7-49D3-A4B9-FF02C0DFA679}" dt="2021-02-09T19:22:13.703" v="134" actId="14100"/>
          <ac:cxnSpMkLst>
            <pc:docMk/>
            <pc:sldMk cId="4099157086" sldId="265"/>
            <ac:cxnSpMk id="15" creationId="{7AE7AAD5-62F6-4660-9CD3-3E1A06BDF62C}"/>
          </ac:cxnSpMkLst>
        </pc:cxnChg>
      </pc:sldChg>
      <pc:sldChg chg="addSp delSp modSp add mod delAnim modAnim">
        <pc:chgData name="One Skill" userId="8d49c830ac36a521" providerId="LiveId" clId="{98E08D56-B4F7-49D3-A4B9-FF02C0DFA679}" dt="2021-02-09T19:27:48.956" v="182"/>
        <pc:sldMkLst>
          <pc:docMk/>
          <pc:sldMk cId="1755183515" sldId="266"/>
        </pc:sldMkLst>
        <pc:spChg chg="mod">
          <ac:chgData name="One Skill" userId="8d49c830ac36a521" providerId="LiveId" clId="{98E08D56-B4F7-49D3-A4B9-FF02C0DFA679}" dt="2021-02-09T19:26:57.599" v="174" actId="20577"/>
          <ac:spMkLst>
            <pc:docMk/>
            <pc:sldMk cId="1755183515" sldId="266"/>
            <ac:spMk id="18" creationId="{F6D5C28E-7188-4B3A-B7DF-7EC0CC0947CD}"/>
          </ac:spMkLst>
        </pc:spChg>
        <pc:spChg chg="mod">
          <ac:chgData name="One Skill" userId="8d49c830ac36a521" providerId="LiveId" clId="{98E08D56-B4F7-49D3-A4B9-FF02C0DFA679}" dt="2021-02-09T19:27:00.943" v="176" actId="20577"/>
          <ac:spMkLst>
            <pc:docMk/>
            <pc:sldMk cId="1755183515" sldId="266"/>
            <ac:spMk id="25" creationId="{EF1585FC-BA07-4381-A266-1695E1332EDA}"/>
          </ac:spMkLst>
        </pc:spChg>
        <pc:spChg chg="add mod">
          <ac:chgData name="One Skill" userId="8d49c830ac36a521" providerId="LiveId" clId="{98E08D56-B4F7-49D3-A4B9-FF02C0DFA679}" dt="2021-02-09T19:27:25.827" v="180" actId="1076"/>
          <ac:spMkLst>
            <pc:docMk/>
            <pc:sldMk cId="1755183515" sldId="266"/>
            <ac:spMk id="38" creationId="{9A4550C9-393D-44F0-A856-63693959A71B}"/>
          </ac:spMkLst>
        </pc:spChg>
        <pc:grpChg chg="del">
          <ac:chgData name="One Skill" userId="8d49c830ac36a521" providerId="LiveId" clId="{98E08D56-B4F7-49D3-A4B9-FF02C0DFA679}" dt="2021-02-09T19:27:04.414" v="177" actId="478"/>
          <ac:grpSpMkLst>
            <pc:docMk/>
            <pc:sldMk cId="1755183515" sldId="266"/>
            <ac:grpSpMk id="31" creationId="{3201CCB1-9E8B-49EC-9EC2-77A55AE2A3A6}"/>
          </ac:grpSpMkLst>
        </pc:grpChg>
        <pc:cxnChg chg="mod">
          <ac:chgData name="One Skill" userId="8d49c830ac36a521" providerId="LiveId" clId="{98E08D56-B4F7-49D3-A4B9-FF02C0DFA679}" dt="2021-02-09T19:27:29.122" v="181" actId="14100"/>
          <ac:cxnSpMkLst>
            <pc:docMk/>
            <pc:sldMk cId="1755183515" sldId="266"/>
            <ac:cxnSpMk id="15" creationId="{7AE7AAD5-62F6-4660-9CD3-3E1A06BDF62C}"/>
          </ac:cxnSpMkLst>
        </pc:cxnChg>
      </pc:sldChg>
      <pc:sldChg chg="add">
        <pc:chgData name="One Skill" userId="8d49c830ac36a521" providerId="LiveId" clId="{98E08D56-B4F7-49D3-A4B9-FF02C0DFA679}" dt="2021-02-09T19:30:42.124" v="183"/>
        <pc:sldMkLst>
          <pc:docMk/>
          <pc:sldMk cId="260305603" sldId="391"/>
        </pc:sldMkLst>
      </pc:sldChg>
      <pc:sldMasterChg chg="addSldLayout delSldLayout modSldLayout sldLayoutOrd">
        <pc:chgData name="One Skill" userId="8d49c830ac36a521" providerId="LiveId" clId="{98E08D56-B4F7-49D3-A4B9-FF02C0DFA679}" dt="2021-02-09T19:15:45.029" v="41" actId="6014"/>
        <pc:sldMasterMkLst>
          <pc:docMk/>
          <pc:sldMasterMk cId="1627834671" sldId="2147483660"/>
        </pc:sldMasterMkLst>
        <pc:sldLayoutChg chg="delSp add del mod ord replId">
          <pc:chgData name="One Skill" userId="8d49c830ac36a521" providerId="LiveId" clId="{98E08D56-B4F7-49D3-A4B9-FF02C0DFA679}" dt="2021-02-09T19:15:03.264" v="38" actId="2696"/>
          <pc:sldLayoutMkLst>
            <pc:docMk/>
            <pc:sldMasterMk cId="1627834671" sldId="2147483660"/>
            <pc:sldLayoutMk cId="2175041673" sldId="2147483676"/>
          </pc:sldLayoutMkLst>
          <pc:spChg chg="del">
            <ac:chgData name="One Skill" userId="8d49c830ac36a521" providerId="LiveId" clId="{98E08D56-B4F7-49D3-A4B9-FF02C0DFA679}" dt="2021-02-09T19:13:45.212" v="4" actId="478"/>
            <ac:spMkLst>
              <pc:docMk/>
              <pc:sldMasterMk cId="1627834671" sldId="2147483660"/>
              <pc:sldLayoutMk cId="2175041673" sldId="2147483676"/>
              <ac:spMk id="8" creationId="{93012114-E68C-4F1A-8264-BED0ECDF003C}"/>
            </ac:spMkLst>
          </pc:spChg>
          <pc:spChg chg="del">
            <ac:chgData name="One Skill" userId="8d49c830ac36a521" providerId="LiveId" clId="{98E08D56-B4F7-49D3-A4B9-FF02C0DFA679}" dt="2021-02-09T19:13:45.212" v="4" actId="478"/>
            <ac:spMkLst>
              <pc:docMk/>
              <pc:sldMasterMk cId="1627834671" sldId="2147483660"/>
              <pc:sldLayoutMk cId="2175041673" sldId="2147483676"/>
              <ac:spMk id="9" creationId="{0C748752-CA3D-4520-9E61-FCB49A45EDBF}"/>
            </ac:spMkLst>
          </pc:spChg>
          <pc:spChg chg="del">
            <ac:chgData name="One Skill" userId="8d49c830ac36a521" providerId="LiveId" clId="{98E08D56-B4F7-49D3-A4B9-FF02C0DFA679}" dt="2021-02-09T19:13:45.212" v="4" actId="478"/>
            <ac:spMkLst>
              <pc:docMk/>
              <pc:sldMasterMk cId="1627834671" sldId="2147483660"/>
              <pc:sldLayoutMk cId="2175041673" sldId="2147483676"/>
              <ac:spMk id="10" creationId="{D32AA875-06F7-4768-8C09-76EB9AC0FD58}"/>
            </ac:spMkLst>
          </pc:spChg>
          <pc:spChg chg="del">
            <ac:chgData name="One Skill" userId="8d49c830ac36a521" providerId="LiveId" clId="{98E08D56-B4F7-49D3-A4B9-FF02C0DFA679}" dt="2021-02-09T19:13:45.212" v="4" actId="478"/>
            <ac:spMkLst>
              <pc:docMk/>
              <pc:sldMasterMk cId="1627834671" sldId="2147483660"/>
              <pc:sldLayoutMk cId="2175041673" sldId="2147483676"/>
              <ac:spMk id="11" creationId="{0EC98C1B-C012-4A59-BD67-3AE4BE7CD7ED}"/>
            </ac:spMkLst>
          </pc:spChg>
        </pc:sldLayoutChg>
        <pc:sldLayoutChg chg="delSp add mod replId">
          <pc:chgData name="One Skill" userId="8d49c830ac36a521" providerId="LiveId" clId="{98E08D56-B4F7-49D3-A4B9-FF02C0DFA679}" dt="2021-02-09T19:15:45.029" v="41" actId="6014"/>
          <pc:sldLayoutMkLst>
            <pc:docMk/>
            <pc:sldMasterMk cId="1627834671" sldId="2147483660"/>
            <pc:sldLayoutMk cId="2585344983" sldId="2147483676"/>
          </pc:sldLayoutMkLst>
          <pc:spChg chg="del">
            <ac:chgData name="One Skill" userId="8d49c830ac36a521" providerId="LiveId" clId="{98E08D56-B4F7-49D3-A4B9-FF02C0DFA679}" dt="2021-02-09T19:15:35.415" v="40" actId="478"/>
            <ac:spMkLst>
              <pc:docMk/>
              <pc:sldMasterMk cId="1627834671" sldId="2147483660"/>
              <pc:sldLayoutMk cId="2585344983" sldId="2147483676"/>
              <ac:spMk id="8" creationId="{93012114-E68C-4F1A-8264-BED0ECDF003C}"/>
            </ac:spMkLst>
          </pc:spChg>
          <pc:spChg chg="del">
            <ac:chgData name="One Skill" userId="8d49c830ac36a521" providerId="LiveId" clId="{98E08D56-B4F7-49D3-A4B9-FF02C0DFA679}" dt="2021-02-09T19:15:35.415" v="40" actId="478"/>
            <ac:spMkLst>
              <pc:docMk/>
              <pc:sldMasterMk cId="1627834671" sldId="2147483660"/>
              <pc:sldLayoutMk cId="2585344983" sldId="2147483676"/>
              <ac:spMk id="9" creationId="{0C748752-CA3D-4520-9E61-FCB49A45EDBF}"/>
            </ac:spMkLst>
          </pc:spChg>
          <pc:spChg chg="del">
            <ac:chgData name="One Skill" userId="8d49c830ac36a521" providerId="LiveId" clId="{98E08D56-B4F7-49D3-A4B9-FF02C0DFA679}" dt="2021-02-09T19:15:35.415" v="40" actId="478"/>
            <ac:spMkLst>
              <pc:docMk/>
              <pc:sldMasterMk cId="1627834671" sldId="2147483660"/>
              <pc:sldLayoutMk cId="2585344983" sldId="2147483676"/>
              <ac:spMk id="10" creationId="{D32AA875-06F7-4768-8C09-76EB9AC0FD58}"/>
            </ac:spMkLst>
          </pc:spChg>
          <pc:spChg chg="del">
            <ac:chgData name="One Skill" userId="8d49c830ac36a521" providerId="LiveId" clId="{98E08D56-B4F7-49D3-A4B9-FF02C0DFA679}" dt="2021-02-09T19:15:35.415" v="40" actId="478"/>
            <ac:spMkLst>
              <pc:docMk/>
              <pc:sldMasterMk cId="1627834671" sldId="2147483660"/>
              <pc:sldLayoutMk cId="2585344983" sldId="2147483676"/>
              <ac:spMk id="11" creationId="{0EC98C1B-C012-4A59-BD67-3AE4BE7CD7ED}"/>
            </ac:spMkLst>
          </pc:spChg>
        </pc:sldLayoutChg>
      </pc:sldMasterChg>
    </pc:docChg>
  </pc:docChgLst>
  <pc:docChgLst>
    <pc:chgData name="One Skill" userId="8d49c830ac36a521" providerId="LiveId" clId="{FF5ED12E-E250-4E88-9808-F97EDED3DB99}"/>
    <pc:docChg chg="undo custSel addSld delSld modSld modMainMaster">
      <pc:chgData name="One Skill" userId="8d49c830ac36a521" providerId="LiveId" clId="{FF5ED12E-E250-4E88-9808-F97EDED3DB99}" dt="2021-02-13T09:58:36.764" v="115" actId="1076"/>
      <pc:docMkLst>
        <pc:docMk/>
      </pc:docMkLst>
      <pc:sldChg chg="addSp delSp modSp new del mod modClrScheme modAnim chgLayout">
        <pc:chgData name="One Skill" userId="8d49c830ac36a521" providerId="LiveId" clId="{FF5ED12E-E250-4E88-9808-F97EDED3DB99}" dt="2021-02-13T09:49:49.643" v="65" actId="47"/>
        <pc:sldMkLst>
          <pc:docMk/>
          <pc:sldMk cId="773172266" sldId="274"/>
        </pc:sldMkLst>
        <pc:spChg chg="del">
          <ac:chgData name="One Skill" userId="8d49c830ac36a521" providerId="LiveId" clId="{FF5ED12E-E250-4E88-9808-F97EDED3DB99}" dt="2021-02-13T09:41:54.112" v="3" actId="700"/>
          <ac:spMkLst>
            <pc:docMk/>
            <pc:sldMk cId="773172266" sldId="274"/>
            <ac:spMk id="2" creationId="{3965823F-F5D2-4223-93AA-9FE1D6526B25}"/>
          </ac:spMkLst>
        </pc:spChg>
        <pc:spChg chg="mod ord">
          <ac:chgData name="One Skill" userId="8d49c830ac36a521" providerId="LiveId" clId="{FF5ED12E-E250-4E88-9808-F97EDED3DB99}" dt="2021-02-13T09:47:27.631" v="48" actId="700"/>
          <ac:spMkLst>
            <pc:docMk/>
            <pc:sldMk cId="773172266" sldId="274"/>
            <ac:spMk id="3" creationId="{B5D3B02C-F139-469D-9521-F2488F357E60}"/>
          </ac:spMkLst>
        </pc:spChg>
        <pc:spChg chg="mod ord">
          <ac:chgData name="One Skill" userId="8d49c830ac36a521" providerId="LiveId" clId="{FF5ED12E-E250-4E88-9808-F97EDED3DB99}" dt="2021-02-13T09:47:27.631" v="48" actId="700"/>
          <ac:spMkLst>
            <pc:docMk/>
            <pc:sldMk cId="773172266" sldId="274"/>
            <ac:spMk id="4" creationId="{47761A27-C98C-4BC8-8CCC-9EE318753BD9}"/>
          </ac:spMkLst>
        </pc:spChg>
        <pc:spChg chg="add mod ord">
          <ac:chgData name="One Skill" userId="8d49c830ac36a521" providerId="LiveId" clId="{FF5ED12E-E250-4E88-9808-F97EDED3DB99}" dt="2021-02-13T09:47:27.631" v="48" actId="700"/>
          <ac:spMkLst>
            <pc:docMk/>
            <pc:sldMk cId="773172266" sldId="274"/>
            <ac:spMk id="5" creationId="{03909DA6-84CB-4C3E-A7C3-D2C96EDE2B4E}"/>
          </ac:spMkLst>
        </pc:spChg>
        <pc:spChg chg="add mod ord">
          <ac:chgData name="One Skill" userId="8d49c830ac36a521" providerId="LiveId" clId="{FF5ED12E-E250-4E88-9808-F97EDED3DB99}" dt="2021-02-13T09:47:27.631" v="48" actId="700"/>
          <ac:spMkLst>
            <pc:docMk/>
            <pc:sldMk cId="773172266" sldId="274"/>
            <ac:spMk id="6" creationId="{265379AD-B5F5-442A-BDB4-44AE45822F67}"/>
          </ac:spMkLst>
        </pc:spChg>
        <pc:spChg chg="mod">
          <ac:chgData name="One Skill" userId="8d49c830ac36a521" providerId="LiveId" clId="{FF5ED12E-E250-4E88-9808-F97EDED3DB99}" dt="2021-02-13T09:42:20.892" v="6"/>
          <ac:spMkLst>
            <pc:docMk/>
            <pc:sldMk cId="773172266" sldId="274"/>
            <ac:spMk id="8" creationId="{83F48B42-7547-46B5-B65C-15253123D459}"/>
          </ac:spMkLst>
        </pc:spChg>
        <pc:spChg chg="mod">
          <ac:chgData name="One Skill" userId="8d49c830ac36a521" providerId="LiveId" clId="{FF5ED12E-E250-4E88-9808-F97EDED3DB99}" dt="2021-02-13T09:42:20.892" v="6"/>
          <ac:spMkLst>
            <pc:docMk/>
            <pc:sldMk cId="773172266" sldId="274"/>
            <ac:spMk id="9" creationId="{F568E83B-2245-4010-B50B-76CC23034A6C}"/>
          </ac:spMkLst>
        </pc:spChg>
        <pc:spChg chg="mod">
          <ac:chgData name="One Skill" userId="8d49c830ac36a521" providerId="LiveId" clId="{FF5ED12E-E250-4E88-9808-F97EDED3DB99}" dt="2021-02-13T09:42:20.892" v="6"/>
          <ac:spMkLst>
            <pc:docMk/>
            <pc:sldMk cId="773172266" sldId="274"/>
            <ac:spMk id="12" creationId="{DFA9605F-4B1D-4E00-8835-806917E97FC2}"/>
          </ac:spMkLst>
        </pc:spChg>
        <pc:spChg chg="mod">
          <ac:chgData name="One Skill" userId="8d49c830ac36a521" providerId="LiveId" clId="{FF5ED12E-E250-4E88-9808-F97EDED3DB99}" dt="2021-02-13T09:42:20.892" v="6"/>
          <ac:spMkLst>
            <pc:docMk/>
            <pc:sldMk cId="773172266" sldId="274"/>
            <ac:spMk id="13" creationId="{DFDE364D-17FF-4CB8-A7B9-FFA03B3E2260}"/>
          </ac:spMkLst>
        </pc:spChg>
        <pc:spChg chg="mod topLvl">
          <ac:chgData name="One Skill" userId="8d49c830ac36a521" providerId="LiveId" clId="{FF5ED12E-E250-4E88-9808-F97EDED3DB99}" dt="2021-02-13T09:43:24.098" v="16" actId="164"/>
          <ac:spMkLst>
            <pc:docMk/>
            <pc:sldMk cId="773172266" sldId="274"/>
            <ac:spMk id="16" creationId="{A93C40B6-C3FA-44BC-A034-7A726E435A28}"/>
          </ac:spMkLst>
        </pc:spChg>
        <pc:spChg chg="mod topLvl">
          <ac:chgData name="One Skill" userId="8d49c830ac36a521" providerId="LiveId" clId="{FF5ED12E-E250-4E88-9808-F97EDED3DB99}" dt="2021-02-13T09:43:24.098" v="16" actId="164"/>
          <ac:spMkLst>
            <pc:docMk/>
            <pc:sldMk cId="773172266" sldId="274"/>
            <ac:spMk id="17" creationId="{EF16726B-C27A-4E4E-A35A-DCE09BBCF5B4}"/>
          </ac:spMkLst>
        </pc:spChg>
        <pc:spChg chg="mod topLvl">
          <ac:chgData name="One Skill" userId="8d49c830ac36a521" providerId="LiveId" clId="{FF5ED12E-E250-4E88-9808-F97EDED3DB99}" dt="2021-02-13T09:43:25.711" v="17" actId="164"/>
          <ac:spMkLst>
            <pc:docMk/>
            <pc:sldMk cId="773172266" sldId="274"/>
            <ac:spMk id="20" creationId="{785D5B80-E0E7-4F74-9B46-CBF8137FA29C}"/>
          </ac:spMkLst>
        </pc:spChg>
        <pc:spChg chg="mod topLvl">
          <ac:chgData name="One Skill" userId="8d49c830ac36a521" providerId="LiveId" clId="{FF5ED12E-E250-4E88-9808-F97EDED3DB99}" dt="2021-02-13T09:43:25.711" v="17" actId="164"/>
          <ac:spMkLst>
            <pc:docMk/>
            <pc:sldMk cId="773172266" sldId="274"/>
            <ac:spMk id="21" creationId="{4476F78C-EBFA-4962-93FE-A5BE6876A463}"/>
          </ac:spMkLst>
        </pc:spChg>
        <pc:spChg chg="add del mod ord">
          <ac:chgData name="One Skill" userId="8d49c830ac36a521" providerId="LiveId" clId="{FF5ED12E-E250-4E88-9808-F97EDED3DB99}" dt="2021-02-13T09:47:45.400" v="51" actId="931"/>
          <ac:spMkLst>
            <pc:docMk/>
            <pc:sldMk cId="773172266" sldId="274"/>
            <ac:spMk id="28" creationId="{E2E9A4A4-F4C0-45D5-9198-32F6B20D1109}"/>
          </ac:spMkLst>
        </pc:spChg>
        <pc:grpChg chg="add mod">
          <ac:chgData name="One Skill" userId="8d49c830ac36a521" providerId="LiveId" clId="{FF5ED12E-E250-4E88-9808-F97EDED3DB99}" dt="2021-02-13T09:46:21.799" v="31" actId="1076"/>
          <ac:grpSpMkLst>
            <pc:docMk/>
            <pc:sldMk cId="773172266" sldId="274"/>
            <ac:grpSpMk id="7" creationId="{85C550CC-3D21-40DA-9F00-695FC3555FE5}"/>
          </ac:grpSpMkLst>
        </pc:grpChg>
        <pc:grpChg chg="add mod">
          <ac:chgData name="One Skill" userId="8d49c830ac36a521" providerId="LiveId" clId="{FF5ED12E-E250-4E88-9808-F97EDED3DB99}" dt="2021-02-13T09:46:21.799" v="31" actId="1076"/>
          <ac:grpSpMkLst>
            <pc:docMk/>
            <pc:sldMk cId="773172266" sldId="274"/>
            <ac:grpSpMk id="11" creationId="{214C6EFF-BC51-446E-8633-666A681A3FD4}"/>
          </ac:grpSpMkLst>
        </pc:grpChg>
        <pc:grpChg chg="add del mod">
          <ac:chgData name="One Skill" userId="8d49c830ac36a521" providerId="LiveId" clId="{FF5ED12E-E250-4E88-9808-F97EDED3DB99}" dt="2021-02-13T09:42:57.001" v="12" actId="165"/>
          <ac:grpSpMkLst>
            <pc:docMk/>
            <pc:sldMk cId="773172266" sldId="274"/>
            <ac:grpSpMk id="15" creationId="{62D21970-9CCA-4802-A1DA-3BCBB0A02ECD}"/>
          </ac:grpSpMkLst>
        </pc:grpChg>
        <pc:grpChg chg="add del mod">
          <ac:chgData name="One Skill" userId="8d49c830ac36a521" providerId="LiveId" clId="{FF5ED12E-E250-4E88-9808-F97EDED3DB99}" dt="2021-02-13T09:42:57.001" v="12" actId="165"/>
          <ac:grpSpMkLst>
            <pc:docMk/>
            <pc:sldMk cId="773172266" sldId="274"/>
            <ac:grpSpMk id="19" creationId="{31EC763D-26E1-4C8E-A384-06C849F2862F}"/>
          </ac:grpSpMkLst>
        </pc:grpChg>
        <pc:grpChg chg="add mod">
          <ac:chgData name="One Skill" userId="8d49c830ac36a521" providerId="LiveId" clId="{FF5ED12E-E250-4E88-9808-F97EDED3DB99}" dt="2021-02-13T09:46:21.799" v="31" actId="1076"/>
          <ac:grpSpMkLst>
            <pc:docMk/>
            <pc:sldMk cId="773172266" sldId="274"/>
            <ac:grpSpMk id="23" creationId="{4753733D-F965-40CE-91DB-85D4C7171E67}"/>
          </ac:grpSpMkLst>
        </pc:grpChg>
        <pc:grpChg chg="add mod">
          <ac:chgData name="One Skill" userId="8d49c830ac36a521" providerId="LiveId" clId="{FF5ED12E-E250-4E88-9808-F97EDED3DB99}" dt="2021-02-13T09:46:21.799" v="31" actId="1076"/>
          <ac:grpSpMkLst>
            <pc:docMk/>
            <pc:sldMk cId="773172266" sldId="274"/>
            <ac:grpSpMk id="24" creationId="{63CDCA1A-36F5-4162-9803-16D26D437B3D}"/>
          </ac:grpSpMkLst>
        </pc:grpChg>
        <pc:picChg chg="mod">
          <ac:chgData name="One Skill" userId="8d49c830ac36a521" providerId="LiveId" clId="{FF5ED12E-E250-4E88-9808-F97EDED3DB99}" dt="2021-02-13T09:42:20.892" v="6"/>
          <ac:picMkLst>
            <pc:docMk/>
            <pc:sldMk cId="773172266" sldId="274"/>
            <ac:picMk id="10" creationId="{6857993E-F5B6-46F5-8FAF-357C7460DA06}"/>
          </ac:picMkLst>
        </pc:picChg>
        <pc:picChg chg="mod">
          <ac:chgData name="One Skill" userId="8d49c830ac36a521" providerId="LiveId" clId="{FF5ED12E-E250-4E88-9808-F97EDED3DB99}" dt="2021-02-13T09:42:20.892" v="6"/>
          <ac:picMkLst>
            <pc:docMk/>
            <pc:sldMk cId="773172266" sldId="274"/>
            <ac:picMk id="14" creationId="{387CE2E5-73C3-4270-9872-C6D55BE4D734}"/>
          </ac:picMkLst>
        </pc:picChg>
        <pc:picChg chg="mod topLvl">
          <ac:chgData name="One Skill" userId="8d49c830ac36a521" providerId="LiveId" clId="{FF5ED12E-E250-4E88-9808-F97EDED3DB99}" dt="2021-02-13T09:43:24.098" v="16" actId="164"/>
          <ac:picMkLst>
            <pc:docMk/>
            <pc:sldMk cId="773172266" sldId="274"/>
            <ac:picMk id="18" creationId="{794439CF-F41B-451C-A04D-D8F75DE00922}"/>
          </ac:picMkLst>
        </pc:picChg>
        <pc:picChg chg="mod topLvl">
          <ac:chgData name="One Skill" userId="8d49c830ac36a521" providerId="LiveId" clId="{FF5ED12E-E250-4E88-9808-F97EDED3DB99}" dt="2021-02-13T09:43:25.711" v="17" actId="164"/>
          <ac:picMkLst>
            <pc:docMk/>
            <pc:sldMk cId="773172266" sldId="274"/>
            <ac:picMk id="22" creationId="{851D3D31-4754-414A-8A48-4D74C38ADFE0}"/>
          </ac:picMkLst>
        </pc:picChg>
        <pc:picChg chg="add del mod">
          <ac:chgData name="One Skill" userId="8d49c830ac36a521" providerId="LiveId" clId="{FF5ED12E-E250-4E88-9808-F97EDED3DB99}" dt="2021-02-13T09:46:28.368" v="32" actId="21"/>
          <ac:picMkLst>
            <pc:docMk/>
            <pc:sldMk cId="773172266" sldId="274"/>
            <ac:picMk id="26" creationId="{62CA52A5-F390-419C-A797-EF1EB7AFFD4A}"/>
          </ac:picMkLst>
        </pc:picChg>
        <pc:picChg chg="add mod ord">
          <ac:chgData name="One Skill" userId="8d49c830ac36a521" providerId="LiveId" clId="{FF5ED12E-E250-4E88-9808-F97EDED3DB99}" dt="2021-02-13T09:49:21.789" v="64" actId="1076"/>
          <ac:picMkLst>
            <pc:docMk/>
            <pc:sldMk cId="773172266" sldId="274"/>
            <ac:picMk id="27" creationId="{0EE0E9D9-A20E-4B42-AE10-855B55A2FA90}"/>
          </ac:picMkLst>
        </pc:picChg>
        <pc:picChg chg="add mod ord">
          <ac:chgData name="One Skill" userId="8d49c830ac36a521" providerId="LiveId" clId="{FF5ED12E-E250-4E88-9808-F97EDED3DB99}" dt="2021-02-13T09:47:48.081" v="54" actId="167"/>
          <ac:picMkLst>
            <pc:docMk/>
            <pc:sldMk cId="773172266" sldId="274"/>
            <ac:picMk id="30" creationId="{F1CDA642-0E28-4491-BD63-658FCEE90E6F}"/>
          </ac:picMkLst>
        </pc:picChg>
      </pc:sldChg>
      <pc:sldChg chg="addSp delSp modSp new mod modClrScheme modAnim chgLayout">
        <pc:chgData name="One Skill" userId="8d49c830ac36a521" providerId="LiveId" clId="{FF5ED12E-E250-4E88-9808-F97EDED3DB99}" dt="2021-02-13T09:58:36.764" v="115" actId="1076"/>
        <pc:sldMkLst>
          <pc:docMk/>
          <pc:sldMk cId="1813040586" sldId="274"/>
        </pc:sldMkLst>
        <pc:spChg chg="del">
          <ac:chgData name="One Skill" userId="8d49c830ac36a521" providerId="LiveId" clId="{FF5ED12E-E250-4E88-9808-F97EDED3DB99}" dt="2021-02-13T09:54:37.087" v="68" actId="700"/>
          <ac:spMkLst>
            <pc:docMk/>
            <pc:sldMk cId="1813040586" sldId="274"/>
            <ac:spMk id="2" creationId="{494A44DB-8F04-4729-9D65-9810036B0AAC}"/>
          </ac:spMkLst>
        </pc:spChg>
        <pc:spChg chg="mod ord">
          <ac:chgData name="One Skill" userId="8d49c830ac36a521" providerId="LiveId" clId="{FF5ED12E-E250-4E88-9808-F97EDED3DB99}" dt="2021-02-13T09:57:27.781" v="99" actId="700"/>
          <ac:spMkLst>
            <pc:docMk/>
            <pc:sldMk cId="1813040586" sldId="274"/>
            <ac:spMk id="3" creationId="{F935C962-D373-475A-BD2C-94861D444CA3}"/>
          </ac:spMkLst>
        </pc:spChg>
        <pc:spChg chg="mod ord">
          <ac:chgData name="One Skill" userId="8d49c830ac36a521" providerId="LiveId" clId="{FF5ED12E-E250-4E88-9808-F97EDED3DB99}" dt="2021-02-13T09:57:27.781" v="99" actId="700"/>
          <ac:spMkLst>
            <pc:docMk/>
            <pc:sldMk cId="1813040586" sldId="274"/>
            <ac:spMk id="4" creationId="{73E3DC5A-944C-4192-ABA1-14236BCD5B61}"/>
          </ac:spMkLst>
        </pc:spChg>
        <pc:spChg chg="add mod ord">
          <ac:chgData name="One Skill" userId="8d49c830ac36a521" providerId="LiveId" clId="{FF5ED12E-E250-4E88-9808-F97EDED3DB99}" dt="2021-02-13T09:57:27.781" v="99" actId="700"/>
          <ac:spMkLst>
            <pc:docMk/>
            <pc:sldMk cId="1813040586" sldId="274"/>
            <ac:spMk id="5" creationId="{3E09C52A-9ED7-46E1-9EC8-E3CECEDF02B5}"/>
          </ac:spMkLst>
        </pc:spChg>
        <pc:spChg chg="add mod ord">
          <ac:chgData name="One Skill" userId="8d49c830ac36a521" providerId="LiveId" clId="{FF5ED12E-E250-4E88-9808-F97EDED3DB99}" dt="2021-02-13T09:57:27.781" v="99" actId="700"/>
          <ac:spMkLst>
            <pc:docMk/>
            <pc:sldMk cId="1813040586" sldId="274"/>
            <ac:spMk id="6" creationId="{8C3D59C0-D362-44C2-AD95-A1EB0777FA39}"/>
          </ac:spMkLst>
        </pc:spChg>
        <pc:spChg chg="mod">
          <ac:chgData name="One Skill" userId="8d49c830ac36a521" providerId="LiveId" clId="{FF5ED12E-E250-4E88-9808-F97EDED3DB99}" dt="2021-02-13T09:54:57.227" v="71"/>
          <ac:spMkLst>
            <pc:docMk/>
            <pc:sldMk cId="1813040586" sldId="274"/>
            <ac:spMk id="8" creationId="{CBA6F623-4E6A-4265-BD1B-8210FCF65532}"/>
          </ac:spMkLst>
        </pc:spChg>
        <pc:spChg chg="mod">
          <ac:chgData name="One Skill" userId="8d49c830ac36a521" providerId="LiveId" clId="{FF5ED12E-E250-4E88-9808-F97EDED3DB99}" dt="2021-02-13T09:54:57.227" v="71"/>
          <ac:spMkLst>
            <pc:docMk/>
            <pc:sldMk cId="1813040586" sldId="274"/>
            <ac:spMk id="9" creationId="{7C75F9A5-60BB-4A53-961A-BD17F9417C76}"/>
          </ac:spMkLst>
        </pc:spChg>
        <pc:spChg chg="mod">
          <ac:chgData name="One Skill" userId="8d49c830ac36a521" providerId="LiveId" clId="{FF5ED12E-E250-4E88-9808-F97EDED3DB99}" dt="2021-02-13T09:54:57.227" v="71"/>
          <ac:spMkLst>
            <pc:docMk/>
            <pc:sldMk cId="1813040586" sldId="274"/>
            <ac:spMk id="12" creationId="{76C36C05-6726-4E14-AF7D-4B7FF62917F9}"/>
          </ac:spMkLst>
        </pc:spChg>
        <pc:spChg chg="mod">
          <ac:chgData name="One Skill" userId="8d49c830ac36a521" providerId="LiveId" clId="{FF5ED12E-E250-4E88-9808-F97EDED3DB99}" dt="2021-02-13T09:54:57.227" v="71"/>
          <ac:spMkLst>
            <pc:docMk/>
            <pc:sldMk cId="1813040586" sldId="274"/>
            <ac:spMk id="13" creationId="{69254203-2965-46F4-A480-24065F5B8A99}"/>
          </ac:spMkLst>
        </pc:spChg>
        <pc:spChg chg="mod topLvl">
          <ac:chgData name="One Skill" userId="8d49c830ac36a521" providerId="LiveId" clId="{FF5ED12E-E250-4E88-9808-F97EDED3DB99}" dt="2021-02-13T09:55:30.485" v="78" actId="164"/>
          <ac:spMkLst>
            <pc:docMk/>
            <pc:sldMk cId="1813040586" sldId="274"/>
            <ac:spMk id="16" creationId="{40567413-9439-4899-953E-1D6F9B859ADC}"/>
          </ac:spMkLst>
        </pc:spChg>
        <pc:spChg chg="mod topLvl">
          <ac:chgData name="One Skill" userId="8d49c830ac36a521" providerId="LiveId" clId="{FF5ED12E-E250-4E88-9808-F97EDED3DB99}" dt="2021-02-13T09:55:30.485" v="78" actId="164"/>
          <ac:spMkLst>
            <pc:docMk/>
            <pc:sldMk cId="1813040586" sldId="274"/>
            <ac:spMk id="17" creationId="{C6C36F66-9435-41B5-B290-B4E3A6A734A5}"/>
          </ac:spMkLst>
        </pc:spChg>
        <pc:spChg chg="mod topLvl">
          <ac:chgData name="One Skill" userId="8d49c830ac36a521" providerId="LiveId" clId="{FF5ED12E-E250-4E88-9808-F97EDED3DB99}" dt="2021-02-13T09:55:31.717" v="79" actId="164"/>
          <ac:spMkLst>
            <pc:docMk/>
            <pc:sldMk cId="1813040586" sldId="274"/>
            <ac:spMk id="20" creationId="{B3C6EC56-5325-44F3-ACD4-0A42A11DEA53}"/>
          </ac:spMkLst>
        </pc:spChg>
        <pc:spChg chg="mod topLvl">
          <ac:chgData name="One Skill" userId="8d49c830ac36a521" providerId="LiveId" clId="{FF5ED12E-E250-4E88-9808-F97EDED3DB99}" dt="2021-02-13T09:55:31.717" v="79" actId="164"/>
          <ac:spMkLst>
            <pc:docMk/>
            <pc:sldMk cId="1813040586" sldId="274"/>
            <ac:spMk id="21" creationId="{B4C89DC4-10BE-41A9-A3E5-3ED9E11F56D7}"/>
          </ac:spMkLst>
        </pc:spChg>
        <pc:spChg chg="add del mod ord">
          <ac:chgData name="One Skill" userId="8d49c830ac36a521" providerId="LiveId" clId="{FF5ED12E-E250-4E88-9808-F97EDED3DB99}" dt="2021-02-13T09:57:42.859" v="101" actId="931"/>
          <ac:spMkLst>
            <pc:docMk/>
            <pc:sldMk cId="1813040586" sldId="274"/>
            <ac:spMk id="27" creationId="{49794993-1CB3-4447-ACAE-C56E2A184FF0}"/>
          </ac:spMkLst>
        </pc:spChg>
        <pc:grpChg chg="add mod">
          <ac:chgData name="One Skill" userId="8d49c830ac36a521" providerId="LiveId" clId="{FF5ED12E-E250-4E88-9808-F97EDED3DB99}" dt="2021-02-13T09:56:18.614" v="87" actId="1076"/>
          <ac:grpSpMkLst>
            <pc:docMk/>
            <pc:sldMk cId="1813040586" sldId="274"/>
            <ac:grpSpMk id="7" creationId="{CF276FFE-61BF-491F-931D-D56E5CADD52C}"/>
          </ac:grpSpMkLst>
        </pc:grpChg>
        <pc:grpChg chg="add mod">
          <ac:chgData name="One Skill" userId="8d49c830ac36a521" providerId="LiveId" clId="{FF5ED12E-E250-4E88-9808-F97EDED3DB99}" dt="2021-02-13T09:56:18.614" v="87" actId="1076"/>
          <ac:grpSpMkLst>
            <pc:docMk/>
            <pc:sldMk cId="1813040586" sldId="274"/>
            <ac:grpSpMk id="11" creationId="{3C756D7D-2505-4B08-84F8-91A8ECFB701A}"/>
          </ac:grpSpMkLst>
        </pc:grpChg>
        <pc:grpChg chg="add del mod">
          <ac:chgData name="One Skill" userId="8d49c830ac36a521" providerId="LiveId" clId="{FF5ED12E-E250-4E88-9808-F97EDED3DB99}" dt="2021-02-13T09:55:12.378" v="74" actId="165"/>
          <ac:grpSpMkLst>
            <pc:docMk/>
            <pc:sldMk cId="1813040586" sldId="274"/>
            <ac:grpSpMk id="15" creationId="{DA250A2B-5BF3-4F86-B868-648FA8B9B27E}"/>
          </ac:grpSpMkLst>
        </pc:grpChg>
        <pc:grpChg chg="add del mod">
          <ac:chgData name="One Skill" userId="8d49c830ac36a521" providerId="LiveId" clId="{FF5ED12E-E250-4E88-9808-F97EDED3DB99}" dt="2021-02-13T09:55:12.378" v="74" actId="165"/>
          <ac:grpSpMkLst>
            <pc:docMk/>
            <pc:sldMk cId="1813040586" sldId="274"/>
            <ac:grpSpMk id="19" creationId="{1968B609-E6CD-445C-9D54-04360F34FC29}"/>
          </ac:grpSpMkLst>
        </pc:grpChg>
        <pc:grpChg chg="add mod">
          <ac:chgData name="One Skill" userId="8d49c830ac36a521" providerId="LiveId" clId="{FF5ED12E-E250-4E88-9808-F97EDED3DB99}" dt="2021-02-13T09:56:26.498" v="88" actId="1076"/>
          <ac:grpSpMkLst>
            <pc:docMk/>
            <pc:sldMk cId="1813040586" sldId="274"/>
            <ac:grpSpMk id="23" creationId="{400B6A30-374F-4431-A1BD-E9580D253DF9}"/>
          </ac:grpSpMkLst>
        </pc:grpChg>
        <pc:grpChg chg="add mod">
          <ac:chgData name="One Skill" userId="8d49c830ac36a521" providerId="LiveId" clId="{FF5ED12E-E250-4E88-9808-F97EDED3DB99}" dt="2021-02-13T09:56:26.498" v="88" actId="1076"/>
          <ac:grpSpMkLst>
            <pc:docMk/>
            <pc:sldMk cId="1813040586" sldId="274"/>
            <ac:grpSpMk id="24" creationId="{3858CD4D-D9D5-4439-8365-9FE1C57C289F}"/>
          </ac:grpSpMkLst>
        </pc:grpChg>
        <pc:picChg chg="mod">
          <ac:chgData name="One Skill" userId="8d49c830ac36a521" providerId="LiveId" clId="{FF5ED12E-E250-4E88-9808-F97EDED3DB99}" dt="2021-02-13T09:54:57.227" v="71"/>
          <ac:picMkLst>
            <pc:docMk/>
            <pc:sldMk cId="1813040586" sldId="274"/>
            <ac:picMk id="10" creationId="{1B5D8782-94E0-4F36-9231-1BA0FF5F7714}"/>
          </ac:picMkLst>
        </pc:picChg>
        <pc:picChg chg="mod">
          <ac:chgData name="One Skill" userId="8d49c830ac36a521" providerId="LiveId" clId="{FF5ED12E-E250-4E88-9808-F97EDED3DB99}" dt="2021-02-13T09:54:57.227" v="71"/>
          <ac:picMkLst>
            <pc:docMk/>
            <pc:sldMk cId="1813040586" sldId="274"/>
            <ac:picMk id="14" creationId="{F4C0E431-34C5-445E-BDA6-F9BACF849493}"/>
          </ac:picMkLst>
        </pc:picChg>
        <pc:picChg chg="mod topLvl">
          <ac:chgData name="One Skill" userId="8d49c830ac36a521" providerId="LiveId" clId="{FF5ED12E-E250-4E88-9808-F97EDED3DB99}" dt="2021-02-13T09:55:30.485" v="78" actId="164"/>
          <ac:picMkLst>
            <pc:docMk/>
            <pc:sldMk cId="1813040586" sldId="274"/>
            <ac:picMk id="18" creationId="{C36729A0-C0D9-4D7F-808A-E8D1A7C8107F}"/>
          </ac:picMkLst>
        </pc:picChg>
        <pc:picChg chg="mod topLvl">
          <ac:chgData name="One Skill" userId="8d49c830ac36a521" providerId="LiveId" clId="{FF5ED12E-E250-4E88-9808-F97EDED3DB99}" dt="2021-02-13T09:55:31.717" v="79" actId="164"/>
          <ac:picMkLst>
            <pc:docMk/>
            <pc:sldMk cId="1813040586" sldId="274"/>
            <ac:picMk id="22" creationId="{FCFEAED5-E6DD-44B2-9882-882D6048EADA}"/>
          </ac:picMkLst>
        </pc:picChg>
        <pc:picChg chg="add mod ord">
          <ac:chgData name="One Skill" userId="8d49c830ac36a521" providerId="LiveId" clId="{FF5ED12E-E250-4E88-9808-F97EDED3DB99}" dt="2021-02-13T09:58:36.764" v="115" actId="1076"/>
          <ac:picMkLst>
            <pc:docMk/>
            <pc:sldMk cId="1813040586" sldId="274"/>
            <ac:picMk id="26" creationId="{DF890206-FA20-4D08-B351-9E0E66A11EE9}"/>
          </ac:picMkLst>
        </pc:picChg>
        <pc:picChg chg="add mod ord">
          <ac:chgData name="One Skill" userId="8d49c830ac36a521" providerId="LiveId" clId="{FF5ED12E-E250-4E88-9808-F97EDED3DB99}" dt="2021-02-13T09:57:45.287" v="104" actId="167"/>
          <ac:picMkLst>
            <pc:docMk/>
            <pc:sldMk cId="1813040586" sldId="274"/>
            <ac:picMk id="29" creationId="{ACE86586-7FC5-499E-B5E7-CFBD440CBD95}"/>
          </ac:picMkLst>
        </pc:picChg>
      </pc:sldChg>
      <pc:sldChg chg="add del">
        <pc:chgData name="One Skill" userId="8d49c830ac36a521" providerId="LiveId" clId="{FF5ED12E-E250-4E88-9808-F97EDED3DB99}" dt="2021-02-13T09:41:47.102" v="1" actId="47"/>
        <pc:sldMkLst>
          <pc:docMk/>
          <pc:sldMk cId="2817703854" sldId="274"/>
        </pc:sldMkLst>
      </pc:sldChg>
      <pc:sldMasterChg chg="addSldLayout delSldLayout modSldLayout">
        <pc:chgData name="One Skill" userId="8d49c830ac36a521" providerId="LiveId" clId="{FF5ED12E-E250-4E88-9808-F97EDED3DB99}" dt="2021-02-13T09:57:20.853" v="98" actId="6014"/>
        <pc:sldMasterMkLst>
          <pc:docMk/>
          <pc:sldMasterMk cId="1627834671" sldId="2147483660"/>
        </pc:sldMasterMkLst>
        <pc:sldLayoutChg chg="addSp delSp modSp add del mod">
          <pc:chgData name="One Skill" userId="8d49c830ac36a521" providerId="LiveId" clId="{FF5ED12E-E250-4E88-9808-F97EDED3DB99}" dt="2021-02-13T09:54:08.808" v="66" actId="2696"/>
          <pc:sldLayoutMkLst>
            <pc:docMk/>
            <pc:sldMasterMk cId="1627834671" sldId="2147483660"/>
            <pc:sldLayoutMk cId="1561469533" sldId="2147483678"/>
          </pc:sldLayoutMkLst>
          <pc:spChg chg="add del mod">
            <ac:chgData name="One Skill" userId="8d49c830ac36a521" providerId="LiveId" clId="{FF5ED12E-E250-4E88-9808-F97EDED3DB99}" dt="2021-02-13T09:47:16.830" v="45"/>
            <ac:spMkLst>
              <pc:docMk/>
              <pc:sldMasterMk cId="1627834671" sldId="2147483660"/>
              <pc:sldLayoutMk cId="1561469533" sldId="2147483678"/>
              <ac:spMk id="6" creationId="{B3D6634A-8F86-4B6C-8D8F-FA53EA6721EE}"/>
            </ac:spMkLst>
          </pc:spChg>
          <pc:spChg chg="add del">
            <ac:chgData name="One Skill" userId="8d49c830ac36a521" providerId="LiveId" clId="{FF5ED12E-E250-4E88-9808-F97EDED3DB99}" dt="2021-02-13T09:47:10.827" v="43" actId="11529"/>
            <ac:spMkLst>
              <pc:docMk/>
              <pc:sldMasterMk cId="1627834671" sldId="2147483660"/>
              <pc:sldLayoutMk cId="1561469533" sldId="2147483678"/>
              <ac:spMk id="9" creationId="{1F27F195-0797-4316-BB77-580108A0D04D}"/>
            </ac:spMkLst>
          </pc:spChg>
          <pc:spChg chg="add del mod ord">
            <ac:chgData name="One Skill" userId="8d49c830ac36a521" providerId="LiveId" clId="{FF5ED12E-E250-4E88-9808-F97EDED3DB99}" dt="2021-02-13T09:47:16.830" v="45"/>
            <ac:spMkLst>
              <pc:docMk/>
              <pc:sldMasterMk cId="1627834671" sldId="2147483660"/>
              <pc:sldLayoutMk cId="1561469533" sldId="2147483678"/>
              <ac:spMk id="10" creationId="{093AD54A-81D8-432C-8A3A-620F584B1D41}"/>
            </ac:spMkLst>
          </pc:spChg>
          <pc:spChg chg="mod">
            <ac:chgData name="One Skill" userId="8d49c830ac36a521" providerId="LiveId" clId="{FF5ED12E-E250-4E88-9808-F97EDED3DB99}" dt="2021-02-13T09:47:16.830" v="45"/>
            <ac:spMkLst>
              <pc:docMk/>
              <pc:sldMasterMk cId="1627834671" sldId="2147483660"/>
              <pc:sldLayoutMk cId="1561469533" sldId="2147483678"/>
              <ac:spMk id="11" creationId="{2BDB6E03-416F-4EC2-8C82-70628CAD2EDC}"/>
            </ac:spMkLst>
          </pc:spChg>
          <pc:picChg chg="add del mod">
            <ac:chgData name="One Skill" userId="8d49c830ac36a521" providerId="LiveId" clId="{FF5ED12E-E250-4E88-9808-F97EDED3DB99}" dt="2021-02-13T09:46:56.749" v="41" actId="478"/>
            <ac:picMkLst>
              <pc:docMk/>
              <pc:sldMasterMk cId="1627834671" sldId="2147483660"/>
              <pc:sldLayoutMk cId="1561469533" sldId="2147483678"/>
              <ac:picMk id="8" creationId="{4108E750-369C-4E37-89EF-C804B48FEADA}"/>
            </ac:picMkLst>
          </pc:picChg>
        </pc:sldLayoutChg>
        <pc:sldLayoutChg chg="addSp delSp modSp add mod">
          <pc:chgData name="One Skill" userId="8d49c830ac36a521" providerId="LiveId" clId="{FF5ED12E-E250-4E88-9808-F97EDED3DB99}" dt="2021-02-13T09:57:20.853" v="98" actId="6014"/>
          <pc:sldLayoutMkLst>
            <pc:docMk/>
            <pc:sldMasterMk cId="1627834671" sldId="2147483660"/>
            <pc:sldLayoutMk cId="3370387864" sldId="2147483678"/>
          </pc:sldLayoutMkLst>
          <pc:spChg chg="add del mod">
            <ac:chgData name="One Skill" userId="8d49c830ac36a521" providerId="LiveId" clId="{FF5ED12E-E250-4E88-9808-F97EDED3DB99}" dt="2021-02-13T09:57:09.054" v="97"/>
            <ac:spMkLst>
              <pc:docMk/>
              <pc:sldMasterMk cId="1627834671" sldId="2147483660"/>
              <pc:sldLayoutMk cId="3370387864" sldId="2147483678"/>
              <ac:spMk id="6" creationId="{DED17DBB-C548-4FB7-90D2-EA224DA73450}"/>
            </ac:spMkLst>
          </pc:spChg>
          <pc:spChg chg="add del">
            <ac:chgData name="One Skill" userId="8d49c830ac36a521" providerId="LiveId" clId="{FF5ED12E-E250-4E88-9808-F97EDED3DB99}" dt="2021-02-13T09:57:02.139" v="95" actId="11529"/>
            <ac:spMkLst>
              <pc:docMk/>
              <pc:sldMasterMk cId="1627834671" sldId="2147483660"/>
              <pc:sldLayoutMk cId="3370387864" sldId="2147483678"/>
              <ac:spMk id="9" creationId="{DEB043F9-E858-45C7-A18A-06C32B994DEA}"/>
            </ac:spMkLst>
          </pc:spChg>
          <pc:spChg chg="add del mod ord">
            <ac:chgData name="One Skill" userId="8d49c830ac36a521" providerId="LiveId" clId="{FF5ED12E-E250-4E88-9808-F97EDED3DB99}" dt="2021-02-13T09:57:09.054" v="97"/>
            <ac:spMkLst>
              <pc:docMk/>
              <pc:sldMasterMk cId="1627834671" sldId="2147483660"/>
              <pc:sldLayoutMk cId="3370387864" sldId="2147483678"/>
              <ac:spMk id="10" creationId="{F309CEC3-F34A-46F1-ADA1-A7B331B9100F}"/>
            </ac:spMkLst>
          </pc:spChg>
          <pc:spChg chg="mod">
            <ac:chgData name="One Skill" userId="8d49c830ac36a521" providerId="LiveId" clId="{FF5ED12E-E250-4E88-9808-F97EDED3DB99}" dt="2021-02-13T09:57:09.054" v="97"/>
            <ac:spMkLst>
              <pc:docMk/>
              <pc:sldMasterMk cId="1627834671" sldId="2147483660"/>
              <pc:sldLayoutMk cId="3370387864" sldId="2147483678"/>
              <ac:spMk id="11" creationId="{AF6A7D35-B03D-4608-AF23-B49DBB8AF186}"/>
            </ac:spMkLst>
          </pc:spChg>
          <pc:picChg chg="add del mod">
            <ac:chgData name="One Skill" userId="8d49c830ac36a521" providerId="LiveId" clId="{FF5ED12E-E250-4E88-9808-F97EDED3DB99}" dt="2021-02-13T09:56:57.638" v="94" actId="478"/>
            <ac:picMkLst>
              <pc:docMk/>
              <pc:sldMasterMk cId="1627834671" sldId="2147483660"/>
              <pc:sldLayoutMk cId="3370387864" sldId="2147483678"/>
              <ac:picMk id="8" creationId="{7157B790-B3B9-4264-9797-DBD6B3B69F3C}"/>
            </ac:picMkLst>
          </pc:picChg>
        </pc:sldLayoutChg>
      </pc:sldMasterChg>
    </pc:docChg>
  </pc:docChgLst>
  <pc:docChgLst>
    <pc:chgData name="One Skill" userId="8d49c830ac36a521" providerId="LiveId" clId="{8FC0E610-289C-4A05-82A6-D5C5F676B851}"/>
    <pc:docChg chg="undo custSel addSld delSld modSld">
      <pc:chgData name="One Skill" userId="8d49c830ac36a521" providerId="LiveId" clId="{8FC0E610-289C-4A05-82A6-D5C5F676B851}" dt="2021-02-10T19:03:14.497" v="208" actId="1076"/>
      <pc:docMkLst>
        <pc:docMk/>
      </pc:docMkLst>
      <pc:sldChg chg="modSp mod">
        <pc:chgData name="One Skill" userId="8d49c830ac36a521" providerId="LiveId" clId="{8FC0E610-289C-4A05-82A6-D5C5F676B851}" dt="2021-02-10T18:34:24.906" v="1" actId="1076"/>
        <pc:sldMkLst>
          <pc:docMk/>
          <pc:sldMk cId="3415109280" sldId="269"/>
        </pc:sldMkLst>
        <pc:grpChg chg="mod">
          <ac:chgData name="One Skill" userId="8d49c830ac36a521" providerId="LiveId" clId="{8FC0E610-289C-4A05-82A6-D5C5F676B851}" dt="2021-02-10T18:34:24.906" v="1" actId="1076"/>
          <ac:grpSpMkLst>
            <pc:docMk/>
            <pc:sldMk cId="3415109280" sldId="269"/>
            <ac:grpSpMk id="7" creationId="{D26B174B-F816-48AF-9814-8FE81E7AE256}"/>
          </ac:grpSpMkLst>
        </pc:grpChg>
        <pc:grpChg chg="mod">
          <ac:chgData name="One Skill" userId="8d49c830ac36a521" providerId="LiveId" clId="{8FC0E610-289C-4A05-82A6-D5C5F676B851}" dt="2021-02-10T18:34:24.906" v="1" actId="1076"/>
          <ac:grpSpMkLst>
            <pc:docMk/>
            <pc:sldMk cId="3415109280" sldId="269"/>
            <ac:grpSpMk id="8" creationId="{C2E6AC0E-6602-4DE3-84C4-E3B6809A208E}"/>
          </ac:grpSpMkLst>
        </pc:grpChg>
        <pc:grpChg chg="mod">
          <ac:chgData name="One Skill" userId="8d49c830ac36a521" providerId="LiveId" clId="{8FC0E610-289C-4A05-82A6-D5C5F676B851}" dt="2021-02-10T18:34:24.906" v="1" actId="1076"/>
          <ac:grpSpMkLst>
            <pc:docMk/>
            <pc:sldMk cId="3415109280" sldId="269"/>
            <ac:grpSpMk id="32" creationId="{50145B08-283F-435D-A30F-A97315421613}"/>
          </ac:grpSpMkLst>
        </pc:grpChg>
        <pc:grpChg chg="mod">
          <ac:chgData name="One Skill" userId="8d49c830ac36a521" providerId="LiveId" clId="{8FC0E610-289C-4A05-82A6-D5C5F676B851}" dt="2021-02-10T18:34:24.906" v="1" actId="1076"/>
          <ac:grpSpMkLst>
            <pc:docMk/>
            <pc:sldMk cId="3415109280" sldId="269"/>
            <ac:grpSpMk id="50" creationId="{5AF354F9-106D-4380-B58E-AEAF95FAD729}"/>
          </ac:grpSpMkLst>
        </pc:grpChg>
      </pc:sldChg>
      <pc:sldChg chg="addSp delSp modSp add del mod delAnim modAnim">
        <pc:chgData name="One Skill" userId="8d49c830ac36a521" providerId="LiveId" clId="{8FC0E610-289C-4A05-82A6-D5C5F676B851}" dt="2021-02-10T18:54:13.032" v="115" actId="47"/>
        <pc:sldMkLst>
          <pc:docMk/>
          <pc:sldMk cId="439916894" sldId="270"/>
        </pc:sldMkLst>
        <pc:spChg chg="add mod">
          <ac:chgData name="One Skill" userId="8d49c830ac36a521" providerId="LiveId" clId="{8FC0E610-289C-4A05-82A6-D5C5F676B851}" dt="2021-02-10T18:49:47.558" v="87" actId="1076"/>
          <ac:spMkLst>
            <pc:docMk/>
            <pc:sldMk cId="439916894" sldId="270"/>
            <ac:spMk id="9" creationId="{9A40640E-E656-46A6-A941-BA55AAF9E37B}"/>
          </ac:spMkLst>
        </pc:spChg>
        <pc:spChg chg="mod">
          <ac:chgData name="One Skill" userId="8d49c830ac36a521" providerId="LiveId" clId="{8FC0E610-289C-4A05-82A6-D5C5F676B851}" dt="2021-02-10T18:48:53.739" v="75" actId="1076"/>
          <ac:spMkLst>
            <pc:docMk/>
            <pc:sldMk cId="439916894" sldId="270"/>
            <ac:spMk id="12" creationId="{41D03973-D7EE-41FB-B928-7E5CEFE7AF7A}"/>
          </ac:spMkLst>
        </pc:spChg>
        <pc:spChg chg="mod">
          <ac:chgData name="One Skill" userId="8d49c830ac36a521" providerId="LiveId" clId="{8FC0E610-289C-4A05-82A6-D5C5F676B851}" dt="2021-02-10T18:46:40.149" v="43" actId="14826"/>
          <ac:spMkLst>
            <pc:docMk/>
            <pc:sldMk cId="439916894" sldId="270"/>
            <ac:spMk id="33" creationId="{18BC8E25-06F6-4825-A846-082E0648D89D}"/>
          </ac:spMkLst>
        </pc:spChg>
        <pc:spChg chg="mod">
          <ac:chgData name="One Skill" userId="8d49c830ac36a521" providerId="LiveId" clId="{8FC0E610-289C-4A05-82A6-D5C5F676B851}" dt="2021-02-10T18:46:40.149" v="43" actId="14826"/>
          <ac:spMkLst>
            <pc:docMk/>
            <pc:sldMk cId="439916894" sldId="270"/>
            <ac:spMk id="34" creationId="{FAF7CE6F-7F33-4BBF-BA12-C3148C335078}"/>
          </ac:spMkLst>
        </pc:spChg>
        <pc:spChg chg="mod">
          <ac:chgData name="One Skill" userId="8d49c830ac36a521" providerId="LiveId" clId="{8FC0E610-289C-4A05-82A6-D5C5F676B851}" dt="2021-02-10T18:46:40.149" v="43" actId="14826"/>
          <ac:spMkLst>
            <pc:docMk/>
            <pc:sldMk cId="439916894" sldId="270"/>
            <ac:spMk id="36" creationId="{0AE115A1-5809-4AE4-9E41-0CD546BB4C1D}"/>
          </ac:spMkLst>
        </pc:spChg>
        <pc:spChg chg="mod">
          <ac:chgData name="One Skill" userId="8d49c830ac36a521" providerId="LiveId" clId="{8FC0E610-289C-4A05-82A6-D5C5F676B851}" dt="2021-02-10T18:46:52.888" v="45" actId="14826"/>
          <ac:spMkLst>
            <pc:docMk/>
            <pc:sldMk cId="439916894" sldId="270"/>
            <ac:spMk id="44" creationId="{5E7D1CDF-09F6-4DEB-96A6-4B986522D9BE}"/>
          </ac:spMkLst>
        </pc:spChg>
        <pc:spChg chg="mod topLvl">
          <ac:chgData name="One Skill" userId="8d49c830ac36a521" providerId="LiveId" clId="{8FC0E610-289C-4A05-82A6-D5C5F676B851}" dt="2021-02-10T18:45:43.402" v="31" actId="164"/>
          <ac:spMkLst>
            <pc:docMk/>
            <pc:sldMk cId="439916894" sldId="270"/>
            <ac:spMk id="51" creationId="{E084CAEF-F0C8-410B-84C9-2BC2E5445EF0}"/>
          </ac:spMkLst>
        </pc:spChg>
        <pc:spChg chg="mod topLvl">
          <ac:chgData name="One Skill" userId="8d49c830ac36a521" providerId="LiveId" clId="{8FC0E610-289C-4A05-82A6-D5C5F676B851}" dt="2021-02-10T18:45:43.402" v="31" actId="164"/>
          <ac:spMkLst>
            <pc:docMk/>
            <pc:sldMk cId="439916894" sldId="270"/>
            <ac:spMk id="52" creationId="{60BC46EB-9EDC-4032-B06A-732A78F7E2F5}"/>
          </ac:spMkLst>
        </pc:spChg>
        <pc:spChg chg="mod">
          <ac:chgData name="One Skill" userId="8d49c830ac36a521" providerId="LiveId" clId="{8FC0E610-289C-4A05-82A6-D5C5F676B851}" dt="2021-02-10T18:46:16.205" v="40" actId="207"/>
          <ac:spMkLst>
            <pc:docMk/>
            <pc:sldMk cId="439916894" sldId="270"/>
            <ac:spMk id="54" creationId="{6DC440E8-C8CA-4BA5-9722-7198765E47A8}"/>
          </ac:spMkLst>
        </pc:spChg>
        <pc:spChg chg="mod">
          <ac:chgData name="One Skill" userId="8d49c830ac36a521" providerId="LiveId" clId="{8FC0E610-289C-4A05-82A6-D5C5F676B851}" dt="2021-02-10T18:46:52.888" v="45" actId="14826"/>
          <ac:spMkLst>
            <pc:docMk/>
            <pc:sldMk cId="439916894" sldId="270"/>
            <ac:spMk id="56" creationId="{0CB622B2-8C1F-4869-92B8-BA7E2C522C8E}"/>
          </ac:spMkLst>
        </pc:spChg>
        <pc:spChg chg="mod">
          <ac:chgData name="One Skill" userId="8d49c830ac36a521" providerId="LiveId" clId="{8FC0E610-289C-4A05-82A6-D5C5F676B851}" dt="2021-02-10T18:46:52.888" v="45" actId="14826"/>
          <ac:spMkLst>
            <pc:docMk/>
            <pc:sldMk cId="439916894" sldId="270"/>
            <ac:spMk id="58" creationId="{AE9289A6-1AF6-42E2-B3D8-88CD44A9456B}"/>
          </ac:spMkLst>
        </pc:spChg>
        <pc:spChg chg="mod">
          <ac:chgData name="One Skill" userId="8d49c830ac36a521" providerId="LiveId" clId="{8FC0E610-289C-4A05-82A6-D5C5F676B851}" dt="2021-02-10T18:47:01.147" v="46" actId="14826"/>
          <ac:spMkLst>
            <pc:docMk/>
            <pc:sldMk cId="439916894" sldId="270"/>
            <ac:spMk id="61" creationId="{FB1420F7-85B0-483E-A7D5-00D2480A69F9}"/>
          </ac:spMkLst>
        </pc:spChg>
        <pc:spChg chg="mod">
          <ac:chgData name="One Skill" userId="8d49c830ac36a521" providerId="LiveId" clId="{8FC0E610-289C-4A05-82A6-D5C5F676B851}" dt="2021-02-10T18:47:01.147" v="46" actId="14826"/>
          <ac:spMkLst>
            <pc:docMk/>
            <pc:sldMk cId="439916894" sldId="270"/>
            <ac:spMk id="62" creationId="{6E9FC84E-A05A-4E7A-BD6E-C452EE091E3A}"/>
          </ac:spMkLst>
        </pc:spChg>
        <pc:spChg chg="mod">
          <ac:chgData name="One Skill" userId="8d49c830ac36a521" providerId="LiveId" clId="{8FC0E610-289C-4A05-82A6-D5C5F676B851}" dt="2021-02-10T18:47:01.147" v="46" actId="14826"/>
          <ac:spMkLst>
            <pc:docMk/>
            <pc:sldMk cId="439916894" sldId="270"/>
            <ac:spMk id="64" creationId="{1130A955-0A3D-4868-BB8E-73C59C470DC7}"/>
          </ac:spMkLst>
        </pc:spChg>
        <pc:spChg chg="add mod ord">
          <ac:chgData name="One Skill" userId="8d49c830ac36a521" providerId="LiveId" clId="{8FC0E610-289C-4A05-82A6-D5C5F676B851}" dt="2021-02-10T18:49:59.013" v="89" actId="465"/>
          <ac:spMkLst>
            <pc:docMk/>
            <pc:sldMk cId="439916894" sldId="270"/>
            <ac:spMk id="66" creationId="{10F1CD16-5E09-48BB-9EF8-F9064A562B4C}"/>
          </ac:spMkLst>
        </pc:spChg>
        <pc:spChg chg="add mod ord">
          <ac:chgData name="One Skill" userId="8d49c830ac36a521" providerId="LiveId" clId="{8FC0E610-289C-4A05-82A6-D5C5F676B851}" dt="2021-02-10T18:49:59.013" v="89" actId="465"/>
          <ac:spMkLst>
            <pc:docMk/>
            <pc:sldMk cId="439916894" sldId="270"/>
            <ac:spMk id="67" creationId="{BBE6AC8C-DC73-449D-8FE9-DD361CD6362B}"/>
          </ac:spMkLst>
        </pc:spChg>
        <pc:spChg chg="add mod ord">
          <ac:chgData name="One Skill" userId="8d49c830ac36a521" providerId="LiveId" clId="{8FC0E610-289C-4A05-82A6-D5C5F676B851}" dt="2021-02-10T18:49:50.875" v="88" actId="1076"/>
          <ac:spMkLst>
            <pc:docMk/>
            <pc:sldMk cId="439916894" sldId="270"/>
            <ac:spMk id="68" creationId="{E84AB0D0-AB1C-4C07-9A50-546F97EFE525}"/>
          </ac:spMkLst>
        </pc:spChg>
        <pc:grpChg chg="add mod">
          <ac:chgData name="One Skill" userId="8d49c830ac36a521" providerId="LiveId" clId="{8FC0E610-289C-4A05-82A6-D5C5F676B851}" dt="2021-02-10T18:45:46.026" v="32" actId="1076"/>
          <ac:grpSpMkLst>
            <pc:docMk/>
            <pc:sldMk cId="439916894" sldId="270"/>
            <ac:grpSpMk id="4" creationId="{E3524A5F-CAD4-4460-81F7-1BE71154A937}"/>
          </ac:grpSpMkLst>
        </pc:grpChg>
        <pc:grpChg chg="del">
          <ac:chgData name="One Skill" userId="8d49c830ac36a521" providerId="LiveId" clId="{8FC0E610-289C-4A05-82A6-D5C5F676B851}" dt="2021-02-10T18:44:59.869" v="25" actId="478"/>
          <ac:grpSpMkLst>
            <pc:docMk/>
            <pc:sldMk cId="439916894" sldId="270"/>
            <ac:grpSpMk id="7" creationId="{D26B174B-F816-48AF-9814-8FE81E7AE256}"/>
          </ac:grpSpMkLst>
        </pc:grpChg>
        <pc:grpChg chg="del">
          <ac:chgData name="One Skill" userId="8d49c830ac36a521" providerId="LiveId" clId="{8FC0E610-289C-4A05-82A6-D5C5F676B851}" dt="2021-02-10T18:45:02.831" v="26" actId="478"/>
          <ac:grpSpMkLst>
            <pc:docMk/>
            <pc:sldMk cId="439916894" sldId="270"/>
            <ac:grpSpMk id="8" creationId="{C2E6AC0E-6602-4DE3-84C4-E3B6809A208E}"/>
          </ac:grpSpMkLst>
        </pc:grpChg>
        <pc:grpChg chg="add mod">
          <ac:chgData name="One Skill" userId="8d49c830ac36a521" providerId="LiveId" clId="{8FC0E610-289C-4A05-82A6-D5C5F676B851}" dt="2021-02-10T18:46:40.149" v="43" actId="14826"/>
          <ac:grpSpMkLst>
            <pc:docMk/>
            <pc:sldMk cId="439916894" sldId="270"/>
            <ac:grpSpMk id="31" creationId="{C0F91472-94D8-4A88-BB69-9E87BB4B638F}"/>
          </ac:grpSpMkLst>
        </pc:grpChg>
        <pc:grpChg chg="del">
          <ac:chgData name="One Skill" userId="8d49c830ac36a521" providerId="LiveId" clId="{8FC0E610-289C-4A05-82A6-D5C5F676B851}" dt="2021-02-10T18:44:59.869" v="25" actId="478"/>
          <ac:grpSpMkLst>
            <pc:docMk/>
            <pc:sldMk cId="439916894" sldId="270"/>
            <ac:grpSpMk id="32" creationId="{50145B08-283F-435D-A30F-A97315421613}"/>
          </ac:grpSpMkLst>
        </pc:grpChg>
        <pc:grpChg chg="mod">
          <ac:chgData name="One Skill" userId="8d49c830ac36a521" providerId="LiveId" clId="{8FC0E610-289C-4A05-82A6-D5C5F676B851}" dt="2021-02-10T18:46:40.149" v="43" actId="14826"/>
          <ac:grpSpMkLst>
            <pc:docMk/>
            <pc:sldMk cId="439916894" sldId="270"/>
            <ac:grpSpMk id="35" creationId="{7EB0A835-8143-4AF7-ACC0-0F91D04AE796}"/>
          </ac:grpSpMkLst>
        </pc:grpChg>
        <pc:grpChg chg="add mod">
          <ac:chgData name="One Skill" userId="8d49c830ac36a521" providerId="LiveId" clId="{8FC0E610-289C-4A05-82A6-D5C5F676B851}" dt="2021-02-10T18:46:52.888" v="45" actId="14826"/>
          <ac:grpSpMkLst>
            <pc:docMk/>
            <pc:sldMk cId="439916894" sldId="270"/>
            <ac:grpSpMk id="38" creationId="{7552A0AA-0604-438F-8EB5-94967D2891D4}"/>
          </ac:grpSpMkLst>
        </pc:grpChg>
        <pc:grpChg chg="del">
          <ac:chgData name="One Skill" userId="8d49c830ac36a521" providerId="LiveId" clId="{8FC0E610-289C-4A05-82A6-D5C5F676B851}" dt="2021-02-10T18:45:22.278" v="28" actId="165"/>
          <ac:grpSpMkLst>
            <pc:docMk/>
            <pc:sldMk cId="439916894" sldId="270"/>
            <ac:grpSpMk id="50" creationId="{5AF354F9-106D-4380-B58E-AEAF95FAD729}"/>
          </ac:grpSpMkLst>
        </pc:grpChg>
        <pc:grpChg chg="mod topLvl">
          <ac:chgData name="One Skill" userId="8d49c830ac36a521" providerId="LiveId" clId="{8FC0E610-289C-4A05-82A6-D5C5F676B851}" dt="2021-02-10T18:45:43.402" v="31" actId="164"/>
          <ac:grpSpMkLst>
            <pc:docMk/>
            <pc:sldMk cId="439916894" sldId="270"/>
            <ac:grpSpMk id="53" creationId="{98017A18-6F4B-44E2-A9B9-3D23D5E420A1}"/>
          </ac:grpSpMkLst>
        </pc:grpChg>
        <pc:grpChg chg="mod">
          <ac:chgData name="One Skill" userId="8d49c830ac36a521" providerId="LiveId" clId="{8FC0E610-289C-4A05-82A6-D5C5F676B851}" dt="2021-02-10T18:46:52.888" v="45" actId="14826"/>
          <ac:grpSpMkLst>
            <pc:docMk/>
            <pc:sldMk cId="439916894" sldId="270"/>
            <ac:grpSpMk id="57" creationId="{47DADEBC-C1D0-4B9A-A48B-9BA28E86205E}"/>
          </ac:grpSpMkLst>
        </pc:grpChg>
        <pc:grpChg chg="add mod">
          <ac:chgData name="One Skill" userId="8d49c830ac36a521" providerId="LiveId" clId="{8FC0E610-289C-4A05-82A6-D5C5F676B851}" dt="2021-02-10T18:47:01.147" v="46" actId="14826"/>
          <ac:grpSpMkLst>
            <pc:docMk/>
            <pc:sldMk cId="439916894" sldId="270"/>
            <ac:grpSpMk id="60" creationId="{67A698BA-7596-4046-91A8-6C006C29D4F9}"/>
          </ac:grpSpMkLst>
        </pc:grpChg>
        <pc:grpChg chg="mod">
          <ac:chgData name="One Skill" userId="8d49c830ac36a521" providerId="LiveId" clId="{8FC0E610-289C-4A05-82A6-D5C5F676B851}" dt="2021-02-10T18:47:01.147" v="46" actId="14826"/>
          <ac:grpSpMkLst>
            <pc:docMk/>
            <pc:sldMk cId="439916894" sldId="270"/>
            <ac:grpSpMk id="63" creationId="{513D2DB7-ED54-4498-9D6E-7462B3D346D1}"/>
          </ac:grpSpMkLst>
        </pc:grpChg>
        <pc:picChg chg="mod">
          <ac:chgData name="One Skill" userId="8d49c830ac36a521" providerId="LiveId" clId="{8FC0E610-289C-4A05-82A6-D5C5F676B851}" dt="2021-02-10T18:46:40.149" v="43" actId="14826"/>
          <ac:picMkLst>
            <pc:docMk/>
            <pc:sldMk cId="439916894" sldId="270"/>
            <ac:picMk id="37" creationId="{3CEF4591-0E17-4385-912A-41476BF4EC52}"/>
          </ac:picMkLst>
        </pc:picChg>
        <pc:picChg chg="mod">
          <ac:chgData name="One Skill" userId="8d49c830ac36a521" providerId="LiveId" clId="{8FC0E610-289C-4A05-82A6-D5C5F676B851}" dt="2021-02-10T18:45:22.278" v="28" actId="165"/>
          <ac:picMkLst>
            <pc:docMk/>
            <pc:sldMk cId="439916894" sldId="270"/>
            <ac:picMk id="55" creationId="{CDC59877-2043-4F17-B4B0-934396A18941}"/>
          </ac:picMkLst>
        </pc:picChg>
        <pc:picChg chg="mod">
          <ac:chgData name="One Skill" userId="8d49c830ac36a521" providerId="LiveId" clId="{8FC0E610-289C-4A05-82A6-D5C5F676B851}" dt="2021-02-10T18:46:52.888" v="45" actId="14826"/>
          <ac:picMkLst>
            <pc:docMk/>
            <pc:sldMk cId="439916894" sldId="270"/>
            <ac:picMk id="59" creationId="{33BD4B08-CB95-45DC-BDD1-C7AD4E6F3C67}"/>
          </ac:picMkLst>
        </pc:picChg>
        <pc:picChg chg="mod">
          <ac:chgData name="One Skill" userId="8d49c830ac36a521" providerId="LiveId" clId="{8FC0E610-289C-4A05-82A6-D5C5F676B851}" dt="2021-02-10T18:47:01.147" v="46" actId="14826"/>
          <ac:picMkLst>
            <pc:docMk/>
            <pc:sldMk cId="439916894" sldId="270"/>
            <ac:picMk id="65" creationId="{F07FDD19-7235-406F-931E-3F7A53C606C8}"/>
          </ac:picMkLst>
        </pc:picChg>
      </pc:sldChg>
      <pc:sldChg chg="addSp delSp modSp add mod delAnim modAnim">
        <pc:chgData name="One Skill" userId="8d49c830ac36a521" providerId="LiveId" clId="{8FC0E610-289C-4A05-82A6-D5C5F676B851}" dt="2021-02-10T19:03:14.497" v="208" actId="1076"/>
        <pc:sldMkLst>
          <pc:docMk/>
          <pc:sldMk cId="1792407626" sldId="270"/>
        </pc:sldMkLst>
        <pc:spChg chg="add mod">
          <ac:chgData name="One Skill" userId="8d49c830ac36a521" providerId="LiveId" clId="{8FC0E610-289C-4A05-82A6-D5C5F676B851}" dt="2021-02-10T19:03:14.497" v="208" actId="1076"/>
          <ac:spMkLst>
            <pc:docMk/>
            <pc:sldMk cId="1792407626" sldId="270"/>
            <ac:spMk id="9" creationId="{7DF839B3-C553-4986-BFBD-A09384F0F023}"/>
          </ac:spMkLst>
        </pc:spChg>
        <pc:spChg chg="mod">
          <ac:chgData name="One Skill" userId="8d49c830ac36a521" providerId="LiveId" clId="{8FC0E610-289C-4A05-82A6-D5C5F676B851}" dt="2021-02-10T18:55:37.147" v="119"/>
          <ac:spMkLst>
            <pc:docMk/>
            <pc:sldMk cId="1792407626" sldId="270"/>
            <ac:spMk id="12" creationId="{41D03973-D7EE-41FB-B928-7E5CEFE7AF7A}"/>
          </ac:spMkLst>
        </pc:spChg>
        <pc:spChg chg="mod">
          <ac:chgData name="One Skill" userId="8d49c830ac36a521" providerId="LiveId" clId="{8FC0E610-289C-4A05-82A6-D5C5F676B851}" dt="2021-02-10T18:57:14.148" v="143" actId="14826"/>
          <ac:spMkLst>
            <pc:docMk/>
            <pc:sldMk cId="1792407626" sldId="270"/>
            <ac:spMk id="33" creationId="{CBD43A66-3E6B-45BE-A572-CC35A2F1415E}"/>
          </ac:spMkLst>
        </pc:spChg>
        <pc:spChg chg="mod">
          <ac:chgData name="One Skill" userId="8d49c830ac36a521" providerId="LiveId" clId="{8FC0E610-289C-4A05-82A6-D5C5F676B851}" dt="2021-02-10T18:57:14.148" v="143" actId="14826"/>
          <ac:spMkLst>
            <pc:docMk/>
            <pc:sldMk cId="1792407626" sldId="270"/>
            <ac:spMk id="34" creationId="{DCA9B14A-0B86-4995-9907-D57085C0836A}"/>
          </ac:spMkLst>
        </pc:spChg>
        <pc:spChg chg="mod">
          <ac:chgData name="One Skill" userId="8d49c830ac36a521" providerId="LiveId" clId="{8FC0E610-289C-4A05-82A6-D5C5F676B851}" dt="2021-02-10T18:57:14.148" v="143" actId="14826"/>
          <ac:spMkLst>
            <pc:docMk/>
            <pc:sldMk cId="1792407626" sldId="270"/>
            <ac:spMk id="36" creationId="{80F46F9B-B71C-4050-BBCA-D3F65FF57A31}"/>
          </ac:spMkLst>
        </pc:spChg>
        <pc:spChg chg="mod">
          <ac:chgData name="One Skill" userId="8d49c830ac36a521" providerId="LiveId" clId="{8FC0E610-289C-4A05-82A6-D5C5F676B851}" dt="2021-02-10T18:56:27.486" v="135" actId="571"/>
          <ac:spMkLst>
            <pc:docMk/>
            <pc:sldMk cId="1792407626" sldId="270"/>
            <ac:spMk id="44" creationId="{B52ED74E-9404-4DA7-93E0-8C18A45059BE}"/>
          </ac:spMkLst>
        </pc:spChg>
        <pc:spChg chg="mod topLvl">
          <ac:chgData name="One Skill" userId="8d49c830ac36a521" providerId="LiveId" clId="{8FC0E610-289C-4A05-82A6-D5C5F676B851}" dt="2021-02-10T18:56:18.608" v="131" actId="164"/>
          <ac:spMkLst>
            <pc:docMk/>
            <pc:sldMk cId="1792407626" sldId="270"/>
            <ac:spMk id="51" creationId="{E084CAEF-F0C8-410B-84C9-2BC2E5445EF0}"/>
          </ac:spMkLst>
        </pc:spChg>
        <pc:spChg chg="mod topLvl">
          <ac:chgData name="One Skill" userId="8d49c830ac36a521" providerId="LiveId" clId="{8FC0E610-289C-4A05-82A6-D5C5F676B851}" dt="2021-02-10T18:56:18.608" v="131" actId="164"/>
          <ac:spMkLst>
            <pc:docMk/>
            <pc:sldMk cId="1792407626" sldId="270"/>
            <ac:spMk id="52" creationId="{60BC46EB-9EDC-4032-B06A-732A78F7E2F5}"/>
          </ac:spMkLst>
        </pc:spChg>
        <pc:spChg chg="mod">
          <ac:chgData name="One Skill" userId="8d49c830ac36a521" providerId="LiveId" clId="{8FC0E610-289C-4A05-82A6-D5C5F676B851}" dt="2021-02-10T18:56:53.913" v="140" actId="207"/>
          <ac:spMkLst>
            <pc:docMk/>
            <pc:sldMk cId="1792407626" sldId="270"/>
            <ac:spMk id="54" creationId="{6DC440E8-C8CA-4BA5-9722-7198765E47A8}"/>
          </ac:spMkLst>
        </pc:spChg>
        <pc:spChg chg="mod">
          <ac:chgData name="One Skill" userId="8d49c830ac36a521" providerId="LiveId" clId="{8FC0E610-289C-4A05-82A6-D5C5F676B851}" dt="2021-02-10T18:56:27.486" v="135" actId="571"/>
          <ac:spMkLst>
            <pc:docMk/>
            <pc:sldMk cId="1792407626" sldId="270"/>
            <ac:spMk id="56" creationId="{D1C1EEE7-66E1-48A5-9CD9-37A7C3A2EF1D}"/>
          </ac:spMkLst>
        </pc:spChg>
        <pc:spChg chg="mod">
          <ac:chgData name="One Skill" userId="8d49c830ac36a521" providerId="LiveId" clId="{8FC0E610-289C-4A05-82A6-D5C5F676B851}" dt="2021-02-10T18:56:27.486" v="135" actId="571"/>
          <ac:spMkLst>
            <pc:docMk/>
            <pc:sldMk cId="1792407626" sldId="270"/>
            <ac:spMk id="58" creationId="{973A88DF-20BB-443A-B698-08670B62A841}"/>
          </ac:spMkLst>
        </pc:spChg>
        <pc:spChg chg="mod">
          <ac:chgData name="One Skill" userId="8d49c830ac36a521" providerId="LiveId" clId="{8FC0E610-289C-4A05-82A6-D5C5F676B851}" dt="2021-02-10T18:57:23.399" v="144" actId="14826"/>
          <ac:spMkLst>
            <pc:docMk/>
            <pc:sldMk cId="1792407626" sldId="270"/>
            <ac:spMk id="61" creationId="{C47A0ADE-4F39-48AA-BD7A-A315F04169F4}"/>
          </ac:spMkLst>
        </pc:spChg>
        <pc:spChg chg="mod">
          <ac:chgData name="One Skill" userId="8d49c830ac36a521" providerId="LiveId" clId="{8FC0E610-289C-4A05-82A6-D5C5F676B851}" dt="2021-02-10T18:57:23.399" v="144" actId="14826"/>
          <ac:spMkLst>
            <pc:docMk/>
            <pc:sldMk cId="1792407626" sldId="270"/>
            <ac:spMk id="62" creationId="{DB3C3B02-3C96-47F1-9362-E66865F3CEA7}"/>
          </ac:spMkLst>
        </pc:spChg>
        <pc:spChg chg="mod">
          <ac:chgData name="One Skill" userId="8d49c830ac36a521" providerId="LiveId" clId="{8FC0E610-289C-4A05-82A6-D5C5F676B851}" dt="2021-02-10T18:57:23.399" v="144" actId="14826"/>
          <ac:spMkLst>
            <pc:docMk/>
            <pc:sldMk cId="1792407626" sldId="270"/>
            <ac:spMk id="64" creationId="{EFEA8AFE-53E1-4484-AA60-352516B39F1F}"/>
          </ac:spMkLst>
        </pc:spChg>
        <pc:spChg chg="mod">
          <ac:chgData name="One Skill" userId="8d49c830ac36a521" providerId="LiveId" clId="{8FC0E610-289C-4A05-82A6-D5C5F676B851}" dt="2021-02-10T18:57:31.904" v="145" actId="14826"/>
          <ac:spMkLst>
            <pc:docMk/>
            <pc:sldMk cId="1792407626" sldId="270"/>
            <ac:spMk id="67" creationId="{98BA544C-694D-4B5D-A5F9-3F2563F36CCD}"/>
          </ac:spMkLst>
        </pc:spChg>
        <pc:spChg chg="mod">
          <ac:chgData name="One Skill" userId="8d49c830ac36a521" providerId="LiveId" clId="{8FC0E610-289C-4A05-82A6-D5C5F676B851}" dt="2021-02-10T18:57:31.904" v="145" actId="14826"/>
          <ac:spMkLst>
            <pc:docMk/>
            <pc:sldMk cId="1792407626" sldId="270"/>
            <ac:spMk id="68" creationId="{56B60EC5-2FAD-46B5-8CB8-17A6BD7D134A}"/>
          </ac:spMkLst>
        </pc:spChg>
        <pc:spChg chg="mod">
          <ac:chgData name="One Skill" userId="8d49c830ac36a521" providerId="LiveId" clId="{8FC0E610-289C-4A05-82A6-D5C5F676B851}" dt="2021-02-10T18:57:31.904" v="145" actId="14826"/>
          <ac:spMkLst>
            <pc:docMk/>
            <pc:sldMk cId="1792407626" sldId="270"/>
            <ac:spMk id="70" creationId="{7B161850-6A5C-4881-880B-B68F8AF8C2A6}"/>
          </ac:spMkLst>
        </pc:spChg>
        <pc:spChg chg="add mod ord">
          <ac:chgData name="One Skill" userId="8d49c830ac36a521" providerId="LiveId" clId="{8FC0E610-289C-4A05-82A6-D5C5F676B851}" dt="2021-02-10T19:03:14.497" v="208" actId="1076"/>
          <ac:spMkLst>
            <pc:docMk/>
            <pc:sldMk cId="1792407626" sldId="270"/>
            <ac:spMk id="72" creationId="{6738AAF6-7404-437C-99AA-D19C06944558}"/>
          </ac:spMkLst>
        </pc:spChg>
        <pc:spChg chg="add mod ord">
          <ac:chgData name="One Skill" userId="8d49c830ac36a521" providerId="LiveId" clId="{8FC0E610-289C-4A05-82A6-D5C5F676B851}" dt="2021-02-10T19:03:14.497" v="208" actId="1076"/>
          <ac:spMkLst>
            <pc:docMk/>
            <pc:sldMk cId="1792407626" sldId="270"/>
            <ac:spMk id="73" creationId="{5716B9C8-0FE7-4440-BB7C-FFEF27C63C14}"/>
          </ac:spMkLst>
        </pc:spChg>
        <pc:spChg chg="add mod ord">
          <ac:chgData name="One Skill" userId="8d49c830ac36a521" providerId="LiveId" clId="{8FC0E610-289C-4A05-82A6-D5C5F676B851}" dt="2021-02-10T19:03:14.497" v="208" actId="1076"/>
          <ac:spMkLst>
            <pc:docMk/>
            <pc:sldMk cId="1792407626" sldId="270"/>
            <ac:spMk id="74" creationId="{6E175461-B30C-4AC5-B660-642508503C2E}"/>
          </ac:spMkLst>
        </pc:spChg>
        <pc:grpChg chg="add mod">
          <ac:chgData name="One Skill" userId="8d49c830ac36a521" providerId="LiveId" clId="{8FC0E610-289C-4A05-82A6-D5C5F676B851}" dt="2021-02-10T18:56:18.608" v="131" actId="164"/>
          <ac:grpSpMkLst>
            <pc:docMk/>
            <pc:sldMk cId="1792407626" sldId="270"/>
            <ac:grpSpMk id="4" creationId="{40E81D08-0EAF-46FA-9545-8B528A4F7ADE}"/>
          </ac:grpSpMkLst>
        </pc:grpChg>
        <pc:grpChg chg="del">
          <ac:chgData name="One Skill" userId="8d49c830ac36a521" providerId="LiveId" clId="{8FC0E610-289C-4A05-82A6-D5C5F676B851}" dt="2021-02-10T18:55:27.810" v="117" actId="478"/>
          <ac:grpSpMkLst>
            <pc:docMk/>
            <pc:sldMk cId="1792407626" sldId="270"/>
            <ac:grpSpMk id="7" creationId="{D26B174B-F816-48AF-9814-8FE81E7AE256}"/>
          </ac:grpSpMkLst>
        </pc:grpChg>
        <pc:grpChg chg="del">
          <ac:chgData name="One Skill" userId="8d49c830ac36a521" providerId="LiveId" clId="{8FC0E610-289C-4A05-82A6-D5C5F676B851}" dt="2021-02-10T18:55:30.339" v="118" actId="478"/>
          <ac:grpSpMkLst>
            <pc:docMk/>
            <pc:sldMk cId="1792407626" sldId="270"/>
            <ac:grpSpMk id="8" creationId="{C2E6AC0E-6602-4DE3-84C4-E3B6809A208E}"/>
          </ac:grpSpMkLst>
        </pc:grpChg>
        <pc:grpChg chg="add mod">
          <ac:chgData name="One Skill" userId="8d49c830ac36a521" providerId="LiveId" clId="{8FC0E610-289C-4A05-82A6-D5C5F676B851}" dt="2021-02-10T18:57:14.148" v="143" actId="14826"/>
          <ac:grpSpMkLst>
            <pc:docMk/>
            <pc:sldMk cId="1792407626" sldId="270"/>
            <ac:grpSpMk id="31" creationId="{A68F26EE-C5DF-49F6-A062-C0FD1D0712AA}"/>
          </ac:grpSpMkLst>
        </pc:grpChg>
        <pc:grpChg chg="del">
          <ac:chgData name="One Skill" userId="8d49c830ac36a521" providerId="LiveId" clId="{8FC0E610-289C-4A05-82A6-D5C5F676B851}" dt="2021-02-10T18:55:27.810" v="117" actId="478"/>
          <ac:grpSpMkLst>
            <pc:docMk/>
            <pc:sldMk cId="1792407626" sldId="270"/>
            <ac:grpSpMk id="32" creationId="{50145B08-283F-435D-A30F-A97315421613}"/>
          </ac:grpSpMkLst>
        </pc:grpChg>
        <pc:grpChg chg="mod">
          <ac:chgData name="One Skill" userId="8d49c830ac36a521" providerId="LiveId" clId="{8FC0E610-289C-4A05-82A6-D5C5F676B851}" dt="2021-02-10T18:57:14.148" v="143" actId="14826"/>
          <ac:grpSpMkLst>
            <pc:docMk/>
            <pc:sldMk cId="1792407626" sldId="270"/>
            <ac:grpSpMk id="35" creationId="{4891E628-F0FA-4BA1-9FD5-623778F73182}"/>
          </ac:grpSpMkLst>
        </pc:grpChg>
        <pc:grpChg chg="add mod">
          <ac:chgData name="One Skill" userId="8d49c830ac36a521" providerId="LiveId" clId="{8FC0E610-289C-4A05-82A6-D5C5F676B851}" dt="2021-02-10T18:56:27.486" v="135" actId="571"/>
          <ac:grpSpMkLst>
            <pc:docMk/>
            <pc:sldMk cId="1792407626" sldId="270"/>
            <ac:grpSpMk id="38" creationId="{B8451930-5236-4A4B-A8E2-806B0C6EFA62}"/>
          </ac:grpSpMkLst>
        </pc:grpChg>
        <pc:grpChg chg="del">
          <ac:chgData name="One Skill" userId="8d49c830ac36a521" providerId="LiveId" clId="{8FC0E610-289C-4A05-82A6-D5C5F676B851}" dt="2021-02-10T18:55:42.760" v="120" actId="165"/>
          <ac:grpSpMkLst>
            <pc:docMk/>
            <pc:sldMk cId="1792407626" sldId="270"/>
            <ac:grpSpMk id="50" creationId="{5AF354F9-106D-4380-B58E-AEAF95FAD729}"/>
          </ac:grpSpMkLst>
        </pc:grpChg>
        <pc:grpChg chg="mod topLvl">
          <ac:chgData name="One Skill" userId="8d49c830ac36a521" providerId="LiveId" clId="{8FC0E610-289C-4A05-82A6-D5C5F676B851}" dt="2021-02-10T18:56:18.608" v="131" actId="164"/>
          <ac:grpSpMkLst>
            <pc:docMk/>
            <pc:sldMk cId="1792407626" sldId="270"/>
            <ac:grpSpMk id="53" creationId="{98017A18-6F4B-44E2-A9B9-3D23D5E420A1}"/>
          </ac:grpSpMkLst>
        </pc:grpChg>
        <pc:grpChg chg="mod">
          <ac:chgData name="One Skill" userId="8d49c830ac36a521" providerId="LiveId" clId="{8FC0E610-289C-4A05-82A6-D5C5F676B851}" dt="2021-02-10T18:56:27.486" v="135" actId="571"/>
          <ac:grpSpMkLst>
            <pc:docMk/>
            <pc:sldMk cId="1792407626" sldId="270"/>
            <ac:grpSpMk id="57" creationId="{E0ADD07E-AD3F-4B04-8DB8-1567F1143728}"/>
          </ac:grpSpMkLst>
        </pc:grpChg>
        <pc:grpChg chg="add mod">
          <ac:chgData name="One Skill" userId="8d49c830ac36a521" providerId="LiveId" clId="{8FC0E610-289C-4A05-82A6-D5C5F676B851}" dt="2021-02-10T18:57:23.399" v="144" actId="14826"/>
          <ac:grpSpMkLst>
            <pc:docMk/>
            <pc:sldMk cId="1792407626" sldId="270"/>
            <ac:grpSpMk id="60" creationId="{A07049C2-6E55-4A35-B733-C339A3519DC5}"/>
          </ac:grpSpMkLst>
        </pc:grpChg>
        <pc:grpChg chg="mod">
          <ac:chgData name="One Skill" userId="8d49c830ac36a521" providerId="LiveId" clId="{8FC0E610-289C-4A05-82A6-D5C5F676B851}" dt="2021-02-10T18:57:23.399" v="144" actId="14826"/>
          <ac:grpSpMkLst>
            <pc:docMk/>
            <pc:sldMk cId="1792407626" sldId="270"/>
            <ac:grpSpMk id="63" creationId="{97C37072-6408-44AD-B808-3AD5646B3020}"/>
          </ac:grpSpMkLst>
        </pc:grpChg>
        <pc:grpChg chg="add mod">
          <ac:chgData name="One Skill" userId="8d49c830ac36a521" providerId="LiveId" clId="{8FC0E610-289C-4A05-82A6-D5C5F676B851}" dt="2021-02-10T18:57:31.904" v="145" actId="14826"/>
          <ac:grpSpMkLst>
            <pc:docMk/>
            <pc:sldMk cId="1792407626" sldId="270"/>
            <ac:grpSpMk id="66" creationId="{D5C637B3-992F-4A9F-A906-152EEE731DE6}"/>
          </ac:grpSpMkLst>
        </pc:grpChg>
        <pc:grpChg chg="mod">
          <ac:chgData name="One Skill" userId="8d49c830ac36a521" providerId="LiveId" clId="{8FC0E610-289C-4A05-82A6-D5C5F676B851}" dt="2021-02-10T18:57:31.904" v="145" actId="14826"/>
          <ac:grpSpMkLst>
            <pc:docMk/>
            <pc:sldMk cId="1792407626" sldId="270"/>
            <ac:grpSpMk id="69" creationId="{7822A1AE-B31A-494D-883A-2475FFE73124}"/>
          </ac:grpSpMkLst>
        </pc:grpChg>
        <pc:picChg chg="mod">
          <ac:chgData name="One Skill" userId="8d49c830ac36a521" providerId="LiveId" clId="{8FC0E610-289C-4A05-82A6-D5C5F676B851}" dt="2021-02-10T18:57:14.148" v="143" actId="14826"/>
          <ac:picMkLst>
            <pc:docMk/>
            <pc:sldMk cId="1792407626" sldId="270"/>
            <ac:picMk id="37" creationId="{16EDC12F-2692-493E-B3C6-B5FF59D65AD6}"/>
          </ac:picMkLst>
        </pc:picChg>
        <pc:picChg chg="mod">
          <ac:chgData name="One Skill" userId="8d49c830ac36a521" providerId="LiveId" clId="{8FC0E610-289C-4A05-82A6-D5C5F676B851}" dt="2021-02-10T18:55:42.760" v="120" actId="165"/>
          <ac:picMkLst>
            <pc:docMk/>
            <pc:sldMk cId="1792407626" sldId="270"/>
            <ac:picMk id="55" creationId="{CDC59877-2043-4F17-B4B0-934396A18941}"/>
          </ac:picMkLst>
        </pc:picChg>
        <pc:picChg chg="mod">
          <ac:chgData name="One Skill" userId="8d49c830ac36a521" providerId="LiveId" clId="{8FC0E610-289C-4A05-82A6-D5C5F676B851}" dt="2021-02-10T18:56:27.486" v="135" actId="571"/>
          <ac:picMkLst>
            <pc:docMk/>
            <pc:sldMk cId="1792407626" sldId="270"/>
            <ac:picMk id="59" creationId="{0CDFBE47-BE35-4B4D-965E-D0BA49563033}"/>
          </ac:picMkLst>
        </pc:picChg>
        <pc:picChg chg="mod">
          <ac:chgData name="One Skill" userId="8d49c830ac36a521" providerId="LiveId" clId="{8FC0E610-289C-4A05-82A6-D5C5F676B851}" dt="2021-02-10T18:57:23.399" v="144" actId="14826"/>
          <ac:picMkLst>
            <pc:docMk/>
            <pc:sldMk cId="1792407626" sldId="270"/>
            <ac:picMk id="65" creationId="{BBC599C7-2312-4D9A-8382-DFB0239B70A4}"/>
          </ac:picMkLst>
        </pc:picChg>
        <pc:picChg chg="mod">
          <ac:chgData name="One Skill" userId="8d49c830ac36a521" providerId="LiveId" clId="{8FC0E610-289C-4A05-82A6-D5C5F676B851}" dt="2021-02-10T18:57:31.904" v="145" actId="14826"/>
          <ac:picMkLst>
            <pc:docMk/>
            <pc:sldMk cId="1792407626" sldId="270"/>
            <ac:picMk id="71" creationId="{2C0C2AA5-AB60-4AA3-8568-D7A6320C5572}"/>
          </ac:picMkLst>
        </pc:picChg>
      </pc:sldChg>
      <pc:sldChg chg="addSp delSp modSp add del mod delAnim modAnim">
        <pc:chgData name="One Skill" userId="8d49c830ac36a521" providerId="LiveId" clId="{8FC0E610-289C-4A05-82A6-D5C5F676B851}" dt="2021-02-10T18:41:47.392" v="23" actId="47"/>
        <pc:sldMkLst>
          <pc:docMk/>
          <pc:sldMk cId="3728183239" sldId="270"/>
        </pc:sldMkLst>
        <pc:spChg chg="add mod">
          <ac:chgData name="One Skill" userId="8d49c830ac36a521" providerId="LiveId" clId="{8FC0E610-289C-4A05-82A6-D5C5F676B851}" dt="2021-02-10T18:38:24.081" v="22" actId="339"/>
          <ac:spMkLst>
            <pc:docMk/>
            <pc:sldMk cId="3728183239" sldId="270"/>
            <ac:spMk id="30" creationId="{F3320673-78CE-460A-9605-F6407496B4D6}"/>
          </ac:spMkLst>
        </pc:spChg>
        <pc:grpChg chg="del">
          <ac:chgData name="One Skill" userId="8d49c830ac36a521" providerId="LiveId" clId="{8FC0E610-289C-4A05-82A6-D5C5F676B851}" dt="2021-02-10T18:35:27.365" v="3" actId="478"/>
          <ac:grpSpMkLst>
            <pc:docMk/>
            <pc:sldMk cId="3728183239" sldId="270"/>
            <ac:grpSpMk id="7" creationId="{D26B174B-F816-48AF-9814-8FE81E7AE256}"/>
          </ac:grpSpMkLst>
        </pc:grpChg>
        <pc:grpChg chg="del">
          <ac:chgData name="One Skill" userId="8d49c830ac36a521" providerId="LiveId" clId="{8FC0E610-289C-4A05-82A6-D5C5F676B851}" dt="2021-02-10T18:35:27.365" v="3" actId="478"/>
          <ac:grpSpMkLst>
            <pc:docMk/>
            <pc:sldMk cId="3728183239" sldId="270"/>
            <ac:grpSpMk id="8" creationId="{C2E6AC0E-6602-4DE3-84C4-E3B6809A208E}"/>
          </ac:grpSpMkLst>
        </pc:grpChg>
        <pc:grpChg chg="del">
          <ac:chgData name="One Skill" userId="8d49c830ac36a521" providerId="LiveId" clId="{8FC0E610-289C-4A05-82A6-D5C5F676B851}" dt="2021-02-10T18:35:27.365" v="3" actId="478"/>
          <ac:grpSpMkLst>
            <pc:docMk/>
            <pc:sldMk cId="3728183239" sldId="270"/>
            <ac:grpSpMk id="32" creationId="{50145B08-283F-435D-A30F-A97315421613}"/>
          </ac:grpSpMkLst>
        </pc:grpChg>
        <pc:grpChg chg="del">
          <ac:chgData name="One Skill" userId="8d49c830ac36a521" providerId="LiveId" clId="{8FC0E610-289C-4A05-82A6-D5C5F676B851}" dt="2021-02-10T18:35:27.365" v="3" actId="478"/>
          <ac:grpSpMkLst>
            <pc:docMk/>
            <pc:sldMk cId="3728183239" sldId="270"/>
            <ac:grpSpMk id="50" creationId="{5AF354F9-106D-4380-B58E-AEAF95FAD729}"/>
          </ac:grpSpMkLst>
        </pc:grpChg>
      </pc:sldChg>
      <pc:sldChg chg="del">
        <pc:chgData name="One Skill" userId="8d49c830ac36a521" providerId="LiveId" clId="{8FC0E610-289C-4A05-82A6-D5C5F676B851}" dt="2021-02-10T18:34:18.163" v="0" actId="47"/>
        <pc:sldMkLst>
          <pc:docMk/>
          <pc:sldMk cId="634973266" sldId="393"/>
        </pc:sldMkLst>
      </pc:sldChg>
      <pc:sldChg chg="add">
        <pc:chgData name="One Skill" userId="8d49c830ac36a521" providerId="LiveId" clId="{8FC0E610-289C-4A05-82A6-D5C5F676B851}" dt="2021-02-10T19:02:54.336" v="207"/>
        <pc:sldMkLst>
          <pc:docMk/>
          <pc:sldMk cId="926455985" sldId="394"/>
        </pc:sldMkLst>
      </pc:sldChg>
      <pc:sldMasterChg chg="delSldLayout">
        <pc:chgData name="One Skill" userId="8d49c830ac36a521" providerId="LiveId" clId="{8FC0E610-289C-4A05-82A6-D5C5F676B851}" dt="2021-02-10T18:34:18.163" v="0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8FC0E610-289C-4A05-82A6-D5C5F676B851}" dt="2021-02-10T18:34:18.163" v="0" actId="47"/>
          <pc:sldLayoutMkLst>
            <pc:docMk/>
            <pc:sldMasterMk cId="1627834671" sldId="2147483660"/>
            <pc:sldLayoutMk cId="670868426" sldId="2147483677"/>
          </pc:sldLayoutMkLst>
        </pc:sldLayoutChg>
      </pc:sldMasterChg>
    </pc:docChg>
  </pc:docChgLst>
  <pc:docChgLst>
    <pc:chgData name="One Skill" userId="8d49c830ac36a521" providerId="LiveId" clId="{0307C55F-929F-4407-9BDA-AFBC4170D178}"/>
    <pc:docChg chg="undo custSel addSld delSld modSld">
      <pc:chgData name="One Skill" userId="8d49c830ac36a521" providerId="LiveId" clId="{0307C55F-929F-4407-9BDA-AFBC4170D178}" dt="2021-02-11T12:22:10.537" v="236"/>
      <pc:docMkLst>
        <pc:docMk/>
      </pc:docMkLst>
      <pc:sldChg chg="modSp mod">
        <pc:chgData name="One Skill" userId="8d49c830ac36a521" providerId="LiveId" clId="{0307C55F-929F-4407-9BDA-AFBC4170D178}" dt="2021-02-11T12:05:10.615" v="56" actId="1076"/>
        <pc:sldMkLst>
          <pc:docMk/>
          <pc:sldMk cId="944285418" sldId="268"/>
        </pc:sldMkLst>
        <pc:grpChg chg="mod">
          <ac:chgData name="One Skill" userId="8d49c830ac36a521" providerId="LiveId" clId="{0307C55F-929F-4407-9BDA-AFBC4170D178}" dt="2021-02-11T12:05:10.615" v="56" actId="1076"/>
          <ac:grpSpMkLst>
            <pc:docMk/>
            <pc:sldMk cId="944285418" sldId="268"/>
            <ac:grpSpMk id="33" creationId="{603EDF99-7362-4771-A30D-2C56FCAF24F5}"/>
          </ac:grpSpMkLst>
        </pc:grpChg>
      </pc:sldChg>
      <pc:sldChg chg="delSp mod">
        <pc:chgData name="One Skill" userId="8d49c830ac36a521" providerId="LiveId" clId="{0307C55F-929F-4407-9BDA-AFBC4170D178}" dt="2021-02-11T11:33:34.099" v="1" actId="478"/>
        <pc:sldMkLst>
          <pc:docMk/>
          <pc:sldMk cId="2916370839" sldId="271"/>
        </pc:sldMkLst>
        <pc:graphicFrameChg chg="del">
          <ac:chgData name="One Skill" userId="8d49c830ac36a521" providerId="LiveId" clId="{0307C55F-929F-4407-9BDA-AFBC4170D178}" dt="2021-02-11T11:33:34.099" v="1" actId="478"/>
          <ac:graphicFrameMkLst>
            <pc:docMk/>
            <pc:sldMk cId="2916370839" sldId="271"/>
            <ac:graphicFrameMk id="4" creationId="{C14FAF17-82C1-43E8-87A3-2760631CBCE4}"/>
          </ac:graphicFrameMkLst>
        </pc:graphicFrameChg>
      </pc:sldChg>
      <pc:sldChg chg="addSp delSp modSp add del mod delAnim">
        <pc:chgData name="One Skill" userId="8d49c830ac36a521" providerId="LiveId" clId="{0307C55F-929F-4407-9BDA-AFBC4170D178}" dt="2021-02-11T12:12:08.331" v="121" actId="47"/>
        <pc:sldMkLst>
          <pc:docMk/>
          <pc:sldMk cId="1937617439" sldId="272"/>
        </pc:sldMkLst>
        <pc:spChg chg="add mod">
          <ac:chgData name="One Skill" userId="8d49c830ac36a521" providerId="LiveId" clId="{0307C55F-929F-4407-9BDA-AFBC4170D178}" dt="2021-02-11T12:11:58.985" v="119" actId="164"/>
          <ac:spMkLst>
            <pc:docMk/>
            <pc:sldMk cId="1937617439" sldId="272"/>
            <ac:spMk id="4" creationId="{7529A1D3-2ED2-4231-8EB1-B4635D7ECC39}"/>
          </ac:spMkLst>
        </pc:spChg>
        <pc:spChg chg="add mod">
          <ac:chgData name="One Skill" userId="8d49c830ac36a521" providerId="LiveId" clId="{0307C55F-929F-4407-9BDA-AFBC4170D178}" dt="2021-02-11T12:11:58.985" v="119" actId="164"/>
          <ac:spMkLst>
            <pc:docMk/>
            <pc:sldMk cId="1937617439" sldId="272"/>
            <ac:spMk id="32" creationId="{139B99B6-7C69-4C1F-A4C2-604E9C546EE0}"/>
          </ac:spMkLst>
        </pc:spChg>
        <pc:spChg chg="add mod">
          <ac:chgData name="One Skill" userId="8d49c830ac36a521" providerId="LiveId" clId="{0307C55F-929F-4407-9BDA-AFBC4170D178}" dt="2021-02-11T12:11:58.985" v="119" actId="164"/>
          <ac:spMkLst>
            <pc:docMk/>
            <pc:sldMk cId="1937617439" sldId="272"/>
            <ac:spMk id="38" creationId="{053F1C60-A36A-4D9A-AE67-04AB6540DA16}"/>
          </ac:spMkLst>
        </pc:spChg>
        <pc:spChg chg="add mod">
          <ac:chgData name="One Skill" userId="8d49c830ac36a521" providerId="LiveId" clId="{0307C55F-929F-4407-9BDA-AFBC4170D178}" dt="2021-02-11T12:11:58.985" v="119" actId="164"/>
          <ac:spMkLst>
            <pc:docMk/>
            <pc:sldMk cId="1937617439" sldId="272"/>
            <ac:spMk id="39" creationId="{C7CE07AD-B753-4BF1-A927-4C47F0FBAD16}"/>
          </ac:spMkLst>
        </pc:spChg>
        <pc:spChg chg="del">
          <ac:chgData name="One Skill" userId="8d49c830ac36a521" providerId="LiveId" clId="{0307C55F-929F-4407-9BDA-AFBC4170D178}" dt="2021-02-11T12:11:25.179" v="108" actId="478"/>
          <ac:spMkLst>
            <pc:docMk/>
            <pc:sldMk cId="1937617439" sldId="272"/>
            <ac:spMk id="47" creationId="{480386ED-1330-4752-9786-FDF28B0B45D6}"/>
          </ac:spMkLst>
        </pc:spChg>
        <pc:spChg chg="del">
          <ac:chgData name="One Skill" userId="8d49c830ac36a521" providerId="LiveId" clId="{0307C55F-929F-4407-9BDA-AFBC4170D178}" dt="2021-02-11T12:11:25.179" v="108" actId="478"/>
          <ac:spMkLst>
            <pc:docMk/>
            <pc:sldMk cId="1937617439" sldId="272"/>
            <ac:spMk id="48" creationId="{714FBC2B-47A2-4B14-8CBE-8FAAC0AEE3EE}"/>
          </ac:spMkLst>
        </pc:spChg>
        <pc:spChg chg="del">
          <ac:chgData name="One Skill" userId="8d49c830ac36a521" providerId="LiveId" clId="{0307C55F-929F-4407-9BDA-AFBC4170D178}" dt="2021-02-11T12:11:25.179" v="108" actId="478"/>
          <ac:spMkLst>
            <pc:docMk/>
            <pc:sldMk cId="1937617439" sldId="272"/>
            <ac:spMk id="49" creationId="{A14033FA-73A5-4CCC-9323-47E68F7A9241}"/>
          </ac:spMkLst>
        </pc:spChg>
        <pc:grpChg chg="add del mod">
          <ac:chgData name="One Skill" userId="8d49c830ac36a521" providerId="LiveId" clId="{0307C55F-929F-4407-9BDA-AFBC4170D178}" dt="2021-02-11T12:12:01.703" v="120" actId="478"/>
          <ac:grpSpMkLst>
            <pc:docMk/>
            <pc:sldMk cId="1937617439" sldId="272"/>
            <ac:grpSpMk id="5" creationId="{58C9D89F-7419-4B79-9693-8037242E99D1}"/>
          </ac:grpSpMkLst>
        </pc:grpChg>
        <pc:grpChg chg="del">
          <ac:chgData name="One Skill" userId="8d49c830ac36a521" providerId="LiveId" clId="{0307C55F-929F-4407-9BDA-AFBC4170D178}" dt="2021-02-11T12:11:25.179" v="108" actId="478"/>
          <ac:grpSpMkLst>
            <pc:docMk/>
            <pc:sldMk cId="1937617439" sldId="272"/>
            <ac:grpSpMk id="31" creationId="{A68F26EE-C5DF-49F6-A062-C0FD1D0712AA}"/>
          </ac:grpSpMkLst>
        </pc:grpChg>
        <pc:grpChg chg="del">
          <ac:chgData name="One Skill" userId="8d49c830ac36a521" providerId="LiveId" clId="{0307C55F-929F-4407-9BDA-AFBC4170D178}" dt="2021-02-11T12:11:25.179" v="108" actId="478"/>
          <ac:grpSpMkLst>
            <pc:docMk/>
            <pc:sldMk cId="1937617439" sldId="272"/>
            <ac:grpSpMk id="60" creationId="{A07049C2-6E55-4A35-B733-C339A3519DC5}"/>
          </ac:grpSpMkLst>
        </pc:grpChg>
        <pc:grpChg chg="del">
          <ac:chgData name="One Skill" userId="8d49c830ac36a521" providerId="LiveId" clId="{0307C55F-929F-4407-9BDA-AFBC4170D178}" dt="2021-02-11T12:11:25.179" v="108" actId="478"/>
          <ac:grpSpMkLst>
            <pc:docMk/>
            <pc:sldMk cId="1937617439" sldId="272"/>
            <ac:grpSpMk id="66" creationId="{D5C637B3-992F-4A9F-A906-152EEE731DE6}"/>
          </ac:grpSpMkLst>
        </pc:grpChg>
        <pc:picChg chg="del">
          <ac:chgData name="One Skill" userId="8d49c830ac36a521" providerId="LiveId" clId="{0307C55F-929F-4407-9BDA-AFBC4170D178}" dt="2021-02-11T12:11:25.179" v="108" actId="478"/>
          <ac:picMkLst>
            <pc:docMk/>
            <pc:sldMk cId="1937617439" sldId="272"/>
            <ac:picMk id="50" creationId="{7DDBE95B-6E07-4DEE-BD30-9FAC868B7525}"/>
          </ac:picMkLst>
        </pc:picChg>
        <pc:picChg chg="del">
          <ac:chgData name="One Skill" userId="8d49c830ac36a521" providerId="LiveId" clId="{0307C55F-929F-4407-9BDA-AFBC4170D178}" dt="2021-02-11T12:11:25.179" v="108" actId="478"/>
          <ac:picMkLst>
            <pc:docMk/>
            <pc:sldMk cId="1937617439" sldId="272"/>
            <ac:picMk id="56" creationId="{87F176C1-C4A3-441B-86E7-3513AA6426ED}"/>
          </ac:picMkLst>
        </pc:picChg>
        <pc:picChg chg="del">
          <ac:chgData name="One Skill" userId="8d49c830ac36a521" providerId="LiveId" clId="{0307C55F-929F-4407-9BDA-AFBC4170D178}" dt="2021-02-11T12:11:25.179" v="108" actId="478"/>
          <ac:picMkLst>
            <pc:docMk/>
            <pc:sldMk cId="1937617439" sldId="272"/>
            <ac:picMk id="58" creationId="{2ED7B450-AE07-4E7B-86BE-825C730D6BE7}"/>
          </ac:picMkLst>
        </pc:picChg>
      </pc:sldChg>
      <pc:sldChg chg="addSp delSp modSp add mod delAnim modAnim">
        <pc:chgData name="One Skill" userId="8d49c830ac36a521" providerId="LiveId" clId="{0307C55F-929F-4407-9BDA-AFBC4170D178}" dt="2021-02-11T12:20:49.079" v="235"/>
        <pc:sldMkLst>
          <pc:docMk/>
          <pc:sldMk cId="2517674083" sldId="272"/>
        </pc:sldMkLst>
        <pc:spChg chg="add del mod topLvl">
          <ac:chgData name="One Skill" userId="8d49c830ac36a521" providerId="LiveId" clId="{0307C55F-929F-4407-9BDA-AFBC4170D178}" dt="2021-02-11T12:14:15.089" v="157" actId="478"/>
          <ac:spMkLst>
            <pc:docMk/>
            <pc:sldMk cId="2517674083" sldId="272"/>
            <ac:spMk id="4" creationId="{4EFB0069-4864-409B-804D-EF88C1270109}"/>
          </ac:spMkLst>
        </pc:spChg>
        <pc:spChg chg="add del mod">
          <ac:chgData name="One Skill" userId="8d49c830ac36a521" providerId="LiveId" clId="{0307C55F-929F-4407-9BDA-AFBC4170D178}" dt="2021-02-11T12:14:09.150" v="156" actId="478"/>
          <ac:spMkLst>
            <pc:docMk/>
            <pc:sldMk cId="2517674083" sldId="272"/>
            <ac:spMk id="6" creationId="{09BBDAAC-2942-44A0-814F-B6E666EDD59A}"/>
          </ac:spMkLst>
        </pc:spChg>
        <pc:spChg chg="mod">
          <ac:chgData name="One Skill" userId="8d49c830ac36a521" providerId="LiveId" clId="{0307C55F-929F-4407-9BDA-AFBC4170D178}" dt="2021-02-11T12:12:48.739" v="133" actId="20577"/>
          <ac:spMkLst>
            <pc:docMk/>
            <pc:sldMk cId="2517674083" sldId="272"/>
            <ac:spMk id="12" creationId="{41D03973-D7EE-41FB-B928-7E5CEFE7AF7A}"/>
          </ac:spMkLst>
        </pc:spChg>
        <pc:spChg chg="mod">
          <ac:chgData name="One Skill" userId="8d49c830ac36a521" providerId="LiveId" clId="{0307C55F-929F-4407-9BDA-AFBC4170D178}" dt="2021-02-11T12:13:17.206" v="143" actId="1076"/>
          <ac:spMkLst>
            <pc:docMk/>
            <pc:sldMk cId="2517674083" sldId="272"/>
            <ac:spMk id="13" creationId="{26CDF25F-EC85-46AB-8690-B30465E529E7}"/>
          </ac:spMkLst>
        </pc:spChg>
        <pc:spChg chg="mod topLvl">
          <ac:chgData name="One Skill" userId="8d49c830ac36a521" providerId="LiveId" clId="{0307C55F-929F-4407-9BDA-AFBC4170D178}" dt="2021-02-11T12:19:57.193" v="210" actId="164"/>
          <ac:spMkLst>
            <pc:docMk/>
            <pc:sldMk cId="2517674083" sldId="272"/>
            <ac:spMk id="14" creationId="{41FBBA22-91AD-4680-96CC-B3023941B12C}"/>
          </ac:spMkLst>
        </pc:spChg>
        <pc:spChg chg="mod topLvl">
          <ac:chgData name="One Skill" userId="8d49c830ac36a521" providerId="LiveId" clId="{0307C55F-929F-4407-9BDA-AFBC4170D178}" dt="2021-02-11T12:20:02.285" v="212" actId="164"/>
          <ac:spMkLst>
            <pc:docMk/>
            <pc:sldMk cId="2517674083" sldId="272"/>
            <ac:spMk id="15" creationId="{4F882635-8A83-40D9-BF79-AE7BA7BC608E}"/>
          </ac:spMkLst>
        </pc:spChg>
        <pc:spChg chg="mod topLvl">
          <ac:chgData name="One Skill" userId="8d49c830ac36a521" providerId="LiveId" clId="{0307C55F-929F-4407-9BDA-AFBC4170D178}" dt="2021-02-11T12:20:06.993" v="214" actId="164"/>
          <ac:spMkLst>
            <pc:docMk/>
            <pc:sldMk cId="2517674083" sldId="272"/>
            <ac:spMk id="16" creationId="{716457EC-ECCD-4E9A-A44B-0AF2B4F639DA}"/>
          </ac:spMkLst>
        </pc:spChg>
        <pc:spChg chg="mod topLvl">
          <ac:chgData name="One Skill" userId="8d49c830ac36a521" providerId="LiveId" clId="{0307C55F-929F-4407-9BDA-AFBC4170D178}" dt="2021-02-11T12:20:11.750" v="216" actId="164"/>
          <ac:spMkLst>
            <pc:docMk/>
            <pc:sldMk cId="2517674083" sldId="272"/>
            <ac:spMk id="17" creationId="{5DF78925-5A28-4715-B10D-6F6B67659032}"/>
          </ac:spMkLst>
        </pc:spChg>
        <pc:spChg chg="mod topLvl">
          <ac:chgData name="One Skill" userId="8d49c830ac36a521" providerId="LiveId" clId="{0307C55F-929F-4407-9BDA-AFBC4170D178}" dt="2021-02-11T12:19:54.873" v="209" actId="164"/>
          <ac:spMkLst>
            <pc:docMk/>
            <pc:sldMk cId="2517674083" sldId="272"/>
            <ac:spMk id="19" creationId="{1370DA77-B0CD-4EB8-9C0B-B04D4E48AA55}"/>
          </ac:spMkLst>
        </pc:spChg>
        <pc:spChg chg="mod topLvl">
          <ac:chgData name="One Skill" userId="8d49c830ac36a521" providerId="LiveId" clId="{0307C55F-929F-4407-9BDA-AFBC4170D178}" dt="2021-02-11T12:19:59.942" v="211" actId="164"/>
          <ac:spMkLst>
            <pc:docMk/>
            <pc:sldMk cId="2517674083" sldId="272"/>
            <ac:spMk id="20" creationId="{35011FFC-AB1B-48F1-A39C-5C0432358D94}"/>
          </ac:spMkLst>
        </pc:spChg>
        <pc:spChg chg="mod topLvl">
          <ac:chgData name="One Skill" userId="8d49c830ac36a521" providerId="LiveId" clId="{0307C55F-929F-4407-9BDA-AFBC4170D178}" dt="2021-02-11T12:20:04.999" v="213" actId="164"/>
          <ac:spMkLst>
            <pc:docMk/>
            <pc:sldMk cId="2517674083" sldId="272"/>
            <ac:spMk id="21" creationId="{4B55B535-1FCF-48BB-9DF5-2877EBDCB9C4}"/>
          </ac:spMkLst>
        </pc:spChg>
        <pc:spChg chg="mod topLvl">
          <ac:chgData name="One Skill" userId="8d49c830ac36a521" providerId="LiveId" clId="{0307C55F-929F-4407-9BDA-AFBC4170D178}" dt="2021-02-11T12:20:09.636" v="215" actId="164"/>
          <ac:spMkLst>
            <pc:docMk/>
            <pc:sldMk cId="2517674083" sldId="272"/>
            <ac:spMk id="22" creationId="{89AB67DA-631F-41B3-9514-9FE45C7AA208}"/>
          </ac:spMkLst>
        </pc:spChg>
        <pc:spChg chg="mod topLvl">
          <ac:chgData name="One Skill" userId="8d49c830ac36a521" providerId="LiveId" clId="{0307C55F-929F-4407-9BDA-AFBC4170D178}" dt="2021-02-11T12:18:19.474" v="177" actId="207"/>
          <ac:spMkLst>
            <pc:docMk/>
            <pc:sldMk cId="2517674083" sldId="272"/>
            <ac:spMk id="23" creationId="{99AF4F69-79C8-4764-92E5-23C1A5640D21}"/>
          </ac:spMkLst>
        </pc:spChg>
        <pc:spChg chg="mod topLvl">
          <ac:chgData name="One Skill" userId="8d49c830ac36a521" providerId="LiveId" clId="{0307C55F-929F-4407-9BDA-AFBC4170D178}" dt="2021-02-11T12:18:24.549" v="179" actId="207"/>
          <ac:spMkLst>
            <pc:docMk/>
            <pc:sldMk cId="2517674083" sldId="272"/>
            <ac:spMk id="24" creationId="{7EC3A9FC-862D-4720-8696-053A6D6BCA13}"/>
          </ac:spMkLst>
        </pc:spChg>
        <pc:spChg chg="mod topLvl">
          <ac:chgData name="One Skill" userId="8d49c830ac36a521" providerId="LiveId" clId="{0307C55F-929F-4407-9BDA-AFBC4170D178}" dt="2021-02-11T12:18:33.577" v="183" actId="207"/>
          <ac:spMkLst>
            <pc:docMk/>
            <pc:sldMk cId="2517674083" sldId="272"/>
            <ac:spMk id="25" creationId="{AD2D3BF0-6BBD-4E42-AEFE-529DA177002E}"/>
          </ac:spMkLst>
        </pc:spChg>
        <pc:spChg chg="mod topLvl">
          <ac:chgData name="One Skill" userId="8d49c830ac36a521" providerId="LiveId" clId="{0307C55F-929F-4407-9BDA-AFBC4170D178}" dt="2021-02-11T12:18:41.641" v="185" actId="207"/>
          <ac:spMkLst>
            <pc:docMk/>
            <pc:sldMk cId="2517674083" sldId="272"/>
            <ac:spMk id="26" creationId="{86BCCB61-AD71-4745-B517-586E796FC3B9}"/>
          </ac:spMkLst>
        </pc:spChg>
        <pc:spChg chg="add del mod topLvl">
          <ac:chgData name="One Skill" userId="8d49c830ac36a521" providerId="LiveId" clId="{0307C55F-929F-4407-9BDA-AFBC4170D178}" dt="2021-02-11T12:14:15.089" v="157" actId="478"/>
          <ac:spMkLst>
            <pc:docMk/>
            <pc:sldMk cId="2517674083" sldId="272"/>
            <ac:spMk id="32" creationId="{5CA53D67-49CE-4528-B60D-0C71DF0802CE}"/>
          </ac:spMkLst>
        </pc:spChg>
        <pc:spChg chg="add del mod topLvl">
          <ac:chgData name="One Skill" userId="8d49c830ac36a521" providerId="LiveId" clId="{0307C55F-929F-4407-9BDA-AFBC4170D178}" dt="2021-02-11T12:14:15.089" v="157" actId="478"/>
          <ac:spMkLst>
            <pc:docMk/>
            <pc:sldMk cId="2517674083" sldId="272"/>
            <ac:spMk id="38" creationId="{8B2082B5-E51D-4BA5-B2DF-B68FE5843545}"/>
          </ac:spMkLst>
        </pc:spChg>
        <pc:spChg chg="add del mod topLvl">
          <ac:chgData name="One Skill" userId="8d49c830ac36a521" providerId="LiveId" clId="{0307C55F-929F-4407-9BDA-AFBC4170D178}" dt="2021-02-11T12:14:15.089" v="157" actId="478"/>
          <ac:spMkLst>
            <pc:docMk/>
            <pc:sldMk cId="2517674083" sldId="272"/>
            <ac:spMk id="39" creationId="{D1860A68-A8C2-48F6-9A41-C4C073C95E3D}"/>
          </ac:spMkLst>
        </pc:spChg>
        <pc:spChg chg="del mod topLvl">
          <ac:chgData name="One Skill" userId="8d49c830ac36a521" providerId="LiveId" clId="{0307C55F-929F-4407-9BDA-AFBC4170D178}" dt="2021-02-11T12:14:16.005" v="158" actId="478"/>
          <ac:spMkLst>
            <pc:docMk/>
            <pc:sldMk cId="2517674083" sldId="272"/>
            <ac:spMk id="41" creationId="{3AC6F9C0-F9D0-4EDA-A993-9C2DCD293288}"/>
          </ac:spMkLst>
        </pc:spChg>
        <pc:spChg chg="del mod topLvl">
          <ac:chgData name="One Skill" userId="8d49c830ac36a521" providerId="LiveId" clId="{0307C55F-929F-4407-9BDA-AFBC4170D178}" dt="2021-02-11T12:14:16.302" v="159" actId="478"/>
          <ac:spMkLst>
            <pc:docMk/>
            <pc:sldMk cId="2517674083" sldId="272"/>
            <ac:spMk id="42" creationId="{8FC604CA-8EFD-47AF-8971-F75966E1405F}"/>
          </ac:spMkLst>
        </pc:spChg>
        <pc:spChg chg="del mod topLvl">
          <ac:chgData name="One Skill" userId="8d49c830ac36a521" providerId="LiveId" clId="{0307C55F-929F-4407-9BDA-AFBC4170D178}" dt="2021-02-11T12:14:16.638" v="160" actId="478"/>
          <ac:spMkLst>
            <pc:docMk/>
            <pc:sldMk cId="2517674083" sldId="272"/>
            <ac:spMk id="43" creationId="{FC7898B0-DFA1-4DCA-A623-996EE3748BBA}"/>
          </ac:spMkLst>
        </pc:spChg>
        <pc:spChg chg="del mod topLvl">
          <ac:chgData name="One Skill" userId="8d49c830ac36a521" providerId="LiveId" clId="{0307C55F-929F-4407-9BDA-AFBC4170D178}" dt="2021-02-11T12:14:17.139" v="161" actId="478"/>
          <ac:spMkLst>
            <pc:docMk/>
            <pc:sldMk cId="2517674083" sldId="272"/>
            <ac:spMk id="44" creationId="{B21690AA-33A9-4511-9905-012D866B3D40}"/>
          </ac:spMkLst>
        </pc:spChg>
        <pc:spChg chg="del">
          <ac:chgData name="One Skill" userId="8d49c830ac36a521" providerId="LiveId" clId="{0307C55F-929F-4407-9BDA-AFBC4170D178}" dt="2021-02-11T12:12:45.496" v="123" actId="478"/>
          <ac:spMkLst>
            <pc:docMk/>
            <pc:sldMk cId="2517674083" sldId="272"/>
            <ac:spMk id="47" creationId="{480386ED-1330-4752-9786-FDF28B0B45D6}"/>
          </ac:spMkLst>
        </pc:spChg>
        <pc:spChg chg="del">
          <ac:chgData name="One Skill" userId="8d49c830ac36a521" providerId="LiveId" clId="{0307C55F-929F-4407-9BDA-AFBC4170D178}" dt="2021-02-11T12:12:45.496" v="123" actId="478"/>
          <ac:spMkLst>
            <pc:docMk/>
            <pc:sldMk cId="2517674083" sldId="272"/>
            <ac:spMk id="48" creationId="{714FBC2B-47A2-4B14-8CBE-8FAAC0AEE3EE}"/>
          </ac:spMkLst>
        </pc:spChg>
        <pc:spChg chg="del">
          <ac:chgData name="One Skill" userId="8d49c830ac36a521" providerId="LiveId" clId="{0307C55F-929F-4407-9BDA-AFBC4170D178}" dt="2021-02-11T12:12:45.496" v="123" actId="478"/>
          <ac:spMkLst>
            <pc:docMk/>
            <pc:sldMk cId="2517674083" sldId="272"/>
            <ac:spMk id="49" creationId="{A14033FA-73A5-4CCC-9323-47E68F7A9241}"/>
          </ac:spMkLst>
        </pc:spChg>
        <pc:spChg chg="add mod">
          <ac:chgData name="One Skill" userId="8d49c830ac36a521" providerId="LiveId" clId="{0307C55F-929F-4407-9BDA-AFBC4170D178}" dt="2021-02-11T12:19:54.873" v="209" actId="164"/>
          <ac:spMkLst>
            <pc:docMk/>
            <pc:sldMk cId="2517674083" sldId="272"/>
            <ac:spMk id="76" creationId="{D71DA08B-28D9-45EB-82D2-4FB987E99331}"/>
          </ac:spMkLst>
        </pc:spChg>
        <pc:spChg chg="add mod">
          <ac:chgData name="One Skill" userId="8d49c830ac36a521" providerId="LiveId" clId="{0307C55F-929F-4407-9BDA-AFBC4170D178}" dt="2021-02-11T12:19:54.873" v="209" actId="164"/>
          <ac:spMkLst>
            <pc:docMk/>
            <pc:sldMk cId="2517674083" sldId="272"/>
            <ac:spMk id="77" creationId="{0F1B0611-CE22-40BE-84D1-95432AE1AB95}"/>
          </ac:spMkLst>
        </pc:spChg>
        <pc:spChg chg="add mod">
          <ac:chgData name="One Skill" userId="8d49c830ac36a521" providerId="LiveId" clId="{0307C55F-929F-4407-9BDA-AFBC4170D178}" dt="2021-02-11T12:19:54.873" v="209" actId="164"/>
          <ac:spMkLst>
            <pc:docMk/>
            <pc:sldMk cId="2517674083" sldId="272"/>
            <ac:spMk id="78" creationId="{38930812-6F58-42B2-B870-194AC8BC1738}"/>
          </ac:spMkLst>
        </pc:spChg>
        <pc:spChg chg="add mod">
          <ac:chgData name="One Skill" userId="8d49c830ac36a521" providerId="LiveId" clId="{0307C55F-929F-4407-9BDA-AFBC4170D178}" dt="2021-02-11T12:19:59.942" v="211" actId="164"/>
          <ac:spMkLst>
            <pc:docMk/>
            <pc:sldMk cId="2517674083" sldId="272"/>
            <ac:spMk id="79" creationId="{E71502B0-05ED-4FC1-9D8B-3159EC4B9075}"/>
          </ac:spMkLst>
        </pc:spChg>
        <pc:spChg chg="add mod">
          <ac:chgData name="One Skill" userId="8d49c830ac36a521" providerId="LiveId" clId="{0307C55F-929F-4407-9BDA-AFBC4170D178}" dt="2021-02-11T12:19:59.942" v="211" actId="164"/>
          <ac:spMkLst>
            <pc:docMk/>
            <pc:sldMk cId="2517674083" sldId="272"/>
            <ac:spMk id="80" creationId="{42C4FE26-23DD-44D4-B6D9-3A7C1FEEADF8}"/>
          </ac:spMkLst>
        </pc:spChg>
        <pc:spChg chg="add mod">
          <ac:chgData name="One Skill" userId="8d49c830ac36a521" providerId="LiveId" clId="{0307C55F-929F-4407-9BDA-AFBC4170D178}" dt="2021-02-11T12:19:59.942" v="211" actId="164"/>
          <ac:spMkLst>
            <pc:docMk/>
            <pc:sldMk cId="2517674083" sldId="272"/>
            <ac:spMk id="81" creationId="{3198E1E2-C9BC-4888-A3C4-7FF2EDD1D9D1}"/>
          </ac:spMkLst>
        </pc:spChg>
        <pc:spChg chg="add mod">
          <ac:chgData name="One Skill" userId="8d49c830ac36a521" providerId="LiveId" clId="{0307C55F-929F-4407-9BDA-AFBC4170D178}" dt="2021-02-11T12:20:04.999" v="213" actId="164"/>
          <ac:spMkLst>
            <pc:docMk/>
            <pc:sldMk cId="2517674083" sldId="272"/>
            <ac:spMk id="82" creationId="{129AB36B-7446-41C8-A13C-5DBE24831EBE}"/>
          </ac:spMkLst>
        </pc:spChg>
        <pc:spChg chg="add mod">
          <ac:chgData name="One Skill" userId="8d49c830ac36a521" providerId="LiveId" clId="{0307C55F-929F-4407-9BDA-AFBC4170D178}" dt="2021-02-11T12:20:04.999" v="213" actId="164"/>
          <ac:spMkLst>
            <pc:docMk/>
            <pc:sldMk cId="2517674083" sldId="272"/>
            <ac:spMk id="83" creationId="{D25A8654-CA57-4422-ACA4-B97A3DE04B59}"/>
          </ac:spMkLst>
        </pc:spChg>
        <pc:spChg chg="add mod">
          <ac:chgData name="One Skill" userId="8d49c830ac36a521" providerId="LiveId" clId="{0307C55F-929F-4407-9BDA-AFBC4170D178}" dt="2021-02-11T12:20:04.999" v="213" actId="164"/>
          <ac:spMkLst>
            <pc:docMk/>
            <pc:sldMk cId="2517674083" sldId="272"/>
            <ac:spMk id="84" creationId="{CD04F5F5-703E-4FDE-8C9D-1F4FEADE4E84}"/>
          </ac:spMkLst>
        </pc:spChg>
        <pc:spChg chg="add mod">
          <ac:chgData name="One Skill" userId="8d49c830ac36a521" providerId="LiveId" clId="{0307C55F-929F-4407-9BDA-AFBC4170D178}" dt="2021-02-11T12:20:09.636" v="215" actId="164"/>
          <ac:spMkLst>
            <pc:docMk/>
            <pc:sldMk cId="2517674083" sldId="272"/>
            <ac:spMk id="85" creationId="{7907C85A-CDD2-4BF0-B81A-E5B860F4F02C}"/>
          </ac:spMkLst>
        </pc:spChg>
        <pc:spChg chg="add mod">
          <ac:chgData name="One Skill" userId="8d49c830ac36a521" providerId="LiveId" clId="{0307C55F-929F-4407-9BDA-AFBC4170D178}" dt="2021-02-11T12:20:09.636" v="215" actId="164"/>
          <ac:spMkLst>
            <pc:docMk/>
            <pc:sldMk cId="2517674083" sldId="272"/>
            <ac:spMk id="86" creationId="{70384A2A-F203-40D4-80A5-56F16FF8C43C}"/>
          </ac:spMkLst>
        </pc:spChg>
        <pc:spChg chg="add mod">
          <ac:chgData name="One Skill" userId="8d49c830ac36a521" providerId="LiveId" clId="{0307C55F-929F-4407-9BDA-AFBC4170D178}" dt="2021-02-11T12:20:09.636" v="215" actId="164"/>
          <ac:spMkLst>
            <pc:docMk/>
            <pc:sldMk cId="2517674083" sldId="272"/>
            <ac:spMk id="87" creationId="{FCB5560A-BDC8-481F-BA32-BC7F76475880}"/>
          </ac:spMkLst>
        </pc:spChg>
        <pc:grpChg chg="add del mod">
          <ac:chgData name="One Skill" userId="8d49c830ac36a521" providerId="LiveId" clId="{0307C55F-929F-4407-9BDA-AFBC4170D178}" dt="2021-02-11T12:13:42.162" v="153" actId="165"/>
          <ac:grpSpMkLst>
            <pc:docMk/>
            <pc:sldMk cId="2517674083" sldId="272"/>
            <ac:grpSpMk id="5" creationId="{8EE89AFC-A4AF-40DE-8309-7A799C888C84}"/>
          </ac:grpSpMkLst>
        </pc:grpChg>
        <pc:grpChg chg="del mod">
          <ac:chgData name="One Skill" userId="8d49c830ac36a521" providerId="LiveId" clId="{0307C55F-929F-4407-9BDA-AFBC4170D178}" dt="2021-02-11T12:17:45.379" v="170" actId="165"/>
          <ac:grpSpMkLst>
            <pc:docMk/>
            <pc:sldMk cId="2517674083" sldId="272"/>
            <ac:grpSpMk id="11" creationId="{AC0EC34C-6271-4FE4-A97E-F4A5F3B125DB}"/>
          </ac:grpSpMkLst>
        </pc:grpChg>
        <pc:grpChg chg="del mod topLvl">
          <ac:chgData name="One Skill" userId="8d49c830ac36a521" providerId="LiveId" clId="{0307C55F-929F-4407-9BDA-AFBC4170D178}" dt="2021-02-11T12:17:52.852" v="172" actId="165"/>
          <ac:grpSpMkLst>
            <pc:docMk/>
            <pc:sldMk cId="2517674083" sldId="272"/>
            <ac:grpSpMk id="18" creationId="{AC0EC34C-6271-4FE4-A97E-F4A5F3B125DB}"/>
          </ac:grpSpMkLst>
        </pc:grpChg>
        <pc:grpChg chg="add del mod">
          <ac:chgData name="One Skill" userId="8d49c830ac36a521" providerId="LiveId" clId="{0307C55F-929F-4407-9BDA-AFBC4170D178}" dt="2021-02-11T12:18:09.818" v="175" actId="165"/>
          <ac:grpSpMkLst>
            <pc:docMk/>
            <pc:sldMk cId="2517674083" sldId="272"/>
            <ac:grpSpMk id="27" creationId="{AC6FEEC5-F1D6-4F8B-BE3B-DF4761C9F54F}"/>
          </ac:grpSpMkLst>
        </pc:grpChg>
        <pc:grpChg chg="add mod">
          <ac:chgData name="One Skill" userId="8d49c830ac36a521" providerId="LiveId" clId="{0307C55F-929F-4407-9BDA-AFBC4170D178}" dt="2021-02-11T12:19:54.873" v="209" actId="164"/>
          <ac:grpSpMkLst>
            <pc:docMk/>
            <pc:sldMk cId="2517674083" sldId="272"/>
            <ac:grpSpMk id="28" creationId="{7D4AD5E5-38E3-4146-83B3-3DBFD8A07CA2}"/>
          </ac:grpSpMkLst>
        </pc:grpChg>
        <pc:grpChg chg="add mod">
          <ac:chgData name="One Skill" userId="8d49c830ac36a521" providerId="LiveId" clId="{0307C55F-929F-4407-9BDA-AFBC4170D178}" dt="2021-02-11T12:20:15.053" v="218" actId="1076"/>
          <ac:grpSpMkLst>
            <pc:docMk/>
            <pc:sldMk cId="2517674083" sldId="272"/>
            <ac:grpSpMk id="29" creationId="{FD4334DB-E74B-4EC2-BB6D-706174131225}"/>
          </ac:grpSpMkLst>
        </pc:grpChg>
        <pc:grpChg chg="add mod">
          <ac:chgData name="One Skill" userId="8d49c830ac36a521" providerId="LiveId" clId="{0307C55F-929F-4407-9BDA-AFBC4170D178}" dt="2021-02-11T12:20:16.746" v="220" actId="1076"/>
          <ac:grpSpMkLst>
            <pc:docMk/>
            <pc:sldMk cId="2517674083" sldId="272"/>
            <ac:grpSpMk id="30" creationId="{8B15936C-AD4D-4731-95F7-3C6710B8F10F}"/>
          </ac:grpSpMkLst>
        </pc:grpChg>
        <pc:grpChg chg="del">
          <ac:chgData name="One Skill" userId="8d49c830ac36a521" providerId="LiveId" clId="{0307C55F-929F-4407-9BDA-AFBC4170D178}" dt="2021-02-11T12:12:45.496" v="123" actId="478"/>
          <ac:grpSpMkLst>
            <pc:docMk/>
            <pc:sldMk cId="2517674083" sldId="272"/>
            <ac:grpSpMk id="31" creationId="{A68F26EE-C5DF-49F6-A062-C0FD1D0712AA}"/>
          </ac:grpSpMkLst>
        </pc:grpChg>
        <pc:grpChg chg="add del mod">
          <ac:chgData name="One Skill" userId="8d49c830ac36a521" providerId="LiveId" clId="{0307C55F-929F-4407-9BDA-AFBC4170D178}" dt="2021-02-11T12:13:42.162" v="153" actId="165"/>
          <ac:grpSpMkLst>
            <pc:docMk/>
            <pc:sldMk cId="2517674083" sldId="272"/>
            <ac:grpSpMk id="40" creationId="{77EEA7EF-A4C5-4E7D-A98D-877C68547ADC}"/>
          </ac:grpSpMkLst>
        </pc:grpChg>
        <pc:grpChg chg="add mod">
          <ac:chgData name="One Skill" userId="8d49c830ac36a521" providerId="LiveId" clId="{0307C55F-929F-4407-9BDA-AFBC4170D178}" dt="2021-02-11T12:20:02.285" v="212" actId="164"/>
          <ac:grpSpMkLst>
            <pc:docMk/>
            <pc:sldMk cId="2517674083" sldId="272"/>
            <ac:grpSpMk id="45" creationId="{A1B0DBE7-25D2-47A3-B793-96FD3B775612}"/>
          </ac:grpSpMkLst>
        </pc:grpChg>
        <pc:grpChg chg="add mod">
          <ac:chgData name="One Skill" userId="8d49c830ac36a521" providerId="LiveId" clId="{0307C55F-929F-4407-9BDA-AFBC4170D178}" dt="2021-02-11T12:20:04.999" v="213" actId="164"/>
          <ac:grpSpMkLst>
            <pc:docMk/>
            <pc:sldMk cId="2517674083" sldId="272"/>
            <ac:grpSpMk id="46" creationId="{2960422C-561A-4D69-BC95-FB73814EBDF1}"/>
          </ac:grpSpMkLst>
        </pc:grpChg>
        <pc:grpChg chg="add mod">
          <ac:chgData name="One Skill" userId="8d49c830ac36a521" providerId="LiveId" clId="{0307C55F-929F-4407-9BDA-AFBC4170D178}" dt="2021-02-11T12:20:06.993" v="214" actId="164"/>
          <ac:grpSpMkLst>
            <pc:docMk/>
            <pc:sldMk cId="2517674083" sldId="272"/>
            <ac:grpSpMk id="51" creationId="{9E798DD9-A2A2-4753-886B-752FEBC163BA}"/>
          </ac:grpSpMkLst>
        </pc:grpChg>
        <pc:grpChg chg="add mod">
          <ac:chgData name="One Skill" userId="8d49c830ac36a521" providerId="LiveId" clId="{0307C55F-929F-4407-9BDA-AFBC4170D178}" dt="2021-02-11T12:20:09.636" v="215" actId="164"/>
          <ac:grpSpMkLst>
            <pc:docMk/>
            <pc:sldMk cId="2517674083" sldId="272"/>
            <ac:grpSpMk id="52" creationId="{75678ECF-7A37-4FFB-85C6-A9A5DCCAA193}"/>
          </ac:grpSpMkLst>
        </pc:grpChg>
        <pc:grpChg chg="add mod">
          <ac:chgData name="One Skill" userId="8d49c830ac36a521" providerId="LiveId" clId="{0307C55F-929F-4407-9BDA-AFBC4170D178}" dt="2021-02-11T12:20:11.750" v="216" actId="164"/>
          <ac:grpSpMkLst>
            <pc:docMk/>
            <pc:sldMk cId="2517674083" sldId="272"/>
            <ac:grpSpMk id="53" creationId="{3893C04D-3E39-4300-9DBB-A3A241911FDB}"/>
          </ac:grpSpMkLst>
        </pc:grpChg>
        <pc:grpChg chg="del">
          <ac:chgData name="One Skill" userId="8d49c830ac36a521" providerId="LiveId" clId="{0307C55F-929F-4407-9BDA-AFBC4170D178}" dt="2021-02-11T12:12:45.496" v="123" actId="478"/>
          <ac:grpSpMkLst>
            <pc:docMk/>
            <pc:sldMk cId="2517674083" sldId="272"/>
            <ac:grpSpMk id="60" creationId="{A07049C2-6E55-4A35-B733-C339A3519DC5}"/>
          </ac:grpSpMkLst>
        </pc:grpChg>
        <pc:grpChg chg="del">
          <ac:chgData name="One Skill" userId="8d49c830ac36a521" providerId="LiveId" clId="{0307C55F-929F-4407-9BDA-AFBC4170D178}" dt="2021-02-11T12:12:45.496" v="123" actId="478"/>
          <ac:grpSpMkLst>
            <pc:docMk/>
            <pc:sldMk cId="2517674083" sldId="272"/>
            <ac:grpSpMk id="66" creationId="{D5C637B3-992F-4A9F-A906-152EEE731DE6}"/>
          </ac:grpSpMkLst>
        </pc:grpChg>
        <pc:picChg chg="add del mod">
          <ac:chgData name="One Skill" userId="8d49c830ac36a521" providerId="LiveId" clId="{0307C55F-929F-4407-9BDA-AFBC4170D178}" dt="2021-02-11T12:14:43.398" v="165" actId="21"/>
          <ac:picMkLst>
            <pc:docMk/>
            <pc:sldMk cId="2517674083" sldId="272"/>
            <ac:picMk id="8" creationId="{DD4C9042-D000-4FE7-95D4-F710945FB6B5}"/>
          </ac:picMkLst>
        </pc:picChg>
        <pc:picChg chg="add del mod">
          <ac:chgData name="One Skill" userId="8d49c830ac36a521" providerId="LiveId" clId="{0307C55F-929F-4407-9BDA-AFBC4170D178}" dt="2021-02-11T12:17:37.894" v="167" actId="27803"/>
          <ac:picMkLst>
            <pc:docMk/>
            <pc:sldMk cId="2517674083" sldId="272"/>
            <ac:picMk id="10" creationId="{AC0EC34C-6271-4FE4-A97E-F4A5F3B125DB}"/>
          </ac:picMkLst>
        </pc:picChg>
        <pc:picChg chg="del">
          <ac:chgData name="One Skill" userId="8d49c830ac36a521" providerId="LiveId" clId="{0307C55F-929F-4407-9BDA-AFBC4170D178}" dt="2021-02-11T12:12:45.496" v="123" actId="478"/>
          <ac:picMkLst>
            <pc:docMk/>
            <pc:sldMk cId="2517674083" sldId="272"/>
            <ac:picMk id="50" creationId="{7DDBE95B-6E07-4DEE-BD30-9FAC868B7525}"/>
          </ac:picMkLst>
        </pc:picChg>
        <pc:picChg chg="del">
          <ac:chgData name="One Skill" userId="8d49c830ac36a521" providerId="LiveId" clId="{0307C55F-929F-4407-9BDA-AFBC4170D178}" dt="2021-02-11T12:12:45.496" v="123" actId="478"/>
          <ac:picMkLst>
            <pc:docMk/>
            <pc:sldMk cId="2517674083" sldId="272"/>
            <ac:picMk id="56" creationId="{87F176C1-C4A3-441B-86E7-3513AA6426ED}"/>
          </ac:picMkLst>
        </pc:picChg>
        <pc:picChg chg="del">
          <ac:chgData name="One Skill" userId="8d49c830ac36a521" providerId="LiveId" clId="{0307C55F-929F-4407-9BDA-AFBC4170D178}" dt="2021-02-11T12:12:45.496" v="123" actId="478"/>
          <ac:picMkLst>
            <pc:docMk/>
            <pc:sldMk cId="2517674083" sldId="272"/>
            <ac:picMk id="58" creationId="{2ED7B450-AE07-4E7B-86BE-825C730D6BE7}"/>
          </ac:picMkLst>
        </pc:picChg>
        <pc:picChg chg="add mod">
          <ac:chgData name="One Skill" userId="8d49c830ac36a521" providerId="LiveId" clId="{0307C55F-929F-4407-9BDA-AFBC4170D178}" dt="2021-02-11T12:19:57.193" v="210" actId="164"/>
          <ac:picMkLst>
            <pc:docMk/>
            <pc:sldMk cId="2517674083" sldId="272"/>
            <ac:picMk id="72" creationId="{2C0BE80A-0CAF-4D7E-8C65-7595C5858B3B}"/>
          </ac:picMkLst>
        </pc:picChg>
        <pc:picChg chg="add mod">
          <ac:chgData name="One Skill" userId="8d49c830ac36a521" providerId="LiveId" clId="{0307C55F-929F-4407-9BDA-AFBC4170D178}" dt="2021-02-11T12:20:02.285" v="212" actId="164"/>
          <ac:picMkLst>
            <pc:docMk/>
            <pc:sldMk cId="2517674083" sldId="272"/>
            <ac:picMk id="73" creationId="{C5C347D9-7FF7-4B8E-89D7-E2061B36A9CF}"/>
          </ac:picMkLst>
        </pc:picChg>
        <pc:picChg chg="add mod">
          <ac:chgData name="One Skill" userId="8d49c830ac36a521" providerId="LiveId" clId="{0307C55F-929F-4407-9BDA-AFBC4170D178}" dt="2021-02-11T12:20:06.993" v="214" actId="164"/>
          <ac:picMkLst>
            <pc:docMk/>
            <pc:sldMk cId="2517674083" sldId="272"/>
            <ac:picMk id="74" creationId="{6E0AEC82-78E6-4229-9195-4E1BA4D1966C}"/>
          </ac:picMkLst>
        </pc:picChg>
        <pc:picChg chg="add mod">
          <ac:chgData name="One Skill" userId="8d49c830ac36a521" providerId="LiveId" clId="{0307C55F-929F-4407-9BDA-AFBC4170D178}" dt="2021-02-11T12:20:11.750" v="216" actId="164"/>
          <ac:picMkLst>
            <pc:docMk/>
            <pc:sldMk cId="2517674083" sldId="272"/>
            <ac:picMk id="75" creationId="{B047055D-FDA5-4239-BEE6-92550491B80F}"/>
          </ac:picMkLst>
        </pc:picChg>
      </pc:sldChg>
      <pc:sldChg chg="addSp delSp modSp add del mod delAnim modAnim">
        <pc:chgData name="One Skill" userId="8d49c830ac36a521" providerId="LiveId" clId="{0307C55F-929F-4407-9BDA-AFBC4170D178}" dt="2021-02-11T12:09:07.265" v="106" actId="47"/>
        <pc:sldMkLst>
          <pc:docMk/>
          <pc:sldMk cId="3554624663" sldId="272"/>
        </pc:sldMkLst>
        <pc:spChg chg="mod topLvl">
          <ac:chgData name="One Skill" userId="8d49c830ac36a521" providerId="LiveId" clId="{0307C55F-929F-4407-9BDA-AFBC4170D178}" dt="2021-02-11T12:06:52.265" v="83" actId="164"/>
          <ac:spMkLst>
            <pc:docMk/>
            <pc:sldMk cId="3554624663" sldId="272"/>
            <ac:spMk id="11" creationId="{31C7C7F2-25D3-4248-9A10-536B9012220A}"/>
          </ac:spMkLst>
        </pc:spChg>
        <pc:spChg chg="mod">
          <ac:chgData name="One Skill" userId="8d49c830ac36a521" providerId="LiveId" clId="{0307C55F-929F-4407-9BDA-AFBC4170D178}" dt="2021-02-11T11:53:24.845" v="30" actId="20577"/>
          <ac:spMkLst>
            <pc:docMk/>
            <pc:sldMk cId="3554624663" sldId="272"/>
            <ac:spMk id="12" creationId="{41D03973-D7EE-41FB-B928-7E5CEFE7AF7A}"/>
          </ac:spMkLst>
        </pc:spChg>
        <pc:spChg chg="mod">
          <ac:chgData name="One Skill" userId="8d49c830ac36a521" providerId="LiveId" clId="{0307C55F-929F-4407-9BDA-AFBC4170D178}" dt="2021-02-11T12:06:33.843" v="78" actId="1076"/>
          <ac:spMkLst>
            <pc:docMk/>
            <pc:sldMk cId="3554624663" sldId="272"/>
            <ac:spMk id="13" creationId="{26CDF25F-EC85-46AB-8690-B30465E529E7}"/>
          </ac:spMkLst>
        </pc:spChg>
        <pc:spChg chg="mod topLvl">
          <ac:chgData name="One Skill" userId="8d49c830ac36a521" providerId="LiveId" clId="{0307C55F-929F-4407-9BDA-AFBC4170D178}" dt="2021-02-11T12:06:55.329" v="84" actId="164"/>
          <ac:spMkLst>
            <pc:docMk/>
            <pc:sldMk cId="3554624663" sldId="272"/>
            <ac:spMk id="14" creationId="{EA9F2863-4ECC-4CA9-A9EE-6ECE16941638}"/>
          </ac:spMkLst>
        </pc:spChg>
        <pc:spChg chg="mod topLvl">
          <ac:chgData name="One Skill" userId="8d49c830ac36a521" providerId="LiveId" clId="{0307C55F-929F-4407-9BDA-AFBC4170D178}" dt="2021-02-11T12:06:57.063" v="85" actId="164"/>
          <ac:spMkLst>
            <pc:docMk/>
            <pc:sldMk cId="3554624663" sldId="272"/>
            <ac:spMk id="15" creationId="{6529439B-7112-4760-A63D-3230EA7F568C}"/>
          </ac:spMkLst>
        </pc:spChg>
        <pc:spChg chg="mod topLvl">
          <ac:chgData name="One Skill" userId="8d49c830ac36a521" providerId="LiveId" clId="{0307C55F-929F-4407-9BDA-AFBC4170D178}" dt="2021-02-11T12:06:58.946" v="86" actId="164"/>
          <ac:spMkLst>
            <pc:docMk/>
            <pc:sldMk cId="3554624663" sldId="272"/>
            <ac:spMk id="16" creationId="{6A900565-6087-442C-9D33-FA06AC26A7B1}"/>
          </ac:spMkLst>
        </pc:spChg>
        <pc:spChg chg="mod topLvl">
          <ac:chgData name="One Skill" userId="8d49c830ac36a521" providerId="LiveId" clId="{0307C55F-929F-4407-9BDA-AFBC4170D178}" dt="2021-02-11T12:06:37.780" v="79" actId="164"/>
          <ac:spMkLst>
            <pc:docMk/>
            <pc:sldMk cId="3554624663" sldId="272"/>
            <ac:spMk id="18" creationId="{0B2FE898-6C3D-4620-A455-E8342E8DA20B}"/>
          </ac:spMkLst>
        </pc:spChg>
        <pc:spChg chg="mod topLvl">
          <ac:chgData name="One Skill" userId="8d49c830ac36a521" providerId="LiveId" clId="{0307C55F-929F-4407-9BDA-AFBC4170D178}" dt="2021-02-11T12:06:41.265" v="80" actId="164"/>
          <ac:spMkLst>
            <pc:docMk/>
            <pc:sldMk cId="3554624663" sldId="272"/>
            <ac:spMk id="19" creationId="{4E5CC3F9-BD82-4AEA-B71E-0E60140D7B93}"/>
          </ac:spMkLst>
        </pc:spChg>
        <pc:spChg chg="mod topLvl">
          <ac:chgData name="One Skill" userId="8d49c830ac36a521" providerId="LiveId" clId="{0307C55F-929F-4407-9BDA-AFBC4170D178}" dt="2021-02-11T12:06:44.641" v="81" actId="164"/>
          <ac:spMkLst>
            <pc:docMk/>
            <pc:sldMk cId="3554624663" sldId="272"/>
            <ac:spMk id="20" creationId="{2738C01D-51CD-4B6E-9C26-45919CFC8293}"/>
          </ac:spMkLst>
        </pc:spChg>
        <pc:spChg chg="mod topLvl">
          <ac:chgData name="One Skill" userId="8d49c830ac36a521" providerId="LiveId" clId="{0307C55F-929F-4407-9BDA-AFBC4170D178}" dt="2021-02-11T12:06:48.187" v="82" actId="164"/>
          <ac:spMkLst>
            <pc:docMk/>
            <pc:sldMk cId="3554624663" sldId="272"/>
            <ac:spMk id="21" creationId="{ECCAF710-55F6-4553-9A6D-CD2B962B5B7F}"/>
          </ac:spMkLst>
        </pc:spChg>
        <pc:spChg chg="mod topLvl">
          <ac:chgData name="One Skill" userId="8d49c830ac36a521" providerId="LiveId" clId="{0307C55F-929F-4407-9BDA-AFBC4170D178}" dt="2021-02-11T12:04:14.708" v="45" actId="207"/>
          <ac:spMkLst>
            <pc:docMk/>
            <pc:sldMk cId="3554624663" sldId="272"/>
            <ac:spMk id="22" creationId="{238D8FD7-B472-4072-9AF4-F5FB73533E11}"/>
          </ac:spMkLst>
        </pc:spChg>
        <pc:spChg chg="mod topLvl">
          <ac:chgData name="One Skill" userId="8d49c830ac36a521" providerId="LiveId" clId="{0307C55F-929F-4407-9BDA-AFBC4170D178}" dt="2021-02-11T12:04:21.083" v="47" actId="207"/>
          <ac:spMkLst>
            <pc:docMk/>
            <pc:sldMk cId="3554624663" sldId="272"/>
            <ac:spMk id="23" creationId="{709A1192-75F0-4CCF-8CB8-08A63E6BCB25}"/>
          </ac:spMkLst>
        </pc:spChg>
        <pc:spChg chg="mod topLvl">
          <ac:chgData name="One Skill" userId="8d49c830ac36a521" providerId="LiveId" clId="{0307C55F-929F-4407-9BDA-AFBC4170D178}" dt="2021-02-11T12:04:28.490" v="49" actId="207"/>
          <ac:spMkLst>
            <pc:docMk/>
            <pc:sldMk cId="3554624663" sldId="272"/>
            <ac:spMk id="24" creationId="{C080576F-DE00-4149-BA76-9EE38D167F68}"/>
          </ac:spMkLst>
        </pc:spChg>
        <pc:spChg chg="mod topLvl">
          <ac:chgData name="One Skill" userId="8d49c830ac36a521" providerId="LiveId" clId="{0307C55F-929F-4407-9BDA-AFBC4170D178}" dt="2021-02-11T12:04:38.733" v="52" actId="207"/>
          <ac:spMkLst>
            <pc:docMk/>
            <pc:sldMk cId="3554624663" sldId="272"/>
            <ac:spMk id="25" creationId="{CED45C9A-DD13-490F-A508-9F5287BF0A5F}"/>
          </ac:spMkLst>
        </pc:spChg>
        <pc:spChg chg="del">
          <ac:chgData name="One Skill" userId="8d49c830ac36a521" providerId="LiveId" clId="{0307C55F-929F-4407-9BDA-AFBC4170D178}" dt="2021-02-11T11:53:20.624" v="20" actId="478"/>
          <ac:spMkLst>
            <pc:docMk/>
            <pc:sldMk cId="3554624663" sldId="272"/>
            <ac:spMk id="47" creationId="{480386ED-1330-4752-9786-FDF28B0B45D6}"/>
          </ac:spMkLst>
        </pc:spChg>
        <pc:spChg chg="del">
          <ac:chgData name="One Skill" userId="8d49c830ac36a521" providerId="LiveId" clId="{0307C55F-929F-4407-9BDA-AFBC4170D178}" dt="2021-02-11T11:53:20.624" v="20" actId="478"/>
          <ac:spMkLst>
            <pc:docMk/>
            <pc:sldMk cId="3554624663" sldId="272"/>
            <ac:spMk id="48" creationId="{714FBC2B-47A2-4B14-8CBE-8FAAC0AEE3EE}"/>
          </ac:spMkLst>
        </pc:spChg>
        <pc:spChg chg="del">
          <ac:chgData name="One Skill" userId="8d49c830ac36a521" providerId="LiveId" clId="{0307C55F-929F-4407-9BDA-AFBC4170D178}" dt="2021-02-11T11:53:20.624" v="20" actId="478"/>
          <ac:spMkLst>
            <pc:docMk/>
            <pc:sldMk cId="3554624663" sldId="272"/>
            <ac:spMk id="49" creationId="{A14033FA-73A5-4CCC-9323-47E68F7A9241}"/>
          </ac:spMkLst>
        </pc:spChg>
        <pc:spChg chg="add mod">
          <ac:chgData name="One Skill" userId="8d49c830ac36a521" providerId="LiveId" clId="{0307C55F-929F-4407-9BDA-AFBC4170D178}" dt="2021-02-11T12:06:37.780" v="79" actId="164"/>
          <ac:spMkLst>
            <pc:docMk/>
            <pc:sldMk cId="3554624663" sldId="272"/>
            <ac:spMk id="55" creationId="{206F1544-2980-4DDC-AC1B-C1CEC9D0E810}"/>
          </ac:spMkLst>
        </pc:spChg>
        <pc:spChg chg="add mod">
          <ac:chgData name="One Skill" userId="8d49c830ac36a521" providerId="LiveId" clId="{0307C55F-929F-4407-9BDA-AFBC4170D178}" dt="2021-02-11T12:06:37.780" v="79" actId="164"/>
          <ac:spMkLst>
            <pc:docMk/>
            <pc:sldMk cId="3554624663" sldId="272"/>
            <ac:spMk id="57" creationId="{551BD949-1033-4E72-9B44-607B4CDBCA29}"/>
          </ac:spMkLst>
        </pc:spChg>
        <pc:spChg chg="add mod">
          <ac:chgData name="One Skill" userId="8d49c830ac36a521" providerId="LiveId" clId="{0307C55F-929F-4407-9BDA-AFBC4170D178}" dt="2021-02-11T12:06:37.780" v="79" actId="164"/>
          <ac:spMkLst>
            <pc:docMk/>
            <pc:sldMk cId="3554624663" sldId="272"/>
            <ac:spMk id="59" creationId="{6BA367CD-B77C-4D0B-8F21-DD9FC2E4068C}"/>
          </ac:spMkLst>
        </pc:spChg>
        <pc:spChg chg="add mod">
          <ac:chgData name="One Skill" userId="8d49c830ac36a521" providerId="LiveId" clId="{0307C55F-929F-4407-9BDA-AFBC4170D178}" dt="2021-02-11T12:06:41.265" v="80" actId="164"/>
          <ac:spMkLst>
            <pc:docMk/>
            <pc:sldMk cId="3554624663" sldId="272"/>
            <ac:spMk id="72" creationId="{CF305254-9D03-467D-A815-11D788FB408C}"/>
          </ac:spMkLst>
        </pc:spChg>
        <pc:spChg chg="add mod">
          <ac:chgData name="One Skill" userId="8d49c830ac36a521" providerId="LiveId" clId="{0307C55F-929F-4407-9BDA-AFBC4170D178}" dt="2021-02-11T12:06:41.265" v="80" actId="164"/>
          <ac:spMkLst>
            <pc:docMk/>
            <pc:sldMk cId="3554624663" sldId="272"/>
            <ac:spMk id="73" creationId="{D8F36D65-0916-4C46-B1C3-38888501B8D4}"/>
          </ac:spMkLst>
        </pc:spChg>
        <pc:spChg chg="add mod">
          <ac:chgData name="One Skill" userId="8d49c830ac36a521" providerId="LiveId" clId="{0307C55F-929F-4407-9BDA-AFBC4170D178}" dt="2021-02-11T12:06:41.265" v="80" actId="164"/>
          <ac:spMkLst>
            <pc:docMk/>
            <pc:sldMk cId="3554624663" sldId="272"/>
            <ac:spMk id="74" creationId="{86BDE9DE-D81B-485E-8364-C228EF7AA51B}"/>
          </ac:spMkLst>
        </pc:spChg>
        <pc:spChg chg="add mod">
          <ac:chgData name="One Skill" userId="8d49c830ac36a521" providerId="LiveId" clId="{0307C55F-929F-4407-9BDA-AFBC4170D178}" dt="2021-02-11T12:06:44.641" v="81" actId="164"/>
          <ac:spMkLst>
            <pc:docMk/>
            <pc:sldMk cId="3554624663" sldId="272"/>
            <ac:spMk id="75" creationId="{AFCD162E-B91F-459B-876E-58794529EA71}"/>
          </ac:spMkLst>
        </pc:spChg>
        <pc:spChg chg="add mod">
          <ac:chgData name="One Skill" userId="8d49c830ac36a521" providerId="LiveId" clId="{0307C55F-929F-4407-9BDA-AFBC4170D178}" dt="2021-02-11T12:06:44.641" v="81" actId="164"/>
          <ac:spMkLst>
            <pc:docMk/>
            <pc:sldMk cId="3554624663" sldId="272"/>
            <ac:spMk id="76" creationId="{B55928C7-71C6-4D1B-8293-4D9503021712}"/>
          </ac:spMkLst>
        </pc:spChg>
        <pc:spChg chg="add mod">
          <ac:chgData name="One Skill" userId="8d49c830ac36a521" providerId="LiveId" clId="{0307C55F-929F-4407-9BDA-AFBC4170D178}" dt="2021-02-11T12:06:44.641" v="81" actId="164"/>
          <ac:spMkLst>
            <pc:docMk/>
            <pc:sldMk cId="3554624663" sldId="272"/>
            <ac:spMk id="77" creationId="{AFEDBEA3-A56D-47C0-8834-BC0D0D07DFEC}"/>
          </ac:spMkLst>
        </pc:spChg>
        <pc:spChg chg="add mod">
          <ac:chgData name="One Skill" userId="8d49c830ac36a521" providerId="LiveId" clId="{0307C55F-929F-4407-9BDA-AFBC4170D178}" dt="2021-02-11T12:06:48.187" v="82" actId="164"/>
          <ac:spMkLst>
            <pc:docMk/>
            <pc:sldMk cId="3554624663" sldId="272"/>
            <ac:spMk id="78" creationId="{F3467714-6F6B-4A95-B20F-8798632BC8DC}"/>
          </ac:spMkLst>
        </pc:spChg>
        <pc:spChg chg="add mod">
          <ac:chgData name="One Skill" userId="8d49c830ac36a521" providerId="LiveId" clId="{0307C55F-929F-4407-9BDA-AFBC4170D178}" dt="2021-02-11T12:06:48.187" v="82" actId="164"/>
          <ac:spMkLst>
            <pc:docMk/>
            <pc:sldMk cId="3554624663" sldId="272"/>
            <ac:spMk id="79" creationId="{B902E5E4-FC01-4DC2-BA03-545D26041E44}"/>
          </ac:spMkLst>
        </pc:spChg>
        <pc:spChg chg="add mod">
          <ac:chgData name="One Skill" userId="8d49c830ac36a521" providerId="LiveId" clId="{0307C55F-929F-4407-9BDA-AFBC4170D178}" dt="2021-02-11T12:06:48.187" v="82" actId="164"/>
          <ac:spMkLst>
            <pc:docMk/>
            <pc:sldMk cId="3554624663" sldId="272"/>
            <ac:spMk id="80" creationId="{71123668-0D41-481E-BC22-35BE7F37E0E0}"/>
          </ac:spMkLst>
        </pc:spChg>
        <pc:grpChg chg="del mod">
          <ac:chgData name="One Skill" userId="8d49c830ac36a521" providerId="LiveId" clId="{0307C55F-929F-4407-9BDA-AFBC4170D178}" dt="2021-02-11T12:03:43.830" v="42" actId="165"/>
          <ac:grpSpMkLst>
            <pc:docMk/>
            <pc:sldMk cId="3554624663" sldId="272"/>
            <ac:grpSpMk id="10" creationId="{1146A5C6-F9D2-4483-84FB-5AC06FAE4EDA}"/>
          </ac:grpSpMkLst>
        </pc:grpChg>
        <pc:grpChg chg="del mod topLvl">
          <ac:chgData name="One Skill" userId="8d49c830ac36a521" providerId="LiveId" clId="{0307C55F-929F-4407-9BDA-AFBC4170D178}" dt="2021-02-11T12:04:00.722" v="43" actId="165"/>
          <ac:grpSpMkLst>
            <pc:docMk/>
            <pc:sldMk cId="3554624663" sldId="272"/>
            <ac:grpSpMk id="17" creationId="{1146A5C6-F9D2-4483-84FB-5AC06FAE4EDA}"/>
          </ac:grpSpMkLst>
        </pc:grpChg>
        <pc:grpChg chg="add mod">
          <ac:chgData name="One Skill" userId="8d49c830ac36a521" providerId="LiveId" clId="{0307C55F-929F-4407-9BDA-AFBC4170D178}" dt="2021-02-11T12:06:37.780" v="79" actId="164"/>
          <ac:grpSpMkLst>
            <pc:docMk/>
            <pc:sldMk cId="3554624663" sldId="272"/>
            <ac:grpSpMk id="26" creationId="{285A3D25-37C7-4F0D-B89F-80DA232F4D7C}"/>
          </ac:grpSpMkLst>
        </pc:grpChg>
        <pc:grpChg chg="add mod">
          <ac:chgData name="One Skill" userId="8d49c830ac36a521" providerId="LiveId" clId="{0307C55F-929F-4407-9BDA-AFBC4170D178}" dt="2021-02-11T12:06:41.265" v="80" actId="164"/>
          <ac:grpSpMkLst>
            <pc:docMk/>
            <pc:sldMk cId="3554624663" sldId="272"/>
            <ac:grpSpMk id="27" creationId="{04F0D4E1-108F-446A-B746-975577EE2BA3}"/>
          </ac:grpSpMkLst>
        </pc:grpChg>
        <pc:grpChg chg="add mod">
          <ac:chgData name="One Skill" userId="8d49c830ac36a521" providerId="LiveId" clId="{0307C55F-929F-4407-9BDA-AFBC4170D178}" dt="2021-02-11T12:06:44.641" v="81" actId="164"/>
          <ac:grpSpMkLst>
            <pc:docMk/>
            <pc:sldMk cId="3554624663" sldId="272"/>
            <ac:grpSpMk id="28" creationId="{9B5FD756-5177-4005-B652-BF0DB9A8B417}"/>
          </ac:grpSpMkLst>
        </pc:grpChg>
        <pc:grpChg chg="add mod">
          <ac:chgData name="One Skill" userId="8d49c830ac36a521" providerId="LiveId" clId="{0307C55F-929F-4407-9BDA-AFBC4170D178}" dt="2021-02-11T12:06:48.187" v="82" actId="164"/>
          <ac:grpSpMkLst>
            <pc:docMk/>
            <pc:sldMk cId="3554624663" sldId="272"/>
            <ac:grpSpMk id="29" creationId="{791096A2-E7AD-4299-9795-89E2944C45EB}"/>
          </ac:grpSpMkLst>
        </pc:grpChg>
        <pc:grpChg chg="add mod">
          <ac:chgData name="One Skill" userId="8d49c830ac36a521" providerId="LiveId" clId="{0307C55F-929F-4407-9BDA-AFBC4170D178}" dt="2021-02-11T12:06:52.265" v="83" actId="164"/>
          <ac:grpSpMkLst>
            <pc:docMk/>
            <pc:sldMk cId="3554624663" sldId="272"/>
            <ac:grpSpMk id="30" creationId="{DDC15FBC-96F1-48A5-9BEC-1A053FEAB93B}"/>
          </ac:grpSpMkLst>
        </pc:grpChg>
        <pc:grpChg chg="del">
          <ac:chgData name="One Skill" userId="8d49c830ac36a521" providerId="LiveId" clId="{0307C55F-929F-4407-9BDA-AFBC4170D178}" dt="2021-02-11T11:53:20.624" v="20" actId="478"/>
          <ac:grpSpMkLst>
            <pc:docMk/>
            <pc:sldMk cId="3554624663" sldId="272"/>
            <ac:grpSpMk id="31" creationId="{A68F26EE-C5DF-49F6-A062-C0FD1D0712AA}"/>
          </ac:grpSpMkLst>
        </pc:grpChg>
        <pc:grpChg chg="add mod">
          <ac:chgData name="One Skill" userId="8d49c830ac36a521" providerId="LiveId" clId="{0307C55F-929F-4407-9BDA-AFBC4170D178}" dt="2021-02-11T12:06:55.329" v="84" actId="164"/>
          <ac:grpSpMkLst>
            <pc:docMk/>
            <pc:sldMk cId="3554624663" sldId="272"/>
            <ac:grpSpMk id="32" creationId="{98EE8390-144E-41F4-A09E-ED64C3349608}"/>
          </ac:grpSpMkLst>
        </pc:grpChg>
        <pc:grpChg chg="add mod">
          <ac:chgData name="One Skill" userId="8d49c830ac36a521" providerId="LiveId" clId="{0307C55F-929F-4407-9BDA-AFBC4170D178}" dt="2021-02-11T12:06:57.063" v="85" actId="164"/>
          <ac:grpSpMkLst>
            <pc:docMk/>
            <pc:sldMk cId="3554624663" sldId="272"/>
            <ac:grpSpMk id="38" creationId="{467C454F-89ED-4826-9E82-EF61172E96B9}"/>
          </ac:grpSpMkLst>
        </pc:grpChg>
        <pc:grpChg chg="add mod">
          <ac:chgData name="One Skill" userId="8d49c830ac36a521" providerId="LiveId" clId="{0307C55F-929F-4407-9BDA-AFBC4170D178}" dt="2021-02-11T12:06:58.946" v="86" actId="164"/>
          <ac:grpSpMkLst>
            <pc:docMk/>
            <pc:sldMk cId="3554624663" sldId="272"/>
            <ac:grpSpMk id="39" creationId="{CD4FBD46-6816-4768-B850-5907687F5AFF}"/>
          </ac:grpSpMkLst>
        </pc:grpChg>
        <pc:grpChg chg="del">
          <ac:chgData name="One Skill" userId="8d49c830ac36a521" providerId="LiveId" clId="{0307C55F-929F-4407-9BDA-AFBC4170D178}" dt="2021-02-11T11:53:20.624" v="20" actId="478"/>
          <ac:grpSpMkLst>
            <pc:docMk/>
            <pc:sldMk cId="3554624663" sldId="272"/>
            <ac:grpSpMk id="60" creationId="{A07049C2-6E55-4A35-B733-C339A3519DC5}"/>
          </ac:grpSpMkLst>
        </pc:grpChg>
        <pc:grpChg chg="del">
          <ac:chgData name="One Skill" userId="8d49c830ac36a521" providerId="LiveId" clId="{0307C55F-929F-4407-9BDA-AFBC4170D178}" dt="2021-02-11T11:53:20.624" v="20" actId="478"/>
          <ac:grpSpMkLst>
            <pc:docMk/>
            <pc:sldMk cId="3554624663" sldId="272"/>
            <ac:grpSpMk id="66" creationId="{D5C637B3-992F-4A9F-A906-152EEE731DE6}"/>
          </ac:grpSpMkLst>
        </pc:grpChg>
        <pc:picChg chg="add del mod">
          <ac:chgData name="One Skill" userId="8d49c830ac36a521" providerId="LiveId" clId="{0307C55F-929F-4407-9BDA-AFBC4170D178}" dt="2021-02-11T11:53:55.966" v="33" actId="21"/>
          <ac:picMkLst>
            <pc:docMk/>
            <pc:sldMk cId="3554624663" sldId="272"/>
            <ac:picMk id="5" creationId="{171E9079-32BC-4952-B375-3B3A77DC62E1}"/>
          </ac:picMkLst>
        </pc:picChg>
        <pc:picChg chg="add del mod">
          <ac:chgData name="One Skill" userId="8d49c830ac36a521" providerId="LiveId" clId="{0307C55F-929F-4407-9BDA-AFBC4170D178}" dt="2021-02-11T11:57:24.691" v="37" actId="21"/>
          <ac:picMkLst>
            <pc:docMk/>
            <pc:sldMk cId="3554624663" sldId="272"/>
            <ac:picMk id="7" creationId="{C00D6597-A0D5-472A-9D4D-FD1304A1043B}"/>
          </ac:picMkLst>
        </pc:picChg>
        <pc:picChg chg="add del mod">
          <ac:chgData name="One Skill" userId="8d49c830ac36a521" providerId="LiveId" clId="{0307C55F-929F-4407-9BDA-AFBC4170D178}" dt="2021-02-11T12:03:40.765" v="41" actId="27803"/>
          <ac:picMkLst>
            <pc:docMk/>
            <pc:sldMk cId="3554624663" sldId="272"/>
            <ac:picMk id="9" creationId="{1146A5C6-F9D2-4483-84FB-5AC06FAE4EDA}"/>
          </ac:picMkLst>
        </pc:picChg>
        <pc:picChg chg="del">
          <ac:chgData name="One Skill" userId="8d49c830ac36a521" providerId="LiveId" clId="{0307C55F-929F-4407-9BDA-AFBC4170D178}" dt="2021-02-11T11:53:20.624" v="20" actId="478"/>
          <ac:picMkLst>
            <pc:docMk/>
            <pc:sldMk cId="3554624663" sldId="272"/>
            <ac:picMk id="50" creationId="{7DDBE95B-6E07-4DEE-BD30-9FAC868B7525}"/>
          </ac:picMkLst>
        </pc:picChg>
        <pc:picChg chg="add mod">
          <ac:chgData name="One Skill" userId="8d49c830ac36a521" providerId="LiveId" clId="{0307C55F-929F-4407-9BDA-AFBC4170D178}" dt="2021-02-11T12:06:52.265" v="83" actId="164"/>
          <ac:picMkLst>
            <pc:docMk/>
            <pc:sldMk cId="3554624663" sldId="272"/>
            <ac:picMk id="51" creationId="{D928BAA6-584B-4147-8F21-3E62FD8B9532}"/>
          </ac:picMkLst>
        </pc:picChg>
        <pc:picChg chg="add mod">
          <ac:chgData name="One Skill" userId="8d49c830ac36a521" providerId="LiveId" clId="{0307C55F-929F-4407-9BDA-AFBC4170D178}" dt="2021-02-11T12:06:55.329" v="84" actId="164"/>
          <ac:picMkLst>
            <pc:docMk/>
            <pc:sldMk cId="3554624663" sldId="272"/>
            <ac:picMk id="52" creationId="{01C0B4EF-1615-4E68-B2C8-1FADCBE361DB}"/>
          </ac:picMkLst>
        </pc:picChg>
        <pc:picChg chg="add mod">
          <ac:chgData name="One Skill" userId="8d49c830ac36a521" providerId="LiveId" clId="{0307C55F-929F-4407-9BDA-AFBC4170D178}" dt="2021-02-11T12:06:57.063" v="85" actId="164"/>
          <ac:picMkLst>
            <pc:docMk/>
            <pc:sldMk cId="3554624663" sldId="272"/>
            <ac:picMk id="53" creationId="{73114A9B-2502-4E10-9695-168DE20C08AF}"/>
          </ac:picMkLst>
        </pc:picChg>
        <pc:picChg chg="add mod">
          <ac:chgData name="One Skill" userId="8d49c830ac36a521" providerId="LiveId" clId="{0307C55F-929F-4407-9BDA-AFBC4170D178}" dt="2021-02-11T12:06:58.946" v="86" actId="164"/>
          <ac:picMkLst>
            <pc:docMk/>
            <pc:sldMk cId="3554624663" sldId="272"/>
            <ac:picMk id="54" creationId="{865958FA-EE74-496F-ADEC-9467467DA9B1}"/>
          </ac:picMkLst>
        </pc:picChg>
        <pc:picChg chg="del">
          <ac:chgData name="One Skill" userId="8d49c830ac36a521" providerId="LiveId" clId="{0307C55F-929F-4407-9BDA-AFBC4170D178}" dt="2021-02-11T11:53:20.624" v="20" actId="478"/>
          <ac:picMkLst>
            <pc:docMk/>
            <pc:sldMk cId="3554624663" sldId="272"/>
            <ac:picMk id="56" creationId="{87F176C1-C4A3-441B-86E7-3513AA6426ED}"/>
          </ac:picMkLst>
        </pc:picChg>
        <pc:picChg chg="del">
          <ac:chgData name="One Skill" userId="8d49c830ac36a521" providerId="LiveId" clId="{0307C55F-929F-4407-9BDA-AFBC4170D178}" dt="2021-02-11T11:53:20.624" v="20" actId="478"/>
          <ac:picMkLst>
            <pc:docMk/>
            <pc:sldMk cId="3554624663" sldId="272"/>
            <ac:picMk id="58" creationId="{2ED7B450-AE07-4E7B-86BE-825C730D6BE7}"/>
          </ac:picMkLst>
        </pc:picChg>
      </pc:sldChg>
      <pc:sldChg chg="modSp add del">
        <pc:chgData name="One Skill" userId="8d49c830ac36a521" providerId="LiveId" clId="{0307C55F-929F-4407-9BDA-AFBC4170D178}" dt="2021-02-11T11:36:25.458" v="17" actId="47"/>
        <pc:sldMkLst>
          <pc:docMk/>
          <pc:sldMk cId="3424971704" sldId="395"/>
        </pc:sldMkLst>
        <pc:spChg chg="mod">
          <ac:chgData name="One Skill" userId="8d49c830ac36a521" providerId="LiveId" clId="{0307C55F-929F-4407-9BDA-AFBC4170D178}" dt="2021-02-11T11:35:29.140" v="16" actId="20577"/>
          <ac:spMkLst>
            <pc:docMk/>
            <pc:sldMk cId="3424971704" sldId="395"/>
            <ac:spMk id="45" creationId="{7296A98A-65EF-464C-BFF4-84F1D0D26AD5}"/>
          </ac:spMkLst>
        </pc:spChg>
      </pc:sldChg>
      <pc:sldChg chg="add">
        <pc:chgData name="One Skill" userId="8d49c830ac36a521" providerId="LiveId" clId="{0307C55F-929F-4407-9BDA-AFBC4170D178}" dt="2021-02-11T12:22:10.537" v="236"/>
        <pc:sldMkLst>
          <pc:docMk/>
          <pc:sldMk cId="448121681" sldId="396"/>
        </pc:sldMkLst>
      </pc:sldChg>
      <pc:sldMasterChg chg="delSldLayout">
        <pc:chgData name="One Skill" userId="8d49c830ac36a521" providerId="LiveId" clId="{0307C55F-929F-4407-9BDA-AFBC4170D178}" dt="2021-02-11T11:36:25.458" v="17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0307C55F-929F-4407-9BDA-AFBC4170D178}" dt="2021-02-11T11:33:14.184" v="0" actId="47"/>
          <pc:sldLayoutMkLst>
            <pc:docMk/>
            <pc:sldMasterMk cId="1627834671" sldId="2147483660"/>
            <pc:sldLayoutMk cId="619897126" sldId="2147483677"/>
          </pc:sldLayoutMkLst>
        </pc:sldLayoutChg>
        <pc:sldLayoutChg chg="del">
          <pc:chgData name="One Skill" userId="8d49c830ac36a521" providerId="LiveId" clId="{0307C55F-929F-4407-9BDA-AFBC4170D178}" dt="2021-02-11T11:36:25.458" v="17" actId="47"/>
          <pc:sldLayoutMkLst>
            <pc:docMk/>
            <pc:sldMasterMk cId="1627834671" sldId="2147483660"/>
            <pc:sldLayoutMk cId="2670955113" sldId="2147483677"/>
          </pc:sldLayoutMkLst>
        </pc:sldLayoutChg>
      </pc:sldMasterChg>
    </pc:docChg>
  </pc:docChgLst>
  <pc:docChgLst>
    <pc:chgData name="One Skill" userId="8d49c830ac36a521" providerId="LiveId" clId="{38EAB35D-5E8D-4F24-9984-50F0DCF636F2}"/>
    <pc:docChg chg="custSel addSld delSld modSld">
      <pc:chgData name="One Skill" userId="8d49c830ac36a521" providerId="LiveId" clId="{38EAB35D-5E8D-4F24-9984-50F0DCF636F2}" dt="2021-04-13T13:21:10.526" v="3" actId="47"/>
      <pc:docMkLst>
        <pc:docMk/>
      </pc:docMkLst>
      <pc:sldChg chg="addSp delSp modSp mod">
        <pc:chgData name="One Skill" userId="8d49c830ac36a521" providerId="LiveId" clId="{38EAB35D-5E8D-4F24-9984-50F0DCF636F2}" dt="2021-04-13T13:19:56.761" v="2"/>
        <pc:sldMkLst>
          <pc:docMk/>
          <pc:sldMk cId="411625654" sldId="356"/>
        </pc:sldMkLst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4" creationId="{DFC528B7-230B-4F17-B003-0FBE75B661DB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5" creationId="{7DF55D40-0BEA-46B8-9B97-AAEA323ADD8B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6" creationId="{2D63B138-2BD0-45DE-B9B1-1413790EFD10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7" creationId="{504C1BBC-84A5-417A-9685-5F838C560C46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8" creationId="{78EC4617-16F1-419C-B21D-D404A7ACA67D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9" creationId="{A29489F4-9473-41B2-844B-406DA6BFB5D7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0" creationId="{6C1B7850-BF21-4506-B41B-2AF0E404F670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1" creationId="{577D338E-77A0-4402-AFF2-C1256A20F60B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2" creationId="{B3AB7E23-1F59-48AC-8702-92F64C20826F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3" creationId="{303F495F-12EB-4DD1-ADB1-E6A715A59AD9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4" creationId="{3F44F3CC-D212-42EF-AC69-29925DD7766C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5" creationId="{1B9D25C7-8253-4A3F-941E-7EF742FD8464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6" creationId="{E128C40D-90CC-43C9-96CD-B3CB627651C0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7" creationId="{0B58C26F-9AE1-47F0-AF44-A4953747BD91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8" creationId="{575F3371-601C-48EB-93F7-438F141AFD99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9" creationId="{619DAF55-4716-4115-947B-2A6857E35C49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0" creationId="{8A09380A-C774-4F35-928A-1D72D54C4A9A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1" creationId="{428B11F3-2A3D-4167-AB6A-19FA4BFB7B5E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2" creationId="{8888C9AE-0B8F-4118-89E9-21838190F795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3" creationId="{319D01D6-F14D-47D9-8A34-86C9BF2E2EA5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5" creationId="{5EB7513E-91B3-427D-8A75-3F05B1EE2FD0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6" creationId="{127CDE3A-FC01-4533-A46E-F7D41E5343BE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7" creationId="{EAF66E0D-B754-4CDF-8FED-8AB9EB5A4109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8" creationId="{405550F4-7466-475A-A6F2-93344B952E71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9" creationId="{7C04CF85-7A8A-4FD0-9BCA-9F301FA629D2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70" creationId="{8861A7DC-0412-49E3-86EE-790C8318B584}"/>
          </ac:spMkLst>
        </pc:spChg>
        <pc:grpChg chg="del">
          <ac:chgData name="One Skill" userId="8d49c830ac36a521" providerId="LiveId" clId="{38EAB35D-5E8D-4F24-9984-50F0DCF636F2}" dt="2021-04-13T13:19:56.551" v="1" actId="478"/>
          <ac:grpSpMkLst>
            <pc:docMk/>
            <pc:sldMk cId="411625654" sldId="356"/>
            <ac:grpSpMk id="4" creationId="{6FD20073-8066-4F00-850B-5F2E656E97DB}"/>
          </ac:grpSpMkLst>
        </pc:grpChg>
        <pc:grpChg chg="add mod">
          <ac:chgData name="One Skill" userId="8d49c830ac36a521" providerId="LiveId" clId="{38EAB35D-5E8D-4F24-9984-50F0DCF636F2}" dt="2021-04-13T13:19:56.761" v="2"/>
          <ac:grpSpMkLst>
            <pc:docMk/>
            <pc:sldMk cId="411625654" sldId="356"/>
            <ac:grpSpMk id="43" creationId="{427B4E8B-C8F7-41AA-9288-C73B22944BF4}"/>
          </ac:grpSpMkLst>
        </pc:grpChg>
        <pc:grpChg chg="mod">
          <ac:chgData name="One Skill" userId="8d49c830ac36a521" providerId="LiveId" clId="{38EAB35D-5E8D-4F24-9984-50F0DCF636F2}" dt="2021-04-13T13:19:56.761" v="2"/>
          <ac:grpSpMkLst>
            <pc:docMk/>
            <pc:sldMk cId="411625654" sldId="356"/>
            <ac:grpSpMk id="64" creationId="{0288395B-3863-4379-AD93-44B0397A0047}"/>
          </ac:grpSpMkLst>
        </pc:grpChg>
      </pc:sldChg>
      <pc:sldChg chg="new del">
        <pc:chgData name="One Skill" userId="8d49c830ac36a521" providerId="LiveId" clId="{38EAB35D-5E8D-4F24-9984-50F0DCF636F2}" dt="2021-04-13T13:21:10.526" v="3" actId="47"/>
        <pc:sldMkLst>
          <pc:docMk/>
          <pc:sldMk cId="2812421793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8055"/>
          </a:xfrm>
          <a:prstGeom prst="rect">
            <a:avLst/>
          </a:prstGeom>
        </p:spPr>
        <p:txBody>
          <a:bodyPr vert="horz" lIns="95521" tIns="47761" rIns="95521" bIns="4776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5"/>
          </a:xfrm>
          <a:prstGeom prst="rect">
            <a:avLst/>
          </a:prstGeom>
        </p:spPr>
        <p:txBody>
          <a:bodyPr vert="horz" lIns="95521" tIns="47761" rIns="95521" bIns="47761" rtlCol="0"/>
          <a:lstStyle>
            <a:lvl1pPr algn="r">
              <a:defRPr sz="1300"/>
            </a:lvl1pPr>
          </a:lstStyle>
          <a:p>
            <a:fld id="{F2B8930B-0158-4CB6-8DC1-DAE5AD6EFF5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1" tIns="47761" rIns="95521" bIns="477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21" tIns="47761" rIns="95521" bIns="4776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28589"/>
            <a:ext cx="2945659" cy="498055"/>
          </a:xfrm>
          <a:prstGeom prst="rect">
            <a:avLst/>
          </a:prstGeom>
        </p:spPr>
        <p:txBody>
          <a:bodyPr vert="horz" lIns="95521" tIns="47761" rIns="95521" bIns="4776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9"/>
            <a:ext cx="2945659" cy="498055"/>
          </a:xfrm>
          <a:prstGeom prst="rect">
            <a:avLst/>
          </a:prstGeom>
        </p:spPr>
        <p:txBody>
          <a:bodyPr vert="horz" lIns="95521" tIns="47761" rIns="95521" bIns="47761" rtlCol="0" anchor="b"/>
          <a:lstStyle>
            <a:lvl1pPr algn="r">
              <a:defRPr sz="1300"/>
            </a:lvl1pPr>
          </a:lstStyle>
          <a:p>
            <a:fld id="{7330E775-9EF1-4122-8C5D-8B276CE7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7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9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6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1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E775-9EF1-4122-8C5D-8B276CE7D0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 2022</a:t>
            </a:r>
          </a:p>
        </p:txBody>
      </p:sp>
    </p:spTree>
    <p:extLst>
      <p:ext uri="{BB962C8B-B14F-4D97-AF65-F5344CB8AC3E}">
        <p14:creationId xmlns:p14="http://schemas.microsoft.com/office/powerpoint/2010/main" val="12842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32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41180" y="4791164"/>
            <a:ext cx="317066" cy="2738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162" y="285081"/>
            <a:ext cx="429750" cy="2233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5638" y="266700"/>
            <a:ext cx="6853237" cy="4968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SOME TEXT HERE</a:t>
            </a:r>
            <a:endParaRPr lang="de-DE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5637" y="763199"/>
            <a:ext cx="6853237" cy="4968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SUBTEXT HERE</a:t>
            </a:r>
            <a:endParaRPr lang="de-DE" dirty="0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-1559365" y="2412206"/>
            <a:ext cx="3518156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sz="1100">
                <a:solidFill>
                  <a:srgbClr val="808080"/>
                </a:solidFill>
                <a:latin typeface="TUM Neue Helvetica 55 Regular" panose="020B0604020202020204" pitchFamily="34" charset="0"/>
              </a:rPr>
              <a:t>Introduction to Python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779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sz="180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8218801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EUROS 2022</a:t>
            </a:r>
          </a:p>
        </p:txBody>
      </p:sp>
    </p:spTree>
    <p:extLst>
      <p:ext uri="{BB962C8B-B14F-4D97-AF65-F5344CB8AC3E}">
        <p14:creationId xmlns:p14="http://schemas.microsoft.com/office/powerpoint/2010/main" val="5102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172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343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514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686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02" indent="-176202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41" indent="-18413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30" indent="-17778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30" indent="-176202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6" algn="l" defTabSz="9143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6" algn="l" defTabSz="9143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5359114" y="4412688"/>
            <a:ext cx="3664570" cy="7308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43">
              <a:lnSpc>
                <a:spcPct val="150000"/>
              </a:lnSpc>
            </a:pPr>
            <a:r>
              <a:rPr lang="en-US" sz="800" i="1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Reference book: </a:t>
            </a:r>
          </a:p>
          <a:p>
            <a:pPr marL="347663" lvl="1" indent="-171450" algn="r" defTabSz="9143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Python Distilled (David Beazley)</a:t>
            </a:r>
          </a:p>
          <a:p>
            <a:pPr marL="347663" lvl="1" indent="-171450" algn="r" defTabSz="9143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800" i="1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Python Crash Course (Eric </a:t>
            </a:r>
            <a:r>
              <a:rPr lang="en-GB" sz="800" i="1" dirty="0" err="1">
                <a:solidFill>
                  <a:prstClr val="white"/>
                </a:solidFill>
                <a:latin typeface="TUM Neue Helvetica 55 Regular" panose="020B0604020202020204" pitchFamily="34" charset="0"/>
              </a:rPr>
              <a:t>Matthes</a:t>
            </a:r>
            <a:r>
              <a:rPr lang="en-GB" sz="800" i="1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)</a:t>
            </a:r>
            <a:endParaRPr lang="de-DE" sz="800" i="1" dirty="0">
              <a:solidFill>
                <a:prstClr val="white"/>
              </a:solidFill>
              <a:latin typeface="TUM Neue Helvetica 55 Regula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540" y="878198"/>
            <a:ext cx="7965749" cy="8065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3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PYTHON PROGRAMMING FOR DATA ANALYTICS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561656" y="3102066"/>
            <a:ext cx="3055366" cy="116212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lnSpc>
                <a:spcPct val="150000"/>
              </a:lnSpc>
            </a:pPr>
            <a:endParaRPr lang="de-DE" sz="1200" u="sng" dirty="0">
              <a:solidFill>
                <a:prstClr val="white"/>
              </a:solidFill>
              <a:latin typeface="TUM Neue Helvetica 55 Regular" panose="020B0604020202020204" pitchFamily="34" charset="0"/>
            </a:endParaRPr>
          </a:p>
          <a:p>
            <a:pPr defTabSz="914343">
              <a:lnSpc>
                <a:spcPct val="150000"/>
              </a:lnSpc>
            </a:pPr>
            <a:r>
              <a:rPr lang="de-DE" sz="1200" u="sng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Lecturer:</a:t>
            </a:r>
            <a:r>
              <a:rPr lang="de-DE" sz="1200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 Maotong Sun</a:t>
            </a:r>
            <a:endParaRPr lang="de-DE" sz="1100" dirty="0">
              <a:solidFill>
                <a:prstClr val="white"/>
              </a:solidFill>
              <a:latin typeface="TUM Neue Helvetica 55 Regular" panose="020B0604020202020204" pitchFamily="34" charset="0"/>
            </a:endParaRPr>
          </a:p>
          <a:p>
            <a:pPr defTabSz="914343">
              <a:lnSpc>
                <a:spcPct val="150000"/>
              </a:lnSpc>
            </a:pPr>
            <a:r>
              <a:rPr lang="de-DE" sz="1100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Technische Universität München</a:t>
            </a:r>
          </a:p>
          <a:p>
            <a:pPr defTabSz="914343">
              <a:lnSpc>
                <a:spcPct val="150000"/>
              </a:lnSpc>
            </a:pPr>
            <a:r>
              <a:rPr lang="en-US" sz="1100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TUM Campus Heilbronn</a:t>
            </a:r>
            <a:endParaRPr lang="de-DE" sz="1100" dirty="0">
              <a:solidFill>
                <a:prstClr val="white"/>
              </a:solidFill>
              <a:latin typeface="TUM Neue Helvetica 55 Regular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18" y="2044651"/>
            <a:ext cx="2719285" cy="20358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5540" y="1771621"/>
            <a:ext cx="7965749" cy="3970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3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UM Neue Helvetica 55 Regular" panose="020B0604020202020204" pitchFamily="34" charset="0"/>
                <a:cs typeface="Segoe UI" panose="020B0502040204020203" pitchFamily="34" charset="0"/>
              </a:rPr>
              <a:t>Part I - Lecture 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540" y="2526156"/>
            <a:ext cx="7965749" cy="297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3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prstClr val="white"/>
                </a:solidFill>
                <a:latin typeface="TUM Neue Helvetica 55 Regular" panose="020B0604020202020204" pitchFamily="34" charset="0"/>
                <a:cs typeface="Segoe UI" panose="020B0502040204020203" pitchFamily="34" charset="0"/>
              </a:rPr>
              <a:t>Introduction </a:t>
            </a:r>
            <a:r>
              <a:rPr lang="en-GB" sz="1800" dirty="0">
                <a:solidFill>
                  <a:prstClr val="white"/>
                </a:solidFill>
                <a:latin typeface="TUM Neue Helvetica 55 Regular" panose="020B0604020202020204" pitchFamily="34" charset="0"/>
                <a:cs typeface="Segoe UI" panose="020B0502040204020203" pitchFamily="34" charset="0"/>
              </a:rPr>
              <a:t>to Python</a:t>
            </a:r>
          </a:p>
        </p:txBody>
      </p:sp>
    </p:spTree>
    <p:extLst>
      <p:ext uri="{BB962C8B-B14F-4D97-AF65-F5344CB8AC3E}">
        <p14:creationId xmlns:p14="http://schemas.microsoft.com/office/powerpoint/2010/main" val="35061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Rules and conventions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55637" y="1130970"/>
            <a:ext cx="8047205" cy="3625516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0065BD"/>
                </a:solidFill>
              </a:rPr>
              <a:t>Conventions: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rgbClr val="808080"/>
                </a:solidFill>
              </a:rPr>
              <a:t>Variable </a:t>
            </a:r>
            <a:r>
              <a:rPr lang="de-DE" sz="1400" dirty="0" err="1">
                <a:solidFill>
                  <a:srgbClr val="808080"/>
                </a:solidFill>
              </a:rPr>
              <a:t>names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should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be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0065BD"/>
                </a:solidFill>
              </a:rPr>
              <a:t>short</a:t>
            </a:r>
            <a:r>
              <a:rPr lang="de-DE" sz="1400" dirty="0">
                <a:solidFill>
                  <a:srgbClr val="0065BD"/>
                </a:solidFill>
              </a:rPr>
              <a:t> but </a:t>
            </a:r>
            <a:r>
              <a:rPr lang="de-DE" sz="1400" dirty="0" err="1">
                <a:solidFill>
                  <a:srgbClr val="0065BD"/>
                </a:solidFill>
              </a:rPr>
              <a:t>descriptive</a:t>
            </a:r>
            <a:r>
              <a:rPr lang="de-DE" sz="1400" dirty="0">
                <a:solidFill>
                  <a:srgbClr val="808080"/>
                </a:solidFill>
              </a:rPr>
              <a:t>. </a:t>
            </a:r>
            <a:r>
              <a:rPr lang="de-DE" sz="1400" dirty="0" err="1">
                <a:solidFill>
                  <a:srgbClr val="808080"/>
                </a:solidFill>
              </a:rPr>
              <a:t>Use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0065BD"/>
                </a:solidFill>
              </a:rPr>
              <a:t>small</a:t>
            </a:r>
            <a:r>
              <a:rPr lang="de-DE" sz="1400" dirty="0">
                <a:solidFill>
                  <a:srgbClr val="0065BD"/>
                </a:solidFill>
              </a:rPr>
              <a:t> </a:t>
            </a:r>
            <a:r>
              <a:rPr lang="de-DE" sz="1400" dirty="0" err="1">
                <a:solidFill>
                  <a:srgbClr val="0065BD"/>
                </a:solidFill>
              </a:rPr>
              <a:t>letters</a:t>
            </a:r>
            <a:r>
              <a:rPr lang="de-DE" sz="1400" dirty="0">
                <a:solidFill>
                  <a:srgbClr val="0065BD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and</a:t>
            </a:r>
            <a:r>
              <a:rPr lang="de-DE" sz="1400" dirty="0">
                <a:solidFill>
                  <a:srgbClr val="808080"/>
                </a:solidFill>
              </a:rPr>
              <a:t> separate </a:t>
            </a:r>
            <a:r>
              <a:rPr lang="de-DE" sz="1400" dirty="0" err="1">
                <a:solidFill>
                  <a:srgbClr val="808080"/>
                </a:solidFill>
              </a:rPr>
              <a:t>words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using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underscores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>
                <a:solidFill>
                  <a:srgbClr val="0065BD"/>
                </a:solidFill>
              </a:rPr>
              <a:t>_</a:t>
            </a:r>
            <a:r>
              <a:rPr lang="de-DE" sz="1400" dirty="0">
                <a:solidFill>
                  <a:srgbClr val="808080"/>
                </a:solidFill>
              </a:rPr>
              <a:t>.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de-DE" sz="1400" dirty="0">
              <a:solidFill>
                <a:srgbClr val="808080"/>
              </a:solidFill>
            </a:endParaRP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rgbClr val="0065BD"/>
                </a:solidFill>
              </a:rPr>
              <a:t>Constants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should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be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named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using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>
                <a:solidFill>
                  <a:srgbClr val="0065BD"/>
                </a:solidFill>
              </a:rPr>
              <a:t>CAPITALIZED</a:t>
            </a:r>
            <a:r>
              <a:rPr lang="de-DE" sz="1400" dirty="0">
                <a:solidFill>
                  <a:srgbClr val="808080"/>
                </a:solidFill>
              </a:rPr>
              <a:t> variable </a:t>
            </a:r>
            <a:r>
              <a:rPr lang="de-DE" sz="1400" dirty="0" err="1">
                <a:solidFill>
                  <a:srgbClr val="808080"/>
                </a:solidFill>
              </a:rPr>
              <a:t>names</a:t>
            </a:r>
            <a:r>
              <a:rPr lang="de-DE" sz="1400" dirty="0">
                <a:solidFill>
                  <a:srgbClr val="808080"/>
                </a:solidFill>
              </a:rPr>
              <a:t>.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de-DE" sz="1400" dirty="0">
              <a:solidFill>
                <a:srgbClr val="808080"/>
              </a:solidFill>
            </a:endParaRP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400" dirty="0" err="1">
                <a:solidFill>
                  <a:srgbClr val="808080"/>
                </a:solidFill>
              </a:rPr>
              <a:t>It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takes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>
                <a:solidFill>
                  <a:srgbClr val="0065BD"/>
                </a:solidFill>
              </a:rPr>
              <a:t>time </a:t>
            </a:r>
            <a:r>
              <a:rPr lang="de-DE" sz="1400" dirty="0" err="1">
                <a:solidFill>
                  <a:srgbClr val="0065BD"/>
                </a:solidFill>
              </a:rPr>
              <a:t>and</a:t>
            </a:r>
            <a:r>
              <a:rPr lang="de-DE" sz="1400" dirty="0">
                <a:solidFill>
                  <a:srgbClr val="0065BD"/>
                </a:solidFill>
              </a:rPr>
              <a:t> </a:t>
            </a:r>
            <a:r>
              <a:rPr lang="de-DE" sz="1400" dirty="0" err="1">
                <a:solidFill>
                  <a:srgbClr val="0065BD"/>
                </a:solidFill>
              </a:rPr>
              <a:t>practice</a:t>
            </a:r>
            <a:r>
              <a:rPr lang="de-DE" sz="1400" dirty="0">
                <a:solidFill>
                  <a:srgbClr val="0065BD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to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be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able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to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name</a:t>
            </a:r>
            <a:r>
              <a:rPr lang="de-DE" sz="1400" dirty="0">
                <a:solidFill>
                  <a:srgbClr val="808080"/>
                </a:solidFill>
              </a:rPr>
              <a:t> variables </a:t>
            </a:r>
            <a:r>
              <a:rPr lang="de-DE" sz="1400" dirty="0" err="1">
                <a:solidFill>
                  <a:srgbClr val="808080"/>
                </a:solidFill>
              </a:rPr>
              <a:t>properly</a:t>
            </a:r>
            <a:r>
              <a:rPr lang="de-DE" sz="1400" dirty="0">
                <a:solidFill>
                  <a:srgbClr val="808080"/>
                </a:solidFill>
              </a:rPr>
              <a:t>. </a:t>
            </a:r>
            <a:r>
              <a:rPr lang="de-DE" sz="1400" dirty="0" err="1">
                <a:solidFill>
                  <a:srgbClr val="808080"/>
                </a:solidFill>
              </a:rPr>
              <a:t>Expect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your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code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to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be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read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by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other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people</a:t>
            </a:r>
            <a:r>
              <a:rPr lang="de-DE" sz="1400" dirty="0">
                <a:solidFill>
                  <a:srgbClr val="808080"/>
                </a:solidFill>
              </a:rPr>
              <a:t>!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de-DE" sz="1400" dirty="0">
              <a:solidFill>
                <a:srgbClr val="80808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07" y="2148562"/>
            <a:ext cx="2690562" cy="79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07" y="3345466"/>
            <a:ext cx="1598550" cy="486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21" y="2176097"/>
            <a:ext cx="253359" cy="253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89" y="2448996"/>
            <a:ext cx="194298" cy="194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89" y="2699689"/>
            <a:ext cx="194298" cy="1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4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7958973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808080"/>
                </a:solidFill>
              </a:rPr>
              <a:t>A string is a </a:t>
            </a:r>
            <a:r>
              <a:rPr lang="en-GB" sz="1600" dirty="0">
                <a:solidFill>
                  <a:srgbClr val="0065BD"/>
                </a:solidFill>
              </a:rPr>
              <a:t>series of characters</a:t>
            </a:r>
            <a:r>
              <a:rPr lang="en-GB" sz="1600" dirty="0">
                <a:solidFill>
                  <a:srgbClr val="808080"/>
                </a:solidFill>
              </a:rPr>
              <a:t>.</a:t>
            </a: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string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defined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inside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>
                <a:solidFill>
                  <a:srgbClr val="0065BD"/>
                </a:solidFill>
              </a:rPr>
              <a:t>double </a:t>
            </a:r>
            <a:r>
              <a:rPr lang="de-DE" sz="1600" dirty="0" err="1">
                <a:solidFill>
                  <a:srgbClr val="0065BD"/>
                </a:solidFill>
              </a:rPr>
              <a:t>quotes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rgbClr val="0065BD"/>
                </a:solidFill>
              </a:rPr>
              <a:t>single</a:t>
            </a:r>
            <a:r>
              <a:rPr lang="de-DE" sz="1600" dirty="0">
                <a:solidFill>
                  <a:srgbClr val="0065BD"/>
                </a:solidFill>
              </a:rPr>
              <a:t> </a:t>
            </a:r>
            <a:r>
              <a:rPr lang="de-DE" sz="1600" dirty="0" err="1">
                <a:solidFill>
                  <a:srgbClr val="0065BD"/>
                </a:solidFill>
              </a:rPr>
              <a:t>quotes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Literal (double) single quotations can be used </a:t>
            </a:r>
            <a:r>
              <a:rPr lang="en-GB" sz="1600" dirty="0">
                <a:solidFill>
                  <a:srgbClr val="0065BD"/>
                </a:solidFill>
              </a:rPr>
              <a:t>inside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 (single)double-quoted string.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75" y="2407317"/>
            <a:ext cx="3070309" cy="508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3524315"/>
            <a:ext cx="5174748" cy="7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0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7958973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65BD"/>
                </a:solidFill>
              </a:rPr>
              <a:t>Multiple-lines</a:t>
            </a:r>
            <a:r>
              <a:rPr lang="en-US" sz="1600" dirty="0">
                <a:solidFill>
                  <a:srgbClr val="808080"/>
                </a:solidFill>
              </a:rPr>
              <a:t> string can be defined using the </a:t>
            </a:r>
            <a:r>
              <a:rPr lang="en-US" sz="1600" dirty="0">
                <a:solidFill>
                  <a:srgbClr val="0065BD"/>
                </a:solidFill>
              </a:rPr>
              <a:t>triple quote</a:t>
            </a:r>
            <a:r>
              <a:rPr lang="en-US" sz="1600" dirty="0">
                <a:solidFill>
                  <a:srgbClr val="808080"/>
                </a:solidFill>
              </a:rPr>
              <a:t>.</a:t>
            </a: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808080"/>
                </a:solidFill>
              </a:rPr>
              <a:t>This is useful when the textual content span multiple lines (e.g., writing </a:t>
            </a:r>
            <a:r>
              <a:rPr lang="en-US" sz="1600" dirty="0" err="1">
                <a:solidFill>
                  <a:srgbClr val="808080"/>
                </a:solidFill>
              </a:rPr>
              <a:t>docstring</a:t>
            </a:r>
            <a:r>
              <a:rPr lang="en-US" sz="1600" dirty="0">
                <a:solidFill>
                  <a:srgbClr val="808080"/>
                </a:solidFill>
              </a:rPr>
              <a:t>, long comments, etc.).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18" y="3111166"/>
            <a:ext cx="3539082" cy="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Modern string formatting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7958973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65BD"/>
                </a:solidFill>
              </a:rPr>
              <a:t>f-string </a:t>
            </a:r>
            <a:r>
              <a:rPr lang="en-US" sz="1600" dirty="0">
                <a:solidFill>
                  <a:srgbClr val="808080"/>
                </a:solidFill>
              </a:rPr>
              <a:t>was introduced in Python 3.6 and is currently the </a:t>
            </a:r>
            <a:r>
              <a:rPr lang="en-US" sz="1600" dirty="0">
                <a:solidFill>
                  <a:srgbClr val="0065BD"/>
                </a:solidFill>
              </a:rPr>
              <a:t>preferable</a:t>
            </a:r>
            <a:r>
              <a:rPr lang="en-US" sz="1600" dirty="0">
                <a:solidFill>
                  <a:srgbClr val="808080"/>
                </a:solidFill>
              </a:rPr>
              <a:t> way to format a string.</a:t>
            </a:r>
            <a:endParaRPr lang="de-DE" sz="1600" dirty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2682790"/>
            <a:ext cx="5254716" cy="9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5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7958973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808080"/>
                </a:solidFill>
              </a:rPr>
              <a:t>The </a:t>
            </a:r>
            <a:r>
              <a:rPr lang="en-US" sz="1600" dirty="0">
                <a:solidFill>
                  <a:srgbClr val="0065BD"/>
                </a:solidFill>
              </a:rPr>
              <a:t>case</a:t>
            </a:r>
            <a:r>
              <a:rPr lang="en-US" sz="1600" dirty="0">
                <a:solidFill>
                  <a:srgbClr val="808080"/>
                </a:solidFill>
              </a:rPr>
              <a:t> of a string can be changed using the following methods:</a:t>
            </a:r>
            <a:endParaRPr lang="de-DE" sz="1600" dirty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08" y="2435138"/>
            <a:ext cx="2931946" cy="352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96" y="3408945"/>
            <a:ext cx="1814012" cy="559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706" y="3395463"/>
            <a:ext cx="1890460" cy="6428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64" y="3379420"/>
            <a:ext cx="1943502" cy="65892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2302042" y="2787449"/>
            <a:ext cx="2119439" cy="49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4421481" y="2787449"/>
            <a:ext cx="0" cy="49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4421481" y="2787449"/>
            <a:ext cx="2264063" cy="49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8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7958973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808080"/>
                </a:solidFill>
              </a:rPr>
              <a:t>Python uses the</a:t>
            </a:r>
            <a:r>
              <a:rPr lang="en-US" sz="1600" dirty="0">
                <a:solidFill>
                  <a:srgbClr val="0065BD"/>
                </a:solidFill>
              </a:rPr>
              <a:t> + </a:t>
            </a:r>
            <a:r>
              <a:rPr lang="en-US" sz="1600" dirty="0">
                <a:solidFill>
                  <a:srgbClr val="808080"/>
                </a:solidFill>
              </a:rPr>
              <a:t>symbol to concatenate strings.</a:t>
            </a: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808080"/>
              </a:solidFill>
            </a:endParaRP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808080"/>
              </a:solidFill>
            </a:endParaRP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808080"/>
                </a:solidFill>
              </a:rPr>
              <a:t>Note: Python will </a:t>
            </a:r>
            <a:r>
              <a:rPr lang="en-US" sz="1600" dirty="0">
                <a:solidFill>
                  <a:srgbClr val="0065BD"/>
                </a:solidFill>
              </a:rPr>
              <a:t>never implicitly interpret </a:t>
            </a:r>
            <a:r>
              <a:rPr lang="en-US" sz="1600" dirty="0">
                <a:solidFill>
                  <a:srgbClr val="808080"/>
                </a:solidFill>
              </a:rPr>
              <a:t>strings as numerical data.</a:t>
            </a:r>
            <a:endParaRPr lang="de-DE" sz="1600" dirty="0">
              <a:solidFill>
                <a:srgbClr val="80808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19" y="1844037"/>
            <a:ext cx="3061034" cy="10002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36" y="3509806"/>
            <a:ext cx="1558565" cy="12138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675" y="3509806"/>
            <a:ext cx="2046963" cy="11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Manipulating strings – other useful methods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8" y="1347538"/>
            <a:ext cx="3571458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808080"/>
                </a:solidFill>
              </a:rPr>
              <a:t>To strip leading and trailing white spaces, use the </a:t>
            </a:r>
            <a:r>
              <a:rPr lang="en-US" sz="1400" dirty="0">
                <a:solidFill>
                  <a:srgbClr val="0065BD"/>
                </a:solidFill>
              </a:rPr>
              <a:t>strip()</a:t>
            </a:r>
            <a:r>
              <a:rPr lang="en-US" sz="1400" dirty="0">
                <a:solidFill>
                  <a:srgbClr val="808080"/>
                </a:solidFill>
              </a:rPr>
              <a:t> method.</a:t>
            </a: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endParaRPr lang="en-US" sz="1400" dirty="0">
              <a:solidFill>
                <a:srgbClr val="808080"/>
              </a:solidFill>
            </a:endParaRP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808080"/>
              </a:solidFill>
            </a:endParaRP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808080"/>
                </a:solidFill>
              </a:rPr>
              <a:t>A string can be split using the </a:t>
            </a:r>
            <a:r>
              <a:rPr lang="en-US" sz="1400" dirty="0">
                <a:solidFill>
                  <a:srgbClr val="0065BD"/>
                </a:solidFill>
              </a:rPr>
              <a:t>split() </a:t>
            </a:r>
            <a:r>
              <a:rPr lang="en-US" sz="1400" dirty="0">
                <a:solidFill>
                  <a:srgbClr val="808080"/>
                </a:solidFill>
              </a:rPr>
              <a:t>method and specifying the </a:t>
            </a:r>
            <a:r>
              <a:rPr lang="en-US" sz="1400" dirty="0">
                <a:solidFill>
                  <a:srgbClr val="0065BD"/>
                </a:solidFill>
              </a:rPr>
              <a:t>delimiter</a:t>
            </a:r>
            <a:r>
              <a:rPr lang="en-US" sz="1400" dirty="0">
                <a:solidFill>
                  <a:srgbClr val="808080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67" y="2129343"/>
            <a:ext cx="1371804" cy="589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049" y="3906476"/>
            <a:ext cx="1582640" cy="528946"/>
          </a:xfrm>
          <a:prstGeom prst="rect">
            <a:avLst/>
          </a:prstGeom>
        </p:spPr>
      </p:pic>
      <p:sp>
        <p:nvSpPr>
          <p:cNvPr id="12" name="Text Placeholder 4"/>
          <p:cNvSpPr txBox="1">
            <a:spLocks/>
          </p:cNvSpPr>
          <p:nvPr/>
        </p:nvSpPr>
        <p:spPr>
          <a:xfrm>
            <a:off x="4130842" y="1347538"/>
            <a:ext cx="4812632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808080"/>
                </a:solidFill>
              </a:rPr>
              <a:t>We can check if a string </a:t>
            </a:r>
            <a:r>
              <a:rPr lang="en-US" sz="1400" dirty="0">
                <a:solidFill>
                  <a:srgbClr val="0065BD"/>
                </a:solidFill>
              </a:rPr>
              <a:t>starts</a:t>
            </a:r>
            <a:r>
              <a:rPr lang="en-US" sz="1400" dirty="0">
                <a:solidFill>
                  <a:srgbClr val="808080"/>
                </a:solidFill>
              </a:rPr>
              <a:t> or </a:t>
            </a:r>
            <a:r>
              <a:rPr lang="en-US" sz="1400" dirty="0">
                <a:solidFill>
                  <a:srgbClr val="0065BD"/>
                </a:solidFill>
              </a:rPr>
              <a:t>ends</a:t>
            </a:r>
            <a:r>
              <a:rPr lang="en-US" sz="1400" dirty="0">
                <a:solidFill>
                  <a:srgbClr val="808080"/>
                </a:solidFill>
              </a:rPr>
              <a:t> with a certain string using the </a:t>
            </a:r>
            <a:r>
              <a:rPr lang="en-US" sz="1400" dirty="0" err="1">
                <a:solidFill>
                  <a:srgbClr val="0065BD"/>
                </a:solidFill>
              </a:rPr>
              <a:t>startswith</a:t>
            </a:r>
            <a:r>
              <a:rPr lang="en-US" sz="1400" dirty="0">
                <a:solidFill>
                  <a:srgbClr val="0065BD"/>
                </a:solidFill>
              </a:rPr>
              <a:t>() </a:t>
            </a:r>
            <a:r>
              <a:rPr lang="en-US" sz="1400" dirty="0">
                <a:solidFill>
                  <a:srgbClr val="808080"/>
                </a:solidFill>
              </a:rPr>
              <a:t>and </a:t>
            </a:r>
            <a:r>
              <a:rPr lang="en-US" sz="1400" dirty="0" err="1">
                <a:solidFill>
                  <a:srgbClr val="0065BD"/>
                </a:solidFill>
              </a:rPr>
              <a:t>endswith</a:t>
            </a:r>
            <a:r>
              <a:rPr lang="en-US" sz="1400" dirty="0">
                <a:solidFill>
                  <a:srgbClr val="0065BD"/>
                </a:solidFill>
              </a:rPr>
              <a:t>()</a:t>
            </a:r>
            <a:r>
              <a:rPr lang="en-US" sz="1400" dirty="0">
                <a:solidFill>
                  <a:srgbClr val="808080"/>
                </a:solidFill>
              </a:rPr>
              <a:t> methods.</a:t>
            </a: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808080"/>
              </a:solidFill>
            </a:endParaRP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808080"/>
              </a:solidFill>
            </a:endParaRP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808080"/>
              </a:solidFill>
            </a:endParaRP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808080"/>
                </a:solidFill>
              </a:rPr>
              <a:t>We can replace a substring within a string using the </a:t>
            </a:r>
            <a:r>
              <a:rPr lang="en-US" sz="1400" dirty="0">
                <a:solidFill>
                  <a:srgbClr val="0065BD"/>
                </a:solidFill>
              </a:rPr>
              <a:t>replace()</a:t>
            </a:r>
            <a:r>
              <a:rPr lang="en-US" sz="1400" dirty="0">
                <a:solidFill>
                  <a:srgbClr val="808080"/>
                </a:solidFill>
              </a:rPr>
              <a:t> method.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528" y="2129343"/>
            <a:ext cx="1791082" cy="12095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559" y="4277663"/>
            <a:ext cx="1766051" cy="5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Manipulating strings – indexing and slicing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595" y="1260087"/>
            <a:ext cx="2547437" cy="3771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13550" y="2286142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H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8455" y="2286142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e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3360" y="2286141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 err="1">
                <a:solidFill>
                  <a:schemeClr val="bg1"/>
                </a:solidFill>
                <a:latin typeface="+mj-lt"/>
              </a:rPr>
              <a:t>i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8265" y="2286142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l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3170" y="2286142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b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8075" y="2286141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r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2980" y="2286142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o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7885" y="2286142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n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2790" y="2286141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n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7695" y="2286141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 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2286140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C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7505" y="2286141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 err="1">
                <a:solidFill>
                  <a:schemeClr val="bg1"/>
                </a:solidFill>
                <a:latin typeface="+mj-lt"/>
              </a:rPr>
              <a:t>i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2410" y="2286141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t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97315" y="2286140"/>
            <a:ext cx="344905" cy="34490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y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13550" y="1889075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0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58455" y="1889075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3360" y="188907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48265" y="1889075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93170" y="1889075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38075" y="188907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2980" y="1889075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27885" y="1889075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2790" y="188907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17695" y="188907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9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1889073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07505" y="188907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11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52410" y="188907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97315" y="1889073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13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Text Placeholder 4"/>
          <p:cNvSpPr txBox="1">
            <a:spLocks/>
          </p:cNvSpPr>
          <p:nvPr/>
        </p:nvSpPr>
        <p:spPr>
          <a:xfrm>
            <a:off x="590427" y="1865010"/>
            <a:ext cx="1523123" cy="409048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lnSpc>
                <a:spcPct val="150000"/>
              </a:lnSpc>
              <a:spcAft>
                <a:spcPts val="1200"/>
              </a:spcAft>
            </a:pPr>
            <a:r>
              <a:rPr lang="en-US" sz="1100" b="1" dirty="0">
                <a:solidFill>
                  <a:srgbClr val="0065BD"/>
                </a:solidFill>
              </a:rPr>
              <a:t>Forward indexing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13550" y="273866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-14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58455" y="273866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-13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03360" y="2738663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-12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265" y="273866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-11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3170" y="273866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-10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38075" y="2738663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-9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82980" y="273866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-8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7885" y="2738664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-7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2790" y="2738663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-6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17695" y="2738663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-5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62600" y="2738662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-4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07505" y="2738663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-3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2410" y="2738663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-2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97315" y="2738662"/>
            <a:ext cx="344905" cy="344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chemeClr val="tx1"/>
                </a:solidFill>
                <a:latin typeface="Bahnschrift" panose="020B0502040204020203" pitchFamily="34" charset="0"/>
              </a:rPr>
              <a:t>-1</a:t>
            </a:r>
            <a:endParaRPr lang="en-GB" sz="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Text Placeholder 4"/>
          <p:cNvSpPr txBox="1">
            <a:spLocks/>
          </p:cNvSpPr>
          <p:nvPr/>
        </p:nvSpPr>
        <p:spPr>
          <a:xfrm>
            <a:off x="6942220" y="2706590"/>
            <a:ext cx="1523123" cy="409048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US" sz="1100" b="1" dirty="0">
                <a:solidFill>
                  <a:srgbClr val="0065BD"/>
                </a:solidFill>
              </a:rPr>
              <a:t>Backward indexing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883697" y="1852679"/>
            <a:ext cx="1065419" cy="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100013" y="2706590"/>
            <a:ext cx="1065419" cy="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93" y="3386742"/>
            <a:ext cx="1368091" cy="124152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86" y="3386527"/>
            <a:ext cx="1338716" cy="5969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386" y="4031141"/>
            <a:ext cx="1338716" cy="59699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273" y="3405644"/>
            <a:ext cx="1263375" cy="5969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273" y="4031141"/>
            <a:ext cx="1263375" cy="5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Integers &amp; Floats - arithmetic operators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1396446"/>
            <a:ext cx="2280069" cy="55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775" y="1260087"/>
            <a:ext cx="2235246" cy="3506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37" y="2177903"/>
            <a:ext cx="3204309" cy="16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Integers &amp; Floats – common mathematic functions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9" y="1987717"/>
            <a:ext cx="3820120" cy="1398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370" y="1987717"/>
            <a:ext cx="3216692" cy="19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History of Python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 r="20435"/>
          <a:stretch/>
        </p:blipFill>
        <p:spPr>
          <a:xfrm>
            <a:off x="6652540" y="1684419"/>
            <a:ext cx="1712669" cy="2282075"/>
          </a:xfrm>
          <a:prstGeom prst="rect">
            <a:avLst/>
          </a:prstGeom>
          <a:ln w="3175">
            <a:solidFill>
              <a:schemeClr val="accent4">
                <a:lumMod val="9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117760" y="3966494"/>
            <a:ext cx="13500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b="1" dirty="0">
                <a:solidFill>
                  <a:srgbClr val="614A3D"/>
                </a:solidFill>
                <a:latin typeface="TUM Neue Helvetica 55 Regular" panose="020B0604020202020204" pitchFamily="34" charset="0"/>
              </a:rPr>
              <a:t>Guido van Rossum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55638" y="996258"/>
            <a:ext cx="5697036" cy="379490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Started in the </a:t>
            </a:r>
            <a:r>
              <a:rPr lang="en-GB" sz="1600" dirty="0"/>
              <a:t>late 1980s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GB" sz="1600" dirty="0"/>
              <a:t>Guido van Rossum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Named after the BBC comedy series “Monty Python's Flying Circus.”</a:t>
            </a: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GB" sz="1600" dirty="0"/>
              <a:t>2018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Rossum </a:t>
            </a:r>
            <a:r>
              <a:rPr lang="en-GB" sz="1600" dirty="0"/>
              <a:t>stepped down as leader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(although he remains the “Benevolent Dictator for Life”).</a:t>
            </a:r>
          </a:p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sz="1600" dirty="0"/>
              <a:t>five-member Steering Council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now leads the project.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54450" y="4212715"/>
            <a:ext cx="1290738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/>
              <a:t>https://gvanrossum.github.io/</a:t>
            </a:r>
          </a:p>
        </p:txBody>
      </p:sp>
    </p:spTree>
    <p:extLst>
      <p:ext uri="{BB962C8B-B14F-4D97-AF65-F5344CB8AC3E}">
        <p14:creationId xmlns:p14="http://schemas.microsoft.com/office/powerpoint/2010/main" val="3532166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6" y="1260088"/>
            <a:ext cx="1790785" cy="734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6" y="2294021"/>
            <a:ext cx="3397432" cy="1234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315" y="1260087"/>
            <a:ext cx="2498990" cy="29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data types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5637" y="763199"/>
            <a:ext cx="6853237" cy="496888"/>
          </a:xfrm>
        </p:spPr>
        <p:txBody>
          <a:bodyPr/>
          <a:lstStyle/>
          <a:p>
            <a:r>
              <a:rPr lang="en-US" dirty="0"/>
              <a:t>Logical operators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19" y="1568091"/>
            <a:ext cx="2480773" cy="1564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751" y="3850606"/>
            <a:ext cx="1673504" cy="542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393" y="3834564"/>
            <a:ext cx="1679158" cy="57668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17283"/>
              </p:ext>
            </p:extLst>
          </p:nvPr>
        </p:nvGraphicFramePr>
        <p:xfrm>
          <a:off x="745553" y="1446989"/>
          <a:ext cx="4388840" cy="171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68">
                  <a:extLst>
                    <a:ext uri="{9D8B030D-6E8A-4147-A177-3AD203B41FA5}">
                      <a16:colId xmlns:a16="http://schemas.microsoft.com/office/drawing/2014/main" val="1372692628"/>
                    </a:ext>
                  </a:extLst>
                </a:gridCol>
                <a:gridCol w="877768">
                  <a:extLst>
                    <a:ext uri="{9D8B030D-6E8A-4147-A177-3AD203B41FA5}">
                      <a16:colId xmlns:a16="http://schemas.microsoft.com/office/drawing/2014/main" val="2212580393"/>
                    </a:ext>
                  </a:extLst>
                </a:gridCol>
                <a:gridCol w="877768">
                  <a:extLst>
                    <a:ext uri="{9D8B030D-6E8A-4147-A177-3AD203B41FA5}">
                      <a16:colId xmlns:a16="http://schemas.microsoft.com/office/drawing/2014/main" val="477309392"/>
                    </a:ext>
                  </a:extLst>
                </a:gridCol>
                <a:gridCol w="877768">
                  <a:extLst>
                    <a:ext uri="{9D8B030D-6E8A-4147-A177-3AD203B41FA5}">
                      <a16:colId xmlns:a16="http://schemas.microsoft.com/office/drawing/2014/main" val="2552141185"/>
                    </a:ext>
                  </a:extLst>
                </a:gridCol>
                <a:gridCol w="877768">
                  <a:extLst>
                    <a:ext uri="{9D8B030D-6E8A-4147-A177-3AD203B41FA5}">
                      <a16:colId xmlns:a16="http://schemas.microsoft.com/office/drawing/2014/main" val="1858992090"/>
                    </a:ext>
                  </a:extLst>
                </a:gridCol>
              </a:tblGrid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and B</a:t>
                      </a:r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or B</a:t>
                      </a:r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A</a:t>
                      </a:r>
                      <a:endParaRPr lang="en-GB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644654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34772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965950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93860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  <a:endParaRPr lang="en-GB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GB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6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0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Bit manipulation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5637" y="763199"/>
            <a:ext cx="6853237" cy="496888"/>
          </a:xfrm>
        </p:spPr>
        <p:txBody>
          <a:bodyPr/>
          <a:lstStyle/>
          <a:p>
            <a:r>
              <a:rPr lang="en-US" dirty="0"/>
              <a:t>Cautions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1411955"/>
            <a:ext cx="4522756" cy="16360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95" y="3267697"/>
            <a:ext cx="3484395" cy="1003331"/>
          </a:xfrm>
          <a:prstGeom prst="rect">
            <a:avLst/>
          </a:prstGeom>
        </p:spPr>
      </p:pic>
      <p:sp>
        <p:nvSpPr>
          <p:cNvPr id="14" name="Text Placeholder 4"/>
          <p:cNvSpPr txBox="1">
            <a:spLocks/>
          </p:cNvSpPr>
          <p:nvPr/>
        </p:nvSpPr>
        <p:spPr>
          <a:xfrm>
            <a:off x="5334000" y="1347538"/>
            <a:ext cx="3280610" cy="328863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808080"/>
                </a:solidFill>
              </a:rPr>
              <a:t>Most common data science libraries use the </a:t>
            </a:r>
            <a:r>
              <a:rPr lang="en-US" sz="1600" dirty="0">
                <a:solidFill>
                  <a:srgbClr val="0065BD"/>
                </a:solidFill>
              </a:rPr>
              <a:t>&amp;</a:t>
            </a:r>
            <a:r>
              <a:rPr lang="en-US" sz="1600" dirty="0">
                <a:solidFill>
                  <a:srgbClr val="808080"/>
                </a:solidFill>
              </a:rPr>
              <a:t> and </a:t>
            </a:r>
            <a:r>
              <a:rPr lang="en-US" sz="1600" dirty="0">
                <a:solidFill>
                  <a:srgbClr val="0065BD"/>
                </a:solidFill>
              </a:rPr>
              <a:t>|</a:t>
            </a:r>
            <a:r>
              <a:rPr lang="en-US" sz="1600" dirty="0">
                <a:solidFill>
                  <a:srgbClr val="808080"/>
                </a:solidFill>
              </a:rPr>
              <a:t> operators differently! (not as bit manipulation operators)</a:t>
            </a:r>
            <a:endParaRPr lang="de-DE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4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44668" y="418165"/>
            <a:ext cx="6853237" cy="4114566"/>
          </a:xfrm>
        </p:spPr>
        <p:txBody>
          <a:bodyPr anchor="ctr"/>
          <a:lstStyle/>
          <a:p>
            <a:pPr algn="ctr"/>
            <a:r>
              <a:rPr lang="en-US" sz="4800" dirty="0"/>
              <a:t>Question?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54108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Time!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4413667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808080"/>
                </a:solidFill>
              </a:rPr>
              <a:t>Which of the following operations results in 16?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b="1" dirty="0">
                <a:solidFill>
                  <a:srgbClr val="808080"/>
                </a:solidFill>
              </a:rPr>
              <a:t>4*4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4x4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2^4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17//16</a:t>
            </a:r>
          </a:p>
        </p:txBody>
      </p:sp>
    </p:spTree>
    <p:extLst>
      <p:ext uri="{BB962C8B-B14F-4D97-AF65-F5344CB8AC3E}">
        <p14:creationId xmlns:p14="http://schemas.microsoft.com/office/powerpoint/2010/main" val="192577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Time!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7269163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808080"/>
                </a:solidFill>
              </a:rPr>
              <a:t>Given the string </a:t>
            </a:r>
            <a:r>
              <a:rPr lang="en-US" sz="1400" dirty="0" err="1">
                <a:solidFill>
                  <a:srgbClr val="808080"/>
                </a:solidFill>
              </a:rPr>
              <a:t>mystring</a:t>
            </a:r>
            <a:r>
              <a:rPr lang="en-US" sz="1400" dirty="0">
                <a:solidFill>
                  <a:srgbClr val="808080"/>
                </a:solidFill>
              </a:rPr>
              <a:t> = “Technical University of Munich”, what is the results of </a:t>
            </a:r>
            <a:r>
              <a:rPr lang="en-US" sz="1400" dirty="0" err="1">
                <a:solidFill>
                  <a:srgbClr val="808080"/>
                </a:solidFill>
              </a:rPr>
              <a:t>mystring</a:t>
            </a:r>
            <a:r>
              <a:rPr lang="en-US" sz="1400" dirty="0">
                <a:solidFill>
                  <a:srgbClr val="808080"/>
                </a:solidFill>
              </a:rPr>
              <a:t>[-6:]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 err="1">
                <a:solidFill>
                  <a:srgbClr val="808080"/>
                </a:solidFill>
              </a:rPr>
              <a:t>Techni</a:t>
            </a:r>
            <a:endParaRPr lang="en-US" sz="1200" dirty="0">
              <a:solidFill>
                <a:srgbClr val="808080"/>
              </a:solidFill>
            </a:endParaRP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TUM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b="1" dirty="0">
                <a:solidFill>
                  <a:srgbClr val="808080"/>
                </a:solidFill>
              </a:rPr>
              <a:t>Munich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 err="1">
                <a:solidFill>
                  <a:srgbClr val="808080"/>
                </a:solidFill>
              </a:rPr>
              <a:t>Univer</a:t>
            </a:r>
            <a:endParaRPr lang="en-US" sz="12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2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Time!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7269163" cy="360429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808080"/>
                </a:solidFill>
              </a:rPr>
              <a:t>What is the printout of the following script?</a:t>
            </a: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GB" sz="1400" dirty="0">
                <a:solidFill>
                  <a:srgbClr val="808080"/>
                </a:solidFill>
              </a:rPr>
              <a:t>a = 6</a:t>
            </a: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GB" sz="1400" dirty="0">
                <a:solidFill>
                  <a:srgbClr val="808080"/>
                </a:solidFill>
              </a:rPr>
              <a:t>b = 10</a:t>
            </a: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GB" sz="1400" dirty="0">
                <a:solidFill>
                  <a:srgbClr val="808080"/>
                </a:solidFill>
              </a:rPr>
              <a:t>print( a == 10 or b == 10 )</a:t>
            </a:r>
            <a:endParaRPr lang="en-US" sz="1400" dirty="0">
              <a:solidFill>
                <a:srgbClr val="808080"/>
              </a:solidFill>
            </a:endParaRP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b="1" dirty="0">
                <a:solidFill>
                  <a:srgbClr val="808080"/>
                </a:solidFill>
              </a:rPr>
              <a:t>True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False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None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Cannot print</a:t>
            </a:r>
          </a:p>
        </p:txBody>
      </p:sp>
    </p:spTree>
    <p:extLst>
      <p:ext uri="{BB962C8B-B14F-4D97-AF65-F5344CB8AC3E}">
        <p14:creationId xmlns:p14="http://schemas.microsoft.com/office/powerpoint/2010/main" val="3279191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Time!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8312517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GB" sz="1400" dirty="0">
                <a:solidFill>
                  <a:srgbClr val="808080"/>
                </a:solidFill>
              </a:rPr>
              <a:t>In Python, what is the proper way to name a variable that stores the value of the net profit calculation?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 err="1">
                <a:solidFill>
                  <a:srgbClr val="808080"/>
                </a:solidFill>
              </a:rPr>
              <a:t>netProfit</a:t>
            </a:r>
            <a:endParaRPr lang="en-US" sz="1200" dirty="0">
              <a:solidFill>
                <a:srgbClr val="808080"/>
              </a:solidFill>
            </a:endParaRP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NET_PROFIT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b="1" dirty="0" err="1">
                <a:solidFill>
                  <a:srgbClr val="808080"/>
                </a:solidFill>
              </a:rPr>
              <a:t>net_profit</a:t>
            </a:r>
            <a:endParaRPr lang="en-US" sz="1200" b="1" dirty="0">
              <a:solidFill>
                <a:srgbClr val="808080"/>
              </a:solidFill>
            </a:endParaRP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net profit</a:t>
            </a:r>
          </a:p>
        </p:txBody>
      </p:sp>
    </p:spTree>
    <p:extLst>
      <p:ext uri="{BB962C8B-B14F-4D97-AF65-F5344CB8AC3E}">
        <p14:creationId xmlns:p14="http://schemas.microsoft.com/office/powerpoint/2010/main" val="241196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Time!</a:t>
            </a:r>
            <a:endParaRPr lang="en-GB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55637" y="1347538"/>
            <a:ext cx="7269163" cy="3288630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808080"/>
                </a:solidFill>
              </a:rPr>
              <a:t>Given the variable </a:t>
            </a:r>
            <a:r>
              <a:rPr lang="en-US" sz="1400" dirty="0" err="1">
                <a:solidFill>
                  <a:srgbClr val="808080"/>
                </a:solidFill>
              </a:rPr>
              <a:t>my_str</a:t>
            </a:r>
            <a:r>
              <a:rPr lang="en-US" sz="1400" dirty="0">
                <a:solidFill>
                  <a:srgbClr val="808080"/>
                </a:solidFill>
              </a:rPr>
              <a:t> = “data_manipulation.csv”</a:t>
            </a: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808080"/>
                </a:solidFill>
              </a:rPr>
              <a:t>What is the printout of the following code:</a:t>
            </a: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808080"/>
                </a:solidFill>
              </a:rPr>
              <a:t>print(</a:t>
            </a:r>
            <a:r>
              <a:rPr lang="en-US" sz="1400" dirty="0" err="1">
                <a:solidFill>
                  <a:srgbClr val="808080"/>
                </a:solidFill>
              </a:rPr>
              <a:t>my_str.split</a:t>
            </a:r>
            <a:r>
              <a:rPr lang="en-US" sz="1400" dirty="0">
                <a:solidFill>
                  <a:srgbClr val="808080"/>
                </a:solidFill>
              </a:rPr>
              <a:t>("_")[1].</a:t>
            </a:r>
            <a:r>
              <a:rPr lang="en-US" sz="1400" dirty="0" err="1">
                <a:solidFill>
                  <a:srgbClr val="808080"/>
                </a:solidFill>
              </a:rPr>
              <a:t>startswith</a:t>
            </a:r>
            <a:r>
              <a:rPr lang="en-US" sz="1400" dirty="0">
                <a:solidFill>
                  <a:srgbClr val="808080"/>
                </a:solidFill>
              </a:rPr>
              <a:t>("m"))</a:t>
            </a:r>
          </a:p>
          <a:p>
            <a:pPr marL="519102" lvl="1" indent="-34290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b="1" dirty="0">
                <a:solidFill>
                  <a:srgbClr val="808080"/>
                </a:solidFill>
              </a:rPr>
              <a:t>True</a:t>
            </a:r>
          </a:p>
          <a:p>
            <a:pPr marL="519102" lvl="1" indent="-34290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False</a:t>
            </a:r>
          </a:p>
          <a:p>
            <a:pPr marL="519102" lvl="1" indent="-34290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d</a:t>
            </a:r>
          </a:p>
          <a:p>
            <a:pPr marL="519102" lvl="1" indent="-342900" defTabSz="914400">
              <a:lnSpc>
                <a:spcPct val="15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en-US" sz="1200" dirty="0">
                <a:solidFill>
                  <a:srgbClr val="80808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427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History of Python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58" y="141615"/>
            <a:ext cx="4836339" cy="4923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40" y="1820867"/>
            <a:ext cx="1809254" cy="1627521"/>
          </a:xfrm>
          <a:prstGeom prst="roundRect">
            <a:avLst>
              <a:gd name="adj" fmla="val 4346"/>
            </a:avLst>
          </a:prstGeom>
        </p:spPr>
      </p:pic>
      <p:sp>
        <p:nvSpPr>
          <p:cNvPr id="10" name="Rectangle 9"/>
          <p:cNvSpPr/>
          <p:nvPr/>
        </p:nvSpPr>
        <p:spPr>
          <a:xfrm>
            <a:off x="983039" y="3499110"/>
            <a:ext cx="2291012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https://lp.jetbrains.com/python-developers-survey-2021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1089" y="4796057"/>
            <a:ext cx="1968809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https://en.wikipedia.org/wiki/History_of_Python</a:t>
            </a:r>
          </a:p>
        </p:txBody>
      </p:sp>
    </p:spTree>
    <p:extLst>
      <p:ext uri="{BB962C8B-B14F-4D97-AF65-F5344CB8AC3E}">
        <p14:creationId xmlns:p14="http://schemas.microsoft.com/office/powerpoint/2010/main" val="31138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areas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701" y="204249"/>
            <a:ext cx="5358273" cy="48607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5294" y="4731878"/>
            <a:ext cx="2291012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https://lp.jetbrains.com/python-developers-survey-2021</a:t>
            </a:r>
          </a:p>
        </p:txBody>
      </p:sp>
    </p:spTree>
    <p:extLst>
      <p:ext uri="{BB962C8B-B14F-4D97-AF65-F5344CB8AC3E}">
        <p14:creationId xmlns:p14="http://schemas.microsoft.com/office/powerpoint/2010/main" val="28180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42" y="1039813"/>
            <a:ext cx="5305753" cy="37513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9088" y="4829982"/>
            <a:ext cx="2622834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https://en.wikipedia.org/wiki/Python_(programming_language)#/</a:t>
            </a:r>
          </a:p>
        </p:txBody>
      </p:sp>
    </p:spTree>
    <p:extLst>
      <p:ext uri="{BB962C8B-B14F-4D97-AF65-F5344CB8AC3E}">
        <p14:creationId xmlns:p14="http://schemas.microsoft.com/office/powerpoint/2010/main" val="134486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Apps built with Python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0" y="1030838"/>
            <a:ext cx="4592053" cy="31804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51845" y="4372428"/>
            <a:ext cx="3103735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Source: https://appinventiv.com/blog/types-of-apps-developed-using-python/</a:t>
            </a:r>
          </a:p>
        </p:txBody>
      </p:sp>
    </p:spTree>
    <p:extLst>
      <p:ext uri="{BB962C8B-B14F-4D97-AF65-F5344CB8AC3E}">
        <p14:creationId xmlns:p14="http://schemas.microsoft.com/office/powerpoint/2010/main" val="174361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Popularity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36" y="914356"/>
            <a:ext cx="4873040" cy="3415507"/>
          </a:xfrm>
          <a:prstGeom prst="roundRect">
            <a:avLst>
              <a:gd name="adj" fmla="val 3516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2189747" y="4480631"/>
            <a:ext cx="23182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Source: 2021 </a:t>
            </a:r>
            <a:r>
              <a:rPr lang="en-GB" sz="800" dirty="0" err="1"/>
              <a:t>Stackoverflow</a:t>
            </a:r>
            <a:r>
              <a:rPr lang="en-GB" sz="800" dirty="0"/>
              <a:t> Developer Survey</a:t>
            </a:r>
          </a:p>
        </p:txBody>
      </p:sp>
    </p:spTree>
    <p:extLst>
      <p:ext uri="{BB962C8B-B14F-4D97-AF65-F5344CB8AC3E}">
        <p14:creationId xmlns:p14="http://schemas.microsoft.com/office/powerpoint/2010/main" val="8593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55638" y="1347538"/>
            <a:ext cx="5697036" cy="493796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808080"/>
                </a:solidFill>
              </a:rPr>
              <a:t>A</a:t>
            </a:r>
            <a:r>
              <a:rPr lang="en-GB" sz="1600" dirty="0">
                <a:solidFill>
                  <a:srgbClr val="2E75B6"/>
                </a:solidFill>
              </a:rPr>
              <a:t> variable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is a name that refers to </a:t>
            </a:r>
            <a:r>
              <a:rPr lang="en-GB" sz="1600" dirty="0">
                <a:solidFill>
                  <a:srgbClr val="2E75B6"/>
                </a:solidFill>
              </a:rPr>
              <a:t>a value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46" y="1841334"/>
            <a:ext cx="2657727" cy="737910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655637" y="2803832"/>
            <a:ext cx="6972383" cy="493796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The value of a variable </a:t>
            </a:r>
            <a:r>
              <a:rPr lang="en-GB" sz="1600" dirty="0">
                <a:solidFill>
                  <a:srgbClr val="2E75B6"/>
                </a:solidFill>
              </a:rPr>
              <a:t>can be changed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at any time in the program.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46" y="3321691"/>
            <a:ext cx="2657727" cy="9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Rules and conventions</a:t>
            </a:r>
            <a:endParaRPr lang="en-GB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55637" y="1130970"/>
            <a:ext cx="8047205" cy="3625516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0065BD"/>
                </a:solidFill>
              </a:rPr>
              <a:t>Rules:</a:t>
            </a: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rgbClr val="808080"/>
                </a:solidFill>
              </a:rPr>
              <a:t>Variable </a:t>
            </a:r>
            <a:r>
              <a:rPr lang="de-DE" sz="1400" dirty="0" err="1">
                <a:solidFill>
                  <a:srgbClr val="808080"/>
                </a:solidFill>
              </a:rPr>
              <a:t>names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can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contain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0065BD"/>
                </a:solidFill>
              </a:rPr>
              <a:t>letters</a:t>
            </a:r>
            <a:r>
              <a:rPr lang="de-DE" sz="1400" dirty="0">
                <a:solidFill>
                  <a:srgbClr val="0065BD"/>
                </a:solidFill>
              </a:rPr>
              <a:t>, </a:t>
            </a:r>
            <a:r>
              <a:rPr lang="de-DE" sz="1400" dirty="0" err="1">
                <a:solidFill>
                  <a:srgbClr val="0065BD"/>
                </a:solidFill>
              </a:rPr>
              <a:t>numbers</a:t>
            </a:r>
            <a:r>
              <a:rPr lang="de-DE" sz="1400" dirty="0">
                <a:solidFill>
                  <a:srgbClr val="0065BD"/>
                </a:solidFill>
              </a:rPr>
              <a:t>, </a:t>
            </a:r>
            <a:r>
              <a:rPr lang="de-DE" sz="1400" dirty="0" err="1">
                <a:solidFill>
                  <a:srgbClr val="0065BD"/>
                </a:solidFill>
              </a:rPr>
              <a:t>and</a:t>
            </a:r>
            <a:r>
              <a:rPr lang="de-DE" sz="1400" dirty="0">
                <a:solidFill>
                  <a:srgbClr val="0065BD"/>
                </a:solidFill>
              </a:rPr>
              <a:t> </a:t>
            </a:r>
            <a:r>
              <a:rPr lang="de-DE" sz="1400" dirty="0" err="1">
                <a:solidFill>
                  <a:srgbClr val="0065BD"/>
                </a:solidFill>
              </a:rPr>
              <a:t>underscores</a:t>
            </a:r>
            <a:r>
              <a:rPr lang="de-DE" sz="1400" dirty="0">
                <a:solidFill>
                  <a:srgbClr val="808080"/>
                </a:solidFill>
              </a:rPr>
              <a:t>. A variable </a:t>
            </a:r>
            <a:r>
              <a:rPr lang="de-DE" sz="1400" dirty="0" err="1">
                <a:solidFill>
                  <a:srgbClr val="808080"/>
                </a:solidFill>
              </a:rPr>
              <a:t>name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is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>
                <a:solidFill>
                  <a:srgbClr val="0065BD"/>
                </a:solidFill>
              </a:rPr>
              <a:t>not </a:t>
            </a:r>
            <a:r>
              <a:rPr lang="de-DE" sz="1400" dirty="0" err="1">
                <a:solidFill>
                  <a:srgbClr val="0065BD"/>
                </a:solidFill>
              </a:rPr>
              <a:t>allowed</a:t>
            </a:r>
            <a:r>
              <a:rPr lang="de-DE" sz="1400" dirty="0">
                <a:solidFill>
                  <a:srgbClr val="0065BD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to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start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with</a:t>
            </a:r>
            <a:r>
              <a:rPr lang="de-DE" sz="1400" dirty="0">
                <a:solidFill>
                  <a:srgbClr val="808080"/>
                </a:solidFill>
              </a:rPr>
              <a:t> a </a:t>
            </a:r>
            <a:r>
              <a:rPr lang="de-DE" sz="1400" dirty="0" err="1">
                <a:solidFill>
                  <a:srgbClr val="0065BD"/>
                </a:solidFill>
              </a:rPr>
              <a:t>number</a:t>
            </a:r>
            <a:r>
              <a:rPr lang="de-DE" sz="1400" dirty="0">
                <a:solidFill>
                  <a:srgbClr val="808080"/>
                </a:solidFill>
              </a:rPr>
              <a:t>.</a:t>
            </a:r>
          </a:p>
          <a:p>
            <a:pPr lvl="1" indent="0" defTabSz="914400">
              <a:lnSpc>
                <a:spcPct val="150000"/>
              </a:lnSpc>
              <a:spcAft>
                <a:spcPts val="1200"/>
              </a:spcAft>
              <a:buNone/>
            </a:pPr>
            <a:endParaRPr lang="de-DE" sz="1400" dirty="0">
              <a:solidFill>
                <a:srgbClr val="808080"/>
              </a:solidFill>
            </a:endParaRPr>
          </a:p>
          <a:p>
            <a:pPr lvl="1" indent="0" defTabSz="914400">
              <a:lnSpc>
                <a:spcPct val="150000"/>
              </a:lnSpc>
              <a:spcAft>
                <a:spcPts val="1200"/>
              </a:spcAft>
              <a:buNone/>
            </a:pPr>
            <a:endParaRPr lang="de-DE" sz="1400" dirty="0">
              <a:solidFill>
                <a:srgbClr val="808080"/>
              </a:solidFill>
            </a:endParaRPr>
          </a:p>
          <a:p>
            <a:pPr marL="461952" lvl="1" indent="-285750" defTabSz="9144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1400" dirty="0" err="1">
                <a:solidFill>
                  <a:srgbClr val="808080"/>
                </a:solidFill>
              </a:rPr>
              <a:t>Avoid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using</a:t>
            </a:r>
            <a:r>
              <a:rPr lang="de-DE" sz="1400" dirty="0">
                <a:solidFill>
                  <a:srgbClr val="808080"/>
                </a:solidFill>
              </a:rPr>
              <a:t> Python </a:t>
            </a:r>
            <a:r>
              <a:rPr lang="de-DE" sz="1400" dirty="0" err="1">
                <a:solidFill>
                  <a:srgbClr val="0065BD"/>
                </a:solidFill>
              </a:rPr>
              <a:t>reserved</a:t>
            </a:r>
            <a:r>
              <a:rPr lang="de-DE" sz="1400" dirty="0">
                <a:solidFill>
                  <a:srgbClr val="0065BD"/>
                </a:solidFill>
              </a:rPr>
              <a:t> </a:t>
            </a:r>
            <a:r>
              <a:rPr lang="de-DE" sz="1400" dirty="0" err="1">
                <a:solidFill>
                  <a:srgbClr val="0065BD"/>
                </a:solidFill>
              </a:rPr>
              <a:t>keywords</a:t>
            </a:r>
            <a:r>
              <a:rPr lang="de-DE" sz="1400" dirty="0">
                <a:solidFill>
                  <a:srgbClr val="808080"/>
                </a:solidFill>
              </a:rPr>
              <a:t>. </a:t>
            </a:r>
            <a:r>
              <a:rPr lang="de-DE" sz="1400" dirty="0" err="1">
                <a:solidFill>
                  <a:srgbClr val="808080"/>
                </a:solidFill>
              </a:rPr>
              <a:t>For</a:t>
            </a:r>
            <a:r>
              <a:rPr lang="de-DE" sz="1400" dirty="0">
                <a:solidFill>
                  <a:srgbClr val="808080"/>
                </a:solidFill>
              </a:rPr>
              <a:t> </a:t>
            </a:r>
            <a:r>
              <a:rPr lang="de-DE" sz="1400" dirty="0" err="1">
                <a:solidFill>
                  <a:srgbClr val="808080"/>
                </a:solidFill>
              </a:rPr>
              <a:t>instance</a:t>
            </a:r>
            <a:r>
              <a:rPr lang="de-DE" sz="1400" dirty="0">
                <a:solidFill>
                  <a:srgbClr val="808080"/>
                </a:solidFill>
              </a:rPr>
              <a:t>: </a:t>
            </a:r>
            <a:r>
              <a:rPr lang="de-DE" sz="1400" dirty="0" err="1">
                <a:solidFill>
                  <a:srgbClr val="808080"/>
                </a:solidFill>
              </a:rPr>
              <a:t>print</a:t>
            </a:r>
            <a:r>
              <a:rPr lang="de-DE" sz="1400" dirty="0">
                <a:solidFill>
                  <a:srgbClr val="808080"/>
                </a:solidFill>
              </a:rPr>
              <a:t>, </a:t>
            </a:r>
            <a:r>
              <a:rPr lang="de-DE" sz="1400" dirty="0" err="1">
                <a:solidFill>
                  <a:srgbClr val="808080"/>
                </a:solidFill>
              </a:rPr>
              <a:t>for</a:t>
            </a:r>
            <a:r>
              <a:rPr lang="de-DE" sz="1400" dirty="0">
                <a:solidFill>
                  <a:srgbClr val="808080"/>
                </a:solidFill>
              </a:rPr>
              <a:t>, </a:t>
            </a:r>
            <a:r>
              <a:rPr lang="de-DE" sz="1400" dirty="0" err="1">
                <a:solidFill>
                  <a:srgbClr val="808080"/>
                </a:solidFill>
              </a:rPr>
              <a:t>while</a:t>
            </a:r>
            <a:r>
              <a:rPr lang="de-DE" sz="1400" dirty="0">
                <a:solidFill>
                  <a:srgbClr val="808080"/>
                </a:solidFill>
              </a:rPr>
              <a:t>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30" y="2503120"/>
            <a:ext cx="2452437" cy="593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35" y="2503120"/>
            <a:ext cx="2223310" cy="7299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733" y="3881163"/>
            <a:ext cx="2717633" cy="9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2895"/>
      </p:ext>
    </p:extLst>
  </p:cSld>
  <p:clrMapOvr>
    <a:masterClrMapping/>
  </p:clrMapOvr>
</p:sld>
</file>

<file path=ppt/theme/theme1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94D879-8D89-4F27-8ADF-9D0424C02C9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878</Words>
  <Application>Microsoft Office PowerPoint</Application>
  <PresentationFormat>On-screen Show (16:9)</PresentationFormat>
  <Paragraphs>237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TUM Neue Helvetica 55 Regular</vt:lpstr>
      <vt:lpstr>Arial</vt:lpstr>
      <vt:lpstr>Bahnschrift</vt:lpstr>
      <vt:lpstr>Calibri</vt:lpstr>
      <vt:lpstr>Segoe UI</vt:lpstr>
      <vt:lpstr>Symbol</vt:lpstr>
      <vt:lpstr>Wingdings</vt:lpstr>
      <vt:lpstr>Kapiteltrenner blau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One Skill</dc:creator>
  <cp:keywords/>
  <dc:description/>
  <cp:lastModifiedBy>Maotong Sun</cp:lastModifiedBy>
  <cp:revision>731</cp:revision>
  <cp:lastPrinted>2022-06-14T12:17:59Z</cp:lastPrinted>
  <dcterms:created xsi:type="dcterms:W3CDTF">2021-02-01T18:44:11Z</dcterms:created>
  <dcterms:modified xsi:type="dcterms:W3CDTF">2024-04-07T23:39:00Z</dcterms:modified>
  <cp:category/>
</cp:coreProperties>
</file>