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77" r:id="rId4"/>
    <p:sldId id="274" r:id="rId5"/>
    <p:sldId id="283" r:id="rId6"/>
    <p:sldId id="284" r:id="rId7"/>
    <p:sldId id="275" r:id="rId8"/>
    <p:sldId id="276" r:id="rId9"/>
    <p:sldId id="286" r:id="rId10"/>
    <p:sldId id="278" r:id="rId11"/>
    <p:sldId id="279" r:id="rId12"/>
    <p:sldId id="280" r:id="rId13"/>
    <p:sldId id="28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A2A1-6102-4D3B-8181-0C98894C9236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92A0-CE4A-4235-BEC1-F9B8D8FF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92A0-CE4A-4235-BEC1-F9B8D8FF8E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0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5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9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0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3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E074-06E7-4FEF-8D7F-9EBFC326080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73D8-3BC3-4651-A4A7-27E3118A5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0E7C-F964-4AF6-E76F-D57B0587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53105"/>
            <a:ext cx="9144000" cy="9953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I2PP4DA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1913E-BD8D-24CC-9052-F5E544AB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024" y="3429000"/>
            <a:ext cx="6335949" cy="4252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Tutor: Weiyuan Du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35669-B931-74F3-9687-A3132A0F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03" y="158770"/>
            <a:ext cx="913476" cy="4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C48-057E-C845-BD9D-52530B2F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D6365-B52F-6F09-944B-F8F7A6ABB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962924"/>
            <a:ext cx="6192114" cy="2076740"/>
          </a:xfrm>
        </p:spPr>
      </p:pic>
    </p:spTree>
    <p:extLst>
      <p:ext uri="{BB962C8B-B14F-4D97-AF65-F5344CB8AC3E}">
        <p14:creationId xmlns:p14="http://schemas.microsoft.com/office/powerpoint/2010/main" val="407585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78D2-13B9-D5E3-A734-35F57AB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F03E0-ABF5-2027-6D3F-BD6A61894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977213"/>
            <a:ext cx="5963482" cy="2048161"/>
          </a:xfrm>
        </p:spPr>
      </p:pic>
    </p:spTree>
    <p:extLst>
      <p:ext uri="{BB962C8B-B14F-4D97-AF65-F5344CB8AC3E}">
        <p14:creationId xmlns:p14="http://schemas.microsoft.com/office/powerpoint/2010/main" val="237402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78D2-13B9-D5E3-A734-35F57AB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DEEFC-03DB-77E4-5FF2-3D1DF3979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4"/>
          <a:stretch/>
        </p:blipFill>
        <p:spPr>
          <a:xfrm>
            <a:off x="3038048" y="2564091"/>
            <a:ext cx="6115904" cy="21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F18F-2D2A-B814-062F-2170CF51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774F4-B95C-6131-0678-DAB75A72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2958161"/>
            <a:ext cx="6020640" cy="2086266"/>
          </a:xfrm>
        </p:spPr>
      </p:pic>
    </p:spTree>
    <p:extLst>
      <p:ext uri="{BB962C8B-B14F-4D97-AF65-F5344CB8AC3E}">
        <p14:creationId xmlns:p14="http://schemas.microsoft.com/office/powerpoint/2010/main" val="394533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82BC-871F-4E9E-E2E7-F1311CE3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coming to the tutor session!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DCB26-424F-698A-DFB9-73B8F269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03" y="158770"/>
            <a:ext cx="913476" cy="4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CD4-0E21-9914-D037-4B31ABA9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76F2-541E-D0B1-E6A6-FAEEB36E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Exercises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86858-90C5-E9A4-FD31-F5AA74DB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03" y="158770"/>
            <a:ext cx="913476" cy="4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FE1E-7D21-3AE8-621B-DE7A5499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Qui</a:t>
            </a:r>
            <a:r>
              <a:rPr lang="en-US" altLang="zh-CN" dirty="0"/>
              <a:t>z Time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83276-AF61-89AC-C2EB-E2F6FBB5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27" y="2329423"/>
            <a:ext cx="6420746" cy="3343742"/>
          </a:xfrm>
        </p:spPr>
      </p:pic>
    </p:spTree>
    <p:extLst>
      <p:ext uri="{BB962C8B-B14F-4D97-AF65-F5344CB8AC3E}">
        <p14:creationId xmlns:p14="http://schemas.microsoft.com/office/powerpoint/2010/main" val="4546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D9B-EC1A-EDAA-7FA4-31B47D2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106911-73C3-0E28-A336-2DFC19ED0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0890"/>
            <a:ext cx="10515600" cy="4080808"/>
          </a:xfrm>
        </p:spPr>
      </p:pic>
    </p:spTree>
    <p:extLst>
      <p:ext uri="{BB962C8B-B14F-4D97-AF65-F5344CB8AC3E}">
        <p14:creationId xmlns:p14="http://schemas.microsoft.com/office/powerpoint/2010/main" val="6000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E6B-7A13-F0B5-35CE-8EBA07DC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69974-9157-8BDB-B5D0-7F46AF83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4230"/>
            <a:ext cx="10515600" cy="3134128"/>
          </a:xfrm>
        </p:spPr>
      </p:pic>
    </p:spTree>
    <p:extLst>
      <p:ext uri="{BB962C8B-B14F-4D97-AF65-F5344CB8AC3E}">
        <p14:creationId xmlns:p14="http://schemas.microsoft.com/office/powerpoint/2010/main" val="362377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B97A-E570-2D8E-BDAC-19D27DAD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160C5-90D9-EF20-5D09-B949798F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169"/>
          <a:stretch/>
        </p:blipFill>
        <p:spPr>
          <a:xfrm>
            <a:off x="527115" y="1603076"/>
            <a:ext cx="4714188" cy="28922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7F5B5B-CFE4-85C1-F66D-D8ADAB778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84"/>
          <a:stretch/>
        </p:blipFill>
        <p:spPr>
          <a:xfrm>
            <a:off x="5645870" y="1744621"/>
            <a:ext cx="5091260" cy="26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5084-9546-BB18-8A98-91D0F911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E3153-7B48-02A3-8D30-07BCF3B0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9203"/>
            <a:ext cx="10515600" cy="2424182"/>
          </a:xfrm>
        </p:spPr>
      </p:pic>
    </p:spTree>
    <p:extLst>
      <p:ext uri="{BB962C8B-B14F-4D97-AF65-F5344CB8AC3E}">
        <p14:creationId xmlns:p14="http://schemas.microsoft.com/office/powerpoint/2010/main" val="181359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E14E-DD60-8E9C-03F4-BA2BEF0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7F5C1-3638-1179-98B2-D1BB2E126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742" y="1777792"/>
            <a:ext cx="5058481" cy="4277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304BB-770B-7AEA-FE96-3995E38B5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91" y="1624190"/>
            <a:ext cx="5744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9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CFB7-2264-3421-3F28-D9F6222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3F4D4-6F9E-9851-2EBD-90484A4E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51" y="1825625"/>
            <a:ext cx="9664297" cy="4351338"/>
          </a:xfrm>
        </p:spPr>
      </p:pic>
    </p:spTree>
    <p:extLst>
      <p:ext uri="{BB962C8B-B14F-4D97-AF65-F5344CB8AC3E}">
        <p14:creationId xmlns:p14="http://schemas.microsoft.com/office/powerpoint/2010/main" val="140315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2781</TotalTime>
  <Words>39</Words>
  <Application>Microsoft Office PowerPoint</Application>
  <PresentationFormat>Widescreen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Office Theme</vt:lpstr>
      <vt:lpstr>I2PP4DA</vt:lpstr>
      <vt:lpstr>Outline</vt:lpstr>
      <vt:lpstr>Quiz Time</vt:lpstr>
      <vt:lpstr>List</vt:lpstr>
      <vt:lpstr>List</vt:lpstr>
      <vt:lpstr>List</vt:lpstr>
      <vt:lpstr>Dictionary</vt:lpstr>
      <vt:lpstr>Dictionary</vt:lpstr>
      <vt:lpstr>Function</vt:lpstr>
      <vt:lpstr>Tutorial</vt:lpstr>
      <vt:lpstr>Tutorial</vt:lpstr>
      <vt:lpstr>Tutorial</vt:lpstr>
      <vt:lpstr>Tutorial</vt:lpstr>
      <vt:lpstr>Any Questions?  Thanks for coming to the tutor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for Data Analytics</dc:title>
  <dc:creator>Weiyuan Du</dc:creator>
  <cp:lastModifiedBy>Weiyuan Du</cp:lastModifiedBy>
  <cp:revision>6</cp:revision>
  <dcterms:created xsi:type="dcterms:W3CDTF">2024-02-27T11:58:21Z</dcterms:created>
  <dcterms:modified xsi:type="dcterms:W3CDTF">2024-06-03T07:44:47Z</dcterms:modified>
</cp:coreProperties>
</file>