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71" r:id="rId4"/>
    <p:sldId id="273" r:id="rId5"/>
    <p:sldId id="257" r:id="rId6"/>
    <p:sldId id="258" r:id="rId7"/>
    <p:sldId id="259" r:id="rId8"/>
    <p:sldId id="269" r:id="rId9"/>
    <p:sldId id="260" r:id="rId10"/>
    <p:sldId id="261" r:id="rId11"/>
    <p:sldId id="262" r:id="rId12"/>
    <p:sldId id="266" r:id="rId13"/>
    <p:sldId id="267" r:id="rId14"/>
    <p:sldId id="268" r:id="rId15"/>
    <p:sldId id="263" r:id="rId16"/>
    <p:sldId id="264" r:id="rId17"/>
    <p:sldId id="26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pu Jiang" initials="J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600" y="260350"/>
            <a:ext cx="46355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3050" y="2247900"/>
            <a:ext cx="29210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73650" y="2444750"/>
            <a:ext cx="29210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11032" y="2441575"/>
            <a:ext cx="659668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56960" y="1003299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50610" y="1612898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55755" y="4203698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50610" y="5594349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55529" y="2785663"/>
            <a:ext cx="2453721" cy="56277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Customer (Asker)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6179" y="2785663"/>
            <a:ext cx="2453721" cy="56277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Customer Support (Answerer)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607300" y="768350"/>
            <a:ext cx="774700" cy="2235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613650" y="3079750"/>
            <a:ext cx="768350" cy="26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13650" y="3155950"/>
            <a:ext cx="768350" cy="615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646134" y="3214093"/>
            <a:ext cx="735866" cy="2875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914010" y="1133475"/>
            <a:ext cx="651640" cy="1933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47225" y="1860549"/>
            <a:ext cx="631126" cy="1295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47225" y="3214093"/>
            <a:ext cx="595694" cy="1145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14010" y="3281265"/>
            <a:ext cx="657533" cy="2415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36470" y="6445249"/>
            <a:ext cx="2806700" cy="41275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Text input box for customers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BEGIN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0.192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0.074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0.035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0.035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0.015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0.379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0.010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0.158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0.039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?-&gt;Q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(mix)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0.054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4" idx="4"/>
          </p:cNvCxnSpPr>
          <p:nvPr/>
        </p:nvCxnSpPr>
        <p:spPr>
          <a:xfrm flipH="1" flipV="1"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BEGIN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90698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>
            <a:off x="6047898" y="3429000"/>
            <a:ext cx="0" cy="81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72944" y="226087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72944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90698" y="526542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74311" y="40070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0.75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1948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-&gt;? (AI)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93025" y="80391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" idx="0"/>
            <a:endCxn id="6" idx="4"/>
          </p:cNvCxnSpPr>
          <p:nvPr/>
        </p:nvCxnSpPr>
        <p:spPr>
          <a:xfrm flipV="1">
            <a:off x="6047898" y="1718310"/>
            <a:ext cx="232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BEGIN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90698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>
            <a:off x="6047898" y="3429000"/>
            <a:ext cx="0" cy="81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72944" y="226087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72944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90698" y="526542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74311" y="40070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0.92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9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-&gt;? (human)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93025" y="80391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" idx="0"/>
            <a:endCxn id="6" idx="4"/>
          </p:cNvCxnSpPr>
          <p:nvPr/>
        </p:nvCxnSpPr>
        <p:spPr>
          <a:xfrm flipV="1">
            <a:off x="6047898" y="1718310"/>
            <a:ext cx="232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BEGIN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90698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>
            <a:off x="6047898" y="3429000"/>
            <a:ext cx="0" cy="81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72944" y="226087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72944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90698" y="526542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74311" y="40070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0.77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0.13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0.10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49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-&gt;? (mix)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93025" y="80391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" idx="0"/>
            <a:endCxn id="6" idx="4"/>
          </p:cNvCxnSpPr>
          <p:nvPr/>
        </p:nvCxnSpPr>
        <p:spPr>
          <a:xfrm flipV="1">
            <a:off x="6047898" y="1718310"/>
            <a:ext cx="232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761341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105065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4917" y="4494948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1054882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49108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34427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9025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49108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34427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507851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37842" y="246999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71537" y="6126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0.33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84917" y="55121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4685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0.22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2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?-&gt;END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(AI)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654661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3218541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3218541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4"/>
            <a:endCxn id="4" idx="0"/>
          </p:cNvCxnSpPr>
          <p:nvPr/>
        </p:nvCxnSpPr>
        <p:spPr>
          <a:xfrm>
            <a:off x="6047451" y="1965051"/>
            <a:ext cx="44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6042117" y="3675741"/>
            <a:ext cx="5781" cy="819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3218541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3218541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654661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512082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761341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4917" y="4494948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1054882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34427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9025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34427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507851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37842" y="246999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0.18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0.11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71537" y="6126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0.21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84917" y="55121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4685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2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?-&gt;END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(human)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654661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3218541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3218541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4"/>
            <a:endCxn id="4" idx="0"/>
          </p:cNvCxnSpPr>
          <p:nvPr/>
        </p:nvCxnSpPr>
        <p:spPr>
          <a:xfrm>
            <a:off x="6047451" y="1965051"/>
            <a:ext cx="44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6042117" y="3675741"/>
            <a:ext cx="5781" cy="819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3218541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3218541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654661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512082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761341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105065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4917" y="4494948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1054882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34427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9025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34427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507851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37842" y="246999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71537" y="6126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84917" y="55121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4685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0.36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2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?-&gt;END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(mix)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654661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3218541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3218541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4"/>
            <a:endCxn id="4" idx="0"/>
          </p:cNvCxnSpPr>
          <p:nvPr/>
        </p:nvCxnSpPr>
        <p:spPr>
          <a:xfrm>
            <a:off x="6047451" y="1965051"/>
            <a:ext cx="44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6042117" y="3675741"/>
            <a:ext cx="5781" cy="819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3218541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3218541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654661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512082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mbria" panose="02040503050406030204" pitchFamily="18" charset="0"/>
              </a:rPr>
              <a:t>BEGIN and END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BEGIN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REP-&gt;END in AI 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92960" y="1124857"/>
            <a:ext cx="2832100" cy="939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Describing Information Need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2773" y="1124857"/>
            <a:ext cx="3166833" cy="939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Understanding Received Information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5629" y="2951843"/>
            <a:ext cx="1148443" cy="7130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New Questions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90586" y="2953657"/>
            <a:ext cx="1148443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Repeat &amp; Rephrase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5543" y="2953657"/>
            <a:ext cx="1148443" cy="7130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Context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Details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32549" y="2953659"/>
            <a:ext cx="126728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Clarification &amp; Feedback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57011" y="1124857"/>
            <a:ext cx="2153557" cy="939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Maintaining Conversation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15629" y="2953658"/>
            <a:ext cx="103632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Chit-chat &amp; Nudge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3246120" y="2260038"/>
            <a:ext cx="525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/>
          <p:cNvSpPr/>
          <p:nvPr/>
        </p:nvSpPr>
        <p:spPr>
          <a:xfrm rot="16200000">
            <a:off x="7103299" y="2266843"/>
            <a:ext cx="525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 rot="16200000">
            <a:off x="10670899" y="2266841"/>
            <a:ext cx="525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95629" y="3710668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(express)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90586" y="3710668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(refine)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85542" y="3710668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(enrich)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29" y="1434302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Intention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29" y="3026963"/>
            <a:ext cx="1148443" cy="56277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Message Category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0.225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0.181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0.071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0.076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0.036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0.141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0.021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0.032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0.099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0.034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(all)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0.082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0.233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0.180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0.064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0.105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0.029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0.192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0.017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0.029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0.087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(AI)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0.064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0.262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0.154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0.074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0.034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0.054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0.141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0.020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0.134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0.054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(human)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0.192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0.202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0.074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0.084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0.099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0.049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0.049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(mix)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0.113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mbria" panose="02040503050406030204" pitchFamily="18" charset="0"/>
              </a:rPr>
              <a:t>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?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Lower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REP in human-only 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More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CLR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More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CH in human-only (even though the overall % of CH in human-only is the lowest)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ANS does not exist in AI-only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More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SUP in hybrid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mbria" panose="02040503050406030204" pitchFamily="18" charset="0"/>
              </a:rPr>
              <a:t> 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?</a:t>
            </a:r>
            <a:r>
              <a:rPr lang="en-US" sz="1800" dirty="0">
                <a:effectLst/>
                <a:ea typeface="Cambria" panose="02040503050406030204" pitchFamily="18" charset="0"/>
              </a:rPr>
              <a:t>Q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Lower BG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Lower FQS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and FQO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CH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AI-only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BEGIN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0.233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0.081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0.017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0.436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0.128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0.070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?-&gt;Q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(AI)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4" idx="4"/>
          </p:cNvCxnSpPr>
          <p:nvPr/>
        </p:nvCxnSpPr>
        <p:spPr>
          <a:xfrm flipH="1" flipV="1"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BEGIN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0.262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0.027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0.007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0.617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0.007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?-&gt;Q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(human)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4" idx="4"/>
          </p:cNvCxnSpPr>
          <p:nvPr/>
        </p:nvCxnSpPr>
        <p:spPr>
          <a:xfrm flipH="1" flipV="1"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WPS 演示</Application>
  <PresentationFormat>Widescreen</PresentationFormat>
  <Paragraphs>639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Cambria</vt:lpstr>
      <vt:lpstr>Symbol</vt:lpstr>
      <vt:lpstr>微软雅黑</vt:lpstr>
      <vt:lpstr>Calibri Light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Jiepu Jiang</dc:creator>
  <cp:lastModifiedBy>Ferula</cp:lastModifiedBy>
  <cp:revision>203</cp:revision>
  <dcterms:created xsi:type="dcterms:W3CDTF">2020-09-13T16:45:00Z</dcterms:created>
  <dcterms:modified xsi:type="dcterms:W3CDTF">2021-02-27T19:43:55Z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6CE9027881AE44D3B5FF3FB2C5B42CBE</vt:lpwstr>
  </property>
  <property fmtid="{D5CDD505-2E9C-101B-9397-08002B2CF9AE}" pid="3" name="KSOProductBuildVer">
    <vt:lpwstr>2052-11.1.0.10495</vt:lpwstr>
  </property>
</Properties>
</file>