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2" r:id="rId3"/>
    <p:sldId id="271" r:id="rId4"/>
    <p:sldId id="273" r:id="rId5"/>
    <p:sldId id="257" r:id="rId6"/>
    <p:sldId id="258" r:id="rId7"/>
    <p:sldId id="259" r:id="rId8"/>
    <p:sldId id="269" r:id="rId9"/>
    <p:sldId id="260" r:id="rId10"/>
    <p:sldId id="261" r:id="rId11"/>
    <p:sldId id="262" r:id="rId12"/>
    <p:sldId id="266" r:id="rId13"/>
    <p:sldId id="267" r:id="rId14"/>
    <p:sldId id="268" r:id="rId15"/>
    <p:sldId id="263" r:id="rId16"/>
    <p:sldId id="264" r:id="rId17"/>
    <p:sldId id="265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epu Jiang" initials="J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0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5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DF47-946C-4C28-807C-8F3670940F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C951-AB16-465A-986F-1633F3293C9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DF47-946C-4C28-807C-8F3670940F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C951-AB16-465A-986F-1633F3293C9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DF47-946C-4C28-807C-8F3670940F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C951-AB16-465A-986F-1633F3293C9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DF47-946C-4C28-807C-8F3670940F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C951-AB16-465A-986F-1633F3293C9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DF47-946C-4C28-807C-8F3670940F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C951-AB16-465A-986F-1633F3293C9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DF47-946C-4C28-807C-8F3670940F7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C951-AB16-465A-986F-1633F3293C9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DF47-946C-4C28-807C-8F3670940F7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C951-AB16-465A-986F-1633F3293C9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DF47-946C-4C28-807C-8F3670940F7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C951-AB16-465A-986F-1633F3293C9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DF47-946C-4C28-807C-8F3670940F7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C951-AB16-465A-986F-1633F3293C9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DF47-946C-4C28-807C-8F3670940F7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C951-AB16-465A-986F-1633F3293C9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DF47-946C-4C28-807C-8F3670940F7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C951-AB16-465A-986F-1633F3293C9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FDF47-946C-4C28-807C-8F3670940F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5C951-AB16-465A-986F-1633F3293C9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84" y="0"/>
            <a:ext cx="3165231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00600" y="260350"/>
            <a:ext cx="463550" cy="146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53050" y="2247900"/>
            <a:ext cx="292100" cy="146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73650" y="2444750"/>
            <a:ext cx="292100" cy="146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211032" y="2441575"/>
            <a:ext cx="659668" cy="146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56960" y="1003299"/>
            <a:ext cx="251590" cy="260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50610" y="1612898"/>
            <a:ext cx="251590" cy="260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55755" y="4203698"/>
            <a:ext cx="251590" cy="260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50610" y="5594349"/>
            <a:ext cx="251590" cy="260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055529" y="2785663"/>
            <a:ext cx="2453721" cy="562773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Customer (Asker)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26179" y="2785663"/>
            <a:ext cx="2453721" cy="562773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Customer Support (Answerer)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7607300" y="768350"/>
            <a:ext cx="774700" cy="2235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613650" y="3079750"/>
            <a:ext cx="768350" cy="2686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613650" y="3155950"/>
            <a:ext cx="768350" cy="615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646134" y="3214093"/>
            <a:ext cx="735866" cy="28755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914010" y="1133475"/>
            <a:ext cx="651640" cy="19335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947225" y="1860549"/>
            <a:ext cx="631126" cy="12954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947225" y="3214093"/>
            <a:ext cx="595694" cy="11451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914010" y="3281265"/>
            <a:ext cx="657533" cy="24158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136470" y="6445249"/>
            <a:ext cx="2806700" cy="41275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Text input box for customers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90698" y="2514600"/>
            <a:ext cx="914400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7660871" y="195072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60871" y="80391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940701" y="494538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Other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20526" y="195072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20526" y="808141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20526" y="424434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520526" y="309753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240696" y="494538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BEGIN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660871" y="424434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660871" y="309753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7" idx="2"/>
            <a:endCxn id="4" idx="6"/>
          </p:cNvCxnSpPr>
          <p:nvPr/>
        </p:nvCxnSpPr>
        <p:spPr>
          <a:xfrm flipH="1">
            <a:off x="6505098" y="1261110"/>
            <a:ext cx="1155773" cy="1710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/>
          <p:cNvCxnSpPr>
            <a:stCxn id="4" idx="1"/>
            <a:endCxn id="4" idx="7"/>
          </p:cNvCxnSpPr>
          <p:nvPr/>
        </p:nvCxnSpPr>
        <p:spPr>
          <a:xfrm rot="5400000" flipH="1" flipV="1">
            <a:off x="6047898" y="2325222"/>
            <a:ext cx="12700" cy="646578"/>
          </a:xfrm>
          <a:prstGeom prst="curvedConnector3">
            <a:avLst>
              <a:gd name="adj1" fmla="val 128444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590698" y="643332"/>
            <a:ext cx="9144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0.192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8537842" y="222325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0.074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8537842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0.035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575271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0.035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8575271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0.015</a:t>
            </a:r>
            <a:endParaRPr lang="en-US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6240696" y="596669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0.379</a:t>
            </a:r>
            <a:endParaRPr lang="en-US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4940701" y="596669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0.010</a:t>
            </a:r>
            <a:endParaRPr lang="en-US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2646779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0.158</a:t>
            </a:r>
            <a:endParaRPr lang="en-US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2646779" y="222177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0.039</a:t>
            </a:r>
            <a:endParaRPr 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646779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0.010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141704" y="171569"/>
            <a:ext cx="1477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?-&gt;Q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(mix)</a:t>
            </a:r>
            <a:endParaRPr lang="en-US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2646779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0.054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38" name="Straight Arrow Connector 37"/>
          <p:cNvCxnSpPr>
            <a:stCxn id="5" idx="2"/>
            <a:endCxn id="4" idx="6"/>
          </p:cNvCxnSpPr>
          <p:nvPr/>
        </p:nvCxnSpPr>
        <p:spPr>
          <a:xfrm flipH="1">
            <a:off x="6505098" y="2407920"/>
            <a:ext cx="1155773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2"/>
            <a:endCxn id="4" idx="6"/>
          </p:cNvCxnSpPr>
          <p:nvPr/>
        </p:nvCxnSpPr>
        <p:spPr>
          <a:xfrm flipH="1" flipV="1">
            <a:off x="6505098" y="2971800"/>
            <a:ext cx="1155773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2"/>
            <a:endCxn id="4" idx="6"/>
          </p:cNvCxnSpPr>
          <p:nvPr/>
        </p:nvCxnSpPr>
        <p:spPr>
          <a:xfrm flipH="1" flipV="1">
            <a:off x="6505098" y="2971800"/>
            <a:ext cx="1155773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0"/>
            <a:endCxn id="4" idx="4"/>
          </p:cNvCxnSpPr>
          <p:nvPr/>
        </p:nvCxnSpPr>
        <p:spPr>
          <a:xfrm flipH="1" flipV="1">
            <a:off x="6047898" y="3429000"/>
            <a:ext cx="649998" cy="1516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0"/>
            <a:endCxn id="4" idx="4"/>
          </p:cNvCxnSpPr>
          <p:nvPr/>
        </p:nvCxnSpPr>
        <p:spPr>
          <a:xfrm flipV="1">
            <a:off x="5397901" y="3429000"/>
            <a:ext cx="649997" cy="1516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6"/>
            <a:endCxn id="4" idx="2"/>
          </p:cNvCxnSpPr>
          <p:nvPr/>
        </p:nvCxnSpPr>
        <p:spPr>
          <a:xfrm flipV="1">
            <a:off x="4434926" y="2971800"/>
            <a:ext cx="1155772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7" idx="6"/>
            <a:endCxn id="4" idx="2"/>
          </p:cNvCxnSpPr>
          <p:nvPr/>
        </p:nvCxnSpPr>
        <p:spPr>
          <a:xfrm flipV="1">
            <a:off x="4434926" y="2971800"/>
            <a:ext cx="1155772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1" idx="6"/>
            <a:endCxn id="4" idx="2"/>
          </p:cNvCxnSpPr>
          <p:nvPr/>
        </p:nvCxnSpPr>
        <p:spPr>
          <a:xfrm>
            <a:off x="4434926" y="2407920"/>
            <a:ext cx="1155772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3" idx="6"/>
            <a:endCxn id="4" idx="2"/>
          </p:cNvCxnSpPr>
          <p:nvPr/>
        </p:nvCxnSpPr>
        <p:spPr>
          <a:xfrm>
            <a:off x="4434926" y="1265341"/>
            <a:ext cx="1155772" cy="1706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90698" y="2514600"/>
            <a:ext cx="914400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BEGIN</a:t>
            </a:r>
            <a:endParaRPr lang="en-US" sz="1400" b="1" dirty="0"/>
          </a:p>
        </p:txBody>
      </p:sp>
      <p:sp>
        <p:nvSpPr>
          <p:cNvPr id="5" name="Oval 4"/>
          <p:cNvSpPr/>
          <p:nvPr/>
        </p:nvSpPr>
        <p:spPr>
          <a:xfrm>
            <a:off x="7660871" y="195072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60871" y="80391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90698" y="424434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Other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20526" y="19507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20526" y="808141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20526" y="424434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520526" y="309753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660871" y="4244340"/>
            <a:ext cx="914400" cy="914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660871" y="309753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4" idx="2"/>
            <a:endCxn id="13" idx="6"/>
          </p:cNvCxnSpPr>
          <p:nvPr/>
        </p:nvCxnSpPr>
        <p:spPr>
          <a:xfrm flipH="1" flipV="1">
            <a:off x="4434926" y="1265341"/>
            <a:ext cx="1155772" cy="1706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" idx="6"/>
            <a:endCxn id="7" idx="2"/>
          </p:cNvCxnSpPr>
          <p:nvPr/>
        </p:nvCxnSpPr>
        <p:spPr>
          <a:xfrm flipV="1">
            <a:off x="6505098" y="1261110"/>
            <a:ext cx="1155773" cy="1710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" idx="2"/>
            <a:endCxn id="11" idx="6"/>
          </p:cNvCxnSpPr>
          <p:nvPr/>
        </p:nvCxnSpPr>
        <p:spPr>
          <a:xfrm flipH="1" flipV="1">
            <a:off x="4434926" y="2407920"/>
            <a:ext cx="1155772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" idx="2"/>
            <a:endCxn id="17" idx="6"/>
          </p:cNvCxnSpPr>
          <p:nvPr/>
        </p:nvCxnSpPr>
        <p:spPr>
          <a:xfrm flipH="1">
            <a:off x="4434926" y="2971800"/>
            <a:ext cx="1155772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" idx="2"/>
            <a:endCxn id="15" idx="6"/>
          </p:cNvCxnSpPr>
          <p:nvPr/>
        </p:nvCxnSpPr>
        <p:spPr>
          <a:xfrm flipH="1">
            <a:off x="4434926" y="2971800"/>
            <a:ext cx="1155772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" idx="6"/>
            <a:endCxn id="5" idx="2"/>
          </p:cNvCxnSpPr>
          <p:nvPr/>
        </p:nvCxnSpPr>
        <p:spPr>
          <a:xfrm flipV="1">
            <a:off x="6505098" y="2407920"/>
            <a:ext cx="1155773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" idx="6"/>
            <a:endCxn id="23" idx="2"/>
          </p:cNvCxnSpPr>
          <p:nvPr/>
        </p:nvCxnSpPr>
        <p:spPr>
          <a:xfrm>
            <a:off x="6505098" y="2971800"/>
            <a:ext cx="1155773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" idx="6"/>
            <a:endCxn id="21" idx="2"/>
          </p:cNvCxnSpPr>
          <p:nvPr/>
        </p:nvCxnSpPr>
        <p:spPr>
          <a:xfrm>
            <a:off x="6505098" y="2971800"/>
            <a:ext cx="1155773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" idx="4"/>
            <a:endCxn id="9" idx="0"/>
          </p:cNvCxnSpPr>
          <p:nvPr/>
        </p:nvCxnSpPr>
        <p:spPr>
          <a:xfrm>
            <a:off x="6047898" y="3429000"/>
            <a:ext cx="0" cy="815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572944" y="226087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8572944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575271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8575271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5590698" y="526542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</a:t>
            </a:r>
            <a:endParaRPr lang="en-US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5574311" y="400709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0.75</a:t>
            </a:r>
            <a:endParaRPr lang="en-US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2646779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0.12</a:t>
            </a:r>
            <a:endParaRPr lang="en-US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2646779" y="222177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0.12</a:t>
            </a:r>
            <a:endParaRPr 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646779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141703" y="171569"/>
            <a:ext cx="1948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BEGIN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-&gt;? (AI)</a:t>
            </a:r>
            <a:endParaRPr lang="en-US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2646779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593025" y="80391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4" idx="0"/>
            <a:endCxn id="6" idx="4"/>
          </p:cNvCxnSpPr>
          <p:nvPr/>
        </p:nvCxnSpPr>
        <p:spPr>
          <a:xfrm flipV="1">
            <a:off x="6047898" y="1718310"/>
            <a:ext cx="2327" cy="796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90698" y="2514600"/>
            <a:ext cx="914400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BEGIN</a:t>
            </a:r>
            <a:endParaRPr lang="en-US" sz="1400" b="1" dirty="0"/>
          </a:p>
        </p:txBody>
      </p:sp>
      <p:sp>
        <p:nvSpPr>
          <p:cNvPr id="5" name="Oval 4"/>
          <p:cNvSpPr/>
          <p:nvPr/>
        </p:nvSpPr>
        <p:spPr>
          <a:xfrm>
            <a:off x="7660871" y="195072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60871" y="80391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90698" y="424434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Other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20526" y="195072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20526" y="808141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20526" y="424434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520526" y="309753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660871" y="4244340"/>
            <a:ext cx="914400" cy="914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660871" y="309753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4" idx="2"/>
            <a:endCxn id="13" idx="6"/>
          </p:cNvCxnSpPr>
          <p:nvPr/>
        </p:nvCxnSpPr>
        <p:spPr>
          <a:xfrm flipH="1" flipV="1">
            <a:off x="4434926" y="1265341"/>
            <a:ext cx="1155772" cy="1706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" idx="6"/>
            <a:endCxn id="7" idx="2"/>
          </p:cNvCxnSpPr>
          <p:nvPr/>
        </p:nvCxnSpPr>
        <p:spPr>
          <a:xfrm flipV="1">
            <a:off x="6505098" y="1261110"/>
            <a:ext cx="1155773" cy="1710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" idx="2"/>
            <a:endCxn id="11" idx="6"/>
          </p:cNvCxnSpPr>
          <p:nvPr/>
        </p:nvCxnSpPr>
        <p:spPr>
          <a:xfrm flipH="1" flipV="1">
            <a:off x="4434926" y="2407920"/>
            <a:ext cx="1155772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" idx="2"/>
            <a:endCxn id="17" idx="6"/>
          </p:cNvCxnSpPr>
          <p:nvPr/>
        </p:nvCxnSpPr>
        <p:spPr>
          <a:xfrm flipH="1">
            <a:off x="4434926" y="2971800"/>
            <a:ext cx="1155772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" idx="2"/>
            <a:endCxn id="15" idx="6"/>
          </p:cNvCxnSpPr>
          <p:nvPr/>
        </p:nvCxnSpPr>
        <p:spPr>
          <a:xfrm flipH="1">
            <a:off x="4434926" y="2971800"/>
            <a:ext cx="1155772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" idx="6"/>
            <a:endCxn id="5" idx="2"/>
          </p:cNvCxnSpPr>
          <p:nvPr/>
        </p:nvCxnSpPr>
        <p:spPr>
          <a:xfrm flipV="1">
            <a:off x="6505098" y="2407920"/>
            <a:ext cx="1155773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" idx="6"/>
            <a:endCxn id="23" idx="2"/>
          </p:cNvCxnSpPr>
          <p:nvPr/>
        </p:nvCxnSpPr>
        <p:spPr>
          <a:xfrm>
            <a:off x="6505098" y="2971800"/>
            <a:ext cx="1155773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" idx="6"/>
            <a:endCxn id="21" idx="2"/>
          </p:cNvCxnSpPr>
          <p:nvPr/>
        </p:nvCxnSpPr>
        <p:spPr>
          <a:xfrm>
            <a:off x="6505098" y="2971800"/>
            <a:ext cx="1155773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" idx="4"/>
            <a:endCxn id="9" idx="0"/>
          </p:cNvCxnSpPr>
          <p:nvPr/>
        </p:nvCxnSpPr>
        <p:spPr>
          <a:xfrm>
            <a:off x="6047898" y="3429000"/>
            <a:ext cx="0" cy="815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572944" y="226087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8572944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575271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8575271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5590698" y="526542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0.02</a:t>
            </a:r>
            <a:endParaRPr lang="en-US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5574311" y="400709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0.92</a:t>
            </a:r>
            <a:endParaRPr lang="en-US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2646779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0.02</a:t>
            </a:r>
            <a:endParaRPr lang="en-US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2646779" y="222177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0.04</a:t>
            </a:r>
            <a:endParaRPr 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646779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141703" y="171569"/>
            <a:ext cx="2093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BEGIN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-&gt;? (human)</a:t>
            </a:r>
            <a:endParaRPr lang="en-US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2646779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593025" y="80391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4" idx="0"/>
            <a:endCxn id="6" idx="4"/>
          </p:cNvCxnSpPr>
          <p:nvPr/>
        </p:nvCxnSpPr>
        <p:spPr>
          <a:xfrm flipV="1">
            <a:off x="6047898" y="1718310"/>
            <a:ext cx="2327" cy="796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90698" y="2514600"/>
            <a:ext cx="914400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BEGIN</a:t>
            </a:r>
            <a:endParaRPr lang="en-US" sz="1400" b="1" dirty="0"/>
          </a:p>
        </p:txBody>
      </p:sp>
      <p:sp>
        <p:nvSpPr>
          <p:cNvPr id="5" name="Oval 4"/>
          <p:cNvSpPr/>
          <p:nvPr/>
        </p:nvSpPr>
        <p:spPr>
          <a:xfrm>
            <a:off x="7660871" y="195072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60871" y="80391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90698" y="424434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Other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20526" y="19507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20526" y="808141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20526" y="424434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520526" y="309753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660871" y="4244340"/>
            <a:ext cx="914400" cy="914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660871" y="309753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4" idx="2"/>
            <a:endCxn id="13" idx="6"/>
          </p:cNvCxnSpPr>
          <p:nvPr/>
        </p:nvCxnSpPr>
        <p:spPr>
          <a:xfrm flipH="1" flipV="1">
            <a:off x="4434926" y="1265341"/>
            <a:ext cx="1155772" cy="1706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" idx="6"/>
            <a:endCxn id="7" idx="2"/>
          </p:cNvCxnSpPr>
          <p:nvPr/>
        </p:nvCxnSpPr>
        <p:spPr>
          <a:xfrm flipV="1">
            <a:off x="6505098" y="1261110"/>
            <a:ext cx="1155773" cy="1710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" idx="2"/>
            <a:endCxn id="11" idx="6"/>
          </p:cNvCxnSpPr>
          <p:nvPr/>
        </p:nvCxnSpPr>
        <p:spPr>
          <a:xfrm flipH="1" flipV="1">
            <a:off x="4434926" y="2407920"/>
            <a:ext cx="1155772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" idx="2"/>
            <a:endCxn id="17" idx="6"/>
          </p:cNvCxnSpPr>
          <p:nvPr/>
        </p:nvCxnSpPr>
        <p:spPr>
          <a:xfrm flipH="1">
            <a:off x="4434926" y="2971800"/>
            <a:ext cx="1155772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" idx="2"/>
            <a:endCxn id="15" idx="6"/>
          </p:cNvCxnSpPr>
          <p:nvPr/>
        </p:nvCxnSpPr>
        <p:spPr>
          <a:xfrm flipH="1">
            <a:off x="4434926" y="2971800"/>
            <a:ext cx="1155772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" idx="6"/>
            <a:endCxn id="5" idx="2"/>
          </p:cNvCxnSpPr>
          <p:nvPr/>
        </p:nvCxnSpPr>
        <p:spPr>
          <a:xfrm flipV="1">
            <a:off x="6505098" y="2407920"/>
            <a:ext cx="1155773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" idx="6"/>
            <a:endCxn id="23" idx="2"/>
          </p:cNvCxnSpPr>
          <p:nvPr/>
        </p:nvCxnSpPr>
        <p:spPr>
          <a:xfrm>
            <a:off x="6505098" y="2971800"/>
            <a:ext cx="1155773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" idx="6"/>
            <a:endCxn id="21" idx="2"/>
          </p:cNvCxnSpPr>
          <p:nvPr/>
        </p:nvCxnSpPr>
        <p:spPr>
          <a:xfrm>
            <a:off x="6505098" y="2971800"/>
            <a:ext cx="1155773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" idx="4"/>
            <a:endCxn id="9" idx="0"/>
          </p:cNvCxnSpPr>
          <p:nvPr/>
        </p:nvCxnSpPr>
        <p:spPr>
          <a:xfrm>
            <a:off x="6047898" y="3429000"/>
            <a:ext cx="0" cy="815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572944" y="226087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8572944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575271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8575271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5590698" y="526542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5574311" y="400709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0.77</a:t>
            </a:r>
            <a:endParaRPr lang="en-US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2646779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0.13</a:t>
            </a:r>
            <a:endParaRPr lang="en-US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2646779" y="222177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0.10</a:t>
            </a:r>
            <a:endParaRPr 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646779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141703" y="171569"/>
            <a:ext cx="2049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BEGIN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-&gt;? (mix)</a:t>
            </a:r>
            <a:endParaRPr lang="en-US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2646779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593025" y="80391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4" idx="0"/>
            <a:endCxn id="6" idx="4"/>
          </p:cNvCxnSpPr>
          <p:nvPr/>
        </p:nvCxnSpPr>
        <p:spPr>
          <a:xfrm flipV="1">
            <a:off x="6047898" y="1718310"/>
            <a:ext cx="2327" cy="796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90698" y="2761341"/>
            <a:ext cx="914400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END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7660871" y="2197461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60871" y="1050651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4917" y="4494948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Other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20526" y="2197461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20526" y="1054882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20526" y="4491081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520526" y="3344271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590251" y="1050651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660871" y="4491081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660871" y="3344271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7" idx="2"/>
            <a:endCxn id="4" idx="6"/>
          </p:cNvCxnSpPr>
          <p:nvPr/>
        </p:nvCxnSpPr>
        <p:spPr>
          <a:xfrm flipH="1">
            <a:off x="6505098" y="1507851"/>
            <a:ext cx="1155773" cy="1710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537842" y="246999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0.19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8537842" y="132318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0.06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575271" y="357918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0.12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8575271" y="476361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0.03</a:t>
            </a:r>
            <a:endParaRPr lang="en-US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5571537" y="6126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0.33</a:t>
            </a:r>
            <a:endParaRPr lang="en-US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5584917" y="55121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2646779" y="357918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</a:t>
            </a:r>
            <a:endParaRPr lang="en-US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2646779" y="246851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0.22</a:t>
            </a:r>
            <a:endParaRPr 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646779" y="132318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141703" y="171569"/>
            <a:ext cx="2020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?-&gt;END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(AI)</a:t>
            </a:r>
            <a:endParaRPr lang="en-US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2646779" y="476361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0.03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38" name="Straight Arrow Connector 37"/>
          <p:cNvCxnSpPr>
            <a:stCxn id="5" idx="2"/>
            <a:endCxn id="4" idx="6"/>
          </p:cNvCxnSpPr>
          <p:nvPr/>
        </p:nvCxnSpPr>
        <p:spPr>
          <a:xfrm flipH="1">
            <a:off x="6505098" y="2654661"/>
            <a:ext cx="1155773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2"/>
            <a:endCxn id="4" idx="6"/>
          </p:cNvCxnSpPr>
          <p:nvPr/>
        </p:nvCxnSpPr>
        <p:spPr>
          <a:xfrm flipH="1" flipV="1">
            <a:off x="6505098" y="3218541"/>
            <a:ext cx="1155773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2"/>
            <a:endCxn id="4" idx="6"/>
          </p:cNvCxnSpPr>
          <p:nvPr/>
        </p:nvCxnSpPr>
        <p:spPr>
          <a:xfrm flipH="1" flipV="1">
            <a:off x="6505098" y="3218541"/>
            <a:ext cx="1155773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4"/>
            <a:endCxn id="4" idx="0"/>
          </p:cNvCxnSpPr>
          <p:nvPr/>
        </p:nvCxnSpPr>
        <p:spPr>
          <a:xfrm>
            <a:off x="6047451" y="1965051"/>
            <a:ext cx="447" cy="796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0"/>
            <a:endCxn id="4" idx="4"/>
          </p:cNvCxnSpPr>
          <p:nvPr/>
        </p:nvCxnSpPr>
        <p:spPr>
          <a:xfrm flipV="1">
            <a:off x="6042117" y="3675741"/>
            <a:ext cx="5781" cy="819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6"/>
            <a:endCxn id="4" idx="2"/>
          </p:cNvCxnSpPr>
          <p:nvPr/>
        </p:nvCxnSpPr>
        <p:spPr>
          <a:xfrm flipV="1">
            <a:off x="4434926" y="3218541"/>
            <a:ext cx="1155772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7" idx="6"/>
            <a:endCxn id="4" idx="2"/>
          </p:cNvCxnSpPr>
          <p:nvPr/>
        </p:nvCxnSpPr>
        <p:spPr>
          <a:xfrm flipV="1">
            <a:off x="4434926" y="3218541"/>
            <a:ext cx="1155772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1" idx="6"/>
            <a:endCxn id="4" idx="2"/>
          </p:cNvCxnSpPr>
          <p:nvPr/>
        </p:nvCxnSpPr>
        <p:spPr>
          <a:xfrm>
            <a:off x="4434926" y="2654661"/>
            <a:ext cx="1155772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3" idx="6"/>
            <a:endCxn id="4" idx="2"/>
          </p:cNvCxnSpPr>
          <p:nvPr/>
        </p:nvCxnSpPr>
        <p:spPr>
          <a:xfrm>
            <a:off x="4434926" y="1512082"/>
            <a:ext cx="1155772" cy="1706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90698" y="2761341"/>
            <a:ext cx="914400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END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7660871" y="2197461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60871" y="1050651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4917" y="4494948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Other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20526" y="2197461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20526" y="1054882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20526" y="4491081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520526" y="3344271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590251" y="1050651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660871" y="4491081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660871" y="3344271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7" idx="2"/>
            <a:endCxn id="4" idx="6"/>
          </p:cNvCxnSpPr>
          <p:nvPr/>
        </p:nvCxnSpPr>
        <p:spPr>
          <a:xfrm flipH="1">
            <a:off x="6505098" y="1507851"/>
            <a:ext cx="1155773" cy="1710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537842" y="246999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0.18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8537842" y="132318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0.11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575271" y="357918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0.05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8575271" y="476361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0.07</a:t>
            </a:r>
            <a:endParaRPr lang="en-US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5571537" y="6126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0.21</a:t>
            </a:r>
            <a:endParaRPr lang="en-US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5584917" y="55121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</a:t>
            </a:r>
            <a:endParaRPr lang="en-US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2646779" y="357918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2646779" y="246851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0.24</a:t>
            </a:r>
            <a:endParaRPr 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646779" y="132318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0.08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141703" y="171569"/>
            <a:ext cx="2020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?-&gt;END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(human)</a:t>
            </a:r>
            <a:endParaRPr lang="en-US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2646779" y="476361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0.05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38" name="Straight Arrow Connector 37"/>
          <p:cNvCxnSpPr>
            <a:stCxn id="5" idx="2"/>
            <a:endCxn id="4" idx="6"/>
          </p:cNvCxnSpPr>
          <p:nvPr/>
        </p:nvCxnSpPr>
        <p:spPr>
          <a:xfrm flipH="1">
            <a:off x="6505098" y="2654661"/>
            <a:ext cx="1155773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2"/>
            <a:endCxn id="4" idx="6"/>
          </p:cNvCxnSpPr>
          <p:nvPr/>
        </p:nvCxnSpPr>
        <p:spPr>
          <a:xfrm flipH="1" flipV="1">
            <a:off x="6505098" y="3218541"/>
            <a:ext cx="1155773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2"/>
            <a:endCxn id="4" idx="6"/>
          </p:cNvCxnSpPr>
          <p:nvPr/>
        </p:nvCxnSpPr>
        <p:spPr>
          <a:xfrm flipH="1" flipV="1">
            <a:off x="6505098" y="3218541"/>
            <a:ext cx="1155773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4"/>
            <a:endCxn id="4" idx="0"/>
          </p:cNvCxnSpPr>
          <p:nvPr/>
        </p:nvCxnSpPr>
        <p:spPr>
          <a:xfrm>
            <a:off x="6047451" y="1965051"/>
            <a:ext cx="447" cy="796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0"/>
            <a:endCxn id="4" idx="4"/>
          </p:cNvCxnSpPr>
          <p:nvPr/>
        </p:nvCxnSpPr>
        <p:spPr>
          <a:xfrm flipV="1">
            <a:off x="6042117" y="3675741"/>
            <a:ext cx="5781" cy="819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6"/>
            <a:endCxn id="4" idx="2"/>
          </p:cNvCxnSpPr>
          <p:nvPr/>
        </p:nvCxnSpPr>
        <p:spPr>
          <a:xfrm flipV="1">
            <a:off x="4434926" y="3218541"/>
            <a:ext cx="1155772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7" idx="6"/>
            <a:endCxn id="4" idx="2"/>
          </p:cNvCxnSpPr>
          <p:nvPr/>
        </p:nvCxnSpPr>
        <p:spPr>
          <a:xfrm flipV="1">
            <a:off x="4434926" y="3218541"/>
            <a:ext cx="1155772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1" idx="6"/>
            <a:endCxn id="4" idx="2"/>
          </p:cNvCxnSpPr>
          <p:nvPr/>
        </p:nvCxnSpPr>
        <p:spPr>
          <a:xfrm>
            <a:off x="4434926" y="2654661"/>
            <a:ext cx="1155772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3" idx="6"/>
            <a:endCxn id="4" idx="2"/>
          </p:cNvCxnSpPr>
          <p:nvPr/>
        </p:nvCxnSpPr>
        <p:spPr>
          <a:xfrm>
            <a:off x="4434926" y="1512082"/>
            <a:ext cx="1155772" cy="1706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90698" y="2761341"/>
            <a:ext cx="914400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END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7660871" y="2197461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60871" y="1050651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4917" y="4494948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Other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20526" y="2197461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20526" y="1054882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20526" y="4491081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520526" y="3344271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590251" y="1050651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660871" y="4491081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660871" y="3344271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7" idx="2"/>
            <a:endCxn id="4" idx="6"/>
          </p:cNvCxnSpPr>
          <p:nvPr/>
        </p:nvCxnSpPr>
        <p:spPr>
          <a:xfrm flipH="1">
            <a:off x="6505098" y="1507851"/>
            <a:ext cx="1155773" cy="1710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537842" y="246999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0.10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8537842" y="132318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0.05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575271" y="357918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0.05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8575271" y="476361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0.07</a:t>
            </a:r>
            <a:endParaRPr lang="en-US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5571537" y="6126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0.20</a:t>
            </a:r>
            <a:endParaRPr lang="en-US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5584917" y="55121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0.04</a:t>
            </a:r>
            <a:endParaRPr lang="en-US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2646779" y="357918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2646779" y="246851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0.36</a:t>
            </a:r>
            <a:endParaRPr 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646779" y="132318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0.05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141703" y="171569"/>
            <a:ext cx="2020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?-&gt;END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(mix)</a:t>
            </a:r>
            <a:endParaRPr lang="en-US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2646779" y="476361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0.08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38" name="Straight Arrow Connector 37"/>
          <p:cNvCxnSpPr>
            <a:stCxn id="5" idx="2"/>
            <a:endCxn id="4" idx="6"/>
          </p:cNvCxnSpPr>
          <p:nvPr/>
        </p:nvCxnSpPr>
        <p:spPr>
          <a:xfrm flipH="1">
            <a:off x="6505098" y="2654661"/>
            <a:ext cx="1155773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2"/>
            <a:endCxn id="4" idx="6"/>
          </p:cNvCxnSpPr>
          <p:nvPr/>
        </p:nvCxnSpPr>
        <p:spPr>
          <a:xfrm flipH="1" flipV="1">
            <a:off x="6505098" y="3218541"/>
            <a:ext cx="1155773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2"/>
            <a:endCxn id="4" idx="6"/>
          </p:cNvCxnSpPr>
          <p:nvPr/>
        </p:nvCxnSpPr>
        <p:spPr>
          <a:xfrm flipH="1" flipV="1">
            <a:off x="6505098" y="3218541"/>
            <a:ext cx="1155773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4"/>
            <a:endCxn id="4" idx="0"/>
          </p:cNvCxnSpPr>
          <p:nvPr/>
        </p:nvCxnSpPr>
        <p:spPr>
          <a:xfrm>
            <a:off x="6047451" y="1965051"/>
            <a:ext cx="447" cy="796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0"/>
            <a:endCxn id="4" idx="4"/>
          </p:cNvCxnSpPr>
          <p:nvPr/>
        </p:nvCxnSpPr>
        <p:spPr>
          <a:xfrm flipV="1">
            <a:off x="6042117" y="3675741"/>
            <a:ext cx="5781" cy="819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6"/>
            <a:endCxn id="4" idx="2"/>
          </p:cNvCxnSpPr>
          <p:nvPr/>
        </p:nvCxnSpPr>
        <p:spPr>
          <a:xfrm flipV="1">
            <a:off x="4434926" y="3218541"/>
            <a:ext cx="1155772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7" idx="6"/>
            <a:endCxn id="4" idx="2"/>
          </p:cNvCxnSpPr>
          <p:nvPr/>
        </p:nvCxnSpPr>
        <p:spPr>
          <a:xfrm flipV="1">
            <a:off x="4434926" y="3218541"/>
            <a:ext cx="1155772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1" idx="6"/>
            <a:endCxn id="4" idx="2"/>
          </p:cNvCxnSpPr>
          <p:nvPr/>
        </p:nvCxnSpPr>
        <p:spPr>
          <a:xfrm>
            <a:off x="4434926" y="2654661"/>
            <a:ext cx="1155772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3" idx="6"/>
            <a:endCxn id="4" idx="2"/>
          </p:cNvCxnSpPr>
          <p:nvPr/>
        </p:nvCxnSpPr>
        <p:spPr>
          <a:xfrm>
            <a:off x="4434926" y="1512082"/>
            <a:ext cx="1155772" cy="1706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7700"/>
            <a:ext cx="10515600" cy="5529263"/>
          </a:xfrm>
        </p:spPr>
        <p:txBody>
          <a:bodyPr/>
          <a:lstStyle/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Cambria" panose="02040503050406030204" pitchFamily="18" charset="0"/>
              </a:rPr>
              <a:t>BEGIN and END</a:t>
            </a:r>
            <a:endParaRPr lang="en-US" sz="1800" dirty="0">
              <a:effectLst/>
              <a:ea typeface="Cambria" panose="020405030504060302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</a:rPr>
              <a:t>Higher BEGIN</a:t>
            </a:r>
            <a:r>
              <a:rPr lang="en-US" sz="1800" dirty="0">
                <a:effectLst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ea typeface="Cambria" panose="02040503050406030204" pitchFamily="18" charset="0"/>
              </a:rPr>
              <a:t>Q in human-only</a:t>
            </a:r>
            <a:endParaRPr lang="en-US" sz="1800" dirty="0">
              <a:effectLst/>
              <a:ea typeface="Cambria" panose="020405030504060302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</a:rPr>
              <a:t>Higher REP-&gt;END in AI only</a:t>
            </a:r>
            <a:endParaRPr lang="en-US" sz="1800" dirty="0">
              <a:effectLst/>
              <a:ea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92960" y="1124857"/>
            <a:ext cx="2832100" cy="939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Describing Information Need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82773" y="1124857"/>
            <a:ext cx="3166833" cy="939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Understanding Received Information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95629" y="2951843"/>
            <a:ext cx="1148443" cy="7130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New Questions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90586" y="2953657"/>
            <a:ext cx="1148443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Repeat &amp; Rephrase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85543" y="2953657"/>
            <a:ext cx="1148443" cy="7130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Context 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&amp; Details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32549" y="2953659"/>
            <a:ext cx="126728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Clarification &amp; Feedback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857011" y="1124857"/>
            <a:ext cx="2153557" cy="939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Maintaining Conversation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15629" y="2953658"/>
            <a:ext cx="103632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Chit-chat &amp; Nudge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5" name="Arrow: Right 34"/>
          <p:cNvSpPr/>
          <p:nvPr/>
        </p:nvSpPr>
        <p:spPr>
          <a:xfrm rot="16200000">
            <a:off x="3246120" y="2260038"/>
            <a:ext cx="52578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/>
          <p:cNvSpPr/>
          <p:nvPr/>
        </p:nvSpPr>
        <p:spPr>
          <a:xfrm rot="16200000">
            <a:off x="7103299" y="2266843"/>
            <a:ext cx="52578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/>
          <p:cNvSpPr/>
          <p:nvPr/>
        </p:nvSpPr>
        <p:spPr>
          <a:xfrm rot="16200000">
            <a:off x="10670899" y="2266841"/>
            <a:ext cx="52578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95629" y="3710668"/>
            <a:ext cx="1148443" cy="32091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(express)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90586" y="3710668"/>
            <a:ext cx="1148443" cy="32091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(refine)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285542" y="3710668"/>
            <a:ext cx="1148443" cy="32091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(enrich)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729" y="1434302"/>
            <a:ext cx="1148443" cy="32091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Intention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729" y="3026963"/>
            <a:ext cx="1148443" cy="562773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Message Category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90698" y="2514600"/>
            <a:ext cx="914400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7660871" y="19507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60871" y="80391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940701" y="494538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Other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20526" y="195072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20526" y="808141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20526" y="424434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520526" y="309753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240696" y="494538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660871" y="4244340"/>
            <a:ext cx="914400" cy="914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660871" y="309753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4" idx="2"/>
            <a:endCxn id="13" idx="6"/>
          </p:cNvCxnSpPr>
          <p:nvPr/>
        </p:nvCxnSpPr>
        <p:spPr>
          <a:xfrm flipH="1" flipV="1">
            <a:off x="4434926" y="1265341"/>
            <a:ext cx="1155772" cy="1706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" idx="6"/>
            <a:endCxn id="7" idx="2"/>
          </p:cNvCxnSpPr>
          <p:nvPr/>
        </p:nvCxnSpPr>
        <p:spPr>
          <a:xfrm flipV="1">
            <a:off x="6505098" y="1261110"/>
            <a:ext cx="1155773" cy="1710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" idx="2"/>
            <a:endCxn id="11" idx="6"/>
          </p:cNvCxnSpPr>
          <p:nvPr/>
        </p:nvCxnSpPr>
        <p:spPr>
          <a:xfrm flipH="1" flipV="1">
            <a:off x="4434926" y="2407920"/>
            <a:ext cx="1155772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" idx="2"/>
            <a:endCxn id="17" idx="6"/>
          </p:cNvCxnSpPr>
          <p:nvPr/>
        </p:nvCxnSpPr>
        <p:spPr>
          <a:xfrm flipH="1">
            <a:off x="4434926" y="2971800"/>
            <a:ext cx="1155772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" idx="2"/>
            <a:endCxn id="15" idx="6"/>
          </p:cNvCxnSpPr>
          <p:nvPr/>
        </p:nvCxnSpPr>
        <p:spPr>
          <a:xfrm flipH="1">
            <a:off x="4434926" y="2971800"/>
            <a:ext cx="1155772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" idx="6"/>
            <a:endCxn id="5" idx="2"/>
          </p:cNvCxnSpPr>
          <p:nvPr/>
        </p:nvCxnSpPr>
        <p:spPr>
          <a:xfrm flipV="1">
            <a:off x="6505098" y="2407920"/>
            <a:ext cx="1155773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" idx="6"/>
            <a:endCxn id="23" idx="2"/>
          </p:cNvCxnSpPr>
          <p:nvPr/>
        </p:nvCxnSpPr>
        <p:spPr>
          <a:xfrm>
            <a:off x="6505098" y="2971800"/>
            <a:ext cx="1155773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" idx="6"/>
            <a:endCxn id="21" idx="2"/>
          </p:cNvCxnSpPr>
          <p:nvPr/>
        </p:nvCxnSpPr>
        <p:spPr>
          <a:xfrm>
            <a:off x="6505098" y="2971800"/>
            <a:ext cx="1155773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" idx="4"/>
            <a:endCxn id="19" idx="0"/>
          </p:cNvCxnSpPr>
          <p:nvPr/>
        </p:nvCxnSpPr>
        <p:spPr>
          <a:xfrm>
            <a:off x="6047898" y="3429000"/>
            <a:ext cx="649998" cy="1516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" idx="4"/>
            <a:endCxn id="9" idx="0"/>
          </p:cNvCxnSpPr>
          <p:nvPr/>
        </p:nvCxnSpPr>
        <p:spPr>
          <a:xfrm flipH="1">
            <a:off x="5397901" y="3429000"/>
            <a:ext cx="649997" cy="1516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/>
          <p:cNvCxnSpPr>
            <a:stCxn id="4" idx="1"/>
            <a:endCxn id="4" idx="7"/>
          </p:cNvCxnSpPr>
          <p:nvPr/>
        </p:nvCxnSpPr>
        <p:spPr>
          <a:xfrm rot="5400000" flipH="1" flipV="1">
            <a:off x="6047898" y="2325222"/>
            <a:ext cx="12700" cy="646578"/>
          </a:xfrm>
          <a:prstGeom prst="curvedConnector3">
            <a:avLst>
              <a:gd name="adj1" fmla="val 128444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590698" y="643332"/>
            <a:ext cx="9144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0.225</a:t>
            </a:r>
            <a:r>
              <a:rPr lang="en-US" b="1" dirty="0"/>
              <a:t> 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8537842" y="222325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0.181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8537842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0.071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575271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0.076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8575271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0.036</a:t>
            </a:r>
            <a:endParaRPr lang="en-US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6240696" y="596669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0.141</a:t>
            </a:r>
            <a:endParaRPr lang="en-US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4940701" y="596669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0.021</a:t>
            </a:r>
            <a:endParaRPr lang="en-US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2646779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0.032</a:t>
            </a:r>
            <a:endParaRPr lang="en-US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2646779" y="222177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0.099</a:t>
            </a:r>
            <a:endParaRPr 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646779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0.034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141704" y="171569"/>
            <a:ext cx="1477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Q-&gt;? (all)</a:t>
            </a:r>
            <a:endParaRPr lang="en-US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2646779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0.082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90698" y="2514600"/>
            <a:ext cx="914400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7660871" y="19507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60871" y="80391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940701" y="494538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Other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20526" y="195072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20526" y="808141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20526" y="424434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520526" y="309753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240696" y="494538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660871" y="4244340"/>
            <a:ext cx="914400" cy="914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660871" y="309753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4" idx="2"/>
            <a:endCxn id="13" idx="6"/>
          </p:cNvCxnSpPr>
          <p:nvPr/>
        </p:nvCxnSpPr>
        <p:spPr>
          <a:xfrm flipH="1" flipV="1">
            <a:off x="4434926" y="1265341"/>
            <a:ext cx="1155772" cy="1706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" idx="6"/>
            <a:endCxn id="7" idx="2"/>
          </p:cNvCxnSpPr>
          <p:nvPr/>
        </p:nvCxnSpPr>
        <p:spPr>
          <a:xfrm flipV="1">
            <a:off x="6505098" y="1261110"/>
            <a:ext cx="1155773" cy="1710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" idx="2"/>
            <a:endCxn id="11" idx="6"/>
          </p:cNvCxnSpPr>
          <p:nvPr/>
        </p:nvCxnSpPr>
        <p:spPr>
          <a:xfrm flipH="1" flipV="1">
            <a:off x="4434926" y="2407920"/>
            <a:ext cx="1155772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" idx="2"/>
            <a:endCxn id="17" idx="6"/>
          </p:cNvCxnSpPr>
          <p:nvPr/>
        </p:nvCxnSpPr>
        <p:spPr>
          <a:xfrm flipH="1">
            <a:off x="4434926" y="2971800"/>
            <a:ext cx="1155772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" idx="2"/>
            <a:endCxn id="15" idx="6"/>
          </p:cNvCxnSpPr>
          <p:nvPr/>
        </p:nvCxnSpPr>
        <p:spPr>
          <a:xfrm flipH="1">
            <a:off x="4434926" y="2971800"/>
            <a:ext cx="1155772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" idx="6"/>
            <a:endCxn id="5" idx="2"/>
          </p:cNvCxnSpPr>
          <p:nvPr/>
        </p:nvCxnSpPr>
        <p:spPr>
          <a:xfrm flipV="1">
            <a:off x="6505098" y="2407920"/>
            <a:ext cx="1155773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" idx="6"/>
            <a:endCxn id="23" idx="2"/>
          </p:cNvCxnSpPr>
          <p:nvPr/>
        </p:nvCxnSpPr>
        <p:spPr>
          <a:xfrm>
            <a:off x="6505098" y="2971800"/>
            <a:ext cx="1155773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" idx="6"/>
            <a:endCxn id="21" idx="2"/>
          </p:cNvCxnSpPr>
          <p:nvPr/>
        </p:nvCxnSpPr>
        <p:spPr>
          <a:xfrm>
            <a:off x="6505098" y="2971800"/>
            <a:ext cx="1155773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" idx="4"/>
            <a:endCxn id="19" idx="0"/>
          </p:cNvCxnSpPr>
          <p:nvPr/>
        </p:nvCxnSpPr>
        <p:spPr>
          <a:xfrm>
            <a:off x="6047898" y="3429000"/>
            <a:ext cx="649998" cy="1516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" idx="4"/>
            <a:endCxn id="9" idx="0"/>
          </p:cNvCxnSpPr>
          <p:nvPr/>
        </p:nvCxnSpPr>
        <p:spPr>
          <a:xfrm flipH="1">
            <a:off x="5397901" y="3429000"/>
            <a:ext cx="649997" cy="1516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/>
          <p:cNvCxnSpPr>
            <a:stCxn id="4" idx="1"/>
            <a:endCxn id="4" idx="7"/>
          </p:cNvCxnSpPr>
          <p:nvPr/>
        </p:nvCxnSpPr>
        <p:spPr>
          <a:xfrm rot="5400000" flipH="1" flipV="1">
            <a:off x="6047898" y="2325222"/>
            <a:ext cx="12700" cy="646578"/>
          </a:xfrm>
          <a:prstGeom prst="curvedConnector3">
            <a:avLst>
              <a:gd name="adj1" fmla="val 128444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590698" y="643332"/>
            <a:ext cx="9144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0.233</a:t>
            </a:r>
            <a:r>
              <a:rPr lang="en-US" b="1" dirty="0"/>
              <a:t> 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8537842" y="222325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0.180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8537842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0.064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575271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0.105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8575271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0.029</a:t>
            </a:r>
            <a:endParaRPr lang="en-US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6240696" y="596669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0.192</a:t>
            </a:r>
            <a:endParaRPr lang="en-US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4940701" y="596669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0.017</a:t>
            </a:r>
            <a:endParaRPr lang="en-US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2646779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0.029</a:t>
            </a:r>
            <a:endParaRPr lang="en-US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2646779" y="222177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0.087</a:t>
            </a:r>
            <a:endParaRPr 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646779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141704" y="171569"/>
            <a:ext cx="1477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Q-&gt;? (AI)</a:t>
            </a:r>
            <a:endParaRPr lang="en-US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2646779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0.064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90698" y="2514600"/>
            <a:ext cx="914400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7660871" y="19507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60871" y="80391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940701" y="494538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Other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20526" y="19507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20526" y="808141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20526" y="424434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520526" y="309753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240696" y="494538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660871" y="424434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660871" y="3097530"/>
            <a:ext cx="914400" cy="914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4" idx="2"/>
            <a:endCxn id="13" idx="6"/>
          </p:cNvCxnSpPr>
          <p:nvPr/>
        </p:nvCxnSpPr>
        <p:spPr>
          <a:xfrm flipH="1" flipV="1">
            <a:off x="4434926" y="1265341"/>
            <a:ext cx="1155772" cy="1706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" idx="6"/>
            <a:endCxn id="7" idx="2"/>
          </p:cNvCxnSpPr>
          <p:nvPr/>
        </p:nvCxnSpPr>
        <p:spPr>
          <a:xfrm flipV="1">
            <a:off x="6505098" y="1261110"/>
            <a:ext cx="1155773" cy="1710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" idx="2"/>
            <a:endCxn id="11" idx="6"/>
          </p:cNvCxnSpPr>
          <p:nvPr/>
        </p:nvCxnSpPr>
        <p:spPr>
          <a:xfrm flipH="1" flipV="1">
            <a:off x="4434926" y="2407920"/>
            <a:ext cx="1155772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" idx="2"/>
            <a:endCxn id="17" idx="6"/>
          </p:cNvCxnSpPr>
          <p:nvPr/>
        </p:nvCxnSpPr>
        <p:spPr>
          <a:xfrm flipH="1">
            <a:off x="4434926" y="2971800"/>
            <a:ext cx="1155772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" idx="2"/>
            <a:endCxn id="15" idx="6"/>
          </p:cNvCxnSpPr>
          <p:nvPr/>
        </p:nvCxnSpPr>
        <p:spPr>
          <a:xfrm flipH="1">
            <a:off x="4434926" y="2971800"/>
            <a:ext cx="1155772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" idx="6"/>
            <a:endCxn id="5" idx="2"/>
          </p:cNvCxnSpPr>
          <p:nvPr/>
        </p:nvCxnSpPr>
        <p:spPr>
          <a:xfrm flipV="1">
            <a:off x="6505098" y="2407920"/>
            <a:ext cx="1155773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" idx="6"/>
            <a:endCxn id="23" idx="2"/>
          </p:cNvCxnSpPr>
          <p:nvPr/>
        </p:nvCxnSpPr>
        <p:spPr>
          <a:xfrm>
            <a:off x="6505098" y="2971800"/>
            <a:ext cx="1155773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" idx="6"/>
            <a:endCxn id="21" idx="2"/>
          </p:cNvCxnSpPr>
          <p:nvPr/>
        </p:nvCxnSpPr>
        <p:spPr>
          <a:xfrm>
            <a:off x="6505098" y="2971800"/>
            <a:ext cx="1155773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" idx="4"/>
            <a:endCxn id="19" idx="0"/>
          </p:cNvCxnSpPr>
          <p:nvPr/>
        </p:nvCxnSpPr>
        <p:spPr>
          <a:xfrm>
            <a:off x="6047898" y="3429000"/>
            <a:ext cx="649998" cy="1516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" idx="4"/>
            <a:endCxn id="9" idx="0"/>
          </p:cNvCxnSpPr>
          <p:nvPr/>
        </p:nvCxnSpPr>
        <p:spPr>
          <a:xfrm flipH="1">
            <a:off x="5397901" y="3429000"/>
            <a:ext cx="649997" cy="1516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/>
          <p:cNvCxnSpPr>
            <a:stCxn id="4" idx="1"/>
            <a:endCxn id="4" idx="7"/>
          </p:cNvCxnSpPr>
          <p:nvPr/>
        </p:nvCxnSpPr>
        <p:spPr>
          <a:xfrm rot="5400000" flipH="1" flipV="1">
            <a:off x="6047898" y="2325222"/>
            <a:ext cx="12700" cy="646578"/>
          </a:xfrm>
          <a:prstGeom prst="curvedConnector3">
            <a:avLst>
              <a:gd name="adj1" fmla="val 128444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590698" y="643332"/>
            <a:ext cx="9144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0.262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8537842" y="222325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0.154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8537842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0.074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575271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0.034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8575271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0.054</a:t>
            </a:r>
            <a:endParaRPr lang="en-US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6240696" y="596669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0.141</a:t>
            </a:r>
            <a:endParaRPr lang="en-US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4940701" y="596669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0.020</a:t>
            </a:r>
            <a:endParaRPr lang="en-US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2646779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0.013</a:t>
            </a:r>
            <a:endParaRPr lang="en-US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2646779" y="222177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0.134</a:t>
            </a:r>
            <a:endParaRPr 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646779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0.054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141704" y="171569"/>
            <a:ext cx="1477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Q-&gt;? (human)</a:t>
            </a:r>
            <a:endParaRPr lang="en-US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2646779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0.060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90698" y="2514600"/>
            <a:ext cx="914400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7660871" y="19507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60871" y="80391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940701" y="494538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Other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20526" y="195072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20526" y="808141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20526" y="424434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520526" y="309753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240696" y="494538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660871" y="4244340"/>
            <a:ext cx="914400" cy="914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660871" y="309753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4" idx="2"/>
            <a:endCxn id="13" idx="6"/>
          </p:cNvCxnSpPr>
          <p:nvPr/>
        </p:nvCxnSpPr>
        <p:spPr>
          <a:xfrm flipH="1" flipV="1">
            <a:off x="4434926" y="1265341"/>
            <a:ext cx="1155772" cy="1706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" idx="6"/>
            <a:endCxn id="7" idx="2"/>
          </p:cNvCxnSpPr>
          <p:nvPr/>
        </p:nvCxnSpPr>
        <p:spPr>
          <a:xfrm flipV="1">
            <a:off x="6505098" y="1261110"/>
            <a:ext cx="1155773" cy="1710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" idx="2"/>
            <a:endCxn id="11" idx="6"/>
          </p:cNvCxnSpPr>
          <p:nvPr/>
        </p:nvCxnSpPr>
        <p:spPr>
          <a:xfrm flipH="1" flipV="1">
            <a:off x="4434926" y="2407920"/>
            <a:ext cx="1155772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" idx="2"/>
            <a:endCxn id="17" idx="6"/>
          </p:cNvCxnSpPr>
          <p:nvPr/>
        </p:nvCxnSpPr>
        <p:spPr>
          <a:xfrm flipH="1">
            <a:off x="4434926" y="2971800"/>
            <a:ext cx="1155772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" idx="2"/>
            <a:endCxn id="15" idx="6"/>
          </p:cNvCxnSpPr>
          <p:nvPr/>
        </p:nvCxnSpPr>
        <p:spPr>
          <a:xfrm flipH="1">
            <a:off x="4434926" y="2971800"/>
            <a:ext cx="1155772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" idx="6"/>
            <a:endCxn id="5" idx="2"/>
          </p:cNvCxnSpPr>
          <p:nvPr/>
        </p:nvCxnSpPr>
        <p:spPr>
          <a:xfrm flipV="1">
            <a:off x="6505098" y="2407920"/>
            <a:ext cx="1155773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" idx="6"/>
            <a:endCxn id="23" idx="2"/>
          </p:cNvCxnSpPr>
          <p:nvPr/>
        </p:nvCxnSpPr>
        <p:spPr>
          <a:xfrm>
            <a:off x="6505098" y="2971800"/>
            <a:ext cx="1155773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" idx="6"/>
            <a:endCxn id="21" idx="2"/>
          </p:cNvCxnSpPr>
          <p:nvPr/>
        </p:nvCxnSpPr>
        <p:spPr>
          <a:xfrm>
            <a:off x="6505098" y="2971800"/>
            <a:ext cx="1155773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" idx="4"/>
            <a:endCxn id="19" idx="0"/>
          </p:cNvCxnSpPr>
          <p:nvPr/>
        </p:nvCxnSpPr>
        <p:spPr>
          <a:xfrm>
            <a:off x="6047898" y="3429000"/>
            <a:ext cx="649998" cy="1516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" idx="4"/>
            <a:endCxn id="9" idx="0"/>
          </p:cNvCxnSpPr>
          <p:nvPr/>
        </p:nvCxnSpPr>
        <p:spPr>
          <a:xfrm flipH="1">
            <a:off x="5397901" y="3429000"/>
            <a:ext cx="649997" cy="1516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/>
          <p:cNvCxnSpPr>
            <a:stCxn id="4" idx="1"/>
            <a:endCxn id="4" idx="7"/>
          </p:cNvCxnSpPr>
          <p:nvPr/>
        </p:nvCxnSpPr>
        <p:spPr>
          <a:xfrm rot="5400000" flipH="1" flipV="1">
            <a:off x="6047898" y="2325222"/>
            <a:ext cx="12700" cy="646578"/>
          </a:xfrm>
          <a:prstGeom prst="curvedConnector3">
            <a:avLst>
              <a:gd name="adj1" fmla="val 128444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590698" y="643332"/>
            <a:ext cx="9144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0.192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8537842" y="222325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0.202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8537842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0.074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575271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0.084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8575271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0.030</a:t>
            </a:r>
            <a:endParaRPr lang="en-US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6240696" y="596669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0.099</a:t>
            </a:r>
            <a:endParaRPr lang="en-US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4940701" y="596669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0.025</a:t>
            </a:r>
            <a:endParaRPr lang="en-US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2646779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0.049</a:t>
            </a:r>
            <a:endParaRPr lang="en-US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2646779" y="222177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0.084</a:t>
            </a:r>
            <a:endParaRPr 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646779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0.049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141704" y="171569"/>
            <a:ext cx="1477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Q-&gt;? (mix)</a:t>
            </a:r>
            <a:endParaRPr lang="en-US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2646779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0.113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8650"/>
            <a:ext cx="10515600" cy="5548313"/>
          </a:xfrm>
        </p:spPr>
        <p:txBody>
          <a:bodyPr/>
          <a:lstStyle/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ea typeface="Cambria" panose="02040503050406030204" pitchFamily="18" charset="0"/>
              </a:rPr>
              <a:t>Q</a:t>
            </a:r>
            <a:r>
              <a:rPr lang="en-US" sz="1800" dirty="0">
                <a:effectLst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ea typeface="Cambria" panose="02040503050406030204" pitchFamily="18" charset="0"/>
              </a:rPr>
              <a:t>?</a:t>
            </a:r>
            <a:endParaRPr lang="en-US" sz="1800" dirty="0">
              <a:effectLst/>
              <a:ea typeface="Cambria" panose="020405030504060302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</a:rPr>
              <a:t>Lower Q</a:t>
            </a:r>
            <a:r>
              <a:rPr lang="en-US" sz="1800" dirty="0">
                <a:effectLst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ea typeface="Cambria" panose="02040503050406030204" pitchFamily="18" charset="0"/>
              </a:rPr>
              <a:t>REP in human-only </a:t>
            </a:r>
            <a:endParaRPr lang="en-US" sz="1800" dirty="0">
              <a:effectLst/>
              <a:ea typeface="Cambria" panose="020405030504060302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</a:rPr>
              <a:t>More Q</a:t>
            </a:r>
            <a:r>
              <a:rPr lang="en-US" sz="1800" dirty="0">
                <a:effectLst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ea typeface="Cambria" panose="02040503050406030204" pitchFamily="18" charset="0"/>
              </a:rPr>
              <a:t>CLR in human-only</a:t>
            </a:r>
            <a:endParaRPr lang="en-US" sz="1800" dirty="0">
              <a:effectLst/>
              <a:ea typeface="Cambria" panose="020405030504060302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</a:rPr>
              <a:t>More Q</a:t>
            </a:r>
            <a:r>
              <a:rPr lang="en-US" sz="1800" dirty="0">
                <a:effectLst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ea typeface="Cambria" panose="02040503050406030204" pitchFamily="18" charset="0"/>
              </a:rPr>
              <a:t>CH in human-only (even though the overall % of CH in human-only is the lowest)</a:t>
            </a:r>
            <a:endParaRPr lang="en-US" sz="1800" dirty="0">
              <a:effectLst/>
              <a:ea typeface="Cambria" panose="020405030504060302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</a:rPr>
              <a:t>Q</a:t>
            </a:r>
            <a:r>
              <a:rPr lang="en-US" sz="1800" dirty="0">
                <a:effectLst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ea typeface="Cambria" panose="02040503050406030204" pitchFamily="18" charset="0"/>
              </a:rPr>
              <a:t>ANS does not exist in AI-only</a:t>
            </a:r>
            <a:endParaRPr lang="en-US" sz="1800" dirty="0">
              <a:effectLst/>
              <a:ea typeface="Cambria" panose="020405030504060302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</a:rPr>
              <a:t>More Q</a:t>
            </a:r>
            <a:r>
              <a:rPr lang="en-US" sz="1800" dirty="0">
                <a:effectLst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ea typeface="Cambria" panose="02040503050406030204" pitchFamily="18" charset="0"/>
              </a:rPr>
              <a:t>SUP in hybrid</a:t>
            </a:r>
            <a:endParaRPr lang="en-US" sz="1800" dirty="0">
              <a:effectLst/>
              <a:ea typeface="Cambria" panose="02040503050406030204" pitchFamily="18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ea typeface="Cambria" panose="02040503050406030204" pitchFamily="18" charset="0"/>
              </a:rPr>
              <a:t> </a:t>
            </a:r>
            <a:endParaRPr lang="en-US" sz="1800" dirty="0">
              <a:effectLst/>
              <a:ea typeface="Cambria" panose="02040503050406030204" pitchFamily="18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ea typeface="Cambria" panose="02040503050406030204" pitchFamily="18" charset="0"/>
                <a:sym typeface="Wingdings" panose="05000000000000000000" pitchFamily="2" charset="2"/>
              </a:rPr>
              <a:t>?</a:t>
            </a:r>
            <a:r>
              <a:rPr lang="en-US" sz="1800" dirty="0">
                <a:effectLst/>
                <a:ea typeface="Cambria" panose="02040503050406030204" pitchFamily="18" charset="0"/>
              </a:rPr>
              <a:t>Q</a:t>
            </a:r>
            <a:endParaRPr lang="en-US" sz="1800" dirty="0">
              <a:effectLst/>
              <a:ea typeface="Cambria" panose="020405030504060302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</a:rPr>
              <a:t>Lower BG</a:t>
            </a:r>
            <a:r>
              <a:rPr lang="en-US" sz="1800" dirty="0">
                <a:effectLst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ea typeface="Cambria" panose="02040503050406030204" pitchFamily="18" charset="0"/>
              </a:rPr>
              <a:t>Q in human-only</a:t>
            </a:r>
            <a:endParaRPr lang="en-US" sz="1800" dirty="0">
              <a:effectLst/>
              <a:ea typeface="Cambria" panose="020405030504060302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</a:rPr>
              <a:t>Lower FQS</a:t>
            </a:r>
            <a:r>
              <a:rPr lang="en-US" sz="1800" dirty="0">
                <a:effectLst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ea typeface="Cambria" panose="02040503050406030204" pitchFamily="18" charset="0"/>
              </a:rPr>
              <a:t>Q and FQO</a:t>
            </a:r>
            <a:r>
              <a:rPr lang="en-US" sz="1800" dirty="0">
                <a:effectLst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ea typeface="Cambria" panose="02040503050406030204" pitchFamily="18" charset="0"/>
              </a:rPr>
              <a:t>Q in human-only</a:t>
            </a:r>
            <a:endParaRPr lang="en-US" sz="1800" dirty="0">
              <a:effectLst/>
              <a:ea typeface="Cambria" panose="020405030504060302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</a:rPr>
              <a:t>Higher Q</a:t>
            </a:r>
            <a:r>
              <a:rPr lang="en-US" sz="1800" dirty="0">
                <a:effectLst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ea typeface="Cambria" panose="02040503050406030204" pitchFamily="18" charset="0"/>
              </a:rPr>
              <a:t>Q in human-only</a:t>
            </a:r>
            <a:endParaRPr lang="en-US" sz="1800" dirty="0">
              <a:effectLst/>
              <a:ea typeface="Cambria" panose="020405030504060302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</a:rPr>
              <a:t>Higher CH</a:t>
            </a:r>
            <a:r>
              <a:rPr lang="en-US" sz="1800" dirty="0">
                <a:effectLst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ea typeface="Cambria" panose="02040503050406030204" pitchFamily="18" charset="0"/>
              </a:rPr>
              <a:t>Q in AI-only</a:t>
            </a:r>
            <a:endParaRPr lang="en-US" sz="1800" dirty="0">
              <a:effectLst/>
              <a:ea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90698" y="2514600"/>
            <a:ext cx="914400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7660871" y="195072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60871" y="80391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940701" y="494538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Other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20526" y="195072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20526" y="808141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20526" y="424434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520526" y="309753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240696" y="494538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BEGIN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660871" y="424434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660871" y="309753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7" idx="2"/>
            <a:endCxn id="4" idx="6"/>
          </p:cNvCxnSpPr>
          <p:nvPr/>
        </p:nvCxnSpPr>
        <p:spPr>
          <a:xfrm flipH="1">
            <a:off x="6505098" y="1261110"/>
            <a:ext cx="1155773" cy="1710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/>
          <p:cNvCxnSpPr>
            <a:stCxn id="4" idx="1"/>
            <a:endCxn id="4" idx="7"/>
          </p:cNvCxnSpPr>
          <p:nvPr/>
        </p:nvCxnSpPr>
        <p:spPr>
          <a:xfrm rot="5400000" flipH="1" flipV="1">
            <a:off x="6047898" y="2325222"/>
            <a:ext cx="12700" cy="646578"/>
          </a:xfrm>
          <a:prstGeom prst="curvedConnector3">
            <a:avLst>
              <a:gd name="adj1" fmla="val 128444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590698" y="643332"/>
            <a:ext cx="9144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0.233</a:t>
            </a:r>
            <a:r>
              <a:rPr lang="en-US" b="1" dirty="0"/>
              <a:t> 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8537842" y="222325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0.081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8537842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0.017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575271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0.012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8575271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0.012</a:t>
            </a:r>
            <a:endParaRPr lang="en-US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6240696" y="596669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0.436</a:t>
            </a:r>
            <a:endParaRPr lang="en-US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4940701" y="596669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0.012</a:t>
            </a:r>
            <a:endParaRPr lang="en-US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2646779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0.128</a:t>
            </a:r>
            <a:endParaRPr lang="en-US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2646779" y="222177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0.070</a:t>
            </a:r>
            <a:endParaRPr 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646779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141704" y="171569"/>
            <a:ext cx="1477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?-&gt;Q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(AI)</a:t>
            </a:r>
            <a:endParaRPr lang="en-US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2646779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38" name="Straight Arrow Connector 37"/>
          <p:cNvCxnSpPr>
            <a:stCxn id="5" idx="2"/>
            <a:endCxn id="4" idx="6"/>
          </p:cNvCxnSpPr>
          <p:nvPr/>
        </p:nvCxnSpPr>
        <p:spPr>
          <a:xfrm flipH="1">
            <a:off x="6505098" y="2407920"/>
            <a:ext cx="1155773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2"/>
            <a:endCxn id="4" idx="6"/>
          </p:cNvCxnSpPr>
          <p:nvPr/>
        </p:nvCxnSpPr>
        <p:spPr>
          <a:xfrm flipH="1" flipV="1">
            <a:off x="6505098" y="2971800"/>
            <a:ext cx="1155773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2"/>
            <a:endCxn id="4" idx="6"/>
          </p:cNvCxnSpPr>
          <p:nvPr/>
        </p:nvCxnSpPr>
        <p:spPr>
          <a:xfrm flipH="1" flipV="1">
            <a:off x="6505098" y="2971800"/>
            <a:ext cx="1155773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0"/>
            <a:endCxn id="4" idx="4"/>
          </p:cNvCxnSpPr>
          <p:nvPr/>
        </p:nvCxnSpPr>
        <p:spPr>
          <a:xfrm flipH="1" flipV="1">
            <a:off x="6047898" y="3429000"/>
            <a:ext cx="649998" cy="1516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0"/>
            <a:endCxn id="4" idx="4"/>
          </p:cNvCxnSpPr>
          <p:nvPr/>
        </p:nvCxnSpPr>
        <p:spPr>
          <a:xfrm flipV="1">
            <a:off x="5397901" y="3429000"/>
            <a:ext cx="649997" cy="1516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6"/>
            <a:endCxn id="4" idx="2"/>
          </p:cNvCxnSpPr>
          <p:nvPr/>
        </p:nvCxnSpPr>
        <p:spPr>
          <a:xfrm flipV="1">
            <a:off x="4434926" y="2971800"/>
            <a:ext cx="1155772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7" idx="6"/>
            <a:endCxn id="4" idx="2"/>
          </p:cNvCxnSpPr>
          <p:nvPr/>
        </p:nvCxnSpPr>
        <p:spPr>
          <a:xfrm flipV="1">
            <a:off x="4434926" y="2971800"/>
            <a:ext cx="1155772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1" idx="6"/>
            <a:endCxn id="4" idx="2"/>
          </p:cNvCxnSpPr>
          <p:nvPr/>
        </p:nvCxnSpPr>
        <p:spPr>
          <a:xfrm>
            <a:off x="4434926" y="2407920"/>
            <a:ext cx="1155772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3" idx="6"/>
            <a:endCxn id="4" idx="2"/>
          </p:cNvCxnSpPr>
          <p:nvPr/>
        </p:nvCxnSpPr>
        <p:spPr>
          <a:xfrm>
            <a:off x="4434926" y="1265341"/>
            <a:ext cx="1155772" cy="1706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90698" y="2514600"/>
            <a:ext cx="914400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7660871" y="195072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60871" y="80391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FQS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940701" y="494538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Other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20526" y="195072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20526" y="808141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20526" y="424434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520526" y="309753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240696" y="494538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BEGIN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660871" y="424434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660871" y="3097530"/>
            <a:ext cx="914400" cy="914400"/>
          </a:xfrm>
          <a:prstGeom prst="ellipse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7" idx="2"/>
            <a:endCxn id="4" idx="6"/>
          </p:cNvCxnSpPr>
          <p:nvPr/>
        </p:nvCxnSpPr>
        <p:spPr>
          <a:xfrm flipH="1">
            <a:off x="6505098" y="1261110"/>
            <a:ext cx="1155773" cy="1710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/>
          <p:cNvCxnSpPr>
            <a:stCxn id="4" idx="1"/>
            <a:endCxn id="4" idx="7"/>
          </p:cNvCxnSpPr>
          <p:nvPr/>
        </p:nvCxnSpPr>
        <p:spPr>
          <a:xfrm rot="5400000" flipH="1" flipV="1">
            <a:off x="6047898" y="2325222"/>
            <a:ext cx="12700" cy="646578"/>
          </a:xfrm>
          <a:prstGeom prst="curvedConnector3">
            <a:avLst>
              <a:gd name="adj1" fmla="val 128444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590698" y="643332"/>
            <a:ext cx="9144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0.262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8537842" y="222325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0.027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8537842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575271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0.007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8575271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0.020</a:t>
            </a:r>
            <a:endParaRPr lang="en-US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6240696" y="596669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0.617</a:t>
            </a:r>
            <a:endParaRPr lang="en-US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4940701" y="596669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0.013</a:t>
            </a:r>
            <a:endParaRPr lang="en-US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2646779" y="33324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0.013</a:t>
            </a:r>
            <a:endParaRPr lang="en-US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2646779" y="222177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0.034</a:t>
            </a:r>
            <a:endParaRPr 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646779" y="107644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0.007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141704" y="171569"/>
            <a:ext cx="1477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?-&gt;Q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(human)</a:t>
            </a:r>
            <a:endParaRPr lang="en-US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2646779" y="451687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38" name="Straight Arrow Connector 37"/>
          <p:cNvCxnSpPr>
            <a:stCxn id="5" idx="2"/>
            <a:endCxn id="4" idx="6"/>
          </p:cNvCxnSpPr>
          <p:nvPr/>
        </p:nvCxnSpPr>
        <p:spPr>
          <a:xfrm flipH="1">
            <a:off x="6505098" y="2407920"/>
            <a:ext cx="1155773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2"/>
            <a:endCxn id="4" idx="6"/>
          </p:cNvCxnSpPr>
          <p:nvPr/>
        </p:nvCxnSpPr>
        <p:spPr>
          <a:xfrm flipH="1" flipV="1">
            <a:off x="6505098" y="2971800"/>
            <a:ext cx="1155773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2"/>
            <a:endCxn id="4" idx="6"/>
          </p:cNvCxnSpPr>
          <p:nvPr/>
        </p:nvCxnSpPr>
        <p:spPr>
          <a:xfrm flipH="1" flipV="1">
            <a:off x="6505098" y="2971800"/>
            <a:ext cx="1155773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0"/>
            <a:endCxn id="4" idx="4"/>
          </p:cNvCxnSpPr>
          <p:nvPr/>
        </p:nvCxnSpPr>
        <p:spPr>
          <a:xfrm flipH="1" flipV="1">
            <a:off x="6047898" y="3429000"/>
            <a:ext cx="649998" cy="1516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0"/>
            <a:endCxn id="4" idx="4"/>
          </p:cNvCxnSpPr>
          <p:nvPr/>
        </p:nvCxnSpPr>
        <p:spPr>
          <a:xfrm flipV="1">
            <a:off x="5397901" y="3429000"/>
            <a:ext cx="649997" cy="1516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6"/>
            <a:endCxn id="4" idx="2"/>
          </p:cNvCxnSpPr>
          <p:nvPr/>
        </p:nvCxnSpPr>
        <p:spPr>
          <a:xfrm flipV="1">
            <a:off x="4434926" y="2971800"/>
            <a:ext cx="1155772" cy="172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7" idx="6"/>
            <a:endCxn id="4" idx="2"/>
          </p:cNvCxnSpPr>
          <p:nvPr/>
        </p:nvCxnSpPr>
        <p:spPr>
          <a:xfrm flipV="1">
            <a:off x="4434926" y="2971800"/>
            <a:ext cx="1155772" cy="582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1" idx="6"/>
            <a:endCxn id="4" idx="2"/>
          </p:cNvCxnSpPr>
          <p:nvPr/>
        </p:nvCxnSpPr>
        <p:spPr>
          <a:xfrm>
            <a:off x="4434926" y="2407920"/>
            <a:ext cx="1155772" cy="563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3" idx="6"/>
            <a:endCxn id="4" idx="2"/>
          </p:cNvCxnSpPr>
          <p:nvPr/>
        </p:nvCxnSpPr>
        <p:spPr>
          <a:xfrm>
            <a:off x="4434926" y="1265341"/>
            <a:ext cx="1155772" cy="1706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1769</Words>
  <Application>WPS 演示</Application>
  <PresentationFormat>Widescreen</PresentationFormat>
  <Paragraphs>637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Cambria</vt:lpstr>
      <vt:lpstr>Symbol</vt:lpstr>
      <vt:lpstr>Calibri Light</vt:lpstr>
      <vt:lpstr>等线 Light</vt:lpstr>
      <vt:lpstr>等线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Jiepu Jiang</dc:creator>
  <cp:lastModifiedBy>Ferula</cp:lastModifiedBy>
  <cp:revision>202</cp:revision>
  <dcterms:created xsi:type="dcterms:W3CDTF">2020-09-13T16:45:00Z</dcterms:created>
  <dcterms:modified xsi:type="dcterms:W3CDTF">2021-02-27T17:33:57Z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6CE9027881AE44D3B5FF3FB2C5B42CBE</vt:lpwstr>
  </property>
  <property fmtid="{D5CDD505-2E9C-101B-9397-08002B2CF9AE}" pid="3" name="KSOProductBuildVer">
    <vt:lpwstr>2052-11.1.0.10495</vt:lpwstr>
  </property>
</Properties>
</file>