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6" r:id="rId13"/>
    <p:sldId id="267" r:id="rId14"/>
    <p:sldId id="268" r:id="rId15"/>
    <p:sldId id="263" r:id="rId16"/>
    <p:sldId id="264" r:id="rId17"/>
    <p:sldId id="26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pu Jiang" initials="JJ" lastIdx="1" clrIdx="0">
    <p:extLst>
      <p:ext uri="{19B8F6BF-5375-455C-9EA6-DF929625EA0E}">
        <p15:presenceInfo xmlns:p15="http://schemas.microsoft.com/office/powerpoint/2012/main" userId="S::jjiang273@wisc.edu::3174c9ef-2feb-463e-abed-afeaad6a8c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EC8-A47C-44C6-B673-D4AE46D4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1FC8-9606-49E5-8F86-0EF6DC789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0E48-C3FE-4FD8-9DB9-97B996A6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8CAC-238D-47A2-B93C-2AFE2EEF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A3F-7FD8-4D9D-953D-EBC7C29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1666-716C-431E-96F8-021EFD5F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2646-9BB3-400A-8CF0-9A9BCCF1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83A5-920C-41A3-AC71-D5F49F85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1D21-8769-4FAD-94E2-F3370209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94F0-375C-4723-8587-B8AE1514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1D8C-5092-448D-90F4-A14206B9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777C-4123-4A91-B029-D6BDB299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D85C-8D1F-4179-9BC0-8982988F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CDDD-EF9C-46C4-AF09-7E65F26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3C86-D084-49DD-B8FE-886EEE2E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135-C4E8-4ECD-B234-E25B258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5022-BE02-4EA1-9773-8317758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6F56-F746-4029-BD8A-EB7D29F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EA8D-83A7-423A-A0F4-3548FF6E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0CF3-DADD-4110-AADF-C4841730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3259-966A-4910-B88B-ECE2BF2B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346D-D7F9-45ED-BCBA-57A50C32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B1EF-62B5-4051-84CE-D3ADA8AC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9373-45BD-40EF-8886-B351BB8B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9506-3313-44F6-9411-A114E3E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ECA7-297C-4687-BE37-57FEB089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24F5-28D6-4F47-B462-7D33436C4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D548-2F01-4308-B1DB-B7D601FC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9C8CE-9F18-46AD-A1B0-1394980C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12C1-386A-4A05-979A-78BFE301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A0E6-15AE-4018-93CC-5DF819DC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218-DBA6-4EDD-8C02-8F3B2352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E95F-D36E-4D6C-9A93-A55FFF1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F346-90A1-45FF-9EF3-9D53A6A5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97DE-974B-4905-832F-9C71B1FD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02E5F-4EDA-4526-804C-E51792EEC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A675F-7E5E-41E4-9BC2-1226C37A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4BFF6-FE6A-46AA-8AAC-68F48C7E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7FF08-A434-4368-A6F7-B083BF1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1C49-6674-4C2E-AC22-6F87D914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D2800-442C-4E7E-BA5A-D1A66286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8DAD-C48C-465E-B14C-CB2C695E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3D1E-2183-4AE9-A7F1-A4722F08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0CE19-4C93-4573-B0FE-B61E911E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F90F-EEF4-4788-A1E6-56675F2C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C129-B9C2-42E1-A3B5-29B6A7F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0FC8-8CEE-4F1B-BDDA-D16B24CC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3773-F9EE-42F1-AA0A-F198CB13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EA56-DF80-446B-92A0-5B0C1373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534B-26DD-49EB-A450-EEFF08D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92B3-9E16-4177-952E-829571A6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E85A-C715-4F9B-9AF4-8E1CEC6D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461F-1302-4E28-9838-216BEB41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88C5C-823D-408C-9AE4-D138929C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5679D-E9C6-4D12-87E7-52C9C9C6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7314-AB59-4C9E-B402-188DD8F2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6B56-CF86-495A-B5E8-AF440266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27E1-9FBF-4D66-9883-ACE1C37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58522-C306-46CF-AD5A-B0BA0415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2F1B-416B-41FE-B373-2418EA5D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0832-5064-4F60-9D4F-63621B1F6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DF47-946C-4C28-807C-8F3670940F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98F6-B9F2-4E96-B862-41961993D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0347-CFD4-485D-94D2-E0D75DF8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C951-AB16-465A-986F-1633F329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BED1-2932-489C-9D91-303B36FBE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07795-F7FC-4863-AF77-57D470BD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0.027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0.617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2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0.015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0.379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0.158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0.039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0.75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1948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(AI)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7A8D-D2FF-4379-A4EB-5B9002C89DF7}"/>
              </a:ext>
            </a:extLst>
          </p:cNvPr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39B2E-1FF8-4E26-B2B5-71BC624B2BA6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5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0.92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209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(human)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7A8D-D2FF-4379-A4EB-5B9002C89DF7}"/>
              </a:ext>
            </a:extLst>
          </p:cNvPr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39B2E-1FF8-4E26-B2B5-71BC624B2BA6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8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0.77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204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(mix)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7A8D-D2FF-4379-A4EB-5B9002C89DF7}"/>
              </a:ext>
            </a:extLst>
          </p:cNvPr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39B2E-1FF8-4E26-B2B5-71BC624B2BA6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0.33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0.21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0.24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0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0.36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1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EB71-7DEB-4103-BE62-5C9410D2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mbria" panose="02040503050406030204" pitchFamily="18" charset="0"/>
              </a:rPr>
              <a:t>BEGIN and END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BEGIN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REP-&gt;END in AI only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B5D4D5-EAC6-4AE7-BCE9-1981991C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275D19-1A5F-4772-BADF-06A1B3AF2A84}"/>
              </a:ext>
            </a:extLst>
          </p:cNvPr>
          <p:cNvSpPr/>
          <p:nvPr/>
        </p:nvSpPr>
        <p:spPr>
          <a:xfrm>
            <a:off x="4800600" y="260350"/>
            <a:ext cx="4635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1DD82-8896-4386-BFB7-A5001E04EF74}"/>
              </a:ext>
            </a:extLst>
          </p:cNvPr>
          <p:cNvSpPr/>
          <p:nvPr/>
        </p:nvSpPr>
        <p:spPr>
          <a:xfrm>
            <a:off x="5353050" y="224790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649D0-EB47-45F3-9CA0-E7132D5DF79C}"/>
              </a:ext>
            </a:extLst>
          </p:cNvPr>
          <p:cNvSpPr/>
          <p:nvPr/>
        </p:nvSpPr>
        <p:spPr>
          <a:xfrm>
            <a:off x="5073650" y="244475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71D1B2-9775-4025-B52E-9873183AA49C}"/>
              </a:ext>
            </a:extLst>
          </p:cNvPr>
          <p:cNvSpPr/>
          <p:nvPr/>
        </p:nvSpPr>
        <p:spPr>
          <a:xfrm>
            <a:off x="6211032" y="2441575"/>
            <a:ext cx="659668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E7F836-4C24-4827-AC55-1E890B85FEDE}"/>
              </a:ext>
            </a:extLst>
          </p:cNvPr>
          <p:cNvSpPr/>
          <p:nvPr/>
        </p:nvSpPr>
        <p:spPr>
          <a:xfrm>
            <a:off x="4656960" y="100329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6DE07-E043-47BC-8D80-5D540AC1210D}"/>
              </a:ext>
            </a:extLst>
          </p:cNvPr>
          <p:cNvSpPr/>
          <p:nvPr/>
        </p:nvSpPr>
        <p:spPr>
          <a:xfrm>
            <a:off x="4650610" y="16128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E9B785-A856-49E0-8619-F4BDBCFF2C56}"/>
              </a:ext>
            </a:extLst>
          </p:cNvPr>
          <p:cNvSpPr/>
          <p:nvPr/>
        </p:nvSpPr>
        <p:spPr>
          <a:xfrm>
            <a:off x="4655755" y="42036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9BC14A-23F7-431B-9D13-29C8F3205428}"/>
              </a:ext>
            </a:extLst>
          </p:cNvPr>
          <p:cNvSpPr/>
          <p:nvPr/>
        </p:nvSpPr>
        <p:spPr>
          <a:xfrm>
            <a:off x="4650610" y="559434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74189-282A-40E3-94CF-EF29289940A2}"/>
              </a:ext>
            </a:extLst>
          </p:cNvPr>
          <p:cNvSpPr/>
          <p:nvPr/>
        </p:nvSpPr>
        <p:spPr>
          <a:xfrm>
            <a:off x="805552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(Asker)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178BA3-5C8E-46D6-95BA-A4650659F707}"/>
              </a:ext>
            </a:extLst>
          </p:cNvPr>
          <p:cNvSpPr/>
          <p:nvPr/>
        </p:nvSpPr>
        <p:spPr>
          <a:xfrm>
            <a:off x="182617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Support (Answerer)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67B9A1-8146-4384-A46F-BE9A7E3B9F03}"/>
              </a:ext>
            </a:extLst>
          </p:cNvPr>
          <p:cNvCxnSpPr>
            <a:cxnSpLocks/>
          </p:cNvCxnSpPr>
          <p:nvPr/>
        </p:nvCxnSpPr>
        <p:spPr>
          <a:xfrm flipH="1" flipV="1">
            <a:off x="7607300" y="768350"/>
            <a:ext cx="774700" cy="2235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67980-C983-4DF5-987F-8F033D9D1CCB}"/>
              </a:ext>
            </a:extLst>
          </p:cNvPr>
          <p:cNvCxnSpPr>
            <a:cxnSpLocks/>
          </p:cNvCxnSpPr>
          <p:nvPr/>
        </p:nvCxnSpPr>
        <p:spPr>
          <a:xfrm flipH="1">
            <a:off x="7613650" y="3079750"/>
            <a:ext cx="768350" cy="26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E8D0E9-4C77-4A04-8386-9F5A65AAEC8B}"/>
              </a:ext>
            </a:extLst>
          </p:cNvPr>
          <p:cNvCxnSpPr>
            <a:cxnSpLocks/>
          </p:cNvCxnSpPr>
          <p:nvPr/>
        </p:nvCxnSpPr>
        <p:spPr>
          <a:xfrm flipH="1">
            <a:off x="7613650" y="3155950"/>
            <a:ext cx="768350" cy="61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AEA097-F796-4FDC-9D9F-31C657832857}"/>
              </a:ext>
            </a:extLst>
          </p:cNvPr>
          <p:cNvCxnSpPr>
            <a:cxnSpLocks/>
          </p:cNvCxnSpPr>
          <p:nvPr/>
        </p:nvCxnSpPr>
        <p:spPr>
          <a:xfrm flipH="1">
            <a:off x="7646134" y="3214093"/>
            <a:ext cx="735866" cy="28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11DAD1-1336-4040-B084-7FF5BF93EF0F}"/>
              </a:ext>
            </a:extLst>
          </p:cNvPr>
          <p:cNvCxnSpPr>
            <a:cxnSpLocks/>
          </p:cNvCxnSpPr>
          <p:nvPr/>
        </p:nvCxnSpPr>
        <p:spPr>
          <a:xfrm flipV="1">
            <a:off x="3914010" y="1133475"/>
            <a:ext cx="651640" cy="1933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0ED646-B956-401F-940B-33C8B1A0404F}"/>
              </a:ext>
            </a:extLst>
          </p:cNvPr>
          <p:cNvCxnSpPr>
            <a:cxnSpLocks/>
          </p:cNvCxnSpPr>
          <p:nvPr/>
        </p:nvCxnSpPr>
        <p:spPr>
          <a:xfrm flipV="1">
            <a:off x="3947225" y="1860549"/>
            <a:ext cx="631126" cy="1295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C29223-3820-4204-883D-B2820D042809}"/>
              </a:ext>
            </a:extLst>
          </p:cNvPr>
          <p:cNvCxnSpPr>
            <a:cxnSpLocks/>
          </p:cNvCxnSpPr>
          <p:nvPr/>
        </p:nvCxnSpPr>
        <p:spPr>
          <a:xfrm>
            <a:off x="3947225" y="3214093"/>
            <a:ext cx="595694" cy="114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FEBEFD-4639-4737-93B7-14583B02B7F5}"/>
              </a:ext>
            </a:extLst>
          </p:cNvPr>
          <p:cNvCxnSpPr>
            <a:cxnSpLocks/>
          </p:cNvCxnSpPr>
          <p:nvPr/>
        </p:nvCxnSpPr>
        <p:spPr>
          <a:xfrm>
            <a:off x="3914010" y="3281265"/>
            <a:ext cx="657533" cy="2415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64E2DC8-1B7A-489F-ABEF-A9C02EB68027}"/>
              </a:ext>
            </a:extLst>
          </p:cNvPr>
          <p:cNvSpPr/>
          <p:nvPr/>
        </p:nvSpPr>
        <p:spPr>
          <a:xfrm>
            <a:off x="4136470" y="6445249"/>
            <a:ext cx="2806700" cy="41275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Text input box for customers</a:t>
            </a:r>
          </a:p>
        </p:txBody>
      </p:sp>
    </p:spTree>
    <p:extLst>
      <p:ext uri="{BB962C8B-B14F-4D97-AF65-F5344CB8AC3E}">
        <p14:creationId xmlns:p14="http://schemas.microsoft.com/office/powerpoint/2010/main" val="52752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727087-8E71-40A8-8180-9F97CA67A1C7}"/>
              </a:ext>
            </a:extLst>
          </p:cNvPr>
          <p:cNvSpPr/>
          <p:nvPr/>
        </p:nvSpPr>
        <p:spPr>
          <a:xfrm>
            <a:off x="2092960" y="1124857"/>
            <a:ext cx="2832100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Describing Information Need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6CFFE-4684-4D77-A087-D423CECB8FC3}"/>
              </a:ext>
            </a:extLst>
          </p:cNvPr>
          <p:cNvSpPr/>
          <p:nvPr/>
        </p:nvSpPr>
        <p:spPr>
          <a:xfrm>
            <a:off x="5782773" y="1124857"/>
            <a:ext cx="3166833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Understanding Received Information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46C38A-9A34-4520-BAB9-D7F9DFEED064}"/>
              </a:ext>
            </a:extLst>
          </p:cNvPr>
          <p:cNvSpPr/>
          <p:nvPr/>
        </p:nvSpPr>
        <p:spPr>
          <a:xfrm>
            <a:off x="1495629" y="2951843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New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14E96-8C66-4577-9B61-F6566EECC8F8}"/>
              </a:ext>
            </a:extLst>
          </p:cNvPr>
          <p:cNvSpPr/>
          <p:nvPr/>
        </p:nvSpPr>
        <p:spPr>
          <a:xfrm>
            <a:off x="2890586" y="2953657"/>
            <a:ext cx="1148443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Repeat &amp; Rephrase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8362E-7A80-44DB-A138-484DB38335E0}"/>
              </a:ext>
            </a:extLst>
          </p:cNvPr>
          <p:cNvSpPr/>
          <p:nvPr/>
        </p:nvSpPr>
        <p:spPr>
          <a:xfrm>
            <a:off x="4285543" y="2953657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Context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9A31D-E68F-4B23-B7C4-521107C5B762}"/>
              </a:ext>
            </a:extLst>
          </p:cNvPr>
          <p:cNvSpPr/>
          <p:nvPr/>
        </p:nvSpPr>
        <p:spPr>
          <a:xfrm>
            <a:off x="6732549" y="2953659"/>
            <a:ext cx="126728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Clarification &amp; Feedback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6D72F-8B54-4B6C-B46B-69FAF9F29343}"/>
              </a:ext>
            </a:extLst>
          </p:cNvPr>
          <p:cNvSpPr/>
          <p:nvPr/>
        </p:nvSpPr>
        <p:spPr>
          <a:xfrm>
            <a:off x="9857011" y="1124857"/>
            <a:ext cx="2153557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Maintaining Conversation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DB2C36-8080-4000-9687-C7DB98222547}"/>
              </a:ext>
            </a:extLst>
          </p:cNvPr>
          <p:cNvSpPr/>
          <p:nvPr/>
        </p:nvSpPr>
        <p:spPr>
          <a:xfrm>
            <a:off x="10415629" y="2953658"/>
            <a:ext cx="103632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Chit-chat &amp; Nudge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4DADD03-E294-4C9B-8D61-3B960CEA5140}"/>
              </a:ext>
            </a:extLst>
          </p:cNvPr>
          <p:cNvSpPr/>
          <p:nvPr/>
        </p:nvSpPr>
        <p:spPr>
          <a:xfrm rot="16200000">
            <a:off x="3246120" y="2260038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D4A4171-37A6-4922-8254-C9D55F7BBEBE}"/>
              </a:ext>
            </a:extLst>
          </p:cNvPr>
          <p:cNvSpPr/>
          <p:nvPr/>
        </p:nvSpPr>
        <p:spPr>
          <a:xfrm rot="16200000">
            <a:off x="7103299" y="2266843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AC205FE-A2D3-49D6-94B7-16BFEF5DF91C}"/>
              </a:ext>
            </a:extLst>
          </p:cNvPr>
          <p:cNvSpPr/>
          <p:nvPr/>
        </p:nvSpPr>
        <p:spPr>
          <a:xfrm rot="16200000">
            <a:off x="10670899" y="2266841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7910E-06B3-4CCF-B552-F9C2677B081C}"/>
              </a:ext>
            </a:extLst>
          </p:cNvPr>
          <p:cNvSpPr/>
          <p:nvPr/>
        </p:nvSpPr>
        <p:spPr>
          <a:xfrm>
            <a:off x="1495629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(express)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627DF-6E7C-479D-AE80-4F5A263F3D47}"/>
              </a:ext>
            </a:extLst>
          </p:cNvPr>
          <p:cNvSpPr/>
          <p:nvPr/>
        </p:nvSpPr>
        <p:spPr>
          <a:xfrm>
            <a:off x="2890586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(refine)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3E00-4754-425E-B2FC-1A97FC7BE55B}"/>
              </a:ext>
            </a:extLst>
          </p:cNvPr>
          <p:cNvSpPr/>
          <p:nvPr/>
        </p:nvSpPr>
        <p:spPr>
          <a:xfrm>
            <a:off x="4285542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(enrich)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7DF141-BDAC-409B-8837-DAA235BDE685}"/>
              </a:ext>
            </a:extLst>
          </p:cNvPr>
          <p:cNvSpPr/>
          <p:nvPr/>
        </p:nvSpPr>
        <p:spPr>
          <a:xfrm>
            <a:off x="3729" y="1434302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Intention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3D92CF-9E7C-4AC3-8B20-8519F4EFC327}"/>
              </a:ext>
            </a:extLst>
          </p:cNvPr>
          <p:cNvSpPr/>
          <p:nvPr/>
        </p:nvSpPr>
        <p:spPr>
          <a:xfrm>
            <a:off x="3729" y="3026963"/>
            <a:ext cx="1148443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Message Category</a:t>
            </a:r>
          </a:p>
        </p:txBody>
      </p:sp>
    </p:spTree>
    <p:extLst>
      <p:ext uri="{BB962C8B-B14F-4D97-AF65-F5344CB8AC3E}">
        <p14:creationId xmlns:p14="http://schemas.microsoft.com/office/powerpoint/2010/main" val="34751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C30AC3-9746-4607-89F2-CF10946331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0.225</a:t>
            </a:r>
            <a:r>
              <a:rPr lang="en-US" b="1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0.181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0.071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0.076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0.036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0.021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0.032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(all)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0.082</a:t>
            </a:r>
          </a:p>
        </p:txBody>
      </p:sp>
    </p:spTree>
    <p:extLst>
      <p:ext uri="{BB962C8B-B14F-4D97-AF65-F5344CB8AC3E}">
        <p14:creationId xmlns:p14="http://schemas.microsoft.com/office/powerpoint/2010/main" val="40869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C30AC3-9746-4607-89F2-CF10946331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0.180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0.105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0.087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(AI)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</a:p>
        </p:txBody>
      </p:sp>
    </p:spTree>
    <p:extLst>
      <p:ext uri="{BB962C8B-B14F-4D97-AF65-F5344CB8AC3E}">
        <p14:creationId xmlns:p14="http://schemas.microsoft.com/office/powerpoint/2010/main" val="3009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C30AC3-9746-4607-89F2-CF10946331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0.154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0.134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(human)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0.060</a:t>
            </a:r>
          </a:p>
        </p:txBody>
      </p:sp>
    </p:spTree>
    <p:extLst>
      <p:ext uri="{BB962C8B-B14F-4D97-AF65-F5344CB8AC3E}">
        <p14:creationId xmlns:p14="http://schemas.microsoft.com/office/powerpoint/2010/main" val="40935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587E5-5057-4682-8102-CFF3CC0F05AC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DC2DBF-E0BA-4592-911D-4A566BA9F4A1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96B7AF-AF26-46DC-8FD8-77E93D6D2CF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1E7440-D8F5-4D21-8091-5A5899DF4E4D}"/>
              </a:ext>
            </a:extLst>
          </p:cNvPr>
          <p:cNvCxnSpPr>
            <a:cxnSpLocks/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7CDB8-A4FD-4A9D-882C-FE999CE3B2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98ACC0-47F9-4300-8924-E48D848BCCC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22353A-5205-46A4-AA24-1D2D809B9ED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C30AC3-9746-4607-89F2-CF10946331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F701CE-75A3-4F2A-9C3E-84E135D2D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0.202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0.030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(mix)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0.113</a:t>
            </a:r>
          </a:p>
        </p:txBody>
      </p:sp>
    </p:spTree>
    <p:extLst>
      <p:ext uri="{BB962C8B-B14F-4D97-AF65-F5344CB8AC3E}">
        <p14:creationId xmlns:p14="http://schemas.microsoft.com/office/powerpoint/2010/main" val="20394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6D41-B6F6-43FB-B633-B4FAB45A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?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REP in human-only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CLR in human-only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CH in human-only (even though the overall % of CH in human-only is the lowest)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ANS does not exist in AI-only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SUP in hybrid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 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?</a:t>
            </a: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BG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FQS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and FQO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CH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AI-only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133522-2507-4404-A89C-48DF11E1C547}"/>
              </a:ext>
            </a:extLst>
          </p:cNvPr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39A10-9995-4FD6-BA7E-0C80879AB3B3}"/>
              </a:ext>
            </a:extLst>
          </p:cNvPr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2A27B9-8147-4B35-9D77-464CA969CF30}"/>
              </a:ext>
            </a:extLst>
          </p:cNvPr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C274-CE4A-4F6D-AD3B-13C284064370}"/>
              </a:ext>
            </a:extLst>
          </p:cNvPr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FAE552-7F64-48B4-9D12-4796F3573BE0}"/>
              </a:ext>
            </a:extLst>
          </p:cNvPr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7CAE6-7968-46C1-8B7F-B9B429E849E3}"/>
              </a:ext>
            </a:extLst>
          </p:cNvPr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E0778-763C-4746-B116-F73A2BEB81C9}"/>
              </a:ext>
            </a:extLst>
          </p:cNvPr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59D0A-3186-4AB5-A028-13C10CD18798}"/>
              </a:ext>
            </a:extLst>
          </p:cNvPr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5A12E-FA9F-41A1-93D7-17B57781B877}"/>
              </a:ext>
            </a:extLst>
          </p:cNvPr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0A5C49-F15D-4B52-ADFB-5E9D6AF5A817}"/>
              </a:ext>
            </a:extLst>
          </p:cNvPr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0B6C4-A4DB-42F9-8AF8-6992B588E9AF}"/>
              </a:ext>
            </a:extLst>
          </p:cNvPr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3B2755-D080-4E92-8A26-83F924F22B8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C6AA0B2-1471-4D13-A120-00CF9C46DF85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FD6EA-6079-44DB-A4FF-45F6814F5662}"/>
              </a:ext>
            </a:extLst>
          </p:cNvPr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32AB9-FE86-45DB-AB22-7C45F423976A}"/>
              </a:ext>
            </a:extLst>
          </p:cNvPr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0.081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FEFF18-A14D-4345-8CD7-6643CF5A4657}"/>
              </a:ext>
            </a:extLst>
          </p:cNvPr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829422-6EFF-4D8E-9318-57AF8FFC4A47}"/>
              </a:ext>
            </a:extLst>
          </p:cNvPr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1C92FCB-A097-49E2-B9C0-1F6B298AAEB9}"/>
              </a:ext>
            </a:extLst>
          </p:cNvPr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B7B359-DADB-4562-A2D3-7ECBFAF6CFA5}"/>
              </a:ext>
            </a:extLst>
          </p:cNvPr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0.436</a:t>
            </a:r>
            <a:endParaRPr lang="en-US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3E152B-2E13-4469-AF0A-00997C395C7A}"/>
              </a:ext>
            </a:extLst>
          </p:cNvPr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6A7DF2-541C-430E-9EF6-A31C94CB331F}"/>
              </a:ext>
            </a:extLst>
          </p:cNvPr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0.128</a:t>
            </a:r>
            <a:endParaRPr 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8E37C8-3FEF-4399-ADCD-867CDD78A1CF}"/>
              </a:ext>
            </a:extLst>
          </p:cNvPr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0.070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BE71D4-C446-4F00-ADDA-55CB8AE431EB}"/>
              </a:ext>
            </a:extLst>
          </p:cNvPr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BCEC5-7188-4D8D-B7B2-8512F567EB70}"/>
              </a:ext>
            </a:extLst>
          </p:cNvPr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8B4254-AE85-47BC-B7BC-BC96C09CA538}"/>
              </a:ext>
            </a:extLst>
          </p:cNvPr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00E6B-37FE-4EE2-8646-8CB418C2C89C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A7C6A-FC39-46AA-B523-DDE1C71DCD30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3A6F9-C359-4649-B90B-67F0D660624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615C3F-8857-44A3-8602-84C880EE3B24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573FB-752F-47A3-AF58-D50930DB0D1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547BC1-4689-4497-BB37-90D156A66846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F998A-4709-4321-BC30-D96CB8B6AC13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783DD-864C-4E37-A041-0D70BBE8E02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C36701-7C12-4F16-BD1B-E0B58194D2F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3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491</Words>
  <Application>Microsoft Office PowerPoint</Application>
  <PresentationFormat>Widescreen</PresentationFormat>
  <Paragraphs>324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Jiepu Jiang</dc:creator>
  <cp:lastModifiedBy>Jiepu Jiang</cp:lastModifiedBy>
  <cp:revision>201</cp:revision>
  <dcterms:created xsi:type="dcterms:W3CDTF">2020-09-13T16:45:32Z</dcterms:created>
  <dcterms:modified xsi:type="dcterms:W3CDTF">2020-09-17T13:19:17Z</dcterms:modified>
</cp:coreProperties>
</file>