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100" d="100"/>
          <a:sy n="100" d="100"/>
        </p:scale>
        <p:origin x="14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642C-4F46-4D0E-AA69-4DC1D6D05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7118-9AB8-4E46-80DF-F2162A395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642C-4F46-4D0E-AA69-4DC1D6D05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7118-9AB8-4E46-80DF-F2162A395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642C-4F46-4D0E-AA69-4DC1D6D05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7118-9AB8-4E46-80DF-F2162A395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642C-4F46-4D0E-AA69-4DC1D6D05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7118-9AB8-4E46-80DF-F2162A395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642C-4F46-4D0E-AA69-4DC1D6D05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7118-9AB8-4E46-80DF-F2162A395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642C-4F46-4D0E-AA69-4DC1D6D05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7118-9AB8-4E46-80DF-F2162A395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642C-4F46-4D0E-AA69-4DC1D6D05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7118-9AB8-4E46-80DF-F2162A395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642C-4F46-4D0E-AA69-4DC1D6D05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7118-9AB8-4E46-80DF-F2162A395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642C-4F46-4D0E-AA69-4DC1D6D05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7118-9AB8-4E46-80DF-F2162A395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642C-4F46-4D0E-AA69-4DC1D6D05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7118-9AB8-4E46-80DF-F2162A395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642C-4F46-4D0E-AA69-4DC1D6D05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07118-9AB8-4E46-80DF-F2162A395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642C-4F46-4D0E-AA69-4DC1D6D05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07118-9AB8-4E46-80DF-F2162A395B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55933" y="2081895"/>
            <a:ext cx="1200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user1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08951" y="3548744"/>
            <a:ext cx="73097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/>
              <a:t>timer_api</a:t>
            </a:r>
            <a:endParaRPr lang="zh-CN" altLang="en-US" sz="36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420802" y="2746069"/>
            <a:ext cx="72988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stop/start</a:t>
            </a:r>
            <a:endParaRPr lang="zh-CN" altLang="en-US" sz="1050" dirty="0"/>
          </a:p>
        </p:txBody>
      </p:sp>
      <p:sp>
        <p:nvSpPr>
          <p:cNvPr id="19" name="文本框 18"/>
          <p:cNvSpPr txBox="1"/>
          <p:nvPr/>
        </p:nvSpPr>
        <p:spPr>
          <a:xfrm>
            <a:off x="3385820" y="2746069"/>
            <a:ext cx="729887" cy="25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add/del</a:t>
            </a:r>
            <a:endParaRPr lang="zh-CN" altLang="en-US" sz="1050" dirty="0"/>
          </a:p>
        </p:txBody>
      </p:sp>
      <p:cxnSp>
        <p:nvCxnSpPr>
          <p:cNvPr id="21" name="直接箭头连接符 20"/>
          <p:cNvCxnSpPr>
            <a:endCxn id="18" idx="0"/>
          </p:cNvCxnSpPr>
          <p:nvPr/>
        </p:nvCxnSpPr>
        <p:spPr>
          <a:xfrm flipH="1">
            <a:off x="2785746" y="2451227"/>
            <a:ext cx="107822" cy="29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9" idx="0"/>
          </p:cNvCxnSpPr>
          <p:nvPr/>
        </p:nvCxnSpPr>
        <p:spPr>
          <a:xfrm>
            <a:off x="3536314" y="2451227"/>
            <a:ext cx="214450" cy="29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469073" y="2081895"/>
            <a:ext cx="1200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user2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233942" y="2746069"/>
            <a:ext cx="72988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stop/start</a:t>
            </a:r>
            <a:endParaRPr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6198960" y="2746069"/>
            <a:ext cx="729887" cy="25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add/del</a:t>
            </a:r>
            <a:endParaRPr lang="zh-CN" altLang="en-US" sz="1050" dirty="0"/>
          </a:p>
        </p:txBody>
      </p:sp>
      <p:cxnSp>
        <p:nvCxnSpPr>
          <p:cNvPr id="32" name="直接箭头连接符 31"/>
          <p:cNvCxnSpPr>
            <a:endCxn id="30" idx="0"/>
          </p:cNvCxnSpPr>
          <p:nvPr/>
        </p:nvCxnSpPr>
        <p:spPr>
          <a:xfrm flipH="1">
            <a:off x="5598886" y="2451227"/>
            <a:ext cx="107822" cy="29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31" idx="0"/>
          </p:cNvCxnSpPr>
          <p:nvPr/>
        </p:nvCxnSpPr>
        <p:spPr>
          <a:xfrm>
            <a:off x="6349454" y="2451227"/>
            <a:ext cx="214450" cy="29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917270" y="2081895"/>
            <a:ext cx="1200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user3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682139" y="2746069"/>
            <a:ext cx="72988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stop/start</a:t>
            </a:r>
            <a:endParaRPr lang="zh-CN" altLang="en-US" sz="1050" dirty="0"/>
          </a:p>
        </p:txBody>
      </p:sp>
      <p:sp>
        <p:nvSpPr>
          <p:cNvPr id="37" name="文本框 36"/>
          <p:cNvSpPr txBox="1"/>
          <p:nvPr/>
        </p:nvSpPr>
        <p:spPr>
          <a:xfrm>
            <a:off x="8647157" y="2746069"/>
            <a:ext cx="729887" cy="252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add/del</a:t>
            </a:r>
            <a:endParaRPr lang="zh-CN" altLang="en-US" sz="1050" dirty="0"/>
          </a:p>
        </p:txBody>
      </p:sp>
      <p:cxnSp>
        <p:nvCxnSpPr>
          <p:cNvPr id="38" name="直接箭头连接符 37"/>
          <p:cNvCxnSpPr>
            <a:endCxn id="36" idx="0"/>
          </p:cNvCxnSpPr>
          <p:nvPr/>
        </p:nvCxnSpPr>
        <p:spPr>
          <a:xfrm flipH="1">
            <a:off x="8047083" y="2451227"/>
            <a:ext cx="107822" cy="29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7" idx="0"/>
          </p:cNvCxnSpPr>
          <p:nvPr/>
        </p:nvCxnSpPr>
        <p:spPr>
          <a:xfrm>
            <a:off x="8798286" y="2451227"/>
            <a:ext cx="214450" cy="29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H="1">
            <a:off x="2495550" y="3000375"/>
            <a:ext cx="228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5266055" y="2999105"/>
            <a:ext cx="228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7" idx="2"/>
          </p:cNvCxnSpPr>
          <p:nvPr/>
        </p:nvCxnSpPr>
        <p:spPr>
          <a:xfrm>
            <a:off x="9011920" y="2999105"/>
            <a:ext cx="365125" cy="54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688580" y="3015615"/>
            <a:ext cx="228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9" idx="2"/>
          </p:cNvCxnSpPr>
          <p:nvPr/>
        </p:nvCxnSpPr>
        <p:spPr>
          <a:xfrm>
            <a:off x="3750945" y="2999105"/>
            <a:ext cx="313055" cy="54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1" idx="2"/>
          </p:cNvCxnSpPr>
          <p:nvPr/>
        </p:nvCxnSpPr>
        <p:spPr>
          <a:xfrm>
            <a:off x="6563995" y="2999105"/>
            <a:ext cx="313055" cy="54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/>
          <p:nvPr/>
        </p:nvCxnSpPr>
        <p:spPr>
          <a:xfrm>
            <a:off x="6203315" y="1042670"/>
            <a:ext cx="6985" cy="45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213985" y="674370"/>
            <a:ext cx="193103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user_init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213985" y="1498600"/>
            <a:ext cx="193167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user_add</a:t>
            </a:r>
            <a:endParaRPr lang="en-US" altLang="zh-CN" dirty="0"/>
          </a:p>
        </p:txBody>
      </p:sp>
      <p:cxnSp>
        <p:nvCxnSpPr>
          <p:cNvPr id="8" name="直接箭头连接符 7"/>
          <p:cNvCxnSpPr>
            <a:endCxn id="10" idx="0"/>
          </p:cNvCxnSpPr>
          <p:nvPr/>
        </p:nvCxnSpPr>
        <p:spPr>
          <a:xfrm flipH="1">
            <a:off x="4570095" y="1878965"/>
            <a:ext cx="1586230" cy="4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69748" y="2336530"/>
            <a:ext cx="12001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user_start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566285" y="2712720"/>
            <a:ext cx="6985" cy="45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69748" y="3168380"/>
            <a:ext cx="12001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user_stop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7297148" y="2323830"/>
            <a:ext cx="12001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user_del</a:t>
            </a:r>
            <a:endParaRPr lang="en-US" altLang="zh-CN" dirty="0"/>
          </a:p>
        </p:txBody>
      </p:sp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6181725" y="1891665"/>
            <a:ext cx="1715770" cy="43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145655" y="1685290"/>
            <a:ext cx="1509395" cy="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</p:cNvCxnSpPr>
          <p:nvPr/>
        </p:nvCxnSpPr>
        <p:spPr>
          <a:xfrm>
            <a:off x="8497570" y="2508250"/>
            <a:ext cx="102743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655050" y="1428750"/>
            <a:ext cx="2143125" cy="52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 dirty="0"/>
              <a:t>TIMER_LIST_ADD</a:t>
            </a:r>
            <a:endParaRPr lang="en-US" altLang="zh-CN" sz="1400" dirty="0"/>
          </a:p>
          <a:p>
            <a:pPr algn="ctr"/>
            <a:r>
              <a:rPr lang="en-US" altLang="zh-CN" sz="1400" dirty="0"/>
              <a:t>(p_timer, g_timer)</a:t>
            </a:r>
            <a:endParaRPr lang="en-US" altLang="zh-CN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145655" y="861060"/>
            <a:ext cx="1509395" cy="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655050" y="604520"/>
            <a:ext cx="2143125" cy="52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 dirty="0"/>
              <a:t>INIT_LIST_HEAD</a:t>
            </a:r>
            <a:endParaRPr lang="en-US" altLang="zh-CN" sz="1400" dirty="0"/>
          </a:p>
          <a:p>
            <a:pPr algn="ctr"/>
            <a:r>
              <a:rPr lang="en-US" altLang="zh-CN" sz="1400" dirty="0"/>
              <a:t>(&amp;(g_timer.timer_list.list))</a:t>
            </a:r>
            <a:endParaRPr lang="en-US" altLang="zh-CN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525000" y="2221230"/>
            <a:ext cx="2143125" cy="521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 dirty="0"/>
              <a:t>TIMER_LIST_DEL</a:t>
            </a:r>
            <a:endParaRPr lang="en-US" altLang="zh-CN" sz="1400" dirty="0"/>
          </a:p>
          <a:p>
            <a:pPr algn="ctr"/>
            <a:r>
              <a:rPr lang="en-US" altLang="zh-CN" sz="1400" dirty="0"/>
              <a:t>(p_timer, g_timer)</a:t>
            </a:r>
            <a:endParaRPr lang="en-US" altLang="zh-CN" sz="1400" dirty="0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3152775" y="2509520"/>
            <a:ext cx="817245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231265" y="2336800"/>
            <a:ext cx="192151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 dirty="0"/>
              <a:t>_loop_event_process()</a:t>
            </a:r>
            <a:endParaRPr lang="en-US" altLang="zh-CN" sz="1400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181725" y="1868170"/>
            <a:ext cx="6985" cy="45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514340" y="2331720"/>
            <a:ext cx="15290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user_ch_time</a:t>
            </a:r>
            <a:endParaRPr lang="en-US" altLang="zh-CN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203315" y="2692400"/>
            <a:ext cx="6985" cy="45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514975" y="3155950"/>
            <a:ext cx="15278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user_start</a:t>
            </a:r>
            <a:endParaRPr lang="en-US" altLang="zh-CN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6202680" y="3524250"/>
            <a:ext cx="6985" cy="45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514340" y="3980180"/>
            <a:ext cx="15278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dirty="0"/>
              <a:t>user_stop</a:t>
            </a:r>
            <a:endParaRPr lang="en-US" altLang="zh-CN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538595" y="2700020"/>
            <a:ext cx="1348105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86700" y="3079115"/>
            <a:ext cx="2828925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400" dirty="0"/>
              <a:t>if (*handle == p_timer-&gt;handle) 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p_timer-&gt;interval = *interval;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break;</a:t>
            </a:r>
            <a:endParaRPr lang="en-US" altLang="zh-CN" sz="1400" dirty="0"/>
          </a:p>
          <a:p>
            <a:pPr algn="l"/>
            <a:r>
              <a:rPr lang="en-US" altLang="zh-CN" sz="1400" dirty="0"/>
              <a:t>}</a:t>
            </a:r>
            <a:endParaRPr lang="en-US" altLang="zh-CN" sz="1400" dirty="0"/>
          </a:p>
        </p:txBody>
      </p:sp>
      <p:cxnSp>
        <p:nvCxnSpPr>
          <p:cNvPr id="51" name="直接箭头连接符 50"/>
          <p:cNvCxnSpPr>
            <a:endCxn id="52" idx="0"/>
          </p:cNvCxnSpPr>
          <p:nvPr/>
        </p:nvCxnSpPr>
        <p:spPr>
          <a:xfrm>
            <a:off x="2188845" y="2643505"/>
            <a:ext cx="3175" cy="5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01980" y="3168650"/>
            <a:ext cx="3180080" cy="267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 sz="1200" dirty="0"/>
              <a:t>while (g_timer.timer_running) {</a:t>
            </a:r>
            <a:endParaRPr lang="en-US" altLang="zh-CN" sz="1200" dirty="0"/>
          </a:p>
          <a:p>
            <a:pPr algn="l"/>
            <a:r>
              <a:rPr lang="en-US" altLang="zh-CN" sz="1200" dirty="0"/>
              <a:t>    list_for_each_entry_safe(p_timer, p_next, &amp;g_timer.timer_list.list, list) {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if (p_timer-&gt;run_time &gt; 0) {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/* 运行N次(N&gt;0)的定时器 */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p_timer-&gt;run_time--;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} else if (p_timer-&gt;run_time == -1) {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/* 循环运行 */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} else if (p_timer-&gt;run_time == 0) {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/* 周期循环运行后，退出 while 循环 */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    g_timer.timer_running = 0;</a:t>
            </a:r>
            <a:endParaRPr lang="en-US" altLang="zh-CN" sz="1200" dirty="0"/>
          </a:p>
          <a:p>
            <a:pPr algn="l"/>
            <a:r>
              <a:rPr lang="en-US" altLang="zh-CN" sz="1200" dirty="0"/>
              <a:t>        }</a:t>
            </a:r>
            <a:endParaRPr lang="en-US" altLang="zh-CN" sz="1200" dirty="0"/>
          </a:p>
          <a:p>
            <a:pPr algn="l"/>
            <a:r>
              <a:rPr lang="en-US" altLang="zh-CN" sz="1200" dirty="0"/>
              <a:t>    }</a:t>
            </a:r>
            <a:endParaRPr lang="en-US" altLang="zh-CN" sz="1200" dirty="0"/>
          </a:p>
          <a:p>
            <a:pPr algn="l"/>
            <a:r>
              <a:rPr lang="en-US" altLang="zh-CN" sz="1200" dirty="0"/>
              <a:t>}</a:t>
            </a:r>
            <a:endParaRPr lang="en-US" altLang="zh-C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WPS 演示</Application>
  <PresentationFormat>宽屏</PresentationFormat>
  <Paragraphs>66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Segoe UI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yunhua</dc:creator>
  <cp:lastModifiedBy>Yunhua.Wei</cp:lastModifiedBy>
  <cp:revision>31</cp:revision>
  <dcterms:created xsi:type="dcterms:W3CDTF">2019-10-14T11:22:00Z</dcterms:created>
  <dcterms:modified xsi:type="dcterms:W3CDTF">2019-10-16T09:31:58Z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2052-11.1.0.8864</vt:lpwstr>
  </property>
</Properties>
</file>