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E_EFE081A1.xml" ContentType="application/vnd.ms-powerpoint.comment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729" r:id="rId1"/>
  </p:sldMasterIdLst>
  <p:notesMasterIdLst>
    <p:notesMasterId r:id="rId26"/>
  </p:notesMasterIdLst>
  <p:sldIdLst>
    <p:sldId id="256" r:id="rId2"/>
    <p:sldId id="265" r:id="rId3"/>
    <p:sldId id="258" r:id="rId4"/>
    <p:sldId id="266" r:id="rId5"/>
    <p:sldId id="267" r:id="rId6"/>
    <p:sldId id="268" r:id="rId7"/>
    <p:sldId id="273" r:id="rId8"/>
    <p:sldId id="269" r:id="rId9"/>
    <p:sldId id="283" r:id="rId10"/>
    <p:sldId id="270" r:id="rId11"/>
    <p:sldId id="271" r:id="rId12"/>
    <p:sldId id="264" r:id="rId13"/>
    <p:sldId id="274" r:id="rId14"/>
    <p:sldId id="282" r:id="rId15"/>
    <p:sldId id="280" r:id="rId16"/>
    <p:sldId id="275" r:id="rId17"/>
    <p:sldId id="279" r:id="rId18"/>
    <p:sldId id="281" r:id="rId19"/>
    <p:sldId id="285" r:id="rId20"/>
    <p:sldId id="272" r:id="rId21"/>
    <p:sldId id="261" r:id="rId22"/>
    <p:sldId id="262" r:id="rId23"/>
    <p:sldId id="263"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E843C00-380D-7849-FD1E-0CB1D9B4736F}" name="Clare Cruz" initials="CC" userId="4485839687017732" providerId="Windows Live"/>
  <p188:author id="{F0528C42-8578-DF3E-806A-382F5F4C8DB2}" name="li yanlin" initials="ly" userId="f849a913b1622d14" providerId="Windows Live"/>
  <p188:author id="{5574454C-FF35-672C-10E1-6D7EB395B87D}" name="Yanlin Li" initials="YL" userId="S::yanlinli@andrew.cmu.edu::b58c675b-528f-4b34-8893-2b6bfa43bf3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E0000"/>
    <a:srgbClr val="00AB00"/>
    <a:srgbClr val="00E8FF"/>
    <a:srgbClr val="911D00"/>
    <a:srgbClr val="E500F4"/>
    <a:srgbClr val="0003F5"/>
    <a:srgbClr val="212121"/>
    <a:srgbClr val="4F6A5F"/>
    <a:srgbClr val="6586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574BAE-F6BE-4757-B41F-D15567905710}" v="932" dt="2021-11-29T18:38:27.887"/>
    <p1510:client id="{10484CA5-7BE2-4982-AAB4-13E341789BCF}" v="493" dt="2021-11-29T15:58:12.065"/>
    <p1510:client id="{C566304A-183C-457E-A48B-BDCA0D66ABF2}" v="1883" dt="2021-11-29T16:03:51.2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4" autoAdjust="0"/>
    <p:restoredTop sz="94637"/>
  </p:normalViewPr>
  <p:slideViewPr>
    <p:cSldViewPr snapToGrid="0">
      <p:cViewPr varScale="1">
        <p:scale>
          <a:sx n="108" d="100"/>
          <a:sy n="108" d="100"/>
        </p:scale>
        <p:origin x="10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Y T" userId="e3cb7d2d0edd26db" providerId="Windows Live" clId="Web-{DBF4B60F-C71F-4150-843A-9ABCDE4716F4}"/>
    <pc:docChg chg="modSld">
      <pc:chgData name="WY T" userId="e3cb7d2d0edd26db" providerId="Windows Live" clId="Web-{DBF4B60F-C71F-4150-843A-9ABCDE4716F4}" dt="2021-11-29T15:58:12.065" v="0"/>
      <pc:docMkLst>
        <pc:docMk/>
      </pc:docMkLst>
      <pc:sldChg chg="delSp">
        <pc:chgData name="WY T" userId="e3cb7d2d0edd26db" providerId="Windows Live" clId="Web-{DBF4B60F-C71F-4150-843A-9ABCDE4716F4}" dt="2021-11-29T15:58:12.065" v="0"/>
        <pc:sldMkLst>
          <pc:docMk/>
          <pc:sldMk cId="4179770506" sldId="258"/>
        </pc:sldMkLst>
        <pc:graphicFrameChg chg="del">
          <ac:chgData name="WY T" userId="e3cb7d2d0edd26db" providerId="Windows Live" clId="Web-{DBF4B60F-C71F-4150-843A-9ABCDE4716F4}" dt="2021-11-29T15:58:12.065" v="0"/>
          <ac:graphicFrameMkLst>
            <pc:docMk/>
            <pc:sldMk cId="4179770506" sldId="258"/>
            <ac:graphicFrameMk id="5" creationId="{1BD93D7F-329D-402B-9CE9-2D793621A4E6}"/>
          </ac:graphicFrameMkLst>
        </pc:graphicFrameChg>
      </pc:sldChg>
    </pc:docChg>
  </pc:docChgLst>
  <pc:docChgLst>
    <pc:chgData userId="b0272947ea273a08" providerId="LiveId" clId="{7282F403-D408-FB4F-B3F8-77463F042417}"/>
    <pc:docChg chg="undo custSel modSld">
      <pc:chgData name="" userId="b0272947ea273a08" providerId="LiveId" clId="{7282F403-D408-FB4F-B3F8-77463F042417}" dt="2021-11-27T20:08:32.427" v="336" actId="20577"/>
      <pc:docMkLst>
        <pc:docMk/>
      </pc:docMkLst>
      <pc:sldChg chg="modSp mod">
        <pc:chgData name="" userId="b0272947ea273a08" providerId="LiveId" clId="{7282F403-D408-FB4F-B3F8-77463F042417}" dt="2021-11-27T20:08:32.427" v="336" actId="20577"/>
        <pc:sldMkLst>
          <pc:docMk/>
          <pc:sldMk cId="1646778875" sldId="273"/>
        </pc:sldMkLst>
        <pc:spChg chg="mod">
          <ac:chgData name="" userId="b0272947ea273a08" providerId="LiveId" clId="{7282F403-D408-FB4F-B3F8-77463F042417}" dt="2021-11-27T20:08:32.427" v="336" actId="20577"/>
          <ac:spMkLst>
            <pc:docMk/>
            <pc:sldMk cId="1646778875" sldId="273"/>
            <ac:spMk id="3" creationId="{D267E2FD-FC2C-3A42-BD5E-F9BBDBECC98E}"/>
          </ac:spMkLst>
        </pc:spChg>
      </pc:sldChg>
    </pc:docChg>
  </pc:docChgLst>
  <pc:docChgLst>
    <pc:chgData name="li yanlin" userId="f849a913b1622d14" providerId="Windows Live" clId="Web-{C566304A-183C-457E-A48B-BDCA0D66ABF2}"/>
    <pc:docChg chg="mod addSld modSld">
      <pc:chgData name="li yanlin" userId="f849a913b1622d14" providerId="Windows Live" clId="Web-{C566304A-183C-457E-A48B-BDCA0D66ABF2}" dt="2021-11-29T16:03:51.236" v="1804" actId="1076"/>
      <pc:docMkLst>
        <pc:docMk/>
      </pc:docMkLst>
      <pc:sldChg chg="modSp">
        <pc:chgData name="li yanlin" userId="f849a913b1622d14" providerId="Windows Live" clId="Web-{C566304A-183C-457E-A48B-BDCA0D66ABF2}" dt="2021-11-29T15:50:18.388" v="1567" actId="20577"/>
        <pc:sldMkLst>
          <pc:docMk/>
          <pc:sldMk cId="2805808845" sldId="265"/>
        </pc:sldMkLst>
        <pc:spChg chg="mod">
          <ac:chgData name="li yanlin" userId="f849a913b1622d14" providerId="Windows Live" clId="Web-{C566304A-183C-457E-A48B-BDCA0D66ABF2}" dt="2021-11-29T15:50:18.388" v="1567" actId="20577"/>
          <ac:spMkLst>
            <pc:docMk/>
            <pc:sldMk cId="2805808845" sldId="265"/>
            <ac:spMk id="3" creationId="{00A9AAFD-672C-7640-B0F7-24DB6309EDAB}"/>
          </ac:spMkLst>
        </pc:spChg>
      </pc:sldChg>
      <pc:sldChg chg="modSp">
        <pc:chgData name="li yanlin" userId="f849a913b1622d14" providerId="Windows Live" clId="Web-{C566304A-183C-457E-A48B-BDCA0D66ABF2}" dt="2021-11-29T16:03:51.236" v="1804" actId="1076"/>
        <pc:sldMkLst>
          <pc:docMk/>
          <pc:sldMk cId="1069034211" sldId="268"/>
        </pc:sldMkLst>
        <pc:spChg chg="mod">
          <ac:chgData name="li yanlin" userId="f849a913b1622d14" providerId="Windows Live" clId="Web-{C566304A-183C-457E-A48B-BDCA0D66ABF2}" dt="2021-11-29T16:03:48.267" v="1803" actId="1076"/>
          <ac:spMkLst>
            <pc:docMk/>
            <pc:sldMk cId="1069034211" sldId="268"/>
            <ac:spMk id="3" creationId="{59C8D7B0-B77B-E748-BFE3-E0C2AEC3C960}"/>
          </ac:spMkLst>
        </pc:spChg>
        <pc:spChg chg="mod">
          <ac:chgData name="li yanlin" userId="f849a913b1622d14" providerId="Windows Live" clId="Web-{C566304A-183C-457E-A48B-BDCA0D66ABF2}" dt="2021-11-29T15:57:46.570" v="1636" actId="20577"/>
          <ac:spMkLst>
            <pc:docMk/>
            <pc:sldMk cId="1069034211" sldId="268"/>
            <ac:spMk id="5" creationId="{FF9979F8-3427-8C49-B839-2B6CA256107F}"/>
          </ac:spMkLst>
        </pc:spChg>
        <pc:graphicFrameChg chg="mod modGraphic">
          <ac:chgData name="li yanlin" userId="f849a913b1622d14" providerId="Windows Live" clId="Web-{C566304A-183C-457E-A48B-BDCA0D66ABF2}" dt="2021-11-29T16:03:51.236" v="1804" actId="1076"/>
          <ac:graphicFrameMkLst>
            <pc:docMk/>
            <pc:sldMk cId="1069034211" sldId="268"/>
            <ac:graphicFrameMk id="6" creationId="{85A0D276-4AA1-4320-A911-3BC5B0A472BC}"/>
          </ac:graphicFrameMkLst>
        </pc:graphicFrameChg>
      </pc:sldChg>
      <pc:sldChg chg="modSp modCm">
        <pc:chgData name="li yanlin" userId="f849a913b1622d14" providerId="Windows Live" clId="Web-{C566304A-183C-457E-A48B-BDCA0D66ABF2}" dt="2021-11-29T15:51:55.437" v="1568" actId="20577"/>
        <pc:sldMkLst>
          <pc:docMk/>
          <pc:sldMk cId="4024467873" sldId="270"/>
        </pc:sldMkLst>
        <pc:spChg chg="mod">
          <ac:chgData name="li yanlin" userId="f849a913b1622d14" providerId="Windows Live" clId="Web-{C566304A-183C-457E-A48B-BDCA0D66ABF2}" dt="2021-11-29T15:51:55.437" v="1568" actId="20577"/>
          <ac:spMkLst>
            <pc:docMk/>
            <pc:sldMk cId="4024467873" sldId="270"/>
            <ac:spMk id="3" creationId="{CD9DE577-70E1-E04A-A5BF-FB5B80CC958C}"/>
          </ac:spMkLst>
        </pc:spChg>
      </pc:sldChg>
      <pc:sldChg chg="modSp">
        <pc:chgData name="li yanlin" userId="f849a913b1622d14" providerId="Windows Live" clId="Web-{C566304A-183C-457E-A48B-BDCA0D66ABF2}" dt="2021-11-29T15:59:24.057" v="1661" actId="20577"/>
        <pc:sldMkLst>
          <pc:docMk/>
          <pc:sldMk cId="1646778875" sldId="273"/>
        </pc:sldMkLst>
        <pc:spChg chg="mod">
          <ac:chgData name="li yanlin" userId="f849a913b1622d14" providerId="Windows Live" clId="Web-{C566304A-183C-457E-A48B-BDCA0D66ABF2}" dt="2021-11-29T15:13:17.757" v="1134" actId="1076"/>
          <ac:spMkLst>
            <pc:docMk/>
            <pc:sldMk cId="1646778875" sldId="273"/>
            <ac:spMk id="3" creationId="{D267E2FD-FC2C-3A42-BD5E-F9BBDBECC98E}"/>
          </ac:spMkLst>
        </pc:spChg>
        <pc:spChg chg="mod">
          <ac:chgData name="li yanlin" userId="f849a913b1622d14" providerId="Windows Live" clId="Web-{C566304A-183C-457E-A48B-BDCA0D66ABF2}" dt="2021-11-29T15:59:24.057" v="1661" actId="20577"/>
          <ac:spMkLst>
            <pc:docMk/>
            <pc:sldMk cId="1646778875" sldId="273"/>
            <ac:spMk id="5" creationId="{6B050CC0-36BA-44D9-A592-8E57832179F9}"/>
          </ac:spMkLst>
        </pc:spChg>
      </pc:sldChg>
      <pc:sldChg chg="modSp modCm">
        <pc:chgData name="li yanlin" userId="f849a913b1622d14" providerId="Windows Live" clId="Web-{C566304A-183C-457E-A48B-BDCA0D66ABF2}" dt="2021-11-28T04:11:24.083" v="1114"/>
        <pc:sldMkLst>
          <pc:docMk/>
          <pc:sldMk cId="154610925" sldId="278"/>
        </pc:sldMkLst>
        <pc:spChg chg="mod">
          <ac:chgData name="li yanlin" userId="f849a913b1622d14" providerId="Windows Live" clId="Web-{C566304A-183C-457E-A48B-BDCA0D66ABF2}" dt="2021-11-28T03:45:34.989" v="291" actId="20577"/>
          <ac:spMkLst>
            <pc:docMk/>
            <pc:sldMk cId="154610925" sldId="278"/>
            <ac:spMk id="2" creationId="{640929C0-7016-4BF8-A66D-C083D196954D}"/>
          </ac:spMkLst>
        </pc:spChg>
        <pc:spChg chg="mod">
          <ac:chgData name="li yanlin" userId="f849a913b1622d14" providerId="Windows Live" clId="Web-{C566304A-183C-457E-A48B-BDCA0D66ABF2}" dt="2021-11-28T04:09:45.705" v="1113" actId="20577"/>
          <ac:spMkLst>
            <pc:docMk/>
            <pc:sldMk cId="154610925" sldId="278"/>
            <ac:spMk id="3" creationId="{7562A7A5-94F9-41C3-9D19-2CC0052E1A03}"/>
          </ac:spMkLst>
        </pc:spChg>
      </pc:sldChg>
      <pc:sldChg chg="modSp new">
        <pc:chgData name="li yanlin" userId="f849a913b1622d14" providerId="Windows Live" clId="Web-{C566304A-183C-457E-A48B-BDCA0D66ABF2}" dt="2021-11-29T15:43:54.144" v="1391" actId="20577"/>
        <pc:sldMkLst>
          <pc:docMk/>
          <pc:sldMk cId="2955517341" sldId="282"/>
        </pc:sldMkLst>
        <pc:spChg chg="mod">
          <ac:chgData name="li yanlin" userId="f849a913b1622d14" providerId="Windows Live" clId="Web-{C566304A-183C-457E-A48B-BDCA0D66ABF2}" dt="2021-11-29T15:40:36.327" v="1207" actId="14100"/>
          <ac:spMkLst>
            <pc:docMk/>
            <pc:sldMk cId="2955517341" sldId="282"/>
            <ac:spMk id="2" creationId="{73C4FC2D-E5B8-48CD-8586-3E59EEEB3CDD}"/>
          </ac:spMkLst>
        </pc:spChg>
        <pc:spChg chg="mod">
          <ac:chgData name="li yanlin" userId="f849a913b1622d14" providerId="Windows Live" clId="Web-{C566304A-183C-457E-A48B-BDCA0D66ABF2}" dt="2021-11-29T15:43:54.144" v="1391" actId="20577"/>
          <ac:spMkLst>
            <pc:docMk/>
            <pc:sldMk cId="2955517341" sldId="282"/>
            <ac:spMk id="3" creationId="{72DD6F9F-654E-4280-8CAF-D34FE02DA789}"/>
          </ac:spMkLst>
        </pc:spChg>
      </pc:sldChg>
      <pc:sldChg chg="addSp modSp">
        <pc:chgData name="li yanlin" userId="f849a913b1622d14" providerId="Windows Live" clId="Web-{C566304A-183C-457E-A48B-BDCA0D66ABF2}" dt="2021-11-29T15:57:15.351" v="1620" actId="20577"/>
        <pc:sldMkLst>
          <pc:docMk/>
          <pc:sldMk cId="2830495704" sldId="283"/>
        </pc:sldMkLst>
        <pc:spChg chg="mod">
          <ac:chgData name="li yanlin" userId="f849a913b1622d14" providerId="Windows Live" clId="Web-{C566304A-183C-457E-A48B-BDCA0D66ABF2}" dt="2021-11-29T15:54:42.613" v="1572" actId="20577"/>
          <ac:spMkLst>
            <pc:docMk/>
            <pc:sldMk cId="2830495704" sldId="283"/>
            <ac:spMk id="3" creationId="{22E111A0-ACA7-4AD9-8258-2155868EFCDE}"/>
          </ac:spMkLst>
        </pc:spChg>
        <pc:spChg chg="add mod">
          <ac:chgData name="li yanlin" userId="f849a913b1622d14" providerId="Windows Live" clId="Web-{C566304A-183C-457E-A48B-BDCA0D66ABF2}" dt="2021-11-29T15:57:15.351" v="1620" actId="20577"/>
          <ac:spMkLst>
            <pc:docMk/>
            <pc:sldMk cId="2830495704" sldId="283"/>
            <ac:spMk id="5" creationId="{C397810F-E477-4EC9-9CB0-4AFD2223EDE3}"/>
          </ac:spMkLst>
        </pc:spChg>
      </pc:sldChg>
    </pc:docChg>
  </pc:docChgLst>
  <pc:docChgLst>
    <pc:chgData name="WY T" userId="e3cb7d2d0edd26db" providerId="Windows Live" clId="Web-{10484CA5-7BE2-4982-AAB4-13E341789BCF}"/>
    <pc:docChg chg="modSld">
      <pc:chgData name="WY T" userId="e3cb7d2d0edd26db" providerId="Windows Live" clId="Web-{10484CA5-7BE2-4982-AAB4-13E341789BCF}" dt="2021-11-29T15:56:54.720" v="551"/>
      <pc:docMkLst>
        <pc:docMk/>
      </pc:docMkLst>
      <pc:sldChg chg="addSp modSp">
        <pc:chgData name="WY T" userId="e3cb7d2d0edd26db" providerId="Windows Live" clId="Web-{10484CA5-7BE2-4982-AAB4-13E341789BCF}" dt="2021-11-29T15:56:54.720" v="551"/>
        <pc:sldMkLst>
          <pc:docMk/>
          <pc:sldMk cId="4179770506" sldId="258"/>
        </pc:sldMkLst>
        <pc:graphicFrameChg chg="add mod modGraphic">
          <ac:chgData name="WY T" userId="e3cb7d2d0edd26db" providerId="Windows Live" clId="Web-{10484CA5-7BE2-4982-AAB4-13E341789BCF}" dt="2021-11-29T15:56:54.720" v="551"/>
          <ac:graphicFrameMkLst>
            <pc:docMk/>
            <pc:sldMk cId="4179770506" sldId="258"/>
            <ac:graphicFrameMk id="5" creationId="{1BD93D7F-329D-402B-9CE9-2D793621A4E6}"/>
          </ac:graphicFrameMkLst>
        </pc:graphicFrameChg>
      </pc:sldChg>
      <pc:sldChg chg="modSp">
        <pc:chgData name="WY T" userId="e3cb7d2d0edd26db" providerId="Windows Live" clId="Web-{10484CA5-7BE2-4982-AAB4-13E341789BCF}" dt="2021-11-29T15:19:41.442" v="61" actId="20577"/>
        <pc:sldMkLst>
          <pc:docMk/>
          <pc:sldMk cId="824311534" sldId="261"/>
        </pc:sldMkLst>
        <pc:spChg chg="mod">
          <ac:chgData name="WY T" userId="e3cb7d2d0edd26db" providerId="Windows Live" clId="Web-{10484CA5-7BE2-4982-AAB4-13E341789BCF}" dt="2021-11-29T15:19:41.442" v="61" actId="20577"/>
          <ac:spMkLst>
            <pc:docMk/>
            <pc:sldMk cId="824311534" sldId="261"/>
            <ac:spMk id="6" creationId="{37443848-C605-F84C-9993-D1009AE2FD96}"/>
          </ac:spMkLst>
        </pc:spChg>
      </pc:sldChg>
      <pc:sldChg chg="modNotes">
        <pc:chgData name="WY T" userId="e3cb7d2d0edd26db" providerId="Windows Live" clId="Web-{10484CA5-7BE2-4982-AAB4-13E341789BCF}" dt="2021-11-29T15:20:57.991" v="101"/>
        <pc:sldMkLst>
          <pc:docMk/>
          <pc:sldMk cId="4024467873" sldId="270"/>
        </pc:sldMkLst>
      </pc:sldChg>
      <pc:sldChg chg="modSp">
        <pc:chgData name="WY T" userId="e3cb7d2d0edd26db" providerId="Windows Live" clId="Web-{10484CA5-7BE2-4982-AAB4-13E341789BCF}" dt="2021-11-29T15:19:34.614" v="59" actId="20577"/>
        <pc:sldMkLst>
          <pc:docMk/>
          <pc:sldMk cId="4114492055" sldId="272"/>
        </pc:sldMkLst>
        <pc:spChg chg="mod">
          <ac:chgData name="WY T" userId="e3cb7d2d0edd26db" providerId="Windows Live" clId="Web-{10484CA5-7BE2-4982-AAB4-13E341789BCF}" dt="2021-11-29T15:19:34.614" v="59" actId="20577"/>
          <ac:spMkLst>
            <pc:docMk/>
            <pc:sldMk cId="4114492055" sldId="272"/>
            <ac:spMk id="3" creationId="{8B44DEA8-0F6B-194F-BAFA-3B57C78B6190}"/>
          </ac:spMkLst>
        </pc:spChg>
      </pc:sldChg>
      <pc:sldChg chg="modNotes">
        <pc:chgData name="WY T" userId="e3cb7d2d0edd26db" providerId="Windows Live" clId="Web-{10484CA5-7BE2-4982-AAB4-13E341789BCF}" dt="2021-11-29T15:16:17.203" v="27"/>
        <pc:sldMkLst>
          <pc:docMk/>
          <pc:sldMk cId="154610925" sldId="278"/>
        </pc:sldMkLst>
      </pc:sldChg>
      <pc:sldChg chg="modSp">
        <pc:chgData name="WY T" userId="e3cb7d2d0edd26db" providerId="Windows Live" clId="Web-{10484CA5-7BE2-4982-AAB4-13E341789BCF}" dt="2021-11-29T15:52:00.071" v="491" actId="20577"/>
        <pc:sldMkLst>
          <pc:docMk/>
          <pc:sldMk cId="2830495704" sldId="283"/>
        </pc:sldMkLst>
        <pc:spChg chg="mod">
          <ac:chgData name="WY T" userId="e3cb7d2d0edd26db" providerId="Windows Live" clId="Web-{10484CA5-7BE2-4982-AAB4-13E341789BCF}" dt="2021-11-29T15:52:00.071" v="491" actId="20577"/>
          <ac:spMkLst>
            <pc:docMk/>
            <pc:sldMk cId="2830495704" sldId="283"/>
            <ac:spMk id="3" creationId="{22E111A0-ACA7-4AD9-8258-2155868EFCDE}"/>
          </ac:spMkLst>
        </pc:spChg>
      </pc:sldChg>
    </pc:docChg>
  </pc:docChgLst>
  <pc:docChgLst>
    <pc:chgData name="Guest User" userId="b0272947ea273a08" providerId="Windows Live" clId="Web-{349B9471-07E7-4F82-8D2E-60AD39A84109}"/>
    <pc:docChg chg="modSld">
      <pc:chgData name="Guest User" userId="b0272947ea273a08" providerId="Windows Live" clId="Web-{349B9471-07E7-4F82-8D2E-60AD39A84109}" dt="2021-11-27T20:13:24.079" v="1"/>
      <pc:docMkLst>
        <pc:docMk/>
      </pc:docMkLst>
      <pc:sldChg chg="addSp delSp modSp">
        <pc:chgData name="Guest User" userId="b0272947ea273a08" providerId="Windows Live" clId="Web-{349B9471-07E7-4F82-8D2E-60AD39A84109}" dt="2021-11-27T20:13:24.079" v="1"/>
        <pc:sldMkLst>
          <pc:docMk/>
          <pc:sldMk cId="2619203377" sldId="275"/>
        </pc:sldMkLst>
        <pc:spChg chg="del mod">
          <ac:chgData name="Guest User" userId="b0272947ea273a08" providerId="Windows Live" clId="Web-{349B9471-07E7-4F82-8D2E-60AD39A84109}" dt="2021-11-27T20:13:24.079" v="1"/>
          <ac:spMkLst>
            <pc:docMk/>
            <pc:sldMk cId="2619203377" sldId="275"/>
            <ac:spMk id="3" creationId="{5A07F8E3-8FB7-DE4F-BBCA-51AC5B93B0E5}"/>
          </ac:spMkLst>
        </pc:spChg>
        <pc:picChg chg="add mod ord">
          <ac:chgData name="Guest User" userId="b0272947ea273a08" providerId="Windows Live" clId="Web-{349B9471-07E7-4F82-8D2E-60AD39A84109}" dt="2021-11-27T20:13:24.079" v="1"/>
          <ac:picMkLst>
            <pc:docMk/>
            <pc:sldMk cId="2619203377" sldId="275"/>
            <ac:picMk id="5" creationId="{90F57A3E-6852-4516-A89D-9DB03A095402}"/>
          </ac:picMkLst>
        </pc:picChg>
      </pc:sldChg>
    </pc:docChg>
  </pc:docChgLst>
  <pc:docChgLst>
    <pc:chgData name="Clare Cruz" userId="4485839687017732" providerId="LiveId" clId="{9B013280-618E-4E9D-8CA1-BED442BB8F08}"/>
    <pc:docChg chg="undo redo custSel addSld modSld">
      <pc:chgData name="Clare Cruz" userId="4485839687017732" providerId="LiveId" clId="{9B013280-618E-4E9D-8CA1-BED442BB8F08}" dt="2021-11-28T19:09:20.450" v="4953" actId="20577"/>
      <pc:docMkLst>
        <pc:docMk/>
      </pc:docMkLst>
      <pc:sldChg chg="modSp mod">
        <pc:chgData name="Clare Cruz" userId="4485839687017732" providerId="LiveId" clId="{9B013280-618E-4E9D-8CA1-BED442BB8F08}" dt="2021-11-27T04:54:41.057" v="31" actId="20577"/>
        <pc:sldMkLst>
          <pc:docMk/>
          <pc:sldMk cId="4292790250" sldId="256"/>
        </pc:sldMkLst>
        <pc:spChg chg="mod">
          <ac:chgData name="Clare Cruz" userId="4485839687017732" providerId="LiveId" clId="{9B013280-618E-4E9D-8CA1-BED442BB8F08}" dt="2021-11-27T04:54:41.057" v="31" actId="20577"/>
          <ac:spMkLst>
            <pc:docMk/>
            <pc:sldMk cId="4292790250" sldId="256"/>
            <ac:spMk id="2" creationId="{839A2BFC-F099-8240-968E-6C04B463AC3E}"/>
          </ac:spMkLst>
        </pc:spChg>
        <pc:spChg chg="mod">
          <ac:chgData name="Clare Cruz" userId="4485839687017732" providerId="LiveId" clId="{9B013280-618E-4E9D-8CA1-BED442BB8F08}" dt="2021-11-27T04:54:20.556" v="12" actId="20577"/>
          <ac:spMkLst>
            <pc:docMk/>
            <pc:sldMk cId="4292790250" sldId="256"/>
            <ac:spMk id="3" creationId="{6BE7AB66-C92E-6F40-8FF1-EABC6C885403}"/>
          </ac:spMkLst>
        </pc:spChg>
      </pc:sldChg>
      <pc:sldChg chg="modSp mod">
        <pc:chgData name="Clare Cruz" userId="4485839687017732" providerId="LiveId" clId="{9B013280-618E-4E9D-8CA1-BED442BB8F08}" dt="2021-11-28T05:35:34.013" v="4471" actId="20577"/>
        <pc:sldMkLst>
          <pc:docMk/>
          <pc:sldMk cId="4179770506" sldId="258"/>
        </pc:sldMkLst>
        <pc:spChg chg="mod">
          <ac:chgData name="Clare Cruz" userId="4485839687017732" providerId="LiveId" clId="{9B013280-618E-4E9D-8CA1-BED442BB8F08}" dt="2021-11-28T05:35:34.013" v="4471" actId="20577"/>
          <ac:spMkLst>
            <pc:docMk/>
            <pc:sldMk cId="4179770506" sldId="258"/>
            <ac:spMk id="3" creationId="{115599F6-EE07-A042-ABFB-9DCA7E6FD6C3}"/>
          </ac:spMkLst>
        </pc:spChg>
      </pc:sldChg>
      <pc:sldChg chg="modSp mod">
        <pc:chgData name="Clare Cruz" userId="4485839687017732" providerId="LiveId" clId="{9B013280-618E-4E9D-8CA1-BED442BB8F08}" dt="2021-11-27T04:53:38.065" v="10" actId="20577"/>
        <pc:sldMkLst>
          <pc:docMk/>
          <pc:sldMk cId="2107006929" sldId="259"/>
        </pc:sldMkLst>
        <pc:spChg chg="mod">
          <ac:chgData name="Clare Cruz" userId="4485839687017732" providerId="LiveId" clId="{9B013280-618E-4E9D-8CA1-BED442BB8F08}" dt="2021-11-27T04:53:38.065" v="10" actId="20577"/>
          <ac:spMkLst>
            <pc:docMk/>
            <pc:sldMk cId="2107006929" sldId="259"/>
            <ac:spMk id="2" creationId="{BA3DB74B-FDEC-0B45-ABA3-2CF679B8DC76}"/>
          </ac:spMkLst>
        </pc:spChg>
        <pc:spChg chg="mod">
          <ac:chgData name="Clare Cruz" userId="4485839687017732" providerId="LiveId" clId="{9B013280-618E-4E9D-8CA1-BED442BB8F08}" dt="2021-11-27T04:53:22.418" v="7" actId="20577"/>
          <ac:spMkLst>
            <pc:docMk/>
            <pc:sldMk cId="2107006929" sldId="259"/>
            <ac:spMk id="3" creationId="{00C01A67-8E9B-A14C-BEA5-9D644A471CFE}"/>
          </ac:spMkLst>
        </pc:spChg>
      </pc:sldChg>
      <pc:sldChg chg="modSp mod">
        <pc:chgData name="Clare Cruz" userId="4485839687017732" providerId="LiveId" clId="{9B013280-618E-4E9D-8CA1-BED442BB8F08}" dt="2021-11-28T04:51:56.230" v="3026" actId="14100"/>
        <pc:sldMkLst>
          <pc:docMk/>
          <pc:sldMk cId="1065716381" sldId="263"/>
        </pc:sldMkLst>
        <pc:picChg chg="mod">
          <ac:chgData name="Clare Cruz" userId="4485839687017732" providerId="LiveId" clId="{9B013280-618E-4E9D-8CA1-BED442BB8F08}" dt="2021-11-28T04:51:56.230" v="3026" actId="14100"/>
          <ac:picMkLst>
            <pc:docMk/>
            <pc:sldMk cId="1065716381" sldId="263"/>
            <ac:picMk id="9" creationId="{F03CB08D-30F0-1647-954A-50034D88AF8C}"/>
          </ac:picMkLst>
        </pc:picChg>
      </pc:sldChg>
      <pc:sldChg chg="modSp mod">
        <pc:chgData name="Clare Cruz" userId="4485839687017732" providerId="LiveId" clId="{9B013280-618E-4E9D-8CA1-BED442BB8F08}" dt="2021-11-28T05:32:47.340" v="4266" actId="20577"/>
        <pc:sldMkLst>
          <pc:docMk/>
          <pc:sldMk cId="2805808845" sldId="265"/>
        </pc:sldMkLst>
        <pc:spChg chg="mod">
          <ac:chgData name="Clare Cruz" userId="4485839687017732" providerId="LiveId" clId="{9B013280-618E-4E9D-8CA1-BED442BB8F08}" dt="2021-11-28T05:32:47.340" v="4266" actId="20577"/>
          <ac:spMkLst>
            <pc:docMk/>
            <pc:sldMk cId="2805808845" sldId="265"/>
            <ac:spMk id="3" creationId="{00A9AAFD-672C-7640-B0F7-24DB6309EDAB}"/>
          </ac:spMkLst>
        </pc:spChg>
      </pc:sldChg>
      <pc:sldChg chg="modSp mod">
        <pc:chgData name="Clare Cruz" userId="4485839687017732" providerId="LiveId" clId="{9B013280-618E-4E9D-8CA1-BED442BB8F08}" dt="2021-11-28T05:37:45.070" v="4605" actId="20577"/>
        <pc:sldMkLst>
          <pc:docMk/>
          <pc:sldMk cId="1069034211" sldId="268"/>
        </pc:sldMkLst>
        <pc:spChg chg="mod">
          <ac:chgData name="Clare Cruz" userId="4485839687017732" providerId="LiveId" clId="{9B013280-618E-4E9D-8CA1-BED442BB8F08}" dt="2021-11-27T04:58:04.442" v="131" actId="20577"/>
          <ac:spMkLst>
            <pc:docMk/>
            <pc:sldMk cId="1069034211" sldId="268"/>
            <ac:spMk id="2" creationId="{E2E29B66-964B-A94F-9DC9-FC6533A433E5}"/>
          </ac:spMkLst>
        </pc:spChg>
        <pc:spChg chg="mod">
          <ac:chgData name="Clare Cruz" userId="4485839687017732" providerId="LiveId" clId="{9B013280-618E-4E9D-8CA1-BED442BB8F08}" dt="2021-11-27T05:04:04.712" v="220" actId="108"/>
          <ac:spMkLst>
            <pc:docMk/>
            <pc:sldMk cId="1069034211" sldId="268"/>
            <ac:spMk id="3" creationId="{59C8D7B0-B77B-E748-BFE3-E0C2AEC3C960}"/>
          </ac:spMkLst>
        </pc:spChg>
        <pc:spChg chg="mod">
          <ac:chgData name="Clare Cruz" userId="4485839687017732" providerId="LiveId" clId="{9B013280-618E-4E9D-8CA1-BED442BB8F08}" dt="2021-11-28T05:37:45.070" v="4605" actId="20577"/>
          <ac:spMkLst>
            <pc:docMk/>
            <pc:sldMk cId="1069034211" sldId="268"/>
            <ac:spMk id="5" creationId="{FF9979F8-3427-8C49-B839-2B6CA256107F}"/>
          </ac:spMkLst>
        </pc:spChg>
      </pc:sldChg>
      <pc:sldChg chg="addSp delSp modSp mod">
        <pc:chgData name="Clare Cruz" userId="4485839687017732" providerId="LiveId" clId="{9B013280-618E-4E9D-8CA1-BED442BB8F08}" dt="2021-11-28T05:46:52.344" v="4944" actId="20577"/>
        <pc:sldMkLst>
          <pc:docMk/>
          <pc:sldMk cId="2711941902" sldId="269"/>
        </pc:sldMkLst>
        <pc:spChg chg="mod">
          <ac:chgData name="Clare Cruz" userId="4485839687017732" providerId="LiveId" clId="{9B013280-618E-4E9D-8CA1-BED442BB8F08}" dt="2021-11-28T05:46:52.344" v="4944" actId="20577"/>
          <ac:spMkLst>
            <pc:docMk/>
            <pc:sldMk cId="2711941902" sldId="269"/>
            <ac:spMk id="3" creationId="{33C2973E-AEDE-A948-A5C8-E739725828BC}"/>
          </ac:spMkLst>
        </pc:spChg>
        <pc:spChg chg="add del mod">
          <ac:chgData name="Clare Cruz" userId="4485839687017732" providerId="LiveId" clId="{9B013280-618E-4E9D-8CA1-BED442BB8F08}" dt="2021-11-28T05:31:06.445" v="4204" actId="478"/>
          <ac:spMkLst>
            <pc:docMk/>
            <pc:sldMk cId="2711941902" sldId="269"/>
            <ac:spMk id="5" creationId="{BD8AE340-A68A-42CB-ACBC-72F2647AD9F5}"/>
          </ac:spMkLst>
        </pc:spChg>
        <pc:spChg chg="add mod">
          <ac:chgData name="Clare Cruz" userId="4485839687017732" providerId="LiveId" clId="{9B013280-618E-4E9D-8CA1-BED442BB8F08}" dt="2021-11-28T05:31:42.545" v="4262" actId="1076"/>
          <ac:spMkLst>
            <pc:docMk/>
            <pc:sldMk cId="2711941902" sldId="269"/>
            <ac:spMk id="6" creationId="{31141A77-1093-45D0-9115-652CD7FE01D0}"/>
          </ac:spMkLst>
        </pc:spChg>
        <pc:spChg chg="add del mod">
          <ac:chgData name="Clare Cruz" userId="4485839687017732" providerId="LiveId" clId="{9B013280-618E-4E9D-8CA1-BED442BB8F08}" dt="2021-11-28T05:29:00.221" v="3977" actId="478"/>
          <ac:spMkLst>
            <pc:docMk/>
            <pc:sldMk cId="2711941902" sldId="269"/>
            <ac:spMk id="9" creationId="{951D11CF-2E67-4731-A312-908E640C9C94}"/>
          </ac:spMkLst>
        </pc:spChg>
        <pc:picChg chg="add del">
          <ac:chgData name="Clare Cruz" userId="4485839687017732" providerId="LiveId" clId="{9B013280-618E-4E9D-8CA1-BED442BB8F08}" dt="2021-11-27T05:13:02.520" v="442" actId="22"/>
          <ac:picMkLst>
            <pc:docMk/>
            <pc:sldMk cId="2711941902" sldId="269"/>
            <ac:picMk id="6" creationId="{7DCCC84C-4AE1-4BDE-B656-65C9345EB2A6}"/>
          </ac:picMkLst>
        </pc:picChg>
        <pc:picChg chg="add mod modCrop">
          <ac:chgData name="Clare Cruz" userId="4485839687017732" providerId="LiveId" clId="{9B013280-618E-4E9D-8CA1-BED442BB8F08}" dt="2021-11-28T05:42:13.612" v="4941" actId="1076"/>
          <ac:picMkLst>
            <pc:docMk/>
            <pc:sldMk cId="2711941902" sldId="269"/>
            <ac:picMk id="8" creationId="{EAC60947-DA4D-4251-903E-F886703ED636}"/>
          </ac:picMkLst>
        </pc:picChg>
      </pc:sldChg>
      <pc:sldChg chg="modSp mod addCm modCm">
        <pc:chgData name="Clare Cruz" userId="4485839687017732" providerId="LiveId" clId="{9B013280-618E-4E9D-8CA1-BED442BB8F08}" dt="2021-11-28T04:42:30.794" v="2969"/>
        <pc:sldMkLst>
          <pc:docMk/>
          <pc:sldMk cId="4024467873" sldId="270"/>
        </pc:sldMkLst>
        <pc:spChg chg="mod">
          <ac:chgData name="Clare Cruz" userId="4485839687017732" providerId="LiveId" clId="{9B013280-618E-4E9D-8CA1-BED442BB8F08}" dt="2021-11-28T04:42:18.679" v="2968"/>
          <ac:spMkLst>
            <pc:docMk/>
            <pc:sldMk cId="4024467873" sldId="270"/>
            <ac:spMk id="3" creationId="{CD9DE577-70E1-E04A-A5BF-FB5B80CC958C}"/>
          </ac:spMkLst>
        </pc:spChg>
      </pc:sldChg>
      <pc:sldChg chg="modSp mod">
        <pc:chgData name="Clare Cruz" userId="4485839687017732" providerId="LiveId" clId="{9B013280-618E-4E9D-8CA1-BED442BB8F08}" dt="2021-11-28T05:54:27.261" v="4945" actId="20577"/>
        <pc:sldMkLst>
          <pc:docMk/>
          <pc:sldMk cId="3074392423" sldId="271"/>
        </pc:sldMkLst>
        <pc:spChg chg="mod">
          <ac:chgData name="Clare Cruz" userId="4485839687017732" providerId="LiveId" clId="{9B013280-618E-4E9D-8CA1-BED442BB8F08}" dt="2021-11-28T05:54:27.261" v="4945" actId="20577"/>
          <ac:spMkLst>
            <pc:docMk/>
            <pc:sldMk cId="3074392423" sldId="271"/>
            <ac:spMk id="2" creationId="{68B8CE1E-F1D0-F640-972D-AA999DF878D1}"/>
          </ac:spMkLst>
        </pc:spChg>
        <pc:spChg chg="mod">
          <ac:chgData name="Clare Cruz" userId="4485839687017732" providerId="LiveId" clId="{9B013280-618E-4E9D-8CA1-BED442BB8F08}" dt="2021-11-28T05:21:06.013" v="3876" actId="33524"/>
          <ac:spMkLst>
            <pc:docMk/>
            <pc:sldMk cId="3074392423" sldId="271"/>
            <ac:spMk id="3" creationId="{9032D328-5B1F-1949-9310-989D990A247B}"/>
          </ac:spMkLst>
        </pc:spChg>
      </pc:sldChg>
      <pc:sldChg chg="modSp mod">
        <pc:chgData name="Clare Cruz" userId="4485839687017732" providerId="LiveId" clId="{9B013280-618E-4E9D-8CA1-BED442BB8F08}" dt="2021-11-28T03:46:18.081" v="835" actId="20577"/>
        <pc:sldMkLst>
          <pc:docMk/>
          <pc:sldMk cId="4114492055" sldId="272"/>
        </pc:sldMkLst>
        <pc:spChg chg="mod">
          <ac:chgData name="Clare Cruz" userId="4485839687017732" providerId="LiveId" clId="{9B013280-618E-4E9D-8CA1-BED442BB8F08}" dt="2021-11-28T03:46:18.081" v="835" actId="20577"/>
          <ac:spMkLst>
            <pc:docMk/>
            <pc:sldMk cId="4114492055" sldId="272"/>
            <ac:spMk id="3" creationId="{8B44DEA8-0F6B-194F-BAFA-3B57C78B6190}"/>
          </ac:spMkLst>
        </pc:spChg>
      </pc:sldChg>
      <pc:sldChg chg="addSp modSp mod">
        <pc:chgData name="Clare Cruz" userId="4485839687017732" providerId="LiveId" clId="{9B013280-618E-4E9D-8CA1-BED442BB8F08}" dt="2021-11-28T19:09:20.450" v="4953" actId="20577"/>
        <pc:sldMkLst>
          <pc:docMk/>
          <pc:sldMk cId="1646778875" sldId="273"/>
        </pc:sldMkLst>
        <pc:spChg chg="mod">
          <ac:chgData name="Clare Cruz" userId="4485839687017732" providerId="LiveId" clId="{9B013280-618E-4E9D-8CA1-BED442BB8F08}" dt="2021-11-28T19:09:20.450" v="4953" actId="20577"/>
          <ac:spMkLst>
            <pc:docMk/>
            <pc:sldMk cId="1646778875" sldId="273"/>
            <ac:spMk id="3" creationId="{D267E2FD-FC2C-3A42-BD5E-F9BBDBECC98E}"/>
          </ac:spMkLst>
        </pc:spChg>
        <pc:spChg chg="add mod">
          <ac:chgData name="Clare Cruz" userId="4485839687017732" providerId="LiveId" clId="{9B013280-618E-4E9D-8CA1-BED442BB8F08}" dt="2021-11-28T05:37:20.180" v="4562" actId="20577"/>
          <ac:spMkLst>
            <pc:docMk/>
            <pc:sldMk cId="1646778875" sldId="273"/>
            <ac:spMk id="5" creationId="{6B050CC0-36BA-44D9-A592-8E57832179F9}"/>
          </ac:spMkLst>
        </pc:spChg>
      </pc:sldChg>
      <pc:sldChg chg="addSp delSp modSp mod">
        <pc:chgData name="Clare Cruz" userId="4485839687017732" providerId="LiveId" clId="{9B013280-618E-4E9D-8CA1-BED442BB8F08}" dt="2021-11-28T04:32:52.361" v="2394" actId="20577"/>
        <pc:sldMkLst>
          <pc:docMk/>
          <pc:sldMk cId="2619203377" sldId="275"/>
        </pc:sldMkLst>
        <pc:spChg chg="mod">
          <ac:chgData name="Clare Cruz" userId="4485839687017732" providerId="LiveId" clId="{9B013280-618E-4E9D-8CA1-BED442BB8F08}" dt="2021-11-28T03:46:08.066" v="826" actId="255"/>
          <ac:spMkLst>
            <pc:docMk/>
            <pc:sldMk cId="2619203377" sldId="275"/>
            <ac:spMk id="2" creationId="{38902689-BBC1-D24E-8C34-5D2EBD9BEF36}"/>
          </ac:spMkLst>
        </pc:spChg>
        <pc:spChg chg="add del mod">
          <ac:chgData name="Clare Cruz" userId="4485839687017732" providerId="LiveId" clId="{9B013280-618E-4E9D-8CA1-BED442BB8F08}" dt="2021-11-28T04:20:03.652" v="1732"/>
          <ac:spMkLst>
            <pc:docMk/>
            <pc:sldMk cId="2619203377" sldId="275"/>
            <ac:spMk id="3" creationId="{39727D69-E40C-4F0A-9D26-2DCBEA4ADD88}"/>
          </ac:spMkLst>
        </pc:spChg>
        <pc:spChg chg="add mod">
          <ac:chgData name="Clare Cruz" userId="4485839687017732" providerId="LiveId" clId="{9B013280-618E-4E9D-8CA1-BED442BB8F08}" dt="2021-11-28T04:32:52.361" v="2394" actId="20577"/>
          <ac:spMkLst>
            <pc:docMk/>
            <pc:sldMk cId="2619203377" sldId="275"/>
            <ac:spMk id="6" creationId="{B0F66CF4-B5B2-4EDE-B016-64CC932B98D2}"/>
          </ac:spMkLst>
        </pc:spChg>
        <pc:picChg chg="mod">
          <ac:chgData name="Clare Cruz" userId="4485839687017732" providerId="LiveId" clId="{9B013280-618E-4E9D-8CA1-BED442BB8F08}" dt="2021-11-28T04:19:04.101" v="1729" actId="1076"/>
          <ac:picMkLst>
            <pc:docMk/>
            <pc:sldMk cId="2619203377" sldId="275"/>
            <ac:picMk id="5" creationId="{90F57A3E-6852-4516-A89D-9DB03A095402}"/>
          </ac:picMkLst>
        </pc:picChg>
      </pc:sldChg>
      <pc:sldChg chg="modSp new mod">
        <pc:chgData name="Clare Cruz" userId="4485839687017732" providerId="LiveId" clId="{9B013280-618E-4E9D-8CA1-BED442BB8F08}" dt="2021-11-27T05:19:24.014" v="810" actId="20577"/>
        <pc:sldMkLst>
          <pc:docMk/>
          <pc:sldMk cId="4002831185" sldId="277"/>
        </pc:sldMkLst>
        <pc:spChg chg="mod">
          <ac:chgData name="Clare Cruz" userId="4485839687017732" providerId="LiveId" clId="{9B013280-618E-4E9D-8CA1-BED442BB8F08}" dt="2021-11-27T05:11:59.119" v="324" actId="255"/>
          <ac:spMkLst>
            <pc:docMk/>
            <pc:sldMk cId="4002831185" sldId="277"/>
            <ac:spMk id="2" creationId="{9874C347-38D6-42A9-96B3-CA2F4ACBC62F}"/>
          </ac:spMkLst>
        </pc:spChg>
        <pc:spChg chg="mod">
          <ac:chgData name="Clare Cruz" userId="4485839687017732" providerId="LiveId" clId="{9B013280-618E-4E9D-8CA1-BED442BB8F08}" dt="2021-11-27T05:19:24.014" v="810" actId="20577"/>
          <ac:spMkLst>
            <pc:docMk/>
            <pc:sldMk cId="4002831185" sldId="277"/>
            <ac:spMk id="3" creationId="{CE45A2B1-6A48-4FFB-9EC6-46F43DE2886D}"/>
          </ac:spMkLst>
        </pc:spChg>
      </pc:sldChg>
      <pc:sldChg chg="modSp new mod addCm modCm">
        <pc:chgData name="Clare Cruz" userId="4485839687017732" providerId="LiveId" clId="{9B013280-618E-4E9D-8CA1-BED442BB8F08}" dt="2021-11-28T04:49:49.079" v="3004" actId="20577"/>
        <pc:sldMkLst>
          <pc:docMk/>
          <pc:sldMk cId="154610925" sldId="278"/>
        </pc:sldMkLst>
        <pc:spChg chg="mod">
          <ac:chgData name="Clare Cruz" userId="4485839687017732" providerId="LiveId" clId="{9B013280-618E-4E9D-8CA1-BED442BB8F08}" dt="2021-11-27T05:11:46.587" v="321" actId="255"/>
          <ac:spMkLst>
            <pc:docMk/>
            <pc:sldMk cId="154610925" sldId="278"/>
            <ac:spMk id="2" creationId="{640929C0-7016-4BF8-A66D-C083D196954D}"/>
          </ac:spMkLst>
        </pc:spChg>
        <pc:spChg chg="mod">
          <ac:chgData name="Clare Cruz" userId="4485839687017732" providerId="LiveId" clId="{9B013280-618E-4E9D-8CA1-BED442BB8F08}" dt="2021-11-28T04:49:49.079" v="3004" actId="20577"/>
          <ac:spMkLst>
            <pc:docMk/>
            <pc:sldMk cId="154610925" sldId="278"/>
            <ac:spMk id="3" creationId="{7562A7A5-94F9-41C3-9D19-2CC0052E1A03}"/>
          </ac:spMkLst>
        </pc:spChg>
      </pc:sldChg>
      <pc:sldChg chg="modSp new mod">
        <pc:chgData name="Clare Cruz" userId="4485839687017732" providerId="LiveId" clId="{9B013280-618E-4E9D-8CA1-BED442BB8F08}" dt="2021-11-28T04:34:41.519" v="2553" actId="5793"/>
        <pc:sldMkLst>
          <pc:docMk/>
          <pc:sldMk cId="2051314157" sldId="279"/>
        </pc:sldMkLst>
        <pc:spChg chg="mod">
          <ac:chgData name="Clare Cruz" userId="4485839687017732" providerId="LiveId" clId="{9B013280-618E-4E9D-8CA1-BED442BB8F08}" dt="2021-11-28T03:55:17.321" v="1061" actId="20577"/>
          <ac:spMkLst>
            <pc:docMk/>
            <pc:sldMk cId="2051314157" sldId="279"/>
            <ac:spMk id="2" creationId="{EC0AAADE-C242-42A5-B4FA-C05AD7DCAFCF}"/>
          </ac:spMkLst>
        </pc:spChg>
        <pc:spChg chg="mod">
          <ac:chgData name="Clare Cruz" userId="4485839687017732" providerId="LiveId" clId="{9B013280-618E-4E9D-8CA1-BED442BB8F08}" dt="2021-11-28T04:34:41.519" v="2553" actId="5793"/>
          <ac:spMkLst>
            <pc:docMk/>
            <pc:sldMk cId="2051314157" sldId="279"/>
            <ac:spMk id="3" creationId="{7A530228-D583-4D53-BA76-8925ABD07B7A}"/>
          </ac:spMkLst>
        </pc:spChg>
      </pc:sldChg>
      <pc:sldChg chg="modSp new mod">
        <pc:chgData name="Clare Cruz" userId="4485839687017732" providerId="LiveId" clId="{9B013280-618E-4E9D-8CA1-BED442BB8F08}" dt="2021-11-28T04:40:54.010" v="2945" actId="20577"/>
        <pc:sldMkLst>
          <pc:docMk/>
          <pc:sldMk cId="464407985" sldId="280"/>
        </pc:sldMkLst>
        <pc:spChg chg="mod">
          <ac:chgData name="Clare Cruz" userId="4485839687017732" providerId="LiveId" clId="{9B013280-618E-4E9D-8CA1-BED442BB8F08}" dt="2021-11-28T04:39:54.112" v="2766" actId="14100"/>
          <ac:spMkLst>
            <pc:docMk/>
            <pc:sldMk cId="464407985" sldId="280"/>
            <ac:spMk id="2" creationId="{B403F940-0DD7-4757-84A9-3CE1E9B22192}"/>
          </ac:spMkLst>
        </pc:spChg>
        <pc:spChg chg="mod">
          <ac:chgData name="Clare Cruz" userId="4485839687017732" providerId="LiveId" clId="{9B013280-618E-4E9D-8CA1-BED442BB8F08}" dt="2021-11-28T04:40:54.010" v="2945" actId="20577"/>
          <ac:spMkLst>
            <pc:docMk/>
            <pc:sldMk cId="464407985" sldId="280"/>
            <ac:spMk id="3" creationId="{74027150-BB78-4CC1-B39E-57B407D4A0EC}"/>
          </ac:spMkLst>
        </pc:spChg>
      </pc:sldChg>
      <pc:sldChg chg="addSp delSp modSp new mod setBg">
        <pc:chgData name="Clare Cruz" userId="4485839687017732" providerId="LiveId" clId="{9B013280-618E-4E9D-8CA1-BED442BB8F08}" dt="2021-11-28T05:28:20.357" v="3975"/>
        <pc:sldMkLst>
          <pc:docMk/>
          <pc:sldMk cId="751343794" sldId="281"/>
        </pc:sldMkLst>
        <pc:spChg chg="mod">
          <ac:chgData name="Clare Cruz" userId="4485839687017732" providerId="LiveId" clId="{9B013280-618E-4E9D-8CA1-BED442BB8F08}" dt="2021-11-28T04:52:24.048" v="3061" actId="20577"/>
          <ac:spMkLst>
            <pc:docMk/>
            <pc:sldMk cId="751343794" sldId="281"/>
            <ac:spMk id="2" creationId="{437EE33F-4232-4CFA-ABBF-706C1D6A1ED8}"/>
          </ac:spMkLst>
        </pc:spChg>
        <pc:spChg chg="del">
          <ac:chgData name="Clare Cruz" userId="4485839687017732" providerId="LiveId" clId="{9B013280-618E-4E9D-8CA1-BED442BB8F08}" dt="2021-11-28T04:48:40.731" v="2971" actId="22"/>
          <ac:spMkLst>
            <pc:docMk/>
            <pc:sldMk cId="751343794" sldId="281"/>
            <ac:spMk id="3" creationId="{8C302AEB-124F-4B67-A812-E9EA982B94E1}"/>
          </ac:spMkLst>
        </pc:spChg>
        <pc:spChg chg="mod">
          <ac:chgData name="Clare Cruz" userId="4485839687017732" providerId="LiveId" clId="{9B013280-618E-4E9D-8CA1-BED442BB8F08}" dt="2021-11-28T04:51:01.172" v="3006" actId="26606"/>
          <ac:spMkLst>
            <pc:docMk/>
            <pc:sldMk cId="751343794" sldId="281"/>
            <ac:spMk id="4" creationId="{1EC254E0-4AF9-4247-9422-A22561912541}"/>
          </ac:spMkLst>
        </pc:spChg>
        <pc:spChg chg="add del mod">
          <ac:chgData name="Clare Cruz" userId="4485839687017732" providerId="LiveId" clId="{9B013280-618E-4E9D-8CA1-BED442BB8F08}" dt="2021-11-28T05:28:20.357" v="3975"/>
          <ac:spMkLst>
            <pc:docMk/>
            <pc:sldMk cId="751343794" sldId="281"/>
            <ac:spMk id="7" creationId="{2468B0B5-95F7-48EE-B1F9-63CA91321E46}"/>
          </ac:spMkLst>
        </pc:spChg>
        <pc:spChg chg="add del">
          <ac:chgData name="Clare Cruz" userId="4485839687017732" providerId="LiveId" clId="{9B013280-618E-4E9D-8CA1-BED442BB8F08}" dt="2021-11-28T04:51:01.172" v="3006" actId="26606"/>
          <ac:spMkLst>
            <pc:docMk/>
            <pc:sldMk cId="751343794" sldId="281"/>
            <ac:spMk id="10" creationId="{0639CABA-DF00-4FDA-BA6C-0F19BB4A0B69}"/>
          </ac:spMkLst>
        </pc:spChg>
        <pc:spChg chg="add mod">
          <ac:chgData name="Clare Cruz" userId="4485839687017732" providerId="LiveId" clId="{9B013280-618E-4E9D-8CA1-BED442BB8F08}" dt="2021-11-28T05:28:09.840" v="3971" actId="20577"/>
          <ac:spMkLst>
            <pc:docMk/>
            <pc:sldMk cId="751343794" sldId="281"/>
            <ac:spMk id="11" creationId="{BFC76AF3-AF7C-4CB9-B073-077DEA12098E}"/>
          </ac:spMkLst>
        </pc:spChg>
        <pc:spChg chg="add del">
          <ac:chgData name="Clare Cruz" userId="4485839687017732" providerId="LiveId" clId="{9B013280-618E-4E9D-8CA1-BED442BB8F08}" dt="2021-11-28T04:51:01.172" v="3006" actId="26606"/>
          <ac:spMkLst>
            <pc:docMk/>
            <pc:sldMk cId="751343794" sldId="281"/>
            <ac:spMk id="13" creationId="{32768DCD-B824-413A-B330-8D57ADB3724C}"/>
          </ac:spMkLst>
        </pc:spChg>
        <pc:spChg chg="add del">
          <ac:chgData name="Clare Cruz" userId="4485839687017732" providerId="LiveId" clId="{9B013280-618E-4E9D-8CA1-BED442BB8F08}" dt="2021-11-28T04:51:01.172" v="3006" actId="26606"/>
          <ac:spMkLst>
            <pc:docMk/>
            <pc:sldMk cId="751343794" sldId="281"/>
            <ac:spMk id="15" creationId="{19F9CD66-32FC-448F-B4C5-67D17508A226}"/>
          </ac:spMkLst>
        </pc:spChg>
        <pc:picChg chg="add mod ord modCrop">
          <ac:chgData name="Clare Cruz" userId="4485839687017732" providerId="LiveId" clId="{9B013280-618E-4E9D-8CA1-BED442BB8F08}" dt="2021-11-28T05:28:19.989" v="3973" actId="1076"/>
          <ac:picMkLst>
            <pc:docMk/>
            <pc:sldMk cId="751343794" sldId="281"/>
            <ac:picMk id="6" creationId="{5E308464-B4CB-406C-8F85-A7D024B43024}"/>
          </ac:picMkLst>
        </pc:picChg>
      </pc:sldChg>
    </pc:docChg>
  </pc:docChgLst>
  <pc:docChgLst>
    <pc:chgData name="Clare Cruz" userId="4485839687017732" providerId="LiveId" clId="{00574BAE-F6BE-4757-B41F-D15567905710}"/>
    <pc:docChg chg="undo custSel addSld delSld modSld sldOrd">
      <pc:chgData name="Clare Cruz" userId="4485839687017732" providerId="LiveId" clId="{00574BAE-F6BE-4757-B41F-D15567905710}" dt="2021-11-29T20:10:39.918" v="1364" actId="20577"/>
      <pc:docMkLst>
        <pc:docMk/>
      </pc:docMkLst>
      <pc:sldChg chg="modSp mod">
        <pc:chgData name="Clare Cruz" userId="4485839687017732" providerId="LiveId" clId="{00574BAE-F6BE-4757-B41F-D15567905710}" dt="2021-11-29T16:41:14.497" v="968" actId="20577"/>
        <pc:sldMkLst>
          <pc:docMk/>
          <pc:sldMk cId="2805808845" sldId="265"/>
        </pc:sldMkLst>
        <pc:spChg chg="mod">
          <ac:chgData name="Clare Cruz" userId="4485839687017732" providerId="LiveId" clId="{00574BAE-F6BE-4757-B41F-D15567905710}" dt="2021-11-29T16:41:14.497" v="968" actId="20577"/>
          <ac:spMkLst>
            <pc:docMk/>
            <pc:sldMk cId="2805808845" sldId="265"/>
            <ac:spMk id="3" creationId="{00A9AAFD-672C-7640-B0F7-24DB6309EDAB}"/>
          </ac:spMkLst>
        </pc:spChg>
      </pc:sldChg>
      <pc:sldChg chg="addSp modSp mod">
        <pc:chgData name="Clare Cruz" userId="4485839687017732" providerId="LiveId" clId="{00574BAE-F6BE-4757-B41F-D15567905710}" dt="2021-11-29T16:42:01.655" v="971" actId="1076"/>
        <pc:sldMkLst>
          <pc:docMk/>
          <pc:sldMk cId="1069034211" sldId="268"/>
        </pc:sldMkLst>
        <pc:spChg chg="mod">
          <ac:chgData name="Clare Cruz" userId="4485839687017732" providerId="LiveId" clId="{00574BAE-F6BE-4757-B41F-D15567905710}" dt="2021-11-29T16:00:59.063" v="858" actId="20577"/>
          <ac:spMkLst>
            <pc:docMk/>
            <pc:sldMk cId="1069034211" sldId="268"/>
            <ac:spMk id="3" creationId="{59C8D7B0-B77B-E748-BFE3-E0C2AEC3C960}"/>
          </ac:spMkLst>
        </pc:spChg>
        <pc:graphicFrameChg chg="add mod modGraphic">
          <ac:chgData name="Clare Cruz" userId="4485839687017732" providerId="LiveId" clId="{00574BAE-F6BE-4757-B41F-D15567905710}" dt="2021-11-29T16:42:01.655" v="971" actId="1076"/>
          <ac:graphicFrameMkLst>
            <pc:docMk/>
            <pc:sldMk cId="1069034211" sldId="268"/>
            <ac:graphicFrameMk id="6" creationId="{85A0D276-4AA1-4320-A911-3BC5B0A472BC}"/>
          </ac:graphicFrameMkLst>
        </pc:graphicFrameChg>
      </pc:sldChg>
      <pc:sldChg chg="modSp mod">
        <pc:chgData name="Clare Cruz" userId="4485839687017732" providerId="LiveId" clId="{00574BAE-F6BE-4757-B41F-D15567905710}" dt="2021-11-29T15:26:36.914" v="96" actId="20577"/>
        <pc:sldMkLst>
          <pc:docMk/>
          <pc:sldMk cId="2711941902" sldId="269"/>
        </pc:sldMkLst>
        <pc:spChg chg="mod">
          <ac:chgData name="Clare Cruz" userId="4485839687017732" providerId="LiveId" clId="{00574BAE-F6BE-4757-B41F-D15567905710}" dt="2021-11-29T15:26:36.914" v="96" actId="20577"/>
          <ac:spMkLst>
            <pc:docMk/>
            <pc:sldMk cId="2711941902" sldId="269"/>
            <ac:spMk id="3" creationId="{33C2973E-AEDE-A948-A5C8-E739725828BC}"/>
          </ac:spMkLst>
        </pc:spChg>
      </pc:sldChg>
      <pc:sldChg chg="addSp delSp modSp mod modCm">
        <pc:chgData name="Clare Cruz" userId="4485839687017732" providerId="LiveId" clId="{00574BAE-F6BE-4757-B41F-D15567905710}" dt="2021-11-29T18:38:32.247" v="1324" actId="1076"/>
        <pc:sldMkLst>
          <pc:docMk/>
          <pc:sldMk cId="4024467873" sldId="270"/>
        </pc:sldMkLst>
        <pc:spChg chg="mod">
          <ac:chgData name="Clare Cruz" userId="4485839687017732" providerId="LiveId" clId="{00574BAE-F6BE-4757-B41F-D15567905710}" dt="2021-11-29T15:46:53.851" v="499" actId="20577"/>
          <ac:spMkLst>
            <pc:docMk/>
            <pc:sldMk cId="4024467873" sldId="270"/>
            <ac:spMk id="2" creationId="{A6718E8B-F3DE-5141-9DE0-FA932D21F0C4}"/>
          </ac:spMkLst>
        </pc:spChg>
        <pc:spChg chg="mod">
          <ac:chgData name="Clare Cruz" userId="4485839687017732" providerId="LiveId" clId="{00574BAE-F6BE-4757-B41F-D15567905710}" dt="2021-11-29T18:35:35.479" v="1224" actId="20577"/>
          <ac:spMkLst>
            <pc:docMk/>
            <pc:sldMk cId="4024467873" sldId="270"/>
            <ac:spMk id="3" creationId="{CD9DE577-70E1-E04A-A5BF-FB5B80CC958C}"/>
          </ac:spMkLst>
        </pc:spChg>
        <pc:spChg chg="add del mod">
          <ac:chgData name="Clare Cruz" userId="4485839687017732" providerId="LiveId" clId="{00574BAE-F6BE-4757-B41F-D15567905710}" dt="2021-11-29T18:34:40.579" v="1185" actId="478"/>
          <ac:spMkLst>
            <pc:docMk/>
            <pc:sldMk cId="4024467873" sldId="270"/>
            <ac:spMk id="5" creationId="{954DB6E7-9F13-48FB-8A63-A8B6B18D345D}"/>
          </ac:spMkLst>
        </pc:spChg>
        <pc:spChg chg="add del mod">
          <ac:chgData name="Clare Cruz" userId="4485839687017732" providerId="LiveId" clId="{00574BAE-F6BE-4757-B41F-D15567905710}" dt="2021-11-29T18:34:43.237" v="1186" actId="478"/>
          <ac:spMkLst>
            <pc:docMk/>
            <pc:sldMk cId="4024467873" sldId="270"/>
            <ac:spMk id="6" creationId="{4F48F004-ABAB-4E71-A549-0DA9551DA0ED}"/>
          </ac:spMkLst>
        </pc:spChg>
        <pc:spChg chg="add del mod">
          <ac:chgData name="Clare Cruz" userId="4485839687017732" providerId="LiveId" clId="{00574BAE-F6BE-4757-B41F-D15567905710}" dt="2021-11-29T18:34:45.292" v="1187" actId="478"/>
          <ac:spMkLst>
            <pc:docMk/>
            <pc:sldMk cId="4024467873" sldId="270"/>
            <ac:spMk id="7" creationId="{448D7B20-194F-4FBA-98B6-864F870385A8}"/>
          </ac:spMkLst>
        </pc:spChg>
        <pc:spChg chg="add del">
          <ac:chgData name="Clare Cruz" userId="4485839687017732" providerId="LiveId" clId="{00574BAE-F6BE-4757-B41F-D15567905710}" dt="2021-11-29T18:33:03.427" v="1150" actId="11529"/>
          <ac:spMkLst>
            <pc:docMk/>
            <pc:sldMk cId="4024467873" sldId="270"/>
            <ac:spMk id="11" creationId="{C6F8693A-053A-4707-A84C-7FDBE0493ED2}"/>
          </ac:spMkLst>
        </pc:spChg>
        <pc:spChg chg="add del">
          <ac:chgData name="Clare Cruz" userId="4485839687017732" providerId="LiveId" clId="{00574BAE-F6BE-4757-B41F-D15567905710}" dt="2021-11-29T18:34:07.706" v="1155" actId="478"/>
          <ac:spMkLst>
            <pc:docMk/>
            <pc:sldMk cId="4024467873" sldId="270"/>
            <ac:spMk id="12" creationId="{74D87C44-632A-413B-B578-8C9D4CC81678}"/>
          </ac:spMkLst>
        </pc:spChg>
        <pc:spChg chg="add mod">
          <ac:chgData name="Clare Cruz" userId="4485839687017732" providerId="LiveId" clId="{00574BAE-F6BE-4757-B41F-D15567905710}" dt="2021-11-29T18:36:53.333" v="1243" actId="14100"/>
          <ac:spMkLst>
            <pc:docMk/>
            <pc:sldMk cId="4024467873" sldId="270"/>
            <ac:spMk id="13" creationId="{A4C00901-9075-4441-BB4B-72C75FB154C3}"/>
          </ac:spMkLst>
        </pc:spChg>
        <pc:spChg chg="add del mod">
          <ac:chgData name="Clare Cruz" userId="4485839687017732" providerId="LiveId" clId="{00574BAE-F6BE-4757-B41F-D15567905710}" dt="2021-11-29T18:36:18.663" v="1227" actId="478"/>
          <ac:spMkLst>
            <pc:docMk/>
            <pc:sldMk cId="4024467873" sldId="270"/>
            <ac:spMk id="14" creationId="{18E8FB0C-FA9E-4FB2-8799-3E615222F92B}"/>
          </ac:spMkLst>
        </pc:spChg>
        <pc:spChg chg="add del mod">
          <ac:chgData name="Clare Cruz" userId="4485839687017732" providerId="LiveId" clId="{00574BAE-F6BE-4757-B41F-D15567905710}" dt="2021-11-29T18:36:20.790" v="1230" actId="478"/>
          <ac:spMkLst>
            <pc:docMk/>
            <pc:sldMk cId="4024467873" sldId="270"/>
            <ac:spMk id="15" creationId="{F5C0174C-A4DB-43C6-BA4E-0539E419A86C}"/>
          </ac:spMkLst>
        </pc:spChg>
        <pc:spChg chg="add mod">
          <ac:chgData name="Clare Cruz" userId="4485839687017732" providerId="LiveId" clId="{00574BAE-F6BE-4757-B41F-D15567905710}" dt="2021-11-29T18:37:24.191" v="1255" actId="20577"/>
          <ac:spMkLst>
            <pc:docMk/>
            <pc:sldMk cId="4024467873" sldId="270"/>
            <ac:spMk id="16" creationId="{8BCEA922-4133-4078-956B-B5519D92FD2D}"/>
          </ac:spMkLst>
        </pc:spChg>
        <pc:spChg chg="add mod">
          <ac:chgData name="Clare Cruz" userId="4485839687017732" providerId="LiveId" clId="{00574BAE-F6BE-4757-B41F-D15567905710}" dt="2021-11-29T18:37:29.967" v="1273" actId="20577"/>
          <ac:spMkLst>
            <pc:docMk/>
            <pc:sldMk cId="4024467873" sldId="270"/>
            <ac:spMk id="17" creationId="{9F5D90C6-CACE-4CDB-8969-C217D5A43EA3}"/>
          </ac:spMkLst>
        </pc:spChg>
        <pc:spChg chg="add mod">
          <ac:chgData name="Clare Cruz" userId="4485839687017732" providerId="LiveId" clId="{00574BAE-F6BE-4757-B41F-D15567905710}" dt="2021-11-29T18:37:34.659" v="1283" actId="20577"/>
          <ac:spMkLst>
            <pc:docMk/>
            <pc:sldMk cId="4024467873" sldId="270"/>
            <ac:spMk id="18" creationId="{D4957822-98D4-4445-B4A3-520933C58819}"/>
          </ac:spMkLst>
        </pc:spChg>
        <pc:spChg chg="add mod">
          <ac:chgData name="Clare Cruz" userId="4485839687017732" providerId="LiveId" clId="{00574BAE-F6BE-4757-B41F-D15567905710}" dt="2021-11-29T18:37:44.909" v="1314" actId="20577"/>
          <ac:spMkLst>
            <pc:docMk/>
            <pc:sldMk cId="4024467873" sldId="270"/>
            <ac:spMk id="19" creationId="{96F45A02-2453-4B19-82AB-3E3EF228EC63}"/>
          </ac:spMkLst>
        </pc:spChg>
        <pc:cxnChg chg="add del mod">
          <ac:chgData name="Clare Cruz" userId="4485839687017732" providerId="LiveId" clId="{00574BAE-F6BE-4757-B41F-D15567905710}" dt="2021-11-29T18:36:19.349" v="1228" actId="478"/>
          <ac:cxnSpMkLst>
            <pc:docMk/>
            <pc:sldMk cId="4024467873" sldId="270"/>
            <ac:cxnSpMk id="9" creationId="{948303F4-60D5-4EFA-ADFD-D0B03B6F7797}"/>
          </ac:cxnSpMkLst>
        </pc:cxnChg>
        <pc:cxnChg chg="add del mod">
          <ac:chgData name="Clare Cruz" userId="4485839687017732" providerId="LiveId" clId="{00574BAE-F6BE-4757-B41F-D15567905710}" dt="2021-11-29T18:36:20.119" v="1229" actId="478"/>
          <ac:cxnSpMkLst>
            <pc:docMk/>
            <pc:sldMk cId="4024467873" sldId="270"/>
            <ac:cxnSpMk id="10" creationId="{673DA2F3-14D3-4F6A-9E6D-1F75BCF1A39C}"/>
          </ac:cxnSpMkLst>
        </pc:cxnChg>
        <pc:cxnChg chg="add mod">
          <ac:chgData name="Clare Cruz" userId="4485839687017732" providerId="LiveId" clId="{00574BAE-F6BE-4757-B41F-D15567905710}" dt="2021-11-29T18:38:16.620" v="1318" actId="1076"/>
          <ac:cxnSpMkLst>
            <pc:docMk/>
            <pc:sldMk cId="4024467873" sldId="270"/>
            <ac:cxnSpMk id="21" creationId="{B2A66F70-B039-4164-8840-EA4344126614}"/>
          </ac:cxnSpMkLst>
        </pc:cxnChg>
        <pc:cxnChg chg="add mod">
          <ac:chgData name="Clare Cruz" userId="4485839687017732" providerId="LiveId" clId="{00574BAE-F6BE-4757-B41F-D15567905710}" dt="2021-11-29T18:38:22.032" v="1320" actId="1076"/>
          <ac:cxnSpMkLst>
            <pc:docMk/>
            <pc:sldMk cId="4024467873" sldId="270"/>
            <ac:cxnSpMk id="23" creationId="{E94A77E0-7947-447F-B391-A91CF17EF9CB}"/>
          </ac:cxnSpMkLst>
        </pc:cxnChg>
        <pc:cxnChg chg="add mod">
          <ac:chgData name="Clare Cruz" userId="4485839687017732" providerId="LiveId" clId="{00574BAE-F6BE-4757-B41F-D15567905710}" dt="2021-11-29T18:38:26.416" v="1322" actId="1076"/>
          <ac:cxnSpMkLst>
            <pc:docMk/>
            <pc:sldMk cId="4024467873" sldId="270"/>
            <ac:cxnSpMk id="24" creationId="{A2F5CFD1-F13A-45AF-B2B9-EBE8F60A8817}"/>
          </ac:cxnSpMkLst>
        </pc:cxnChg>
        <pc:cxnChg chg="add mod">
          <ac:chgData name="Clare Cruz" userId="4485839687017732" providerId="LiveId" clId="{00574BAE-F6BE-4757-B41F-D15567905710}" dt="2021-11-29T18:38:32.247" v="1324" actId="1076"/>
          <ac:cxnSpMkLst>
            <pc:docMk/>
            <pc:sldMk cId="4024467873" sldId="270"/>
            <ac:cxnSpMk id="25" creationId="{46BF177E-7370-4E6D-8C13-1D58CAD5C2F0}"/>
          </ac:cxnSpMkLst>
        </pc:cxnChg>
      </pc:sldChg>
      <pc:sldChg chg="modSp mod">
        <pc:chgData name="Clare Cruz" userId="4485839687017732" providerId="LiveId" clId="{00574BAE-F6BE-4757-B41F-D15567905710}" dt="2021-11-29T16:42:51.812" v="1052" actId="20577"/>
        <pc:sldMkLst>
          <pc:docMk/>
          <pc:sldMk cId="3074392423" sldId="271"/>
        </pc:sldMkLst>
        <pc:spChg chg="mod">
          <ac:chgData name="Clare Cruz" userId="4485839687017732" providerId="LiveId" clId="{00574BAE-F6BE-4757-B41F-D15567905710}" dt="2021-11-29T16:42:31.858" v="1031" actId="20577"/>
          <ac:spMkLst>
            <pc:docMk/>
            <pc:sldMk cId="3074392423" sldId="271"/>
            <ac:spMk id="2" creationId="{68B8CE1E-F1D0-F640-972D-AA999DF878D1}"/>
          </ac:spMkLst>
        </pc:spChg>
        <pc:spChg chg="mod">
          <ac:chgData name="Clare Cruz" userId="4485839687017732" providerId="LiveId" clId="{00574BAE-F6BE-4757-B41F-D15567905710}" dt="2021-11-29T16:42:51.812" v="1052" actId="20577"/>
          <ac:spMkLst>
            <pc:docMk/>
            <pc:sldMk cId="3074392423" sldId="271"/>
            <ac:spMk id="3" creationId="{9032D328-5B1F-1949-9310-989D990A247B}"/>
          </ac:spMkLst>
        </pc:spChg>
      </pc:sldChg>
      <pc:sldChg chg="del">
        <pc:chgData name="Clare Cruz" userId="4485839687017732" providerId="LiveId" clId="{00574BAE-F6BE-4757-B41F-D15567905710}" dt="2021-11-29T15:45:29.649" v="466" actId="2696"/>
        <pc:sldMkLst>
          <pc:docMk/>
          <pc:sldMk cId="4002831185" sldId="277"/>
        </pc:sldMkLst>
      </pc:sldChg>
      <pc:sldChg chg="del">
        <pc:chgData name="Clare Cruz" userId="4485839687017732" providerId="LiveId" clId="{00574BAE-F6BE-4757-B41F-D15567905710}" dt="2021-11-29T15:45:26.684" v="465" actId="2696"/>
        <pc:sldMkLst>
          <pc:docMk/>
          <pc:sldMk cId="154610925" sldId="278"/>
        </pc:sldMkLst>
      </pc:sldChg>
      <pc:sldChg chg="modSp mod ord">
        <pc:chgData name="Clare Cruz" userId="4485839687017732" providerId="LiveId" clId="{00574BAE-F6BE-4757-B41F-D15567905710}" dt="2021-11-29T20:10:39.918" v="1364" actId="20577"/>
        <pc:sldMkLst>
          <pc:docMk/>
          <pc:sldMk cId="464407985" sldId="280"/>
        </pc:sldMkLst>
        <pc:spChg chg="mod">
          <ac:chgData name="Clare Cruz" userId="4485839687017732" providerId="LiveId" clId="{00574BAE-F6BE-4757-B41F-D15567905710}" dt="2021-11-29T20:10:39.918" v="1364" actId="20577"/>
          <ac:spMkLst>
            <pc:docMk/>
            <pc:sldMk cId="464407985" sldId="280"/>
            <ac:spMk id="3" creationId="{74027150-BB78-4CC1-B39E-57B407D4A0EC}"/>
          </ac:spMkLst>
        </pc:spChg>
      </pc:sldChg>
      <pc:sldChg chg="modSp mod ord">
        <pc:chgData name="Clare Cruz" userId="4485839687017732" providerId="LiveId" clId="{00574BAE-F6BE-4757-B41F-D15567905710}" dt="2021-11-29T16:41:01.988" v="964"/>
        <pc:sldMkLst>
          <pc:docMk/>
          <pc:sldMk cId="751343794" sldId="281"/>
        </pc:sldMkLst>
        <pc:spChg chg="mod">
          <ac:chgData name="Clare Cruz" userId="4485839687017732" providerId="LiveId" clId="{00574BAE-F6BE-4757-B41F-D15567905710}" dt="2021-11-29T16:40:26.726" v="922" actId="20577"/>
          <ac:spMkLst>
            <pc:docMk/>
            <pc:sldMk cId="751343794" sldId="281"/>
            <ac:spMk id="2" creationId="{437EE33F-4232-4CFA-ABBF-706C1D6A1ED8}"/>
          </ac:spMkLst>
        </pc:spChg>
      </pc:sldChg>
      <pc:sldChg chg="modSp new mod">
        <pc:chgData name="Clare Cruz" userId="4485839687017732" providerId="LiveId" clId="{00574BAE-F6BE-4757-B41F-D15567905710}" dt="2021-11-29T15:54:19.719" v="712" actId="20577"/>
        <pc:sldMkLst>
          <pc:docMk/>
          <pc:sldMk cId="2830495704" sldId="283"/>
        </pc:sldMkLst>
        <pc:spChg chg="mod">
          <ac:chgData name="Clare Cruz" userId="4485839687017732" providerId="LiveId" clId="{00574BAE-F6BE-4757-B41F-D15567905710}" dt="2021-11-29T15:40:34.514" v="113" actId="14100"/>
          <ac:spMkLst>
            <pc:docMk/>
            <pc:sldMk cId="2830495704" sldId="283"/>
            <ac:spMk id="2" creationId="{1FE3C96C-585E-456B-8659-795E24DCEE3D}"/>
          </ac:spMkLst>
        </pc:spChg>
        <pc:spChg chg="mod">
          <ac:chgData name="Clare Cruz" userId="4485839687017732" providerId="LiveId" clId="{00574BAE-F6BE-4757-B41F-D15567905710}" dt="2021-11-29T15:54:19.719" v="712" actId="20577"/>
          <ac:spMkLst>
            <pc:docMk/>
            <pc:sldMk cId="2830495704" sldId="283"/>
            <ac:spMk id="3" creationId="{22E111A0-ACA7-4AD9-8258-2155868EFCDE}"/>
          </ac:spMkLst>
        </pc:spChg>
      </pc:sldChg>
      <pc:sldChg chg="delSp add del setBg delDesignElem">
        <pc:chgData name="Clare Cruz" userId="4485839687017732" providerId="LiveId" clId="{00574BAE-F6BE-4757-B41F-D15567905710}" dt="2021-11-29T16:40:48.399" v="927" actId="2696"/>
        <pc:sldMkLst>
          <pc:docMk/>
          <pc:sldMk cId="383603323" sldId="284"/>
        </pc:sldMkLst>
        <pc:spChg chg="del">
          <ac:chgData name="Clare Cruz" userId="4485839687017732" providerId="LiveId" clId="{00574BAE-F6BE-4757-B41F-D15567905710}" dt="2021-11-29T16:40:35.570" v="924"/>
          <ac:spMkLst>
            <pc:docMk/>
            <pc:sldMk cId="383603323" sldId="284"/>
            <ac:spMk id="22" creationId="{8C37C960-91F5-4F61-B2CD-8A037920720B}"/>
          </ac:spMkLst>
        </pc:spChg>
        <pc:spChg chg="del">
          <ac:chgData name="Clare Cruz" userId="4485839687017732" providerId="LiveId" clId="{00574BAE-F6BE-4757-B41F-D15567905710}" dt="2021-11-29T16:40:35.570" v="924"/>
          <ac:spMkLst>
            <pc:docMk/>
            <pc:sldMk cId="383603323" sldId="284"/>
            <ac:spMk id="23" creationId="{69524929-325F-4CC4-89F2-74EDDDC6BB0A}"/>
          </ac:spMkLst>
        </pc:spChg>
        <pc:spChg chg="del">
          <ac:chgData name="Clare Cruz" userId="4485839687017732" providerId="LiveId" clId="{00574BAE-F6BE-4757-B41F-D15567905710}" dt="2021-11-29T16:40:35.570" v="924"/>
          <ac:spMkLst>
            <pc:docMk/>
            <pc:sldMk cId="383603323" sldId="284"/>
            <ac:spMk id="24" creationId="{00D17641-B7BA-4826-BC7C-92172791CEE5}"/>
          </ac:spMkLst>
        </pc:spChg>
        <pc:spChg chg="del">
          <ac:chgData name="Clare Cruz" userId="4485839687017732" providerId="LiveId" clId="{00574BAE-F6BE-4757-B41F-D15567905710}" dt="2021-11-29T16:40:35.570" v="924"/>
          <ac:spMkLst>
            <pc:docMk/>
            <pc:sldMk cId="383603323" sldId="284"/>
            <ac:spMk id="25" creationId="{151FC7BE-4DC6-4061-98EB-C48DCFFF6FF5}"/>
          </ac:spMkLst>
        </pc:spChg>
        <pc:spChg chg="del">
          <ac:chgData name="Clare Cruz" userId="4485839687017732" providerId="LiveId" clId="{00574BAE-F6BE-4757-B41F-D15567905710}" dt="2021-11-29T16:40:35.570" v="924"/>
          <ac:spMkLst>
            <pc:docMk/>
            <pc:sldMk cId="383603323" sldId="284"/>
            <ac:spMk id="26" creationId="{3D4CA8B8-30A6-49D9-99C0-3ADAF9741C42}"/>
          </ac:spMkLst>
        </pc:spChg>
        <pc:spChg chg="del">
          <ac:chgData name="Clare Cruz" userId="4485839687017732" providerId="LiveId" clId="{00574BAE-F6BE-4757-B41F-D15567905710}" dt="2021-11-29T16:40:35.570" v="924"/>
          <ac:spMkLst>
            <pc:docMk/>
            <pc:sldMk cId="383603323" sldId="284"/>
            <ac:spMk id="27" creationId="{022809AF-EB43-4FA3-93FF-87D535C7186D}"/>
          </ac:spMkLst>
        </pc:spChg>
      </pc:sldChg>
      <pc:sldChg chg="addSp modSp new mod setBg">
        <pc:chgData name="Clare Cruz" userId="4485839687017732" providerId="LiveId" clId="{00574BAE-F6BE-4757-B41F-D15567905710}" dt="2021-11-29T16:40:57.060" v="962" actId="20577"/>
        <pc:sldMkLst>
          <pc:docMk/>
          <pc:sldMk cId="3350104377" sldId="285"/>
        </pc:sldMkLst>
        <pc:spChg chg="mod">
          <ac:chgData name="Clare Cruz" userId="4485839687017732" providerId="LiveId" clId="{00574BAE-F6BE-4757-B41F-D15567905710}" dt="2021-11-29T16:40:57.060" v="962" actId="20577"/>
          <ac:spMkLst>
            <pc:docMk/>
            <pc:sldMk cId="3350104377" sldId="285"/>
            <ac:spMk id="2" creationId="{54829070-24E4-4CA4-86BC-4AD246796796}"/>
          </ac:spMkLst>
        </pc:spChg>
        <pc:spChg chg="mod">
          <ac:chgData name="Clare Cruz" userId="4485839687017732" providerId="LiveId" clId="{00574BAE-F6BE-4757-B41F-D15567905710}" dt="2021-11-29T16:40:45.646" v="926" actId="26606"/>
          <ac:spMkLst>
            <pc:docMk/>
            <pc:sldMk cId="3350104377" sldId="285"/>
            <ac:spMk id="3" creationId="{A183F90A-81F9-454D-85D7-01E0B317FB7A}"/>
          </ac:spMkLst>
        </pc:spChg>
        <pc:spChg chg="mod">
          <ac:chgData name="Clare Cruz" userId="4485839687017732" providerId="LiveId" clId="{00574BAE-F6BE-4757-B41F-D15567905710}" dt="2021-11-29T16:40:45.646" v="926" actId="26606"/>
          <ac:spMkLst>
            <pc:docMk/>
            <pc:sldMk cId="3350104377" sldId="285"/>
            <ac:spMk id="4" creationId="{F01C28A7-64F1-4BD2-B64A-1DCED987F35C}"/>
          </ac:spMkLst>
        </pc:spChg>
        <pc:spChg chg="add">
          <ac:chgData name="Clare Cruz" userId="4485839687017732" providerId="LiveId" clId="{00574BAE-F6BE-4757-B41F-D15567905710}" dt="2021-11-29T16:40:45.646" v="926" actId="26606"/>
          <ac:spMkLst>
            <pc:docMk/>
            <pc:sldMk cId="3350104377" sldId="285"/>
            <ac:spMk id="9" creationId="{8C37C960-91F5-4F61-B2CD-8A037920720B}"/>
          </ac:spMkLst>
        </pc:spChg>
        <pc:spChg chg="add">
          <ac:chgData name="Clare Cruz" userId="4485839687017732" providerId="LiveId" clId="{00574BAE-F6BE-4757-B41F-D15567905710}" dt="2021-11-29T16:40:45.646" v="926" actId="26606"/>
          <ac:spMkLst>
            <pc:docMk/>
            <pc:sldMk cId="3350104377" sldId="285"/>
            <ac:spMk id="11" creationId="{69524929-325F-4CC4-89F2-74EDDDC6BB0A}"/>
          </ac:spMkLst>
        </pc:spChg>
        <pc:spChg chg="add">
          <ac:chgData name="Clare Cruz" userId="4485839687017732" providerId="LiveId" clId="{00574BAE-F6BE-4757-B41F-D15567905710}" dt="2021-11-29T16:40:45.646" v="926" actId="26606"/>
          <ac:spMkLst>
            <pc:docMk/>
            <pc:sldMk cId="3350104377" sldId="285"/>
            <ac:spMk id="13" creationId="{00D17641-B7BA-4826-BC7C-92172791CEE5}"/>
          </ac:spMkLst>
        </pc:spChg>
        <pc:spChg chg="add">
          <ac:chgData name="Clare Cruz" userId="4485839687017732" providerId="LiveId" clId="{00574BAE-F6BE-4757-B41F-D15567905710}" dt="2021-11-29T16:40:45.646" v="926" actId="26606"/>
          <ac:spMkLst>
            <pc:docMk/>
            <pc:sldMk cId="3350104377" sldId="285"/>
            <ac:spMk id="15" creationId="{151FC7BE-4DC6-4061-98EB-C48DCFFF6FF5}"/>
          </ac:spMkLst>
        </pc:spChg>
        <pc:spChg chg="add">
          <ac:chgData name="Clare Cruz" userId="4485839687017732" providerId="LiveId" clId="{00574BAE-F6BE-4757-B41F-D15567905710}" dt="2021-11-29T16:40:45.646" v="926" actId="26606"/>
          <ac:spMkLst>
            <pc:docMk/>
            <pc:sldMk cId="3350104377" sldId="285"/>
            <ac:spMk id="17" creationId="{3D4CA8B8-30A6-49D9-99C0-3ADAF9741C42}"/>
          </ac:spMkLst>
        </pc:spChg>
        <pc:spChg chg="add">
          <ac:chgData name="Clare Cruz" userId="4485839687017732" providerId="LiveId" clId="{00574BAE-F6BE-4757-B41F-D15567905710}" dt="2021-11-29T16:40:45.646" v="926" actId="26606"/>
          <ac:spMkLst>
            <pc:docMk/>
            <pc:sldMk cId="3350104377" sldId="285"/>
            <ac:spMk id="19" creationId="{022809AF-EB43-4FA3-93FF-87D535C7186D}"/>
          </ac:spMkLst>
        </pc:spChg>
      </pc:sldChg>
    </pc:docChg>
  </pc:docChgLst>
</pc:chgInfo>
</file>

<file path=ppt/comments/modernComment_10E_EFE081A1.xml><?xml version="1.0" encoding="utf-8"?>
<p188:cmLst xmlns:a="http://schemas.openxmlformats.org/drawingml/2006/main" xmlns:r="http://schemas.openxmlformats.org/officeDocument/2006/relationships" xmlns:p188="http://schemas.microsoft.com/office/powerpoint/2018/8/main">
  <p188:cm id="{7E8DAEBA-E361-46F3-9355-16A8A13DAFDA}" authorId="{DE843C00-380D-7849-FD1E-0CB1D9B4736F}" created="2021-11-28T04:04:35.711">
    <ac:txMkLst xmlns:ac="http://schemas.microsoft.com/office/drawing/2013/main/command">
      <pc:docMk xmlns:pc="http://schemas.microsoft.com/office/powerpoint/2013/main/command"/>
      <pc:sldMk xmlns:pc="http://schemas.microsoft.com/office/powerpoint/2013/main/command" cId="4024467873" sldId="270"/>
      <ac:spMk id="3" creationId="{CD9DE577-70E1-E04A-A5BF-FB5B80CC958C}"/>
      <ac:txMk cp="0">
        <ac:context len="313" hash="1975590643"/>
      </ac:txMk>
    </ac:txMkLst>
    <p188:pos x="4048126" y="2447438"/>
    <p188:replyLst>
      <p188:reply id="{8C187D4E-9FCA-430A-AAA1-D81B0B6E239C}" authorId="{F0528C42-8578-DF3E-806A-382F5F4C8DB2}" created="2021-11-28T04:05:37.481">
        <p188:txBody>
          <a:bodyPr/>
          <a:lstStyle/>
          <a:p>
            <a:r>
              <a:rPr lang="zh-CN" altLang="en-US"/>
              <a:t>Can it be: Tailoring our results for your need</a:t>
            </a:r>
          </a:p>
        </p188:txBody>
      </p188:reply>
      <p188:reply id="{A3B1D402-83E9-435D-890C-F46490FF0907}" authorId="{DE843C00-380D-7849-FD1E-0CB1D9B4736F}" created="2021-11-28T04:06:31.019">
        <p188:txBody>
          <a:bodyPr/>
          <a:lstStyle/>
          <a:p>
            <a:r>
              <a:rPr lang="en-US"/>
              <a:t>"What should Capital Bikeshare do now?"</a:t>
            </a:r>
          </a:p>
        </p188:txBody>
      </p188:reply>
      <p188:reply id="{3327286A-B2C7-4EAE-8C25-1B0E110B0D66}" authorId="{DE843C00-380D-7849-FD1E-0CB1D9B4736F}" created="2021-11-28T04:07:23.256">
        <p188:txBody>
          <a:bodyPr/>
          <a:lstStyle/>
          <a:p>
            <a:r>
              <a:rPr lang="en-US"/>
              <a:t>I like the direction you're in just a matter of getting the words right. </a:t>
            </a:r>
          </a:p>
        </p188:txBody>
      </p188:reply>
      <p188:reply id="{BB7591DC-8D01-4E75-86FC-EE31B157189C}" authorId="{DE843C00-380D-7849-FD1E-0CB1D9B4736F}" created="2021-11-28T04:07:57.742">
        <p188:txBody>
          <a:bodyPr/>
          <a:lstStyle/>
          <a:p>
            <a:r>
              <a:rPr lang="en-US"/>
              <a:t>I'm thinking this can be the specific directions for them in addition to the stuff in slide 10.</a:t>
            </a:r>
          </a:p>
        </p188:txBody>
      </p188:reply>
      <p188:reply id="{B2DFBBA5-C4CB-4D6E-93DF-EF1717DCAB71}" authorId="{F0528C42-8578-DF3E-806A-382F5F4C8DB2}" created="2021-11-28T04:09:25.517">
        <p188:txBody>
          <a:bodyPr/>
          <a:lstStyle/>
          <a:p>
            <a:r>
              <a:rPr lang="zh-CN" altLang="en-US"/>
              <a:t>Yea, you are correct. So what do you think the title should be?
Maybe some link should be made between the two slides</a:t>
            </a:r>
          </a:p>
        </p188:txBody>
      </p188:reply>
      <p188:reply id="{5F6B5869-C50C-45A1-94EA-CF5642F87000}" authorId="{DE843C00-380D-7849-FD1E-0CB1D9B4736F}" created="2021-11-28T04:10:37.272">
        <p188:txBody>
          <a:bodyPr/>
          <a:lstStyle/>
          <a:p>
            <a:r>
              <a:rPr lang="en-US"/>
              <a:t>Maybe we should break it apart to two slides. The first slide can be titled "What does this mean for capital bikeshare?" and the second one can be "How to continue utilizing the model"</a:t>
            </a:r>
          </a:p>
        </p188:txBody>
      </p188:reply>
      <p188:reply id="{1C48B3A5-E316-48AA-B6FD-A6F3786C2EB2}" authorId="{DE843C00-380D-7849-FD1E-0CB1D9B4736F}" created="2021-11-28T04:11:12.939">
        <p188:txBody>
          <a:bodyPr/>
          <a:lstStyle/>
          <a:p>
            <a:r>
              <a:rPr lang="en-US"/>
              <a:t>Because I think we can definitely add more information to both points so separate slides might be better</a:t>
            </a:r>
          </a:p>
        </p188:txBody>
      </p188:reply>
      <p188:reply id="{C606EB1E-F412-43DE-A71E-8005F28BCFBA}" authorId="{F0528C42-8578-DF3E-806A-382F5F4C8DB2}" created="2021-11-28T04:13:17.415">
        <p188:txBody>
          <a:bodyPr/>
          <a:lstStyle/>
          <a:p>
            <a:r>
              <a:rPr lang="zh-CN" altLang="en-US"/>
              <a:t>Oh remember that we only have 15 mins</a:t>
            </a:r>
          </a:p>
        </p188:txBody>
      </p188:reply>
      <p188:reply id="{7333E6B4-2787-4284-B2A3-8DE9E0F99639}" authorId="{DE843C00-380D-7849-FD1E-0CB1D9B4736F}" created="2021-11-28T04:18:15.073">
        <p188:txBody>
          <a:bodyPr/>
          <a:lstStyle/>
          <a:p>
            <a:r>
              <a:rPr lang="en-US"/>
              <a:t>True, then maybe we can just rename this section</a:t>
            </a:r>
          </a:p>
        </p188:txBody>
      </p188:reply>
      <p188:reply id="{B7B09DE2-76D5-4583-B7D9-325B2F9D4296}" authorId="{F0528C42-8578-DF3E-806A-382F5F4C8DB2}" created="2021-11-28T04:36:09.516">
        <p188:txBody>
          <a:bodyPr/>
          <a:lstStyle/>
          <a:p>
            <a:r>
              <a:rPr lang="zh-CN" altLang="en-US"/>
              <a:t>Yea, I agree</a:t>
            </a:r>
          </a:p>
        </p188:txBody>
      </p188:reply>
    </p188:replyLst>
    <p188:txBody>
      <a:bodyPr/>
      <a:lstStyle/>
      <a:p>
        <a:r>
          <a:rPr lang="en-US"/>
          <a:t>I'm don't really understand what this means - maybe it should be something like takeaways or more results?</a:t>
        </a:r>
      </a:p>
    </p188:txBody>
  </p188:cm>
  <p188:cm id="{88FBA542-F481-493D-AFB0-CABE8942CD9F}" authorId="{DE843C00-380D-7849-FD1E-0CB1D9B4736F}" created="2021-11-28T04:42:30.763">
    <ac:deMkLst xmlns:ac="http://schemas.microsoft.com/office/drawing/2013/main/command">
      <pc:docMk xmlns:pc="http://schemas.microsoft.com/office/powerpoint/2013/main/command"/>
      <pc:sldMk xmlns:pc="http://schemas.microsoft.com/office/powerpoint/2013/main/command" cId="4024467873" sldId="270"/>
      <ac:spMk id="3" creationId="{CD9DE577-70E1-E04A-A5BF-FB5B80CC958C}"/>
    </ac:deMkLst>
    <p188:txBody>
      <a:bodyPr/>
      <a:lstStyle/>
      <a:p>
        <a:r>
          <a:rPr lang="en-US"/>
          <a:t>What do you guys think of this?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F4AFD1-2180-3F42-B0C0-E11CF5FEDE3E}" type="datetimeFigureOut">
              <a:rPr kumimoji="1" lang="zh-CN" altLang="en-US" smtClean="0"/>
              <a:t>2021/11/30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07A94-BE06-B54F-B1E6-F5F91E40521F}" type="slidenum">
              <a:rPr kumimoji="1" lang="zh-CN" altLang="en-US" smtClean="0"/>
              <a:t>‹#›</a:t>
            </a:fld>
            <a:endParaRPr kumimoji="1" lang="zh-CN" altLang="en-US"/>
          </a:p>
        </p:txBody>
      </p:sp>
    </p:spTree>
    <p:extLst>
      <p:ext uri="{BB962C8B-B14F-4D97-AF65-F5344CB8AC3E}">
        <p14:creationId xmlns:p14="http://schemas.microsoft.com/office/powerpoint/2010/main" val="3360035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29107A94-BE06-B54F-B1E6-F5F91E40521F}" type="slidenum">
              <a:rPr kumimoji="1" lang="zh-CN" altLang="en-US" smtClean="0"/>
              <a:t>0</a:t>
            </a:fld>
            <a:endParaRPr kumimoji="1" lang="zh-CN" altLang="en-US"/>
          </a:p>
        </p:txBody>
      </p:sp>
    </p:spTree>
    <p:extLst>
      <p:ext uri="{BB962C8B-B14F-4D97-AF65-F5344CB8AC3E}">
        <p14:creationId xmlns:p14="http://schemas.microsoft.com/office/powerpoint/2010/main" val="3588509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29107A94-BE06-B54F-B1E6-F5F91E40521F}" type="slidenum">
              <a:rPr kumimoji="1" lang="zh-CN" altLang="en-US" smtClean="0"/>
              <a:t>2</a:t>
            </a:fld>
            <a:endParaRPr kumimoji="1" lang="zh-CN" altLang="en-US"/>
          </a:p>
        </p:txBody>
      </p:sp>
    </p:spTree>
    <p:extLst>
      <p:ext uri="{BB962C8B-B14F-4D97-AF65-F5344CB8AC3E}">
        <p14:creationId xmlns:p14="http://schemas.microsoft.com/office/powerpoint/2010/main" val="216378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107A94-BE06-B54F-B1E6-F5F91E40521F}" type="slidenum">
              <a:rPr kumimoji="1" lang="zh-CN" altLang="en-US" smtClean="0"/>
              <a:t>6</a:t>
            </a:fld>
            <a:endParaRPr kumimoji="1" lang="zh-CN" altLang="en-US"/>
          </a:p>
        </p:txBody>
      </p:sp>
    </p:spTree>
    <p:extLst>
      <p:ext uri="{BB962C8B-B14F-4D97-AF65-F5344CB8AC3E}">
        <p14:creationId xmlns:p14="http://schemas.microsoft.com/office/powerpoint/2010/main" val="2276560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9107A94-BE06-B54F-B1E6-F5F91E40521F}" type="slidenum">
              <a:rPr kumimoji="1" lang="zh-CN" altLang="en-US" smtClean="0"/>
              <a:t>7</a:t>
            </a:fld>
            <a:endParaRPr kumimoji="1" lang="zh-CN" altLang="en-US"/>
          </a:p>
        </p:txBody>
      </p:sp>
    </p:spTree>
    <p:extLst>
      <p:ext uri="{BB962C8B-B14F-4D97-AF65-F5344CB8AC3E}">
        <p14:creationId xmlns:p14="http://schemas.microsoft.com/office/powerpoint/2010/main" val="1218676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Model is not biased, error is minimized, model is valid for every station.</a:t>
            </a:r>
          </a:p>
        </p:txBody>
      </p:sp>
      <p:sp>
        <p:nvSpPr>
          <p:cNvPr id="4" name="Slide Number Placeholder 3"/>
          <p:cNvSpPr>
            <a:spLocks noGrp="1"/>
          </p:cNvSpPr>
          <p:nvPr>
            <p:ph type="sldNum" sz="quarter" idx="5"/>
          </p:nvPr>
        </p:nvSpPr>
        <p:spPr/>
        <p:txBody>
          <a:bodyPr/>
          <a:lstStyle/>
          <a:p>
            <a:fld id="{29107A94-BE06-B54F-B1E6-F5F91E40521F}" type="slidenum">
              <a:rPr kumimoji="1" lang="zh-CN" altLang="en-US" smtClean="0"/>
              <a:t>9</a:t>
            </a:fld>
            <a:endParaRPr kumimoji="1" lang="zh-CN" altLang="en-US"/>
          </a:p>
        </p:txBody>
      </p:sp>
    </p:spTree>
    <p:extLst>
      <p:ext uri="{BB962C8B-B14F-4D97-AF65-F5344CB8AC3E}">
        <p14:creationId xmlns:p14="http://schemas.microsoft.com/office/powerpoint/2010/main" val="1597111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29107A94-BE06-B54F-B1E6-F5F91E40521F}" type="slidenum">
              <a:rPr kumimoji="1" lang="zh-CN" altLang="en-US" smtClean="0"/>
              <a:t>22</a:t>
            </a:fld>
            <a:endParaRPr kumimoji="1" lang="zh-CN" altLang="en-US"/>
          </a:p>
        </p:txBody>
      </p:sp>
    </p:spTree>
    <p:extLst>
      <p:ext uri="{BB962C8B-B14F-4D97-AF65-F5344CB8AC3E}">
        <p14:creationId xmlns:p14="http://schemas.microsoft.com/office/powerpoint/2010/main" val="1980805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624E9E53-13C5-7541-A803-F25DCF836BF0}" type="datetime1">
              <a:rPr lang="zh-CN" altLang="en-US" smtClean="0"/>
              <a:t>2021/11/30</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131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3E434058-0A8A-C04B-A1D9-AFCE8704CE57}" type="datetime1">
              <a:rPr lang="zh-CN" altLang="en-US" smtClean="0"/>
              <a:t>2021/11/30</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31410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87B3A943-2BED-4144-A0C2-26030E913DFA}" type="datetime1">
              <a:rPr lang="zh-CN" altLang="en-US" smtClean="0"/>
              <a:t>2021/11/30</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846317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E177B0FE-4FFB-A442-979E-0C8A8397CDB1}" type="datetime1">
              <a:rPr lang="zh-CN" altLang="en-US" smtClean="0"/>
              <a:t>2021/11/30</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796251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74C883E5-2D4B-6A4C-9556-EBDE846182D1}" type="datetime1">
              <a:rPr lang="zh-CN" altLang="en-US" smtClean="0"/>
              <a:t>2021/11/30</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585160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2BD36A10-5E17-4A40-9558-F46278937A1C}" type="datetime1">
              <a:rPr lang="zh-CN" altLang="en-US" smtClean="0"/>
              <a:t>2021/11/30</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910974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C73B23A-F780-564D-83C1-A106C03F78F3}" type="datetime1">
              <a:rPr lang="zh-CN" altLang="en-US" smtClean="0"/>
              <a:t>2021/11/30</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6934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39BBC3C8-9221-1A41-849B-CCF675094C28}" type="datetime1">
              <a:rPr lang="zh-CN" altLang="en-US" smtClean="0"/>
              <a:t>2021/11/30</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894848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E059AED3-7270-E84C-95AA-F90B81053F3F}" type="datetime1">
              <a:rPr lang="zh-CN" altLang="en-US" smtClean="0"/>
              <a:t>2021/11/30</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30384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C3B5441C-88E0-C745-A6BF-5A4051AE1F2F}" type="datetime1">
              <a:rPr lang="zh-CN" altLang="en-US" smtClean="0"/>
              <a:t>2021/11/30</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79279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6144107C-A46A-104A-9E37-9A68C495CB6F}" type="datetime1">
              <a:rPr lang="zh-CN" altLang="en-US" smtClean="0"/>
              <a:t>2021/11/30</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884468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lIns="109728" tIns="109728" rIns="109728" bIns="91440" anchor="ctr"/>
          <a:lstStyle/>
          <a:p>
            <a:r>
              <a:rPr lang="en-US"/>
              <a:t>Click to edit Master title style</a:t>
            </a:r>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lIns="109728" tIns="109728" rIns="109728" bIns="91440" anchor="ctr"/>
          <a:lstStyle>
            <a:lvl1pPr algn="l">
              <a:defRPr sz="900" cap="all" spc="150" baseline="0">
                <a:solidFill>
                  <a:srgbClr val="FFFFFF"/>
                </a:solidFill>
              </a:defRPr>
            </a:lvl1pPr>
          </a:lstStyle>
          <a:p>
            <a:fld id="{D6B5C2F6-FD55-8940-81C5-A7D4FC07D823}" type="datetime1">
              <a:rPr lang="zh-CN" altLang="en-US" smtClean="0"/>
              <a:t>2021/11/30</a:t>
            </a:fld>
            <a:endParaRPr lang="en-US"/>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lIns="109728" tIns="109728" rIns="109728" bIns="9144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lIns="109728" tIns="109728" rIns="109728" bIns="9144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405363502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18" r:id="rId5"/>
    <p:sldLayoutId id="2147483719" r:id="rId6"/>
    <p:sldLayoutId id="2147483720" r:id="rId7"/>
    <p:sldLayoutId id="2147483721" r:id="rId8"/>
    <p:sldLayoutId id="2147483722" r:id="rId9"/>
    <p:sldLayoutId id="2147483723" r:id="rId10"/>
    <p:sldLayoutId id="2147483724" r:id="rId11"/>
  </p:sldLayoutIdLst>
  <p:hf hdr="0" ftr="0" dt="0"/>
  <p:txStyles>
    <p:titleStyle>
      <a:lvl1pPr marL="0" algn="l" defTabSz="914400" rtl="0" eaLnBrk="1" latinLnBrk="0" hangingPunct="1">
        <a:lnSpc>
          <a:spcPct val="90000"/>
        </a:lnSpc>
        <a:spcBef>
          <a:spcPct val="0"/>
        </a:spcBef>
        <a:buNone/>
        <a:defRPr lang="en-US" sz="5200" kern="1200" spc="25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400" kern="1200" spc="15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spc="15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spc="15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600" kern="1200" spc="15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600" kern="1200" spc="15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0E_EFE081A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Tristal25/Capital_bikeshare_36601.git"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cei.noaa.gov/" TargetMode="External"/><Relationship Id="rId2" Type="http://schemas.openxmlformats.org/officeDocument/2006/relationships/hyperlink" Target="https://www.capitalbikeshare.com/system-dat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0334BF-0422-4A9A-BE46-AEB8C348B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98F2823-0279-49D8-928D-754B22253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2E45E95-311C-41C7-A882-6E43F08068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7299D5D-ECC5-41EB-B830-C3A35FB35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7516"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8C91735-5EFE-44D1-8CC6-FDF0D11B6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33F926C-2613-475D-AEE4-CD7D87D3B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39A2BFC-F099-8240-968E-6C04B463AC3E}"/>
              </a:ext>
            </a:extLst>
          </p:cNvPr>
          <p:cNvSpPr>
            <a:spLocks noGrp="1"/>
          </p:cNvSpPr>
          <p:nvPr>
            <p:ph type="ctrTitle"/>
          </p:nvPr>
        </p:nvSpPr>
        <p:spPr>
          <a:xfrm>
            <a:off x="838200" y="607551"/>
            <a:ext cx="6467474" cy="2387600"/>
          </a:xfrm>
        </p:spPr>
        <p:txBody>
          <a:bodyPr>
            <a:normAutofit fontScale="90000"/>
          </a:bodyPr>
          <a:lstStyle/>
          <a:p>
            <a:pPr algn="l"/>
            <a:r>
              <a:rPr kumimoji="1" lang="en-US" altLang="zh-CN" dirty="0">
                <a:solidFill>
                  <a:srgbClr val="4F6A5F"/>
                </a:solidFill>
              </a:rPr>
              <a:t>Predicting Bike Availability in Washington DC</a:t>
            </a:r>
            <a:endParaRPr kumimoji="1" lang="zh-CN" altLang="en-US" dirty="0">
              <a:solidFill>
                <a:srgbClr val="4F6A5F"/>
              </a:solidFill>
            </a:endParaRPr>
          </a:p>
        </p:txBody>
      </p:sp>
      <p:sp>
        <p:nvSpPr>
          <p:cNvPr id="3" name="副标题 2">
            <a:extLst>
              <a:ext uri="{FF2B5EF4-FFF2-40B4-BE49-F238E27FC236}">
                <a16:creationId xmlns:a16="http://schemas.microsoft.com/office/drawing/2014/main" id="{6BE7AB66-C92E-6F40-8FF1-EABC6C885403}"/>
              </a:ext>
            </a:extLst>
          </p:cNvPr>
          <p:cNvSpPr>
            <a:spLocks noGrp="1"/>
          </p:cNvSpPr>
          <p:nvPr>
            <p:ph type="subTitle" idx="1"/>
          </p:nvPr>
        </p:nvSpPr>
        <p:spPr>
          <a:xfrm>
            <a:off x="839550" y="3092420"/>
            <a:ext cx="4165587" cy="3263992"/>
          </a:xfrm>
        </p:spPr>
        <p:txBody>
          <a:bodyPr>
            <a:normAutofit/>
          </a:bodyPr>
          <a:lstStyle/>
          <a:p>
            <a:pPr algn="l"/>
            <a:r>
              <a:rPr kumimoji="1" lang="en-US" altLang="zh-CN" sz="2000" b="1" dirty="0">
                <a:solidFill>
                  <a:srgbClr val="4F6A5F"/>
                </a:solidFill>
              </a:rPr>
              <a:t>Group name: </a:t>
            </a:r>
            <a:r>
              <a:rPr kumimoji="1" lang="en-US" altLang="zh-CN" sz="2000" b="1" dirty="0" err="1">
                <a:solidFill>
                  <a:schemeClr val="bg1"/>
                </a:solidFill>
              </a:rPr>
              <a:t>VanMoof</a:t>
            </a:r>
            <a:endParaRPr kumimoji="1" lang="en-US" altLang="zh-CN" sz="2000" b="1" dirty="0">
              <a:solidFill>
                <a:schemeClr val="bg1"/>
              </a:solidFill>
            </a:endParaRPr>
          </a:p>
          <a:p>
            <a:pPr algn="l"/>
            <a:r>
              <a:rPr kumimoji="1" lang="en-US" altLang="zh-CN" sz="2000" b="1" dirty="0">
                <a:solidFill>
                  <a:srgbClr val="4F6A5F"/>
                </a:solidFill>
              </a:rPr>
              <a:t>Prepared by: </a:t>
            </a:r>
            <a:r>
              <a:rPr kumimoji="1" lang="en-US" altLang="zh-CN" sz="2000" dirty="0">
                <a:solidFill>
                  <a:schemeClr val="bg1"/>
                </a:solidFill>
              </a:rPr>
              <a:t>Clare Cruz</a:t>
            </a:r>
          </a:p>
          <a:p>
            <a:pPr algn="l"/>
            <a:r>
              <a:rPr kumimoji="1" lang="en-US" altLang="zh-CN" sz="2000" dirty="0">
                <a:solidFill>
                  <a:schemeClr val="bg1"/>
                </a:solidFill>
              </a:rPr>
              <a:t>     		</a:t>
            </a:r>
            <a:r>
              <a:rPr kumimoji="1" lang="en-US" altLang="zh-CN" sz="2000" dirty="0" err="1">
                <a:solidFill>
                  <a:schemeClr val="bg1"/>
                </a:solidFill>
              </a:rPr>
              <a:t>Tristal</a:t>
            </a:r>
            <a:r>
              <a:rPr kumimoji="1" lang="en-US" altLang="zh-CN" sz="2000" dirty="0">
                <a:solidFill>
                  <a:schemeClr val="bg1"/>
                </a:solidFill>
              </a:rPr>
              <a:t> Li</a:t>
            </a:r>
          </a:p>
          <a:p>
            <a:pPr algn="l"/>
            <a:r>
              <a:rPr kumimoji="1" lang="en-US" altLang="zh-CN" sz="2000" dirty="0">
                <a:solidFill>
                  <a:schemeClr val="bg1"/>
                </a:solidFill>
              </a:rPr>
              <a:t>     		</a:t>
            </a:r>
            <a:r>
              <a:rPr kumimoji="1" lang="en-US" altLang="zh-CN" sz="2000" dirty="0" err="1">
                <a:solidFill>
                  <a:schemeClr val="bg1"/>
                </a:solidFill>
              </a:rPr>
              <a:t>Zhuoheng</a:t>
            </a:r>
            <a:r>
              <a:rPr kumimoji="1" lang="en-US" altLang="zh-CN" sz="2000" dirty="0">
                <a:solidFill>
                  <a:schemeClr val="bg1"/>
                </a:solidFill>
              </a:rPr>
              <a:t> Han</a:t>
            </a:r>
          </a:p>
          <a:p>
            <a:pPr algn="l"/>
            <a:r>
              <a:rPr kumimoji="1" lang="en-US" altLang="zh-CN" sz="2000" dirty="0">
                <a:solidFill>
                  <a:schemeClr val="bg1"/>
                </a:solidFill>
              </a:rPr>
              <a:t>     		Wei-Yu Tseng</a:t>
            </a:r>
          </a:p>
          <a:p>
            <a:pPr algn="l"/>
            <a:r>
              <a:rPr kumimoji="1" lang="en-US" altLang="zh-CN" sz="2000" b="1" dirty="0">
                <a:solidFill>
                  <a:srgbClr val="4F6A5F"/>
                </a:solidFill>
              </a:rPr>
              <a:t>For client: </a:t>
            </a:r>
            <a:r>
              <a:rPr kumimoji="1" lang="en-US" altLang="zh-CN" sz="2000" b="1" dirty="0">
                <a:solidFill>
                  <a:schemeClr val="bg1"/>
                </a:solidFill>
              </a:rPr>
              <a:t>Capital Bikeshare</a:t>
            </a:r>
          </a:p>
        </p:txBody>
      </p:sp>
      <p:sp>
        <p:nvSpPr>
          <p:cNvPr id="21" name="Rectangle 20">
            <a:extLst>
              <a:ext uri="{FF2B5EF4-FFF2-40B4-BE49-F238E27FC236}">
                <a16:creationId xmlns:a16="http://schemas.microsoft.com/office/drawing/2014/main" id="{1FD32A06-E9FE-4F5A-88A6-84905A72C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5675" y="0"/>
            <a:ext cx="4883277" cy="6858000"/>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1FCC75B-3ADF-4B1A-BDB6-563168B45CC3}"/>
              </a:ext>
            </a:extLst>
          </p:cNvPr>
          <p:cNvPicPr>
            <a:picLocks noChangeAspect="1"/>
          </p:cNvPicPr>
          <p:nvPr/>
        </p:nvPicPr>
        <p:blipFill rotWithShape="1">
          <a:blip r:embed="rId3">
            <a:alphaModFix amt="60000"/>
          </a:blip>
          <a:srcRect l="35529" r="7506" b="-1"/>
          <a:stretch/>
        </p:blipFill>
        <p:spPr>
          <a:xfrm>
            <a:off x="7305674" y="0"/>
            <a:ext cx="4883278" cy="6858000"/>
          </a:xfrm>
          <a:prstGeom prst="rect">
            <a:avLst/>
          </a:prstGeom>
        </p:spPr>
      </p:pic>
      <p:sp>
        <p:nvSpPr>
          <p:cNvPr id="6" name="文本框 5">
            <a:extLst>
              <a:ext uri="{FF2B5EF4-FFF2-40B4-BE49-F238E27FC236}">
                <a16:creationId xmlns:a16="http://schemas.microsoft.com/office/drawing/2014/main" id="{00AE8C47-B01F-794F-A19E-B31AE6F841B0}"/>
              </a:ext>
            </a:extLst>
          </p:cNvPr>
          <p:cNvSpPr txBox="1"/>
          <p:nvPr/>
        </p:nvSpPr>
        <p:spPr>
          <a:xfrm>
            <a:off x="5105937" y="5419452"/>
            <a:ext cx="2199736" cy="1661993"/>
          </a:xfrm>
          <a:prstGeom prst="rect">
            <a:avLst/>
          </a:prstGeom>
          <a:noFill/>
        </p:spPr>
        <p:txBody>
          <a:bodyPr wrap="square" rtlCol="0">
            <a:spAutoFit/>
          </a:bodyPr>
          <a:lstStyle/>
          <a:p>
            <a:pPr algn="r"/>
            <a:r>
              <a:rPr kumimoji="1" lang="en-US" altLang="zh-CN" sz="1400" dirty="0">
                <a:solidFill>
                  <a:srgbClr val="FFFFFF"/>
                </a:solidFill>
              </a:rPr>
              <a:t>Presented in class: </a:t>
            </a:r>
          </a:p>
          <a:p>
            <a:pPr algn="r"/>
            <a:r>
              <a:rPr kumimoji="1" lang="en-US" altLang="zh-CN" sz="1400" dirty="0">
                <a:solidFill>
                  <a:srgbClr val="FFFFFF"/>
                </a:solidFill>
              </a:rPr>
              <a:t>Perspectives in Data Science (36-601) &amp; Professional Skills for Statisticians (36-611)</a:t>
            </a:r>
          </a:p>
          <a:p>
            <a:pPr algn="r"/>
            <a:r>
              <a:rPr kumimoji="1" lang="en-US" altLang="zh-CN" sz="1400" dirty="0">
                <a:solidFill>
                  <a:srgbClr val="4F6A5F"/>
                </a:solidFill>
              </a:rPr>
              <a:t>DATE: 11/30/2021</a:t>
            </a:r>
            <a:endParaRPr kumimoji="1" lang="zh-CN" altLang="en-US" sz="1400" dirty="0">
              <a:solidFill>
                <a:srgbClr val="4F6A5F"/>
              </a:solidFill>
            </a:endParaRPr>
          </a:p>
          <a:p>
            <a:endParaRPr kumimoji="1" lang="zh-CN" altLang="en-US" dirty="0"/>
          </a:p>
        </p:txBody>
      </p:sp>
    </p:spTree>
    <p:extLst>
      <p:ext uri="{BB962C8B-B14F-4D97-AF65-F5344CB8AC3E}">
        <p14:creationId xmlns:p14="http://schemas.microsoft.com/office/powerpoint/2010/main" val="4292790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718E8B-F3DE-5141-9DE0-FA932D21F0C4}"/>
              </a:ext>
            </a:extLst>
          </p:cNvPr>
          <p:cNvSpPr>
            <a:spLocks noGrp="1"/>
          </p:cNvSpPr>
          <p:nvPr>
            <p:ph type="title"/>
          </p:nvPr>
        </p:nvSpPr>
        <p:spPr>
          <a:xfrm>
            <a:off x="838200" y="681037"/>
            <a:ext cx="10515600" cy="611735"/>
          </a:xfrm>
        </p:spPr>
        <p:txBody>
          <a:bodyPr/>
          <a:lstStyle/>
          <a:p>
            <a:r>
              <a:rPr kumimoji="1" lang="en-US" altLang="zh-CN" sz="4400" dirty="0"/>
              <a:t>Keeping the Model Working</a:t>
            </a:r>
            <a:endParaRPr kumimoji="1" lang="zh-CN" altLang="en-US" sz="4400" dirty="0"/>
          </a:p>
        </p:txBody>
      </p:sp>
      <p:sp>
        <p:nvSpPr>
          <p:cNvPr id="3" name="内容占位符 2">
            <a:extLst>
              <a:ext uri="{FF2B5EF4-FFF2-40B4-BE49-F238E27FC236}">
                <a16:creationId xmlns:a16="http://schemas.microsoft.com/office/drawing/2014/main" id="{CD9DE577-70E1-E04A-A5BF-FB5B80CC958C}"/>
              </a:ext>
            </a:extLst>
          </p:cNvPr>
          <p:cNvSpPr>
            <a:spLocks noGrp="1"/>
          </p:cNvSpPr>
          <p:nvPr>
            <p:ph idx="1"/>
          </p:nvPr>
        </p:nvSpPr>
        <p:spPr>
          <a:xfrm>
            <a:off x="838199" y="1324462"/>
            <a:ext cx="10765221" cy="4910227"/>
          </a:xfrm>
        </p:spPr>
        <p:txBody>
          <a:bodyPr lIns="109728" tIns="109728" rIns="109728" bIns="91440" anchor="t"/>
          <a:lstStyle/>
          <a:p>
            <a:pPr marL="228600" indent="0">
              <a:buNone/>
            </a:pPr>
            <a:r>
              <a:rPr kumimoji="1" lang="en-US" altLang="zh-CN" b="1" dirty="0"/>
              <a:t>Data</a:t>
            </a:r>
          </a:p>
          <a:p>
            <a:pPr lvl="1"/>
            <a:r>
              <a:rPr kumimoji="1" lang="en-US" altLang="zh-CN" dirty="0"/>
              <a:t>Update the bike trips, weather, and capacity database monthly</a:t>
            </a:r>
          </a:p>
          <a:p>
            <a:pPr lvl="1"/>
            <a:r>
              <a:rPr kumimoji="1" lang="en-US" altLang="zh-CN" dirty="0"/>
              <a:t>Make sure the data is in consistent format (column names &amp; data types)</a:t>
            </a:r>
          </a:p>
          <a:p>
            <a:pPr marL="228600" indent="0">
              <a:buNone/>
            </a:pPr>
            <a:r>
              <a:rPr kumimoji="1" lang="en-US" altLang="zh-CN" b="1" dirty="0"/>
              <a:t>User Input</a:t>
            </a:r>
            <a:endParaRPr lang="en-US" altLang="zh-CN" b="1" dirty="0">
              <a:solidFill>
                <a:srgbClr val="33351E">
                  <a:alpha val="70000"/>
                </a:srgbClr>
              </a:solidFill>
              <a:ea typeface="Microsoft YaHei Light"/>
            </a:endParaRPr>
          </a:p>
          <a:p>
            <a:pPr lvl="1"/>
            <a:r>
              <a:rPr kumimoji="1" lang="en-US" altLang="zh-CN" dirty="0"/>
              <a:t>Apply the data cleaning module to clean the new data</a:t>
            </a:r>
          </a:p>
          <a:p>
            <a:pPr lvl="1"/>
            <a:r>
              <a:rPr kumimoji="1" lang="en-US" altLang="zh-CN" dirty="0"/>
              <a:t>In the modeling module, the user inputs the station number and the values of our predictors for a prediction</a:t>
            </a:r>
          </a:p>
          <a:p>
            <a:pPr lvl="1"/>
            <a:endParaRPr kumimoji="1" lang="en-US" altLang="zh-CN" dirty="0"/>
          </a:p>
          <a:p>
            <a:pPr marL="457200" lvl="1" indent="0">
              <a:buNone/>
            </a:pPr>
            <a:endParaRPr kumimoji="1" lang="en-US" altLang="zh-CN" b="1" dirty="0"/>
          </a:p>
        </p:txBody>
      </p:sp>
      <p:sp>
        <p:nvSpPr>
          <p:cNvPr id="4" name="灯片编号占位符 3">
            <a:extLst>
              <a:ext uri="{FF2B5EF4-FFF2-40B4-BE49-F238E27FC236}">
                <a16:creationId xmlns:a16="http://schemas.microsoft.com/office/drawing/2014/main" id="{5AC37693-E807-EC4A-A35C-6D6596FF0E0C}"/>
              </a:ext>
            </a:extLst>
          </p:cNvPr>
          <p:cNvSpPr>
            <a:spLocks noGrp="1"/>
          </p:cNvSpPr>
          <p:nvPr>
            <p:ph type="sldNum" sz="quarter" idx="12"/>
          </p:nvPr>
        </p:nvSpPr>
        <p:spPr/>
        <p:txBody>
          <a:bodyPr/>
          <a:lstStyle/>
          <a:p>
            <a:fld id="{28844951-7827-47D4-8276-7DDE1FA7D85A}" type="slidenum">
              <a:rPr lang="en-US" smtClean="0"/>
              <a:t>9</a:t>
            </a:fld>
            <a:endParaRPr lang="en-US"/>
          </a:p>
        </p:txBody>
      </p:sp>
      <p:sp>
        <p:nvSpPr>
          <p:cNvPr id="13" name="Rectangle: Rounded Corners 12">
            <a:extLst>
              <a:ext uri="{FF2B5EF4-FFF2-40B4-BE49-F238E27FC236}">
                <a16:creationId xmlns:a16="http://schemas.microsoft.com/office/drawing/2014/main" id="{A4C00901-9075-4441-BB4B-72C75FB154C3}"/>
              </a:ext>
            </a:extLst>
          </p:cNvPr>
          <p:cNvSpPr/>
          <p:nvPr/>
        </p:nvSpPr>
        <p:spPr>
          <a:xfrm>
            <a:off x="757693" y="4678279"/>
            <a:ext cx="1655897" cy="11340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Data Cleaning Module</a:t>
            </a:r>
          </a:p>
        </p:txBody>
      </p:sp>
      <p:sp>
        <p:nvSpPr>
          <p:cNvPr id="16" name="Rectangle: Rounded Corners 15">
            <a:extLst>
              <a:ext uri="{FF2B5EF4-FFF2-40B4-BE49-F238E27FC236}">
                <a16:creationId xmlns:a16="http://schemas.microsoft.com/office/drawing/2014/main" id="{8BCEA922-4133-4078-956B-B5519D92FD2D}"/>
              </a:ext>
            </a:extLst>
          </p:cNvPr>
          <p:cNvSpPr/>
          <p:nvPr/>
        </p:nvSpPr>
        <p:spPr>
          <a:xfrm>
            <a:off x="3012871" y="4678278"/>
            <a:ext cx="1655897" cy="11340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CSV File</a:t>
            </a:r>
          </a:p>
        </p:txBody>
      </p:sp>
      <p:sp>
        <p:nvSpPr>
          <p:cNvPr id="17" name="Rectangle: Rounded Corners 16">
            <a:extLst>
              <a:ext uri="{FF2B5EF4-FFF2-40B4-BE49-F238E27FC236}">
                <a16:creationId xmlns:a16="http://schemas.microsoft.com/office/drawing/2014/main" id="{9F5D90C6-CACE-4CDB-8969-C217D5A43EA3}"/>
              </a:ext>
            </a:extLst>
          </p:cNvPr>
          <p:cNvSpPr/>
          <p:nvPr/>
        </p:nvSpPr>
        <p:spPr>
          <a:xfrm>
            <a:off x="5268051" y="4678278"/>
            <a:ext cx="1655897" cy="11340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Model Module</a:t>
            </a:r>
          </a:p>
        </p:txBody>
      </p:sp>
      <p:sp>
        <p:nvSpPr>
          <p:cNvPr id="18" name="Rectangle: Rounded Corners 17">
            <a:extLst>
              <a:ext uri="{FF2B5EF4-FFF2-40B4-BE49-F238E27FC236}">
                <a16:creationId xmlns:a16="http://schemas.microsoft.com/office/drawing/2014/main" id="{D4957822-98D4-4445-B4A3-520933C58819}"/>
              </a:ext>
            </a:extLst>
          </p:cNvPr>
          <p:cNvSpPr/>
          <p:nvPr/>
        </p:nvSpPr>
        <p:spPr>
          <a:xfrm>
            <a:off x="7523230" y="4678278"/>
            <a:ext cx="1655897" cy="11340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User Input</a:t>
            </a:r>
          </a:p>
        </p:txBody>
      </p:sp>
      <p:sp>
        <p:nvSpPr>
          <p:cNvPr id="19" name="Rectangle: Rounded Corners 18">
            <a:extLst>
              <a:ext uri="{FF2B5EF4-FFF2-40B4-BE49-F238E27FC236}">
                <a16:creationId xmlns:a16="http://schemas.microsoft.com/office/drawing/2014/main" id="{96F45A02-2453-4B19-82AB-3E3EF228EC63}"/>
              </a:ext>
            </a:extLst>
          </p:cNvPr>
          <p:cNvSpPr/>
          <p:nvPr/>
        </p:nvSpPr>
        <p:spPr>
          <a:xfrm>
            <a:off x="9778410" y="4678278"/>
            <a:ext cx="1655897" cy="11340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Predicted Availability</a:t>
            </a:r>
          </a:p>
        </p:txBody>
      </p:sp>
      <p:cxnSp>
        <p:nvCxnSpPr>
          <p:cNvPr id="21" name="Straight Arrow Connector 20">
            <a:extLst>
              <a:ext uri="{FF2B5EF4-FFF2-40B4-BE49-F238E27FC236}">
                <a16:creationId xmlns:a16="http://schemas.microsoft.com/office/drawing/2014/main" id="{B2A66F70-B039-4164-8840-EA4344126614}"/>
              </a:ext>
            </a:extLst>
          </p:cNvPr>
          <p:cNvCxnSpPr>
            <a:cxnSpLocks/>
          </p:cNvCxnSpPr>
          <p:nvPr/>
        </p:nvCxnSpPr>
        <p:spPr>
          <a:xfrm>
            <a:off x="2494096" y="5245293"/>
            <a:ext cx="429159"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94A77E0-7947-447F-B391-A91CF17EF9CB}"/>
              </a:ext>
            </a:extLst>
          </p:cNvPr>
          <p:cNvCxnSpPr>
            <a:cxnSpLocks/>
          </p:cNvCxnSpPr>
          <p:nvPr/>
        </p:nvCxnSpPr>
        <p:spPr>
          <a:xfrm>
            <a:off x="4758384" y="5229119"/>
            <a:ext cx="429159"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2F5CFD1-F13A-45AF-B2B9-EBE8F60A8817}"/>
              </a:ext>
            </a:extLst>
          </p:cNvPr>
          <p:cNvCxnSpPr>
            <a:cxnSpLocks/>
          </p:cNvCxnSpPr>
          <p:nvPr/>
        </p:nvCxnSpPr>
        <p:spPr>
          <a:xfrm>
            <a:off x="7004454" y="5202313"/>
            <a:ext cx="429159"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6BF177E-7370-4E6D-8C13-1D58CAD5C2F0}"/>
              </a:ext>
            </a:extLst>
          </p:cNvPr>
          <p:cNvCxnSpPr>
            <a:cxnSpLocks/>
          </p:cNvCxnSpPr>
          <p:nvPr/>
        </p:nvCxnSpPr>
        <p:spPr>
          <a:xfrm>
            <a:off x="9290832" y="5225558"/>
            <a:ext cx="429159"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4467873"/>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B8CE1E-F1D0-F640-972D-AA999DF878D1}"/>
              </a:ext>
            </a:extLst>
          </p:cNvPr>
          <p:cNvSpPr>
            <a:spLocks noGrp="1"/>
          </p:cNvSpPr>
          <p:nvPr>
            <p:ph type="title"/>
          </p:nvPr>
        </p:nvSpPr>
        <p:spPr>
          <a:xfrm>
            <a:off x="838200" y="681037"/>
            <a:ext cx="10515600" cy="590715"/>
          </a:xfrm>
        </p:spPr>
        <p:txBody>
          <a:bodyPr/>
          <a:lstStyle/>
          <a:p>
            <a:r>
              <a:rPr kumimoji="1" lang="en-US" altLang="zh-CN" sz="4400" dirty="0"/>
              <a:t>Next Steps &amp; Wish List</a:t>
            </a:r>
            <a:endParaRPr kumimoji="1" lang="zh-CN" altLang="en-US" sz="4400" dirty="0"/>
          </a:p>
        </p:txBody>
      </p:sp>
      <p:sp>
        <p:nvSpPr>
          <p:cNvPr id="3" name="内容占位符 2">
            <a:extLst>
              <a:ext uri="{FF2B5EF4-FFF2-40B4-BE49-F238E27FC236}">
                <a16:creationId xmlns:a16="http://schemas.microsoft.com/office/drawing/2014/main" id="{9032D328-5B1F-1949-9310-989D990A247B}"/>
              </a:ext>
            </a:extLst>
          </p:cNvPr>
          <p:cNvSpPr>
            <a:spLocks noGrp="1"/>
          </p:cNvSpPr>
          <p:nvPr>
            <p:ph idx="1"/>
          </p:nvPr>
        </p:nvSpPr>
        <p:spPr>
          <a:xfrm>
            <a:off x="838200" y="1355835"/>
            <a:ext cx="10515600" cy="4981903"/>
          </a:xfrm>
        </p:spPr>
        <p:txBody>
          <a:bodyPr/>
          <a:lstStyle/>
          <a:p>
            <a:r>
              <a:rPr kumimoji="1" lang="en-US" altLang="zh-CN" b="1" dirty="0"/>
              <a:t>Next Steps</a:t>
            </a:r>
          </a:p>
          <a:p>
            <a:pPr lvl="1"/>
            <a:r>
              <a:rPr kumimoji="1" lang="en-US" altLang="zh-CN" sz="1800" dirty="0"/>
              <a:t>Universal data processing algorithm</a:t>
            </a:r>
          </a:p>
          <a:p>
            <a:pPr lvl="1"/>
            <a:r>
              <a:rPr kumimoji="1" lang="en-US" altLang="zh-CN" sz="1800" dirty="0"/>
              <a:t>Add more variables that could be useful for prediction such as:</a:t>
            </a:r>
          </a:p>
          <a:p>
            <a:pPr lvl="2"/>
            <a:r>
              <a:rPr kumimoji="1" lang="en-US" altLang="zh-CN" sz="1600" dirty="0"/>
              <a:t>Metro and Bus Locations</a:t>
            </a:r>
          </a:p>
          <a:p>
            <a:pPr lvl="2"/>
            <a:r>
              <a:rPr kumimoji="1" lang="en-US" altLang="zh-CN" sz="1600" dirty="0"/>
              <a:t>Local Events Calendar</a:t>
            </a:r>
          </a:p>
          <a:p>
            <a:pPr lvl="1"/>
            <a:r>
              <a:rPr kumimoji="1" lang="en-US" altLang="zh-CN" sz="1800" dirty="0"/>
              <a:t>Restructure current datasets to include bike ID</a:t>
            </a:r>
          </a:p>
          <a:p>
            <a:r>
              <a:rPr kumimoji="1" lang="en-US" altLang="zh-CN" sz="2200" b="1" dirty="0"/>
              <a:t>Wish List</a:t>
            </a:r>
          </a:p>
          <a:p>
            <a:pPr lvl="1"/>
            <a:r>
              <a:rPr kumimoji="1" lang="en-US" altLang="zh-CN" sz="1800" dirty="0"/>
              <a:t>Implement an online learning algorithm that can be automatically updated when more data comes in</a:t>
            </a:r>
          </a:p>
          <a:p>
            <a:pPr lvl="1"/>
            <a:r>
              <a:rPr kumimoji="1" lang="en-US" altLang="zh-CN" sz="1800" dirty="0"/>
              <a:t>Compile the Python functions into an app, which can be performed in a webpage to increase the user friendliness of the model</a:t>
            </a:r>
          </a:p>
          <a:p>
            <a:pPr lvl="1"/>
            <a:r>
              <a:rPr kumimoji="1" lang="en-US" altLang="zh-CN" sz="1800" dirty="0"/>
              <a:t>Structure the model to output potential van schedules</a:t>
            </a:r>
          </a:p>
          <a:p>
            <a:endParaRPr kumimoji="1" lang="en-US" altLang="zh-CN" sz="2000" dirty="0"/>
          </a:p>
          <a:p>
            <a:endParaRPr kumimoji="1" lang="en-US" altLang="zh-CN" sz="2000" dirty="0"/>
          </a:p>
        </p:txBody>
      </p:sp>
      <p:sp>
        <p:nvSpPr>
          <p:cNvPr id="4" name="灯片编号占位符 3">
            <a:extLst>
              <a:ext uri="{FF2B5EF4-FFF2-40B4-BE49-F238E27FC236}">
                <a16:creationId xmlns:a16="http://schemas.microsoft.com/office/drawing/2014/main" id="{C365B0AE-D681-3547-8D63-B241278950B9}"/>
              </a:ext>
            </a:extLst>
          </p:cNvPr>
          <p:cNvSpPr>
            <a:spLocks noGrp="1"/>
          </p:cNvSpPr>
          <p:nvPr>
            <p:ph type="sldNum" sz="quarter" idx="12"/>
          </p:nvPr>
        </p:nvSpPr>
        <p:spPr/>
        <p:txBody>
          <a:bodyPr/>
          <a:lstStyle/>
          <a:p>
            <a:fld id="{28844951-7827-47D4-8276-7DDE1FA7D85A}" type="slidenum">
              <a:rPr lang="en-US" smtClean="0"/>
              <a:t>10</a:t>
            </a:fld>
            <a:endParaRPr lang="en-US"/>
          </a:p>
        </p:txBody>
      </p:sp>
    </p:spTree>
    <p:extLst>
      <p:ext uri="{BB962C8B-B14F-4D97-AF65-F5344CB8AC3E}">
        <p14:creationId xmlns:p14="http://schemas.microsoft.com/office/powerpoint/2010/main" val="3074392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9524929-325F-4CC4-89F2-74EDDDC6B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0D17641-B7BA-4826-BC7C-92172791C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51FC7BE-4DC6-4061-98EB-C48DCFFF6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D4CA8B8-30A6-49D9-99C0-3ADAF9741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022809AF-EB43-4FA3-93FF-87D535C71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标题 5">
            <a:extLst>
              <a:ext uri="{FF2B5EF4-FFF2-40B4-BE49-F238E27FC236}">
                <a16:creationId xmlns:a16="http://schemas.microsoft.com/office/drawing/2014/main" id="{B94ACC11-B66E-E841-B642-C45352EA2EBD}"/>
              </a:ext>
            </a:extLst>
          </p:cNvPr>
          <p:cNvSpPr>
            <a:spLocks noGrp="1"/>
          </p:cNvSpPr>
          <p:nvPr>
            <p:ph type="ctrTitle"/>
          </p:nvPr>
        </p:nvSpPr>
        <p:spPr>
          <a:xfrm>
            <a:off x="952500" y="1040735"/>
            <a:ext cx="10287000" cy="2559975"/>
          </a:xfrm>
        </p:spPr>
        <p:txBody>
          <a:bodyPr>
            <a:normAutofit/>
          </a:bodyPr>
          <a:lstStyle/>
          <a:p>
            <a:r>
              <a:rPr lang="en-US" altLang="zh-CN">
                <a:solidFill>
                  <a:srgbClr val="FFFFFF"/>
                </a:solidFill>
              </a:rPr>
              <a:t>Q &amp; A</a:t>
            </a:r>
            <a:endParaRPr lang="zh-CN" altLang="en-US">
              <a:solidFill>
                <a:srgbClr val="FFFFFF"/>
              </a:solidFill>
            </a:endParaRPr>
          </a:p>
        </p:txBody>
      </p:sp>
      <p:sp>
        <p:nvSpPr>
          <p:cNvPr id="7" name="副标题 6">
            <a:extLst>
              <a:ext uri="{FF2B5EF4-FFF2-40B4-BE49-F238E27FC236}">
                <a16:creationId xmlns:a16="http://schemas.microsoft.com/office/drawing/2014/main" id="{AE56818E-2286-614D-B029-A9ACE7E6FEE7}"/>
              </a:ext>
            </a:extLst>
          </p:cNvPr>
          <p:cNvSpPr>
            <a:spLocks noGrp="1"/>
          </p:cNvSpPr>
          <p:nvPr>
            <p:ph type="subTitle" idx="1"/>
          </p:nvPr>
        </p:nvSpPr>
        <p:spPr>
          <a:xfrm>
            <a:off x="952500" y="3602038"/>
            <a:ext cx="10287000" cy="1655762"/>
          </a:xfrm>
        </p:spPr>
        <p:txBody>
          <a:bodyPr>
            <a:normAutofit/>
          </a:bodyPr>
          <a:lstStyle/>
          <a:p>
            <a:endParaRPr lang="zh-CN" altLang="en-US" sz="2200">
              <a:solidFill>
                <a:srgbClr val="FFFFFF"/>
              </a:solidFill>
            </a:endParaRPr>
          </a:p>
        </p:txBody>
      </p:sp>
      <p:sp>
        <p:nvSpPr>
          <p:cNvPr id="5" name="灯片编号占位符 4">
            <a:extLst>
              <a:ext uri="{FF2B5EF4-FFF2-40B4-BE49-F238E27FC236}">
                <a16:creationId xmlns:a16="http://schemas.microsoft.com/office/drawing/2014/main" id="{F2069623-649A-5741-A449-4D83B595F3D8}"/>
              </a:ext>
            </a:extLst>
          </p:cNvPr>
          <p:cNvSpPr>
            <a:spLocks noGrp="1"/>
          </p:cNvSpPr>
          <p:nvPr>
            <p:ph type="sldNum" sz="quarter" idx="12"/>
          </p:nvPr>
        </p:nvSpPr>
        <p:spPr>
          <a:xfrm>
            <a:off x="8610600" y="6429375"/>
            <a:ext cx="2743200" cy="365125"/>
          </a:xfrm>
        </p:spPr>
        <p:txBody>
          <a:bodyPr>
            <a:normAutofit/>
          </a:bodyPr>
          <a:lstStyle/>
          <a:p>
            <a:pPr>
              <a:spcAft>
                <a:spcPts val="600"/>
              </a:spcAft>
            </a:pPr>
            <a:fld id="{28844951-7827-47D4-8276-7DDE1FA7D85A}" type="slidenum">
              <a:rPr lang="en-US" smtClean="0"/>
              <a:pPr>
                <a:spcAft>
                  <a:spcPts val="600"/>
                </a:spcAft>
              </a:pPr>
              <a:t>11</a:t>
            </a:fld>
            <a:endParaRPr lang="en-US"/>
          </a:p>
        </p:txBody>
      </p:sp>
    </p:spTree>
    <p:extLst>
      <p:ext uri="{BB962C8B-B14F-4D97-AF65-F5344CB8AC3E}">
        <p14:creationId xmlns:p14="http://schemas.microsoft.com/office/powerpoint/2010/main" val="2593575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69524929-325F-4CC4-89F2-74EDDDC6B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00D17641-B7BA-4826-BC7C-92172791C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15">
            <a:extLst>
              <a:ext uri="{FF2B5EF4-FFF2-40B4-BE49-F238E27FC236}">
                <a16:creationId xmlns:a16="http://schemas.microsoft.com/office/drawing/2014/main" id="{151FC7BE-4DC6-4061-98EB-C48DCFFF6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17">
            <a:extLst>
              <a:ext uri="{FF2B5EF4-FFF2-40B4-BE49-F238E27FC236}">
                <a16:creationId xmlns:a16="http://schemas.microsoft.com/office/drawing/2014/main" id="{3D4CA8B8-30A6-49D9-99C0-3ADAF9741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19">
            <a:extLst>
              <a:ext uri="{FF2B5EF4-FFF2-40B4-BE49-F238E27FC236}">
                <a16:creationId xmlns:a16="http://schemas.microsoft.com/office/drawing/2014/main" id="{022809AF-EB43-4FA3-93FF-87D535C71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C6FFFD0-728D-A342-992E-0DCF45E68642}"/>
              </a:ext>
            </a:extLst>
          </p:cNvPr>
          <p:cNvSpPr>
            <a:spLocks noGrp="1"/>
          </p:cNvSpPr>
          <p:nvPr>
            <p:ph type="ctrTitle"/>
          </p:nvPr>
        </p:nvSpPr>
        <p:spPr>
          <a:xfrm>
            <a:off x="952500" y="1040735"/>
            <a:ext cx="10287000" cy="2559975"/>
          </a:xfrm>
        </p:spPr>
        <p:txBody>
          <a:bodyPr>
            <a:normAutofit/>
          </a:bodyPr>
          <a:lstStyle/>
          <a:p>
            <a:r>
              <a:rPr kumimoji="1" lang="en-US" altLang="zh-CN">
                <a:solidFill>
                  <a:srgbClr val="FFFFFF"/>
                </a:solidFill>
              </a:rPr>
              <a:t>Technical Appendix</a:t>
            </a:r>
            <a:endParaRPr kumimoji="1" lang="zh-CN" altLang="en-US">
              <a:solidFill>
                <a:srgbClr val="FFFFFF"/>
              </a:solidFill>
            </a:endParaRPr>
          </a:p>
        </p:txBody>
      </p:sp>
      <p:sp>
        <p:nvSpPr>
          <p:cNvPr id="5" name="副标题 4">
            <a:extLst>
              <a:ext uri="{FF2B5EF4-FFF2-40B4-BE49-F238E27FC236}">
                <a16:creationId xmlns:a16="http://schemas.microsoft.com/office/drawing/2014/main" id="{0B8D8039-FEC5-2949-8F04-3AFCE119AC67}"/>
              </a:ext>
            </a:extLst>
          </p:cNvPr>
          <p:cNvSpPr>
            <a:spLocks noGrp="1"/>
          </p:cNvSpPr>
          <p:nvPr>
            <p:ph type="subTitle" idx="1"/>
          </p:nvPr>
        </p:nvSpPr>
        <p:spPr>
          <a:xfrm>
            <a:off x="950975" y="4266573"/>
            <a:ext cx="10287000" cy="1655762"/>
          </a:xfrm>
        </p:spPr>
        <p:txBody>
          <a:bodyPr>
            <a:normAutofit/>
          </a:bodyPr>
          <a:lstStyle/>
          <a:p>
            <a:r>
              <a:rPr lang="en-US" altLang="zh-CN" sz="2200" dirty="0" err="1">
                <a:solidFill>
                  <a:srgbClr val="FFFFFF"/>
                </a:solidFill>
              </a:rPr>
              <a:t>Github</a:t>
            </a:r>
            <a:r>
              <a:rPr lang="en-US" altLang="zh-CN" sz="2200" dirty="0">
                <a:solidFill>
                  <a:srgbClr val="FFFFFF"/>
                </a:solidFill>
              </a:rPr>
              <a:t> Link to the works: </a:t>
            </a:r>
            <a:r>
              <a:rPr lang="en-US" altLang="zh-CN" sz="2200" dirty="0">
                <a:solidFill>
                  <a:srgbClr val="FFFFFF"/>
                </a:solidFill>
                <a:hlinkClick r:id="rId2"/>
              </a:rPr>
              <a:t>https://</a:t>
            </a:r>
            <a:r>
              <a:rPr lang="en-US" altLang="zh-CN" sz="2200" dirty="0" err="1">
                <a:solidFill>
                  <a:srgbClr val="FFFFFF"/>
                </a:solidFill>
                <a:hlinkClick r:id="rId2"/>
              </a:rPr>
              <a:t>github.com</a:t>
            </a:r>
            <a:r>
              <a:rPr lang="en-US" altLang="zh-CN" sz="2200" dirty="0">
                <a:solidFill>
                  <a:srgbClr val="FFFFFF"/>
                </a:solidFill>
                <a:hlinkClick r:id="rId2"/>
              </a:rPr>
              <a:t>/Tristal25/Capital_bikeshare_36601.git</a:t>
            </a:r>
            <a:endParaRPr lang="zh-CN" altLang="en-US" sz="2200" dirty="0">
              <a:solidFill>
                <a:srgbClr val="FFFFFF"/>
              </a:solidFill>
            </a:endParaRPr>
          </a:p>
        </p:txBody>
      </p:sp>
      <p:sp>
        <p:nvSpPr>
          <p:cNvPr id="4" name="灯片编号占位符 3">
            <a:extLst>
              <a:ext uri="{FF2B5EF4-FFF2-40B4-BE49-F238E27FC236}">
                <a16:creationId xmlns:a16="http://schemas.microsoft.com/office/drawing/2014/main" id="{4069A1E2-C450-BD49-825F-2184B934A5C9}"/>
              </a:ext>
            </a:extLst>
          </p:cNvPr>
          <p:cNvSpPr>
            <a:spLocks noGrp="1"/>
          </p:cNvSpPr>
          <p:nvPr>
            <p:ph type="sldNum" sz="quarter" idx="12"/>
          </p:nvPr>
        </p:nvSpPr>
        <p:spPr>
          <a:xfrm>
            <a:off x="8610600" y="6429375"/>
            <a:ext cx="2743200" cy="365125"/>
          </a:xfrm>
        </p:spPr>
        <p:txBody>
          <a:bodyPr>
            <a:normAutofit/>
          </a:bodyPr>
          <a:lstStyle/>
          <a:p>
            <a:pPr>
              <a:spcAft>
                <a:spcPts val="600"/>
              </a:spcAft>
            </a:pPr>
            <a:fld id="{28844951-7827-47D4-8276-7DDE1FA7D85A}" type="slidenum">
              <a:rPr lang="en-US" smtClean="0"/>
              <a:pPr>
                <a:spcAft>
                  <a:spcPts val="600"/>
                </a:spcAft>
              </a:pPr>
              <a:t>12</a:t>
            </a:fld>
            <a:endParaRPr lang="en-US"/>
          </a:p>
        </p:txBody>
      </p:sp>
    </p:spTree>
    <p:extLst>
      <p:ext uri="{BB962C8B-B14F-4D97-AF65-F5344CB8AC3E}">
        <p14:creationId xmlns:p14="http://schemas.microsoft.com/office/powerpoint/2010/main" val="558971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4FC2D-E5B8-48CD-8586-3E59EEEB3CDD}"/>
              </a:ext>
            </a:extLst>
          </p:cNvPr>
          <p:cNvSpPr>
            <a:spLocks noGrp="1"/>
          </p:cNvSpPr>
          <p:nvPr>
            <p:ph type="title"/>
          </p:nvPr>
        </p:nvSpPr>
        <p:spPr>
          <a:xfrm>
            <a:off x="838200" y="681037"/>
            <a:ext cx="10515600" cy="710371"/>
          </a:xfrm>
        </p:spPr>
        <p:txBody>
          <a:bodyPr/>
          <a:lstStyle/>
          <a:p>
            <a:r>
              <a:rPr lang="zh-CN" altLang="en-US" sz="4400">
                <a:ea typeface="Microsoft YaHei"/>
                <a:cs typeface="Angsana New"/>
              </a:rPr>
              <a:t>Outline for Technical Appendix</a:t>
            </a:r>
            <a:endParaRPr lang="zh-CN" altLang="en-US" sz="4400"/>
          </a:p>
        </p:txBody>
      </p:sp>
      <p:sp>
        <p:nvSpPr>
          <p:cNvPr id="3" name="内容占位符 2">
            <a:extLst>
              <a:ext uri="{FF2B5EF4-FFF2-40B4-BE49-F238E27FC236}">
                <a16:creationId xmlns:a16="http://schemas.microsoft.com/office/drawing/2014/main" id="{72DD6F9F-654E-4280-8CAF-D34FE02DA789}"/>
              </a:ext>
            </a:extLst>
          </p:cNvPr>
          <p:cNvSpPr>
            <a:spLocks noGrp="1"/>
          </p:cNvSpPr>
          <p:nvPr>
            <p:ph idx="1"/>
          </p:nvPr>
        </p:nvSpPr>
        <p:spPr>
          <a:xfrm>
            <a:off x="838200" y="1521520"/>
            <a:ext cx="10515600" cy="4655443"/>
          </a:xfrm>
        </p:spPr>
        <p:txBody>
          <a:bodyPr lIns="109728" tIns="109728" rIns="109728" bIns="91440" anchor="t"/>
          <a:lstStyle/>
          <a:p>
            <a:r>
              <a:rPr lang="zh-CN" altLang="en-US">
                <a:solidFill>
                  <a:srgbClr val="33351E">
                    <a:alpha val="70000"/>
                  </a:srgbClr>
                </a:solidFill>
                <a:ea typeface="Microsoft YaHei Light"/>
              </a:rPr>
              <a:t>Key terminologies</a:t>
            </a:r>
          </a:p>
          <a:p>
            <a:pPr lvl="1">
              <a:buClr>
                <a:srgbClr val="EFF0E4"/>
              </a:buClr>
            </a:pPr>
            <a:r>
              <a:rPr lang="zh-CN" altLang="en-US">
                <a:solidFill>
                  <a:srgbClr val="33351E">
                    <a:alpha val="70000"/>
                  </a:srgbClr>
                </a:solidFill>
                <a:ea typeface="Microsoft YaHei Light"/>
              </a:rPr>
              <a:t>Random Forest Regression Algorithm</a:t>
            </a:r>
          </a:p>
          <a:p>
            <a:pPr lvl="1">
              <a:buClr>
                <a:srgbClr val="EFF0E4"/>
              </a:buClr>
            </a:pPr>
            <a:r>
              <a:rPr lang="zh-CN" altLang="en-US">
                <a:solidFill>
                  <a:srgbClr val="33351E">
                    <a:alpha val="70000"/>
                  </a:srgbClr>
                </a:solidFill>
                <a:ea typeface="Microsoft YaHei Light"/>
              </a:rPr>
              <a:t>Mean Squared Error (MSE)</a:t>
            </a:r>
          </a:p>
          <a:p>
            <a:pPr indent="0">
              <a:buClr>
                <a:srgbClr val="EFF0E4"/>
              </a:buClr>
            </a:pPr>
            <a:r>
              <a:rPr lang="zh-CN" altLang="en-US">
                <a:solidFill>
                  <a:srgbClr val="33351E">
                    <a:alpha val="70000"/>
                  </a:srgbClr>
                </a:solidFill>
                <a:ea typeface="Microsoft YaHei Light"/>
              </a:rPr>
              <a:t>Model selection – Tested Model Algorithms</a:t>
            </a:r>
          </a:p>
          <a:p>
            <a:pPr indent="0">
              <a:buClr>
                <a:srgbClr val="EFF0E4"/>
              </a:buClr>
            </a:pPr>
            <a:r>
              <a:rPr lang="zh-CN" altLang="en-US">
                <a:solidFill>
                  <a:srgbClr val="33351E">
                    <a:alpha val="70000"/>
                  </a:srgbClr>
                </a:solidFill>
                <a:ea typeface="Microsoft YaHei Light"/>
              </a:rPr>
              <a:t>Model evaluation – Accuracy by Locations</a:t>
            </a:r>
          </a:p>
          <a:p>
            <a:pPr indent="0">
              <a:buClr>
                <a:srgbClr val="EFF0E4"/>
              </a:buClr>
            </a:pPr>
            <a:r>
              <a:rPr lang="zh-CN" altLang="en-US">
                <a:solidFill>
                  <a:srgbClr val="33351E">
                    <a:alpha val="70000"/>
                  </a:srgbClr>
                </a:solidFill>
                <a:ea typeface="Microsoft YaHei Light"/>
              </a:rPr>
              <a:t>EDA</a:t>
            </a:r>
          </a:p>
          <a:p>
            <a:pPr lvl="1">
              <a:buClr>
                <a:srgbClr val="EFF0E4"/>
              </a:buClr>
            </a:pPr>
            <a:r>
              <a:rPr lang="zh-CN" altLang="en-US">
                <a:solidFill>
                  <a:srgbClr val="33351E">
                    <a:alpha val="70000"/>
                  </a:srgbClr>
                </a:solidFill>
                <a:ea typeface="Microsoft YaHei Light"/>
              </a:rPr>
              <a:t>Summary</a:t>
            </a:r>
          </a:p>
          <a:p>
            <a:pPr lvl="1">
              <a:buClr>
                <a:srgbClr val="EFF0E4"/>
              </a:buClr>
            </a:pPr>
            <a:r>
              <a:rPr lang="zh-CN" altLang="en-US">
                <a:solidFill>
                  <a:srgbClr val="33351E">
                    <a:alpha val="70000"/>
                  </a:srgbClr>
                </a:solidFill>
                <a:ea typeface="Microsoft YaHei Light"/>
              </a:rPr>
              <a:t>Contents</a:t>
            </a:r>
          </a:p>
          <a:p>
            <a:pPr lvl="1">
              <a:buClr>
                <a:srgbClr val="EFF0E4"/>
              </a:buClr>
            </a:pPr>
            <a:endParaRPr lang="zh-CN" altLang="en-US">
              <a:solidFill>
                <a:srgbClr val="33351E">
                  <a:alpha val="70000"/>
                </a:srgbClr>
              </a:solidFill>
              <a:ea typeface="Microsoft YaHei Light"/>
            </a:endParaRPr>
          </a:p>
        </p:txBody>
      </p:sp>
      <p:sp>
        <p:nvSpPr>
          <p:cNvPr id="4" name="灯片编号占位符 3">
            <a:extLst>
              <a:ext uri="{FF2B5EF4-FFF2-40B4-BE49-F238E27FC236}">
                <a16:creationId xmlns:a16="http://schemas.microsoft.com/office/drawing/2014/main" id="{14D32079-F27E-4B64-85BC-3F3CAD263417}"/>
              </a:ext>
            </a:extLst>
          </p:cNvPr>
          <p:cNvSpPr>
            <a:spLocks noGrp="1"/>
          </p:cNvSpPr>
          <p:nvPr>
            <p:ph type="sldNum" sz="quarter" idx="12"/>
          </p:nvPr>
        </p:nvSpPr>
        <p:spPr/>
        <p:txBody>
          <a:bodyPr/>
          <a:lstStyle/>
          <a:p>
            <a:fld id="{28844951-7827-47D4-8276-7DDE1FA7D85A}" type="slidenum">
              <a:rPr lang="en-US" smtClean="0"/>
              <a:t>13</a:t>
            </a:fld>
            <a:endParaRPr lang="en-US"/>
          </a:p>
        </p:txBody>
      </p:sp>
    </p:spTree>
    <p:extLst>
      <p:ext uri="{BB962C8B-B14F-4D97-AF65-F5344CB8AC3E}">
        <p14:creationId xmlns:p14="http://schemas.microsoft.com/office/powerpoint/2010/main" val="2955517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3F940-0DD7-4757-84A9-3CE1E9B22192}"/>
              </a:ext>
            </a:extLst>
          </p:cNvPr>
          <p:cNvSpPr>
            <a:spLocks noGrp="1"/>
          </p:cNvSpPr>
          <p:nvPr>
            <p:ph type="title"/>
          </p:nvPr>
        </p:nvSpPr>
        <p:spPr>
          <a:xfrm>
            <a:off x="838200" y="681037"/>
            <a:ext cx="10515600" cy="722461"/>
          </a:xfrm>
        </p:spPr>
        <p:txBody>
          <a:bodyPr/>
          <a:lstStyle/>
          <a:p>
            <a:r>
              <a:rPr lang="en-US" sz="4400" dirty="0"/>
              <a:t>Tested Model Algorithms</a:t>
            </a:r>
          </a:p>
        </p:txBody>
      </p:sp>
      <p:sp>
        <p:nvSpPr>
          <p:cNvPr id="3" name="Content Placeholder 2">
            <a:extLst>
              <a:ext uri="{FF2B5EF4-FFF2-40B4-BE49-F238E27FC236}">
                <a16:creationId xmlns:a16="http://schemas.microsoft.com/office/drawing/2014/main" id="{74027150-BB78-4CC1-B39E-57B407D4A0EC}"/>
              </a:ext>
            </a:extLst>
          </p:cNvPr>
          <p:cNvSpPr>
            <a:spLocks noGrp="1"/>
          </p:cNvSpPr>
          <p:nvPr>
            <p:ph idx="1"/>
          </p:nvPr>
        </p:nvSpPr>
        <p:spPr>
          <a:xfrm>
            <a:off x="838200" y="1520456"/>
            <a:ext cx="10515600" cy="4656507"/>
          </a:xfrm>
        </p:spPr>
        <p:txBody>
          <a:bodyPr/>
          <a:lstStyle/>
          <a:p>
            <a:r>
              <a:rPr lang="en-US" b="1" dirty="0"/>
              <a:t>Logistic Regression </a:t>
            </a:r>
            <a:r>
              <a:rPr lang="en-US" dirty="0"/>
              <a:t>– It predicts values between 0 and 1 that follows a similar structure to simple linear regression</a:t>
            </a:r>
          </a:p>
          <a:p>
            <a:r>
              <a:rPr lang="en-US" b="1" dirty="0"/>
              <a:t>K Nearest Neighbors Classification </a:t>
            </a:r>
            <a:r>
              <a:rPr lang="en-US" dirty="0"/>
              <a:t>– It takes k nearest distances to predict the class. It predicts low (20%), medium (20%-80%), and high (80%) group with average accuracy 60% for one station </a:t>
            </a:r>
          </a:p>
          <a:p>
            <a:r>
              <a:rPr lang="en-US" b="1" dirty="0"/>
              <a:t>Random Forest Classification - </a:t>
            </a:r>
            <a:r>
              <a:rPr lang="en-US" dirty="0"/>
              <a:t>The output is the class selected from most trees. It predicts low (20%), medium (20%-80%), and high (80%) group with average accuracy 68% for one station</a:t>
            </a:r>
          </a:p>
          <a:p>
            <a:endParaRPr lang="en-US" dirty="0"/>
          </a:p>
          <a:p>
            <a:pPr marL="228600" indent="0">
              <a:buNone/>
            </a:pPr>
            <a:endParaRPr lang="en-US" dirty="0"/>
          </a:p>
        </p:txBody>
      </p:sp>
      <p:sp>
        <p:nvSpPr>
          <p:cNvPr id="4" name="Slide Number Placeholder 3">
            <a:extLst>
              <a:ext uri="{FF2B5EF4-FFF2-40B4-BE49-F238E27FC236}">
                <a16:creationId xmlns:a16="http://schemas.microsoft.com/office/drawing/2014/main" id="{6CE4F1AB-208A-424C-8AE2-A643EDF01A4B}"/>
              </a:ext>
            </a:extLst>
          </p:cNvPr>
          <p:cNvSpPr>
            <a:spLocks noGrp="1"/>
          </p:cNvSpPr>
          <p:nvPr>
            <p:ph type="sldNum" sz="quarter" idx="12"/>
          </p:nvPr>
        </p:nvSpPr>
        <p:spPr/>
        <p:txBody>
          <a:bodyPr/>
          <a:lstStyle/>
          <a:p>
            <a:fld id="{28844951-7827-47D4-8276-7DDE1FA7D85A}" type="slidenum">
              <a:rPr lang="en-US" smtClean="0"/>
              <a:t>14</a:t>
            </a:fld>
            <a:endParaRPr lang="en-US"/>
          </a:p>
        </p:txBody>
      </p:sp>
    </p:spTree>
    <p:extLst>
      <p:ext uri="{BB962C8B-B14F-4D97-AF65-F5344CB8AC3E}">
        <p14:creationId xmlns:p14="http://schemas.microsoft.com/office/powerpoint/2010/main" val="464407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902689-BBC1-D24E-8C34-5D2EBD9BEF36}"/>
              </a:ext>
            </a:extLst>
          </p:cNvPr>
          <p:cNvSpPr>
            <a:spLocks noGrp="1"/>
          </p:cNvSpPr>
          <p:nvPr>
            <p:ph type="title"/>
          </p:nvPr>
        </p:nvSpPr>
        <p:spPr>
          <a:xfrm>
            <a:off x="838200" y="681037"/>
            <a:ext cx="10515600" cy="590715"/>
          </a:xfrm>
        </p:spPr>
        <p:txBody>
          <a:bodyPr/>
          <a:lstStyle/>
          <a:p>
            <a:r>
              <a:rPr kumimoji="1" lang="en-US" altLang="zh-CN" sz="4000" dirty="0"/>
              <a:t>Random Forest Regression Algorithm</a:t>
            </a:r>
            <a:endParaRPr kumimoji="1" lang="zh-CN" altLang="en-US" sz="4000" dirty="0"/>
          </a:p>
        </p:txBody>
      </p:sp>
      <p:pic>
        <p:nvPicPr>
          <p:cNvPr id="5" name="Picture 5" descr="Diagram&#10;&#10;Description automatically generated">
            <a:extLst>
              <a:ext uri="{FF2B5EF4-FFF2-40B4-BE49-F238E27FC236}">
                <a16:creationId xmlns:a16="http://schemas.microsoft.com/office/drawing/2014/main" id="{90F57A3E-6852-4516-A89D-9DB03A095402}"/>
              </a:ext>
            </a:extLst>
          </p:cNvPr>
          <p:cNvPicPr>
            <a:picLocks noGrp="1" noChangeAspect="1"/>
          </p:cNvPicPr>
          <p:nvPr>
            <p:ph idx="1"/>
          </p:nvPr>
        </p:nvPicPr>
        <p:blipFill>
          <a:blip r:embed="rId2"/>
          <a:stretch>
            <a:fillRect/>
          </a:stretch>
        </p:blipFill>
        <p:spPr>
          <a:xfrm>
            <a:off x="5020238" y="1271752"/>
            <a:ext cx="6333562" cy="4663473"/>
          </a:xfrm>
        </p:spPr>
      </p:pic>
      <p:sp>
        <p:nvSpPr>
          <p:cNvPr id="4" name="灯片编号占位符 3">
            <a:extLst>
              <a:ext uri="{FF2B5EF4-FFF2-40B4-BE49-F238E27FC236}">
                <a16:creationId xmlns:a16="http://schemas.microsoft.com/office/drawing/2014/main" id="{E31E6EC8-E4D4-AD48-9F53-FF7796ECD439}"/>
              </a:ext>
            </a:extLst>
          </p:cNvPr>
          <p:cNvSpPr>
            <a:spLocks noGrp="1"/>
          </p:cNvSpPr>
          <p:nvPr>
            <p:ph type="sldNum" sz="quarter" idx="12"/>
          </p:nvPr>
        </p:nvSpPr>
        <p:spPr/>
        <p:txBody>
          <a:bodyPr/>
          <a:lstStyle/>
          <a:p>
            <a:fld id="{28844951-7827-47D4-8276-7DDE1FA7D85A}" type="slidenum">
              <a:rPr lang="en-US" smtClean="0"/>
              <a:t>15</a:t>
            </a:fld>
            <a:endParaRPr lang="en-US"/>
          </a:p>
        </p:txBody>
      </p:sp>
      <p:sp>
        <p:nvSpPr>
          <p:cNvPr id="6" name="TextBox 5">
            <a:extLst>
              <a:ext uri="{FF2B5EF4-FFF2-40B4-BE49-F238E27FC236}">
                <a16:creationId xmlns:a16="http://schemas.microsoft.com/office/drawing/2014/main" id="{B0F66CF4-B5B2-4EDE-B016-64CC932B98D2}"/>
              </a:ext>
            </a:extLst>
          </p:cNvPr>
          <p:cNvSpPr txBox="1"/>
          <p:nvPr/>
        </p:nvSpPr>
        <p:spPr>
          <a:xfrm>
            <a:off x="712381" y="1573619"/>
            <a:ext cx="4307857" cy="4586897"/>
          </a:xfrm>
          <a:prstGeom prst="rect">
            <a:avLst/>
          </a:prstGeom>
          <a:noFill/>
        </p:spPr>
        <p:txBody>
          <a:bodyPr wrap="square" rtlCol="0">
            <a:spAutoFit/>
          </a:bodyPr>
          <a:lstStyle/>
          <a:p>
            <a:pPr defTabSz="914400">
              <a:lnSpc>
                <a:spcPct val="110000"/>
              </a:lnSpc>
              <a:spcBef>
                <a:spcPts val="500"/>
              </a:spcBef>
              <a:buClr>
                <a:schemeClr val="tx2">
                  <a:lumMod val="10000"/>
                  <a:lumOff val="90000"/>
                </a:schemeClr>
              </a:buClr>
              <a:buSzPct val="80000"/>
            </a:pPr>
            <a:r>
              <a:rPr kumimoji="1" lang="en-US" b="1" spc="150" dirty="0">
                <a:solidFill>
                  <a:schemeClr val="tx2">
                    <a:alpha val="70000"/>
                  </a:schemeClr>
                </a:solidFill>
              </a:rPr>
              <a:t>Step 1</a:t>
            </a:r>
            <a:r>
              <a:rPr kumimoji="1" lang="en-US" spc="150" dirty="0">
                <a:solidFill>
                  <a:schemeClr val="tx2">
                    <a:alpha val="70000"/>
                  </a:schemeClr>
                </a:solidFill>
              </a:rPr>
              <a:t> – Sample the data with replacement X times. Where X is determined by the analyst</a:t>
            </a:r>
          </a:p>
          <a:p>
            <a:pPr defTabSz="914400">
              <a:lnSpc>
                <a:spcPct val="110000"/>
              </a:lnSpc>
              <a:spcBef>
                <a:spcPts val="500"/>
              </a:spcBef>
              <a:buClr>
                <a:schemeClr val="tx2">
                  <a:lumMod val="10000"/>
                  <a:lumOff val="90000"/>
                </a:schemeClr>
              </a:buClr>
              <a:buSzPct val="80000"/>
            </a:pPr>
            <a:r>
              <a:rPr kumimoji="1" lang="en-US" b="1" spc="150" dirty="0">
                <a:solidFill>
                  <a:schemeClr val="tx2">
                    <a:alpha val="70000"/>
                  </a:schemeClr>
                </a:solidFill>
              </a:rPr>
              <a:t>Step 2</a:t>
            </a:r>
            <a:r>
              <a:rPr kumimoji="1" lang="en-US" spc="150" dirty="0">
                <a:solidFill>
                  <a:schemeClr val="tx2">
                    <a:alpha val="70000"/>
                  </a:schemeClr>
                </a:solidFill>
              </a:rPr>
              <a:t> – Fit a decision tree to each of the X data samples. </a:t>
            </a:r>
          </a:p>
          <a:p>
            <a:pPr defTabSz="914400">
              <a:lnSpc>
                <a:spcPct val="110000"/>
              </a:lnSpc>
              <a:spcBef>
                <a:spcPts val="500"/>
              </a:spcBef>
              <a:buClr>
                <a:schemeClr val="tx2">
                  <a:lumMod val="10000"/>
                  <a:lumOff val="90000"/>
                </a:schemeClr>
              </a:buClr>
              <a:buSzPct val="80000"/>
            </a:pPr>
            <a:r>
              <a:rPr kumimoji="1" lang="en-US" spc="150" dirty="0">
                <a:solidFill>
                  <a:schemeClr val="tx2">
                    <a:alpha val="70000"/>
                  </a:schemeClr>
                </a:solidFill>
              </a:rPr>
              <a:t>A </a:t>
            </a:r>
            <a:r>
              <a:rPr kumimoji="1" lang="en-US" b="1" spc="150" dirty="0">
                <a:solidFill>
                  <a:schemeClr val="tx2">
                    <a:alpha val="70000"/>
                  </a:schemeClr>
                </a:solidFill>
              </a:rPr>
              <a:t>decision tree </a:t>
            </a:r>
            <a:r>
              <a:rPr kumimoji="1" lang="en-US" spc="150" dirty="0">
                <a:solidFill>
                  <a:schemeClr val="tx2">
                    <a:alpha val="70000"/>
                  </a:schemeClr>
                </a:solidFill>
              </a:rPr>
              <a:t>is a model that utilizes several layers of binary decisions to predict an outcome</a:t>
            </a:r>
          </a:p>
          <a:p>
            <a:pPr defTabSz="914400">
              <a:lnSpc>
                <a:spcPct val="110000"/>
              </a:lnSpc>
              <a:spcBef>
                <a:spcPts val="500"/>
              </a:spcBef>
              <a:buClr>
                <a:schemeClr val="tx2">
                  <a:lumMod val="10000"/>
                  <a:lumOff val="90000"/>
                </a:schemeClr>
              </a:buClr>
              <a:buSzPct val="80000"/>
            </a:pPr>
            <a:r>
              <a:rPr kumimoji="1" lang="en-US" b="1" spc="150" dirty="0">
                <a:solidFill>
                  <a:schemeClr val="tx2">
                    <a:alpha val="70000"/>
                  </a:schemeClr>
                </a:solidFill>
              </a:rPr>
              <a:t>Step 3</a:t>
            </a:r>
            <a:r>
              <a:rPr kumimoji="1" lang="en-US" spc="150" dirty="0">
                <a:solidFill>
                  <a:schemeClr val="tx2">
                    <a:alpha val="70000"/>
                  </a:schemeClr>
                </a:solidFill>
              </a:rPr>
              <a:t> – For each of the X samples, predict the value for an observation</a:t>
            </a:r>
          </a:p>
          <a:p>
            <a:pPr defTabSz="914400">
              <a:lnSpc>
                <a:spcPct val="110000"/>
              </a:lnSpc>
              <a:spcBef>
                <a:spcPts val="500"/>
              </a:spcBef>
              <a:buClr>
                <a:schemeClr val="tx2">
                  <a:lumMod val="10000"/>
                  <a:lumOff val="90000"/>
                </a:schemeClr>
              </a:buClr>
              <a:buSzPct val="80000"/>
            </a:pPr>
            <a:r>
              <a:rPr kumimoji="1" lang="en-US" b="1" spc="150" dirty="0">
                <a:solidFill>
                  <a:schemeClr val="tx2">
                    <a:alpha val="70000"/>
                  </a:schemeClr>
                </a:solidFill>
              </a:rPr>
              <a:t>Step 4</a:t>
            </a:r>
            <a:r>
              <a:rPr kumimoji="1" lang="en-US" spc="150" dirty="0">
                <a:solidFill>
                  <a:schemeClr val="tx2">
                    <a:alpha val="70000"/>
                  </a:schemeClr>
                </a:solidFill>
              </a:rPr>
              <a:t> – Average the predictions across all the samples </a:t>
            </a:r>
          </a:p>
          <a:p>
            <a:endParaRPr lang="en-US" dirty="0"/>
          </a:p>
        </p:txBody>
      </p:sp>
    </p:spTree>
    <p:extLst>
      <p:ext uri="{BB962C8B-B14F-4D97-AF65-F5344CB8AC3E}">
        <p14:creationId xmlns:p14="http://schemas.microsoft.com/office/powerpoint/2010/main" val="2619203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AAADE-C242-42A5-B4FA-C05AD7DCAFCF}"/>
              </a:ext>
            </a:extLst>
          </p:cNvPr>
          <p:cNvSpPr>
            <a:spLocks noGrp="1"/>
          </p:cNvSpPr>
          <p:nvPr>
            <p:ph type="title"/>
          </p:nvPr>
        </p:nvSpPr>
        <p:spPr>
          <a:xfrm>
            <a:off x="838200" y="681037"/>
            <a:ext cx="10163783" cy="700291"/>
          </a:xfrm>
        </p:spPr>
        <p:txBody>
          <a:bodyPr/>
          <a:lstStyle/>
          <a:p>
            <a:r>
              <a:rPr lang="en-US" sz="4400" dirty="0"/>
              <a:t>Mean Squared Error (MSE)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530228-D583-4D53-BA76-8925ABD07B7A}"/>
                  </a:ext>
                </a:extLst>
              </p:cNvPr>
              <p:cNvSpPr>
                <a:spLocks noGrp="1"/>
              </p:cNvSpPr>
              <p:nvPr>
                <p:ph idx="1"/>
              </p:nvPr>
            </p:nvSpPr>
            <p:spPr>
              <a:xfrm>
                <a:off x="838200" y="1527243"/>
                <a:ext cx="10515600" cy="4649720"/>
              </a:xfrm>
            </p:spPr>
            <p:txBody>
              <a:bodyPr/>
              <a:lstStyle/>
              <a:p>
                <a:pPr marL="228600" indent="0" algn="ctr">
                  <a:buNone/>
                </a:pPr>
                <a:r>
                  <a:rPr lang="en-US" sz="2800" dirty="0"/>
                  <a:t>MSE = </a:t>
                </a:r>
                <a14:m>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𝑁</m:t>
                        </m:r>
                      </m:den>
                    </m:f>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𝑁</m:t>
                        </m:r>
                      </m:sup>
                      <m:e>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 − </m:t>
                                </m:r>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𝑦</m:t>
                                        </m:r>
                                      </m:e>
                                    </m:acc>
                                  </m:e>
                                  <m:sub>
                                    <m:r>
                                      <a:rPr lang="en-US" sz="2800" b="0" i="1" smtClean="0">
                                        <a:latin typeface="Cambria Math" panose="02040503050406030204" pitchFamily="18" charset="0"/>
                                      </a:rPr>
                                      <m:t>𝑖</m:t>
                                    </m:r>
                                  </m:sub>
                                </m:sSub>
                              </m:e>
                            </m:d>
                          </m:e>
                          <m:sup>
                            <m:r>
                              <a:rPr lang="en-US" sz="2800" b="0" i="1" smtClean="0">
                                <a:latin typeface="Cambria Math" panose="02040503050406030204" pitchFamily="18" charset="0"/>
                              </a:rPr>
                              <m:t>2</m:t>
                            </m:r>
                          </m:sup>
                        </m:sSup>
                      </m:e>
                    </m:nary>
                  </m:oMath>
                </a14:m>
                <a:r>
                  <a:rPr lang="en-US" sz="2800" b="0" dirty="0"/>
                  <a:t> </a:t>
                </a:r>
              </a:p>
              <a:p>
                <a:pPr marL="228600" indent="0">
                  <a:buNone/>
                </a:pPr>
                <a:r>
                  <a:rPr lang="en-US" sz="1800" dirty="0"/>
                  <a:t>T</a:t>
                </a:r>
                <a:r>
                  <a:rPr lang="en-US" sz="1800" b="0" dirty="0"/>
                  <a:t>he average squared error between the actual bike availability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sub>
                    </m:sSub>
                  </m:oMath>
                </a14:m>
                <a:r>
                  <a:rPr lang="en-US" sz="1800" b="0" dirty="0"/>
                  <a:t>) and the predicted availability from the model (</a:t>
                </a:r>
                <a14:m>
                  <m:oMath xmlns:m="http://schemas.openxmlformats.org/officeDocument/2006/math">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𝑦</m:t>
                            </m:r>
                          </m:e>
                        </m:acc>
                      </m:e>
                      <m:sub>
                        <m:r>
                          <a:rPr lang="en-US" sz="1800" i="1">
                            <a:latin typeface="Cambria Math" panose="02040503050406030204" pitchFamily="18" charset="0"/>
                          </a:rPr>
                          <m:t>𝑖</m:t>
                        </m:r>
                      </m:sub>
                    </m:sSub>
                  </m:oMath>
                </a14:m>
                <a:r>
                  <a:rPr lang="en-US" sz="1800" b="0" dirty="0"/>
                  <a:t>) across all the hour in the year (N). </a:t>
                </a:r>
                <a:r>
                  <a:rPr lang="en-US" sz="1800" dirty="0"/>
                  <a:t>T</a:t>
                </a:r>
                <a:r>
                  <a:rPr lang="en-US" sz="1800" b="0" dirty="0"/>
                  <a:t>he square root of the MSE describes the average error in the bike availability</a:t>
                </a:r>
                <a:r>
                  <a:rPr lang="en-US" sz="1800" dirty="0"/>
                  <a:t> where lower values indicate better performance</a:t>
                </a:r>
              </a:p>
              <a:p>
                <a:pPr marL="228600" indent="0">
                  <a:buNone/>
                </a:pPr>
                <a:r>
                  <a:rPr lang="en-US" sz="1800" b="1" dirty="0"/>
                  <a:t>Pros</a:t>
                </a:r>
              </a:p>
              <a:p>
                <a:pPr lvl="1"/>
                <a:r>
                  <a:rPr lang="en-US" sz="1800" dirty="0"/>
                  <a:t>Ensures that the model has no predictions with huge errors</a:t>
                </a:r>
              </a:p>
              <a:p>
                <a:pPr lvl="1"/>
                <a:r>
                  <a:rPr lang="en-US" sz="1800" dirty="0"/>
                  <a:t>Easy to interpret and relate to the context of the problem</a:t>
                </a:r>
              </a:p>
              <a:p>
                <a:pPr marL="228600" indent="0">
                  <a:buNone/>
                </a:pPr>
                <a:r>
                  <a:rPr lang="en-US" sz="1800" b="1" dirty="0"/>
                  <a:t>Cons</a:t>
                </a:r>
              </a:p>
              <a:p>
                <a:pPr lvl="1"/>
                <a:r>
                  <a:rPr lang="en-US" sz="1800" dirty="0"/>
                  <a:t>Error is inflated if the model makes a single bad prediction</a:t>
                </a:r>
              </a:p>
            </p:txBody>
          </p:sp>
        </mc:Choice>
        <mc:Fallback xmlns="">
          <p:sp>
            <p:nvSpPr>
              <p:cNvPr id="3" name="Content Placeholder 2">
                <a:extLst>
                  <a:ext uri="{FF2B5EF4-FFF2-40B4-BE49-F238E27FC236}">
                    <a16:creationId xmlns:a16="http://schemas.microsoft.com/office/drawing/2014/main" id="{7A530228-D583-4D53-BA76-8925ABD07B7A}"/>
                  </a:ext>
                </a:extLst>
              </p:cNvPr>
              <p:cNvSpPr>
                <a:spLocks noGrp="1" noRot="1" noChangeAspect="1" noMove="1" noResize="1" noEditPoints="1" noAdjustHandles="1" noChangeArrowheads="1" noChangeShapeType="1" noTextEdit="1"/>
              </p:cNvSpPr>
              <p:nvPr>
                <p:ph idx="1"/>
              </p:nvPr>
            </p:nvSpPr>
            <p:spPr>
              <a:xfrm>
                <a:off x="838200" y="1527243"/>
                <a:ext cx="10515600" cy="4649720"/>
              </a:xfrm>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86B7877-C08C-4583-8D9F-BB5FA818C562}"/>
              </a:ext>
            </a:extLst>
          </p:cNvPr>
          <p:cNvSpPr>
            <a:spLocks noGrp="1"/>
          </p:cNvSpPr>
          <p:nvPr>
            <p:ph type="sldNum" sz="quarter" idx="12"/>
          </p:nvPr>
        </p:nvSpPr>
        <p:spPr/>
        <p:txBody>
          <a:bodyPr/>
          <a:lstStyle/>
          <a:p>
            <a:fld id="{28844951-7827-47D4-8276-7DDE1FA7D85A}" type="slidenum">
              <a:rPr lang="en-US" smtClean="0"/>
              <a:t>16</a:t>
            </a:fld>
            <a:endParaRPr lang="en-US"/>
          </a:p>
        </p:txBody>
      </p:sp>
    </p:spTree>
    <p:extLst>
      <p:ext uri="{BB962C8B-B14F-4D97-AF65-F5344CB8AC3E}">
        <p14:creationId xmlns:p14="http://schemas.microsoft.com/office/powerpoint/2010/main" val="2051314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E33F-4232-4CFA-ABBF-706C1D6A1ED8}"/>
              </a:ext>
            </a:extLst>
          </p:cNvPr>
          <p:cNvSpPr>
            <a:spLocks noGrp="1"/>
          </p:cNvSpPr>
          <p:nvPr>
            <p:ph type="title"/>
          </p:nvPr>
        </p:nvSpPr>
        <p:spPr>
          <a:xfrm>
            <a:off x="838200" y="681038"/>
            <a:ext cx="10515600" cy="743726"/>
          </a:xfrm>
        </p:spPr>
        <p:txBody>
          <a:bodyPr/>
          <a:lstStyle/>
          <a:p>
            <a:r>
              <a:rPr lang="en-US" dirty="0"/>
              <a:t>Model Accuracy by Location</a:t>
            </a:r>
          </a:p>
        </p:txBody>
      </p:sp>
      <p:pic>
        <p:nvPicPr>
          <p:cNvPr id="6" name="Content Placeholder 5">
            <a:extLst>
              <a:ext uri="{FF2B5EF4-FFF2-40B4-BE49-F238E27FC236}">
                <a16:creationId xmlns:a16="http://schemas.microsoft.com/office/drawing/2014/main" id="{5E308464-B4CB-406C-8F85-A7D024B43024}"/>
              </a:ext>
            </a:extLst>
          </p:cNvPr>
          <p:cNvPicPr>
            <a:picLocks noGrp="1" noChangeAspect="1"/>
          </p:cNvPicPr>
          <p:nvPr>
            <p:ph idx="1"/>
          </p:nvPr>
        </p:nvPicPr>
        <p:blipFill rotWithShape="1">
          <a:blip r:embed="rId2"/>
          <a:srcRect b="784"/>
          <a:stretch/>
        </p:blipFill>
        <p:spPr>
          <a:xfrm>
            <a:off x="1012799" y="1673632"/>
            <a:ext cx="6531001" cy="4223783"/>
          </a:xfrm>
        </p:spPr>
      </p:pic>
      <p:sp>
        <p:nvSpPr>
          <p:cNvPr id="4" name="Slide Number Placeholder 3">
            <a:extLst>
              <a:ext uri="{FF2B5EF4-FFF2-40B4-BE49-F238E27FC236}">
                <a16:creationId xmlns:a16="http://schemas.microsoft.com/office/drawing/2014/main" id="{1EC254E0-4AF9-4247-9422-A22561912541}"/>
              </a:ext>
            </a:extLst>
          </p:cNvPr>
          <p:cNvSpPr>
            <a:spLocks noGrp="1"/>
          </p:cNvSpPr>
          <p:nvPr>
            <p:ph type="sldNum" sz="quarter" idx="12"/>
          </p:nvPr>
        </p:nvSpPr>
        <p:spPr/>
        <p:txBody>
          <a:bodyPr/>
          <a:lstStyle/>
          <a:p>
            <a:fld id="{28844951-7827-47D4-8276-7DDE1FA7D85A}" type="slidenum">
              <a:rPr lang="en-US" smtClean="0"/>
              <a:t>17</a:t>
            </a:fld>
            <a:endParaRPr lang="en-US"/>
          </a:p>
        </p:txBody>
      </p:sp>
      <p:sp>
        <p:nvSpPr>
          <p:cNvPr id="11" name="内容占位符 6">
            <a:extLst>
              <a:ext uri="{FF2B5EF4-FFF2-40B4-BE49-F238E27FC236}">
                <a16:creationId xmlns:a16="http://schemas.microsoft.com/office/drawing/2014/main" id="{BFC76AF3-AF7C-4CB9-B073-077DEA12098E}"/>
              </a:ext>
            </a:extLst>
          </p:cNvPr>
          <p:cNvSpPr txBox="1">
            <a:spLocks/>
          </p:cNvSpPr>
          <p:nvPr/>
        </p:nvSpPr>
        <p:spPr>
          <a:xfrm>
            <a:off x="7736304" y="1466602"/>
            <a:ext cx="4017731" cy="4875033"/>
          </a:xfrm>
          <a:prstGeom prst="rect">
            <a:avLst/>
          </a:prstGeom>
        </p:spPr>
        <p:txBody>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400" kern="1200" spc="15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spc="15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spc="15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600" kern="1200" spc="15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600" kern="1200" spc="15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indent="-285750"/>
            <a:r>
              <a:rPr kumimoji="1" lang="en-US" altLang="zh-CN" sz="2000" b="1" dirty="0"/>
              <a:t>Observations</a:t>
            </a:r>
            <a:r>
              <a:rPr kumimoji="1" lang="en-US" altLang="zh-CN" sz="2000" dirty="0"/>
              <a:t>: Stations in the outskirts tend to have better accuracy. But the stations with the worst accuracy are not clustered into any specific area</a:t>
            </a:r>
          </a:p>
          <a:p>
            <a:pPr marL="400050" indent="-285750"/>
            <a:r>
              <a:rPr kumimoji="1" lang="en-US" altLang="zh-CN" sz="2000" b="1" dirty="0"/>
              <a:t>Conclusion</a:t>
            </a:r>
            <a:r>
              <a:rPr kumimoji="1" lang="en-US" altLang="zh-CN" sz="2000" dirty="0"/>
              <a:t>: The model is not bias towards stations by location.</a:t>
            </a:r>
          </a:p>
          <a:p>
            <a:pPr marL="400050" indent="-285750"/>
            <a:endParaRPr kumimoji="1" lang="en-US" altLang="zh-CN" sz="1800" dirty="0"/>
          </a:p>
        </p:txBody>
      </p:sp>
    </p:spTree>
    <p:extLst>
      <p:ext uri="{BB962C8B-B14F-4D97-AF65-F5344CB8AC3E}">
        <p14:creationId xmlns:p14="http://schemas.microsoft.com/office/powerpoint/2010/main" val="751343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524929-325F-4CC4-89F2-74EDDDC6B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D17641-B7BA-4826-BC7C-92172791C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151FC7BE-4DC6-4061-98EB-C48DCFFF6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3D4CA8B8-30A6-49D9-99C0-3ADAF9741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022809AF-EB43-4FA3-93FF-87D535C71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829070-24E4-4CA4-86BC-4AD246796796}"/>
              </a:ext>
            </a:extLst>
          </p:cNvPr>
          <p:cNvSpPr>
            <a:spLocks noGrp="1"/>
          </p:cNvSpPr>
          <p:nvPr>
            <p:ph type="ctrTitle"/>
          </p:nvPr>
        </p:nvSpPr>
        <p:spPr>
          <a:xfrm>
            <a:off x="952500" y="1040735"/>
            <a:ext cx="10287000" cy="2559975"/>
          </a:xfrm>
        </p:spPr>
        <p:txBody>
          <a:bodyPr>
            <a:normAutofit/>
          </a:bodyPr>
          <a:lstStyle/>
          <a:p>
            <a:r>
              <a:rPr lang="en-US" dirty="0">
                <a:solidFill>
                  <a:srgbClr val="FFFFFF"/>
                </a:solidFill>
              </a:rPr>
              <a:t>Exploratory Data Analysis</a:t>
            </a:r>
          </a:p>
        </p:txBody>
      </p:sp>
      <p:sp>
        <p:nvSpPr>
          <p:cNvPr id="3" name="Subtitle 2">
            <a:extLst>
              <a:ext uri="{FF2B5EF4-FFF2-40B4-BE49-F238E27FC236}">
                <a16:creationId xmlns:a16="http://schemas.microsoft.com/office/drawing/2014/main" id="{A183F90A-81F9-454D-85D7-01E0B317FB7A}"/>
              </a:ext>
            </a:extLst>
          </p:cNvPr>
          <p:cNvSpPr>
            <a:spLocks noGrp="1"/>
          </p:cNvSpPr>
          <p:nvPr>
            <p:ph type="subTitle" idx="1"/>
          </p:nvPr>
        </p:nvSpPr>
        <p:spPr>
          <a:xfrm>
            <a:off x="952500" y="3602038"/>
            <a:ext cx="10287000" cy="1655762"/>
          </a:xfrm>
        </p:spPr>
        <p:txBody>
          <a:bodyPr>
            <a:normAutofit/>
          </a:bodyPr>
          <a:lstStyle/>
          <a:p>
            <a:endParaRPr lang="en-US" sz="2200">
              <a:solidFill>
                <a:srgbClr val="FFFFFF"/>
              </a:solidFill>
            </a:endParaRPr>
          </a:p>
        </p:txBody>
      </p:sp>
      <p:sp>
        <p:nvSpPr>
          <p:cNvPr id="4" name="Slide Number Placeholder 3">
            <a:extLst>
              <a:ext uri="{FF2B5EF4-FFF2-40B4-BE49-F238E27FC236}">
                <a16:creationId xmlns:a16="http://schemas.microsoft.com/office/drawing/2014/main" id="{F01C28A7-64F1-4BD2-B64A-1DCED987F35C}"/>
              </a:ext>
            </a:extLst>
          </p:cNvPr>
          <p:cNvSpPr>
            <a:spLocks noGrp="1"/>
          </p:cNvSpPr>
          <p:nvPr>
            <p:ph type="sldNum" sz="quarter" idx="12"/>
          </p:nvPr>
        </p:nvSpPr>
        <p:spPr>
          <a:xfrm>
            <a:off x="8610600" y="6429375"/>
            <a:ext cx="2743200" cy="365125"/>
          </a:xfrm>
        </p:spPr>
        <p:txBody>
          <a:bodyPr>
            <a:normAutofit/>
          </a:bodyPr>
          <a:lstStyle/>
          <a:p>
            <a:pPr>
              <a:spcAft>
                <a:spcPts val="600"/>
              </a:spcAft>
            </a:pPr>
            <a:fld id="{28844951-7827-47D4-8276-7DDE1FA7D85A}" type="slidenum">
              <a:rPr lang="en-US" smtClean="0"/>
              <a:pPr>
                <a:spcAft>
                  <a:spcPts val="600"/>
                </a:spcAft>
              </a:pPr>
              <a:t>18</a:t>
            </a:fld>
            <a:endParaRPr lang="en-US"/>
          </a:p>
        </p:txBody>
      </p:sp>
    </p:spTree>
    <p:extLst>
      <p:ext uri="{BB962C8B-B14F-4D97-AF65-F5344CB8AC3E}">
        <p14:creationId xmlns:p14="http://schemas.microsoft.com/office/powerpoint/2010/main" val="3350104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5C30B9-E1A6-6C45-9548-FA3A26B0C8AE}"/>
              </a:ext>
            </a:extLst>
          </p:cNvPr>
          <p:cNvSpPr>
            <a:spLocks noGrp="1"/>
          </p:cNvSpPr>
          <p:nvPr>
            <p:ph type="title"/>
          </p:nvPr>
        </p:nvSpPr>
        <p:spPr>
          <a:xfrm>
            <a:off x="838200" y="528380"/>
            <a:ext cx="10515600" cy="865541"/>
          </a:xfrm>
        </p:spPr>
        <p:txBody>
          <a:bodyPr/>
          <a:lstStyle/>
          <a:p>
            <a:r>
              <a:rPr kumimoji="1" lang="en-US" altLang="zh-CN" sz="4400"/>
              <a:t>Agenda</a:t>
            </a:r>
            <a:endParaRPr kumimoji="1" lang="zh-CN" altLang="en-US" sz="4400"/>
          </a:p>
        </p:txBody>
      </p:sp>
      <p:sp>
        <p:nvSpPr>
          <p:cNvPr id="3" name="内容占位符 2">
            <a:extLst>
              <a:ext uri="{FF2B5EF4-FFF2-40B4-BE49-F238E27FC236}">
                <a16:creationId xmlns:a16="http://schemas.microsoft.com/office/drawing/2014/main" id="{00A9AAFD-672C-7640-B0F7-24DB6309EDAB}"/>
              </a:ext>
            </a:extLst>
          </p:cNvPr>
          <p:cNvSpPr>
            <a:spLocks noGrp="1"/>
          </p:cNvSpPr>
          <p:nvPr>
            <p:ph idx="1"/>
          </p:nvPr>
        </p:nvSpPr>
        <p:spPr>
          <a:xfrm>
            <a:off x="838200" y="1370904"/>
            <a:ext cx="7462421" cy="4800310"/>
          </a:xfrm>
        </p:spPr>
        <p:txBody>
          <a:bodyPr lIns="109728" tIns="109728" rIns="109728" bIns="91440" anchor="t"/>
          <a:lstStyle/>
          <a:p>
            <a:r>
              <a:rPr lang="en-US" altLang="zh-CN" sz="2000" dirty="0"/>
              <a:t>Executive Summary                                </a:t>
            </a:r>
          </a:p>
          <a:p>
            <a:r>
              <a:rPr lang="en-US" altLang="zh-CN" sz="2000" dirty="0"/>
              <a:t>Introduction                                          </a:t>
            </a:r>
          </a:p>
          <a:p>
            <a:r>
              <a:rPr lang="en-US" altLang="zh-CN" sz="2000" dirty="0"/>
              <a:t>Background                                           </a:t>
            </a:r>
          </a:p>
          <a:p>
            <a:r>
              <a:rPr lang="en-US" altLang="zh-CN" sz="2000" dirty="0"/>
              <a:t>Data Description                                    </a:t>
            </a:r>
          </a:p>
          <a:p>
            <a:r>
              <a:rPr lang="en-US" altLang="zh-CN" sz="2000" dirty="0"/>
              <a:t>Model                                                  </a:t>
            </a:r>
          </a:p>
          <a:p>
            <a:r>
              <a:rPr lang="en-US" altLang="zh-CN" sz="2000" dirty="0"/>
              <a:t>Result                                                   </a:t>
            </a:r>
          </a:p>
          <a:p>
            <a:r>
              <a:rPr lang="en-US" altLang="zh-CN" sz="2000" dirty="0"/>
              <a:t>Recommendations                                  </a:t>
            </a:r>
          </a:p>
          <a:p>
            <a:r>
              <a:rPr lang="en-US" altLang="zh-CN" sz="2000" dirty="0"/>
              <a:t>Keeping the Model Working </a:t>
            </a:r>
          </a:p>
          <a:p>
            <a:r>
              <a:rPr lang="en-US" altLang="zh-CN" sz="2000" dirty="0"/>
              <a:t>Next Steps &amp; Wish List                      </a:t>
            </a:r>
          </a:p>
          <a:p>
            <a:r>
              <a:rPr lang="en-US" altLang="zh-CN" sz="2000" dirty="0"/>
              <a:t>Technical Appendix   </a:t>
            </a:r>
            <a:r>
              <a:rPr lang="en-US" altLang="zh-CN" dirty="0"/>
              <a:t>                             </a:t>
            </a:r>
            <a:endParaRPr kumimoji="1" lang="zh-CN" altLang="en-US" dirty="0"/>
          </a:p>
        </p:txBody>
      </p:sp>
      <p:sp>
        <p:nvSpPr>
          <p:cNvPr id="4" name="灯片编号占位符 3">
            <a:extLst>
              <a:ext uri="{FF2B5EF4-FFF2-40B4-BE49-F238E27FC236}">
                <a16:creationId xmlns:a16="http://schemas.microsoft.com/office/drawing/2014/main" id="{D8D9FF05-E884-1542-8E34-C6C73B64E4A3}"/>
              </a:ext>
            </a:extLst>
          </p:cNvPr>
          <p:cNvSpPr>
            <a:spLocks noGrp="1"/>
          </p:cNvSpPr>
          <p:nvPr>
            <p:ph type="sldNum" sz="quarter" idx="12"/>
          </p:nvPr>
        </p:nvSpPr>
        <p:spPr/>
        <p:txBody>
          <a:bodyPr/>
          <a:lstStyle/>
          <a:p>
            <a:fld id="{28844951-7827-47D4-8276-7DDE1FA7D85A}" type="slidenum">
              <a:rPr lang="en-US" b="1" smtClean="0"/>
              <a:t>1</a:t>
            </a:fld>
            <a:endParaRPr lang="en-US" b="1" dirty="0"/>
          </a:p>
        </p:txBody>
      </p:sp>
      <p:sp>
        <p:nvSpPr>
          <p:cNvPr id="5" name="TextBox 4">
            <a:extLst>
              <a:ext uri="{FF2B5EF4-FFF2-40B4-BE49-F238E27FC236}">
                <a16:creationId xmlns:a16="http://schemas.microsoft.com/office/drawing/2014/main" id="{C78764DF-7697-4FD3-A2C2-FC62B3291A6B}"/>
              </a:ext>
            </a:extLst>
          </p:cNvPr>
          <p:cNvSpPr txBox="1"/>
          <p:nvPr/>
        </p:nvSpPr>
        <p:spPr>
          <a:xfrm>
            <a:off x="7838242" y="961150"/>
            <a:ext cx="2476870" cy="5077224"/>
          </a:xfrm>
          <a:prstGeom prst="rect">
            <a:avLst/>
          </a:prstGeom>
          <a:noFill/>
        </p:spPr>
        <p:txBody>
          <a:bodyPr wrap="square" rtlCol="0">
            <a:spAutoFit/>
          </a:bodyPr>
          <a:lstStyle/>
          <a:p>
            <a:pPr marL="228600" defTabSz="914400">
              <a:lnSpc>
                <a:spcPct val="110000"/>
              </a:lnSpc>
              <a:spcBef>
                <a:spcPts val="1000"/>
              </a:spcBef>
              <a:buClr>
                <a:schemeClr val="tx2">
                  <a:lumMod val="10000"/>
                  <a:lumOff val="90000"/>
                </a:schemeClr>
              </a:buClr>
              <a:buSzPct val="80000"/>
            </a:pPr>
            <a:r>
              <a:rPr lang="en-US" sz="2000" spc="150" dirty="0">
                <a:solidFill>
                  <a:schemeClr val="tx2">
                    <a:alpha val="70000"/>
                  </a:schemeClr>
                </a:solidFill>
              </a:rPr>
              <a:t>Slide</a:t>
            </a:r>
          </a:p>
          <a:p>
            <a:pPr marL="457200" indent="-228600" defTabSz="914400">
              <a:lnSpc>
                <a:spcPct val="110000"/>
              </a:lnSpc>
              <a:spcBef>
                <a:spcPts val="1000"/>
              </a:spcBef>
              <a:buClr>
                <a:schemeClr val="tx2">
                  <a:lumMod val="10000"/>
                  <a:lumOff val="90000"/>
                </a:schemeClr>
              </a:buClr>
              <a:buSzPct val="80000"/>
              <a:buFont typeface="Wingdings" panose="05000000000000000000" pitchFamily="2" charset="2"/>
              <a:buChar char="§"/>
            </a:pPr>
            <a:r>
              <a:rPr lang="en-US" sz="2000" spc="150" dirty="0">
                <a:solidFill>
                  <a:schemeClr val="tx2">
                    <a:alpha val="70000"/>
                  </a:schemeClr>
                </a:solidFill>
              </a:rPr>
              <a:t>2</a:t>
            </a:r>
          </a:p>
          <a:p>
            <a:pPr marL="457200" indent="-228600" defTabSz="914400">
              <a:lnSpc>
                <a:spcPct val="110000"/>
              </a:lnSpc>
              <a:spcBef>
                <a:spcPts val="1000"/>
              </a:spcBef>
              <a:buClr>
                <a:schemeClr val="tx2">
                  <a:lumMod val="10000"/>
                  <a:lumOff val="90000"/>
                </a:schemeClr>
              </a:buClr>
              <a:buSzPct val="80000"/>
              <a:buFont typeface="Wingdings" panose="05000000000000000000" pitchFamily="2" charset="2"/>
              <a:buChar char="§"/>
            </a:pPr>
            <a:r>
              <a:rPr lang="en-US" sz="2000" spc="150" dirty="0">
                <a:solidFill>
                  <a:schemeClr val="tx2">
                    <a:alpha val="70000"/>
                  </a:schemeClr>
                </a:solidFill>
              </a:rPr>
              <a:t>3</a:t>
            </a:r>
          </a:p>
          <a:p>
            <a:pPr marL="457200" indent="-228600" defTabSz="914400">
              <a:lnSpc>
                <a:spcPct val="110000"/>
              </a:lnSpc>
              <a:spcBef>
                <a:spcPts val="1000"/>
              </a:spcBef>
              <a:buClr>
                <a:schemeClr val="tx2">
                  <a:lumMod val="10000"/>
                  <a:lumOff val="90000"/>
                </a:schemeClr>
              </a:buClr>
              <a:buSzPct val="80000"/>
              <a:buFont typeface="Wingdings" panose="05000000000000000000" pitchFamily="2" charset="2"/>
              <a:buChar char="§"/>
            </a:pPr>
            <a:r>
              <a:rPr lang="en-US" sz="2000" spc="150" dirty="0">
                <a:solidFill>
                  <a:schemeClr val="tx2">
                    <a:alpha val="70000"/>
                  </a:schemeClr>
                </a:solidFill>
              </a:rPr>
              <a:t>4</a:t>
            </a:r>
          </a:p>
          <a:p>
            <a:pPr marL="457200" indent="-228600" defTabSz="914400">
              <a:lnSpc>
                <a:spcPct val="110000"/>
              </a:lnSpc>
              <a:spcBef>
                <a:spcPts val="1000"/>
              </a:spcBef>
              <a:buClr>
                <a:schemeClr val="tx2">
                  <a:lumMod val="10000"/>
                  <a:lumOff val="90000"/>
                </a:schemeClr>
              </a:buClr>
              <a:buSzPct val="80000"/>
              <a:buFont typeface="Wingdings" panose="05000000000000000000" pitchFamily="2" charset="2"/>
              <a:buChar char="§"/>
            </a:pPr>
            <a:r>
              <a:rPr lang="en-US" sz="2000" spc="150" dirty="0">
                <a:solidFill>
                  <a:schemeClr val="tx2">
                    <a:alpha val="70000"/>
                  </a:schemeClr>
                </a:solidFill>
              </a:rPr>
              <a:t>5</a:t>
            </a:r>
          </a:p>
          <a:p>
            <a:pPr marL="457200" indent="-228600" defTabSz="914400">
              <a:lnSpc>
                <a:spcPct val="110000"/>
              </a:lnSpc>
              <a:spcBef>
                <a:spcPts val="1000"/>
              </a:spcBef>
              <a:buClr>
                <a:schemeClr val="tx2">
                  <a:lumMod val="10000"/>
                  <a:lumOff val="90000"/>
                </a:schemeClr>
              </a:buClr>
              <a:buSzPct val="80000"/>
              <a:buFont typeface="Wingdings" panose="05000000000000000000" pitchFamily="2" charset="2"/>
              <a:buChar char="§"/>
            </a:pPr>
            <a:r>
              <a:rPr lang="en-US" sz="2000" spc="150" dirty="0">
                <a:solidFill>
                  <a:schemeClr val="tx2">
                    <a:alpha val="70000"/>
                  </a:schemeClr>
                </a:solidFill>
              </a:rPr>
              <a:t>6  </a:t>
            </a:r>
          </a:p>
          <a:p>
            <a:pPr marL="457200" indent="-228600" defTabSz="914400">
              <a:lnSpc>
                <a:spcPct val="110000"/>
              </a:lnSpc>
              <a:spcBef>
                <a:spcPts val="1000"/>
              </a:spcBef>
              <a:buClr>
                <a:schemeClr val="tx2">
                  <a:lumMod val="10000"/>
                  <a:lumOff val="90000"/>
                </a:schemeClr>
              </a:buClr>
              <a:buSzPct val="80000"/>
              <a:buFont typeface="Wingdings" panose="05000000000000000000" pitchFamily="2" charset="2"/>
              <a:buChar char="§"/>
            </a:pPr>
            <a:r>
              <a:rPr lang="en-US" sz="2000" spc="150" dirty="0">
                <a:solidFill>
                  <a:schemeClr val="tx2">
                    <a:alpha val="70000"/>
                  </a:schemeClr>
                </a:solidFill>
              </a:rPr>
              <a:t>7</a:t>
            </a:r>
          </a:p>
          <a:p>
            <a:pPr marL="457200" indent="-228600" defTabSz="914400">
              <a:lnSpc>
                <a:spcPct val="110000"/>
              </a:lnSpc>
              <a:spcBef>
                <a:spcPts val="1000"/>
              </a:spcBef>
              <a:buClr>
                <a:schemeClr val="tx2">
                  <a:lumMod val="10000"/>
                  <a:lumOff val="90000"/>
                </a:schemeClr>
              </a:buClr>
              <a:buSzPct val="80000"/>
              <a:buFont typeface="Wingdings" panose="05000000000000000000" pitchFamily="2" charset="2"/>
              <a:buChar char="§"/>
            </a:pPr>
            <a:r>
              <a:rPr lang="en-US" sz="2000" spc="150" dirty="0">
                <a:solidFill>
                  <a:schemeClr val="tx2">
                    <a:alpha val="70000"/>
                  </a:schemeClr>
                </a:solidFill>
              </a:rPr>
              <a:t>8</a:t>
            </a:r>
          </a:p>
          <a:p>
            <a:pPr marL="457200" indent="-228600" defTabSz="914400">
              <a:lnSpc>
                <a:spcPct val="110000"/>
              </a:lnSpc>
              <a:spcBef>
                <a:spcPts val="1000"/>
              </a:spcBef>
              <a:buClr>
                <a:schemeClr val="tx2">
                  <a:lumMod val="10000"/>
                  <a:lumOff val="90000"/>
                </a:schemeClr>
              </a:buClr>
              <a:buSzPct val="80000"/>
              <a:buFont typeface="Wingdings" panose="05000000000000000000" pitchFamily="2" charset="2"/>
              <a:buChar char="§"/>
            </a:pPr>
            <a:r>
              <a:rPr lang="en-US" sz="2000" spc="150" dirty="0">
                <a:solidFill>
                  <a:schemeClr val="tx2">
                    <a:alpha val="70000"/>
                  </a:schemeClr>
                </a:solidFill>
              </a:rPr>
              <a:t>9</a:t>
            </a:r>
          </a:p>
          <a:p>
            <a:pPr marL="457200" indent="-228600" defTabSz="914400">
              <a:lnSpc>
                <a:spcPct val="110000"/>
              </a:lnSpc>
              <a:spcBef>
                <a:spcPts val="1000"/>
              </a:spcBef>
              <a:buClr>
                <a:schemeClr val="tx2">
                  <a:lumMod val="10000"/>
                  <a:lumOff val="90000"/>
                </a:schemeClr>
              </a:buClr>
              <a:buSzPct val="80000"/>
              <a:buFont typeface="Wingdings" panose="05000000000000000000" pitchFamily="2" charset="2"/>
              <a:buChar char="§"/>
            </a:pPr>
            <a:r>
              <a:rPr lang="en-US" sz="2000" spc="150" dirty="0">
                <a:solidFill>
                  <a:schemeClr val="tx2">
                    <a:alpha val="70000"/>
                  </a:schemeClr>
                </a:solidFill>
              </a:rPr>
              <a:t>10</a:t>
            </a:r>
          </a:p>
          <a:p>
            <a:pPr marL="457200" indent="-228600" defTabSz="914400">
              <a:lnSpc>
                <a:spcPct val="110000"/>
              </a:lnSpc>
              <a:spcBef>
                <a:spcPts val="1000"/>
              </a:spcBef>
              <a:buClr>
                <a:schemeClr val="tx2">
                  <a:lumMod val="10000"/>
                  <a:lumOff val="90000"/>
                </a:schemeClr>
              </a:buClr>
              <a:buSzPct val="80000"/>
              <a:buFont typeface="Wingdings" panose="05000000000000000000" pitchFamily="2" charset="2"/>
              <a:buChar char="§"/>
            </a:pPr>
            <a:r>
              <a:rPr lang="en-US" sz="2000" spc="150" dirty="0">
                <a:solidFill>
                  <a:schemeClr val="tx2">
                    <a:alpha val="70000"/>
                  </a:schemeClr>
                </a:solidFill>
              </a:rPr>
              <a:t>11 – 23 </a:t>
            </a:r>
          </a:p>
        </p:txBody>
      </p:sp>
    </p:spTree>
    <p:extLst>
      <p:ext uri="{BB962C8B-B14F-4D97-AF65-F5344CB8AC3E}">
        <p14:creationId xmlns:p14="http://schemas.microsoft.com/office/powerpoint/2010/main" val="2805808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AA666E-77D8-474D-AF7F-C258079BC94A}"/>
              </a:ext>
            </a:extLst>
          </p:cNvPr>
          <p:cNvSpPr>
            <a:spLocks noGrp="1"/>
          </p:cNvSpPr>
          <p:nvPr>
            <p:ph type="title"/>
          </p:nvPr>
        </p:nvSpPr>
        <p:spPr>
          <a:xfrm>
            <a:off x="838200" y="681038"/>
            <a:ext cx="10515600" cy="580204"/>
          </a:xfrm>
        </p:spPr>
        <p:txBody>
          <a:bodyPr/>
          <a:lstStyle/>
          <a:p>
            <a:r>
              <a:rPr kumimoji="1" lang="en-US" altLang="zh-CN" sz="4400"/>
              <a:t>EDA Summary</a:t>
            </a:r>
            <a:endParaRPr kumimoji="1" lang="zh-CN" altLang="en-US" sz="4400"/>
          </a:p>
        </p:txBody>
      </p:sp>
      <p:sp>
        <p:nvSpPr>
          <p:cNvPr id="3" name="内容占位符 2">
            <a:extLst>
              <a:ext uri="{FF2B5EF4-FFF2-40B4-BE49-F238E27FC236}">
                <a16:creationId xmlns:a16="http://schemas.microsoft.com/office/drawing/2014/main" id="{8B44DEA8-0F6B-194F-BAFA-3B57C78B6190}"/>
              </a:ext>
            </a:extLst>
          </p:cNvPr>
          <p:cNvSpPr>
            <a:spLocks noGrp="1"/>
          </p:cNvSpPr>
          <p:nvPr>
            <p:ph idx="1"/>
          </p:nvPr>
        </p:nvSpPr>
        <p:spPr>
          <a:xfrm>
            <a:off x="838200" y="1355835"/>
            <a:ext cx="10515600" cy="4939862"/>
          </a:xfrm>
        </p:spPr>
        <p:txBody>
          <a:bodyPr lIns="109728" tIns="109728" rIns="109728" bIns="91440" anchor="t"/>
          <a:lstStyle/>
          <a:p>
            <a:r>
              <a:rPr kumimoji="1" lang="en-US" altLang="zh-CN" b="1" dirty="0"/>
              <a:t>Overall Bike Availability Over a Day</a:t>
            </a:r>
            <a:r>
              <a:rPr kumimoji="1" lang="en-US" altLang="zh-CN" dirty="0"/>
              <a:t>:</a:t>
            </a:r>
            <a:r>
              <a:rPr kumimoji="1" lang="en-US" altLang="zh-CN"/>
              <a:t> </a:t>
            </a:r>
            <a:endParaRPr kumimoji="1" lang="en-US" altLang="zh-CN" dirty="0"/>
          </a:p>
          <a:p>
            <a:pPr lvl="1"/>
            <a:r>
              <a:rPr kumimoji="1" lang="en-US" altLang="zh-CN" dirty="0"/>
              <a:t>Usually there is higher availability </a:t>
            </a:r>
            <a:r>
              <a:rPr kumimoji="1" lang="en-US" altLang="zh-CN"/>
              <a:t>overnight </a:t>
            </a:r>
            <a:r>
              <a:rPr kumimoji="1" lang="en-US" altLang="zh-CN" dirty="0"/>
              <a:t>than daytime</a:t>
            </a:r>
            <a:r>
              <a:rPr kumimoji="1" lang="en-US" altLang="zh-CN"/>
              <a:t> </a:t>
            </a:r>
            <a:endParaRPr lang="en-US" altLang="zh-CN">
              <a:solidFill>
                <a:srgbClr val="33351E">
                  <a:alpha val="70000"/>
                </a:srgbClr>
              </a:solidFill>
              <a:ea typeface="Microsoft YaHei Light"/>
            </a:endParaRPr>
          </a:p>
          <a:p>
            <a:r>
              <a:rPr kumimoji="1" lang="en-US" altLang="zh-CN" b="1" dirty="0"/>
              <a:t>Weekday vs. Weekend</a:t>
            </a:r>
            <a:r>
              <a:rPr kumimoji="1" lang="en-US" altLang="zh-CN" dirty="0"/>
              <a:t>:</a:t>
            </a:r>
            <a:r>
              <a:rPr kumimoji="1" lang="en-US" altLang="zh-CN"/>
              <a:t> </a:t>
            </a:r>
            <a:endParaRPr lang="en-US" altLang="zh-CN">
              <a:solidFill>
                <a:srgbClr val="33351E">
                  <a:alpha val="70000"/>
                </a:srgbClr>
              </a:solidFill>
              <a:ea typeface="Microsoft YaHei Light"/>
            </a:endParaRPr>
          </a:p>
          <a:p>
            <a:pPr lvl="1"/>
            <a:r>
              <a:rPr kumimoji="1" lang="en-US" altLang="zh-CN" dirty="0"/>
              <a:t>Bike availability on weekends and weekdays is comparable</a:t>
            </a:r>
            <a:endParaRPr lang="en-US" altLang="zh-CN">
              <a:solidFill>
                <a:srgbClr val="33351E">
                  <a:alpha val="70000"/>
                </a:srgbClr>
              </a:solidFill>
              <a:ea typeface="Microsoft YaHei Light"/>
            </a:endParaRPr>
          </a:p>
          <a:p>
            <a:r>
              <a:rPr kumimoji="1" lang="en-US" altLang="zh-CN" b="1" dirty="0"/>
              <a:t>Bikeshare Station’s Locations &amp; Capacity</a:t>
            </a:r>
            <a:r>
              <a:rPr kumimoji="1" lang="en-US" altLang="zh-CN" dirty="0"/>
              <a:t>:</a:t>
            </a:r>
            <a:r>
              <a:rPr kumimoji="1" lang="en-US" altLang="zh-CN"/>
              <a:t> </a:t>
            </a:r>
            <a:endParaRPr lang="en-US" altLang="zh-CN">
              <a:solidFill>
                <a:srgbClr val="33351E">
                  <a:alpha val="70000"/>
                </a:srgbClr>
              </a:solidFill>
              <a:ea typeface="Microsoft YaHei Light"/>
            </a:endParaRPr>
          </a:p>
          <a:p>
            <a:pPr lvl="1"/>
            <a:r>
              <a:rPr kumimoji="1" lang="en-US" altLang="zh-CN" dirty="0"/>
              <a:t>More bikeshare stations and higher capacity in downtown than suburbs</a:t>
            </a:r>
            <a:endParaRPr lang="en-US" altLang="zh-CN">
              <a:solidFill>
                <a:srgbClr val="33351E">
                  <a:alpha val="70000"/>
                </a:srgbClr>
              </a:solidFill>
              <a:ea typeface="Microsoft YaHei Light"/>
            </a:endParaRPr>
          </a:p>
          <a:p>
            <a:r>
              <a:rPr kumimoji="1" lang="en-US" altLang="zh-CN" b="1" dirty="0"/>
              <a:t>Commuting Patterns</a:t>
            </a:r>
            <a:r>
              <a:rPr kumimoji="1" lang="en-US" altLang="zh-CN" dirty="0"/>
              <a:t>:</a:t>
            </a:r>
            <a:r>
              <a:rPr kumimoji="1" lang="en-US" altLang="zh-CN"/>
              <a:t> </a:t>
            </a:r>
            <a:endParaRPr lang="en-US" altLang="zh-CN">
              <a:solidFill>
                <a:srgbClr val="33351E">
                  <a:alpha val="70000"/>
                </a:srgbClr>
              </a:solidFill>
              <a:ea typeface="Microsoft YaHei Light"/>
            </a:endParaRPr>
          </a:p>
          <a:p>
            <a:pPr lvl="1"/>
            <a:r>
              <a:rPr kumimoji="1" lang="en-US" altLang="zh-CN" dirty="0"/>
              <a:t>Higher bike availability in commercial areas after morning commute, and in residential areas after evening commute</a:t>
            </a:r>
            <a:endParaRPr lang="en-US" altLang="zh-CN">
              <a:solidFill>
                <a:srgbClr val="33351E">
                  <a:alpha val="70000"/>
                </a:srgbClr>
              </a:solidFill>
              <a:ea typeface="Microsoft YaHei Light"/>
            </a:endParaRPr>
          </a:p>
        </p:txBody>
      </p:sp>
      <p:sp>
        <p:nvSpPr>
          <p:cNvPr id="4" name="灯片编号占位符 3">
            <a:extLst>
              <a:ext uri="{FF2B5EF4-FFF2-40B4-BE49-F238E27FC236}">
                <a16:creationId xmlns:a16="http://schemas.microsoft.com/office/drawing/2014/main" id="{9301F6E6-66DB-D642-8D14-BB146A2DF462}"/>
              </a:ext>
            </a:extLst>
          </p:cNvPr>
          <p:cNvSpPr>
            <a:spLocks noGrp="1"/>
          </p:cNvSpPr>
          <p:nvPr>
            <p:ph type="sldNum" sz="quarter" idx="12"/>
          </p:nvPr>
        </p:nvSpPr>
        <p:spPr/>
        <p:txBody>
          <a:bodyPr/>
          <a:lstStyle/>
          <a:p>
            <a:fld id="{28844951-7827-47D4-8276-7DDE1FA7D85A}" type="slidenum">
              <a:rPr lang="en-US" smtClean="0"/>
              <a:t>19</a:t>
            </a:fld>
            <a:endParaRPr lang="en-US"/>
          </a:p>
        </p:txBody>
      </p:sp>
    </p:spTree>
    <p:extLst>
      <p:ext uri="{BB962C8B-B14F-4D97-AF65-F5344CB8AC3E}">
        <p14:creationId xmlns:p14="http://schemas.microsoft.com/office/powerpoint/2010/main" val="4114492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AC6AD5-CB03-7646-87FD-5C905EF482D0}"/>
              </a:ext>
            </a:extLst>
          </p:cNvPr>
          <p:cNvSpPr>
            <a:spLocks noGrp="1"/>
          </p:cNvSpPr>
          <p:nvPr>
            <p:ph type="title"/>
          </p:nvPr>
        </p:nvSpPr>
        <p:spPr>
          <a:xfrm>
            <a:off x="838200" y="681039"/>
            <a:ext cx="10515600" cy="625249"/>
          </a:xfrm>
        </p:spPr>
        <p:txBody>
          <a:bodyPr/>
          <a:lstStyle/>
          <a:p>
            <a:r>
              <a:rPr kumimoji="1" lang="en-US" altLang="zh-CN" sz="4400"/>
              <a:t>Overall Bike Availability in a Day</a:t>
            </a:r>
            <a:endParaRPr kumimoji="1" lang="zh-CN" altLang="en-US" sz="4400"/>
          </a:p>
        </p:txBody>
      </p:sp>
      <p:pic>
        <p:nvPicPr>
          <p:cNvPr id="8" name="内容占位符 7">
            <a:extLst>
              <a:ext uri="{FF2B5EF4-FFF2-40B4-BE49-F238E27FC236}">
                <a16:creationId xmlns:a16="http://schemas.microsoft.com/office/drawing/2014/main" id="{5A457380-CBCD-7B4A-AEBE-77D1C2AFA068}"/>
              </a:ext>
            </a:extLst>
          </p:cNvPr>
          <p:cNvPicPr>
            <a:picLocks noGrp="1" noChangeAspect="1"/>
          </p:cNvPicPr>
          <p:nvPr>
            <p:ph sz="half" idx="1"/>
          </p:nvPr>
        </p:nvPicPr>
        <p:blipFill>
          <a:blip r:embed="rId2"/>
          <a:srcRect/>
          <a:stretch/>
        </p:blipFill>
        <p:spPr>
          <a:xfrm>
            <a:off x="2474457" y="1346871"/>
            <a:ext cx="7191967" cy="3194417"/>
          </a:xfrm>
        </p:spPr>
      </p:pic>
      <p:sp>
        <p:nvSpPr>
          <p:cNvPr id="6" name="内容占位符 5">
            <a:extLst>
              <a:ext uri="{FF2B5EF4-FFF2-40B4-BE49-F238E27FC236}">
                <a16:creationId xmlns:a16="http://schemas.microsoft.com/office/drawing/2014/main" id="{37443848-C605-F84C-9993-D1009AE2FD96}"/>
              </a:ext>
            </a:extLst>
          </p:cNvPr>
          <p:cNvSpPr>
            <a:spLocks noGrp="1"/>
          </p:cNvSpPr>
          <p:nvPr>
            <p:ph sz="half" idx="2"/>
          </p:nvPr>
        </p:nvSpPr>
        <p:spPr>
          <a:xfrm>
            <a:off x="838200" y="4597227"/>
            <a:ext cx="10800425" cy="1633990"/>
          </a:xfrm>
        </p:spPr>
        <p:txBody>
          <a:bodyPr lIns="109728" tIns="109728" rIns="109728" bIns="91440" anchor="t"/>
          <a:lstStyle/>
          <a:p>
            <a:r>
              <a:rPr kumimoji="1" lang="en-US" altLang="zh-CN" sz="1600"/>
              <a:t>Higher average bike availability overnight than daytime</a:t>
            </a:r>
          </a:p>
          <a:p>
            <a:r>
              <a:rPr kumimoji="1" lang="en-US" altLang="zh-CN" sz="1600"/>
              <a:t>Bike availability decrease sharply at 6 a.m., and increase gradually between 5 and 10 p.m.</a:t>
            </a:r>
            <a:endParaRPr lang="en-US" altLang="zh-CN" sz="1600">
              <a:solidFill>
                <a:srgbClr val="33351E">
                  <a:alpha val="70000"/>
                </a:srgbClr>
              </a:solidFill>
              <a:ea typeface="Microsoft YaHei Light"/>
            </a:endParaRPr>
          </a:p>
          <a:p>
            <a:r>
              <a:rPr kumimoji="1" lang="en-US" altLang="zh-CN" sz="1600" b="1"/>
              <a:t>Conclusion</a:t>
            </a:r>
            <a:r>
              <a:rPr kumimoji="1" lang="en-US" altLang="zh-CN" sz="1600"/>
              <a:t>: Average bike availability is lower in working hours</a:t>
            </a:r>
            <a:endParaRPr lang="en-US" altLang="zh-CN" sz="1600">
              <a:solidFill>
                <a:srgbClr val="33351E">
                  <a:alpha val="70000"/>
                </a:srgbClr>
              </a:solidFill>
              <a:ea typeface="Microsoft YaHei Light"/>
            </a:endParaRPr>
          </a:p>
          <a:p>
            <a:r>
              <a:rPr kumimoji="1" lang="en-US" altLang="zh-CN" sz="1600" b="1"/>
              <a:t>Possible reason</a:t>
            </a:r>
            <a:r>
              <a:rPr kumimoji="1" lang="en-US" altLang="zh-CN" sz="1600"/>
              <a:t>: More bikes are in use during daytime; Working and living schedules</a:t>
            </a:r>
            <a:endParaRPr lang="en-US" altLang="zh-CN" sz="1600">
              <a:solidFill>
                <a:srgbClr val="33351E">
                  <a:alpha val="70000"/>
                </a:srgbClr>
              </a:solidFill>
              <a:ea typeface="Microsoft YaHei Light"/>
            </a:endParaRPr>
          </a:p>
        </p:txBody>
      </p:sp>
      <p:sp>
        <p:nvSpPr>
          <p:cNvPr id="4" name="灯片编号占位符 3">
            <a:extLst>
              <a:ext uri="{FF2B5EF4-FFF2-40B4-BE49-F238E27FC236}">
                <a16:creationId xmlns:a16="http://schemas.microsoft.com/office/drawing/2014/main" id="{A8743757-C676-0C42-BD91-3AAE67B542AC}"/>
              </a:ext>
            </a:extLst>
          </p:cNvPr>
          <p:cNvSpPr>
            <a:spLocks noGrp="1"/>
          </p:cNvSpPr>
          <p:nvPr>
            <p:ph type="sldNum" sz="quarter" idx="12"/>
          </p:nvPr>
        </p:nvSpPr>
        <p:spPr/>
        <p:txBody>
          <a:bodyPr/>
          <a:lstStyle/>
          <a:p>
            <a:fld id="{28844951-7827-47D4-8276-7DDE1FA7D85A}" type="slidenum">
              <a:rPr lang="en-US" sz="2000" smtClean="0"/>
              <a:t>20</a:t>
            </a:fld>
            <a:endParaRPr lang="en-US" sz="2000"/>
          </a:p>
        </p:txBody>
      </p:sp>
    </p:spTree>
    <p:extLst>
      <p:ext uri="{BB962C8B-B14F-4D97-AF65-F5344CB8AC3E}">
        <p14:creationId xmlns:p14="http://schemas.microsoft.com/office/powerpoint/2010/main" val="824311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1874F5-4FFE-4249-9C72-9E14044DAC14}"/>
              </a:ext>
            </a:extLst>
          </p:cNvPr>
          <p:cNvSpPr>
            <a:spLocks noGrp="1"/>
          </p:cNvSpPr>
          <p:nvPr>
            <p:ph type="title"/>
          </p:nvPr>
        </p:nvSpPr>
        <p:spPr>
          <a:xfrm>
            <a:off x="838200" y="577970"/>
            <a:ext cx="10515600" cy="737160"/>
          </a:xfrm>
        </p:spPr>
        <p:txBody>
          <a:bodyPr anchor="t">
            <a:noAutofit/>
          </a:bodyPr>
          <a:lstStyle/>
          <a:p>
            <a:r>
              <a:rPr kumimoji="1" lang="en-US" altLang="zh-CN" sz="4400">
                <a:gradFill flip="none" rotWithShape="1">
                  <a:gsLst>
                    <a:gs pos="0">
                      <a:schemeClr val="accent5">
                        <a:alpha val="70000"/>
                      </a:schemeClr>
                    </a:gs>
                    <a:gs pos="100000">
                      <a:schemeClr val="accent1">
                        <a:alpha val="70000"/>
                      </a:schemeClr>
                    </a:gs>
                  </a:gsLst>
                  <a:lin ang="0" scaled="1"/>
                  <a:tileRect/>
                </a:gradFill>
              </a:rPr>
              <a:t>Weekday vs. Weekend</a:t>
            </a:r>
            <a:endParaRPr kumimoji="1" lang="zh-CN" altLang="en-US" sz="4400">
              <a:gradFill flip="none" rotWithShape="1">
                <a:gsLst>
                  <a:gs pos="0">
                    <a:schemeClr val="accent5">
                      <a:alpha val="70000"/>
                    </a:schemeClr>
                  </a:gs>
                  <a:gs pos="100000">
                    <a:schemeClr val="accent1">
                      <a:alpha val="70000"/>
                    </a:schemeClr>
                  </a:gs>
                </a:gsLst>
                <a:lin ang="0" scaled="1"/>
                <a:tileRect/>
              </a:gradFill>
            </a:endParaRPr>
          </a:p>
        </p:txBody>
      </p:sp>
      <p:pic>
        <p:nvPicPr>
          <p:cNvPr id="10" name="内容占位符 9">
            <a:extLst>
              <a:ext uri="{FF2B5EF4-FFF2-40B4-BE49-F238E27FC236}">
                <a16:creationId xmlns:a16="http://schemas.microsoft.com/office/drawing/2014/main" id="{C8F0EE4F-87F1-564E-B68A-D20A0C7C55FC}"/>
              </a:ext>
            </a:extLst>
          </p:cNvPr>
          <p:cNvPicPr>
            <a:picLocks noGrp="1" noChangeAspect="1"/>
          </p:cNvPicPr>
          <p:nvPr>
            <p:ph sz="half" idx="1"/>
          </p:nvPr>
        </p:nvPicPr>
        <p:blipFill>
          <a:blip r:embed="rId2"/>
          <a:srcRect/>
          <a:stretch/>
        </p:blipFill>
        <p:spPr>
          <a:xfrm>
            <a:off x="2230573" y="1350531"/>
            <a:ext cx="7470210" cy="3318003"/>
          </a:xfrm>
        </p:spPr>
      </p:pic>
      <p:sp>
        <p:nvSpPr>
          <p:cNvPr id="7" name="内容占位符 6">
            <a:extLst>
              <a:ext uri="{FF2B5EF4-FFF2-40B4-BE49-F238E27FC236}">
                <a16:creationId xmlns:a16="http://schemas.microsoft.com/office/drawing/2014/main" id="{6D4078AC-C637-5040-84C8-5D4025F8DC43}"/>
              </a:ext>
            </a:extLst>
          </p:cNvPr>
          <p:cNvSpPr>
            <a:spLocks noGrp="1"/>
          </p:cNvSpPr>
          <p:nvPr>
            <p:ph sz="half" idx="2"/>
          </p:nvPr>
        </p:nvSpPr>
        <p:spPr>
          <a:xfrm>
            <a:off x="838200" y="4755532"/>
            <a:ext cx="10515600" cy="1421430"/>
          </a:xfrm>
        </p:spPr>
        <p:txBody>
          <a:bodyPr/>
          <a:lstStyle/>
          <a:p>
            <a:r>
              <a:rPr lang="en-US" altLang="zh-CN" sz="1600"/>
              <a:t>The trend of two lines are similar except for some small fluctuations</a:t>
            </a:r>
          </a:p>
          <a:p>
            <a:r>
              <a:rPr lang="en-US" altLang="zh-CN" sz="1600" b="1"/>
              <a:t>Conclusion</a:t>
            </a:r>
            <a:r>
              <a:rPr lang="en-US" altLang="zh-CN" sz="1600"/>
              <a:t>: Although we originally thought that weekend vs. weekday can influence bike availability over a day, our analysis shows that they are similar</a:t>
            </a:r>
            <a:endParaRPr lang="zh-CN" altLang="en-US" sz="1600"/>
          </a:p>
        </p:txBody>
      </p:sp>
      <p:sp>
        <p:nvSpPr>
          <p:cNvPr id="4" name="灯片编号占位符 3">
            <a:extLst>
              <a:ext uri="{FF2B5EF4-FFF2-40B4-BE49-F238E27FC236}">
                <a16:creationId xmlns:a16="http://schemas.microsoft.com/office/drawing/2014/main" id="{2046091B-510A-5447-AD95-43FAF999361C}"/>
              </a:ext>
            </a:extLst>
          </p:cNvPr>
          <p:cNvSpPr>
            <a:spLocks noGrp="1"/>
          </p:cNvSpPr>
          <p:nvPr>
            <p:ph type="sldNum" sz="quarter" idx="12"/>
          </p:nvPr>
        </p:nvSpPr>
        <p:spPr/>
        <p:txBody>
          <a:bodyPr>
            <a:noAutofit/>
          </a:bodyPr>
          <a:lstStyle/>
          <a:p>
            <a:pPr>
              <a:spcAft>
                <a:spcPts val="600"/>
              </a:spcAft>
            </a:pPr>
            <a:fld id="{28844951-7827-47D4-8276-7DDE1FA7D85A}" type="slidenum">
              <a:rPr lang="en-US" sz="2000" smtClean="0"/>
              <a:pPr>
                <a:spcAft>
                  <a:spcPts val="600"/>
                </a:spcAft>
              </a:pPr>
              <a:t>21</a:t>
            </a:fld>
            <a:endParaRPr lang="en-US" sz="2000"/>
          </a:p>
        </p:txBody>
      </p:sp>
    </p:spTree>
    <p:extLst>
      <p:ext uri="{BB962C8B-B14F-4D97-AF65-F5344CB8AC3E}">
        <p14:creationId xmlns:p14="http://schemas.microsoft.com/office/powerpoint/2010/main" val="4165914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81A99215-4EF8-0D42-8AE1-7F704758CCF8}"/>
              </a:ext>
            </a:extLst>
          </p:cNvPr>
          <p:cNvSpPr>
            <a:spLocks noGrp="1"/>
          </p:cNvSpPr>
          <p:nvPr>
            <p:ph type="title"/>
          </p:nvPr>
        </p:nvSpPr>
        <p:spPr>
          <a:xfrm>
            <a:off x="838200" y="681037"/>
            <a:ext cx="11049000" cy="663669"/>
          </a:xfrm>
        </p:spPr>
        <p:txBody>
          <a:bodyPr/>
          <a:lstStyle/>
          <a:p>
            <a:r>
              <a:rPr kumimoji="1" lang="en-US" altLang="zh-CN" sz="3600">
                <a:gradFill flip="none" rotWithShape="1">
                  <a:gsLst>
                    <a:gs pos="0">
                      <a:schemeClr val="accent5">
                        <a:alpha val="70000"/>
                      </a:schemeClr>
                    </a:gs>
                    <a:gs pos="100000">
                      <a:schemeClr val="accent1">
                        <a:alpha val="70000"/>
                      </a:schemeClr>
                    </a:gs>
                  </a:gsLst>
                  <a:lin ang="0" scaled="1"/>
                  <a:tileRect/>
                </a:gradFill>
              </a:rPr>
              <a:t>Bikeshare Station</a:t>
            </a:r>
            <a:r>
              <a:rPr kumimoji="1" lang="en-US" altLang="zh-CN" sz="3600">
                <a:gradFill flip="none" rotWithShape="1">
                  <a:gsLst>
                    <a:gs pos="0">
                      <a:schemeClr val="accent5">
                        <a:alpha val="70000"/>
                      </a:schemeClr>
                    </a:gs>
                    <a:gs pos="100000">
                      <a:schemeClr val="accent1">
                        <a:alpha val="70000"/>
                      </a:schemeClr>
                    </a:gs>
                  </a:gsLst>
                  <a:lin ang="0" scaled="1"/>
                  <a:tileRect/>
                </a:gradFill>
                <a:latin typeface="Arial" panose="020B0604020202020204" pitchFamily="34" charset="0"/>
                <a:cs typeface="Arial" panose="020B0604020202020204" pitchFamily="34" charset="0"/>
              </a:rPr>
              <a:t>’</a:t>
            </a:r>
            <a:r>
              <a:rPr kumimoji="1" lang="en-US" altLang="zh-CN" sz="3600">
                <a:gradFill flip="none" rotWithShape="1">
                  <a:gsLst>
                    <a:gs pos="0">
                      <a:schemeClr val="accent5">
                        <a:alpha val="70000"/>
                      </a:schemeClr>
                    </a:gs>
                    <a:gs pos="100000">
                      <a:schemeClr val="accent1">
                        <a:alpha val="70000"/>
                      </a:schemeClr>
                    </a:gs>
                  </a:gsLst>
                  <a:lin ang="0" scaled="1"/>
                  <a:tileRect/>
                </a:gradFill>
              </a:rPr>
              <a:t>s Locations &amp; Capacity</a:t>
            </a:r>
            <a:endParaRPr kumimoji="1" lang="zh-CN" altLang="en-US" sz="3600">
              <a:gradFill flip="none" rotWithShape="1">
                <a:gsLst>
                  <a:gs pos="0">
                    <a:schemeClr val="accent5">
                      <a:alpha val="70000"/>
                    </a:schemeClr>
                  </a:gs>
                  <a:gs pos="100000">
                    <a:schemeClr val="accent1">
                      <a:alpha val="70000"/>
                    </a:schemeClr>
                  </a:gs>
                </a:gsLst>
                <a:lin ang="0" scaled="1"/>
                <a:tileRect/>
              </a:gradFill>
            </a:endParaRPr>
          </a:p>
        </p:txBody>
      </p:sp>
      <p:pic>
        <p:nvPicPr>
          <p:cNvPr id="9" name="内容占位符 8">
            <a:extLst>
              <a:ext uri="{FF2B5EF4-FFF2-40B4-BE49-F238E27FC236}">
                <a16:creationId xmlns:a16="http://schemas.microsoft.com/office/drawing/2014/main" id="{F03CB08D-30F0-1647-954A-50034D88AF8C}"/>
              </a:ext>
            </a:extLst>
          </p:cNvPr>
          <p:cNvPicPr>
            <a:picLocks noGrp="1" noChangeAspect="1"/>
          </p:cNvPicPr>
          <p:nvPr>
            <p:ph sz="half" idx="1"/>
          </p:nvPr>
        </p:nvPicPr>
        <p:blipFill>
          <a:blip r:embed="rId3"/>
          <a:srcRect t="170" b="170"/>
          <a:stretch/>
        </p:blipFill>
        <p:spPr>
          <a:xfrm>
            <a:off x="651492" y="1378862"/>
            <a:ext cx="7303497" cy="4798101"/>
          </a:xfrm>
        </p:spPr>
      </p:pic>
      <p:sp>
        <p:nvSpPr>
          <p:cNvPr id="7" name="内容占位符 6">
            <a:extLst>
              <a:ext uri="{FF2B5EF4-FFF2-40B4-BE49-F238E27FC236}">
                <a16:creationId xmlns:a16="http://schemas.microsoft.com/office/drawing/2014/main" id="{369D0E47-68F8-234A-99B4-470F0B1D6F5F}"/>
              </a:ext>
            </a:extLst>
          </p:cNvPr>
          <p:cNvSpPr>
            <a:spLocks noGrp="1"/>
          </p:cNvSpPr>
          <p:nvPr>
            <p:ph sz="half" idx="2"/>
          </p:nvPr>
        </p:nvSpPr>
        <p:spPr>
          <a:xfrm>
            <a:off x="7736304" y="1466602"/>
            <a:ext cx="4017731" cy="4875033"/>
          </a:xfrm>
        </p:spPr>
        <p:txBody>
          <a:bodyPr/>
          <a:lstStyle/>
          <a:p>
            <a:pPr marL="400050" indent="-285750"/>
            <a:r>
              <a:rPr kumimoji="1" lang="en-US" altLang="zh-CN" sz="1800" b="1" dirty="0"/>
              <a:t>Observations</a:t>
            </a:r>
            <a:r>
              <a:rPr kumimoji="1" lang="en-US" altLang="zh-CN" sz="1800" dirty="0"/>
              <a:t>:</a:t>
            </a:r>
          </a:p>
          <a:p>
            <a:pPr marL="742950" lvl="1" indent="-285750"/>
            <a:r>
              <a:rPr kumimoji="1" lang="en-US" altLang="zh-CN" sz="1400" dirty="0"/>
              <a:t>Higher density of bikeshare stations in downtown than suburbs; Some small cluster of bike stations in outskirts</a:t>
            </a:r>
          </a:p>
          <a:p>
            <a:pPr marL="742950" lvl="1" indent="-285750"/>
            <a:r>
              <a:rPr kumimoji="1" lang="en-US" altLang="zh-CN" sz="1400" dirty="0"/>
              <a:t>Higher bikeshare station capacity in downtown areas</a:t>
            </a:r>
          </a:p>
          <a:p>
            <a:pPr marL="400050" indent="-285750"/>
            <a:r>
              <a:rPr kumimoji="1" lang="en-US" altLang="zh-CN" sz="1800" b="1" dirty="0"/>
              <a:t>Possible reasons</a:t>
            </a:r>
            <a:r>
              <a:rPr kumimoji="1" lang="en-US" altLang="zh-CN" sz="1800" dirty="0"/>
              <a:t>: </a:t>
            </a:r>
          </a:p>
          <a:p>
            <a:pPr marL="742950" lvl="1" indent="-285750"/>
            <a:r>
              <a:rPr kumimoji="1" lang="en-US" altLang="zh-CN" sz="1400" dirty="0"/>
              <a:t>Larger population &amp; more companies in downtown</a:t>
            </a:r>
          </a:p>
          <a:p>
            <a:pPr marL="742950" lvl="1" indent="-285750"/>
            <a:r>
              <a:rPr kumimoji="1" lang="en-US" altLang="zh-CN" sz="1400" dirty="0"/>
              <a:t>Clusters of populations and companies in outskirts</a:t>
            </a:r>
          </a:p>
          <a:p>
            <a:pPr marL="400050" indent="-285750"/>
            <a:r>
              <a:rPr kumimoji="1" lang="en-US" altLang="zh-CN" sz="1800" b="1" dirty="0"/>
              <a:t>Conclusion</a:t>
            </a:r>
            <a:r>
              <a:rPr kumimoji="1" lang="en-US" altLang="zh-CN" sz="1800" dirty="0"/>
              <a:t>: </a:t>
            </a:r>
            <a:endParaRPr kumimoji="1" lang="en-US" altLang="zh-CN" sz="1400" dirty="0"/>
          </a:p>
          <a:p>
            <a:pPr marL="742950" lvl="1" indent="-285750"/>
            <a:r>
              <a:rPr kumimoji="1" lang="en-US" altLang="zh-CN" sz="1400" dirty="0"/>
              <a:t>Future analysis should separate downtown and suburban areas</a:t>
            </a:r>
          </a:p>
          <a:p>
            <a:pPr marL="400050" indent="-285750"/>
            <a:endParaRPr kumimoji="1" lang="en-US" altLang="zh-CN" sz="1800" dirty="0"/>
          </a:p>
        </p:txBody>
      </p:sp>
      <p:sp>
        <p:nvSpPr>
          <p:cNvPr id="4" name="灯片编号占位符 3">
            <a:extLst>
              <a:ext uri="{FF2B5EF4-FFF2-40B4-BE49-F238E27FC236}">
                <a16:creationId xmlns:a16="http://schemas.microsoft.com/office/drawing/2014/main" id="{5F8E39EE-0AC3-8F41-919A-77D2E4B51DE6}"/>
              </a:ext>
            </a:extLst>
          </p:cNvPr>
          <p:cNvSpPr>
            <a:spLocks noGrp="1"/>
          </p:cNvSpPr>
          <p:nvPr>
            <p:ph type="sldNum" sz="quarter" idx="12"/>
          </p:nvPr>
        </p:nvSpPr>
        <p:spPr/>
        <p:txBody>
          <a:bodyPr/>
          <a:lstStyle/>
          <a:p>
            <a:fld id="{28844951-7827-47D4-8276-7DDE1FA7D85A}" type="slidenum">
              <a:rPr lang="en-US" sz="2000" smtClean="0"/>
              <a:t>22</a:t>
            </a:fld>
            <a:endParaRPr lang="en-US" sz="2000"/>
          </a:p>
        </p:txBody>
      </p:sp>
    </p:spTree>
    <p:extLst>
      <p:ext uri="{BB962C8B-B14F-4D97-AF65-F5344CB8AC3E}">
        <p14:creationId xmlns:p14="http://schemas.microsoft.com/office/powerpoint/2010/main" val="1065716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A157FD-DD97-4F4C-9D7F-B1CE56BEC29A}"/>
              </a:ext>
            </a:extLst>
          </p:cNvPr>
          <p:cNvSpPr>
            <a:spLocks noGrp="1"/>
          </p:cNvSpPr>
          <p:nvPr>
            <p:ph type="title"/>
          </p:nvPr>
        </p:nvSpPr>
        <p:spPr>
          <a:xfrm>
            <a:off x="838200" y="681037"/>
            <a:ext cx="10515600" cy="635699"/>
          </a:xfrm>
        </p:spPr>
        <p:txBody>
          <a:bodyPr/>
          <a:lstStyle/>
          <a:p>
            <a:r>
              <a:rPr kumimoji="1" lang="en-US" altLang="zh-CN" sz="4400"/>
              <a:t>Bike Availability by Month</a:t>
            </a:r>
            <a:endParaRPr kumimoji="1" lang="zh-CN" altLang="en-US" sz="4400"/>
          </a:p>
        </p:txBody>
      </p:sp>
      <p:pic>
        <p:nvPicPr>
          <p:cNvPr id="7" name="内容占位符 6">
            <a:extLst>
              <a:ext uri="{FF2B5EF4-FFF2-40B4-BE49-F238E27FC236}">
                <a16:creationId xmlns:a16="http://schemas.microsoft.com/office/drawing/2014/main" id="{32F3C620-3356-DA45-A4DB-A0511E299655}"/>
              </a:ext>
            </a:extLst>
          </p:cNvPr>
          <p:cNvPicPr>
            <a:picLocks noGrp="1" noChangeAspect="1"/>
          </p:cNvPicPr>
          <p:nvPr>
            <p:ph sz="half" idx="1"/>
          </p:nvPr>
        </p:nvPicPr>
        <p:blipFill>
          <a:blip r:embed="rId2"/>
          <a:srcRect/>
          <a:stretch/>
        </p:blipFill>
        <p:spPr>
          <a:xfrm>
            <a:off x="2375728" y="1390308"/>
            <a:ext cx="6949606" cy="3381520"/>
          </a:xfrm>
        </p:spPr>
      </p:pic>
      <p:sp>
        <p:nvSpPr>
          <p:cNvPr id="4" name="内容占位符 3">
            <a:extLst>
              <a:ext uri="{FF2B5EF4-FFF2-40B4-BE49-F238E27FC236}">
                <a16:creationId xmlns:a16="http://schemas.microsoft.com/office/drawing/2014/main" id="{58329958-1882-CE45-B166-26E658D0B6D5}"/>
              </a:ext>
            </a:extLst>
          </p:cNvPr>
          <p:cNvSpPr>
            <a:spLocks noGrp="1"/>
          </p:cNvSpPr>
          <p:nvPr>
            <p:ph sz="half" idx="2"/>
          </p:nvPr>
        </p:nvSpPr>
        <p:spPr>
          <a:xfrm>
            <a:off x="1032642" y="4771827"/>
            <a:ext cx="10321158" cy="1523869"/>
          </a:xfrm>
        </p:spPr>
        <p:txBody>
          <a:bodyPr/>
          <a:lstStyle/>
          <a:p>
            <a:pPr lvl="0">
              <a:buClr>
                <a:srgbClr val="33351E">
                  <a:lumMod val="10000"/>
                  <a:lumOff val="90000"/>
                </a:srgbClr>
              </a:buClr>
            </a:pPr>
            <a:r>
              <a:rPr kumimoji="1" lang="en-US" altLang="zh-CN" sz="1600" b="1">
                <a:solidFill>
                  <a:srgbClr val="33351E">
                    <a:alpha val="70000"/>
                  </a:srgbClr>
                </a:solidFill>
              </a:rPr>
              <a:t>Conclusion</a:t>
            </a:r>
            <a:r>
              <a:rPr kumimoji="1" lang="en-US" altLang="zh-CN" sz="1600">
                <a:solidFill>
                  <a:srgbClr val="33351E">
                    <a:alpha val="70000"/>
                  </a:srgbClr>
                </a:solidFill>
              </a:rPr>
              <a:t>: Average bike availability is lower in summer than other seasons</a:t>
            </a:r>
          </a:p>
          <a:p>
            <a:pPr lvl="0">
              <a:buClr>
                <a:srgbClr val="33351E">
                  <a:lumMod val="10000"/>
                  <a:lumOff val="90000"/>
                </a:srgbClr>
              </a:buClr>
            </a:pPr>
            <a:r>
              <a:rPr kumimoji="1" lang="en-US" altLang="zh-CN" sz="1600" b="1">
                <a:solidFill>
                  <a:srgbClr val="33351E">
                    <a:alpha val="70000"/>
                  </a:srgbClr>
                </a:solidFill>
              </a:rPr>
              <a:t>Possible reason</a:t>
            </a:r>
            <a:r>
              <a:rPr kumimoji="1" lang="en-US" altLang="zh-CN" sz="1600">
                <a:solidFill>
                  <a:srgbClr val="33351E">
                    <a:alpha val="70000"/>
                  </a:srgbClr>
                </a:solidFill>
              </a:rPr>
              <a:t>: More bikes are in use during summer because of the good weather</a:t>
            </a:r>
          </a:p>
          <a:p>
            <a:endParaRPr kumimoji="1" lang="zh-CN" altLang="en-US"/>
          </a:p>
        </p:txBody>
      </p:sp>
      <p:sp>
        <p:nvSpPr>
          <p:cNvPr id="5" name="灯片编号占位符 4">
            <a:extLst>
              <a:ext uri="{FF2B5EF4-FFF2-40B4-BE49-F238E27FC236}">
                <a16:creationId xmlns:a16="http://schemas.microsoft.com/office/drawing/2014/main" id="{80D2BD8D-3338-CE47-A008-41D06638B72A}"/>
              </a:ext>
            </a:extLst>
          </p:cNvPr>
          <p:cNvSpPr>
            <a:spLocks noGrp="1"/>
          </p:cNvSpPr>
          <p:nvPr>
            <p:ph type="sldNum" sz="quarter" idx="12"/>
          </p:nvPr>
        </p:nvSpPr>
        <p:spPr/>
        <p:txBody>
          <a:bodyPr/>
          <a:lstStyle/>
          <a:p>
            <a:fld id="{28844951-7827-47D4-8276-7DDE1FA7D85A}" type="slidenum">
              <a:rPr lang="en-US" smtClean="0"/>
              <a:t>23</a:t>
            </a:fld>
            <a:endParaRPr lang="en-US"/>
          </a:p>
        </p:txBody>
      </p:sp>
    </p:spTree>
    <p:extLst>
      <p:ext uri="{BB962C8B-B14F-4D97-AF65-F5344CB8AC3E}">
        <p14:creationId xmlns:p14="http://schemas.microsoft.com/office/powerpoint/2010/main" val="1572769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89BD4A-534E-B64F-8633-46973B728312}"/>
              </a:ext>
            </a:extLst>
          </p:cNvPr>
          <p:cNvSpPr>
            <a:spLocks noGrp="1"/>
          </p:cNvSpPr>
          <p:nvPr>
            <p:ph type="title"/>
          </p:nvPr>
        </p:nvSpPr>
        <p:spPr>
          <a:xfrm>
            <a:off x="838200" y="681038"/>
            <a:ext cx="10317480" cy="685184"/>
          </a:xfrm>
        </p:spPr>
        <p:txBody>
          <a:bodyPr/>
          <a:lstStyle/>
          <a:p>
            <a:r>
              <a:rPr kumimoji="1" lang="en-US" altLang="zh-CN" sz="4400"/>
              <a:t>Executive Summary</a:t>
            </a:r>
            <a:endParaRPr kumimoji="1" lang="zh-CN" altLang="en-US" sz="4400"/>
          </a:p>
        </p:txBody>
      </p:sp>
      <p:sp>
        <p:nvSpPr>
          <p:cNvPr id="3" name="内容占位符 2">
            <a:extLst>
              <a:ext uri="{FF2B5EF4-FFF2-40B4-BE49-F238E27FC236}">
                <a16:creationId xmlns:a16="http://schemas.microsoft.com/office/drawing/2014/main" id="{115599F6-EE07-A042-ABFB-9DCA7E6FD6C3}"/>
              </a:ext>
            </a:extLst>
          </p:cNvPr>
          <p:cNvSpPr>
            <a:spLocks noGrp="1"/>
          </p:cNvSpPr>
          <p:nvPr>
            <p:ph idx="1"/>
          </p:nvPr>
        </p:nvSpPr>
        <p:spPr>
          <a:xfrm>
            <a:off x="838200" y="1260714"/>
            <a:ext cx="10515600" cy="5063153"/>
          </a:xfrm>
        </p:spPr>
        <p:txBody>
          <a:bodyPr/>
          <a:lstStyle/>
          <a:p>
            <a:r>
              <a:rPr kumimoji="1" lang="en-US" altLang="zh-CN" sz="1800" b="1" dirty="0"/>
              <a:t>Purpose: </a:t>
            </a:r>
            <a:r>
              <a:rPr kumimoji="1" lang="en-US" altLang="zh-CN" sz="1800" dirty="0"/>
              <a:t>Capital Bikeshare has asked Vanmoof to build a sustainable model to predict availability of bikes by station for any given time period</a:t>
            </a:r>
            <a:endParaRPr kumimoji="1" lang="en-US" altLang="zh-CN" sz="1800" b="1" dirty="0"/>
          </a:p>
          <a:p>
            <a:r>
              <a:rPr kumimoji="1" lang="en-US" altLang="zh-CN" sz="1800" b="1" dirty="0"/>
              <a:t>Methods</a:t>
            </a:r>
            <a:r>
              <a:rPr kumimoji="1" lang="en-US" altLang="zh-CN" sz="1800" dirty="0"/>
              <a:t>: Statistical Modeling – Random Forest Regression Model using the average squared error as the accuracy measurement</a:t>
            </a:r>
          </a:p>
          <a:p>
            <a:r>
              <a:rPr kumimoji="1" lang="en-US" altLang="zh-CN" sz="1800" b="1" dirty="0"/>
              <a:t>Results: </a:t>
            </a:r>
            <a:r>
              <a:rPr kumimoji="1" lang="en-US" altLang="zh-CN" sz="1800" dirty="0"/>
              <a:t>Overall Accuracy – Mean Squared Error (MSE): 0.03</a:t>
            </a:r>
          </a:p>
          <a:p>
            <a:r>
              <a:rPr kumimoji="1" lang="en-US" altLang="zh-CN" sz="1800" b="1" dirty="0"/>
              <a:t>Recommendations: </a:t>
            </a:r>
          </a:p>
          <a:p>
            <a:pPr lvl="1"/>
            <a:r>
              <a:rPr kumimoji="1" lang="en-US" altLang="zh-CN" sz="1800" dirty="0"/>
              <a:t>Bike reshuffling should adjust to the average temperature and hour</a:t>
            </a:r>
          </a:p>
          <a:p>
            <a:pPr lvl="1"/>
            <a:r>
              <a:rPr kumimoji="1" lang="en-US" altLang="zh-CN" sz="1800" dirty="0"/>
              <a:t>Our model should be put into production because it is unbiased, valid, and accurate</a:t>
            </a:r>
          </a:p>
          <a:p>
            <a:pPr marL="457200" lvl="1" indent="0">
              <a:buNone/>
            </a:pPr>
            <a:r>
              <a:rPr kumimoji="1" lang="en-US" altLang="zh-CN" sz="1800" b="1" dirty="0"/>
              <a:t>Keeping the Model Working: </a:t>
            </a:r>
          </a:p>
          <a:p>
            <a:pPr lvl="2"/>
            <a:r>
              <a:rPr kumimoji="1" lang="en-US" altLang="zh-CN" dirty="0"/>
              <a:t>Make sure the data is clean and consistent</a:t>
            </a:r>
          </a:p>
          <a:p>
            <a:pPr lvl="2"/>
            <a:r>
              <a:rPr kumimoji="1" lang="en-US" altLang="zh-CN" dirty="0"/>
              <a:t>Run the data cleaning and modeling module</a:t>
            </a:r>
          </a:p>
          <a:p>
            <a:pPr lvl="2"/>
            <a:r>
              <a:rPr kumimoji="1" lang="en-US" altLang="zh-CN" dirty="0"/>
              <a:t>Input the station number and values for prediction</a:t>
            </a:r>
          </a:p>
          <a:p>
            <a:pPr lvl="1"/>
            <a:endParaRPr kumimoji="1" lang="en-US" altLang="zh-CN" dirty="0"/>
          </a:p>
          <a:p>
            <a:pPr lvl="1"/>
            <a:endParaRPr kumimoji="1" lang="en-US" altLang="zh-CN" b="1" dirty="0"/>
          </a:p>
          <a:p>
            <a:endParaRPr kumimoji="1" lang="zh-CN" altLang="en-US" dirty="0"/>
          </a:p>
        </p:txBody>
      </p:sp>
      <p:sp>
        <p:nvSpPr>
          <p:cNvPr id="4" name="灯片编号占位符 3">
            <a:extLst>
              <a:ext uri="{FF2B5EF4-FFF2-40B4-BE49-F238E27FC236}">
                <a16:creationId xmlns:a16="http://schemas.microsoft.com/office/drawing/2014/main" id="{A931A10F-D486-BF44-9A09-DA4318C6100C}"/>
              </a:ext>
            </a:extLst>
          </p:cNvPr>
          <p:cNvSpPr>
            <a:spLocks noGrp="1"/>
          </p:cNvSpPr>
          <p:nvPr>
            <p:ph type="sldNum" sz="quarter" idx="12"/>
          </p:nvPr>
        </p:nvSpPr>
        <p:spPr/>
        <p:txBody>
          <a:bodyPr/>
          <a:lstStyle/>
          <a:p>
            <a:fld id="{28844951-7827-47D4-8276-7DDE1FA7D85A}" type="slidenum">
              <a:rPr lang="en-US" smtClean="0"/>
              <a:pPr/>
              <a:t>2</a:t>
            </a:fld>
            <a:endParaRPr lang="en-US" dirty="0"/>
          </a:p>
        </p:txBody>
      </p:sp>
    </p:spTree>
    <p:extLst>
      <p:ext uri="{BB962C8B-B14F-4D97-AF65-F5344CB8AC3E}">
        <p14:creationId xmlns:p14="http://schemas.microsoft.com/office/powerpoint/2010/main" val="4179770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3461AC-2339-DF4E-9806-0B3A8CEA4D8E}"/>
              </a:ext>
            </a:extLst>
          </p:cNvPr>
          <p:cNvSpPr>
            <a:spLocks noGrp="1"/>
          </p:cNvSpPr>
          <p:nvPr>
            <p:ph type="title"/>
          </p:nvPr>
        </p:nvSpPr>
        <p:spPr>
          <a:xfrm>
            <a:off x="838200" y="681037"/>
            <a:ext cx="10515600" cy="590715"/>
          </a:xfrm>
        </p:spPr>
        <p:txBody>
          <a:bodyPr/>
          <a:lstStyle/>
          <a:p>
            <a:r>
              <a:rPr kumimoji="1" lang="en-US" altLang="zh-CN" sz="4400"/>
              <a:t>Introduction</a:t>
            </a:r>
            <a:endParaRPr kumimoji="1" lang="zh-CN" altLang="en-US" sz="4400"/>
          </a:p>
        </p:txBody>
      </p:sp>
      <p:sp>
        <p:nvSpPr>
          <p:cNvPr id="3" name="内容占位符 2">
            <a:extLst>
              <a:ext uri="{FF2B5EF4-FFF2-40B4-BE49-F238E27FC236}">
                <a16:creationId xmlns:a16="http://schemas.microsoft.com/office/drawing/2014/main" id="{8E9002C7-910F-084C-BF9C-A71A2CEDE947}"/>
              </a:ext>
            </a:extLst>
          </p:cNvPr>
          <p:cNvSpPr>
            <a:spLocks noGrp="1"/>
          </p:cNvSpPr>
          <p:nvPr>
            <p:ph idx="1"/>
          </p:nvPr>
        </p:nvSpPr>
        <p:spPr>
          <a:xfrm>
            <a:off x="838200" y="1460938"/>
            <a:ext cx="10515600" cy="4716025"/>
          </a:xfrm>
        </p:spPr>
        <p:txBody>
          <a:bodyPr/>
          <a:lstStyle/>
          <a:p>
            <a:r>
              <a:rPr kumimoji="1" lang="en-US" altLang="zh-CN" b="1" dirty="0"/>
              <a:t>Why are we here?</a:t>
            </a:r>
          </a:p>
          <a:p>
            <a:pPr lvl="1"/>
            <a:r>
              <a:rPr kumimoji="1" lang="en-US" altLang="zh-CN" dirty="0"/>
              <a:t>Build a sustainable model to predict availability of bikes by station</a:t>
            </a:r>
          </a:p>
          <a:p>
            <a:pPr lvl="1"/>
            <a:r>
              <a:rPr kumimoji="1" lang="en-US" altLang="zh-CN" dirty="0"/>
              <a:t>The model is intended to improve bike availability by scheduling contractors who reshuffle bikes from/to bike stations</a:t>
            </a:r>
          </a:p>
          <a:p>
            <a:r>
              <a:rPr kumimoji="1" lang="en-US" altLang="zh-CN" b="1" dirty="0"/>
              <a:t>Scope</a:t>
            </a:r>
          </a:p>
          <a:p>
            <a:pPr lvl="1"/>
            <a:r>
              <a:rPr kumimoji="1" lang="en-US" altLang="zh-CN" dirty="0"/>
              <a:t>Exploratory data analysis</a:t>
            </a:r>
          </a:p>
          <a:p>
            <a:pPr lvl="1"/>
            <a:r>
              <a:rPr kumimoji="1" lang="en-US" altLang="zh-CN" dirty="0"/>
              <a:t>Production level predictive model</a:t>
            </a:r>
          </a:p>
          <a:p>
            <a:pPr lvl="1"/>
            <a:r>
              <a:rPr kumimoji="1" lang="en-US" altLang="zh-CN" dirty="0"/>
              <a:t>Project plan and 3 status reports</a:t>
            </a:r>
          </a:p>
          <a:p>
            <a:pPr lvl="1"/>
            <a:r>
              <a:rPr kumimoji="1" lang="en-US" altLang="zh-CN" dirty="0"/>
              <a:t>Presentation deck</a:t>
            </a:r>
            <a:endParaRPr kumimoji="1" lang="zh-CN" altLang="en-US" dirty="0"/>
          </a:p>
        </p:txBody>
      </p:sp>
      <p:sp>
        <p:nvSpPr>
          <p:cNvPr id="4" name="灯片编号占位符 3">
            <a:extLst>
              <a:ext uri="{FF2B5EF4-FFF2-40B4-BE49-F238E27FC236}">
                <a16:creationId xmlns:a16="http://schemas.microsoft.com/office/drawing/2014/main" id="{6A3041EA-6B6C-A746-A952-BC252020C8B9}"/>
              </a:ext>
            </a:extLst>
          </p:cNvPr>
          <p:cNvSpPr>
            <a:spLocks noGrp="1"/>
          </p:cNvSpPr>
          <p:nvPr>
            <p:ph type="sldNum" sz="quarter" idx="12"/>
          </p:nvPr>
        </p:nvSpPr>
        <p:spPr/>
        <p:txBody>
          <a:bodyPr/>
          <a:lstStyle/>
          <a:p>
            <a:fld id="{28844951-7827-47D4-8276-7DDE1FA7D85A}" type="slidenum">
              <a:rPr lang="en-US" smtClean="0"/>
              <a:t>3</a:t>
            </a:fld>
            <a:endParaRPr lang="en-US" dirty="0"/>
          </a:p>
        </p:txBody>
      </p:sp>
    </p:spTree>
    <p:extLst>
      <p:ext uri="{BB962C8B-B14F-4D97-AF65-F5344CB8AC3E}">
        <p14:creationId xmlns:p14="http://schemas.microsoft.com/office/powerpoint/2010/main" val="272095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DF593-5F98-CC4E-8392-261C4C1E5C18}"/>
              </a:ext>
            </a:extLst>
          </p:cNvPr>
          <p:cNvSpPr>
            <a:spLocks noGrp="1"/>
          </p:cNvSpPr>
          <p:nvPr>
            <p:ph type="title"/>
          </p:nvPr>
        </p:nvSpPr>
        <p:spPr>
          <a:xfrm>
            <a:off x="838200" y="681038"/>
            <a:ext cx="10515600" cy="643266"/>
          </a:xfrm>
        </p:spPr>
        <p:txBody>
          <a:bodyPr/>
          <a:lstStyle/>
          <a:p>
            <a:r>
              <a:rPr kumimoji="1" lang="en-US" altLang="zh-CN" sz="4400"/>
              <a:t>Background</a:t>
            </a:r>
            <a:endParaRPr kumimoji="1" lang="zh-CN" altLang="en-US" sz="4400"/>
          </a:p>
        </p:txBody>
      </p:sp>
      <p:sp>
        <p:nvSpPr>
          <p:cNvPr id="3" name="内容占位符 2">
            <a:extLst>
              <a:ext uri="{FF2B5EF4-FFF2-40B4-BE49-F238E27FC236}">
                <a16:creationId xmlns:a16="http://schemas.microsoft.com/office/drawing/2014/main" id="{4E3B8AFE-07A3-684D-9779-790DC6CB3824}"/>
              </a:ext>
            </a:extLst>
          </p:cNvPr>
          <p:cNvSpPr>
            <a:spLocks noGrp="1"/>
          </p:cNvSpPr>
          <p:nvPr>
            <p:ph idx="1"/>
          </p:nvPr>
        </p:nvSpPr>
        <p:spPr>
          <a:xfrm>
            <a:off x="838200" y="1471448"/>
            <a:ext cx="10515600" cy="4705515"/>
          </a:xfrm>
        </p:spPr>
        <p:txBody>
          <a:bodyPr/>
          <a:lstStyle/>
          <a:p>
            <a:r>
              <a:rPr kumimoji="1" lang="en-US" altLang="zh-CN" b="1"/>
              <a:t>Capital Bikeshare Input</a:t>
            </a:r>
          </a:p>
          <a:p>
            <a:pPr lvl="1"/>
            <a:r>
              <a:rPr kumimoji="1" lang="en-US" altLang="zh-CN" sz="1800"/>
              <a:t>There is a relocation van that redistributes bikes</a:t>
            </a:r>
          </a:p>
          <a:p>
            <a:pPr lvl="1"/>
            <a:r>
              <a:rPr kumimoji="1" lang="en-US" altLang="zh-CN" sz="1800"/>
              <a:t>For large events, the capacity of bike stations increases</a:t>
            </a:r>
            <a:r>
              <a:rPr kumimoji="1" lang="en-US" altLang="zh-CN" sz="1800" baseline="30000"/>
              <a:t>(1)</a:t>
            </a:r>
            <a:endParaRPr kumimoji="1" lang="en-US" altLang="zh-CN" sz="1800"/>
          </a:p>
          <a:p>
            <a:pPr lvl="1"/>
            <a:r>
              <a:rPr kumimoji="1" lang="en-US" altLang="zh-CN" sz="1800"/>
              <a:t>The model should focus on bike availability (to be defined in the project)</a:t>
            </a:r>
          </a:p>
          <a:p>
            <a:pPr lvl="1"/>
            <a:r>
              <a:rPr kumimoji="1" lang="en-US" altLang="zh-CN" sz="1800"/>
              <a:t>The model needs to be dynamic, so that the analysts at Capital Bikeshare can continue to utilize it</a:t>
            </a:r>
          </a:p>
          <a:p>
            <a:r>
              <a:rPr kumimoji="1" lang="en-US" altLang="zh-CN" b="1"/>
              <a:t>Assumptions</a:t>
            </a:r>
          </a:p>
          <a:p>
            <a:pPr lvl="1"/>
            <a:r>
              <a:rPr kumimoji="1" lang="en-US" altLang="zh-CN" sz="1800"/>
              <a:t>Because of the relocation van, a bike is not guaranteed to stay at the station where it was left</a:t>
            </a:r>
          </a:p>
          <a:p>
            <a:pPr lvl="1"/>
            <a:r>
              <a:rPr kumimoji="1" lang="en-US" altLang="zh-CN" sz="1800"/>
              <a:t>There may be new or relocated stations</a:t>
            </a:r>
          </a:p>
          <a:p>
            <a:pPr lvl="1"/>
            <a:r>
              <a:rPr kumimoji="1" lang="en-US" altLang="zh-CN" sz="1800"/>
              <a:t>Bikes can occasionally be stolen or broken</a:t>
            </a:r>
          </a:p>
          <a:p>
            <a:pPr lvl="1"/>
            <a:r>
              <a:rPr kumimoji="1" lang="en-US" altLang="zh-CN" sz="1800"/>
              <a:t>Aggregation information by time is representative of the true bike availability</a:t>
            </a:r>
          </a:p>
          <a:p>
            <a:pPr lvl="1"/>
            <a:endParaRPr kumimoji="1" lang="zh-CN" altLang="en-US"/>
          </a:p>
        </p:txBody>
      </p:sp>
      <p:sp>
        <p:nvSpPr>
          <p:cNvPr id="4" name="灯片编号占位符 3">
            <a:extLst>
              <a:ext uri="{FF2B5EF4-FFF2-40B4-BE49-F238E27FC236}">
                <a16:creationId xmlns:a16="http://schemas.microsoft.com/office/drawing/2014/main" id="{9724E89F-6035-4D49-8E08-41F360E6A2C9}"/>
              </a:ext>
            </a:extLst>
          </p:cNvPr>
          <p:cNvSpPr>
            <a:spLocks noGrp="1"/>
          </p:cNvSpPr>
          <p:nvPr>
            <p:ph type="sldNum" sz="quarter" idx="12"/>
          </p:nvPr>
        </p:nvSpPr>
        <p:spPr/>
        <p:txBody>
          <a:bodyPr/>
          <a:lstStyle/>
          <a:p>
            <a:fld id="{28844951-7827-47D4-8276-7DDE1FA7D85A}" type="slidenum">
              <a:rPr lang="en-US" smtClean="0"/>
              <a:t>4</a:t>
            </a:fld>
            <a:endParaRPr lang="en-US"/>
          </a:p>
        </p:txBody>
      </p:sp>
      <p:sp>
        <p:nvSpPr>
          <p:cNvPr id="5" name="文本框 4">
            <a:extLst>
              <a:ext uri="{FF2B5EF4-FFF2-40B4-BE49-F238E27FC236}">
                <a16:creationId xmlns:a16="http://schemas.microsoft.com/office/drawing/2014/main" id="{FC11548E-7C22-3D43-B768-DA5F8884B30F}"/>
              </a:ext>
            </a:extLst>
          </p:cNvPr>
          <p:cNvSpPr txBox="1"/>
          <p:nvPr/>
        </p:nvSpPr>
        <p:spPr>
          <a:xfrm>
            <a:off x="914399" y="6429375"/>
            <a:ext cx="5034455" cy="276999"/>
          </a:xfrm>
          <a:prstGeom prst="rect">
            <a:avLst/>
          </a:prstGeom>
          <a:noFill/>
        </p:spPr>
        <p:txBody>
          <a:bodyPr wrap="square" rtlCol="0">
            <a:spAutoFit/>
          </a:bodyPr>
          <a:lstStyle/>
          <a:p>
            <a:r>
              <a:rPr kumimoji="1" lang="en-US" altLang="zh-CN" sz="1200"/>
              <a:t>(1). A fact we discovered in the data</a:t>
            </a:r>
            <a:endParaRPr kumimoji="1" lang="zh-CN" altLang="en-US" sz="1200"/>
          </a:p>
        </p:txBody>
      </p:sp>
    </p:spTree>
    <p:extLst>
      <p:ext uri="{BB962C8B-B14F-4D97-AF65-F5344CB8AC3E}">
        <p14:creationId xmlns:p14="http://schemas.microsoft.com/office/powerpoint/2010/main" val="2346822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E29B66-964B-A94F-9DC9-FC6533A433E5}"/>
              </a:ext>
            </a:extLst>
          </p:cNvPr>
          <p:cNvSpPr>
            <a:spLocks noGrp="1"/>
          </p:cNvSpPr>
          <p:nvPr>
            <p:ph type="title"/>
          </p:nvPr>
        </p:nvSpPr>
        <p:spPr>
          <a:xfrm>
            <a:off x="838200" y="681037"/>
            <a:ext cx="10515600" cy="548673"/>
          </a:xfrm>
        </p:spPr>
        <p:txBody>
          <a:bodyPr/>
          <a:lstStyle/>
          <a:p>
            <a:r>
              <a:rPr kumimoji="1" lang="en-US" altLang="zh-CN" sz="4400" dirty="0"/>
              <a:t>Data Description</a:t>
            </a:r>
            <a:endParaRPr kumimoji="1" lang="zh-CN" altLang="en-US" sz="4400" dirty="0"/>
          </a:p>
        </p:txBody>
      </p:sp>
      <p:sp>
        <p:nvSpPr>
          <p:cNvPr id="3" name="内容占位符 2">
            <a:extLst>
              <a:ext uri="{FF2B5EF4-FFF2-40B4-BE49-F238E27FC236}">
                <a16:creationId xmlns:a16="http://schemas.microsoft.com/office/drawing/2014/main" id="{59C8D7B0-B77B-E748-BFE3-E0C2AEC3C960}"/>
              </a:ext>
            </a:extLst>
          </p:cNvPr>
          <p:cNvSpPr>
            <a:spLocks noGrp="1"/>
          </p:cNvSpPr>
          <p:nvPr>
            <p:ph idx="1"/>
          </p:nvPr>
        </p:nvSpPr>
        <p:spPr>
          <a:xfrm>
            <a:off x="768927" y="1228397"/>
            <a:ext cx="10515600" cy="4758066"/>
          </a:xfrm>
        </p:spPr>
        <p:txBody>
          <a:bodyPr/>
          <a:lstStyle/>
          <a:p>
            <a:r>
              <a:rPr kumimoji="1" lang="en-US" altLang="zh-CN" sz="1800" b="1" dirty="0"/>
              <a:t>Datasets</a:t>
            </a:r>
            <a:r>
              <a:rPr kumimoji="1" lang="en-US" altLang="zh-CN" sz="1800" dirty="0"/>
              <a:t>: </a:t>
            </a:r>
          </a:p>
          <a:p>
            <a:pPr lvl="1"/>
            <a:r>
              <a:rPr lang="en-US" altLang="zh-CN" sz="1400" dirty="0"/>
              <a:t>Capital Bikeshare trip data in the year 2019</a:t>
            </a:r>
            <a:r>
              <a:rPr lang="en-US" altLang="zh-CN" sz="1400" baseline="30000" dirty="0"/>
              <a:t>(1 &amp; 2)</a:t>
            </a:r>
            <a:r>
              <a:rPr lang="en-US" altLang="zh-CN" sz="1400" dirty="0"/>
              <a:t> (To eliminate influence of Covid)</a:t>
            </a:r>
          </a:p>
          <a:p>
            <a:pPr lvl="1"/>
            <a:r>
              <a:rPr lang="en-US" altLang="zh-CN" sz="1400" dirty="0"/>
              <a:t>Capital Bikeshare station locations and capacity</a:t>
            </a:r>
          </a:p>
          <a:p>
            <a:pPr lvl="1"/>
            <a:r>
              <a:rPr lang="en-US" altLang="zh-CN" sz="1400" dirty="0"/>
              <a:t>Daily weather data from NCEI</a:t>
            </a:r>
            <a:r>
              <a:rPr lang="en-US" altLang="zh-CN" sz="1400" baseline="30000" dirty="0"/>
              <a:t>(3)</a:t>
            </a:r>
          </a:p>
          <a:p>
            <a:r>
              <a:rPr kumimoji="1" lang="en-US" altLang="zh-CN" sz="1800" b="1" dirty="0"/>
              <a:t>Variables:</a:t>
            </a:r>
            <a:endParaRPr kumimoji="1" lang="en-US" altLang="zh-CN" b="1" dirty="0"/>
          </a:p>
          <a:p>
            <a:pPr marL="457200" lvl="1" indent="0">
              <a:buNone/>
            </a:pPr>
            <a:endParaRPr kumimoji="1" lang="en-US" altLang="zh-CN" dirty="0"/>
          </a:p>
          <a:p>
            <a:pPr lvl="1"/>
            <a:endParaRPr kumimoji="1" lang="zh-CN" altLang="en-US" dirty="0"/>
          </a:p>
        </p:txBody>
      </p:sp>
      <p:sp>
        <p:nvSpPr>
          <p:cNvPr id="4" name="灯片编号占位符 3">
            <a:extLst>
              <a:ext uri="{FF2B5EF4-FFF2-40B4-BE49-F238E27FC236}">
                <a16:creationId xmlns:a16="http://schemas.microsoft.com/office/drawing/2014/main" id="{A4FD747D-0424-0E48-B89C-3774C0497388}"/>
              </a:ext>
            </a:extLst>
          </p:cNvPr>
          <p:cNvSpPr>
            <a:spLocks noGrp="1"/>
          </p:cNvSpPr>
          <p:nvPr>
            <p:ph type="sldNum" sz="quarter" idx="12"/>
          </p:nvPr>
        </p:nvSpPr>
        <p:spPr/>
        <p:txBody>
          <a:bodyPr/>
          <a:lstStyle/>
          <a:p>
            <a:fld id="{28844951-7827-47D4-8276-7DDE1FA7D85A}" type="slidenum">
              <a:rPr lang="en-US" smtClean="0"/>
              <a:t>5</a:t>
            </a:fld>
            <a:endParaRPr lang="en-US"/>
          </a:p>
        </p:txBody>
      </p:sp>
      <p:sp>
        <p:nvSpPr>
          <p:cNvPr id="5" name="文本框 4">
            <a:extLst>
              <a:ext uri="{FF2B5EF4-FFF2-40B4-BE49-F238E27FC236}">
                <a16:creationId xmlns:a16="http://schemas.microsoft.com/office/drawing/2014/main" id="{FF9979F8-3427-8C49-B839-2B6CA256107F}"/>
              </a:ext>
            </a:extLst>
          </p:cNvPr>
          <p:cNvSpPr txBox="1"/>
          <p:nvPr/>
        </p:nvSpPr>
        <p:spPr>
          <a:xfrm>
            <a:off x="768927" y="6334938"/>
            <a:ext cx="7233745" cy="553998"/>
          </a:xfrm>
          <a:prstGeom prst="rect">
            <a:avLst/>
          </a:prstGeom>
          <a:noFill/>
        </p:spPr>
        <p:txBody>
          <a:bodyPr wrap="square" lIns="91440" tIns="45720" rIns="91440" bIns="45720" rtlCol="0" anchor="t">
            <a:spAutoFit/>
          </a:bodyPr>
          <a:lstStyle/>
          <a:p>
            <a:r>
              <a:rPr lang="en-US" altLang="zh-CN" sz="1000" dirty="0"/>
              <a:t>(1). Data accessed from: </a:t>
            </a:r>
            <a:r>
              <a:rPr lang="en-US" altLang="zh-CN" sz="1000" dirty="0">
                <a:hlinkClick r:id="rId2"/>
              </a:rPr>
              <a:t>https://www.capitalbikeshare.com/system-data </a:t>
            </a:r>
            <a:endParaRPr lang="en-US" altLang="zh-CN" sz="1000" dirty="0"/>
          </a:p>
          <a:p>
            <a:r>
              <a:rPr lang="en-US" altLang="zh-CN" sz="1000" dirty="0"/>
              <a:t>(2). We used closing data from Dec. 2018 to help calculate bike availability, but it is not in the model</a:t>
            </a:r>
          </a:p>
          <a:p>
            <a:r>
              <a:rPr lang="en-US" altLang="zh-CN" sz="1000" dirty="0"/>
              <a:t>(3). National Centers for Environmental Information (NCEI), Data accessed from: </a:t>
            </a:r>
            <a:r>
              <a:rPr lang="en-US" altLang="zh-CN" sz="1000" dirty="0">
                <a:hlinkClick r:id="rId3"/>
              </a:rPr>
              <a:t>https://www.ncei.noaa.gov/</a:t>
            </a:r>
            <a:endParaRPr lang="en-US" altLang="zh-CN" sz="1000" dirty="0"/>
          </a:p>
        </p:txBody>
      </p:sp>
      <p:graphicFrame>
        <p:nvGraphicFramePr>
          <p:cNvPr id="6" name="Table 5">
            <a:extLst>
              <a:ext uri="{FF2B5EF4-FFF2-40B4-BE49-F238E27FC236}">
                <a16:creationId xmlns:a16="http://schemas.microsoft.com/office/drawing/2014/main" id="{85A0D276-4AA1-4320-A911-3BC5B0A472BC}"/>
              </a:ext>
            </a:extLst>
          </p:cNvPr>
          <p:cNvGraphicFramePr>
            <a:graphicFrameLocks noGrp="1"/>
          </p:cNvGraphicFramePr>
          <p:nvPr>
            <p:extLst>
              <p:ext uri="{D42A27DB-BD31-4B8C-83A1-F6EECF244321}">
                <p14:modId xmlns:p14="http://schemas.microsoft.com/office/powerpoint/2010/main" val="1314100995"/>
              </p:ext>
            </p:extLst>
          </p:nvPr>
        </p:nvGraphicFramePr>
        <p:xfrm>
          <a:off x="2154196" y="2994085"/>
          <a:ext cx="7883607" cy="3182878"/>
        </p:xfrm>
        <a:graphic>
          <a:graphicData uri="http://schemas.openxmlformats.org/drawingml/2006/table">
            <a:tbl>
              <a:tblPr firstRow="1" bandRow="1">
                <a:tableStyleId>{5C22544A-7EE6-4342-B048-85BDC9FD1C3A}</a:tableStyleId>
              </a:tblPr>
              <a:tblGrid>
                <a:gridCol w="1257823">
                  <a:extLst>
                    <a:ext uri="{9D8B030D-6E8A-4147-A177-3AD203B41FA5}">
                      <a16:colId xmlns:a16="http://schemas.microsoft.com/office/drawing/2014/main" val="4179377478"/>
                    </a:ext>
                  </a:extLst>
                </a:gridCol>
                <a:gridCol w="752026">
                  <a:extLst>
                    <a:ext uri="{9D8B030D-6E8A-4147-A177-3AD203B41FA5}">
                      <a16:colId xmlns:a16="http://schemas.microsoft.com/office/drawing/2014/main" val="1654826958"/>
                    </a:ext>
                  </a:extLst>
                </a:gridCol>
                <a:gridCol w="1465764">
                  <a:extLst>
                    <a:ext uri="{9D8B030D-6E8A-4147-A177-3AD203B41FA5}">
                      <a16:colId xmlns:a16="http://schemas.microsoft.com/office/drawing/2014/main" val="873780519"/>
                    </a:ext>
                  </a:extLst>
                </a:gridCol>
                <a:gridCol w="4407994">
                  <a:extLst>
                    <a:ext uri="{9D8B030D-6E8A-4147-A177-3AD203B41FA5}">
                      <a16:colId xmlns:a16="http://schemas.microsoft.com/office/drawing/2014/main" val="909122346"/>
                    </a:ext>
                  </a:extLst>
                </a:gridCol>
              </a:tblGrid>
              <a:tr h="360896">
                <a:tc>
                  <a:txBody>
                    <a:bodyPr/>
                    <a:lstStyle/>
                    <a:p>
                      <a:pPr lvl="0" algn="ctr">
                        <a:buNone/>
                      </a:pPr>
                      <a:r>
                        <a:rPr lang="en-US" sz="1200" dirty="0"/>
                        <a:t>Category</a:t>
                      </a:r>
                    </a:p>
                  </a:txBody>
                  <a:tcPr/>
                </a:tc>
                <a:tc gridSpan="2">
                  <a:txBody>
                    <a:bodyPr/>
                    <a:lstStyle/>
                    <a:p>
                      <a:pPr algn="ctr"/>
                      <a:r>
                        <a:rPr lang="en-US" sz="1200" dirty="0"/>
                        <a:t>Factor</a:t>
                      </a:r>
                    </a:p>
                  </a:txBody>
                  <a:tcPr/>
                </a:tc>
                <a:tc hMerge="1">
                  <a:txBody>
                    <a:bodyPr/>
                    <a:lstStyle/>
                    <a:p>
                      <a:endParaRPr lang="en-US"/>
                    </a:p>
                  </a:txBody>
                  <a:tcPr/>
                </a:tc>
                <a:tc>
                  <a:txBody>
                    <a:bodyPr/>
                    <a:lstStyle/>
                    <a:p>
                      <a:r>
                        <a:rPr lang="en-US" sz="1200" dirty="0"/>
                        <a:t>Why include?</a:t>
                      </a:r>
                    </a:p>
                  </a:txBody>
                  <a:tcPr/>
                </a:tc>
                <a:extLst>
                  <a:ext uri="{0D108BD9-81ED-4DB2-BD59-A6C34878D82A}">
                    <a16:rowId xmlns:a16="http://schemas.microsoft.com/office/drawing/2014/main" val="109603496"/>
                  </a:ext>
                </a:extLst>
              </a:tr>
              <a:tr h="470979">
                <a:tc>
                  <a:txBody>
                    <a:bodyPr/>
                    <a:lstStyle/>
                    <a:p>
                      <a:pPr lvl="0" algn="ctr">
                        <a:buNone/>
                      </a:pPr>
                      <a:r>
                        <a:rPr lang="en-US" sz="1200" b="1" i="0" u="none" strike="noStrike" noProof="0" dirty="0">
                          <a:solidFill>
                            <a:schemeClr val="accent3">
                              <a:lumMod val="50000"/>
                              <a:alpha val="70000"/>
                            </a:schemeClr>
                          </a:solidFill>
                          <a:latin typeface="Microsoft YaHei Light"/>
                        </a:rPr>
                        <a:t>Predictive Variable</a:t>
                      </a:r>
                    </a:p>
                  </a:txBody>
                  <a:tcPr/>
                </a:tc>
                <a:tc gridSpan="2">
                  <a:txBody>
                    <a:bodyPr/>
                    <a:lstStyle/>
                    <a:p>
                      <a:pPr marL="0" lvl="0" algn="ctr" defTabSz="914400" rtl="0" eaLnBrk="1" latinLnBrk="0" hangingPunct="1">
                        <a:buNone/>
                      </a:pPr>
                      <a:r>
                        <a:rPr lang="en-US" sz="1200" b="1" i="0" u="none" strike="noStrike" kern="1200" dirty="0">
                          <a:solidFill>
                            <a:schemeClr val="accent3">
                              <a:lumMod val="50000"/>
                              <a:alpha val="70000"/>
                            </a:schemeClr>
                          </a:solidFill>
                          <a:latin typeface="Microsoft YaHei Light"/>
                          <a:ea typeface="+mn-ea"/>
                          <a:cs typeface="+mn-cs"/>
                        </a:rPr>
                        <a:t>Bike Availability (%)</a:t>
                      </a:r>
                    </a:p>
                  </a:txBody>
                  <a:tcPr anchor="ctr"/>
                </a:tc>
                <a:tc hMerge="1">
                  <a:txBody>
                    <a:bodyPr/>
                    <a:lstStyle/>
                    <a:p>
                      <a:endParaRPr lang="en-US"/>
                    </a:p>
                  </a:txBody>
                  <a:tcPr/>
                </a:tc>
                <a:tc>
                  <a:txBody>
                    <a:bodyPr/>
                    <a:lstStyle/>
                    <a:p>
                      <a:pPr marL="0" lvl="0" algn="l" defTabSz="914400" rtl="0" eaLnBrk="1" latinLnBrk="0" hangingPunct="1">
                        <a:buNone/>
                      </a:pPr>
                      <a:r>
                        <a:rPr lang="en-US" sz="1200" b="1" i="0" u="none" strike="noStrike" kern="1200" dirty="0">
                          <a:solidFill>
                            <a:schemeClr val="tx1"/>
                          </a:solidFill>
                          <a:latin typeface="Microsoft YaHei Light"/>
                          <a:ea typeface="+mn-ea"/>
                          <a:cs typeface="+mn-cs"/>
                        </a:rPr>
                        <a:t>The factor we want to predict</a:t>
                      </a:r>
                    </a:p>
                  </a:txBody>
                  <a:tcPr anchor="ctr"/>
                </a:tc>
                <a:extLst>
                  <a:ext uri="{0D108BD9-81ED-4DB2-BD59-A6C34878D82A}">
                    <a16:rowId xmlns:a16="http://schemas.microsoft.com/office/drawing/2014/main" val="811181053"/>
                  </a:ext>
                </a:extLst>
              </a:tr>
              <a:tr h="470979">
                <a:tc>
                  <a:txBody>
                    <a:bodyPr/>
                    <a:lstStyle/>
                    <a:p>
                      <a:pPr lvl="0" algn="ctr">
                        <a:buNone/>
                      </a:pPr>
                      <a:r>
                        <a:rPr lang="en-US" sz="1200" b="1" i="0" u="none" strike="noStrike" noProof="0" dirty="0">
                          <a:solidFill>
                            <a:schemeClr val="accent3">
                              <a:lumMod val="50000"/>
                              <a:alpha val="70000"/>
                            </a:schemeClr>
                          </a:solidFill>
                          <a:latin typeface="Microsoft YaHei Light"/>
                        </a:rPr>
                        <a:t>Station</a:t>
                      </a:r>
                    </a:p>
                  </a:txBody>
                  <a:tcPr/>
                </a:tc>
                <a:tc gridSpan="2">
                  <a:txBody>
                    <a:bodyPr/>
                    <a:lstStyle/>
                    <a:p>
                      <a:pPr marL="0" lvl="0" algn="ctr" defTabSz="914400" rtl="0" eaLnBrk="1" latinLnBrk="0" hangingPunct="1">
                        <a:buNone/>
                      </a:pPr>
                      <a:r>
                        <a:rPr lang="en-US" sz="1200" b="1" i="0" u="none" strike="noStrike" kern="1200" dirty="0">
                          <a:solidFill>
                            <a:schemeClr val="accent3">
                              <a:lumMod val="50000"/>
                              <a:alpha val="70000"/>
                            </a:schemeClr>
                          </a:solidFill>
                          <a:latin typeface="Microsoft YaHei Light"/>
                          <a:ea typeface="+mn-ea"/>
                          <a:cs typeface="+mn-cs"/>
                        </a:rPr>
                        <a:t>Station IDs</a:t>
                      </a:r>
                    </a:p>
                  </a:txBody>
                  <a:tcPr anchor="ctr"/>
                </a:tc>
                <a:tc hMerge="1">
                  <a:txBody>
                    <a:bodyPr/>
                    <a:lstStyle/>
                    <a:p>
                      <a:pPr lvl="0" algn="ctr">
                        <a:buNone/>
                      </a:pPr>
                      <a:endParaRPr lang="en-US" sz="1200" dirty="0"/>
                    </a:p>
                  </a:txBody>
                  <a:tcPr anchor="ctr"/>
                </a:tc>
                <a:tc>
                  <a:txBody>
                    <a:bodyPr/>
                    <a:lstStyle/>
                    <a:p>
                      <a:pPr marL="0" lvl="0" algn="l" defTabSz="914400" rtl="0" eaLnBrk="1" latinLnBrk="0" hangingPunct="1">
                        <a:buNone/>
                      </a:pPr>
                      <a:r>
                        <a:rPr lang="en-US" sz="1200" b="1" i="0" u="none" strike="noStrike" kern="1200" dirty="0">
                          <a:solidFill>
                            <a:schemeClr val="tx1"/>
                          </a:solidFill>
                          <a:latin typeface="Microsoft YaHei Light"/>
                          <a:ea typeface="+mn-ea"/>
                          <a:cs typeface="+mn-cs"/>
                        </a:rPr>
                        <a:t>Unique identifier for each station</a:t>
                      </a:r>
                    </a:p>
                  </a:txBody>
                  <a:tcPr anchor="ctr"/>
                </a:tc>
                <a:extLst>
                  <a:ext uri="{0D108BD9-81ED-4DB2-BD59-A6C34878D82A}">
                    <a16:rowId xmlns:a16="http://schemas.microsoft.com/office/drawing/2014/main" val="4210682417"/>
                  </a:ext>
                </a:extLst>
              </a:tr>
              <a:tr h="470979">
                <a:tc>
                  <a:txBody>
                    <a:bodyPr/>
                    <a:lstStyle/>
                    <a:p>
                      <a:pPr lvl="0" algn="ctr">
                        <a:buNone/>
                      </a:pPr>
                      <a:r>
                        <a:rPr lang="en-US" sz="1200" b="1" i="0" u="none" strike="noStrike" noProof="0" dirty="0">
                          <a:solidFill>
                            <a:schemeClr val="accent3">
                              <a:lumMod val="50000"/>
                              <a:alpha val="70000"/>
                            </a:schemeClr>
                          </a:solidFill>
                          <a:latin typeface="Microsoft YaHei Light"/>
                        </a:rPr>
                        <a:t>Time</a:t>
                      </a:r>
                    </a:p>
                  </a:txBody>
                  <a:tcPr/>
                </a:tc>
                <a:tc>
                  <a:txBody>
                    <a:bodyPr/>
                    <a:lstStyle/>
                    <a:p>
                      <a:pPr lvl="0" algn="ctr">
                        <a:buNone/>
                      </a:pPr>
                      <a:r>
                        <a:rPr lang="en-US" sz="1200" b="1" i="0" u="none" strike="noStrike" noProof="0" dirty="0">
                          <a:solidFill>
                            <a:schemeClr val="accent3">
                              <a:lumMod val="50000"/>
                              <a:alpha val="70000"/>
                            </a:schemeClr>
                          </a:solidFill>
                          <a:latin typeface="Microsoft YaHei Light"/>
                        </a:rPr>
                        <a:t>Hour of  day</a:t>
                      </a:r>
                      <a:endParaRPr lang="en-US" sz="1200" dirty="0"/>
                    </a:p>
                  </a:txBody>
                  <a:tcPr anchor="ctr"/>
                </a:tc>
                <a:tc>
                  <a:txBody>
                    <a:bodyPr/>
                    <a:lstStyle/>
                    <a:p>
                      <a:pPr lvl="0" algn="ctr">
                        <a:buNone/>
                      </a:pPr>
                      <a:r>
                        <a:rPr lang="en-US" sz="1200" b="1" i="0" u="none" strike="noStrike" noProof="0" dirty="0">
                          <a:solidFill>
                            <a:schemeClr val="accent3">
                              <a:lumMod val="50000"/>
                              <a:alpha val="70000"/>
                            </a:schemeClr>
                          </a:solidFill>
                          <a:latin typeface="+mn-lt"/>
                        </a:rPr>
                        <a:t>Day of Week</a:t>
                      </a:r>
                      <a:endParaRPr lang="en-US" sz="1200" dirty="0"/>
                    </a:p>
                  </a:txBody>
                  <a:tcPr anchor="ctr"/>
                </a:tc>
                <a:tc>
                  <a:txBody>
                    <a:bodyPr/>
                    <a:lstStyle/>
                    <a:p>
                      <a:pPr lvl="0">
                        <a:buNone/>
                      </a:pPr>
                      <a:r>
                        <a:rPr lang="en-US" sz="1200" b="1" i="0" u="none" strike="noStrike" noProof="0" dirty="0">
                          <a:solidFill>
                            <a:schemeClr val="tx1"/>
                          </a:solidFill>
                          <a:latin typeface="Microsoft YaHei Light"/>
                        </a:rPr>
                        <a:t>Time can influence bike availability</a:t>
                      </a:r>
                      <a:endParaRPr lang="en-US" sz="1200" b="1" dirty="0">
                        <a:solidFill>
                          <a:schemeClr val="tx1"/>
                        </a:solidFill>
                      </a:endParaRPr>
                    </a:p>
                  </a:txBody>
                  <a:tcPr anchor="ctr"/>
                </a:tc>
                <a:extLst>
                  <a:ext uri="{0D108BD9-81ED-4DB2-BD59-A6C34878D82A}">
                    <a16:rowId xmlns:a16="http://schemas.microsoft.com/office/drawing/2014/main" val="255749457"/>
                  </a:ext>
                </a:extLst>
              </a:tr>
              <a:tr h="336692">
                <a:tc>
                  <a:txBody>
                    <a:bodyPr/>
                    <a:lstStyle/>
                    <a:p>
                      <a:pPr lvl="0" algn="ctr">
                        <a:buNone/>
                      </a:pPr>
                      <a:r>
                        <a:rPr lang="en-US" sz="1200" b="1" i="0" u="none" strike="noStrike" noProof="0">
                          <a:solidFill>
                            <a:schemeClr val="accent3">
                              <a:lumMod val="50000"/>
                              <a:alpha val="70000"/>
                            </a:schemeClr>
                          </a:solidFill>
                          <a:latin typeface="Microsoft YaHei Light"/>
                        </a:rPr>
                        <a:t>Special events</a:t>
                      </a:r>
                    </a:p>
                  </a:txBody>
                  <a:tcPr/>
                </a:tc>
                <a:tc gridSpan="2">
                  <a:txBody>
                    <a:bodyPr/>
                    <a:lstStyle/>
                    <a:p>
                      <a:pPr lvl="0" algn="ctr">
                        <a:buNone/>
                      </a:pPr>
                      <a:r>
                        <a:rPr lang="en-US" sz="1200" b="1" i="0" u="none" strike="noStrike" noProof="0" dirty="0">
                          <a:solidFill>
                            <a:schemeClr val="accent3">
                              <a:lumMod val="50000"/>
                              <a:alpha val="70000"/>
                            </a:schemeClr>
                          </a:solidFill>
                          <a:latin typeface="Microsoft YaHei Light"/>
                        </a:rPr>
                        <a:t>Holidays</a:t>
                      </a:r>
                    </a:p>
                  </a:txBody>
                  <a:tcPr anchor="ctr"/>
                </a:tc>
                <a:tc hMerge="1">
                  <a:txBody>
                    <a:bodyPr/>
                    <a:lstStyle/>
                    <a:p>
                      <a:endParaRPr lang="en-US"/>
                    </a:p>
                  </a:txBody>
                  <a:tcPr/>
                </a:tc>
                <a:tc>
                  <a:txBody>
                    <a:bodyPr/>
                    <a:lstStyle/>
                    <a:p>
                      <a:pPr lvl="0">
                        <a:buNone/>
                      </a:pPr>
                      <a:r>
                        <a:rPr lang="en-US" sz="1200" b="1" i="0" u="none" strike="noStrike" noProof="0" dirty="0">
                          <a:solidFill>
                            <a:schemeClr val="tx1"/>
                          </a:solidFill>
                          <a:latin typeface="Microsoft YaHei Light"/>
                        </a:rPr>
                        <a:t>Special events may result in abnormal patterns</a:t>
                      </a:r>
                      <a:endParaRPr lang="en-US" sz="1200" b="1" dirty="0">
                        <a:solidFill>
                          <a:schemeClr val="tx1"/>
                        </a:solidFill>
                      </a:endParaRPr>
                    </a:p>
                  </a:txBody>
                  <a:tcPr anchor="ctr"/>
                </a:tc>
                <a:extLst>
                  <a:ext uri="{0D108BD9-81ED-4DB2-BD59-A6C34878D82A}">
                    <a16:rowId xmlns:a16="http://schemas.microsoft.com/office/drawing/2014/main" val="1358763063"/>
                  </a:ext>
                </a:extLst>
              </a:tr>
              <a:tr h="336692">
                <a:tc rowSpan="5">
                  <a:txBody>
                    <a:bodyPr/>
                    <a:lstStyle/>
                    <a:p>
                      <a:pPr lvl="0" algn="ctr">
                        <a:buNone/>
                      </a:pPr>
                      <a:r>
                        <a:rPr lang="en-US" sz="1200" b="1" i="0" u="none" strike="noStrike" kern="1200" noProof="0">
                          <a:solidFill>
                            <a:schemeClr val="accent3">
                              <a:lumMod val="50000"/>
                              <a:alpha val="70000"/>
                            </a:schemeClr>
                          </a:solidFill>
                          <a:latin typeface="+mn-lt"/>
                          <a:ea typeface="+mn-ea"/>
                          <a:cs typeface="+mn-cs"/>
                        </a:rPr>
                        <a:t>Weather</a:t>
                      </a:r>
                      <a:endParaRPr lang="zh-CN" altLang="en-US" sz="1200" b="1" i="0" u="none" strike="noStrike" kern="1200">
                        <a:solidFill>
                          <a:schemeClr val="accent3">
                            <a:lumMod val="50000"/>
                            <a:alpha val="70000"/>
                          </a:schemeClr>
                        </a:solidFill>
                        <a:latin typeface="+mn-lt"/>
                        <a:ea typeface="+mn-ea"/>
                        <a:cs typeface="+mn-cs"/>
                      </a:endParaRPr>
                    </a:p>
                  </a:txBody>
                  <a:tcPr/>
                </a:tc>
                <a:tc rowSpan="2" gridSpan="2">
                  <a:txBody>
                    <a:bodyPr/>
                    <a:lstStyle/>
                    <a:p>
                      <a:pPr lvl="0" algn="ctr">
                        <a:buNone/>
                      </a:pPr>
                      <a:r>
                        <a:rPr lang="en-US" sz="1200" b="1" i="0" u="none" strike="noStrike" noProof="0" dirty="0">
                          <a:solidFill>
                            <a:schemeClr val="accent3">
                              <a:lumMod val="50000"/>
                              <a:alpha val="70000"/>
                            </a:schemeClr>
                          </a:solidFill>
                        </a:rPr>
                        <a:t>Precipitation (In) </a:t>
                      </a:r>
                      <a:endParaRPr lang="en-US" sz="1200" dirty="0"/>
                    </a:p>
                  </a:txBody>
                  <a:tcPr anchor="ctr"/>
                </a:tc>
                <a:tc rowSpan="2" hMerge="1">
                  <a:txBody>
                    <a:bodyPr/>
                    <a:lstStyle/>
                    <a:p>
                      <a:endParaRPr lang="en-US"/>
                    </a:p>
                  </a:txBody>
                  <a:tcPr/>
                </a:tc>
                <a:tc>
                  <a:txBody>
                    <a:bodyPr/>
                    <a:lstStyle/>
                    <a:p>
                      <a:pPr lvl="0">
                        <a:buNone/>
                      </a:pPr>
                      <a:r>
                        <a:rPr lang="en-US" sz="1200" b="1" i="0" u="none" strike="noStrike" noProof="0" dirty="0">
                          <a:solidFill>
                            <a:schemeClr val="tx1"/>
                          </a:solidFill>
                          <a:latin typeface="Microsoft YaHei Light"/>
                        </a:rPr>
                        <a:t>People are less likely to ride a bike on rainy days</a:t>
                      </a:r>
                      <a:endParaRPr lang="en-US" sz="1200" dirty="0">
                        <a:solidFill>
                          <a:schemeClr val="tx1"/>
                        </a:solidFill>
                      </a:endParaRPr>
                    </a:p>
                  </a:txBody>
                  <a:tcPr anchor="ctr"/>
                </a:tc>
                <a:extLst>
                  <a:ext uri="{0D108BD9-81ED-4DB2-BD59-A6C34878D82A}">
                    <a16:rowId xmlns:a16="http://schemas.microsoft.com/office/drawing/2014/main" val="1763843175"/>
                  </a:ext>
                </a:extLst>
              </a:tr>
              <a:tr h="0">
                <a:tc vMerge="1">
                  <a:txBody>
                    <a:bodyPr/>
                    <a:lstStyle/>
                    <a:p>
                      <a:endParaRPr lang="zh-CN" altLang="en-US"/>
                    </a:p>
                  </a:txBody>
                  <a:tcPr/>
                </a:tc>
                <a:tc gridSpan="2" vMerge="1">
                  <a:txBody>
                    <a:bodyPr/>
                    <a:lstStyle/>
                    <a:p>
                      <a:endParaRPr lang="en-US"/>
                    </a:p>
                  </a:txBody>
                  <a:tcPr/>
                </a:tc>
                <a:tc hMerge="1" vMerge="1">
                  <a:txBody>
                    <a:bodyPr/>
                    <a:lstStyle/>
                    <a:p>
                      <a:endParaRPr lang="en-US"/>
                    </a:p>
                  </a:txBody>
                  <a:tcPr/>
                </a:tc>
                <a:tc rowSpan="2">
                  <a:txBody>
                    <a:bodyPr/>
                    <a:lstStyle/>
                    <a:p>
                      <a:pPr lvl="0">
                        <a:buNone/>
                      </a:pPr>
                      <a:r>
                        <a:rPr lang="en-US" sz="1200" b="1" i="0" u="none" strike="noStrike" noProof="0" dirty="0">
                          <a:solidFill>
                            <a:schemeClr val="tx1"/>
                          </a:solidFill>
                          <a:latin typeface="Microsoft YaHei Light"/>
                        </a:rPr>
                        <a:t>People are less likely to ride a bike on snowy days</a:t>
                      </a:r>
                      <a:endParaRPr lang="en-US" sz="1200" dirty="0">
                        <a:solidFill>
                          <a:schemeClr val="tx1"/>
                        </a:solidFill>
                      </a:endParaRPr>
                    </a:p>
                  </a:txBody>
                  <a:tcPr anchor="ctr"/>
                </a:tc>
                <a:extLst>
                  <a:ext uri="{0D108BD9-81ED-4DB2-BD59-A6C34878D82A}">
                    <a16:rowId xmlns:a16="http://schemas.microsoft.com/office/drawing/2014/main" val="1962045620"/>
                  </a:ext>
                </a:extLst>
              </a:tr>
              <a:tr h="319101">
                <a:tc vMerge="1">
                  <a:txBody>
                    <a:bodyPr/>
                    <a:lstStyle/>
                    <a:p>
                      <a:endParaRPr lang="en-US"/>
                    </a:p>
                  </a:txBody>
                  <a:tcPr/>
                </a:tc>
                <a:tc rowSpan="2" gridSpan="2">
                  <a:txBody>
                    <a:bodyPr/>
                    <a:lstStyle/>
                    <a:p>
                      <a:pPr lvl="0" algn="ctr">
                        <a:buNone/>
                      </a:pPr>
                      <a:r>
                        <a:rPr lang="en-US" sz="1200" b="1" i="0" u="none" strike="noStrike" kern="1200" dirty="0">
                          <a:solidFill>
                            <a:schemeClr val="accent3">
                              <a:lumMod val="50000"/>
                              <a:alpha val="70000"/>
                            </a:schemeClr>
                          </a:solidFill>
                          <a:latin typeface="+mn-lt"/>
                          <a:ea typeface="+mn-ea"/>
                          <a:cs typeface="+mn-cs"/>
                        </a:rPr>
                        <a:t>Snow (In)</a:t>
                      </a:r>
                    </a:p>
                  </a:txBody>
                  <a:tcPr anchor="ctr"/>
                </a:tc>
                <a:tc rowSpan="2" hMerge="1">
                  <a:txBody>
                    <a:bodyPr/>
                    <a:lstStyle/>
                    <a:p>
                      <a:endParaRPr lang="en-US"/>
                    </a:p>
                  </a:txBody>
                  <a:tcPr/>
                </a:tc>
                <a:tc vMerge="1">
                  <a:txBody>
                    <a:bodyPr/>
                    <a:lstStyle/>
                    <a:p>
                      <a:endParaRPr lang="en-US"/>
                    </a:p>
                  </a:txBody>
                  <a:tcPr/>
                </a:tc>
                <a:extLst>
                  <a:ext uri="{0D108BD9-81ED-4DB2-BD59-A6C34878D82A}">
                    <a16:rowId xmlns:a16="http://schemas.microsoft.com/office/drawing/2014/main" val="2898346828"/>
                  </a:ext>
                </a:extLst>
              </a:tr>
              <a:tr h="0">
                <a:tc vMerge="1">
                  <a:txBody>
                    <a:bodyPr/>
                    <a:lstStyle/>
                    <a:p>
                      <a:endParaRPr lang="zh-CN" altLang="en-US"/>
                    </a:p>
                  </a:txBody>
                  <a:tcPr/>
                </a:tc>
                <a:tc gridSpan="2" vMerge="1">
                  <a:txBody>
                    <a:bodyPr/>
                    <a:lstStyle/>
                    <a:p>
                      <a:endParaRPr lang="en-US"/>
                    </a:p>
                  </a:txBody>
                  <a:tcPr/>
                </a:tc>
                <a:tc hMerge="1" vMerge="1">
                  <a:txBody>
                    <a:bodyPr/>
                    <a:lstStyle/>
                    <a:p>
                      <a:endParaRPr lang="en-US"/>
                    </a:p>
                  </a:txBody>
                  <a:tcPr/>
                </a:tc>
                <a:tc rowSpan="2">
                  <a:txBody>
                    <a:bodyPr/>
                    <a:lstStyle/>
                    <a:p>
                      <a:pPr lvl="0">
                        <a:buNone/>
                      </a:pPr>
                      <a:r>
                        <a:rPr lang="en-US" sz="1200" b="1" i="0" u="none" strike="noStrike" noProof="0" dirty="0">
                          <a:solidFill>
                            <a:schemeClr val="tx1"/>
                          </a:solidFill>
                          <a:latin typeface="Microsoft YaHei Light"/>
                        </a:rPr>
                        <a:t>People tend to not riding a bike in extreme temperatures</a:t>
                      </a:r>
                      <a:endParaRPr lang="en-US" sz="1200" dirty="0">
                        <a:solidFill>
                          <a:schemeClr val="tx1"/>
                        </a:solidFill>
                      </a:endParaRPr>
                    </a:p>
                  </a:txBody>
                  <a:tcPr anchor="ctr"/>
                </a:tc>
                <a:extLst>
                  <a:ext uri="{0D108BD9-81ED-4DB2-BD59-A6C34878D82A}">
                    <a16:rowId xmlns:a16="http://schemas.microsoft.com/office/drawing/2014/main" val="2530028849"/>
                  </a:ext>
                </a:extLst>
              </a:tr>
              <a:tr h="261500">
                <a:tc vMerge="1">
                  <a:txBody>
                    <a:bodyPr/>
                    <a:lstStyle/>
                    <a:p>
                      <a:endParaRPr lang="en-US"/>
                    </a:p>
                  </a:txBody>
                  <a:tcPr/>
                </a:tc>
                <a:tc gridSpan="2">
                  <a:txBody>
                    <a:bodyPr/>
                    <a:lstStyle/>
                    <a:p>
                      <a:pPr lvl="0" algn="ctr">
                        <a:buNone/>
                      </a:pPr>
                      <a:r>
                        <a:rPr lang="en-US" sz="1200" b="1" i="0" u="none" strike="noStrike" kern="1200" dirty="0">
                          <a:solidFill>
                            <a:schemeClr val="accent3">
                              <a:lumMod val="50000"/>
                              <a:alpha val="70000"/>
                            </a:schemeClr>
                          </a:solidFill>
                          <a:latin typeface="+mn-lt"/>
                          <a:ea typeface="+mn-ea"/>
                          <a:cs typeface="+mn-cs"/>
                        </a:rPr>
                        <a:t>Temperatures (F)</a:t>
                      </a:r>
                    </a:p>
                  </a:txBody>
                  <a:tcPr anchor="ct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2945092320"/>
                  </a:ext>
                </a:extLst>
              </a:tr>
            </a:tbl>
          </a:graphicData>
        </a:graphic>
      </p:graphicFrame>
    </p:spTree>
    <p:extLst>
      <p:ext uri="{BB962C8B-B14F-4D97-AF65-F5344CB8AC3E}">
        <p14:creationId xmlns:p14="http://schemas.microsoft.com/office/powerpoint/2010/main" val="1069034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48B3D-F75F-A34C-8590-B41497D3B954}"/>
              </a:ext>
            </a:extLst>
          </p:cNvPr>
          <p:cNvSpPr>
            <a:spLocks noGrp="1"/>
          </p:cNvSpPr>
          <p:nvPr>
            <p:ph type="title"/>
          </p:nvPr>
        </p:nvSpPr>
        <p:spPr>
          <a:xfrm>
            <a:off x="838200" y="681037"/>
            <a:ext cx="10515600" cy="632591"/>
          </a:xfrm>
        </p:spPr>
        <p:txBody>
          <a:bodyPr/>
          <a:lstStyle/>
          <a:p>
            <a:r>
              <a:rPr kumimoji="1" lang="en-US" altLang="zh-CN" sz="4400"/>
              <a:t>Model Selection</a:t>
            </a:r>
            <a:endParaRPr kumimoji="1" lang="zh-CN" altLang="en-US" sz="4400"/>
          </a:p>
        </p:txBody>
      </p:sp>
      <p:sp>
        <p:nvSpPr>
          <p:cNvPr id="3" name="内容占位符 2">
            <a:extLst>
              <a:ext uri="{FF2B5EF4-FFF2-40B4-BE49-F238E27FC236}">
                <a16:creationId xmlns:a16="http://schemas.microsoft.com/office/drawing/2014/main" id="{D267E2FD-FC2C-3A42-BD5E-F9BBDBECC98E}"/>
              </a:ext>
            </a:extLst>
          </p:cNvPr>
          <p:cNvSpPr>
            <a:spLocks noGrp="1"/>
          </p:cNvSpPr>
          <p:nvPr>
            <p:ph idx="1"/>
          </p:nvPr>
        </p:nvSpPr>
        <p:spPr>
          <a:xfrm>
            <a:off x="691393" y="1362970"/>
            <a:ext cx="10907086" cy="4758066"/>
          </a:xfrm>
        </p:spPr>
        <p:txBody>
          <a:bodyPr lIns="109728" tIns="109728" rIns="109728" bIns="91440" anchor="t"/>
          <a:lstStyle/>
          <a:p>
            <a:r>
              <a:rPr kumimoji="1" lang="en-US" altLang="zh-CN" b="1" dirty="0"/>
              <a:t>Classification vs. Regression</a:t>
            </a:r>
          </a:p>
          <a:p>
            <a:pPr lvl="1"/>
            <a:r>
              <a:rPr kumimoji="1" lang="en-US" altLang="zh-CN" dirty="0"/>
              <a:t>We did not use classification for this project since </a:t>
            </a:r>
            <a:r>
              <a:rPr lang="en-US" dirty="0"/>
              <a:t>the response is numerical, and dividing the groups would take more experimentation to see what would work best</a:t>
            </a:r>
            <a:endParaRPr kumimoji="1" lang="en-US" altLang="zh-CN" dirty="0"/>
          </a:p>
          <a:p>
            <a:pPr lvl="1"/>
            <a:r>
              <a:rPr kumimoji="1" lang="en-US" altLang="zh-CN" dirty="0"/>
              <a:t>We choose to use a </a:t>
            </a:r>
            <a:r>
              <a:rPr kumimoji="1" lang="en-US" altLang="zh-CN" b="1" dirty="0"/>
              <a:t>random forest regression </a:t>
            </a:r>
            <a:r>
              <a:rPr kumimoji="1" lang="en-US" altLang="zh-CN" dirty="0"/>
              <a:t>model since i</a:t>
            </a:r>
            <a:r>
              <a:rPr lang="en-US" dirty="0"/>
              <a:t>t has the power to handle a large data set with higher dimensionality</a:t>
            </a:r>
            <a:r>
              <a:rPr lang="en-US" baseline="30000" dirty="0"/>
              <a:t> (1)</a:t>
            </a:r>
            <a:endParaRPr kumimoji="1" lang="en-US" altLang="zh-CN" baseline="30000" dirty="0"/>
          </a:p>
          <a:p>
            <a:r>
              <a:rPr kumimoji="1" lang="en-US" altLang="zh-CN" b="1" dirty="0"/>
              <a:t>Accuracy Measurement</a:t>
            </a:r>
          </a:p>
          <a:p>
            <a:pPr lvl="1"/>
            <a:r>
              <a:rPr kumimoji="1" lang="en-US" altLang="zh-CN" dirty="0"/>
              <a:t>Mean Squared Error (MSE) = Avg[(Real value – Predicted value)^2]</a:t>
            </a:r>
          </a:p>
          <a:p>
            <a:pPr lvl="1"/>
            <a:r>
              <a:rPr kumimoji="1" lang="en-US" altLang="zh-CN" dirty="0"/>
              <a:t>Why MSE?</a:t>
            </a:r>
            <a:r>
              <a:rPr kumimoji="1" lang="en-US" altLang="zh-CN" baseline="30000" dirty="0"/>
              <a:t>(2)</a:t>
            </a:r>
            <a:endParaRPr lang="en-US" altLang="zh-CN" baseline="30000" dirty="0">
              <a:solidFill>
                <a:srgbClr val="33351E">
                  <a:alpha val="70000"/>
                </a:srgbClr>
              </a:solidFill>
              <a:ea typeface="Microsoft YaHei Light"/>
            </a:endParaRPr>
          </a:p>
          <a:p>
            <a:pPr lvl="2"/>
            <a:r>
              <a:rPr kumimoji="1" lang="en-US" altLang="zh-CN" dirty="0"/>
              <a:t>Our model is regression</a:t>
            </a:r>
          </a:p>
          <a:p>
            <a:pPr lvl="2"/>
            <a:r>
              <a:rPr kumimoji="1" lang="en-US" altLang="zh-CN" dirty="0"/>
              <a:t>MSE is interpretable</a:t>
            </a:r>
          </a:p>
          <a:p>
            <a:pPr lvl="1"/>
            <a:r>
              <a:rPr kumimoji="1" lang="en-US" altLang="zh-CN" dirty="0"/>
              <a:t>The model is trained on 80% of the data and tested on the remaining 20%</a:t>
            </a:r>
          </a:p>
          <a:p>
            <a:pPr lvl="1"/>
            <a:endParaRPr kumimoji="1" lang="en-US" altLang="zh-CN" dirty="0"/>
          </a:p>
          <a:p>
            <a:pPr lvl="1"/>
            <a:endParaRPr kumimoji="1" lang="en-US" altLang="zh-CN" b="1" dirty="0"/>
          </a:p>
          <a:p>
            <a:endParaRPr kumimoji="1" lang="en-US" altLang="zh-CN" b="1" dirty="0"/>
          </a:p>
        </p:txBody>
      </p:sp>
      <p:sp>
        <p:nvSpPr>
          <p:cNvPr id="4" name="灯片编号占位符 3">
            <a:extLst>
              <a:ext uri="{FF2B5EF4-FFF2-40B4-BE49-F238E27FC236}">
                <a16:creationId xmlns:a16="http://schemas.microsoft.com/office/drawing/2014/main" id="{04B5775F-41E2-F44C-B5FA-683BA90B2969}"/>
              </a:ext>
            </a:extLst>
          </p:cNvPr>
          <p:cNvSpPr>
            <a:spLocks noGrp="1"/>
          </p:cNvSpPr>
          <p:nvPr>
            <p:ph type="sldNum" sz="quarter" idx="12"/>
          </p:nvPr>
        </p:nvSpPr>
        <p:spPr/>
        <p:txBody>
          <a:bodyPr/>
          <a:lstStyle/>
          <a:p>
            <a:fld id="{28844951-7827-47D4-8276-7DDE1FA7D85A}" type="slidenum">
              <a:rPr lang="en-US" smtClean="0"/>
              <a:t>6</a:t>
            </a:fld>
            <a:endParaRPr lang="en-US" dirty="0"/>
          </a:p>
        </p:txBody>
      </p:sp>
      <p:sp>
        <p:nvSpPr>
          <p:cNvPr id="5" name="TextBox 4">
            <a:extLst>
              <a:ext uri="{FF2B5EF4-FFF2-40B4-BE49-F238E27FC236}">
                <a16:creationId xmlns:a16="http://schemas.microsoft.com/office/drawing/2014/main" id="{6B050CC0-36BA-44D9-A592-8E57832179F9}"/>
              </a:ext>
            </a:extLst>
          </p:cNvPr>
          <p:cNvSpPr txBox="1"/>
          <p:nvPr/>
        </p:nvSpPr>
        <p:spPr>
          <a:xfrm>
            <a:off x="838200" y="6429375"/>
            <a:ext cx="6700736" cy="430887"/>
          </a:xfrm>
          <a:prstGeom prst="rect">
            <a:avLst/>
          </a:prstGeom>
          <a:noFill/>
        </p:spPr>
        <p:txBody>
          <a:bodyPr wrap="square" lIns="91440" tIns="45720" rIns="91440" bIns="45720" rtlCol="0" anchor="t">
            <a:spAutoFit/>
          </a:bodyPr>
          <a:lstStyle/>
          <a:p>
            <a:r>
              <a:rPr lang="en-US" sz="1100" dirty="0"/>
              <a:t>(1). More detail on the MSE can be found in the technical appendix Page 16</a:t>
            </a:r>
            <a:endParaRPr lang="zh-CN" altLang="en-US" dirty="0"/>
          </a:p>
          <a:p>
            <a:r>
              <a:rPr lang="en-US" sz="1100" dirty="0"/>
              <a:t>(2). More detail on the models that were tested can be found in the technical appendix Page 14</a:t>
            </a:r>
            <a:endParaRPr lang="en-US" sz="1100" dirty="0">
              <a:ea typeface="Microsoft YaHei Light"/>
            </a:endParaRPr>
          </a:p>
        </p:txBody>
      </p:sp>
    </p:spTree>
    <p:extLst>
      <p:ext uri="{BB962C8B-B14F-4D97-AF65-F5344CB8AC3E}">
        <p14:creationId xmlns:p14="http://schemas.microsoft.com/office/powerpoint/2010/main" val="1646778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59181E-F336-7D48-94A2-2EE15380C045}"/>
              </a:ext>
            </a:extLst>
          </p:cNvPr>
          <p:cNvSpPr>
            <a:spLocks noGrp="1"/>
          </p:cNvSpPr>
          <p:nvPr>
            <p:ph type="title"/>
          </p:nvPr>
        </p:nvSpPr>
        <p:spPr>
          <a:xfrm>
            <a:off x="838200" y="681037"/>
            <a:ext cx="10515600" cy="590715"/>
          </a:xfrm>
        </p:spPr>
        <p:txBody>
          <a:bodyPr/>
          <a:lstStyle/>
          <a:p>
            <a:r>
              <a:rPr kumimoji="1" lang="en-US" altLang="zh-CN" sz="4400" dirty="0"/>
              <a:t>Results</a:t>
            </a:r>
            <a:endParaRPr kumimoji="1" lang="zh-CN" altLang="en-US" sz="44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3C2973E-AEDE-A948-A5C8-E739725828BC}"/>
                  </a:ext>
                </a:extLst>
              </p:cNvPr>
              <p:cNvSpPr>
                <a:spLocks noGrp="1"/>
              </p:cNvSpPr>
              <p:nvPr>
                <p:ph idx="1"/>
              </p:nvPr>
            </p:nvSpPr>
            <p:spPr>
              <a:xfrm>
                <a:off x="838200" y="1418897"/>
                <a:ext cx="10515600" cy="4758066"/>
              </a:xfrm>
            </p:spPr>
            <p:txBody>
              <a:bodyPr/>
              <a:lstStyle/>
              <a:p>
                <a:r>
                  <a:rPr kumimoji="1" lang="en-US" altLang="zh-CN" b="1" dirty="0"/>
                  <a:t>Overall Accuracy – Measured by Mean Squared Error: 0.03</a:t>
                </a:r>
              </a:p>
              <a:p>
                <a:pPr lvl="1"/>
                <a:r>
                  <a:rPr kumimoji="1" lang="en-US" altLang="zh-CN" sz="1800" dirty="0"/>
                  <a:t>This means: For each predicted value from our model, its expected deviation from the true bike availability is </a:t>
                </a:r>
                <a14:m>
                  <m:oMath xmlns:m="http://schemas.openxmlformats.org/officeDocument/2006/math">
                    <m:rad>
                      <m:radPr>
                        <m:degHide m:val="on"/>
                        <m:ctrlPr>
                          <a:rPr kumimoji="1" lang="en-US" altLang="zh-CN" sz="1800" b="0" i="1" smtClean="0">
                            <a:latin typeface="Cambria Math" panose="02040503050406030204" pitchFamily="18" charset="0"/>
                            <a:ea typeface="Cambria Math" panose="02040503050406030204" pitchFamily="18" charset="0"/>
                          </a:rPr>
                        </m:ctrlPr>
                      </m:radPr>
                      <m:deg/>
                      <m:e>
                        <m:r>
                          <a:rPr kumimoji="1" lang="en-US" altLang="zh-CN" sz="1800" b="0" i="1" smtClean="0">
                            <a:latin typeface="Cambria Math" panose="02040503050406030204" pitchFamily="18" charset="0"/>
                            <a:ea typeface="Cambria Math" panose="02040503050406030204" pitchFamily="18" charset="0"/>
                          </a:rPr>
                          <m:t>0.03</m:t>
                        </m:r>
                      </m:e>
                    </m:rad>
                    <m:r>
                      <a:rPr kumimoji="1" lang="en-US" altLang="zh-CN" sz="1800" b="0" i="0" smtClean="0">
                        <a:latin typeface="Cambria Math" panose="02040503050406030204" pitchFamily="18" charset="0"/>
                        <a:ea typeface="Cambria Math" panose="02040503050406030204" pitchFamily="18" charset="0"/>
                      </a:rPr>
                      <m:t>=0.17</m:t>
                    </m:r>
                  </m:oMath>
                </a14:m>
                <a:endParaRPr kumimoji="1" lang="en-US" altLang="zh-CN" sz="1800" b="0" dirty="0">
                  <a:ea typeface="Cambria Math" panose="02040503050406030204" pitchFamily="18" charset="0"/>
                </a:endParaRPr>
              </a:p>
              <a:p>
                <a:pPr lvl="1"/>
                <a:r>
                  <a:rPr kumimoji="1" lang="en-US" altLang="zh-CN" sz="1800" b="0" dirty="0">
                    <a:ea typeface="Cambria Math" panose="02040503050406030204" pitchFamily="18" charset="0"/>
                  </a:rPr>
                  <a:t>In context, for a station that hold ten bikes, the model’s predictions will be off by 2 bikes on average. </a:t>
                </a:r>
                <a:r>
                  <a:rPr kumimoji="1" lang="en-US" altLang="zh-CN" sz="1800" dirty="0">
                    <a:ea typeface="Cambria Math" panose="02040503050406030204" pitchFamily="18" charset="0"/>
                  </a:rPr>
                  <a:t>For a station of 30 bikes, the model will only be off by  5 bikes or so</a:t>
                </a:r>
                <a:endParaRPr kumimoji="1" lang="en-US" altLang="zh-CN" sz="1800" b="0" dirty="0">
                  <a:ea typeface="Cambria Math" panose="02040503050406030204" pitchFamily="18" charset="0"/>
                </a:endParaRPr>
              </a:p>
            </p:txBody>
          </p:sp>
        </mc:Choice>
        <mc:Fallback xmlns="">
          <p:sp>
            <p:nvSpPr>
              <p:cNvPr id="3" name="内容占位符 2">
                <a:extLst>
                  <a:ext uri="{FF2B5EF4-FFF2-40B4-BE49-F238E27FC236}">
                    <a16:creationId xmlns:a16="http://schemas.microsoft.com/office/drawing/2014/main" id="{33C2973E-AEDE-A948-A5C8-E739725828BC}"/>
                  </a:ext>
                </a:extLst>
              </p:cNvPr>
              <p:cNvSpPr>
                <a:spLocks noGrp="1" noRot="1" noChangeAspect="1" noMove="1" noResize="1" noEditPoints="1" noAdjustHandles="1" noChangeArrowheads="1" noChangeShapeType="1" noTextEdit="1"/>
              </p:cNvSpPr>
              <p:nvPr>
                <p:ph idx="1"/>
              </p:nvPr>
            </p:nvSpPr>
            <p:spPr>
              <a:xfrm>
                <a:off x="838200" y="1418897"/>
                <a:ext cx="10515600" cy="4758066"/>
              </a:xfrm>
              <a:blipFill>
                <a:blip r:embed="rId3"/>
                <a:stretch>
                  <a:fillRect/>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C46616EF-A41C-3D4A-88A7-59E0787A0D9A}"/>
              </a:ext>
            </a:extLst>
          </p:cNvPr>
          <p:cNvSpPr>
            <a:spLocks noGrp="1"/>
          </p:cNvSpPr>
          <p:nvPr>
            <p:ph type="sldNum" sz="quarter" idx="12"/>
          </p:nvPr>
        </p:nvSpPr>
        <p:spPr/>
        <p:txBody>
          <a:bodyPr/>
          <a:lstStyle/>
          <a:p>
            <a:fld id="{28844951-7827-47D4-8276-7DDE1FA7D85A}" type="slidenum">
              <a:rPr lang="en-US" smtClean="0"/>
              <a:t>7</a:t>
            </a:fld>
            <a:endParaRPr lang="en-US"/>
          </a:p>
        </p:txBody>
      </p:sp>
      <p:pic>
        <p:nvPicPr>
          <p:cNvPr id="8" name="Picture 7">
            <a:extLst>
              <a:ext uri="{FF2B5EF4-FFF2-40B4-BE49-F238E27FC236}">
                <a16:creationId xmlns:a16="http://schemas.microsoft.com/office/drawing/2014/main" id="{EAC60947-DA4D-4251-903E-F886703ED636}"/>
              </a:ext>
            </a:extLst>
          </p:cNvPr>
          <p:cNvPicPr>
            <a:picLocks noChangeAspect="1"/>
          </p:cNvPicPr>
          <p:nvPr/>
        </p:nvPicPr>
        <p:blipFill rotWithShape="1">
          <a:blip r:embed="rId4"/>
          <a:srcRect l="1620" t="11259" b="1375"/>
          <a:stretch/>
        </p:blipFill>
        <p:spPr>
          <a:xfrm>
            <a:off x="4071935" y="3664393"/>
            <a:ext cx="4048125" cy="2421606"/>
          </a:xfrm>
          <a:prstGeom prst="rect">
            <a:avLst/>
          </a:prstGeom>
        </p:spPr>
      </p:pic>
      <p:sp>
        <p:nvSpPr>
          <p:cNvPr id="6" name="TextBox 5">
            <a:extLst>
              <a:ext uri="{FF2B5EF4-FFF2-40B4-BE49-F238E27FC236}">
                <a16:creationId xmlns:a16="http://schemas.microsoft.com/office/drawing/2014/main" id="{31141A77-1093-45D0-9115-652CD7FE01D0}"/>
              </a:ext>
            </a:extLst>
          </p:cNvPr>
          <p:cNvSpPr txBox="1"/>
          <p:nvPr/>
        </p:nvSpPr>
        <p:spPr>
          <a:xfrm>
            <a:off x="4531893" y="3465095"/>
            <a:ext cx="3128211" cy="246221"/>
          </a:xfrm>
          <a:prstGeom prst="rect">
            <a:avLst/>
          </a:prstGeom>
          <a:noFill/>
        </p:spPr>
        <p:txBody>
          <a:bodyPr wrap="square" rtlCol="0">
            <a:spAutoFit/>
          </a:bodyPr>
          <a:lstStyle/>
          <a:p>
            <a:r>
              <a:rPr lang="en-US" sz="1000" dirty="0"/>
              <a:t>The distribution of MSE’s are centered around 0.03</a:t>
            </a:r>
          </a:p>
        </p:txBody>
      </p:sp>
    </p:spTree>
    <p:extLst>
      <p:ext uri="{BB962C8B-B14F-4D97-AF65-F5344CB8AC3E}">
        <p14:creationId xmlns:p14="http://schemas.microsoft.com/office/powerpoint/2010/main" val="2711941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C96C-585E-456B-8659-795E24DCEE3D}"/>
              </a:ext>
            </a:extLst>
          </p:cNvPr>
          <p:cNvSpPr>
            <a:spLocks noGrp="1"/>
          </p:cNvSpPr>
          <p:nvPr>
            <p:ph type="title"/>
          </p:nvPr>
        </p:nvSpPr>
        <p:spPr>
          <a:xfrm>
            <a:off x="838200" y="681037"/>
            <a:ext cx="10515600" cy="589979"/>
          </a:xfrm>
        </p:spPr>
        <p:txBody>
          <a:bodyPr/>
          <a:lstStyle/>
          <a:p>
            <a:r>
              <a:rPr lang="en-US" dirty="0"/>
              <a:t>Recommendations</a:t>
            </a:r>
          </a:p>
        </p:txBody>
      </p:sp>
      <p:sp>
        <p:nvSpPr>
          <p:cNvPr id="3" name="Content Placeholder 2">
            <a:extLst>
              <a:ext uri="{FF2B5EF4-FFF2-40B4-BE49-F238E27FC236}">
                <a16:creationId xmlns:a16="http://schemas.microsoft.com/office/drawing/2014/main" id="{22E111A0-ACA7-4AD9-8258-2155868EFCDE}"/>
              </a:ext>
            </a:extLst>
          </p:cNvPr>
          <p:cNvSpPr>
            <a:spLocks noGrp="1"/>
          </p:cNvSpPr>
          <p:nvPr>
            <p:ph idx="1"/>
          </p:nvPr>
        </p:nvSpPr>
        <p:spPr>
          <a:xfrm>
            <a:off x="838200" y="1399032"/>
            <a:ext cx="10515600" cy="4777931"/>
          </a:xfrm>
        </p:spPr>
        <p:txBody>
          <a:bodyPr lIns="109728" tIns="109728" rIns="109728" bIns="91440" anchor="t"/>
          <a:lstStyle/>
          <a:p>
            <a:pPr marL="228600" indent="0">
              <a:buNone/>
            </a:pPr>
            <a:r>
              <a:rPr lang="en-US" b="1" dirty="0">
                <a:solidFill>
                  <a:srgbClr val="33351E">
                    <a:alpha val="70000"/>
                  </a:srgbClr>
                </a:solidFill>
                <a:ea typeface="Microsoft YaHei Light"/>
              </a:rPr>
              <a:t>Our model should be put into production – why?</a:t>
            </a:r>
          </a:p>
          <a:p>
            <a:r>
              <a:rPr lang="en-US" dirty="0">
                <a:solidFill>
                  <a:srgbClr val="33351E">
                    <a:alpha val="70000"/>
                  </a:srgbClr>
                </a:solidFill>
                <a:ea typeface="Microsoft YaHei Light"/>
              </a:rPr>
              <a:t>The model is fairly accurate, errors are minimized </a:t>
            </a:r>
            <a:endParaRPr lang="en-US" b="1" dirty="0"/>
          </a:p>
          <a:p>
            <a:r>
              <a:rPr lang="en-US" dirty="0">
                <a:solidFill>
                  <a:srgbClr val="33351E">
                    <a:alpha val="70000"/>
                  </a:srgbClr>
                </a:solidFill>
                <a:ea typeface="Microsoft YaHei Light"/>
              </a:rPr>
              <a:t>The model is valid for every station and hour in the dataset</a:t>
            </a:r>
          </a:p>
          <a:p>
            <a:r>
              <a:rPr lang="en-US" dirty="0">
                <a:solidFill>
                  <a:srgbClr val="33351E">
                    <a:alpha val="70000"/>
                  </a:srgbClr>
                </a:solidFill>
                <a:ea typeface="Microsoft YaHei Light"/>
              </a:rPr>
              <a:t>The model is unbiased</a:t>
            </a:r>
            <a:r>
              <a:rPr lang="en-US" baseline="30000" dirty="0">
                <a:solidFill>
                  <a:srgbClr val="33351E">
                    <a:alpha val="70000"/>
                  </a:srgbClr>
                </a:solidFill>
                <a:ea typeface="Microsoft YaHei Light"/>
              </a:rPr>
              <a:t>(1)</a:t>
            </a:r>
          </a:p>
          <a:p>
            <a:pPr marL="228600" indent="0">
              <a:buNone/>
            </a:pPr>
            <a:r>
              <a:rPr lang="en-US" b="1" dirty="0"/>
              <a:t>Potential Optimizations:</a:t>
            </a:r>
          </a:p>
          <a:p>
            <a:r>
              <a:rPr lang="en-US" b="1" dirty="0"/>
              <a:t>Average Temperature </a:t>
            </a:r>
            <a:r>
              <a:rPr lang="en-US" dirty="0"/>
              <a:t>– Van reshuffling schedules should adjust for the daily temperature</a:t>
            </a:r>
          </a:p>
          <a:p>
            <a:r>
              <a:rPr lang="en-US" b="1" dirty="0"/>
              <a:t>Hour of the Day </a:t>
            </a:r>
            <a:r>
              <a:rPr lang="en-US" dirty="0"/>
              <a:t>– Van reshuffling schedules should adjust to the hour of the day, especially </a:t>
            </a:r>
            <a:r>
              <a:rPr lang="en-US" i="1" dirty="0"/>
              <a:t>commuting hours</a:t>
            </a:r>
          </a:p>
        </p:txBody>
      </p:sp>
      <p:sp>
        <p:nvSpPr>
          <p:cNvPr id="4" name="Slide Number Placeholder 3">
            <a:extLst>
              <a:ext uri="{FF2B5EF4-FFF2-40B4-BE49-F238E27FC236}">
                <a16:creationId xmlns:a16="http://schemas.microsoft.com/office/drawing/2014/main" id="{5073DCCC-E91A-49CD-8551-6B1295D14237}"/>
              </a:ext>
            </a:extLst>
          </p:cNvPr>
          <p:cNvSpPr>
            <a:spLocks noGrp="1"/>
          </p:cNvSpPr>
          <p:nvPr>
            <p:ph type="sldNum" sz="quarter" idx="12"/>
          </p:nvPr>
        </p:nvSpPr>
        <p:spPr/>
        <p:txBody>
          <a:bodyPr/>
          <a:lstStyle/>
          <a:p>
            <a:fld id="{28844951-7827-47D4-8276-7DDE1FA7D85A}" type="slidenum">
              <a:rPr lang="en-US" smtClean="0"/>
              <a:t>8</a:t>
            </a:fld>
            <a:endParaRPr lang="en-US"/>
          </a:p>
        </p:txBody>
      </p:sp>
      <p:sp>
        <p:nvSpPr>
          <p:cNvPr id="5" name="文本框 4">
            <a:extLst>
              <a:ext uri="{FF2B5EF4-FFF2-40B4-BE49-F238E27FC236}">
                <a16:creationId xmlns:a16="http://schemas.microsoft.com/office/drawing/2014/main" id="{C397810F-E477-4EC9-9CB0-4AFD2223EDE3}"/>
              </a:ext>
            </a:extLst>
          </p:cNvPr>
          <p:cNvSpPr txBox="1"/>
          <p:nvPr/>
        </p:nvSpPr>
        <p:spPr>
          <a:xfrm>
            <a:off x="983673" y="6490855"/>
            <a:ext cx="534092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1200" dirty="0">
                <a:ea typeface="Microsoft YaHei Light"/>
              </a:rPr>
              <a:t>(1). See Technical Appendix Page 1</a:t>
            </a:r>
            <a:r>
              <a:rPr lang="en-US" altLang="zh-CN" sz="1200" dirty="0">
                <a:ea typeface="Microsoft YaHei Light"/>
              </a:rPr>
              <a:t>7</a:t>
            </a:r>
            <a:endParaRPr lang="zh-CN" altLang="en-US" sz="1200" dirty="0">
              <a:ea typeface="Microsoft YaHei Light"/>
            </a:endParaRPr>
          </a:p>
        </p:txBody>
      </p:sp>
    </p:spTree>
    <p:extLst>
      <p:ext uri="{BB962C8B-B14F-4D97-AF65-F5344CB8AC3E}">
        <p14:creationId xmlns:p14="http://schemas.microsoft.com/office/powerpoint/2010/main" val="2830495704"/>
      </p:ext>
    </p:extLst>
  </p:cSld>
  <p:clrMapOvr>
    <a:masterClrMapping/>
  </p:clrMapOvr>
</p:sld>
</file>

<file path=ppt/theme/theme1.xml><?xml version="1.0" encoding="utf-8"?>
<a:theme xmlns:a="http://schemas.openxmlformats.org/drawingml/2006/main" name="LuminousVTI">
  <a:themeElements>
    <a:clrScheme name="AnalogousFromLightSeedLeftStep">
      <a:dk1>
        <a:srgbClr val="000000"/>
      </a:dk1>
      <a:lt1>
        <a:srgbClr val="FFFFFF"/>
      </a:lt1>
      <a:dk2>
        <a:srgbClr val="33351E"/>
      </a:dk2>
      <a:lt2>
        <a:srgbClr val="E8E2E3"/>
      </a:lt2>
      <a:accent1>
        <a:srgbClr val="63AF9D"/>
      </a:accent1>
      <a:accent2>
        <a:srgbClr val="56B376"/>
      </a:accent2>
      <a:accent3>
        <a:srgbClr val="62B25C"/>
      </a:accent3>
      <a:accent4>
        <a:srgbClr val="80AE53"/>
      </a:accent4>
      <a:accent5>
        <a:srgbClr val="A0A662"/>
      </a:accent5>
      <a:accent6>
        <a:srgbClr val="BC9C58"/>
      </a:accent6>
      <a:hlink>
        <a:srgbClr val="AE697A"/>
      </a:hlink>
      <a:folHlink>
        <a:srgbClr val="7F7F7F"/>
      </a:folHlink>
    </a:clrScheme>
    <a:fontScheme name="Custom 51">
      <a:majorFont>
        <a:latin typeface="Microsoft YaHei"/>
        <a:ea typeface=""/>
        <a:cs typeface=""/>
      </a:majorFont>
      <a:minorFont>
        <a:latin typeface="Microsoft YaHe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{D349BF0F-1569-F942-BF98-54D9B3E2BB1D}tf10001073</Template>
  <TotalTime>461</TotalTime>
  <Words>1891</Words>
  <Application>Microsoft Office PowerPoint</Application>
  <PresentationFormat>Widescreen</PresentationFormat>
  <Paragraphs>240</Paragraphs>
  <Slides>24</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等线</vt:lpstr>
      <vt:lpstr>Microsoft YaHei</vt:lpstr>
      <vt:lpstr>Microsoft YaHei Light</vt:lpstr>
      <vt:lpstr>Arial</vt:lpstr>
      <vt:lpstr>Calibri</vt:lpstr>
      <vt:lpstr>Cambria Math</vt:lpstr>
      <vt:lpstr>Wingdings</vt:lpstr>
      <vt:lpstr>LuminousVTI</vt:lpstr>
      <vt:lpstr>Predicting Bike Availability in Washington DC</vt:lpstr>
      <vt:lpstr>Agenda</vt:lpstr>
      <vt:lpstr>Executive Summary</vt:lpstr>
      <vt:lpstr>Introduction</vt:lpstr>
      <vt:lpstr>Background</vt:lpstr>
      <vt:lpstr>Data Description</vt:lpstr>
      <vt:lpstr>Model Selection</vt:lpstr>
      <vt:lpstr>Results</vt:lpstr>
      <vt:lpstr>Recommendations</vt:lpstr>
      <vt:lpstr>Keeping the Model Working</vt:lpstr>
      <vt:lpstr>Next Steps &amp; Wish List</vt:lpstr>
      <vt:lpstr>Q &amp; A</vt:lpstr>
      <vt:lpstr>Technical Appendix</vt:lpstr>
      <vt:lpstr>Outline for Technical Appendix</vt:lpstr>
      <vt:lpstr>Tested Model Algorithms</vt:lpstr>
      <vt:lpstr>Random Forest Regression Algorithm</vt:lpstr>
      <vt:lpstr>Mean Squared Error (MSE)</vt:lpstr>
      <vt:lpstr>Model Accuracy by Location</vt:lpstr>
      <vt:lpstr>Exploratory Data Analysis</vt:lpstr>
      <vt:lpstr>EDA Summary</vt:lpstr>
      <vt:lpstr>Overall Bike Availability in a Day</vt:lpstr>
      <vt:lpstr>Weekday vs. Weekend</vt:lpstr>
      <vt:lpstr>Bikeshare Station’s Locations &amp; Capacity</vt:lpstr>
      <vt:lpstr>Bike Availability by Month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Yanlin Li</dc:creator>
  <cp:lastModifiedBy>Clare Cruz</cp:lastModifiedBy>
  <cp:revision>66</cp:revision>
  <dcterms:created xsi:type="dcterms:W3CDTF">2021-11-02T20:02:49Z</dcterms:created>
  <dcterms:modified xsi:type="dcterms:W3CDTF">2021-11-30T21:07:24Z</dcterms:modified>
</cp:coreProperties>
</file>