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sldIdLst>
    <p:sldId id="276" r:id="rId4"/>
    <p:sldId id="256" r:id="rId5"/>
    <p:sldId id="271" r:id="rId6"/>
    <p:sldId id="263" r:id="rId7"/>
    <p:sldId id="268" r:id="rId8"/>
    <p:sldId id="257" r:id="rId9"/>
    <p:sldId id="262" r:id="rId10"/>
    <p:sldId id="270" r:id="rId11"/>
    <p:sldId id="274" r:id="rId12"/>
    <p:sldId id="273" r:id="rId13"/>
    <p:sldId id="261" r:id="rId14"/>
    <p:sldId id="269" r:id="rId15"/>
    <p:sldId id="277" r:id="rId16"/>
    <p:sldId id="28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5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8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9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94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0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6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3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6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60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09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5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918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07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85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12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65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90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64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90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25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38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41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64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99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2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69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92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0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98D5-1766-49A7-AA17-3EC4D6B76C01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61A4-B070-4DEB-827D-5337215B2E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1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oup/index.htm" TargetMode="External"/><Relationship Id="rId2" Type="http://schemas.openxmlformats.org/officeDocument/2006/relationships/hyperlink" Target="https://www.tutorialspoint.com/jfreechart/jfreechart_xy_chart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zh-tw/sql/connect/jdbc/step-3-proof-of-concept-connecting-to-sql-using-java?view=sql-server-ver15" TargetMode="External"/><Relationship Id="rId5" Type="http://schemas.openxmlformats.org/officeDocument/2006/relationships/hyperlink" Target="https://l.facebook.com/l.php?u=https://www.itread01.com/content/1550194576.html?fbclid%3DIwAR11xJTWta4r8jxNOyNWRyrpbjPpdRCDVCDAJQYz0XjqwgNeEecvRhLRlrE&amp;h=AT0avEj-qto0E6Imu0FjLu6OBAdD3iS67VSm5RDAWD-3X8iKue3iYm0BJxP80pE7p_GAwYCnwcCESyrkTUba716CuCIr1VNoSteg18VmDmhVcjOzhpmhwGgOsQNvzsSehCmFUA" TargetMode="External"/><Relationship Id="rId4" Type="http://schemas.openxmlformats.org/officeDocument/2006/relationships/hyperlink" Target="https://nakov.com/blog/2009/07/16/disable-certificate-validation-in-java-ssl-connecti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1175"/>
          </a:xfrm>
        </p:spPr>
        <p:txBody>
          <a:bodyPr/>
          <a:lstStyle/>
          <a:p>
            <a:r>
              <a:rPr lang="zh-TW" altLang="en-US" dirty="0"/>
              <a:t>期末專題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B07505012  </a:t>
            </a:r>
            <a:r>
              <a:rPr lang="zh-TW" altLang="en-US" dirty="0"/>
              <a:t>林和謙</a:t>
            </a:r>
            <a:endParaRPr lang="en-US" altLang="zh-TW" dirty="0"/>
          </a:p>
          <a:p>
            <a:r>
              <a:rPr lang="en-US" altLang="zh-TW" dirty="0"/>
              <a:t>B07505015  </a:t>
            </a:r>
            <a:r>
              <a:rPr lang="zh-TW" altLang="en-US" dirty="0"/>
              <a:t>梁瑞翔</a:t>
            </a:r>
            <a:endParaRPr lang="en-US" altLang="zh-TW" dirty="0"/>
          </a:p>
          <a:p>
            <a:r>
              <a:rPr lang="en-US" altLang="zh-TW" dirty="0"/>
              <a:t>B07505020  </a:t>
            </a:r>
            <a:r>
              <a:rPr lang="zh-TW" altLang="en-US" dirty="0"/>
              <a:t>陳威宇</a:t>
            </a:r>
            <a:endParaRPr lang="en-US" altLang="zh-TW" dirty="0"/>
          </a:p>
          <a:p>
            <a:r>
              <a:rPr lang="en-US" altLang="zh-TW" dirty="0"/>
              <a:t>B07605083  </a:t>
            </a:r>
            <a:r>
              <a:rPr lang="zh-TW" altLang="en-US" dirty="0"/>
              <a:t>廖威騏</a:t>
            </a:r>
          </a:p>
        </p:txBody>
      </p:sp>
    </p:spTree>
    <p:extLst>
      <p:ext uri="{BB962C8B-B14F-4D97-AF65-F5344CB8AC3E}">
        <p14:creationId xmlns:p14="http://schemas.microsoft.com/office/powerpoint/2010/main" val="78625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系統架構與分工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369777" y="4884538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Database(</a:t>
            </a:r>
            <a:r>
              <a:rPr lang="zh-TW" altLang="en-US" dirty="0"/>
              <a:t>廖威騏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369777" y="1836769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GUI(</a:t>
            </a:r>
            <a:r>
              <a:rPr lang="zh-TW" altLang="en-US" dirty="0"/>
              <a:t>林和謙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369777" y="3359246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 I/O(</a:t>
            </a:r>
            <a:r>
              <a:rPr lang="zh-TW" altLang="en-US" dirty="0"/>
              <a:t>廖威騏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625862" y="2405978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Crawler(</a:t>
            </a:r>
            <a:r>
              <a:rPr lang="zh-TW" altLang="en-US" dirty="0"/>
              <a:t>陳威宇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2"/>
            <a:endCxn id="9" idx="0"/>
          </p:cNvCxnSpPr>
          <p:nvPr/>
        </p:nvCxnSpPr>
        <p:spPr>
          <a:xfrm>
            <a:off x="5767754" y="2584115"/>
            <a:ext cx="0" cy="775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2"/>
          </p:cNvCxnSpPr>
          <p:nvPr/>
        </p:nvCxnSpPr>
        <p:spPr>
          <a:xfrm>
            <a:off x="5767754" y="4106592"/>
            <a:ext cx="0" cy="777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165731" y="2286343"/>
            <a:ext cx="460131" cy="37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263161" y="1985655"/>
            <a:ext cx="2013438" cy="4495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APP(failed)(</a:t>
            </a:r>
            <a:r>
              <a:rPr lang="zh-TW" altLang="en-US" dirty="0"/>
              <a:t>梁瑞翔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9" name="弧形接點 18"/>
          <p:cNvCxnSpPr>
            <a:stCxn id="15" idx="0"/>
            <a:endCxn id="10" idx="0"/>
          </p:cNvCxnSpPr>
          <p:nvPr/>
        </p:nvCxnSpPr>
        <p:spPr>
          <a:xfrm rot="16200000" flipH="1">
            <a:off x="5436697" y="-1181163"/>
            <a:ext cx="420323" cy="6753959"/>
          </a:xfrm>
          <a:prstGeom prst="curvedConnector3">
            <a:avLst>
              <a:gd name="adj1" fmla="val -1087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9" idx="1"/>
          </p:cNvCxnSpPr>
          <p:nvPr/>
        </p:nvCxnSpPr>
        <p:spPr>
          <a:xfrm>
            <a:off x="2264018" y="2435229"/>
            <a:ext cx="2105759" cy="1297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MSSQL Express, GUI</a:t>
            </a:r>
          </a:p>
          <a:p>
            <a:endParaRPr lang="en-US" altLang="zh-TW" dirty="0"/>
          </a:p>
          <a:p>
            <a:r>
              <a:rPr lang="en-US" altLang="zh-TW" dirty="0"/>
              <a:t>Crawler(</a:t>
            </a:r>
            <a:r>
              <a:rPr lang="en-US" altLang="zh-TW" dirty="0" err="1"/>
              <a:t>Jsoup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JFreeChart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77" y="1593973"/>
            <a:ext cx="5040923" cy="40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11"/>
          <a:stretch/>
        </p:blipFill>
        <p:spPr>
          <a:xfrm>
            <a:off x="2152234" y="3886200"/>
            <a:ext cx="7691422" cy="105221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139" y="563719"/>
            <a:ext cx="2586395" cy="2662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775" r="78986" b="38634"/>
          <a:stretch/>
        </p:blipFill>
        <p:spPr>
          <a:xfrm>
            <a:off x="3351262" y="591670"/>
            <a:ext cx="3325237" cy="218467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32" y="5462458"/>
            <a:ext cx="9266723" cy="10440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258" y="2047164"/>
            <a:ext cx="4748300" cy="9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JFreeChart:</a:t>
            </a:r>
            <a:r>
              <a:rPr lang="en-US" sz="2000" dirty="0" err="1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://www.tutorialspoint.com/jfreechart/jfreechart_xy_chart.htm</a:t>
            </a:r>
            <a:endParaRPr lang="en-US" sz="2000" dirty="0"/>
          </a:p>
          <a:p>
            <a:r>
              <a:rPr lang="en-US" sz="2000" dirty="0" err="1"/>
              <a:t>Jsoup:</a:t>
            </a:r>
            <a:r>
              <a:rPr lang="en-US" sz="2000" dirty="0" err="1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://www.tutorialspoint.com/jsoup/index.htm</a:t>
            </a:r>
            <a:endParaRPr lang="en-US" sz="2000" dirty="0"/>
          </a:p>
          <a:p>
            <a:r>
              <a:rPr lang="en-US" sz="2000" dirty="0" err="1"/>
              <a:t>SSLUtilites:</a:t>
            </a:r>
            <a:r>
              <a:rPr lang="en-US" sz="2000" dirty="0" err="1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://nakov.com/blog/2009/07/16/disable-certificate-validation-in-java-</a:t>
            </a:r>
            <a:r>
              <a:rPr lang="en-US" sz="2000" dirty="0" err="1">
                <a:hlinkClick r:id="rId4"/>
              </a:rPr>
              <a:t>ssl</a:t>
            </a:r>
            <a:r>
              <a:rPr lang="en-US" sz="2000" dirty="0">
                <a:hlinkClick r:id="rId4"/>
              </a:rPr>
              <a:t>-connections/</a:t>
            </a:r>
            <a:endParaRPr lang="en-US" sz="2000" dirty="0"/>
          </a:p>
          <a:p>
            <a:r>
              <a:rPr lang="en-US" sz="2000" dirty="0" err="1"/>
              <a:t>GUI:YouTube</a:t>
            </a:r>
            <a:r>
              <a:rPr lang="en-US" sz="2000" dirty="0"/>
              <a:t> </a:t>
            </a:r>
            <a:r>
              <a:rPr lang="zh-TW" altLang="en-US" sz="2000" dirty="0"/>
              <a:t>影片</a:t>
            </a:r>
            <a:r>
              <a:rPr lang="en-US" altLang="zh-TW" sz="2000" dirty="0"/>
              <a:t>(</a:t>
            </a:r>
            <a:r>
              <a:rPr lang="zh-TW" altLang="en-US" sz="2000" dirty="0"/>
              <a:t>已被刪除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日期選擇器</a:t>
            </a:r>
            <a:r>
              <a:rPr lang="en-US" altLang="zh-TW" sz="2000" dirty="0"/>
              <a:t>:</a:t>
            </a:r>
            <a:r>
              <a:rPr lang="en-US" altLang="zh-TW" sz="2000" u="sng" dirty="0">
                <a:hlinkClick r:id="rId5"/>
              </a:rPr>
              <a:t>https://www.itread01.com/content/1550194576.html</a:t>
            </a:r>
            <a:endParaRPr lang="en-US" altLang="zh-TW" sz="2000" u="sng" dirty="0"/>
          </a:p>
          <a:p>
            <a:r>
              <a:rPr lang="en-US" altLang="zh-TW" sz="2000" u="sng" dirty="0" err="1"/>
              <a:t>JDBC:</a:t>
            </a:r>
            <a:r>
              <a:rPr lang="en-US" altLang="zh-TW" sz="2000" u="sng" dirty="0" err="1">
                <a:hlinkClick r:id="rId6"/>
              </a:rPr>
              <a:t>https</a:t>
            </a:r>
            <a:r>
              <a:rPr lang="en-US" altLang="zh-TW" sz="2000" u="sng" dirty="0">
                <a:hlinkClick r:id="rId6"/>
              </a:rPr>
              <a:t>://docs.microsoft.com/</a:t>
            </a:r>
            <a:r>
              <a:rPr lang="en-US" altLang="zh-TW" sz="2000" u="sng" dirty="0" err="1">
                <a:hlinkClick r:id="rId6"/>
              </a:rPr>
              <a:t>zh-tw</a:t>
            </a:r>
            <a:r>
              <a:rPr lang="en-US" altLang="zh-TW" sz="2000" u="sng" dirty="0">
                <a:hlinkClick r:id="rId6"/>
              </a:rPr>
              <a:t>/</a:t>
            </a:r>
            <a:r>
              <a:rPr lang="en-US" altLang="zh-TW" sz="2000" u="sng" dirty="0" err="1">
                <a:hlinkClick r:id="rId6"/>
              </a:rPr>
              <a:t>sql</a:t>
            </a:r>
            <a:r>
              <a:rPr lang="en-US" altLang="zh-TW" sz="2000" u="sng" dirty="0">
                <a:hlinkClick r:id="rId6"/>
              </a:rPr>
              <a:t>/connect/</a:t>
            </a:r>
            <a:r>
              <a:rPr lang="en-US" altLang="zh-TW" sz="2000" u="sng" dirty="0" err="1">
                <a:hlinkClick r:id="rId6"/>
              </a:rPr>
              <a:t>jdbc</a:t>
            </a:r>
            <a:r>
              <a:rPr lang="en-US" altLang="zh-TW" sz="2000" u="sng" dirty="0">
                <a:hlinkClick r:id="rId6"/>
              </a:rPr>
              <a:t>/step-3-proof-of-concept-connecting-to-sql-using-java?view=sql-server-ver15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2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5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3060"/>
          </a:xfrm>
        </p:spPr>
        <p:txBody>
          <a:bodyPr/>
          <a:lstStyle/>
          <a:p>
            <a:r>
              <a:rPr lang="zh-TW" altLang="en-US" dirty="0"/>
              <a:t>指定題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03784"/>
            <a:ext cx="9144000" cy="1354015"/>
          </a:xfrm>
        </p:spPr>
        <p:txBody>
          <a:bodyPr/>
          <a:lstStyle/>
          <a:p>
            <a:r>
              <a:rPr lang="zh-TW" altLang="en-US" dirty="0"/>
              <a:t>團體旅遊預定系統</a:t>
            </a:r>
          </a:p>
        </p:txBody>
      </p:sp>
    </p:spTree>
    <p:extLst>
      <p:ext uri="{BB962C8B-B14F-4D97-AF65-F5344CB8AC3E}">
        <p14:creationId xmlns:p14="http://schemas.microsoft.com/office/powerpoint/2010/main" val="30268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系統架構與分工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369777" y="4884538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Database(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廖威騏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69777" y="1836769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GUI(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林和謙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369777" y="2852692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 Processing(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陳威宇、梁瑞翔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369777" y="3868615"/>
            <a:ext cx="27959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Database I/O(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廖威騏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stCxn id="7" idx="2"/>
            <a:endCxn id="8" idx="0"/>
          </p:cNvCxnSpPr>
          <p:nvPr/>
        </p:nvCxnSpPr>
        <p:spPr>
          <a:xfrm>
            <a:off x="5767754" y="2584115"/>
            <a:ext cx="0" cy="268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767754" y="3600038"/>
            <a:ext cx="0" cy="268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767754" y="4615961"/>
            <a:ext cx="0" cy="268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MSSQL Express, GUI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3165231"/>
            <a:ext cx="9579344" cy="28874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32166"/>
          <a:stretch/>
        </p:blipFill>
        <p:spPr>
          <a:xfrm>
            <a:off x="8479097" y="563809"/>
            <a:ext cx="2874703" cy="3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41" y="3676775"/>
            <a:ext cx="4938493" cy="25001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92" y="564482"/>
            <a:ext cx="8338550" cy="28205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" y="2582804"/>
            <a:ext cx="5307079" cy="35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6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與別人不同的亮點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會員管理</a:t>
            </a:r>
            <a:r>
              <a:rPr lang="en-US" altLang="zh-TW" dirty="0"/>
              <a:t>(</a:t>
            </a:r>
            <a:r>
              <a:rPr lang="zh-TW" altLang="en-US" dirty="0"/>
              <a:t>註冊、登入、更改密碼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多重關鍵字搜尋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相關行程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4351639"/>
            <a:ext cx="3578610" cy="21921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50" y="365125"/>
            <a:ext cx="5457282" cy="4091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440" y="2979992"/>
            <a:ext cx="3191965" cy="27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0645"/>
          </a:xfrm>
        </p:spPr>
        <p:txBody>
          <a:bodyPr/>
          <a:lstStyle/>
          <a:p>
            <a:r>
              <a:rPr lang="zh-TW" altLang="en-US" dirty="0"/>
              <a:t>自選題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7746"/>
            <a:ext cx="9144000" cy="1310054"/>
          </a:xfrm>
        </p:spPr>
        <p:txBody>
          <a:bodyPr/>
          <a:lstStyle/>
          <a:p>
            <a:r>
              <a:rPr lang="zh-TW" altLang="en-US" dirty="0"/>
              <a:t>股票爬蟲程式</a:t>
            </a:r>
          </a:p>
        </p:txBody>
      </p:sp>
    </p:spTree>
    <p:extLst>
      <p:ext uri="{BB962C8B-B14F-4D97-AF65-F5344CB8AC3E}">
        <p14:creationId xmlns:p14="http://schemas.microsoft.com/office/powerpoint/2010/main" val="48228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模擬股票買賣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以產業別分類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以股票名稱或代碼搜尋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可查看當月份股價走勢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07" y="1690688"/>
            <a:ext cx="6220086" cy="37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持有股票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73" y="2003454"/>
            <a:ext cx="6796453" cy="40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249</Words>
  <Application>Microsoft Office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1_Office 佈景主題</vt:lpstr>
      <vt:lpstr>3_Office 佈景主題</vt:lpstr>
      <vt:lpstr>期末專題 Demo</vt:lpstr>
      <vt:lpstr>指定題</vt:lpstr>
      <vt:lpstr>系統架構與分工</vt:lpstr>
      <vt:lpstr>使用的技術</vt:lpstr>
      <vt:lpstr>PowerPoint 簡報</vt:lpstr>
      <vt:lpstr>與別人不同的亮點</vt:lpstr>
      <vt:lpstr>自選題</vt:lpstr>
      <vt:lpstr>功能介紹</vt:lpstr>
      <vt:lpstr>持有股票</vt:lpstr>
      <vt:lpstr>系統架構與分工</vt:lpstr>
      <vt:lpstr>使用的技術</vt:lpstr>
      <vt:lpstr>PowerPoint 簡報</vt:lpstr>
      <vt:lpstr>資料來源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指定題</dc:title>
  <dc:creator>瑞翔 梁</dc:creator>
  <cp:lastModifiedBy>林和謙</cp:lastModifiedBy>
  <cp:revision>31</cp:revision>
  <dcterms:created xsi:type="dcterms:W3CDTF">2020-06-19T11:28:30Z</dcterms:created>
  <dcterms:modified xsi:type="dcterms:W3CDTF">2020-06-21T10:09:52Z</dcterms:modified>
</cp:coreProperties>
</file>