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64" r:id="rId2"/>
    <p:sldId id="270" r:id="rId3"/>
    <p:sldId id="271" r:id="rId4"/>
    <p:sldId id="265" r:id="rId5"/>
    <p:sldId id="272" r:id="rId6"/>
    <p:sldId id="269" r:id="rId7"/>
    <p:sldId id="260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100" d="100"/>
          <a:sy n="100" d="100"/>
        </p:scale>
        <p:origin x="117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5925472"/>
        <c:axId val="865929408"/>
      </c:barChart>
      <c:catAx>
        <c:axId val="8659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5929408"/>
        <c:crosses val="autoZero"/>
        <c:auto val="1"/>
        <c:lblAlgn val="ctr"/>
        <c:lblOffset val="100"/>
        <c:noMultiLvlLbl val="0"/>
      </c:catAx>
      <c:valAx>
        <c:axId val="8659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592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64113"/>
              </p:ext>
            </p:extLst>
          </p:nvPr>
        </p:nvGraphicFramePr>
        <p:xfrm>
          <a:off x="632519" y="1628802"/>
          <a:ext cx="8640960" cy="32403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85215053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50005000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0051367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3340197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3471987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3495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1763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9199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2959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51628"/>
                  </a:ext>
                </a:extLst>
              </a:tr>
            </a:tbl>
          </a:graphicData>
        </a:graphic>
      </p:graphicFrame>
      <p:sp>
        <p:nvSpPr>
          <p:cNvPr id="7" name="標題 4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64704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79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附件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432720" y="3717032"/>
            <a:ext cx="5040560" cy="1896616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sz="2400" dirty="0"/>
              <a:t>項目一 文字文字文字文字文字文字文字</a:t>
            </a:r>
            <a:endParaRPr lang="en-US" altLang="zh-TW" sz="2400" dirty="0"/>
          </a:p>
          <a:p>
            <a:pPr algn="l"/>
            <a:r>
              <a:rPr lang="zh-TW" altLang="en-US" sz="2400" dirty="0"/>
              <a:t>項目二 文字文字文字文字文字文字文字</a:t>
            </a:r>
            <a:endParaRPr lang="en-US" altLang="zh-TW" sz="2400" dirty="0"/>
          </a:p>
          <a:p>
            <a:pPr algn="l"/>
            <a:r>
              <a:rPr lang="zh-TW" altLang="en-US" sz="2400" dirty="0"/>
              <a:t>項目三 文字文字文字文字文字文字文字</a:t>
            </a:r>
            <a:endParaRPr lang="en-US" altLang="zh-TW" sz="2400" dirty="0"/>
          </a:p>
          <a:p>
            <a:pPr algn="l"/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657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</TotalTime>
  <Words>98</Words>
  <Application>Microsoft Office PowerPoint</Application>
  <PresentationFormat>A4 紙張 (210x297 公釐)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Wingdings</vt:lpstr>
      <vt:lpstr>2020簡報範本_light</vt:lpstr>
      <vt:lpstr>題目</vt:lpstr>
      <vt:lpstr>大綱</vt:lpstr>
      <vt:lpstr>PowerPoint 簡報</vt:lpstr>
      <vt:lpstr>PowerPoint 簡報</vt:lpstr>
      <vt:lpstr>PowerPoint 簡報</vt:lpstr>
      <vt:lpstr>附件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Wei-Tsung Wang</cp:lastModifiedBy>
  <cp:revision>1</cp:revision>
  <dcterms:created xsi:type="dcterms:W3CDTF">2021-04-12T00:49:08Z</dcterms:created>
  <dcterms:modified xsi:type="dcterms:W3CDTF">2021-04-12T00:50:27Z</dcterms:modified>
  <cp:category/>
</cp:coreProperties>
</file>