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1880" r:id="rId2"/>
    <p:sldId id="258" r:id="rId3"/>
    <p:sldId id="1858" r:id="rId4"/>
    <p:sldId id="1860" r:id="rId5"/>
    <p:sldId id="1872" r:id="rId6"/>
    <p:sldId id="1871" r:id="rId7"/>
    <p:sldId id="1873" r:id="rId8"/>
    <p:sldId id="1876" r:id="rId9"/>
    <p:sldId id="1879" r:id="rId10"/>
    <p:sldId id="1853" r:id="rId11"/>
    <p:sldId id="1869" r:id="rId12"/>
    <p:sldId id="1868" r:id="rId13"/>
    <p:sldId id="1877" r:id="rId14"/>
    <p:sldId id="1867" r:id="rId15"/>
    <p:sldId id="1866" r:id="rId16"/>
    <p:sldId id="1881" r:id="rId17"/>
    <p:sldId id="1882" r:id="rId18"/>
    <p:sldId id="1878" r:id="rId19"/>
    <p:sldId id="1870" r:id="rId20"/>
    <p:sldId id="1883" r:id="rId21"/>
    <p:sldId id="185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/>
    <p:restoredTop sz="96405"/>
  </p:normalViewPr>
  <p:slideViewPr>
    <p:cSldViewPr snapToGrid="0" snapToObjects="1">
      <p:cViewPr varScale="1">
        <p:scale>
          <a:sx n="96" d="100"/>
          <a:sy n="96" d="100"/>
        </p:scale>
        <p:origin x="1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74502-94D0-0A47-9D80-D9116CBABDF4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C646A-8720-1846-A3E1-9D29F6903B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16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94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46B16-1BE8-1147-84B0-FB789D599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E69FA-34DA-155D-CD49-7C88CD982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083E0-EF47-AA81-71D8-A515C448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3BEF6-436F-18BD-CBEC-B946585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43BAB-22CB-1177-E6B6-D6CA19AA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95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81C6E-A511-DBA1-F5C8-670D1B2C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B1183D-3649-B80E-9D2D-A0B4084D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CC2EE-8AED-3077-CAE0-7B84C3B0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6E0F9-C925-B681-0885-0761A400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AA9E8-3D65-726C-CAB5-A6EA0A67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0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FB7C78-CAEF-34A3-CE46-9450961A7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46140-1157-385A-D627-E188CEAE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17BFD-2E6B-813D-CD5C-7B344770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A7245-EF04-DF52-9306-AFFDF22E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5CF0D-3CFC-3BF8-B673-3FFD7B2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80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74720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92900-F6C9-3B51-03C3-4B6F31A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37" y="105248"/>
            <a:ext cx="10844284" cy="635902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402F3-CE1E-E1B2-E366-372A113E4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7" y="818151"/>
            <a:ext cx="10844283" cy="5098934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E3B60-0C23-B05B-E27C-4E6242CA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A50ED-6EC4-8B4C-859B-04CDA481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77386-C7B8-A2C7-1EF5-732888A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直接连接符 7">
            <a:extLst>
              <a:ext uri="{FF2B5EF4-FFF2-40B4-BE49-F238E27FC236}">
                <a16:creationId xmlns:a16="http://schemas.microsoft.com/office/drawing/2014/main" id="{73F27C62-FB77-B2A9-316F-3E73407A9B9E}"/>
              </a:ext>
            </a:extLst>
          </p:cNvPr>
          <p:cNvCxnSpPr/>
          <p:nvPr userDrawn="1"/>
        </p:nvCxnSpPr>
        <p:spPr>
          <a:xfrm>
            <a:off x="592537" y="732038"/>
            <a:ext cx="10844284" cy="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F587759-7429-033F-F71B-DD6956572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3272" y="372579"/>
            <a:ext cx="1420528" cy="3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6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3F2E8-AB03-BF3A-4436-B6E77A6F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FEC29-989B-0AE1-4537-4AAE6F66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509EE-4632-0307-1D51-A6A1EA07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3C5D8-1621-7808-CA6D-C0D523F6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73D79-9E6D-EA54-30E3-3D51317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21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EBCA-9D9D-E640-A16E-08F60754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B4C1-3F8A-3290-C92D-2BE071629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11E49-2DE9-2C77-73D6-BFB183B0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4F37D-842C-4C50-8A56-6AF0BF4F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618AC-8AF3-FEF1-86A7-79B605B4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6E012-7C74-2A55-634C-5855CA64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99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4F444-16DB-5046-283C-19C24CC8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093CA9-7F32-E8C1-B531-DABC391AD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5FF49-B8B7-F585-3D81-848D3ECE7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7C7A37-B1A7-C620-6D28-19A55A693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4C2CA5-F7F2-318C-9AD5-FD2B93D34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BC876C-0BAE-DF66-E59D-14023D3F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3694E7-6481-6A2A-25A5-FD7C847A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B6FA08-0E83-EFEE-2D66-AD3EDB38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021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A1C81-0EA1-E3F1-7685-0CAAE498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7F24D-7497-7D0D-828E-A30F5FFC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8B9157-7B6E-C283-B655-EEB2756C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6ED4A8-B983-69CD-D4BC-E88C1A9B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13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805D89-F1E9-0816-E811-86F6EA4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8EE986-DFA7-56EA-473E-0B4ACB95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0E5BA-1469-B087-0C59-B56B8906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49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7387C-0BFE-9B23-F046-79549F2B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5CC3A-3F33-3A47-657C-9A9D2F0B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46FE1-1283-6398-1214-8577843FF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822A5-26AE-738D-4BBC-AAFC95E9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FCCCD-A40C-B6DF-4B7A-B35740F0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31C37-CC18-3B63-74DD-0795D286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79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96B5E-BD75-C58B-2C21-C5258B19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B5451-1AF0-23A8-6466-F23A7931D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235F6-148B-99E3-1F53-7B9A67BDF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EC823-CF5E-03A8-9347-BA3CE1A7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BE8D-71D4-0A43-9AEC-F393F842577C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65D60-8E12-C742-1C8E-D794C1C6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A4E0B-66EF-2DAA-0509-36C724A0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2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87CA5F-D3D5-2F46-E95A-CCD4E802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ECC5D-D4B3-D573-A894-44EEAE07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61E05-F879-803C-591E-33D794800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BE8D-71D4-0A43-9AEC-F393F842577C}" type="datetimeFigureOut">
              <a:rPr kumimoji="1" lang="zh-CN" altLang="en-US" smtClean="0"/>
              <a:t>2022/9/24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0DAC-0BE1-CA44-12A9-16B031229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C5F56-C7E6-6EF4-47ED-C4B04D04F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CD8B-C1CC-804D-9BD3-F7B37947A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04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chemeClr val="accent2"/>
                </a:solidFill>
              </a:rPr>
              <a:t>关注社区公众号下载</a:t>
            </a:r>
            <a:r>
              <a:rPr kumimoji="1" lang="en-US" altLang="zh-CN" sz="3600" dirty="0">
                <a:solidFill>
                  <a:schemeClr val="accent2"/>
                </a:solidFill>
              </a:rPr>
              <a:t>PPT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003A36-B3EF-4AB9-803C-1B3D39D2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8748"/>
            <a:ext cx="12192000" cy="352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8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Sidecar Mesh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ubbo-sidecar">
            <a:extLst>
              <a:ext uri="{FF2B5EF4-FFF2-40B4-BE49-F238E27FC236}">
                <a16:creationId xmlns:a16="http://schemas.microsoft.com/office/drawing/2014/main" id="{8910D81C-87F1-DC58-3FDD-74529F320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42" y="1342662"/>
            <a:ext cx="4311605" cy="348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5590572" y="1166120"/>
            <a:ext cx="5700531" cy="448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提供了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ThinSDK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的部署模式，在此模式下，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ThinSDK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将只提供面向业务应用的编程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传输通信能力，其余服务治理 包括地址发现、负载均衡、路由寻址等都统一下沉到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Sidecar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负责与控制面直接通信并接收各种流量管控规则。</a:t>
            </a: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左图是基本部署架构图，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ThinSDK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部署在同一个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Pod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或容器中，通过在外围部署一个独立的控制面，实现对流量和治理的统一管控。控制面与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Sicecar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之间通过图中虚线所示的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xDS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协议进行配置分发，而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进程间的通信不再是直连模式，转而通过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代理，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拦截所有进出流量，并完成路由寻址等服务治理任务。</a:t>
            </a: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目前选型为：</a:t>
            </a:r>
            <a:r>
              <a:rPr lang="en-US" altLang="zh-CN" sz="1600" b="1" dirty="0" err="1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Istio+Envoy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31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Sidecar Mesh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架构优势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983848" y="1195055"/>
            <a:ext cx="8958805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更注重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协议与编程模型，而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接管耦合在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业务进程中的微服务治理部分能力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统一的控制面提供证书管理、可观测性、流量治理等能力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更轻量、侵入性更小，更好的实现平滑升级、流量拦截等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多语言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06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Sidecar Mesh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架构存在问题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983848" y="1195055"/>
            <a:ext cx="895880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通信带来了额外的性能损耗，这在复杂拓扑的网络调用中将变得尤其明显。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的存在让应用的声明周期管理变得更加复杂。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部署环境受限，并不是所有的环境都能满足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部署与请求拦截要求。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12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Proxyless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Mesh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5590572" y="1166120"/>
            <a:ext cx="5700531" cy="411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Proxyless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模式使得微服务又回到了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2.x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时代的部署架构。如下图所示，和我们上面看的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经典服务治理模式非常相似，所以说这个模式并不新鲜，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从最开始就是这么样的设计模式。但相比于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Mesh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架构，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Dubbo2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并没有强调控制面的统一管控，而这点恰好是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Service Mesh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所强调的，强调对流量、可观测性、证书等的标准化管控与治理，也是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Mesh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理念先进的地方。</a:t>
            </a: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通过不同语言版本的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Dubbo3 SDK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直接实现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xDS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协议解析，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进程可以与控制面（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Control Plane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）直接通信，进而实现控制面对流量管控、服务治理、可观测性、安全等的统一管控，规避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模式带来的性能损耗与部署架构复杂性。</a:t>
            </a:r>
            <a:endParaRPr lang="en-US" altLang="zh-CN" sz="1600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dubbo-proxyless">
            <a:extLst>
              <a:ext uri="{FF2B5EF4-FFF2-40B4-BE49-F238E27FC236}">
                <a16:creationId xmlns:a16="http://schemas.microsoft.com/office/drawing/2014/main" id="{FEB18092-B796-7847-4A0F-F345740AB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303598"/>
            <a:ext cx="4886324" cy="397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8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Proxyless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Mesh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架构优势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983848" y="1195055"/>
            <a:ext cx="8958805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没有额外的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中转损耗，因此更适用于性能敏感应用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更有利于遗留系统的平滑迁移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架构简单，容易运维部署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适用于几乎所有的部署环境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39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部署形态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23B80672-F7DE-C6F7-A337-1D38EF31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0" y="1166120"/>
            <a:ext cx="4443782" cy="4067589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E93FECA7-3DE7-9AD6-239C-B29BEBD35E08}"/>
              </a:ext>
            </a:extLst>
          </p:cNvPr>
          <p:cNvSpPr txBox="1"/>
          <p:nvPr/>
        </p:nvSpPr>
        <p:spPr>
          <a:xfrm>
            <a:off x="5391791" y="1166120"/>
            <a:ext cx="5700531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Sidecar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Proxyless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模式共存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共享服务治理 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Control Plane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满足不同应用及场景的部署要求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适应复杂的基础设施环境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提高总体架构可用性</a:t>
            </a:r>
          </a:p>
        </p:txBody>
      </p:sp>
    </p:spTree>
    <p:extLst>
      <p:ext uri="{BB962C8B-B14F-4D97-AF65-F5344CB8AC3E}">
        <p14:creationId xmlns:p14="http://schemas.microsoft.com/office/powerpoint/2010/main" val="226087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体系展望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1363199" y="846398"/>
            <a:ext cx="864219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thinsdk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已经成功抽出来了，距离理想的架构只差控制面了。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D2E4B8D-4424-6B3C-21C9-0D08618D6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38" y="1390869"/>
            <a:ext cx="7956156" cy="53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96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体系展望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688694" y="1102459"/>
            <a:ext cx="8958805" cy="448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控制面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专注于策略的决策，配置，控制器集群独立部署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由控制面向其他中间件交互，允许依赖多种中间件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架构选型上需要替换中间件单独升级控制面就可以了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管控协议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负责将控制面的控制指令，配置模型下发到数据面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数据面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专注于策略的执行，只依赖协议相关模型，干净纯粹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609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Proxy Mesh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688694" y="1009694"/>
            <a:ext cx="8958805" cy="337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dubbo-samples-mesh-k8s 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构建容器镜像并推送到镜像仓库（ 本示例官方镜像 ）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分别部署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Provider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Consumer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并验证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Envoy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代理注入成功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Envoy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发现服务地址、正常拦截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流量并实现负载均衡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Istio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VirtualService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实现按比例流量转发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2B9D88-D0C3-F70E-40A3-05BF6BC4A038}"/>
              </a:ext>
            </a:extLst>
          </p:cNvPr>
          <p:cNvSpPr txBox="1"/>
          <p:nvPr/>
        </p:nvSpPr>
        <p:spPr>
          <a:xfrm>
            <a:off x="688693" y="4064321"/>
            <a:ext cx="895880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https://dubbo.apache.org/zh/overview/tasks/mesh/dubbo-mesh/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802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Proxyless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Mesh demo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688694" y="1102459"/>
            <a:ext cx="8958805" cy="337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Istio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拉取代码并构建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构建镜像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部署容器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7D14BC-DB03-312C-D0DE-468E7FAFE548}"/>
              </a:ext>
            </a:extLst>
          </p:cNvPr>
          <p:cNvSpPr txBox="1"/>
          <p:nvPr/>
        </p:nvSpPr>
        <p:spPr>
          <a:xfrm>
            <a:off x="688693" y="4064321"/>
            <a:ext cx="895880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https://dubbo.apache.org/zh/overview/tasks/mesh/proxyless/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59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49"/>
          <p:cNvSpPr/>
          <p:nvPr/>
        </p:nvSpPr>
        <p:spPr>
          <a:xfrm>
            <a:off x="-3183" y="335275"/>
            <a:ext cx="12195182" cy="6845300"/>
          </a:xfrm>
          <a:prstGeom prst="rect">
            <a:avLst/>
          </a:prstGeom>
          <a:solidFill>
            <a:srgbClr val="00A0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29" name="Shape 50"/>
          <p:cNvSpPr/>
          <p:nvPr/>
        </p:nvSpPr>
        <p:spPr>
          <a:xfrm>
            <a:off x="0" y="5773737"/>
            <a:ext cx="12192000" cy="10842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b="1" dirty="0">
              <a:latin typeface="SimSun" panose="02010600030101010101" pitchFamily="2" charset="-122"/>
              <a:ea typeface="SimSun" panose="02010600030101010101" pitchFamily="2" charset="-122"/>
              <a:sym typeface="Microsoft YaHei"/>
            </a:endParaRPr>
          </a:p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  <a:sym typeface="Microsoft YaHei"/>
              </a:rPr>
              <a:t>			Apache Dubbo</a:t>
            </a:r>
          </a:p>
          <a:p>
            <a:pPr defTabSz="457200"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1" name="Shape 52"/>
          <p:cNvSpPr/>
          <p:nvPr/>
        </p:nvSpPr>
        <p:spPr>
          <a:xfrm>
            <a:off x="1365751" y="1738906"/>
            <a:ext cx="9923572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defTabSz="457200">
              <a:defRPr sz="6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sz="4800" dirty="0">
                <a:latin typeface="SimSun" panose="02010600030101010101" pitchFamily="2" charset="-122"/>
                <a:ea typeface="SimSun" panose="02010600030101010101" pitchFamily="2" charset="-122"/>
              </a:rPr>
              <a:t>Dubbo Mesh</a:t>
            </a:r>
            <a:r>
              <a:rPr lang="zh-CN" altLang="en-US" sz="4800" dirty="0">
                <a:latin typeface="SimSun" panose="02010600030101010101" pitchFamily="2" charset="-122"/>
                <a:ea typeface="SimSun" panose="02010600030101010101" pitchFamily="2" charset="-122"/>
              </a:rPr>
              <a:t>动手实践，从示例到原理</a:t>
            </a:r>
            <a:endParaRPr lang="en-US" altLang="zh-CN" sz="4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                   </a:t>
            </a:r>
            <a:endParaRPr lang="en-US" altLang="zh-CN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2" name="Shape 53"/>
          <p:cNvSpPr/>
          <p:nvPr/>
        </p:nvSpPr>
        <p:spPr>
          <a:xfrm>
            <a:off x="1144586" y="2523737"/>
            <a:ext cx="833596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1800">
                <a:solidFill>
                  <a:srgbClr val="F5F5F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7202558" y="4148024"/>
            <a:ext cx="386300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  <a:sym typeface="Lucida Grande"/>
              </a:rPr>
              <a:t>张国强</a:t>
            </a:r>
            <a:endParaRPr lang="en-US" altLang="zh-CN" sz="32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Microsoft YaHei" charset="-122"/>
              <a:sym typeface="Lucida Grand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imSun" panose="02010600030101010101" pitchFamily="2" charset="-122"/>
                <a:ea typeface="SimSun" panose="02010600030101010101" pitchFamily="2" charset="-122"/>
                <a:cs typeface="Microsoft YaHei" charset="-122"/>
                <a:sym typeface="Lucida Grande"/>
              </a:rPr>
              <a:t>Github:zgq25302111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imSun" panose="02010600030101010101" pitchFamily="2" charset="-122"/>
              <a:ea typeface="SimSun" panose="02010600030101010101" pitchFamily="2" charset="-122"/>
              <a:cs typeface="Microsoft YaHei" charset="-122"/>
              <a:sym typeface="Lucida Grande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7111C5C-98B1-4DFD-7A9A-7E7461338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4" y="5899859"/>
            <a:ext cx="832022" cy="83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635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代码关键点 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5CF85D-7DC8-9B5A-B0D0-FC641279D36D}"/>
              </a:ext>
            </a:extLst>
          </p:cNvPr>
          <p:cNvSpPr txBox="1"/>
          <p:nvPr/>
        </p:nvSpPr>
        <p:spPr>
          <a:xfrm>
            <a:off x="748799" y="774700"/>
            <a:ext cx="10498022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由于当前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版本受限于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istio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的通信模型无法获取接口所对应的应用名，即原生的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XDS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协议，服务发现只做到了应用这个粒度（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），应用 和 接口的映射关系目前只能由编码方维护，因此需要配置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providedBy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参数来标记此服务来自哪个应用。 未来我们将基于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的控制面实现自动的服务映射关系获取，届时将不需要独立配置参数即可将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体系下，敬请期待。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BC553A-CBD9-322A-61B7-1A929F0A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6" y="2518320"/>
            <a:ext cx="10230678" cy="42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61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59" y="105248"/>
            <a:ext cx="11301362" cy="63590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439820-CA72-9910-C6B6-2C0AB9AF8F9D}"/>
              </a:ext>
            </a:extLst>
          </p:cNvPr>
          <p:cNvSpPr txBox="1"/>
          <p:nvPr/>
        </p:nvSpPr>
        <p:spPr>
          <a:xfrm>
            <a:off x="372665" y="1065713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每周五</a:t>
            </a:r>
            <a:r>
              <a:rPr kumimoji="1" lang="en-US" altLang="zh-CN" dirty="0">
                <a:solidFill>
                  <a:schemeClr val="accent2"/>
                </a:solidFill>
              </a:rPr>
              <a:t> Dubbo </a:t>
            </a:r>
            <a:r>
              <a:rPr kumimoji="1" lang="zh-CN" altLang="en-US" dirty="0">
                <a:solidFill>
                  <a:schemeClr val="accent2"/>
                </a:solidFill>
              </a:rPr>
              <a:t>微服务技术直播，扫码关注公众号获取直播预告。</a:t>
            </a:r>
            <a:endParaRPr kumimoji="1" lang="en-US" altLang="zh-CN" dirty="0">
              <a:solidFill>
                <a:schemeClr val="accent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E79D95-D6A3-BD5F-3F0E-31F93510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8748"/>
            <a:ext cx="12192000" cy="352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1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59" y="105248"/>
            <a:ext cx="11301362" cy="63590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439820-CA72-9910-C6B6-2C0AB9AF8F9D}"/>
              </a:ext>
            </a:extLst>
          </p:cNvPr>
          <p:cNvSpPr txBox="1"/>
          <p:nvPr/>
        </p:nvSpPr>
        <p:spPr>
          <a:xfrm>
            <a:off x="1715329" y="1855098"/>
            <a:ext cx="5437826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Mesh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Sidecar Mesh demo</a:t>
            </a: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Proxyless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Mesh demo</a:t>
            </a:r>
          </a:p>
        </p:txBody>
      </p:sp>
    </p:spTree>
    <p:extLst>
      <p:ext uri="{BB962C8B-B14F-4D97-AF65-F5344CB8AC3E}">
        <p14:creationId xmlns:p14="http://schemas.microsoft.com/office/powerpoint/2010/main" val="314396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1779B9-0B88-8FCB-083B-14D6B26E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4" y="879948"/>
            <a:ext cx="11729538" cy="540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1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如何设计一个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EBCC57-7FDC-A088-4A02-D11B4061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71" y="774700"/>
            <a:ext cx="10317058" cy="55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1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基本工作流程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ubbo-rpc">
            <a:extLst>
              <a:ext uri="{FF2B5EF4-FFF2-40B4-BE49-F238E27FC236}">
                <a16:creationId xmlns:a16="http://schemas.microsoft.com/office/drawing/2014/main" id="{51933D65-94D5-C67D-9FF4-DF74CA134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08" y="846398"/>
            <a:ext cx="10668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8A020A-23BB-6A47-71A1-33608A9EAB27}"/>
              </a:ext>
            </a:extLst>
          </p:cNvPr>
          <p:cNvSpPr txBox="1"/>
          <p:nvPr/>
        </p:nvSpPr>
        <p:spPr>
          <a:xfrm>
            <a:off x="620994" y="3423463"/>
            <a:ext cx="10137028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框架，定义了自己的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通信协议与编程方式。用户在使用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时首先需要定义好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服务。定义好服务之后，服务端（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）需要提供服务的具体实现，并将其声明为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服务，而站在服务消费方（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）的视角，通过调用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框架提供的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可以获得一个服务代理（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）对象，然后就可以像使用本地服务一样对服务方法发起调用了。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在消费端对服务方法发起调用后，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框架负责将请求发送到部署在远端机器上的服务提供方，提供方收到请求后会调用服务的实现类，之后将处理结果返回给消费端，这样就完成了一次完整的服务调用。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83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Dubbo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pic>
        <p:nvPicPr>
          <p:cNvPr id="8194" name="Picture 2" descr="page35image19726912">
            <a:extLst>
              <a:ext uri="{FF2B5EF4-FFF2-40B4-BE49-F238E27FC236}">
                <a16:creationId xmlns:a16="http://schemas.microsoft.com/office/drawing/2014/main" id="{23607D53-026A-E7D7-7CA8-4A5FFC64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rch-service-discovery">
            <a:extLst>
              <a:ext uri="{FF2B5EF4-FFF2-40B4-BE49-F238E27FC236}">
                <a16:creationId xmlns:a16="http://schemas.microsoft.com/office/drawing/2014/main" id="{A4348310-D082-CB13-3922-FDEA8A60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92" y="806642"/>
            <a:ext cx="7732643" cy="601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62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当前服务治理架构面临的问题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7305EF-C509-B34F-36C0-ACE972CF0483}"/>
              </a:ext>
            </a:extLst>
          </p:cNvPr>
          <p:cNvSpPr txBox="1"/>
          <p:nvPr/>
        </p:nvSpPr>
        <p:spPr>
          <a:xfrm>
            <a:off x="983848" y="1195055"/>
            <a:ext cx="8958805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业务逻辑和治理逻辑耦合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微服务组件各自独立，缺乏统一管控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多语言实现复杂度高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现有规则亟待升级，增加或升级规则成本高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与云原生基础设施脱节严重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40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BCF8-300E-8A80-BE81-884DC543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" y="105248"/>
            <a:ext cx="11256088" cy="63590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Istio Service Mesh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D80AD0-D0F2-3E7E-4F40-F5006702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883631"/>
            <a:ext cx="7455304" cy="44603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5FFE97-66B0-8544-DD6D-1757DA3C4BC0}"/>
              </a:ext>
            </a:extLst>
          </p:cNvPr>
          <p:cNvSpPr txBox="1"/>
          <p:nvPr/>
        </p:nvSpPr>
        <p:spPr>
          <a:xfrm>
            <a:off x="6440751" y="883631"/>
            <a:ext cx="5095266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实际处理数据包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请求。负责服务发现，健康检查，路由，负载平衡，身份验证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授权和可观察性。类比网络环境中的交换机。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为网格中所有正在运行的数据面提供策略和配置信息。控制面将所有数据面组织成一个分布式系统。类比网络环境中的路由器。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9142AB-A7BE-0B95-B9D9-875C7825C708}"/>
              </a:ext>
            </a:extLst>
          </p:cNvPr>
          <p:cNvSpPr txBox="1"/>
          <p:nvPr/>
        </p:nvSpPr>
        <p:spPr>
          <a:xfrm>
            <a:off x="1417564" y="5734096"/>
            <a:ext cx="895880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https://blog.envoyproxy.io/service-mesh-data-plane-vs-control-plane-2774e720f7fc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71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8784</TotalTime>
  <Words>1219</Words>
  <Application>Microsoft Office PowerPoint</Application>
  <PresentationFormat>宽屏</PresentationFormat>
  <Paragraphs>90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SimSun</vt:lpstr>
      <vt:lpstr>Microsoft YaHei</vt:lpstr>
      <vt:lpstr>Microsoft YaHei</vt:lpstr>
      <vt:lpstr>Arial</vt:lpstr>
      <vt:lpstr>Calibri</vt:lpstr>
      <vt:lpstr>Wingdings</vt:lpstr>
      <vt:lpstr>Office 主题​​</vt:lpstr>
      <vt:lpstr>关注社区公众号下载PPT</vt:lpstr>
      <vt:lpstr>PowerPoint 演示文稿</vt:lpstr>
      <vt:lpstr>目录 </vt:lpstr>
      <vt:lpstr>什么是RPC</vt:lpstr>
      <vt:lpstr>如何设计一个 RPC 框架</vt:lpstr>
      <vt:lpstr>Dubbo 基本工作流程</vt:lpstr>
      <vt:lpstr>Dubbo 架构</vt:lpstr>
      <vt:lpstr>当前服务治理架构面临的问题</vt:lpstr>
      <vt:lpstr>Istio Service Mesh</vt:lpstr>
      <vt:lpstr>Dubbo Sidecar Mesh</vt:lpstr>
      <vt:lpstr>Dubbo Sidecar Mesh 架构优势</vt:lpstr>
      <vt:lpstr>Dubbo Sidecar Mesh 架构存在问题</vt:lpstr>
      <vt:lpstr>Dubbo Proxyless Mesh</vt:lpstr>
      <vt:lpstr>Dubbo Proxyless Mesh 架构优势</vt:lpstr>
      <vt:lpstr>未来 Dubbo Mesh 部署形态</vt:lpstr>
      <vt:lpstr>Dubbo Mesh 体系展望</vt:lpstr>
      <vt:lpstr>Dubbo Mesh 体系展望</vt:lpstr>
      <vt:lpstr>Dubbo Proxy Mesh demo</vt:lpstr>
      <vt:lpstr>Dubbo Proxyless Mesh demo</vt:lpstr>
      <vt:lpstr>代码关键点 </vt:lpstr>
      <vt:lpstr>谢谢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User</dc:creator>
  <cp:keywords/>
  <dc:description/>
  <cp:lastModifiedBy>张 国强</cp:lastModifiedBy>
  <cp:revision>248</cp:revision>
  <dcterms:created xsi:type="dcterms:W3CDTF">2022-06-29T03:37:22Z</dcterms:created>
  <dcterms:modified xsi:type="dcterms:W3CDTF">2022-09-24T05:18:35Z</dcterms:modified>
  <cp:category/>
</cp:coreProperties>
</file>