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866" r:id="rId2"/>
    <p:sldId id="258" r:id="rId3"/>
    <p:sldId id="1858" r:id="rId4"/>
    <p:sldId id="1853" r:id="rId5"/>
    <p:sldId id="1860" r:id="rId6"/>
    <p:sldId id="1862" r:id="rId7"/>
    <p:sldId id="1859" r:id="rId8"/>
    <p:sldId id="1864" r:id="rId9"/>
    <p:sldId id="1863" r:id="rId10"/>
    <p:sldId id="1865" r:id="rId11"/>
    <p:sldId id="18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74502-94D0-0A47-9D80-D9116CBABDF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646A-8720-1846-A3E1-9D29F6903B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16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4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46B16-1BE8-1147-84B0-FB789D599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E69FA-34DA-155D-CD49-7C88CD982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083E0-EF47-AA81-71D8-A515C44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3BEF6-436F-18BD-CBEC-B946585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43BAB-22CB-1177-E6B6-D6CA19AA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81C6E-A511-DBA1-F5C8-670D1B2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1183D-3649-B80E-9D2D-A0B4084D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C2EE-8AED-3077-CAE0-7B84C3B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E0F9-C925-B681-0885-0761A400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AA9E8-3D65-726C-CAB5-A6EA0A67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0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FB7C78-CAEF-34A3-CE46-9450961A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46140-1157-385A-D627-E188CEAE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17BFD-2E6B-813D-CD5C-7B344770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A7245-EF04-DF52-9306-AFFDF22E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5CF0D-3CFC-3BF8-B673-3FFD7B2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0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4720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92900-F6C9-3B51-03C3-4B6F31A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37" y="105248"/>
            <a:ext cx="10844284" cy="635902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402F3-CE1E-E1B2-E366-372A113E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7" y="818151"/>
            <a:ext cx="10844283" cy="5098934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E3B60-0C23-B05B-E27C-4E6242CA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A50ED-6EC4-8B4C-859B-04CDA481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77386-C7B8-A2C7-1EF5-732888A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73F27C62-FB77-B2A9-316F-3E73407A9B9E}"/>
              </a:ext>
            </a:extLst>
          </p:cNvPr>
          <p:cNvCxnSpPr/>
          <p:nvPr userDrawn="1"/>
        </p:nvCxnSpPr>
        <p:spPr>
          <a:xfrm>
            <a:off x="592537" y="732038"/>
            <a:ext cx="10844284" cy="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F587759-7429-033F-F71B-DD6956572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3272" y="372579"/>
            <a:ext cx="1420528" cy="3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3F2E8-AB03-BF3A-4436-B6E77A6F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FEC29-989B-0AE1-4537-4AAE6F66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09EE-4632-0307-1D51-A6A1EA07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3C5D8-1621-7808-CA6D-C0D523F6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73D79-9E6D-EA54-30E3-3D51317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2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EBCA-9D9D-E640-A16E-08F6075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B4C1-3F8A-3290-C92D-2BE071629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11E49-2DE9-2C77-73D6-BFB183B0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4F37D-842C-4C50-8A56-6AF0BF4F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18AC-8AF3-FEF1-86A7-79B605B4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6E012-7C74-2A55-634C-5855CA64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9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4F444-16DB-5046-283C-19C24CC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93CA9-7F32-E8C1-B531-DABC391A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5FF49-B8B7-F585-3D81-848D3ECE7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C7A37-B1A7-C620-6D28-19A55A693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C2CA5-F7F2-318C-9AD5-FD2B93D34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BC876C-0BAE-DF66-E59D-14023D3F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694E7-6481-6A2A-25A5-FD7C847A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FA08-0E83-EFEE-2D66-AD3EDB3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21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1C81-0EA1-E3F1-7685-0CAAE49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7F24D-7497-7D0D-828E-A30F5FFC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8B9157-7B6E-C283-B655-EEB2756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ED4A8-B983-69CD-D4BC-E88C1A9B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05D89-F1E9-0816-E811-86F6EA4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EE986-DFA7-56EA-473E-0B4ACB95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0E5BA-1469-B087-0C59-B56B8906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7387C-0BFE-9B23-F046-79549F2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5CC3A-3F33-3A47-657C-9A9D2F0B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46FE1-1283-6398-1214-8577843FF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822A5-26AE-738D-4BBC-AAFC95E9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FCCCD-A40C-B6DF-4B7A-B35740F0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31C37-CC18-3B63-74DD-0795D286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79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6B5E-BD75-C58B-2C21-C5258B19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B5451-1AF0-23A8-6466-F23A7931D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235F6-148B-99E3-1F53-7B9A67BD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EC823-CF5E-03A8-9347-BA3CE1A7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65D60-8E12-C742-1C8E-D794C1C6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A4E0B-66EF-2DAA-0509-36C724A0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7CA5F-D3D5-2F46-E95A-CCD4E802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ECC5D-D4B3-D573-A894-44EEAE07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1E05-F879-803C-591E-33D794800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BE8D-71D4-0A43-9AEC-F393F842577C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0DAC-0BE1-CA44-12A9-16B03122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C5F56-C7E6-6EF4-47ED-C4B04D04F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04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pache/dubbo-samples/master/dubbo-samples-mesh-k8s/deploy/Namespace.yml" TargetMode="External"/><Relationship Id="rId7" Type="http://schemas.openxmlformats.org/officeDocument/2006/relationships/hyperlink" Target="https://raw.githubusercontent.com/apache/dubbo-samples/master/dubbo-samples-mesh-k8s/deploy/consumer/Deployment.y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.githubusercontent.com/apache/dubbo-samples/master/dubbo-samples-mesh-k8s/deploy/consumer/Service.yml" TargetMode="External"/><Relationship Id="rId5" Type="http://schemas.openxmlformats.org/officeDocument/2006/relationships/hyperlink" Target="https://raw.githubusercontent.com/apache/dubbo-samples/master/dubbo-samples-mesh-k8s/deploy/provider/Deployment.yml" TargetMode="External"/><Relationship Id="rId4" Type="http://schemas.openxmlformats.org/officeDocument/2006/relationships/hyperlink" Target="https://raw.githubusercontent.com/apache/dubbo-samples/master/dubbo-samples-mesh-k8s/deploy/provider/Service.y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pache/dubbo-samples/master/dubbo-samples-mesh-k8s/deploy/EnvoyFilter.y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voyproxy.io/docs/envoy/latest/api-v3/config/core/v3/health_check.proto#envoy-v3-api-msg-config-core-v3-healthchec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apache/dubbo-sample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ache/dubbo-samples/tree/master/dubbo-samples-mesh-k8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accent2"/>
                </a:solidFill>
              </a:rPr>
              <a:t>加钉钉群成为 </a:t>
            </a:r>
            <a:r>
              <a:rPr kumimoji="1" lang="en-US" altLang="zh-CN" sz="3600" dirty="0">
                <a:solidFill>
                  <a:schemeClr val="accent2"/>
                </a:solidFill>
              </a:rPr>
              <a:t>Contributor</a:t>
            </a:r>
            <a:r>
              <a:rPr kumimoji="1" lang="zh-CN" altLang="en-US" sz="3600" dirty="0">
                <a:solidFill>
                  <a:schemeClr val="accent2"/>
                </a:solidFill>
              </a:rPr>
              <a:t> 并获取 </a:t>
            </a:r>
            <a:r>
              <a:rPr kumimoji="1" lang="en-US" altLang="zh-CN" sz="3600" dirty="0">
                <a:solidFill>
                  <a:schemeClr val="accent2"/>
                </a:solidFill>
              </a:rPr>
              <a:t>ppt </a:t>
            </a:r>
            <a:r>
              <a:rPr kumimoji="1" lang="zh-CN" altLang="en-US" sz="3600" dirty="0">
                <a:solidFill>
                  <a:schemeClr val="accent2"/>
                </a:solidFill>
              </a:rPr>
              <a:t>下载地址</a:t>
            </a:r>
            <a:endParaRPr kumimoji="1" lang="en-US" altLang="zh-CN" sz="3600" dirty="0">
              <a:solidFill>
                <a:schemeClr val="accent2"/>
              </a:solidFill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A38F51-70A6-F1E5-96B9-7ECC82B2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325" y="1296196"/>
            <a:ext cx="3640547" cy="4503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498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983848" y="1195055"/>
            <a:ext cx="895880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解决目前readinessProbe不适用mesh模式的问题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Envoy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istio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服务治理的内容，哪些能通过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的层面去控制。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模式下去除一些不必要的类加载，比如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、负载均衡等。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76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59" y="105248"/>
            <a:ext cx="11301362" cy="63590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439820-CA72-9910-C6B6-2C0AB9AF8F9D}"/>
              </a:ext>
            </a:extLst>
          </p:cNvPr>
          <p:cNvSpPr txBox="1"/>
          <p:nvPr/>
        </p:nvSpPr>
        <p:spPr>
          <a:xfrm>
            <a:off x="372665" y="1065713"/>
            <a:ext cx="738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每周五</a:t>
            </a:r>
            <a:r>
              <a:rPr kumimoji="1" lang="en-US" altLang="zh-CN" dirty="0">
                <a:solidFill>
                  <a:schemeClr val="accent2"/>
                </a:solidFill>
              </a:rPr>
              <a:t> Dubbo </a:t>
            </a:r>
            <a:r>
              <a:rPr kumimoji="1" lang="zh-CN" altLang="en-US" dirty="0">
                <a:solidFill>
                  <a:schemeClr val="accent2"/>
                </a:solidFill>
              </a:rPr>
              <a:t>微服务技术直播，扫码关注任一渠道。可观看直播回放。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6B3583-35E4-AEEF-91C5-A67FE5E7FE0D}"/>
              </a:ext>
            </a:extLst>
          </p:cNvPr>
          <p:cNvSpPr txBox="1"/>
          <p:nvPr/>
        </p:nvSpPr>
        <p:spPr>
          <a:xfrm>
            <a:off x="6293672" y="33547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微信公众号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Dubbo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65933C-B5E3-7ABB-A197-98451F11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056" y="2744086"/>
            <a:ext cx="2064727" cy="20647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0907CA-DDBB-CDA1-F5E8-74AB04C3C893}"/>
              </a:ext>
            </a:extLst>
          </p:cNvPr>
          <p:cNvSpPr txBox="1"/>
          <p:nvPr/>
        </p:nvSpPr>
        <p:spPr>
          <a:xfrm>
            <a:off x="372665" y="340711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 </a:t>
            </a:r>
            <a:r>
              <a:rPr kumimoji="1" lang="zh-CN" altLang="en-US" dirty="0"/>
              <a:t>站直播</a:t>
            </a:r>
            <a:endParaRPr kumimoji="1"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42FF2A-D535-DE6A-E535-889B5B19C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839" y="2345347"/>
            <a:ext cx="2200107" cy="31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49"/>
          <p:cNvSpPr/>
          <p:nvPr/>
        </p:nvSpPr>
        <p:spPr>
          <a:xfrm>
            <a:off x="-3183" y="335275"/>
            <a:ext cx="12195182" cy="6845300"/>
          </a:xfrm>
          <a:prstGeom prst="rect">
            <a:avLst/>
          </a:prstGeom>
          <a:solidFill>
            <a:srgbClr val="00A0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29" name="Shape 50"/>
          <p:cNvSpPr/>
          <p:nvPr/>
        </p:nvSpPr>
        <p:spPr>
          <a:xfrm>
            <a:off x="0" y="5773737"/>
            <a:ext cx="12192000" cy="10842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  <a:sym typeface="Microsoft YaHei"/>
            </a:endParaRPr>
          </a:p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sym typeface="Microsoft YaHei"/>
              </a:rPr>
              <a:t>			Apache Dubbo</a:t>
            </a:r>
          </a:p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1" name="Shape 52"/>
          <p:cNvSpPr/>
          <p:nvPr/>
        </p:nvSpPr>
        <p:spPr>
          <a:xfrm>
            <a:off x="1365751" y="1738906"/>
            <a:ext cx="9923572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defTabSz="457200">
              <a:defRPr sz="6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Dubbo3 Mesh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模式演示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</a:t>
            </a:r>
            <a:endParaRPr lang="en-US" altLang="zh-CN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2" name="Shape 53"/>
          <p:cNvSpPr/>
          <p:nvPr/>
        </p:nvSpPr>
        <p:spPr>
          <a:xfrm>
            <a:off x="1144586" y="2523737"/>
            <a:ext cx="833596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800">
                <a:solidFill>
                  <a:srgbClr val="F5F5F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462711" y="4148024"/>
            <a:ext cx="218599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  <a:sym typeface="Lucida Grande"/>
              </a:rPr>
              <a:t>丛国庆</a:t>
            </a:r>
            <a:endParaRPr lang="en-US" altLang="zh-CN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Microsoft YaHei" charset="-122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  <a:sym typeface="Lucida Grande"/>
              </a:rPr>
              <a:t>@conghuhu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imSun" panose="02010600030101010101" pitchFamily="2" charset="-122"/>
              <a:ea typeface="SimSun" panose="02010600030101010101" pitchFamily="2" charset="-122"/>
              <a:cs typeface="Microsoft YaHei" charset="-122"/>
              <a:sym typeface="Lucida Grande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111C5C-98B1-4DFD-7A9A-7E746133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4" y="5899859"/>
            <a:ext cx="832022" cy="8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63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59" y="105248"/>
            <a:ext cx="11301362" cy="63590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439820-CA72-9910-C6B6-2C0AB9AF8F9D}"/>
              </a:ext>
            </a:extLst>
          </p:cNvPr>
          <p:cNvSpPr txBox="1"/>
          <p:nvPr/>
        </p:nvSpPr>
        <p:spPr>
          <a:xfrm>
            <a:off x="1715329" y="1855098"/>
            <a:ext cx="5437826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dirty="0">
                <a:solidFill>
                  <a:srgbClr val="00A0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400" dirty="0">
                <a:solidFill>
                  <a:srgbClr val="00A0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400" dirty="0">
                <a:solidFill>
                  <a:srgbClr val="00A0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 demo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实操演示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400" dirty="0">
                <a:solidFill>
                  <a:srgbClr val="00A0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 demo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本地开发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400" dirty="0">
                <a:solidFill>
                  <a:srgbClr val="00A0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</p:spTree>
    <p:extLst>
      <p:ext uri="{BB962C8B-B14F-4D97-AF65-F5344CB8AC3E}">
        <p14:creationId xmlns:p14="http://schemas.microsoft.com/office/powerpoint/2010/main" val="314396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ubbo-sidecar">
            <a:extLst>
              <a:ext uri="{FF2B5EF4-FFF2-40B4-BE49-F238E27FC236}">
                <a16:creationId xmlns:a16="http://schemas.microsoft.com/office/drawing/2014/main" id="{8910D81C-87F1-DC58-3FDD-74529F32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2" y="1342662"/>
            <a:ext cx="4311605" cy="348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5590572" y="1166120"/>
            <a:ext cx="5700531" cy="44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Dubbo3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提供了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ThinSDK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的部署模式，在此模式下，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ThinSDK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将只提供面向业务应用的编程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传输通信能力，其余服务治理包括地址发现、负载均衡、路由寻址等都统一下沉到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负责与控制面直接通信并接收各种流量管控规则。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左图是基本部署架构图，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ThinSDK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部署在同一个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Pod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或容器中，通过在外围部署一个独立的控制平面，实现对流量和治理的统一管控。控制面与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Sicecar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之间通过图中虚线所示的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xDS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协议进行配置分发，而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进程间的通信不再是直连模式，转而通过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代理，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拦截所有进出流量，并完成路由寻址等服务治理任务。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目前选型为：</a:t>
            </a:r>
            <a:r>
              <a:rPr lang="en-US" altLang="zh-CN" sz="1600" b="1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Istio+Envoy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31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688694" y="1102459"/>
            <a:ext cx="8958805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总体目标：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部署 Dubbo 应用到 Kubernetes + Istio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 Kubernetes 内置 Service 实现服务发现, Pilot 监听 api-server ，通过 XDS 下发给 Envoy 实例，去掉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原有的第三方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 Dubbo 应用对接到 Kubernetes 生命周期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 Envoy 代理实现服务调用、负载均衡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等流量治理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 EnvoyFilter 对 consumer 的上游集群做主动健康检查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81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688694" y="1102459"/>
            <a:ext cx="8958805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需提前安装好以下环境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Minikube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或其他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Kubens(optional)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方便切换命名空间的工具，可选择性安装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Istio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目前仅限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Triple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Triple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，云原生友好</a:t>
            </a:r>
          </a:p>
        </p:txBody>
      </p:sp>
    </p:spTree>
    <p:extLst>
      <p:ext uri="{BB962C8B-B14F-4D97-AF65-F5344CB8AC3E}">
        <p14:creationId xmlns:p14="http://schemas.microsoft.com/office/powerpoint/2010/main" val="14137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378106" y="902694"/>
            <a:ext cx="11435787" cy="5219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运行步骤：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初始化命名空间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kubectl apply -f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https://raw.githubusercontent.com/apache/dubbo-samples/master/dubbo-samples-mesh-k8s/deploy/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.yml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切换命名空间：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-demo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Provider 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kubectl apply -f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https://raw.githubusercontent.com/apache/dubbo-samples/master/dubbo-samples-mesh-k8s/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deploy/provider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/Service.yml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Provider Deployment: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kubectl apply -f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https://raw.githubusercontent.com/apache/dubbo-samples/master/dubbo-samples-mesh-k8s/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deploy/provider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/Deployment.yml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kubectl apply -f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https://raw.githubusercontent.com/apache/dubbo-samples/master/dubbo-samples-mesh-k8s/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deploy/consumer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/Service.yml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Provider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kubectl apply -f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https://raw.githubusercontent.com/apache/dubbo-samples/master/dubbo-samples-mesh-k8s/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deploy/consumer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/Deployment.yml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6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378106" y="902694"/>
            <a:ext cx="11435787" cy="374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Envoy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主动健康检查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EnvoyFilter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kubectl apply -f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  <a:hlinkClick r:id="rId3"/>
              </a:rPr>
              <a:t>https://raw.githubusercontent.com/apache/dubbo-samples/master/dubbo-samples-mesh-k8s/deploy/EnvoyFilter.yml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Envoy健康检查的配置说明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https://www.envoyproxy.io/docs/envoy/latest/api-v3/config/core/v3/health_check.proto#envoy-v3-api-msg-config-core-v3-healthcheck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5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本地开发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688694" y="1102459"/>
            <a:ext cx="8958805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代码拉到本地并运行：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clean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source:jar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'-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Dmaven.test.skip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=true’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Dubbo-samples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代码拉到本地：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git clone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git@github.com:apache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dubbo-samples.git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将镜像推送至远程仓库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按照前面介绍的运行步骤，运行本地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deploy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yml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详细说明可参考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hlinkClick r:id="rId4"/>
              </a:rPr>
              <a:t>https://github.com/apache/dubbo-samples/tree/master/dubbo-samples-mesh-k8s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50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791</Words>
  <Application>Microsoft Macintosh PowerPoint</Application>
  <PresentationFormat>宽屏</PresentationFormat>
  <Paragraphs>65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SimSun</vt:lpstr>
      <vt:lpstr>Microsoft YaHei</vt:lpstr>
      <vt:lpstr>Microsoft YaHei</vt:lpstr>
      <vt:lpstr>Arial Unicode MS</vt:lpstr>
      <vt:lpstr>Arial</vt:lpstr>
      <vt:lpstr>Calibri</vt:lpstr>
      <vt:lpstr>Office 主题​​</vt:lpstr>
      <vt:lpstr>加钉钉群成为 Contributor 并获取 ppt 下载地址</vt:lpstr>
      <vt:lpstr>PowerPoint 演示文稿</vt:lpstr>
      <vt:lpstr>目录 </vt:lpstr>
      <vt:lpstr>Dubbo Mesh简介</vt:lpstr>
      <vt:lpstr>Dubbo Mesh demo 演示</vt:lpstr>
      <vt:lpstr>Dubbo Mesh demo 演示</vt:lpstr>
      <vt:lpstr>Dubbo Mesh demo 演示</vt:lpstr>
      <vt:lpstr>Dubbo Mesh demo 演示</vt:lpstr>
      <vt:lpstr>Dubbo Mesh demo 本地开发</vt:lpstr>
      <vt:lpstr>下一步Mesh规划</vt:lpstr>
      <vt:lpstr>感谢观看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cp:keywords/>
  <dc:description/>
  <cp:lastModifiedBy>Microsoft Office User</cp:lastModifiedBy>
  <cp:revision>179</cp:revision>
  <dcterms:created xsi:type="dcterms:W3CDTF">2022-06-29T03:37:22Z</dcterms:created>
  <dcterms:modified xsi:type="dcterms:W3CDTF">2022-08-05T06:39:12Z</dcterms:modified>
  <cp:category/>
</cp:coreProperties>
</file>