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5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71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68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0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2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8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5DB9-B56F-2746-A069-BE8EA94D334B}" type="datetimeFigureOut">
              <a:rPr kumimoji="1" lang="zh-CN" altLang="en-US" smtClean="0"/>
              <a:t>2019/9/6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524C-9600-0B44-A8E9-3CAE78046C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2005" y="396607"/>
            <a:ext cx="7844009" cy="60372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0164" y="418640"/>
            <a:ext cx="1211855" cy="155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71236" y="2403799"/>
            <a:ext cx="1321565" cy="215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39386" y="418641"/>
            <a:ext cx="1323860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82276" y="418640"/>
            <a:ext cx="1357834" cy="187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66024" y="418641"/>
            <a:ext cx="1288972" cy="126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71762" y="6053768"/>
            <a:ext cx="1308707" cy="1933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1512" y="6053768"/>
            <a:ext cx="1302734" cy="760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6280" y="5977703"/>
            <a:ext cx="1300729" cy="1004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10451" y="2870035"/>
            <a:ext cx="1308707" cy="2558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16745" y="5485410"/>
            <a:ext cx="1321565" cy="159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7287" y="418640"/>
            <a:ext cx="3580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、确定第一行的排列（每行</a:t>
            </a:r>
            <a:r>
              <a:rPr kumimoji="1" lang="en-US" altLang="zh-CN" dirty="0"/>
              <a:t>5</a:t>
            </a:r>
            <a:r>
              <a:rPr kumimoji="1" lang="zh-CN" altLang="en-US" dirty="0"/>
              <a:t>张）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、保存</a:t>
            </a:r>
            <a:r>
              <a:rPr kumimoji="1" lang="en-US" altLang="zh-CN" dirty="0"/>
              <a:t>5</a:t>
            </a:r>
            <a:r>
              <a:rPr kumimoji="1" lang="zh-CN" altLang="en-US" dirty="0"/>
              <a:t>张图片的盒子的高度到</a:t>
            </a:r>
            <a:endParaRPr kumimoji="1" lang="en-US" altLang="zh-CN" dirty="0"/>
          </a:p>
          <a:p>
            <a:r>
              <a:rPr kumimoji="1" lang="zh-CN" altLang="en-US" dirty="0"/>
              <a:t>     数组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、第六张图片开始找最小盒子高</a:t>
            </a:r>
            <a:endParaRPr kumimoji="1" lang="en-US" altLang="zh-CN" dirty="0"/>
          </a:p>
          <a:p>
            <a:r>
              <a:rPr kumimoji="1" lang="zh-CN" altLang="en-US" dirty="0"/>
              <a:t>      度的那一列排（通过第一行保</a:t>
            </a:r>
            <a:endParaRPr kumimoji="1" lang="en-US" altLang="zh-CN" dirty="0"/>
          </a:p>
          <a:p>
            <a:r>
              <a:rPr kumimoji="1" lang="zh-CN" altLang="en-US" dirty="0"/>
              <a:t>      存的数组）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、排一张图片，修改一次数组相应列的下标的值</a:t>
            </a:r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ph</a:t>
            </a:r>
            <a:r>
              <a:rPr kumimoji="1" lang="zh-CN" altLang="en-US" dirty="0"/>
              <a:t> * </a:t>
            </a:r>
            <a:r>
              <a:rPr kumimoji="1" lang="en-US" altLang="zh-CN" dirty="0" err="1"/>
              <a:t>bw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pw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arr</a:t>
            </a:r>
            <a:r>
              <a:rPr kumimoji="1" lang="zh-CN" altLang="en-US" dirty="0"/>
              <a:t> </a:t>
            </a:r>
            <a:r>
              <a:rPr kumimoji="1" lang="en-US" altLang="zh-CN" dirty="0"/>
              <a:t>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r>
              <a:rPr kumimoji="1" lang="en-US" altLang="zh-CN" dirty="0"/>
              <a:t>0]</a:t>
            </a:r>
            <a:r>
              <a:rPr kumimoji="1" lang="zh-CN" altLang="en-US" dirty="0"/>
              <a:t>     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76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94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14</cp:revision>
  <dcterms:created xsi:type="dcterms:W3CDTF">2019-03-24T07:33:30Z</dcterms:created>
  <dcterms:modified xsi:type="dcterms:W3CDTF">2019-09-06T14:31:03Z</dcterms:modified>
</cp:coreProperties>
</file>