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42BC-E717-4F66-B434-643A00044F4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EE18-FE22-4185-8488-548FF87E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</a:t>
            </a:r>
            <a:br>
              <a:rPr lang="en-US" dirty="0"/>
            </a:br>
            <a:r>
              <a:rPr lang="en-US" dirty="0"/>
              <a:t>Home-build AFM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Bio-mechanics Lab</a:t>
            </a:r>
          </a:p>
          <a:p>
            <a:r>
              <a:rPr lang="en-US" dirty="0"/>
              <a:t>Lehigh University</a:t>
            </a:r>
          </a:p>
          <a:p>
            <a:r>
              <a:rPr lang="en-US" dirty="0" err="1"/>
              <a:t>Xiaohui</a:t>
            </a:r>
            <a:r>
              <a:rPr lang="en-US" dirty="0"/>
              <a:t> (Frank) Zhang</a:t>
            </a:r>
          </a:p>
          <a:p>
            <a:r>
              <a:rPr lang="en-US" dirty="0"/>
              <a:t>Wei Zhang</a:t>
            </a:r>
          </a:p>
        </p:txBody>
      </p:sp>
    </p:spTree>
    <p:extLst>
      <p:ext uri="{BB962C8B-B14F-4D97-AF65-F5344CB8AC3E}">
        <p14:creationId xmlns:p14="http://schemas.microsoft.com/office/powerpoint/2010/main" val="282753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1: Turn on AFM controller; run Igor (</a:t>
            </a:r>
            <a:r>
              <a:rPr lang="en-US" sz="3600" dirty="0" err="1"/>
              <a:t>afm-includeAll</a:t>
            </a:r>
            <a:r>
              <a:rPr lang="en-US" sz="3600" dirty="0"/>
              <a:t>).</a:t>
            </a:r>
          </a:p>
          <a:p>
            <a:endParaRPr lang="en-US" sz="3600" dirty="0"/>
          </a:p>
          <a:p>
            <a:r>
              <a:rPr lang="en-US" sz="3600" dirty="0"/>
              <a:t>Step 2: </a:t>
            </a:r>
            <a:r>
              <a:rPr lang="en-US" sz="3600" b="1" dirty="0">
                <a:solidFill>
                  <a:srgbClr val="FF0000"/>
                </a:solidFill>
              </a:rPr>
              <a:t>Calibration</a:t>
            </a:r>
          </a:p>
          <a:p>
            <a:endParaRPr lang="en-US" sz="3600" b="1" dirty="0"/>
          </a:p>
          <a:p>
            <a:r>
              <a:rPr lang="en-US" sz="3600" dirty="0"/>
              <a:t>Step 3: Experiment</a:t>
            </a:r>
          </a:p>
        </p:txBody>
      </p:sp>
    </p:spTree>
    <p:extLst>
      <p:ext uri="{BB962C8B-B14F-4D97-AF65-F5344CB8AC3E}">
        <p14:creationId xmlns:p14="http://schemas.microsoft.com/office/powerpoint/2010/main" val="13069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Turn on AFM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 descr="IMG_20110803_090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90688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66110" y="3006090"/>
            <a:ext cx="1223010" cy="64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Run Igor (</a:t>
            </a:r>
            <a:r>
              <a:rPr lang="en-US" dirty="0" err="1"/>
              <a:t>afm-includeAll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37070" cy="4911644"/>
          </a:xfrm>
        </p:spPr>
      </p:pic>
      <p:sp>
        <p:nvSpPr>
          <p:cNvPr id="5" name="TextBox 4"/>
          <p:cNvSpPr txBox="1"/>
          <p:nvPr/>
        </p:nvSpPr>
        <p:spPr>
          <a:xfrm>
            <a:off x="8172450" y="2411730"/>
            <a:ext cx="34900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Click </a:t>
            </a:r>
            <a:r>
              <a:rPr lang="en-US" sz="2800" b="1" dirty="0"/>
              <a:t>Compile;</a:t>
            </a:r>
            <a:endParaRPr lang="en-US" sz="2800" dirty="0"/>
          </a:p>
          <a:p>
            <a:r>
              <a:rPr lang="en-US" sz="2800" dirty="0"/>
              <a:t>Go to </a:t>
            </a:r>
            <a:r>
              <a:rPr lang="en-US" sz="2800" b="1" dirty="0"/>
              <a:t>Macros -&gt; </a:t>
            </a:r>
            <a:r>
              <a:rPr lang="en-US" sz="2800" b="1" dirty="0" err="1"/>
              <a:t>Init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2068830" y="4709160"/>
            <a:ext cx="640080" cy="3314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08910" y="4146510"/>
            <a:ext cx="162616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 first</a:t>
            </a:r>
          </a:p>
        </p:txBody>
      </p:sp>
    </p:spTree>
    <p:extLst>
      <p:ext uri="{BB962C8B-B14F-4D97-AF65-F5344CB8AC3E}">
        <p14:creationId xmlns:p14="http://schemas.microsoft.com/office/powerpoint/2010/main" val="425041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Manual Home-build AFM</vt:lpstr>
      <vt:lpstr>Steps</vt:lpstr>
      <vt:lpstr>Step 1 – Turn on AFM Controller</vt:lpstr>
      <vt:lpstr>Step 1 – Run Igor (afm-includeAll)</vt:lpstr>
      <vt:lpstr>Step 2 -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Home-build AFM</dc:title>
  <dc:creator>Wei Zhang</dc:creator>
  <cp:lastModifiedBy>Wei Zhang</cp:lastModifiedBy>
  <cp:revision>12</cp:revision>
  <dcterms:created xsi:type="dcterms:W3CDTF">2017-02-09T22:20:37Z</dcterms:created>
  <dcterms:modified xsi:type="dcterms:W3CDTF">2017-02-09T22:35:03Z</dcterms:modified>
</cp:coreProperties>
</file>