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D2F7-F063-BC43-B8D6-5796C72B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9C58-6BBA-5047-86AA-C68FC603B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BF94-8BDE-7349-96CE-4A441033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75E2-C921-C247-81F9-DB053F04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A155-54CF-3047-89F9-04C19CA5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4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A2A7-4806-764A-ADDB-B0430F77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9D116-4117-1F4C-AEE9-D33465B5B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0EE8-E7C0-F440-83E5-4A23A839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885C-6501-614D-A230-E3E845AC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1994-36FD-3F4A-932B-DF56F07F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5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B240D-5164-544E-A13B-E166F7019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23723-084E-D047-A6BD-D621C9E19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6928-D392-DC48-9C6D-75BC9C3D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8EFA-B1E0-834D-AB76-4713285E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7440-6AA8-E845-AAF6-E125727D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6E22-E22B-FF49-94DF-D45B9BBD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6B12-C1A7-8C4C-8455-68DCC224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0D84-C44C-8E43-A178-3CC33385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D62D-0E9B-6742-8304-DD0146EC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7146-B364-3846-9774-37E31083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1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9235-B69A-AD4F-8430-08C51AD8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A2EBF-08FD-FA43-AB51-9EF94E83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DA33-4353-394D-810F-EF8FE427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0415-B7F2-564F-9601-A1001012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EA784-D4C0-784E-B070-9C4D5E21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D4B1-09BA-164B-9F0A-DA7B65E8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BC59-ED28-CF4E-AA07-655AA9F40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16AEE-1CEA-6949-B18F-13FBC7BA3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7A783-95E2-8E40-BF68-2307D7F6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506C4-B8BE-D64A-B14E-9D2BF5E4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0EB91-E944-7F40-87DB-6F94914E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E74F-FC2B-AE46-80CB-F3836EFA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5B349-6833-E844-A809-A6B87D1A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6A2D-A51E-9E4E-A334-701EC1905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84709-1BFB-3344-ACA8-F38E3301D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81C7F-2AF9-2043-B585-7EC775683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103D2-ECB3-584D-BA71-FA9FC971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25799-6F8A-7B49-88AB-F913DE24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31708-3CC0-8748-AA8E-B4F66B5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CD65-4C64-C64B-AD61-28E8A8F2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49BFB-CD5C-EB45-885A-E2FFD280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C4EE-E735-0B45-BAAE-C742A02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D5A7C-8618-E546-BF58-DCA845E0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CF20A-56AF-9B41-ADED-6834A588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7AAA-595C-6B46-93C7-4A3B5114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0E3F1-8098-9042-96A8-1F36C57E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B078-7360-7246-A9C9-065ECA36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35A0-4537-6641-8584-C4D5AE84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A299D-F84A-1649-B88A-50370EF4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5EE44-0590-7743-84F5-6A5855F8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AFF4B-054C-F64A-A88C-60777E2A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86523-13F0-2741-ADD5-17887711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F6C2-562A-2E4B-85F4-D4AAB186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D4A82-5C8D-4B40-8857-1514D441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1C3E-6BF9-234C-9225-0E0BA873D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82B32-8B49-9345-A7CF-A2C65E41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1AD5-BE8B-A442-8D40-161F55E8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E685D-5761-B04D-B6B8-0037B212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3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AA079-8DC7-4C42-B42F-ABB048F0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C8A7-54EB-7B48-8E46-E56E836A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CC4F-14F9-2C4E-BF7D-3B2FAF41D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3541-EDED-BB46-89E2-650E72F54205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DAF0-3600-224D-A25A-CAA4818AA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B0E1-2682-214A-8D47-625ACC778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768-9C64-1E40-AA93-40FF7750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2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2760F-A6B4-B943-961C-1DCB9029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6C985A-4EA0-894D-98B4-4CE1CC90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PHP: Hypertext Preprocessor (Recursive Acronym)</a:t>
            </a:r>
          </a:p>
          <a:p>
            <a:r>
              <a:rPr lang="en-US" dirty="0"/>
              <a:t>Server Side Programming / Scripting language</a:t>
            </a:r>
          </a:p>
          <a:p>
            <a:r>
              <a:rPr lang="en-US" dirty="0"/>
              <a:t>Can be embedded directly within HTML (&lt;?</a:t>
            </a:r>
            <a:r>
              <a:rPr lang="en-US" dirty="0" err="1"/>
              <a:t>php</a:t>
            </a:r>
            <a:r>
              <a:rPr lang="en-US" dirty="0"/>
              <a:t>?&gt;)</a:t>
            </a:r>
          </a:p>
          <a:p>
            <a:r>
              <a:rPr lang="en-US" dirty="0"/>
              <a:t>File use a “.</a:t>
            </a:r>
            <a:r>
              <a:rPr lang="en-US" dirty="0" err="1"/>
              <a:t>php</a:t>
            </a:r>
            <a:r>
              <a:rPr lang="en-US" dirty="0"/>
              <a:t>” file extension</a:t>
            </a:r>
          </a:p>
        </p:txBody>
      </p:sp>
    </p:spTree>
    <p:extLst>
      <p:ext uri="{BB962C8B-B14F-4D97-AF65-F5344CB8AC3E}">
        <p14:creationId xmlns:p14="http://schemas.microsoft.com/office/powerpoint/2010/main" val="153102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773-59FA-CD42-B8E9-387F421B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PHP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1805-C3BD-3F4C-B953-790A6681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makes a request</a:t>
            </a:r>
          </a:p>
          <a:p>
            <a:r>
              <a:rPr lang="en-US" dirty="0"/>
              <a:t>Server runs PHP / extensions</a:t>
            </a:r>
          </a:p>
          <a:p>
            <a:r>
              <a:rPr lang="en-US" dirty="0"/>
              <a:t>Query database if needed</a:t>
            </a:r>
          </a:p>
          <a:p>
            <a:r>
              <a:rPr lang="en-US" dirty="0"/>
              <a:t>Load other files if needed</a:t>
            </a:r>
          </a:p>
          <a:p>
            <a:r>
              <a:rPr lang="en-US" dirty="0"/>
              <a:t>Result is sent back </a:t>
            </a:r>
            <a:r>
              <a:rPr lang="en-US"/>
              <a:t>to client</a:t>
            </a:r>
          </a:p>
        </p:txBody>
      </p:sp>
    </p:spTree>
    <p:extLst>
      <p:ext uri="{BB962C8B-B14F-4D97-AF65-F5344CB8AC3E}">
        <p14:creationId xmlns:p14="http://schemas.microsoft.com/office/powerpoint/2010/main" val="24755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is PHP?</vt:lpstr>
      <vt:lpstr>How does PHP work 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Function</dc:title>
  <dc:creator>xiaojun6694@gmail.com</dc:creator>
  <cp:lastModifiedBy>xiaojun6694@gmail.com</cp:lastModifiedBy>
  <cp:revision>3</cp:revision>
  <dcterms:created xsi:type="dcterms:W3CDTF">2018-03-28T06:51:53Z</dcterms:created>
  <dcterms:modified xsi:type="dcterms:W3CDTF">2018-03-28T07:22:29Z</dcterms:modified>
</cp:coreProperties>
</file>