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81"/>
    <p:restoredTop sz="66553"/>
  </p:normalViewPr>
  <p:slideViewPr>
    <p:cSldViewPr snapToGrid="0">
      <p:cViewPr varScale="1">
        <p:scale>
          <a:sx n="96" d="100"/>
          <a:sy n="96" d="100"/>
        </p:scale>
        <p:origin x="82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ata4.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4.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4AC772-4111-6943-83BA-C5A2B091568E}" type="doc">
      <dgm:prSet loTypeId="urn:microsoft.com/office/officeart/2005/8/layout/chevron2" loCatId="process" qsTypeId="urn:microsoft.com/office/officeart/2005/8/quickstyle/simple1" qsCatId="simple" csTypeId="urn:microsoft.com/office/officeart/2005/8/colors/accent0_3" csCatId="mainScheme" phldr="1"/>
      <dgm:spPr/>
      <dgm:t>
        <a:bodyPr/>
        <a:lstStyle/>
        <a:p>
          <a:endParaRPr lang="en-GB"/>
        </a:p>
      </dgm:t>
    </dgm:pt>
    <dgm:pt modelId="{85B0985D-1863-7C49-AFBA-30E21BA29B20}">
      <dgm:prSet phldrT="[Text]"/>
      <dgm:spPr/>
      <dgm:t>
        <a:bodyPr/>
        <a:lstStyle/>
        <a:p>
          <a:r>
            <a:rPr lang="en-GB" dirty="0"/>
            <a:t>Lint</a:t>
          </a:r>
        </a:p>
      </dgm:t>
    </dgm:pt>
    <dgm:pt modelId="{BC41D8F9-6D91-F74B-A9FA-22917D6709A2}" type="parTrans" cxnId="{F0AC4B22-0C7C-6B40-B088-E553E744BB51}">
      <dgm:prSet/>
      <dgm:spPr/>
      <dgm:t>
        <a:bodyPr/>
        <a:lstStyle/>
        <a:p>
          <a:endParaRPr lang="en-GB"/>
        </a:p>
      </dgm:t>
    </dgm:pt>
    <dgm:pt modelId="{CE036558-C854-0C41-A836-A8B45B0C5F96}" type="sibTrans" cxnId="{F0AC4B22-0C7C-6B40-B088-E553E744BB51}">
      <dgm:prSet/>
      <dgm:spPr/>
      <dgm:t>
        <a:bodyPr/>
        <a:lstStyle/>
        <a:p>
          <a:endParaRPr lang="en-GB"/>
        </a:p>
      </dgm:t>
    </dgm:pt>
    <dgm:pt modelId="{A76C47EE-3A14-A84C-80D3-4540EB1AB6E9}">
      <dgm:prSet phldrT="[Text]"/>
      <dgm:spPr/>
      <dgm:t>
        <a:bodyPr/>
        <a:lstStyle/>
        <a:p>
          <a:r>
            <a:rPr lang="en-GB" dirty="0"/>
            <a:t>Build-</a:t>
          </a:r>
          <a:r>
            <a:rPr lang="en-US" altLang="zh-CN" dirty="0"/>
            <a:t>Push Image</a:t>
          </a:r>
          <a:endParaRPr lang="en-GB" dirty="0"/>
        </a:p>
      </dgm:t>
    </dgm:pt>
    <dgm:pt modelId="{D889C8FC-AD5E-F349-90DD-CC56D0FFBA81}" type="parTrans" cxnId="{C9362EEE-56DB-5B4E-9AB4-A71A1E15E01D}">
      <dgm:prSet/>
      <dgm:spPr/>
      <dgm:t>
        <a:bodyPr/>
        <a:lstStyle/>
        <a:p>
          <a:endParaRPr lang="en-GB"/>
        </a:p>
      </dgm:t>
    </dgm:pt>
    <dgm:pt modelId="{0E70DD85-001A-A149-85ED-8C40EAC5D963}" type="sibTrans" cxnId="{C9362EEE-56DB-5B4E-9AB4-A71A1E15E01D}">
      <dgm:prSet/>
      <dgm:spPr/>
      <dgm:t>
        <a:bodyPr/>
        <a:lstStyle/>
        <a:p>
          <a:endParaRPr lang="en-GB"/>
        </a:p>
      </dgm:t>
    </dgm:pt>
    <dgm:pt modelId="{A8ECC723-B39A-0F43-8B1A-53B06B9EE271}">
      <dgm:prSet phldrT="[Text]"/>
      <dgm:spPr/>
      <dgm:t>
        <a:bodyPr/>
        <a:lstStyle/>
        <a:p>
          <a:r>
            <a:rPr lang="en-GB" dirty="0"/>
            <a:t>Run tests</a:t>
          </a:r>
        </a:p>
      </dgm:t>
    </dgm:pt>
    <dgm:pt modelId="{CE05D01F-E915-EA4E-A74A-CE17C5E7D9EF}" type="parTrans" cxnId="{368239C1-BE21-0F45-8C3C-13F6478F16BD}">
      <dgm:prSet/>
      <dgm:spPr/>
      <dgm:t>
        <a:bodyPr/>
        <a:lstStyle/>
        <a:p>
          <a:endParaRPr lang="en-GB"/>
        </a:p>
      </dgm:t>
    </dgm:pt>
    <dgm:pt modelId="{7F53A102-F5F2-314F-B883-1EC1D71A942D}" type="sibTrans" cxnId="{368239C1-BE21-0F45-8C3C-13F6478F16BD}">
      <dgm:prSet/>
      <dgm:spPr/>
      <dgm:t>
        <a:bodyPr/>
        <a:lstStyle/>
        <a:p>
          <a:endParaRPr lang="en-GB"/>
        </a:p>
      </dgm:t>
    </dgm:pt>
    <dgm:pt modelId="{CCDF4999-2972-4849-B42B-9E377B3F50AC}">
      <dgm:prSet phldrT="[Text]"/>
      <dgm:spPr/>
      <dgm:t>
        <a:bodyPr/>
        <a:lstStyle/>
        <a:p>
          <a:r>
            <a:rPr lang="en-GB" dirty="0"/>
            <a:t>Vulnerability scan</a:t>
          </a:r>
        </a:p>
      </dgm:t>
    </dgm:pt>
    <dgm:pt modelId="{17F58001-2B6A-D846-A3EB-BE65F07DC978}" type="parTrans" cxnId="{71170163-EFD3-984C-86F9-5B6D2D7CF898}">
      <dgm:prSet/>
      <dgm:spPr/>
      <dgm:t>
        <a:bodyPr/>
        <a:lstStyle/>
        <a:p>
          <a:endParaRPr lang="en-GB"/>
        </a:p>
      </dgm:t>
    </dgm:pt>
    <dgm:pt modelId="{F1D6856F-FA7C-204C-8F2E-03AC1D2716AE}" type="sibTrans" cxnId="{71170163-EFD3-984C-86F9-5B6D2D7CF898}">
      <dgm:prSet/>
      <dgm:spPr/>
      <dgm:t>
        <a:bodyPr/>
        <a:lstStyle/>
        <a:p>
          <a:endParaRPr lang="en-GB"/>
        </a:p>
      </dgm:t>
    </dgm:pt>
    <dgm:pt modelId="{B6AE3D83-C03D-2A4A-80BD-A9071FA35BD1}">
      <dgm:prSet phldrT="[Text]"/>
      <dgm:spPr/>
      <dgm:t>
        <a:bodyPr/>
        <a:lstStyle/>
        <a:p>
          <a:r>
            <a:rPr lang="en-GB" dirty="0"/>
            <a:t>Deploy</a:t>
          </a:r>
        </a:p>
      </dgm:t>
    </dgm:pt>
    <dgm:pt modelId="{E3082E0D-72D8-444A-A666-4B0931D33AEF}" type="parTrans" cxnId="{22F46482-AC47-6740-A5F1-B1FEE0670719}">
      <dgm:prSet/>
      <dgm:spPr/>
      <dgm:t>
        <a:bodyPr/>
        <a:lstStyle/>
        <a:p>
          <a:endParaRPr lang="en-GB"/>
        </a:p>
      </dgm:t>
    </dgm:pt>
    <dgm:pt modelId="{76537896-BF2F-2446-B24D-EC5A0C784253}" type="sibTrans" cxnId="{22F46482-AC47-6740-A5F1-B1FEE0670719}">
      <dgm:prSet/>
      <dgm:spPr/>
      <dgm:t>
        <a:bodyPr/>
        <a:lstStyle/>
        <a:p>
          <a:endParaRPr lang="en-GB"/>
        </a:p>
      </dgm:t>
    </dgm:pt>
    <dgm:pt modelId="{51F12898-00A8-3440-86EF-A52ED329DE71}" type="pres">
      <dgm:prSet presAssocID="{E24AC772-4111-6943-83BA-C5A2B091568E}" presName="linearFlow" presStyleCnt="0">
        <dgm:presLayoutVars>
          <dgm:dir/>
          <dgm:animLvl val="lvl"/>
          <dgm:resizeHandles val="exact"/>
        </dgm:presLayoutVars>
      </dgm:prSet>
      <dgm:spPr/>
    </dgm:pt>
    <dgm:pt modelId="{4A9DEDD4-ED84-0A42-9231-7AF5D4AF6F06}" type="pres">
      <dgm:prSet presAssocID="{85B0985D-1863-7C49-AFBA-30E21BA29B20}" presName="composite" presStyleCnt="0"/>
      <dgm:spPr/>
    </dgm:pt>
    <dgm:pt modelId="{F1AC86AF-2305-FC42-848D-22DDFE0D883A}" type="pres">
      <dgm:prSet presAssocID="{85B0985D-1863-7C49-AFBA-30E21BA29B20}" presName="parentText" presStyleLbl="alignNode1" presStyleIdx="0" presStyleCnt="3">
        <dgm:presLayoutVars>
          <dgm:chMax val="1"/>
          <dgm:bulletEnabled val="1"/>
        </dgm:presLayoutVars>
      </dgm:prSet>
      <dgm:spPr/>
    </dgm:pt>
    <dgm:pt modelId="{598CBAD3-65DF-7D44-BCA4-0E0BDC6F3214}" type="pres">
      <dgm:prSet presAssocID="{85B0985D-1863-7C49-AFBA-30E21BA29B20}" presName="descendantText" presStyleLbl="alignAcc1" presStyleIdx="0" presStyleCnt="3">
        <dgm:presLayoutVars>
          <dgm:bulletEnabled val="1"/>
        </dgm:presLayoutVars>
      </dgm:prSet>
      <dgm:spPr/>
    </dgm:pt>
    <dgm:pt modelId="{100E01D9-8655-2F43-ABB0-44C12F30E322}" type="pres">
      <dgm:prSet presAssocID="{CE036558-C854-0C41-A836-A8B45B0C5F96}" presName="sp" presStyleCnt="0"/>
      <dgm:spPr/>
    </dgm:pt>
    <dgm:pt modelId="{B5CFFADD-7496-DF49-B3FA-C2BA9B42EF33}" type="pres">
      <dgm:prSet presAssocID="{A76C47EE-3A14-A84C-80D3-4540EB1AB6E9}" presName="composite" presStyleCnt="0"/>
      <dgm:spPr/>
    </dgm:pt>
    <dgm:pt modelId="{510B8A48-F26B-7A4D-AB3D-7E6BD987A775}" type="pres">
      <dgm:prSet presAssocID="{A76C47EE-3A14-A84C-80D3-4540EB1AB6E9}" presName="parentText" presStyleLbl="alignNode1" presStyleIdx="1" presStyleCnt="3">
        <dgm:presLayoutVars>
          <dgm:chMax val="1"/>
          <dgm:bulletEnabled val="1"/>
        </dgm:presLayoutVars>
      </dgm:prSet>
      <dgm:spPr/>
    </dgm:pt>
    <dgm:pt modelId="{FE40B42E-3165-7344-9322-8E9C39B285F7}" type="pres">
      <dgm:prSet presAssocID="{A76C47EE-3A14-A84C-80D3-4540EB1AB6E9}" presName="descendantText" presStyleLbl="alignAcc1" presStyleIdx="1" presStyleCnt="3">
        <dgm:presLayoutVars>
          <dgm:bulletEnabled val="1"/>
        </dgm:presLayoutVars>
      </dgm:prSet>
      <dgm:spPr/>
    </dgm:pt>
    <dgm:pt modelId="{7037C7C2-815A-3A4E-9528-18FBEF621E13}" type="pres">
      <dgm:prSet presAssocID="{0E70DD85-001A-A149-85ED-8C40EAC5D963}" presName="sp" presStyleCnt="0"/>
      <dgm:spPr/>
    </dgm:pt>
    <dgm:pt modelId="{793CA2A3-529F-6F40-B6A8-98C7C601265C}" type="pres">
      <dgm:prSet presAssocID="{B6AE3D83-C03D-2A4A-80BD-A9071FA35BD1}" presName="composite" presStyleCnt="0"/>
      <dgm:spPr/>
    </dgm:pt>
    <dgm:pt modelId="{9EE9FC58-5729-C144-97FF-8AFF6B61214C}" type="pres">
      <dgm:prSet presAssocID="{B6AE3D83-C03D-2A4A-80BD-A9071FA35BD1}" presName="parentText" presStyleLbl="alignNode1" presStyleIdx="2" presStyleCnt="3">
        <dgm:presLayoutVars>
          <dgm:chMax val="1"/>
          <dgm:bulletEnabled val="1"/>
        </dgm:presLayoutVars>
      </dgm:prSet>
      <dgm:spPr/>
    </dgm:pt>
    <dgm:pt modelId="{BDBF9403-8CA0-6F47-9312-57C5B9577E08}" type="pres">
      <dgm:prSet presAssocID="{B6AE3D83-C03D-2A4A-80BD-A9071FA35BD1}" presName="descendantText" presStyleLbl="alignAcc1" presStyleIdx="2" presStyleCnt="3">
        <dgm:presLayoutVars>
          <dgm:bulletEnabled val="1"/>
        </dgm:presLayoutVars>
      </dgm:prSet>
      <dgm:spPr/>
    </dgm:pt>
  </dgm:ptLst>
  <dgm:cxnLst>
    <dgm:cxn modelId="{2D144704-F4CF-B642-B125-6859D777328E}" type="presOf" srcId="{CCDF4999-2972-4849-B42B-9E377B3F50AC}" destId="{FE40B42E-3165-7344-9322-8E9C39B285F7}" srcOrd="0" destOrd="1" presId="urn:microsoft.com/office/officeart/2005/8/layout/chevron2"/>
    <dgm:cxn modelId="{F0AC4B22-0C7C-6B40-B088-E553E744BB51}" srcId="{E24AC772-4111-6943-83BA-C5A2B091568E}" destId="{85B0985D-1863-7C49-AFBA-30E21BA29B20}" srcOrd="0" destOrd="0" parTransId="{BC41D8F9-6D91-F74B-A9FA-22917D6709A2}" sibTransId="{CE036558-C854-0C41-A836-A8B45B0C5F96}"/>
    <dgm:cxn modelId="{BE174245-4DA2-1747-B6EE-F5F4A74579E2}" type="presOf" srcId="{B6AE3D83-C03D-2A4A-80BD-A9071FA35BD1}" destId="{9EE9FC58-5729-C144-97FF-8AFF6B61214C}" srcOrd="0" destOrd="0" presId="urn:microsoft.com/office/officeart/2005/8/layout/chevron2"/>
    <dgm:cxn modelId="{71170163-EFD3-984C-86F9-5B6D2D7CF898}" srcId="{A76C47EE-3A14-A84C-80D3-4540EB1AB6E9}" destId="{CCDF4999-2972-4849-B42B-9E377B3F50AC}" srcOrd="1" destOrd="0" parTransId="{17F58001-2B6A-D846-A3EB-BE65F07DC978}" sibTransId="{F1D6856F-FA7C-204C-8F2E-03AC1D2716AE}"/>
    <dgm:cxn modelId="{22F46482-AC47-6740-A5F1-B1FEE0670719}" srcId="{E24AC772-4111-6943-83BA-C5A2B091568E}" destId="{B6AE3D83-C03D-2A4A-80BD-A9071FA35BD1}" srcOrd="2" destOrd="0" parTransId="{E3082E0D-72D8-444A-A666-4B0931D33AEF}" sibTransId="{76537896-BF2F-2446-B24D-EC5A0C784253}"/>
    <dgm:cxn modelId="{95BD3790-2E1D-524F-A2F8-BCB641611A0F}" type="presOf" srcId="{E24AC772-4111-6943-83BA-C5A2B091568E}" destId="{51F12898-00A8-3440-86EF-A52ED329DE71}" srcOrd="0" destOrd="0" presId="urn:microsoft.com/office/officeart/2005/8/layout/chevron2"/>
    <dgm:cxn modelId="{368239C1-BE21-0F45-8C3C-13F6478F16BD}" srcId="{A76C47EE-3A14-A84C-80D3-4540EB1AB6E9}" destId="{A8ECC723-B39A-0F43-8B1A-53B06B9EE271}" srcOrd="0" destOrd="0" parTransId="{CE05D01F-E915-EA4E-A74A-CE17C5E7D9EF}" sibTransId="{7F53A102-F5F2-314F-B883-1EC1D71A942D}"/>
    <dgm:cxn modelId="{C5C80CD8-3557-404E-804F-A802B5866D29}" type="presOf" srcId="{A8ECC723-B39A-0F43-8B1A-53B06B9EE271}" destId="{FE40B42E-3165-7344-9322-8E9C39B285F7}" srcOrd="0" destOrd="0" presId="urn:microsoft.com/office/officeart/2005/8/layout/chevron2"/>
    <dgm:cxn modelId="{E1FDCEE4-F0C8-AE4B-9A53-03BC0900FD52}" type="presOf" srcId="{A76C47EE-3A14-A84C-80D3-4540EB1AB6E9}" destId="{510B8A48-F26B-7A4D-AB3D-7E6BD987A775}" srcOrd="0" destOrd="0" presId="urn:microsoft.com/office/officeart/2005/8/layout/chevron2"/>
    <dgm:cxn modelId="{C9362EEE-56DB-5B4E-9AB4-A71A1E15E01D}" srcId="{E24AC772-4111-6943-83BA-C5A2B091568E}" destId="{A76C47EE-3A14-A84C-80D3-4540EB1AB6E9}" srcOrd="1" destOrd="0" parTransId="{D889C8FC-AD5E-F349-90DD-CC56D0FFBA81}" sibTransId="{0E70DD85-001A-A149-85ED-8C40EAC5D963}"/>
    <dgm:cxn modelId="{451069F1-4E6C-5647-9234-65F512FC4F8F}" type="presOf" srcId="{85B0985D-1863-7C49-AFBA-30E21BA29B20}" destId="{F1AC86AF-2305-FC42-848D-22DDFE0D883A}" srcOrd="0" destOrd="0" presId="urn:microsoft.com/office/officeart/2005/8/layout/chevron2"/>
    <dgm:cxn modelId="{E9E879F5-38AB-F24E-B4E3-A56266847090}" type="presParOf" srcId="{51F12898-00A8-3440-86EF-A52ED329DE71}" destId="{4A9DEDD4-ED84-0A42-9231-7AF5D4AF6F06}" srcOrd="0" destOrd="0" presId="urn:microsoft.com/office/officeart/2005/8/layout/chevron2"/>
    <dgm:cxn modelId="{5926D087-D873-A146-AA1B-0B8AA2500E8D}" type="presParOf" srcId="{4A9DEDD4-ED84-0A42-9231-7AF5D4AF6F06}" destId="{F1AC86AF-2305-FC42-848D-22DDFE0D883A}" srcOrd="0" destOrd="0" presId="urn:microsoft.com/office/officeart/2005/8/layout/chevron2"/>
    <dgm:cxn modelId="{FDCABF11-3E3C-7441-BC5D-3950ACAC0FEE}" type="presParOf" srcId="{4A9DEDD4-ED84-0A42-9231-7AF5D4AF6F06}" destId="{598CBAD3-65DF-7D44-BCA4-0E0BDC6F3214}" srcOrd="1" destOrd="0" presId="urn:microsoft.com/office/officeart/2005/8/layout/chevron2"/>
    <dgm:cxn modelId="{C8173B6D-6365-7647-B97A-5C330A4DE7C2}" type="presParOf" srcId="{51F12898-00A8-3440-86EF-A52ED329DE71}" destId="{100E01D9-8655-2F43-ABB0-44C12F30E322}" srcOrd="1" destOrd="0" presId="urn:microsoft.com/office/officeart/2005/8/layout/chevron2"/>
    <dgm:cxn modelId="{7CBEC42E-07D0-FB48-9079-4ABABADBE44B}" type="presParOf" srcId="{51F12898-00A8-3440-86EF-A52ED329DE71}" destId="{B5CFFADD-7496-DF49-B3FA-C2BA9B42EF33}" srcOrd="2" destOrd="0" presId="urn:microsoft.com/office/officeart/2005/8/layout/chevron2"/>
    <dgm:cxn modelId="{8F69E32E-DD58-3A4D-9A5E-9DFB600C47D1}" type="presParOf" srcId="{B5CFFADD-7496-DF49-B3FA-C2BA9B42EF33}" destId="{510B8A48-F26B-7A4D-AB3D-7E6BD987A775}" srcOrd="0" destOrd="0" presId="urn:microsoft.com/office/officeart/2005/8/layout/chevron2"/>
    <dgm:cxn modelId="{4DF7210E-EEDF-F747-950E-EDFC39013452}" type="presParOf" srcId="{B5CFFADD-7496-DF49-B3FA-C2BA9B42EF33}" destId="{FE40B42E-3165-7344-9322-8E9C39B285F7}" srcOrd="1" destOrd="0" presId="urn:microsoft.com/office/officeart/2005/8/layout/chevron2"/>
    <dgm:cxn modelId="{F23917FC-D0D3-754B-8E17-059C4019BE97}" type="presParOf" srcId="{51F12898-00A8-3440-86EF-A52ED329DE71}" destId="{7037C7C2-815A-3A4E-9528-18FBEF621E13}" srcOrd="3" destOrd="0" presId="urn:microsoft.com/office/officeart/2005/8/layout/chevron2"/>
    <dgm:cxn modelId="{952DC1EF-F67E-D642-A2AC-331E34C20311}" type="presParOf" srcId="{51F12898-00A8-3440-86EF-A52ED329DE71}" destId="{793CA2A3-529F-6F40-B6A8-98C7C601265C}" srcOrd="4" destOrd="0" presId="urn:microsoft.com/office/officeart/2005/8/layout/chevron2"/>
    <dgm:cxn modelId="{A0FD5C73-4B44-7C43-B64D-E830AE9B5915}" type="presParOf" srcId="{793CA2A3-529F-6F40-B6A8-98C7C601265C}" destId="{9EE9FC58-5729-C144-97FF-8AFF6B61214C}" srcOrd="0" destOrd="0" presId="urn:microsoft.com/office/officeart/2005/8/layout/chevron2"/>
    <dgm:cxn modelId="{5F5F1C90-81A6-A14B-A93B-1CB76DDD44D9}" type="presParOf" srcId="{793CA2A3-529F-6F40-B6A8-98C7C601265C}" destId="{BDBF9403-8CA0-6F47-9312-57C5B9577E08}"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B6F81F-2337-A74C-AF18-B662AE9D9B5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GB"/>
        </a:p>
      </dgm:t>
    </dgm:pt>
    <dgm:pt modelId="{AF76C032-7C9D-E24F-964A-43EF17EB8EDD}">
      <dgm:prSet phldrT="[Text]"/>
      <dgm:spPr>
        <a:noFill/>
        <a:ln>
          <a:noFill/>
        </a:ln>
        <a:effectLst/>
      </dgm:spPr>
      <dgm:t>
        <a:bodyPr spcFirstLastPara="0" vert="horz" wrap="square" lIns="0" tIns="0" rIns="0" bIns="0" numCol="1" spcCol="1270" anchor="t" anchorCtr="0"/>
        <a:lstStyle/>
        <a:p>
          <a:pPr>
            <a:lnSpc>
              <a:spcPct val="100000"/>
            </a:lnSpc>
          </a:pPr>
          <a:r>
            <a:rPr lang="en-GB" dirty="0"/>
            <a:t>PR raised</a:t>
          </a:r>
        </a:p>
      </dgm:t>
    </dgm:pt>
    <dgm:pt modelId="{B4836E1C-6B4C-6545-ACF5-7C36276D3B14}" type="parTrans" cxnId="{83FF417E-899B-E343-8E07-604118D947C4}">
      <dgm:prSet/>
      <dgm:spPr/>
      <dgm:t>
        <a:bodyPr/>
        <a:lstStyle/>
        <a:p>
          <a:endParaRPr lang="en-GB"/>
        </a:p>
      </dgm:t>
    </dgm:pt>
    <dgm:pt modelId="{9F6F576B-4B90-8D41-9955-935C7C8BAA84}" type="sibTrans" cxnId="{83FF417E-899B-E343-8E07-604118D947C4}">
      <dgm:prSet/>
      <dgm:spPr/>
      <dgm:t>
        <a:bodyPr/>
        <a:lstStyle/>
        <a:p>
          <a:endParaRPr lang="en-GB"/>
        </a:p>
      </dgm:t>
    </dgm:pt>
    <dgm:pt modelId="{AA51933C-291F-0A42-800A-B3D8BA600698}">
      <dgm:prSet phldrT="[Text]"/>
      <dgm:spPr/>
      <dgm:t>
        <a:bodyPr/>
        <a:lstStyle/>
        <a:p>
          <a:pPr>
            <a:lnSpc>
              <a:spcPct val="100000"/>
            </a:lnSpc>
          </a:pPr>
          <a:r>
            <a:rPr lang="en-GB" dirty="0"/>
            <a:t>Format Check and Test</a:t>
          </a:r>
        </a:p>
      </dgm:t>
    </dgm:pt>
    <dgm:pt modelId="{4A0D9B8F-AFCB-354B-AD6F-CCCD441BF2EA}" type="parTrans" cxnId="{103C28A1-4147-8B44-B39F-9B48084F0ECF}">
      <dgm:prSet/>
      <dgm:spPr/>
      <dgm:t>
        <a:bodyPr/>
        <a:lstStyle/>
        <a:p>
          <a:endParaRPr lang="en-GB"/>
        </a:p>
      </dgm:t>
    </dgm:pt>
    <dgm:pt modelId="{206DDD8D-8638-B042-8A2A-CE93A2BC06D2}" type="sibTrans" cxnId="{103C28A1-4147-8B44-B39F-9B48084F0ECF}">
      <dgm:prSet/>
      <dgm:spPr/>
      <dgm:t>
        <a:bodyPr/>
        <a:lstStyle/>
        <a:p>
          <a:endParaRPr lang="en-GB"/>
        </a:p>
      </dgm:t>
    </dgm:pt>
    <dgm:pt modelId="{B32F2B29-7059-6A4E-9A38-CBFC79FD0FB4}">
      <dgm:prSet phldrT="[Text]"/>
      <dgm:spPr/>
      <dgm:t>
        <a:bodyPr/>
        <a:lstStyle/>
        <a:p>
          <a:pPr>
            <a:lnSpc>
              <a:spcPct val="100000"/>
            </a:lnSpc>
          </a:pPr>
          <a:r>
            <a:rPr lang="en-GB" dirty="0"/>
            <a:t>Review Changes in Dev Env</a:t>
          </a:r>
        </a:p>
      </dgm:t>
    </dgm:pt>
    <dgm:pt modelId="{9A22F4A7-A694-5B45-8481-910D33887313}" type="parTrans" cxnId="{F585FD38-1CB7-5941-A27B-EB7B7353E681}">
      <dgm:prSet/>
      <dgm:spPr/>
      <dgm:t>
        <a:bodyPr/>
        <a:lstStyle/>
        <a:p>
          <a:endParaRPr lang="en-GB"/>
        </a:p>
      </dgm:t>
    </dgm:pt>
    <dgm:pt modelId="{909D3DE2-FA0D-E340-A482-E86F95AB3DAD}" type="sibTrans" cxnId="{F585FD38-1CB7-5941-A27B-EB7B7353E681}">
      <dgm:prSet/>
      <dgm:spPr/>
      <dgm:t>
        <a:bodyPr/>
        <a:lstStyle/>
        <a:p>
          <a:endParaRPr lang="en-GB"/>
        </a:p>
      </dgm:t>
    </dgm:pt>
    <dgm:pt modelId="{A2D0D4B0-181B-4DD4-BAF3-5BA17F15C740}" type="pres">
      <dgm:prSet presAssocID="{35B6F81F-2337-A74C-AF18-B662AE9D9B51}" presName="root" presStyleCnt="0">
        <dgm:presLayoutVars>
          <dgm:dir/>
          <dgm:resizeHandles val="exact"/>
        </dgm:presLayoutVars>
      </dgm:prSet>
      <dgm:spPr/>
    </dgm:pt>
    <dgm:pt modelId="{2F77DDF3-216A-401E-A564-FA73A47FA022}" type="pres">
      <dgm:prSet presAssocID="{AF76C032-7C9D-E24F-964A-43EF17EB8EDD}" presName="compNode" presStyleCnt="0"/>
      <dgm:spPr/>
    </dgm:pt>
    <dgm:pt modelId="{F0599A49-BE59-42EC-8D8F-97C243ECA47F}" type="pres">
      <dgm:prSet presAssocID="{AF76C032-7C9D-E24F-964A-43EF17EB8ED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gaphone"/>
        </a:ext>
      </dgm:extLst>
    </dgm:pt>
    <dgm:pt modelId="{A7ED7F4E-55B8-4BCA-B74B-AB1B3E25A0FF}" type="pres">
      <dgm:prSet presAssocID="{AF76C032-7C9D-E24F-964A-43EF17EB8EDD}" presName="spaceRect" presStyleCnt="0"/>
      <dgm:spPr/>
    </dgm:pt>
    <dgm:pt modelId="{D80DF630-42D5-4F8A-A218-946592D19953}" type="pres">
      <dgm:prSet presAssocID="{AF76C032-7C9D-E24F-964A-43EF17EB8EDD}" presName="textRect" presStyleLbl="revTx" presStyleIdx="0" presStyleCnt="3">
        <dgm:presLayoutVars>
          <dgm:chMax val="1"/>
          <dgm:chPref val="1"/>
        </dgm:presLayoutVars>
      </dgm:prSet>
      <dgm:spPr>
        <a:xfrm>
          <a:off x="59990" y="2654049"/>
          <a:ext cx="3226223" cy="720000"/>
        </a:xfrm>
        <a:prstGeom prst="rect">
          <a:avLst/>
        </a:prstGeom>
      </dgm:spPr>
    </dgm:pt>
    <dgm:pt modelId="{522B18A6-A970-4B99-A262-D51C1592C805}" type="pres">
      <dgm:prSet presAssocID="{9F6F576B-4B90-8D41-9955-935C7C8BAA84}" presName="sibTrans" presStyleCnt="0"/>
      <dgm:spPr/>
    </dgm:pt>
    <dgm:pt modelId="{00AB587D-D1E6-44F2-BC0E-932A5D686E23}" type="pres">
      <dgm:prSet presAssocID="{AA51933C-291F-0A42-800A-B3D8BA600698}" presName="compNode" presStyleCnt="0"/>
      <dgm:spPr/>
    </dgm:pt>
    <dgm:pt modelId="{A4CFE06C-79F1-42D3-BBC7-47CF24E7C202}" type="pres">
      <dgm:prSet presAssocID="{AA51933C-291F-0A42-800A-B3D8BA60069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List"/>
        </a:ext>
      </dgm:extLst>
    </dgm:pt>
    <dgm:pt modelId="{E03884C1-FFC2-46D8-AFCF-93EAA8E8D403}" type="pres">
      <dgm:prSet presAssocID="{AA51933C-291F-0A42-800A-B3D8BA600698}" presName="spaceRect" presStyleCnt="0"/>
      <dgm:spPr/>
    </dgm:pt>
    <dgm:pt modelId="{FB82406D-9C3E-4A34-91D6-B09DAEF105AB}" type="pres">
      <dgm:prSet presAssocID="{AA51933C-291F-0A42-800A-B3D8BA600698}" presName="textRect" presStyleLbl="revTx" presStyleIdx="1" presStyleCnt="3">
        <dgm:presLayoutVars>
          <dgm:chMax val="1"/>
          <dgm:chPref val="1"/>
        </dgm:presLayoutVars>
      </dgm:prSet>
      <dgm:spPr/>
    </dgm:pt>
    <dgm:pt modelId="{BF1519D0-5320-4710-9E29-24449F6D6B3D}" type="pres">
      <dgm:prSet presAssocID="{206DDD8D-8638-B042-8A2A-CE93A2BC06D2}" presName="sibTrans" presStyleCnt="0"/>
      <dgm:spPr/>
    </dgm:pt>
    <dgm:pt modelId="{B1603965-B354-443E-A52A-C3A04E6244F9}" type="pres">
      <dgm:prSet presAssocID="{B32F2B29-7059-6A4E-9A38-CBFC79FD0FB4}" presName="compNode" presStyleCnt="0"/>
      <dgm:spPr/>
    </dgm:pt>
    <dgm:pt modelId="{9F31DF95-2ADD-441B-92D7-0D35EF354972}" type="pres">
      <dgm:prSet presAssocID="{B32F2B29-7059-6A4E-9A38-CBFC79FD0FB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B99E8CCA-5DBD-4E42-9382-AD77120E6D18}" type="pres">
      <dgm:prSet presAssocID="{B32F2B29-7059-6A4E-9A38-CBFC79FD0FB4}" presName="spaceRect" presStyleCnt="0"/>
      <dgm:spPr/>
    </dgm:pt>
    <dgm:pt modelId="{756A909F-F74B-4065-9F0B-6A6661CA60E9}" type="pres">
      <dgm:prSet presAssocID="{B32F2B29-7059-6A4E-9A38-CBFC79FD0FB4}" presName="textRect" presStyleLbl="revTx" presStyleIdx="2" presStyleCnt="3">
        <dgm:presLayoutVars>
          <dgm:chMax val="1"/>
          <dgm:chPref val="1"/>
        </dgm:presLayoutVars>
      </dgm:prSet>
      <dgm:spPr/>
    </dgm:pt>
  </dgm:ptLst>
  <dgm:cxnLst>
    <dgm:cxn modelId="{B6476113-5F58-C743-AF64-D8BFCD98A858}" type="presOf" srcId="{AF76C032-7C9D-E24F-964A-43EF17EB8EDD}" destId="{D80DF630-42D5-4F8A-A218-946592D19953}" srcOrd="0" destOrd="0" presId="urn:microsoft.com/office/officeart/2018/2/layout/IconLabelList"/>
    <dgm:cxn modelId="{41815D23-73BC-DB41-A4FD-C333BC42C996}" type="presOf" srcId="{35B6F81F-2337-A74C-AF18-B662AE9D9B51}" destId="{A2D0D4B0-181B-4DD4-BAF3-5BA17F15C740}" srcOrd="0" destOrd="0" presId="urn:microsoft.com/office/officeart/2018/2/layout/IconLabelList"/>
    <dgm:cxn modelId="{F585FD38-1CB7-5941-A27B-EB7B7353E681}" srcId="{35B6F81F-2337-A74C-AF18-B662AE9D9B51}" destId="{B32F2B29-7059-6A4E-9A38-CBFC79FD0FB4}" srcOrd="2" destOrd="0" parTransId="{9A22F4A7-A694-5B45-8481-910D33887313}" sibTransId="{909D3DE2-FA0D-E340-A482-E86F95AB3DAD}"/>
    <dgm:cxn modelId="{83FF417E-899B-E343-8E07-604118D947C4}" srcId="{35B6F81F-2337-A74C-AF18-B662AE9D9B51}" destId="{AF76C032-7C9D-E24F-964A-43EF17EB8EDD}" srcOrd="0" destOrd="0" parTransId="{B4836E1C-6B4C-6545-ACF5-7C36276D3B14}" sibTransId="{9F6F576B-4B90-8D41-9955-935C7C8BAA84}"/>
    <dgm:cxn modelId="{5792BF9B-78CB-1F4C-BF06-0101FF2B8CCC}" type="presOf" srcId="{AA51933C-291F-0A42-800A-B3D8BA600698}" destId="{FB82406D-9C3E-4A34-91D6-B09DAEF105AB}" srcOrd="0" destOrd="0" presId="urn:microsoft.com/office/officeart/2018/2/layout/IconLabelList"/>
    <dgm:cxn modelId="{103C28A1-4147-8B44-B39F-9B48084F0ECF}" srcId="{35B6F81F-2337-A74C-AF18-B662AE9D9B51}" destId="{AA51933C-291F-0A42-800A-B3D8BA600698}" srcOrd="1" destOrd="0" parTransId="{4A0D9B8F-AFCB-354B-AD6F-CCCD441BF2EA}" sibTransId="{206DDD8D-8638-B042-8A2A-CE93A2BC06D2}"/>
    <dgm:cxn modelId="{F5D12CC6-7DE9-DA4E-AA7B-B56F9FD600EF}" type="presOf" srcId="{B32F2B29-7059-6A4E-9A38-CBFC79FD0FB4}" destId="{756A909F-F74B-4065-9F0B-6A6661CA60E9}" srcOrd="0" destOrd="0" presId="urn:microsoft.com/office/officeart/2018/2/layout/IconLabelList"/>
    <dgm:cxn modelId="{D9F44B92-D667-774D-B3AF-4698CCD2CE8F}" type="presParOf" srcId="{A2D0D4B0-181B-4DD4-BAF3-5BA17F15C740}" destId="{2F77DDF3-216A-401E-A564-FA73A47FA022}" srcOrd="0" destOrd="0" presId="urn:microsoft.com/office/officeart/2018/2/layout/IconLabelList"/>
    <dgm:cxn modelId="{250167CD-C744-8B45-9E1F-442CAB24DB2C}" type="presParOf" srcId="{2F77DDF3-216A-401E-A564-FA73A47FA022}" destId="{F0599A49-BE59-42EC-8D8F-97C243ECA47F}" srcOrd="0" destOrd="0" presId="urn:microsoft.com/office/officeart/2018/2/layout/IconLabelList"/>
    <dgm:cxn modelId="{9A0486BB-5C16-B941-B217-E13EB0EA8A5B}" type="presParOf" srcId="{2F77DDF3-216A-401E-A564-FA73A47FA022}" destId="{A7ED7F4E-55B8-4BCA-B74B-AB1B3E25A0FF}" srcOrd="1" destOrd="0" presId="urn:microsoft.com/office/officeart/2018/2/layout/IconLabelList"/>
    <dgm:cxn modelId="{FFADCE72-67AD-834B-A50C-90B37101E88D}" type="presParOf" srcId="{2F77DDF3-216A-401E-A564-FA73A47FA022}" destId="{D80DF630-42D5-4F8A-A218-946592D19953}" srcOrd="2" destOrd="0" presId="urn:microsoft.com/office/officeart/2018/2/layout/IconLabelList"/>
    <dgm:cxn modelId="{B2288546-927D-8348-A038-9552FFD55AB4}" type="presParOf" srcId="{A2D0D4B0-181B-4DD4-BAF3-5BA17F15C740}" destId="{522B18A6-A970-4B99-A262-D51C1592C805}" srcOrd="1" destOrd="0" presId="urn:microsoft.com/office/officeart/2018/2/layout/IconLabelList"/>
    <dgm:cxn modelId="{2D681D2D-428D-0D49-B58F-BD2207E382F5}" type="presParOf" srcId="{A2D0D4B0-181B-4DD4-BAF3-5BA17F15C740}" destId="{00AB587D-D1E6-44F2-BC0E-932A5D686E23}" srcOrd="2" destOrd="0" presId="urn:microsoft.com/office/officeart/2018/2/layout/IconLabelList"/>
    <dgm:cxn modelId="{478C07C6-A341-4241-9CEA-81297AD4F624}" type="presParOf" srcId="{00AB587D-D1E6-44F2-BC0E-932A5D686E23}" destId="{A4CFE06C-79F1-42D3-BBC7-47CF24E7C202}" srcOrd="0" destOrd="0" presId="urn:microsoft.com/office/officeart/2018/2/layout/IconLabelList"/>
    <dgm:cxn modelId="{E5254059-7EAE-2045-A961-EAD65100236F}" type="presParOf" srcId="{00AB587D-D1E6-44F2-BC0E-932A5D686E23}" destId="{E03884C1-FFC2-46D8-AFCF-93EAA8E8D403}" srcOrd="1" destOrd="0" presId="urn:microsoft.com/office/officeart/2018/2/layout/IconLabelList"/>
    <dgm:cxn modelId="{9A3096A0-4DDE-0649-B827-0E360DF7760B}" type="presParOf" srcId="{00AB587D-D1E6-44F2-BC0E-932A5D686E23}" destId="{FB82406D-9C3E-4A34-91D6-B09DAEF105AB}" srcOrd="2" destOrd="0" presId="urn:microsoft.com/office/officeart/2018/2/layout/IconLabelList"/>
    <dgm:cxn modelId="{D67464DA-0519-114C-BD20-5414342E5C3C}" type="presParOf" srcId="{A2D0D4B0-181B-4DD4-BAF3-5BA17F15C740}" destId="{BF1519D0-5320-4710-9E29-24449F6D6B3D}" srcOrd="3" destOrd="0" presId="urn:microsoft.com/office/officeart/2018/2/layout/IconLabelList"/>
    <dgm:cxn modelId="{818A86A3-D8E4-FF43-B521-C4B77C72255F}" type="presParOf" srcId="{A2D0D4B0-181B-4DD4-BAF3-5BA17F15C740}" destId="{B1603965-B354-443E-A52A-C3A04E6244F9}" srcOrd="4" destOrd="0" presId="urn:microsoft.com/office/officeart/2018/2/layout/IconLabelList"/>
    <dgm:cxn modelId="{7972490D-BB72-A843-8826-32B1E0C3C0AF}" type="presParOf" srcId="{B1603965-B354-443E-A52A-C3A04E6244F9}" destId="{9F31DF95-2ADD-441B-92D7-0D35EF354972}" srcOrd="0" destOrd="0" presId="urn:microsoft.com/office/officeart/2018/2/layout/IconLabelList"/>
    <dgm:cxn modelId="{8BDBEB44-815E-1241-B81C-37CD39C37AFB}" type="presParOf" srcId="{B1603965-B354-443E-A52A-C3A04E6244F9}" destId="{B99E8CCA-5DBD-4E42-9382-AD77120E6D18}" srcOrd="1" destOrd="0" presId="urn:microsoft.com/office/officeart/2018/2/layout/IconLabelList"/>
    <dgm:cxn modelId="{4E3F344D-7C0C-8E47-8872-7431E073AB10}" type="presParOf" srcId="{B1603965-B354-443E-A52A-C3A04E6244F9}" destId="{756A909F-F74B-4065-9F0B-6A6661CA60E9}"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C2DEF91-744D-420C-B23F-2263B3FD21E5}"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2D22AEBC-07E9-4146-8A9D-A4BDCDC25831}">
      <dgm:prSet/>
      <dgm:spPr/>
      <dgm:t>
        <a:bodyPr/>
        <a:lstStyle/>
        <a:p>
          <a:pPr>
            <a:defRPr cap="all"/>
          </a:pPr>
          <a:r>
            <a:rPr lang="en-US"/>
            <a:t>What you see is what you get</a:t>
          </a:r>
        </a:p>
      </dgm:t>
    </dgm:pt>
    <dgm:pt modelId="{49762A9E-7535-4442-B376-F2C398D778CA}" type="parTrans" cxnId="{4BB9C5D7-2C00-43F9-A1A3-5DA41F25709F}">
      <dgm:prSet/>
      <dgm:spPr/>
      <dgm:t>
        <a:bodyPr/>
        <a:lstStyle/>
        <a:p>
          <a:endParaRPr lang="en-US"/>
        </a:p>
      </dgm:t>
    </dgm:pt>
    <dgm:pt modelId="{F2D0A7F8-CA80-4711-A523-9BC2B25F0370}" type="sibTrans" cxnId="{4BB9C5D7-2C00-43F9-A1A3-5DA41F25709F}">
      <dgm:prSet/>
      <dgm:spPr/>
      <dgm:t>
        <a:bodyPr/>
        <a:lstStyle/>
        <a:p>
          <a:endParaRPr lang="en-US"/>
        </a:p>
      </dgm:t>
    </dgm:pt>
    <dgm:pt modelId="{E0F65FC0-F6D4-4762-BEF3-52E26FBEF22E}">
      <dgm:prSet/>
      <dgm:spPr/>
      <dgm:t>
        <a:bodyPr/>
        <a:lstStyle/>
        <a:p>
          <a:pPr>
            <a:defRPr cap="all"/>
          </a:pPr>
          <a:r>
            <a:rPr lang="en-US"/>
            <a:t>Reduce manual work for static test</a:t>
          </a:r>
        </a:p>
      </dgm:t>
    </dgm:pt>
    <dgm:pt modelId="{2C06F982-A164-4A36-8476-D14DCE74DD6A}" type="parTrans" cxnId="{7C25C072-B2C6-4D0C-B260-48CD4BD67E8B}">
      <dgm:prSet/>
      <dgm:spPr/>
      <dgm:t>
        <a:bodyPr/>
        <a:lstStyle/>
        <a:p>
          <a:endParaRPr lang="en-US"/>
        </a:p>
      </dgm:t>
    </dgm:pt>
    <dgm:pt modelId="{EDDE9F3C-BB46-4BE1-A893-B217F58F75D2}" type="sibTrans" cxnId="{7C25C072-B2C6-4D0C-B260-48CD4BD67E8B}">
      <dgm:prSet/>
      <dgm:spPr/>
      <dgm:t>
        <a:bodyPr/>
        <a:lstStyle/>
        <a:p>
          <a:endParaRPr lang="en-US"/>
        </a:p>
      </dgm:t>
    </dgm:pt>
    <dgm:pt modelId="{1CFCD75B-5B7F-4841-9179-A61F2459F3B0}">
      <dgm:prSet/>
      <dgm:spPr/>
      <dgm:t>
        <a:bodyPr/>
        <a:lstStyle/>
        <a:p>
          <a:pPr>
            <a:defRPr cap="all"/>
          </a:pPr>
          <a:r>
            <a:rPr lang="en-US"/>
            <a:t>Improves code quality with consistent format</a:t>
          </a:r>
        </a:p>
      </dgm:t>
    </dgm:pt>
    <dgm:pt modelId="{2B77EC91-BEE0-44A8-A6B6-E92D453914E3}" type="parTrans" cxnId="{85E6D8FC-12B8-4E56-9BA6-6F9656305611}">
      <dgm:prSet/>
      <dgm:spPr/>
      <dgm:t>
        <a:bodyPr/>
        <a:lstStyle/>
        <a:p>
          <a:endParaRPr lang="en-US"/>
        </a:p>
      </dgm:t>
    </dgm:pt>
    <dgm:pt modelId="{7F5830AD-AF04-4487-91EC-83B25DB092BA}" type="sibTrans" cxnId="{85E6D8FC-12B8-4E56-9BA6-6F9656305611}">
      <dgm:prSet/>
      <dgm:spPr/>
      <dgm:t>
        <a:bodyPr/>
        <a:lstStyle/>
        <a:p>
          <a:endParaRPr lang="en-US"/>
        </a:p>
      </dgm:t>
    </dgm:pt>
    <dgm:pt modelId="{FCD65621-C118-477F-A13B-D48289A258D0}">
      <dgm:prSet/>
      <dgm:spPr/>
      <dgm:t>
        <a:bodyPr/>
        <a:lstStyle/>
        <a:p>
          <a:pPr>
            <a:defRPr cap="all"/>
          </a:pPr>
          <a:r>
            <a:rPr lang="en-US"/>
            <a:t>Faster feedback loop to identify bugs or issues early</a:t>
          </a:r>
        </a:p>
      </dgm:t>
    </dgm:pt>
    <dgm:pt modelId="{3F401EAE-E157-4D7A-865F-AFA922E4F1F8}" type="parTrans" cxnId="{C9D0EF59-5F31-422B-9608-653C84AE5591}">
      <dgm:prSet/>
      <dgm:spPr/>
      <dgm:t>
        <a:bodyPr/>
        <a:lstStyle/>
        <a:p>
          <a:endParaRPr lang="en-US"/>
        </a:p>
      </dgm:t>
    </dgm:pt>
    <dgm:pt modelId="{6AFDFBC0-A202-4829-900C-E3CA5FD54EE3}" type="sibTrans" cxnId="{C9D0EF59-5F31-422B-9608-653C84AE5591}">
      <dgm:prSet/>
      <dgm:spPr/>
      <dgm:t>
        <a:bodyPr/>
        <a:lstStyle/>
        <a:p>
          <a:endParaRPr lang="en-US"/>
        </a:p>
      </dgm:t>
    </dgm:pt>
    <dgm:pt modelId="{0A952F46-2BF6-4D1A-9D6D-2D0A349C8AA2}">
      <dgm:prSet/>
      <dgm:spPr/>
      <dgm:t>
        <a:bodyPr/>
        <a:lstStyle/>
        <a:p>
          <a:pPr>
            <a:defRPr cap="all"/>
          </a:pPr>
          <a:r>
            <a:rPr lang="en-US"/>
            <a:t>Reduce manual builds/ deployments</a:t>
          </a:r>
        </a:p>
      </dgm:t>
    </dgm:pt>
    <dgm:pt modelId="{37847386-9F60-4EFD-B4AA-66118C647C9B}" type="parTrans" cxnId="{8C4BFCC3-E444-4CF1-A105-2A6130054DEE}">
      <dgm:prSet/>
      <dgm:spPr/>
      <dgm:t>
        <a:bodyPr/>
        <a:lstStyle/>
        <a:p>
          <a:endParaRPr lang="en-US"/>
        </a:p>
      </dgm:t>
    </dgm:pt>
    <dgm:pt modelId="{C7085359-FB34-4BAF-A24A-E38E3DB8A21B}" type="sibTrans" cxnId="{8C4BFCC3-E444-4CF1-A105-2A6130054DEE}">
      <dgm:prSet/>
      <dgm:spPr/>
      <dgm:t>
        <a:bodyPr/>
        <a:lstStyle/>
        <a:p>
          <a:endParaRPr lang="en-US"/>
        </a:p>
      </dgm:t>
    </dgm:pt>
    <dgm:pt modelId="{EA70BB4F-5106-4052-8780-6116C13DC8AA}">
      <dgm:prSet/>
      <dgm:spPr/>
      <dgm:t>
        <a:bodyPr/>
        <a:lstStyle/>
        <a:p>
          <a:pPr>
            <a:defRPr cap="all"/>
          </a:pPr>
          <a:r>
            <a:rPr lang="en-US"/>
            <a:t>Improves alignment between development team and other teams</a:t>
          </a:r>
        </a:p>
      </dgm:t>
    </dgm:pt>
    <dgm:pt modelId="{5F12A86E-EDBA-44E7-89D1-81415BF2555E}" type="parTrans" cxnId="{AEF59A8E-5B83-45BC-A58E-B71C281C4D54}">
      <dgm:prSet/>
      <dgm:spPr/>
      <dgm:t>
        <a:bodyPr/>
        <a:lstStyle/>
        <a:p>
          <a:endParaRPr lang="en-US"/>
        </a:p>
      </dgm:t>
    </dgm:pt>
    <dgm:pt modelId="{A4B511D1-459A-49E0-A329-C044A437F763}" type="sibTrans" cxnId="{AEF59A8E-5B83-45BC-A58E-B71C281C4D54}">
      <dgm:prSet/>
      <dgm:spPr/>
      <dgm:t>
        <a:bodyPr/>
        <a:lstStyle/>
        <a:p>
          <a:endParaRPr lang="en-US"/>
        </a:p>
      </dgm:t>
    </dgm:pt>
    <dgm:pt modelId="{80E35DB8-74BF-4F3B-85C1-992BC5515348}" type="pres">
      <dgm:prSet presAssocID="{0C2DEF91-744D-420C-B23F-2263B3FD21E5}" presName="root" presStyleCnt="0">
        <dgm:presLayoutVars>
          <dgm:dir/>
          <dgm:resizeHandles val="exact"/>
        </dgm:presLayoutVars>
      </dgm:prSet>
      <dgm:spPr/>
    </dgm:pt>
    <dgm:pt modelId="{B6E8362C-D5A3-4FE0-ABC6-C60E800787A8}" type="pres">
      <dgm:prSet presAssocID="{2D22AEBC-07E9-4146-8A9D-A4BDCDC25831}" presName="compNode" presStyleCnt="0"/>
      <dgm:spPr/>
    </dgm:pt>
    <dgm:pt modelId="{299FF4E4-EB96-4935-869F-0008E7D41896}" type="pres">
      <dgm:prSet presAssocID="{2D22AEBC-07E9-4146-8A9D-A4BDCDC25831}" presName="iconBgRect" presStyleLbl="bgShp" presStyleIdx="0" presStyleCnt="6"/>
      <dgm:spPr/>
    </dgm:pt>
    <dgm:pt modelId="{5F251DE1-9E73-4AC9-B072-DD2A587B1041}" type="pres">
      <dgm:prSet presAssocID="{2D22AEBC-07E9-4146-8A9D-A4BDCDC25831}"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ye"/>
        </a:ext>
      </dgm:extLst>
    </dgm:pt>
    <dgm:pt modelId="{9EC19D17-197F-4F05-83AE-A7A0CF4999AA}" type="pres">
      <dgm:prSet presAssocID="{2D22AEBC-07E9-4146-8A9D-A4BDCDC25831}" presName="spaceRect" presStyleCnt="0"/>
      <dgm:spPr/>
    </dgm:pt>
    <dgm:pt modelId="{82285FA9-6853-4896-A9D4-A30900072AE2}" type="pres">
      <dgm:prSet presAssocID="{2D22AEBC-07E9-4146-8A9D-A4BDCDC25831}" presName="textRect" presStyleLbl="revTx" presStyleIdx="0" presStyleCnt="6">
        <dgm:presLayoutVars>
          <dgm:chMax val="1"/>
          <dgm:chPref val="1"/>
        </dgm:presLayoutVars>
      </dgm:prSet>
      <dgm:spPr/>
    </dgm:pt>
    <dgm:pt modelId="{D831D7BA-6149-4498-918C-4F628DBE8295}" type="pres">
      <dgm:prSet presAssocID="{F2D0A7F8-CA80-4711-A523-9BC2B25F0370}" presName="sibTrans" presStyleCnt="0"/>
      <dgm:spPr/>
    </dgm:pt>
    <dgm:pt modelId="{45A2AE15-B8AF-4617-BA42-D0D47571F54C}" type="pres">
      <dgm:prSet presAssocID="{E0F65FC0-F6D4-4762-BEF3-52E26FBEF22E}" presName="compNode" presStyleCnt="0"/>
      <dgm:spPr/>
    </dgm:pt>
    <dgm:pt modelId="{D7AFBA4D-DD8E-4373-A867-CB340B815F60}" type="pres">
      <dgm:prSet presAssocID="{E0F65FC0-F6D4-4762-BEF3-52E26FBEF22E}" presName="iconBgRect" presStyleLbl="bgShp" presStyleIdx="1" presStyleCnt="6"/>
      <dgm:spPr/>
    </dgm:pt>
    <dgm:pt modelId="{ED880087-8A38-42C9-B7AE-C62F6CCB3093}" type="pres">
      <dgm:prSet presAssocID="{E0F65FC0-F6D4-4762-BEF3-52E26FBEF22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ick"/>
        </a:ext>
      </dgm:extLst>
    </dgm:pt>
    <dgm:pt modelId="{0266473B-EAAF-4874-8E81-2519199E5D63}" type="pres">
      <dgm:prSet presAssocID="{E0F65FC0-F6D4-4762-BEF3-52E26FBEF22E}" presName="spaceRect" presStyleCnt="0"/>
      <dgm:spPr/>
    </dgm:pt>
    <dgm:pt modelId="{DFC640BA-7DE7-47A8-9AAB-37E176C83FAB}" type="pres">
      <dgm:prSet presAssocID="{E0F65FC0-F6D4-4762-BEF3-52E26FBEF22E}" presName="textRect" presStyleLbl="revTx" presStyleIdx="1" presStyleCnt="6">
        <dgm:presLayoutVars>
          <dgm:chMax val="1"/>
          <dgm:chPref val="1"/>
        </dgm:presLayoutVars>
      </dgm:prSet>
      <dgm:spPr/>
    </dgm:pt>
    <dgm:pt modelId="{E74ACACB-611E-402A-AE69-ED80BB009E6F}" type="pres">
      <dgm:prSet presAssocID="{EDDE9F3C-BB46-4BE1-A893-B217F58F75D2}" presName="sibTrans" presStyleCnt="0"/>
      <dgm:spPr/>
    </dgm:pt>
    <dgm:pt modelId="{69E7BCF7-26FD-4C34-A0FB-4B75A45F4ED5}" type="pres">
      <dgm:prSet presAssocID="{1CFCD75B-5B7F-4841-9179-A61F2459F3B0}" presName="compNode" presStyleCnt="0"/>
      <dgm:spPr/>
    </dgm:pt>
    <dgm:pt modelId="{92567E4D-3F1F-449D-9484-745B951303AD}" type="pres">
      <dgm:prSet presAssocID="{1CFCD75B-5B7F-4841-9179-A61F2459F3B0}" presName="iconBgRect" presStyleLbl="bgShp" presStyleIdx="2" presStyleCnt="6"/>
      <dgm:spPr/>
    </dgm:pt>
    <dgm:pt modelId="{D73E3A4C-80B5-4E9E-95A9-76EDCD461873}" type="pres">
      <dgm:prSet presAssocID="{1CFCD75B-5B7F-4841-9179-A61F2459F3B0}"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humbs Up Sign"/>
        </a:ext>
      </dgm:extLst>
    </dgm:pt>
    <dgm:pt modelId="{EBB5509F-FB84-42FD-961A-D29DDEDC8C31}" type="pres">
      <dgm:prSet presAssocID="{1CFCD75B-5B7F-4841-9179-A61F2459F3B0}" presName="spaceRect" presStyleCnt="0"/>
      <dgm:spPr/>
    </dgm:pt>
    <dgm:pt modelId="{B416C443-D9E7-4C5A-993C-DDE6DCDC8303}" type="pres">
      <dgm:prSet presAssocID="{1CFCD75B-5B7F-4841-9179-A61F2459F3B0}" presName="textRect" presStyleLbl="revTx" presStyleIdx="2" presStyleCnt="6">
        <dgm:presLayoutVars>
          <dgm:chMax val="1"/>
          <dgm:chPref val="1"/>
        </dgm:presLayoutVars>
      </dgm:prSet>
      <dgm:spPr/>
    </dgm:pt>
    <dgm:pt modelId="{B2E382D8-6AEB-42EC-8402-B812B682F097}" type="pres">
      <dgm:prSet presAssocID="{7F5830AD-AF04-4487-91EC-83B25DB092BA}" presName="sibTrans" presStyleCnt="0"/>
      <dgm:spPr/>
    </dgm:pt>
    <dgm:pt modelId="{663689CD-85AC-499D-A6CC-5EB98E13A643}" type="pres">
      <dgm:prSet presAssocID="{FCD65621-C118-477F-A13B-D48289A258D0}" presName="compNode" presStyleCnt="0"/>
      <dgm:spPr/>
    </dgm:pt>
    <dgm:pt modelId="{E8D8944A-FA43-4DC2-94F6-466A06E1367C}" type="pres">
      <dgm:prSet presAssocID="{FCD65621-C118-477F-A13B-D48289A258D0}" presName="iconBgRect" presStyleLbl="bgShp" presStyleIdx="3" presStyleCnt="6"/>
      <dgm:spPr/>
    </dgm:pt>
    <dgm:pt modelId="{EACFD84E-C2F6-4344-82BD-2FE20EC91B31}" type="pres">
      <dgm:prSet presAssocID="{FCD65621-C118-477F-A13B-D48289A258D0}"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g"/>
        </a:ext>
      </dgm:extLst>
    </dgm:pt>
    <dgm:pt modelId="{81D9D642-DB6E-41C0-9EFA-B075F8A310FC}" type="pres">
      <dgm:prSet presAssocID="{FCD65621-C118-477F-A13B-D48289A258D0}" presName="spaceRect" presStyleCnt="0"/>
      <dgm:spPr/>
    </dgm:pt>
    <dgm:pt modelId="{A87C37A6-C7E9-40B5-AD06-8D996373FC65}" type="pres">
      <dgm:prSet presAssocID="{FCD65621-C118-477F-A13B-D48289A258D0}" presName="textRect" presStyleLbl="revTx" presStyleIdx="3" presStyleCnt="6">
        <dgm:presLayoutVars>
          <dgm:chMax val="1"/>
          <dgm:chPref val="1"/>
        </dgm:presLayoutVars>
      </dgm:prSet>
      <dgm:spPr/>
    </dgm:pt>
    <dgm:pt modelId="{C56AF9E1-920C-48C0-8A8E-601534436EFA}" type="pres">
      <dgm:prSet presAssocID="{6AFDFBC0-A202-4829-900C-E3CA5FD54EE3}" presName="sibTrans" presStyleCnt="0"/>
      <dgm:spPr/>
    </dgm:pt>
    <dgm:pt modelId="{1C531B5B-3B25-48A9-AC48-09B26E76FBDA}" type="pres">
      <dgm:prSet presAssocID="{0A952F46-2BF6-4D1A-9D6D-2D0A349C8AA2}" presName="compNode" presStyleCnt="0"/>
      <dgm:spPr/>
    </dgm:pt>
    <dgm:pt modelId="{2E77D58A-A79B-4FCB-B4BE-F70C43D24B26}" type="pres">
      <dgm:prSet presAssocID="{0A952F46-2BF6-4D1A-9D6D-2D0A349C8AA2}" presName="iconBgRect" presStyleLbl="bgShp" presStyleIdx="4" presStyleCnt="6"/>
      <dgm:spPr/>
    </dgm:pt>
    <dgm:pt modelId="{0C74A257-396D-472F-B8C7-E69ED76067CD}" type="pres">
      <dgm:prSet presAssocID="{0A952F46-2BF6-4D1A-9D6D-2D0A349C8AA2}"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ars"/>
        </a:ext>
      </dgm:extLst>
    </dgm:pt>
    <dgm:pt modelId="{E49DD6C7-11D0-40F9-B89E-023EAEAAC76C}" type="pres">
      <dgm:prSet presAssocID="{0A952F46-2BF6-4D1A-9D6D-2D0A349C8AA2}" presName="spaceRect" presStyleCnt="0"/>
      <dgm:spPr/>
    </dgm:pt>
    <dgm:pt modelId="{918DD7F0-CEB4-400D-B7BD-103AF02E58EA}" type="pres">
      <dgm:prSet presAssocID="{0A952F46-2BF6-4D1A-9D6D-2D0A349C8AA2}" presName="textRect" presStyleLbl="revTx" presStyleIdx="4" presStyleCnt="6">
        <dgm:presLayoutVars>
          <dgm:chMax val="1"/>
          <dgm:chPref val="1"/>
        </dgm:presLayoutVars>
      </dgm:prSet>
      <dgm:spPr/>
    </dgm:pt>
    <dgm:pt modelId="{04D9C717-D7CE-4BD8-AD05-EE34C14D3BE7}" type="pres">
      <dgm:prSet presAssocID="{C7085359-FB34-4BAF-A24A-E38E3DB8A21B}" presName="sibTrans" presStyleCnt="0"/>
      <dgm:spPr/>
    </dgm:pt>
    <dgm:pt modelId="{3898DDE0-81D1-4628-8B58-38FDAC573AAF}" type="pres">
      <dgm:prSet presAssocID="{EA70BB4F-5106-4052-8780-6116C13DC8AA}" presName="compNode" presStyleCnt="0"/>
      <dgm:spPr/>
    </dgm:pt>
    <dgm:pt modelId="{48D90551-70EF-482C-BA13-DA627354DA74}" type="pres">
      <dgm:prSet presAssocID="{EA70BB4F-5106-4052-8780-6116C13DC8AA}" presName="iconBgRect" presStyleLbl="bgShp" presStyleIdx="5" presStyleCnt="6"/>
      <dgm:spPr/>
    </dgm:pt>
    <dgm:pt modelId="{D276F701-7A36-461C-87B4-77C84195BCCB}" type="pres">
      <dgm:prSet presAssocID="{EA70BB4F-5106-4052-8780-6116C13DC8AA}"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Users"/>
        </a:ext>
      </dgm:extLst>
    </dgm:pt>
    <dgm:pt modelId="{D9D2F411-2F9D-4995-B5F3-78F70159F019}" type="pres">
      <dgm:prSet presAssocID="{EA70BB4F-5106-4052-8780-6116C13DC8AA}" presName="spaceRect" presStyleCnt="0"/>
      <dgm:spPr/>
    </dgm:pt>
    <dgm:pt modelId="{59FFA5C9-4534-4FC3-9FB3-CC72DF77079B}" type="pres">
      <dgm:prSet presAssocID="{EA70BB4F-5106-4052-8780-6116C13DC8AA}" presName="textRect" presStyleLbl="revTx" presStyleIdx="5" presStyleCnt="6">
        <dgm:presLayoutVars>
          <dgm:chMax val="1"/>
          <dgm:chPref val="1"/>
        </dgm:presLayoutVars>
      </dgm:prSet>
      <dgm:spPr/>
    </dgm:pt>
  </dgm:ptLst>
  <dgm:cxnLst>
    <dgm:cxn modelId="{8E6FFF0D-D947-4026-859A-AE0A4301C122}" type="presOf" srcId="{2D22AEBC-07E9-4146-8A9D-A4BDCDC25831}" destId="{82285FA9-6853-4896-A9D4-A30900072AE2}" srcOrd="0" destOrd="0" presId="urn:microsoft.com/office/officeart/2018/5/layout/IconCircleLabelList"/>
    <dgm:cxn modelId="{2551542C-AA5D-4DED-BE16-34433952AF31}" type="presOf" srcId="{0C2DEF91-744D-420C-B23F-2263B3FD21E5}" destId="{80E35DB8-74BF-4F3B-85C1-992BC5515348}" srcOrd="0" destOrd="0" presId="urn:microsoft.com/office/officeart/2018/5/layout/IconCircleLabelList"/>
    <dgm:cxn modelId="{DFC5352D-DB49-4DFA-8230-EE5CAEE85F86}" type="presOf" srcId="{1CFCD75B-5B7F-4841-9179-A61F2459F3B0}" destId="{B416C443-D9E7-4C5A-993C-DDE6DCDC8303}" srcOrd="0" destOrd="0" presId="urn:microsoft.com/office/officeart/2018/5/layout/IconCircleLabelList"/>
    <dgm:cxn modelId="{47A1234D-E1BE-4644-A9D7-5BDB28C3FF0D}" type="presOf" srcId="{0A952F46-2BF6-4D1A-9D6D-2D0A349C8AA2}" destId="{918DD7F0-CEB4-400D-B7BD-103AF02E58EA}" srcOrd="0" destOrd="0" presId="urn:microsoft.com/office/officeart/2018/5/layout/IconCircleLabelList"/>
    <dgm:cxn modelId="{C9D0EF59-5F31-422B-9608-653C84AE5591}" srcId="{0C2DEF91-744D-420C-B23F-2263B3FD21E5}" destId="{FCD65621-C118-477F-A13B-D48289A258D0}" srcOrd="3" destOrd="0" parTransId="{3F401EAE-E157-4D7A-865F-AFA922E4F1F8}" sibTransId="{6AFDFBC0-A202-4829-900C-E3CA5FD54EE3}"/>
    <dgm:cxn modelId="{242F016A-5ED0-44D6-9558-359B88595B03}" type="presOf" srcId="{EA70BB4F-5106-4052-8780-6116C13DC8AA}" destId="{59FFA5C9-4534-4FC3-9FB3-CC72DF77079B}" srcOrd="0" destOrd="0" presId="urn:microsoft.com/office/officeart/2018/5/layout/IconCircleLabelList"/>
    <dgm:cxn modelId="{7C25C072-B2C6-4D0C-B260-48CD4BD67E8B}" srcId="{0C2DEF91-744D-420C-B23F-2263B3FD21E5}" destId="{E0F65FC0-F6D4-4762-BEF3-52E26FBEF22E}" srcOrd="1" destOrd="0" parTransId="{2C06F982-A164-4A36-8476-D14DCE74DD6A}" sibTransId="{EDDE9F3C-BB46-4BE1-A893-B217F58F75D2}"/>
    <dgm:cxn modelId="{AEF59A8E-5B83-45BC-A58E-B71C281C4D54}" srcId="{0C2DEF91-744D-420C-B23F-2263B3FD21E5}" destId="{EA70BB4F-5106-4052-8780-6116C13DC8AA}" srcOrd="5" destOrd="0" parTransId="{5F12A86E-EDBA-44E7-89D1-81415BF2555E}" sibTransId="{A4B511D1-459A-49E0-A329-C044A437F763}"/>
    <dgm:cxn modelId="{8C4BFCC3-E444-4CF1-A105-2A6130054DEE}" srcId="{0C2DEF91-744D-420C-B23F-2263B3FD21E5}" destId="{0A952F46-2BF6-4D1A-9D6D-2D0A349C8AA2}" srcOrd="4" destOrd="0" parTransId="{37847386-9F60-4EFD-B4AA-66118C647C9B}" sibTransId="{C7085359-FB34-4BAF-A24A-E38E3DB8A21B}"/>
    <dgm:cxn modelId="{29957DD4-D596-423E-83F8-145FA3EC11F3}" type="presOf" srcId="{E0F65FC0-F6D4-4762-BEF3-52E26FBEF22E}" destId="{DFC640BA-7DE7-47A8-9AAB-37E176C83FAB}" srcOrd="0" destOrd="0" presId="urn:microsoft.com/office/officeart/2018/5/layout/IconCircleLabelList"/>
    <dgm:cxn modelId="{4BB9C5D7-2C00-43F9-A1A3-5DA41F25709F}" srcId="{0C2DEF91-744D-420C-B23F-2263B3FD21E5}" destId="{2D22AEBC-07E9-4146-8A9D-A4BDCDC25831}" srcOrd="0" destOrd="0" parTransId="{49762A9E-7535-4442-B376-F2C398D778CA}" sibTransId="{F2D0A7F8-CA80-4711-A523-9BC2B25F0370}"/>
    <dgm:cxn modelId="{752B60FB-ADBC-4C26-A1A0-3CD75029363D}" type="presOf" srcId="{FCD65621-C118-477F-A13B-D48289A258D0}" destId="{A87C37A6-C7E9-40B5-AD06-8D996373FC65}" srcOrd="0" destOrd="0" presId="urn:microsoft.com/office/officeart/2018/5/layout/IconCircleLabelList"/>
    <dgm:cxn modelId="{85E6D8FC-12B8-4E56-9BA6-6F9656305611}" srcId="{0C2DEF91-744D-420C-B23F-2263B3FD21E5}" destId="{1CFCD75B-5B7F-4841-9179-A61F2459F3B0}" srcOrd="2" destOrd="0" parTransId="{2B77EC91-BEE0-44A8-A6B6-E92D453914E3}" sibTransId="{7F5830AD-AF04-4487-91EC-83B25DB092BA}"/>
    <dgm:cxn modelId="{7CC3F072-B883-4ABA-81B4-EDD42CF7E1D0}" type="presParOf" srcId="{80E35DB8-74BF-4F3B-85C1-992BC5515348}" destId="{B6E8362C-D5A3-4FE0-ABC6-C60E800787A8}" srcOrd="0" destOrd="0" presId="urn:microsoft.com/office/officeart/2018/5/layout/IconCircleLabelList"/>
    <dgm:cxn modelId="{BEAA65B1-9C6A-475C-B0E3-E1F866F13DF7}" type="presParOf" srcId="{B6E8362C-D5A3-4FE0-ABC6-C60E800787A8}" destId="{299FF4E4-EB96-4935-869F-0008E7D41896}" srcOrd="0" destOrd="0" presId="urn:microsoft.com/office/officeart/2018/5/layout/IconCircleLabelList"/>
    <dgm:cxn modelId="{78B04147-2189-4864-9926-4A785EF6171F}" type="presParOf" srcId="{B6E8362C-D5A3-4FE0-ABC6-C60E800787A8}" destId="{5F251DE1-9E73-4AC9-B072-DD2A587B1041}" srcOrd="1" destOrd="0" presId="urn:microsoft.com/office/officeart/2018/5/layout/IconCircleLabelList"/>
    <dgm:cxn modelId="{098D1FFF-9E07-4D0C-8640-2DFAFC83EEAB}" type="presParOf" srcId="{B6E8362C-D5A3-4FE0-ABC6-C60E800787A8}" destId="{9EC19D17-197F-4F05-83AE-A7A0CF4999AA}" srcOrd="2" destOrd="0" presId="urn:microsoft.com/office/officeart/2018/5/layout/IconCircleLabelList"/>
    <dgm:cxn modelId="{55D5E82B-7CA4-4E3A-81EE-D89F26C39C09}" type="presParOf" srcId="{B6E8362C-D5A3-4FE0-ABC6-C60E800787A8}" destId="{82285FA9-6853-4896-A9D4-A30900072AE2}" srcOrd="3" destOrd="0" presId="urn:microsoft.com/office/officeart/2018/5/layout/IconCircleLabelList"/>
    <dgm:cxn modelId="{3DF84991-F66D-4331-8FEA-19F7E98AFC06}" type="presParOf" srcId="{80E35DB8-74BF-4F3B-85C1-992BC5515348}" destId="{D831D7BA-6149-4498-918C-4F628DBE8295}" srcOrd="1" destOrd="0" presId="urn:microsoft.com/office/officeart/2018/5/layout/IconCircleLabelList"/>
    <dgm:cxn modelId="{59AA7237-54D3-46D8-8C28-E5FD222E2393}" type="presParOf" srcId="{80E35DB8-74BF-4F3B-85C1-992BC5515348}" destId="{45A2AE15-B8AF-4617-BA42-D0D47571F54C}" srcOrd="2" destOrd="0" presId="urn:microsoft.com/office/officeart/2018/5/layout/IconCircleLabelList"/>
    <dgm:cxn modelId="{091E0A23-C2C1-43E6-B97D-D147E9C99428}" type="presParOf" srcId="{45A2AE15-B8AF-4617-BA42-D0D47571F54C}" destId="{D7AFBA4D-DD8E-4373-A867-CB340B815F60}" srcOrd="0" destOrd="0" presId="urn:microsoft.com/office/officeart/2018/5/layout/IconCircleLabelList"/>
    <dgm:cxn modelId="{209D43D6-568B-4A65-801C-CC39A804BD4D}" type="presParOf" srcId="{45A2AE15-B8AF-4617-BA42-D0D47571F54C}" destId="{ED880087-8A38-42C9-B7AE-C62F6CCB3093}" srcOrd="1" destOrd="0" presId="urn:microsoft.com/office/officeart/2018/5/layout/IconCircleLabelList"/>
    <dgm:cxn modelId="{48FB5CB3-7D6E-4BC1-A7D5-91AD9F09B88E}" type="presParOf" srcId="{45A2AE15-B8AF-4617-BA42-D0D47571F54C}" destId="{0266473B-EAAF-4874-8E81-2519199E5D63}" srcOrd="2" destOrd="0" presId="urn:microsoft.com/office/officeart/2018/5/layout/IconCircleLabelList"/>
    <dgm:cxn modelId="{8A5B72B7-9830-4A74-8EF3-D98E2964FF9C}" type="presParOf" srcId="{45A2AE15-B8AF-4617-BA42-D0D47571F54C}" destId="{DFC640BA-7DE7-47A8-9AAB-37E176C83FAB}" srcOrd="3" destOrd="0" presId="urn:microsoft.com/office/officeart/2018/5/layout/IconCircleLabelList"/>
    <dgm:cxn modelId="{1DB0EA1D-FF89-4D16-8ECF-EBE0A995D3F1}" type="presParOf" srcId="{80E35DB8-74BF-4F3B-85C1-992BC5515348}" destId="{E74ACACB-611E-402A-AE69-ED80BB009E6F}" srcOrd="3" destOrd="0" presId="urn:microsoft.com/office/officeart/2018/5/layout/IconCircleLabelList"/>
    <dgm:cxn modelId="{8518D0C5-F8B5-4962-A461-C2F58C706BF6}" type="presParOf" srcId="{80E35DB8-74BF-4F3B-85C1-992BC5515348}" destId="{69E7BCF7-26FD-4C34-A0FB-4B75A45F4ED5}" srcOrd="4" destOrd="0" presId="urn:microsoft.com/office/officeart/2018/5/layout/IconCircleLabelList"/>
    <dgm:cxn modelId="{B3DD7B3A-9F40-4E43-B99D-C8A175E71B44}" type="presParOf" srcId="{69E7BCF7-26FD-4C34-A0FB-4B75A45F4ED5}" destId="{92567E4D-3F1F-449D-9484-745B951303AD}" srcOrd="0" destOrd="0" presId="urn:microsoft.com/office/officeart/2018/5/layout/IconCircleLabelList"/>
    <dgm:cxn modelId="{3A335FE5-1B0B-4F44-BB97-2FF5BB3A0451}" type="presParOf" srcId="{69E7BCF7-26FD-4C34-A0FB-4B75A45F4ED5}" destId="{D73E3A4C-80B5-4E9E-95A9-76EDCD461873}" srcOrd="1" destOrd="0" presId="urn:microsoft.com/office/officeart/2018/5/layout/IconCircleLabelList"/>
    <dgm:cxn modelId="{2B14B694-AB23-457D-B927-D2B8C7F1CA05}" type="presParOf" srcId="{69E7BCF7-26FD-4C34-A0FB-4B75A45F4ED5}" destId="{EBB5509F-FB84-42FD-961A-D29DDEDC8C31}" srcOrd="2" destOrd="0" presId="urn:microsoft.com/office/officeart/2018/5/layout/IconCircleLabelList"/>
    <dgm:cxn modelId="{04571129-AC76-43EE-8588-D7D63430B961}" type="presParOf" srcId="{69E7BCF7-26FD-4C34-A0FB-4B75A45F4ED5}" destId="{B416C443-D9E7-4C5A-993C-DDE6DCDC8303}" srcOrd="3" destOrd="0" presId="urn:microsoft.com/office/officeart/2018/5/layout/IconCircleLabelList"/>
    <dgm:cxn modelId="{3663ADDC-656C-4484-AE41-77324E033179}" type="presParOf" srcId="{80E35DB8-74BF-4F3B-85C1-992BC5515348}" destId="{B2E382D8-6AEB-42EC-8402-B812B682F097}" srcOrd="5" destOrd="0" presId="urn:microsoft.com/office/officeart/2018/5/layout/IconCircleLabelList"/>
    <dgm:cxn modelId="{3333F072-5387-4F60-86DB-6907D6EC5C3C}" type="presParOf" srcId="{80E35DB8-74BF-4F3B-85C1-992BC5515348}" destId="{663689CD-85AC-499D-A6CC-5EB98E13A643}" srcOrd="6" destOrd="0" presId="urn:microsoft.com/office/officeart/2018/5/layout/IconCircleLabelList"/>
    <dgm:cxn modelId="{15094840-5155-49A2-B39F-1A229A818CC1}" type="presParOf" srcId="{663689CD-85AC-499D-A6CC-5EB98E13A643}" destId="{E8D8944A-FA43-4DC2-94F6-466A06E1367C}" srcOrd="0" destOrd="0" presId="urn:microsoft.com/office/officeart/2018/5/layout/IconCircleLabelList"/>
    <dgm:cxn modelId="{278BC633-9B6C-435E-A62B-E2E451656B38}" type="presParOf" srcId="{663689CD-85AC-499D-A6CC-5EB98E13A643}" destId="{EACFD84E-C2F6-4344-82BD-2FE20EC91B31}" srcOrd="1" destOrd="0" presId="urn:microsoft.com/office/officeart/2018/5/layout/IconCircleLabelList"/>
    <dgm:cxn modelId="{F5B6D6FA-C931-4C87-8439-12B8AC319184}" type="presParOf" srcId="{663689CD-85AC-499D-A6CC-5EB98E13A643}" destId="{81D9D642-DB6E-41C0-9EFA-B075F8A310FC}" srcOrd="2" destOrd="0" presId="urn:microsoft.com/office/officeart/2018/5/layout/IconCircleLabelList"/>
    <dgm:cxn modelId="{F9799352-3220-401F-865C-128FAF38ECD5}" type="presParOf" srcId="{663689CD-85AC-499D-A6CC-5EB98E13A643}" destId="{A87C37A6-C7E9-40B5-AD06-8D996373FC65}" srcOrd="3" destOrd="0" presId="urn:microsoft.com/office/officeart/2018/5/layout/IconCircleLabelList"/>
    <dgm:cxn modelId="{E77B61C0-ADC4-4DD4-92EE-0EB904BB3987}" type="presParOf" srcId="{80E35DB8-74BF-4F3B-85C1-992BC5515348}" destId="{C56AF9E1-920C-48C0-8A8E-601534436EFA}" srcOrd="7" destOrd="0" presId="urn:microsoft.com/office/officeart/2018/5/layout/IconCircleLabelList"/>
    <dgm:cxn modelId="{F703197A-75D9-4DA4-823E-F54828185D98}" type="presParOf" srcId="{80E35DB8-74BF-4F3B-85C1-992BC5515348}" destId="{1C531B5B-3B25-48A9-AC48-09B26E76FBDA}" srcOrd="8" destOrd="0" presId="urn:microsoft.com/office/officeart/2018/5/layout/IconCircleLabelList"/>
    <dgm:cxn modelId="{CE129081-1485-4829-A061-366038806593}" type="presParOf" srcId="{1C531B5B-3B25-48A9-AC48-09B26E76FBDA}" destId="{2E77D58A-A79B-4FCB-B4BE-F70C43D24B26}" srcOrd="0" destOrd="0" presId="urn:microsoft.com/office/officeart/2018/5/layout/IconCircleLabelList"/>
    <dgm:cxn modelId="{CAD49A5E-EF39-4BA9-A022-672A018E2824}" type="presParOf" srcId="{1C531B5B-3B25-48A9-AC48-09B26E76FBDA}" destId="{0C74A257-396D-472F-B8C7-E69ED76067CD}" srcOrd="1" destOrd="0" presId="urn:microsoft.com/office/officeart/2018/5/layout/IconCircleLabelList"/>
    <dgm:cxn modelId="{0A74B4AD-9144-4B82-AAAF-E1A30A56C7F4}" type="presParOf" srcId="{1C531B5B-3B25-48A9-AC48-09B26E76FBDA}" destId="{E49DD6C7-11D0-40F9-B89E-023EAEAAC76C}" srcOrd="2" destOrd="0" presId="urn:microsoft.com/office/officeart/2018/5/layout/IconCircleLabelList"/>
    <dgm:cxn modelId="{94985538-AC3A-4AB6-9AFE-9FB6BB050C64}" type="presParOf" srcId="{1C531B5B-3B25-48A9-AC48-09B26E76FBDA}" destId="{918DD7F0-CEB4-400D-B7BD-103AF02E58EA}" srcOrd="3" destOrd="0" presId="urn:microsoft.com/office/officeart/2018/5/layout/IconCircleLabelList"/>
    <dgm:cxn modelId="{F4387AA8-82AD-4E7A-AFDD-1091C78F2FB2}" type="presParOf" srcId="{80E35DB8-74BF-4F3B-85C1-992BC5515348}" destId="{04D9C717-D7CE-4BD8-AD05-EE34C14D3BE7}" srcOrd="9" destOrd="0" presId="urn:microsoft.com/office/officeart/2018/5/layout/IconCircleLabelList"/>
    <dgm:cxn modelId="{5EC8155F-7AC0-44B4-8356-B16EA87384F8}" type="presParOf" srcId="{80E35DB8-74BF-4F3B-85C1-992BC5515348}" destId="{3898DDE0-81D1-4628-8B58-38FDAC573AAF}" srcOrd="10" destOrd="0" presId="urn:microsoft.com/office/officeart/2018/5/layout/IconCircleLabelList"/>
    <dgm:cxn modelId="{1499DF06-7F21-454E-9883-5E34DB70D710}" type="presParOf" srcId="{3898DDE0-81D1-4628-8B58-38FDAC573AAF}" destId="{48D90551-70EF-482C-BA13-DA627354DA74}" srcOrd="0" destOrd="0" presId="urn:microsoft.com/office/officeart/2018/5/layout/IconCircleLabelList"/>
    <dgm:cxn modelId="{CF756A50-E25E-4831-A5C3-C03E1C9A59FC}" type="presParOf" srcId="{3898DDE0-81D1-4628-8B58-38FDAC573AAF}" destId="{D276F701-7A36-461C-87B4-77C84195BCCB}" srcOrd="1" destOrd="0" presId="urn:microsoft.com/office/officeart/2018/5/layout/IconCircleLabelList"/>
    <dgm:cxn modelId="{10EC6C61-33EE-431C-9725-A0D5D6D871A8}" type="presParOf" srcId="{3898DDE0-81D1-4628-8B58-38FDAC573AAF}" destId="{D9D2F411-2F9D-4995-B5F3-78F70159F019}" srcOrd="2" destOrd="0" presId="urn:microsoft.com/office/officeart/2018/5/layout/IconCircleLabelList"/>
    <dgm:cxn modelId="{6D5CE956-7BAA-4C48-83DB-59A7E116B892}" type="presParOf" srcId="{3898DDE0-81D1-4628-8B58-38FDAC573AAF}" destId="{59FFA5C9-4534-4FC3-9FB3-CC72DF77079B}"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543B059-F5EE-42EC-92CF-725EF9D46358}"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C5980CAA-EA71-4A15-85B5-AFE6073498A3}">
      <dgm:prSet/>
      <dgm:spPr/>
      <dgm:t>
        <a:bodyPr/>
        <a:lstStyle/>
        <a:p>
          <a:pPr>
            <a:lnSpc>
              <a:spcPct val="100000"/>
            </a:lnSpc>
            <a:defRPr b="1"/>
          </a:pPr>
          <a:r>
            <a:rPr lang="en-US" dirty="0"/>
            <a:t>Create temporary and reproducible container for each PR</a:t>
          </a:r>
        </a:p>
      </dgm:t>
    </dgm:pt>
    <dgm:pt modelId="{786AFF85-4BB0-4714-8C2F-17AAFB5911F3}" type="parTrans" cxnId="{AE42E453-0175-4405-B248-0D45ABB27AA8}">
      <dgm:prSet/>
      <dgm:spPr/>
      <dgm:t>
        <a:bodyPr/>
        <a:lstStyle/>
        <a:p>
          <a:endParaRPr lang="en-US"/>
        </a:p>
      </dgm:t>
    </dgm:pt>
    <dgm:pt modelId="{19A08F65-9D45-4B5D-B7A0-52AAA59E926F}" type="sibTrans" cxnId="{AE42E453-0175-4405-B248-0D45ABB27AA8}">
      <dgm:prSet/>
      <dgm:spPr/>
      <dgm:t>
        <a:bodyPr/>
        <a:lstStyle/>
        <a:p>
          <a:endParaRPr lang="en-US"/>
        </a:p>
      </dgm:t>
    </dgm:pt>
    <dgm:pt modelId="{FFE500AA-5786-4977-AED2-ECC753EFD117}">
      <dgm:prSet/>
      <dgm:spPr/>
      <dgm:t>
        <a:bodyPr/>
        <a:lstStyle/>
        <a:p>
          <a:pPr>
            <a:lnSpc>
              <a:spcPct val="100000"/>
            </a:lnSpc>
            <a:defRPr b="1"/>
          </a:pPr>
          <a:r>
            <a:rPr lang="en-US" dirty="0"/>
            <a:t>Assign multiple PR approvers to allow peer reviews</a:t>
          </a:r>
        </a:p>
      </dgm:t>
    </dgm:pt>
    <dgm:pt modelId="{5C80A466-D4D1-4911-BD30-DB933B1AB010}" type="parTrans" cxnId="{DA5796BB-C824-4898-B8D7-F043FA1209FF}">
      <dgm:prSet/>
      <dgm:spPr/>
      <dgm:t>
        <a:bodyPr/>
        <a:lstStyle/>
        <a:p>
          <a:endParaRPr lang="en-US"/>
        </a:p>
      </dgm:t>
    </dgm:pt>
    <dgm:pt modelId="{3E08AAE7-FD8C-44ED-A521-641D9ED34F63}" type="sibTrans" cxnId="{DA5796BB-C824-4898-B8D7-F043FA1209FF}">
      <dgm:prSet/>
      <dgm:spPr/>
      <dgm:t>
        <a:bodyPr/>
        <a:lstStyle/>
        <a:p>
          <a:endParaRPr lang="en-US"/>
        </a:p>
      </dgm:t>
    </dgm:pt>
    <dgm:pt modelId="{F0713754-C009-4AD6-9BE3-D54621ED8124}">
      <dgm:prSet/>
      <dgm:spPr/>
      <dgm:t>
        <a:bodyPr/>
        <a:lstStyle/>
        <a:p>
          <a:pPr>
            <a:lnSpc>
              <a:spcPct val="100000"/>
            </a:lnSpc>
            <a:defRPr b="1"/>
          </a:pPr>
          <a:r>
            <a:rPr lang="en-US" dirty="0"/>
            <a:t>Separate pipelines for feature different test</a:t>
          </a:r>
        </a:p>
      </dgm:t>
    </dgm:pt>
    <dgm:pt modelId="{B98F8F38-4A4E-4C39-9A5B-BA59F342A8F6}" type="parTrans" cxnId="{94226376-8288-4EDE-8B8C-FDB82B5B0E11}">
      <dgm:prSet/>
      <dgm:spPr/>
      <dgm:t>
        <a:bodyPr/>
        <a:lstStyle/>
        <a:p>
          <a:endParaRPr lang="en-US"/>
        </a:p>
      </dgm:t>
    </dgm:pt>
    <dgm:pt modelId="{F145C851-F93D-4463-BA4E-2A181B93B118}" type="sibTrans" cxnId="{94226376-8288-4EDE-8B8C-FDB82B5B0E11}">
      <dgm:prSet/>
      <dgm:spPr/>
      <dgm:t>
        <a:bodyPr/>
        <a:lstStyle/>
        <a:p>
          <a:endParaRPr lang="en-US"/>
        </a:p>
      </dgm:t>
    </dgm:pt>
    <dgm:pt modelId="{3FEB6CC6-9CFD-B740-9698-E2388CAA8244}">
      <dgm:prSet/>
      <dgm:spPr/>
      <dgm:t>
        <a:bodyPr/>
        <a:lstStyle/>
        <a:p>
          <a:pPr>
            <a:lnSpc>
              <a:spcPct val="100000"/>
            </a:lnSpc>
            <a:defRPr b="1"/>
          </a:pPr>
          <a:r>
            <a:rPr lang="en-GB" dirty="0"/>
            <a:t>Monitor performance and address issues post-deployments</a:t>
          </a:r>
        </a:p>
      </dgm:t>
    </dgm:pt>
    <dgm:pt modelId="{936F5840-4B1E-1240-81C2-9168FC6F8B94}" type="parTrans" cxnId="{B656B1C5-ACE9-1D40-BAC6-9A68CDF29E74}">
      <dgm:prSet/>
      <dgm:spPr/>
      <dgm:t>
        <a:bodyPr/>
        <a:lstStyle/>
        <a:p>
          <a:endParaRPr lang="en-GB"/>
        </a:p>
      </dgm:t>
    </dgm:pt>
    <dgm:pt modelId="{BF0635BD-B6E0-D643-9CEE-2FA313EBB90A}" type="sibTrans" cxnId="{B656B1C5-ACE9-1D40-BAC6-9A68CDF29E74}">
      <dgm:prSet/>
      <dgm:spPr/>
      <dgm:t>
        <a:bodyPr/>
        <a:lstStyle/>
        <a:p>
          <a:endParaRPr lang="en-GB"/>
        </a:p>
      </dgm:t>
    </dgm:pt>
    <dgm:pt modelId="{F9F44BD6-510C-49B3-82D8-7F0C9840FCED}" type="pres">
      <dgm:prSet presAssocID="{1543B059-F5EE-42EC-92CF-725EF9D46358}" presName="root" presStyleCnt="0">
        <dgm:presLayoutVars>
          <dgm:dir/>
          <dgm:resizeHandles val="exact"/>
        </dgm:presLayoutVars>
      </dgm:prSet>
      <dgm:spPr/>
    </dgm:pt>
    <dgm:pt modelId="{537925AF-B9BA-4CC7-A15F-2BB37E07982E}" type="pres">
      <dgm:prSet presAssocID="{C5980CAA-EA71-4A15-85B5-AFE6073498A3}" presName="compNode" presStyleCnt="0"/>
      <dgm:spPr/>
    </dgm:pt>
    <dgm:pt modelId="{478FF3E9-1BC4-4412-AAFB-C58B769B4E68}" type="pres">
      <dgm:prSet presAssocID="{C5980CAA-EA71-4A15-85B5-AFE6073498A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x"/>
        </a:ext>
      </dgm:extLst>
    </dgm:pt>
    <dgm:pt modelId="{5D225464-6E66-4545-AAEF-B4E2B30DCC45}" type="pres">
      <dgm:prSet presAssocID="{C5980CAA-EA71-4A15-85B5-AFE6073498A3}" presName="iconSpace" presStyleCnt="0"/>
      <dgm:spPr/>
    </dgm:pt>
    <dgm:pt modelId="{229ACD7B-EE85-4F56-A26B-70825274C3A1}" type="pres">
      <dgm:prSet presAssocID="{C5980CAA-EA71-4A15-85B5-AFE6073498A3}" presName="parTx" presStyleLbl="revTx" presStyleIdx="0" presStyleCnt="8">
        <dgm:presLayoutVars>
          <dgm:chMax val="0"/>
          <dgm:chPref val="0"/>
        </dgm:presLayoutVars>
      </dgm:prSet>
      <dgm:spPr/>
    </dgm:pt>
    <dgm:pt modelId="{5EF7C9E4-19D5-4D4A-9A84-6BB0C2A9F6B5}" type="pres">
      <dgm:prSet presAssocID="{C5980CAA-EA71-4A15-85B5-AFE6073498A3}" presName="txSpace" presStyleCnt="0"/>
      <dgm:spPr/>
    </dgm:pt>
    <dgm:pt modelId="{13F1B88F-3E61-40A7-842B-FFD7C4596B87}" type="pres">
      <dgm:prSet presAssocID="{C5980CAA-EA71-4A15-85B5-AFE6073498A3}" presName="desTx" presStyleLbl="revTx" presStyleIdx="1" presStyleCnt="8">
        <dgm:presLayoutVars/>
      </dgm:prSet>
      <dgm:spPr/>
    </dgm:pt>
    <dgm:pt modelId="{603CC1C8-F522-429C-99CC-BA1BD8ADFF4C}" type="pres">
      <dgm:prSet presAssocID="{19A08F65-9D45-4B5D-B7A0-52AAA59E926F}" presName="sibTrans" presStyleCnt="0"/>
      <dgm:spPr/>
    </dgm:pt>
    <dgm:pt modelId="{558D2BED-E092-4156-B4E8-A822E6B10C37}" type="pres">
      <dgm:prSet presAssocID="{FFE500AA-5786-4977-AED2-ECC753EFD117}" presName="compNode" presStyleCnt="0"/>
      <dgm:spPr/>
    </dgm:pt>
    <dgm:pt modelId="{8DC71DAD-2CF0-43F2-BF11-414D403EB9C2}" type="pres">
      <dgm:prSet presAssocID="{FFE500AA-5786-4977-AED2-ECC753EFD11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ustomer Review"/>
        </a:ext>
      </dgm:extLst>
    </dgm:pt>
    <dgm:pt modelId="{C2C6E436-BA50-4C90-B9BA-76EA08ECEB3B}" type="pres">
      <dgm:prSet presAssocID="{FFE500AA-5786-4977-AED2-ECC753EFD117}" presName="iconSpace" presStyleCnt="0"/>
      <dgm:spPr/>
    </dgm:pt>
    <dgm:pt modelId="{304B654E-AEEA-4211-88DD-DDAEA1524D4E}" type="pres">
      <dgm:prSet presAssocID="{FFE500AA-5786-4977-AED2-ECC753EFD117}" presName="parTx" presStyleLbl="revTx" presStyleIdx="2" presStyleCnt="8">
        <dgm:presLayoutVars>
          <dgm:chMax val="0"/>
          <dgm:chPref val="0"/>
        </dgm:presLayoutVars>
      </dgm:prSet>
      <dgm:spPr/>
    </dgm:pt>
    <dgm:pt modelId="{3DE90605-1C30-43FF-9B92-90E6D1D90FB7}" type="pres">
      <dgm:prSet presAssocID="{FFE500AA-5786-4977-AED2-ECC753EFD117}" presName="txSpace" presStyleCnt="0"/>
      <dgm:spPr/>
    </dgm:pt>
    <dgm:pt modelId="{39D620B7-5BAB-4991-8626-26A41201B5CF}" type="pres">
      <dgm:prSet presAssocID="{FFE500AA-5786-4977-AED2-ECC753EFD117}" presName="desTx" presStyleLbl="revTx" presStyleIdx="3" presStyleCnt="8">
        <dgm:presLayoutVars/>
      </dgm:prSet>
      <dgm:spPr/>
    </dgm:pt>
    <dgm:pt modelId="{D92B6C7E-21E8-4C94-90DE-CE2FAEA4A0E5}" type="pres">
      <dgm:prSet presAssocID="{3E08AAE7-FD8C-44ED-A521-641D9ED34F63}" presName="sibTrans" presStyleCnt="0"/>
      <dgm:spPr/>
    </dgm:pt>
    <dgm:pt modelId="{2D390492-7887-45E8-A65B-ED30F8022CC2}" type="pres">
      <dgm:prSet presAssocID="{F0713754-C009-4AD6-9BE3-D54621ED8124}" presName="compNode" presStyleCnt="0"/>
      <dgm:spPr/>
    </dgm:pt>
    <dgm:pt modelId="{954ACD82-46B6-4852-B564-DDC2F6099ABA}" type="pres">
      <dgm:prSet presAssocID="{F0713754-C009-4AD6-9BE3-D54621ED812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ilter"/>
        </a:ext>
      </dgm:extLst>
    </dgm:pt>
    <dgm:pt modelId="{AE85A5B5-A11C-4037-81C1-CDBBC1FCA810}" type="pres">
      <dgm:prSet presAssocID="{F0713754-C009-4AD6-9BE3-D54621ED8124}" presName="iconSpace" presStyleCnt="0"/>
      <dgm:spPr/>
    </dgm:pt>
    <dgm:pt modelId="{2E90175F-75A5-4405-9AFC-59C9C568DE13}" type="pres">
      <dgm:prSet presAssocID="{F0713754-C009-4AD6-9BE3-D54621ED8124}" presName="parTx" presStyleLbl="revTx" presStyleIdx="4" presStyleCnt="8">
        <dgm:presLayoutVars>
          <dgm:chMax val="0"/>
          <dgm:chPref val="0"/>
        </dgm:presLayoutVars>
      </dgm:prSet>
      <dgm:spPr/>
    </dgm:pt>
    <dgm:pt modelId="{16D9FF96-6D6F-4054-BBB2-69D29EB9D46F}" type="pres">
      <dgm:prSet presAssocID="{F0713754-C009-4AD6-9BE3-D54621ED8124}" presName="txSpace" presStyleCnt="0"/>
      <dgm:spPr/>
    </dgm:pt>
    <dgm:pt modelId="{B0A24FBF-B9AE-42E3-9383-EF72B3F1D5B3}" type="pres">
      <dgm:prSet presAssocID="{F0713754-C009-4AD6-9BE3-D54621ED8124}" presName="desTx" presStyleLbl="revTx" presStyleIdx="5" presStyleCnt="8">
        <dgm:presLayoutVars/>
      </dgm:prSet>
      <dgm:spPr/>
    </dgm:pt>
    <dgm:pt modelId="{315ECA0E-3058-49E2-B25E-A88526C7859A}" type="pres">
      <dgm:prSet presAssocID="{F145C851-F93D-4463-BA4E-2A181B93B118}" presName="sibTrans" presStyleCnt="0"/>
      <dgm:spPr/>
    </dgm:pt>
    <dgm:pt modelId="{A160B043-4302-4600-9093-742347CE2AF0}" type="pres">
      <dgm:prSet presAssocID="{3FEB6CC6-9CFD-B740-9698-E2388CAA8244}" presName="compNode" presStyleCnt="0"/>
      <dgm:spPr/>
    </dgm:pt>
    <dgm:pt modelId="{6B63253A-8911-477C-8E4E-E8E7F00918CF}" type="pres">
      <dgm:prSet presAssocID="{3FEB6CC6-9CFD-B740-9698-E2388CAA824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auge"/>
        </a:ext>
      </dgm:extLst>
    </dgm:pt>
    <dgm:pt modelId="{B6A6D248-0853-42F7-867C-FB4171BF0B44}" type="pres">
      <dgm:prSet presAssocID="{3FEB6CC6-9CFD-B740-9698-E2388CAA8244}" presName="iconSpace" presStyleCnt="0"/>
      <dgm:spPr/>
    </dgm:pt>
    <dgm:pt modelId="{35E8D195-69FC-4661-8B4D-39657C5F68D9}" type="pres">
      <dgm:prSet presAssocID="{3FEB6CC6-9CFD-B740-9698-E2388CAA8244}" presName="parTx" presStyleLbl="revTx" presStyleIdx="6" presStyleCnt="8">
        <dgm:presLayoutVars>
          <dgm:chMax val="0"/>
          <dgm:chPref val="0"/>
        </dgm:presLayoutVars>
      </dgm:prSet>
      <dgm:spPr/>
    </dgm:pt>
    <dgm:pt modelId="{7CEB778B-86D4-4FC4-8210-70DB7C04B6AD}" type="pres">
      <dgm:prSet presAssocID="{3FEB6CC6-9CFD-B740-9698-E2388CAA8244}" presName="txSpace" presStyleCnt="0"/>
      <dgm:spPr/>
    </dgm:pt>
    <dgm:pt modelId="{126A6526-7ADE-42A1-A469-A72869C641C0}" type="pres">
      <dgm:prSet presAssocID="{3FEB6CC6-9CFD-B740-9698-E2388CAA8244}" presName="desTx" presStyleLbl="revTx" presStyleIdx="7" presStyleCnt="8">
        <dgm:presLayoutVars/>
      </dgm:prSet>
      <dgm:spPr/>
    </dgm:pt>
  </dgm:ptLst>
  <dgm:cxnLst>
    <dgm:cxn modelId="{196CC206-9032-AC4E-91CC-44D2BF4E0E6C}" type="presOf" srcId="{3FEB6CC6-9CFD-B740-9698-E2388CAA8244}" destId="{35E8D195-69FC-4661-8B4D-39657C5F68D9}" srcOrd="0" destOrd="0" presId="urn:microsoft.com/office/officeart/2018/2/layout/IconLabelDescriptionList"/>
    <dgm:cxn modelId="{9E7A670A-9457-034F-9A82-8A8A79C2D5C5}" type="presOf" srcId="{FFE500AA-5786-4977-AED2-ECC753EFD117}" destId="{304B654E-AEEA-4211-88DD-DDAEA1524D4E}" srcOrd="0" destOrd="0" presId="urn:microsoft.com/office/officeart/2018/2/layout/IconLabelDescriptionList"/>
    <dgm:cxn modelId="{1BE6BB13-3F4C-4B44-8E7E-9A3E7FF58FF0}" type="presOf" srcId="{C5980CAA-EA71-4A15-85B5-AFE6073498A3}" destId="{229ACD7B-EE85-4F56-A26B-70825274C3A1}" srcOrd="0" destOrd="0" presId="urn:microsoft.com/office/officeart/2018/2/layout/IconLabelDescriptionList"/>
    <dgm:cxn modelId="{AE42E453-0175-4405-B248-0D45ABB27AA8}" srcId="{1543B059-F5EE-42EC-92CF-725EF9D46358}" destId="{C5980CAA-EA71-4A15-85B5-AFE6073498A3}" srcOrd="0" destOrd="0" parTransId="{786AFF85-4BB0-4714-8C2F-17AAFB5911F3}" sibTransId="{19A08F65-9D45-4B5D-B7A0-52AAA59E926F}"/>
    <dgm:cxn modelId="{94226376-8288-4EDE-8B8C-FDB82B5B0E11}" srcId="{1543B059-F5EE-42EC-92CF-725EF9D46358}" destId="{F0713754-C009-4AD6-9BE3-D54621ED8124}" srcOrd="2" destOrd="0" parTransId="{B98F8F38-4A4E-4C39-9A5B-BA59F342A8F6}" sibTransId="{F145C851-F93D-4463-BA4E-2A181B93B118}"/>
    <dgm:cxn modelId="{F9F5CBA7-B9A1-B946-A44E-B0E49D75BFBF}" type="presOf" srcId="{F0713754-C009-4AD6-9BE3-D54621ED8124}" destId="{2E90175F-75A5-4405-9AFC-59C9C568DE13}" srcOrd="0" destOrd="0" presId="urn:microsoft.com/office/officeart/2018/2/layout/IconLabelDescriptionList"/>
    <dgm:cxn modelId="{DA5796BB-C824-4898-B8D7-F043FA1209FF}" srcId="{1543B059-F5EE-42EC-92CF-725EF9D46358}" destId="{FFE500AA-5786-4977-AED2-ECC753EFD117}" srcOrd="1" destOrd="0" parTransId="{5C80A466-D4D1-4911-BD30-DB933B1AB010}" sibTransId="{3E08AAE7-FD8C-44ED-A521-641D9ED34F63}"/>
    <dgm:cxn modelId="{B656B1C5-ACE9-1D40-BAC6-9A68CDF29E74}" srcId="{1543B059-F5EE-42EC-92CF-725EF9D46358}" destId="{3FEB6CC6-9CFD-B740-9698-E2388CAA8244}" srcOrd="3" destOrd="0" parTransId="{936F5840-4B1E-1240-81C2-9168FC6F8B94}" sibTransId="{BF0635BD-B6E0-D643-9CEE-2FA313EBB90A}"/>
    <dgm:cxn modelId="{EB8627DA-8962-6B4C-90FB-565DC8849C17}" type="presOf" srcId="{1543B059-F5EE-42EC-92CF-725EF9D46358}" destId="{F9F44BD6-510C-49B3-82D8-7F0C9840FCED}" srcOrd="0" destOrd="0" presId="urn:microsoft.com/office/officeart/2018/2/layout/IconLabelDescriptionList"/>
    <dgm:cxn modelId="{C16961F8-534E-894F-B075-BF89951C56E9}" type="presParOf" srcId="{F9F44BD6-510C-49B3-82D8-7F0C9840FCED}" destId="{537925AF-B9BA-4CC7-A15F-2BB37E07982E}" srcOrd="0" destOrd="0" presId="urn:microsoft.com/office/officeart/2018/2/layout/IconLabelDescriptionList"/>
    <dgm:cxn modelId="{1F46D38D-633C-6143-9C05-772D59401B75}" type="presParOf" srcId="{537925AF-B9BA-4CC7-A15F-2BB37E07982E}" destId="{478FF3E9-1BC4-4412-AAFB-C58B769B4E68}" srcOrd="0" destOrd="0" presId="urn:microsoft.com/office/officeart/2018/2/layout/IconLabelDescriptionList"/>
    <dgm:cxn modelId="{C933B7AE-8565-B449-8D01-5D747F8CC8F3}" type="presParOf" srcId="{537925AF-B9BA-4CC7-A15F-2BB37E07982E}" destId="{5D225464-6E66-4545-AAEF-B4E2B30DCC45}" srcOrd="1" destOrd="0" presId="urn:microsoft.com/office/officeart/2018/2/layout/IconLabelDescriptionList"/>
    <dgm:cxn modelId="{DB5AD4DB-78A4-8C42-9703-6C6457EF0D16}" type="presParOf" srcId="{537925AF-B9BA-4CC7-A15F-2BB37E07982E}" destId="{229ACD7B-EE85-4F56-A26B-70825274C3A1}" srcOrd="2" destOrd="0" presId="urn:microsoft.com/office/officeart/2018/2/layout/IconLabelDescriptionList"/>
    <dgm:cxn modelId="{8E48C00D-7317-9347-924B-272C3FF3666C}" type="presParOf" srcId="{537925AF-B9BA-4CC7-A15F-2BB37E07982E}" destId="{5EF7C9E4-19D5-4D4A-9A84-6BB0C2A9F6B5}" srcOrd="3" destOrd="0" presId="urn:microsoft.com/office/officeart/2018/2/layout/IconLabelDescriptionList"/>
    <dgm:cxn modelId="{96E02C6D-A132-DD46-823D-FE2DD1D4225D}" type="presParOf" srcId="{537925AF-B9BA-4CC7-A15F-2BB37E07982E}" destId="{13F1B88F-3E61-40A7-842B-FFD7C4596B87}" srcOrd="4" destOrd="0" presId="urn:microsoft.com/office/officeart/2018/2/layout/IconLabelDescriptionList"/>
    <dgm:cxn modelId="{A3087053-7257-8545-BF7D-1C0E3D172D53}" type="presParOf" srcId="{F9F44BD6-510C-49B3-82D8-7F0C9840FCED}" destId="{603CC1C8-F522-429C-99CC-BA1BD8ADFF4C}" srcOrd="1" destOrd="0" presId="urn:microsoft.com/office/officeart/2018/2/layout/IconLabelDescriptionList"/>
    <dgm:cxn modelId="{2A03C97D-9F02-7747-99DC-377B551E93DB}" type="presParOf" srcId="{F9F44BD6-510C-49B3-82D8-7F0C9840FCED}" destId="{558D2BED-E092-4156-B4E8-A822E6B10C37}" srcOrd="2" destOrd="0" presId="urn:microsoft.com/office/officeart/2018/2/layout/IconLabelDescriptionList"/>
    <dgm:cxn modelId="{64EB9191-E9F2-6E4F-9453-7DA3688201C3}" type="presParOf" srcId="{558D2BED-E092-4156-B4E8-A822E6B10C37}" destId="{8DC71DAD-2CF0-43F2-BF11-414D403EB9C2}" srcOrd="0" destOrd="0" presId="urn:microsoft.com/office/officeart/2018/2/layout/IconLabelDescriptionList"/>
    <dgm:cxn modelId="{FEE97636-A858-1346-BAB7-DA3A6DC178AF}" type="presParOf" srcId="{558D2BED-E092-4156-B4E8-A822E6B10C37}" destId="{C2C6E436-BA50-4C90-B9BA-76EA08ECEB3B}" srcOrd="1" destOrd="0" presId="urn:microsoft.com/office/officeart/2018/2/layout/IconLabelDescriptionList"/>
    <dgm:cxn modelId="{958644A6-CEEA-7045-8881-431B2380955F}" type="presParOf" srcId="{558D2BED-E092-4156-B4E8-A822E6B10C37}" destId="{304B654E-AEEA-4211-88DD-DDAEA1524D4E}" srcOrd="2" destOrd="0" presId="urn:microsoft.com/office/officeart/2018/2/layout/IconLabelDescriptionList"/>
    <dgm:cxn modelId="{7BAD8573-5840-5843-8457-FAE2A404D7D6}" type="presParOf" srcId="{558D2BED-E092-4156-B4E8-A822E6B10C37}" destId="{3DE90605-1C30-43FF-9B92-90E6D1D90FB7}" srcOrd="3" destOrd="0" presId="urn:microsoft.com/office/officeart/2018/2/layout/IconLabelDescriptionList"/>
    <dgm:cxn modelId="{716CCA30-EF07-4649-A1A3-FD2E50A0172B}" type="presParOf" srcId="{558D2BED-E092-4156-B4E8-A822E6B10C37}" destId="{39D620B7-5BAB-4991-8626-26A41201B5CF}" srcOrd="4" destOrd="0" presId="urn:microsoft.com/office/officeart/2018/2/layout/IconLabelDescriptionList"/>
    <dgm:cxn modelId="{5D281442-F5FC-A247-86D9-39CE1DBB73F8}" type="presParOf" srcId="{F9F44BD6-510C-49B3-82D8-7F0C9840FCED}" destId="{D92B6C7E-21E8-4C94-90DE-CE2FAEA4A0E5}" srcOrd="3" destOrd="0" presId="urn:microsoft.com/office/officeart/2018/2/layout/IconLabelDescriptionList"/>
    <dgm:cxn modelId="{613107ED-173E-3B43-8058-1C3DC58B75F9}" type="presParOf" srcId="{F9F44BD6-510C-49B3-82D8-7F0C9840FCED}" destId="{2D390492-7887-45E8-A65B-ED30F8022CC2}" srcOrd="4" destOrd="0" presId="urn:microsoft.com/office/officeart/2018/2/layout/IconLabelDescriptionList"/>
    <dgm:cxn modelId="{8349CE6A-5A9D-244A-ADEE-6846CCFF18C4}" type="presParOf" srcId="{2D390492-7887-45E8-A65B-ED30F8022CC2}" destId="{954ACD82-46B6-4852-B564-DDC2F6099ABA}" srcOrd="0" destOrd="0" presId="urn:microsoft.com/office/officeart/2018/2/layout/IconLabelDescriptionList"/>
    <dgm:cxn modelId="{1E3DA256-6C9E-D342-B828-1B79E59FEB73}" type="presParOf" srcId="{2D390492-7887-45E8-A65B-ED30F8022CC2}" destId="{AE85A5B5-A11C-4037-81C1-CDBBC1FCA810}" srcOrd="1" destOrd="0" presId="urn:microsoft.com/office/officeart/2018/2/layout/IconLabelDescriptionList"/>
    <dgm:cxn modelId="{0D5CFE91-B079-1E4E-A3D0-CFF7BDB3851A}" type="presParOf" srcId="{2D390492-7887-45E8-A65B-ED30F8022CC2}" destId="{2E90175F-75A5-4405-9AFC-59C9C568DE13}" srcOrd="2" destOrd="0" presId="urn:microsoft.com/office/officeart/2018/2/layout/IconLabelDescriptionList"/>
    <dgm:cxn modelId="{FC668277-9410-BE40-9B2A-2E2046E7E586}" type="presParOf" srcId="{2D390492-7887-45E8-A65B-ED30F8022CC2}" destId="{16D9FF96-6D6F-4054-BBB2-69D29EB9D46F}" srcOrd="3" destOrd="0" presId="urn:microsoft.com/office/officeart/2018/2/layout/IconLabelDescriptionList"/>
    <dgm:cxn modelId="{25D8C833-7EF0-4846-A5CC-048E57B45740}" type="presParOf" srcId="{2D390492-7887-45E8-A65B-ED30F8022CC2}" destId="{B0A24FBF-B9AE-42E3-9383-EF72B3F1D5B3}" srcOrd="4" destOrd="0" presId="urn:microsoft.com/office/officeart/2018/2/layout/IconLabelDescriptionList"/>
    <dgm:cxn modelId="{E9C7DEC9-476C-8844-8F1E-27DFE5741755}" type="presParOf" srcId="{F9F44BD6-510C-49B3-82D8-7F0C9840FCED}" destId="{315ECA0E-3058-49E2-B25E-A88526C7859A}" srcOrd="5" destOrd="0" presId="urn:microsoft.com/office/officeart/2018/2/layout/IconLabelDescriptionList"/>
    <dgm:cxn modelId="{3861EA26-F066-4D42-8EC3-E22C628DD087}" type="presParOf" srcId="{F9F44BD6-510C-49B3-82D8-7F0C9840FCED}" destId="{A160B043-4302-4600-9093-742347CE2AF0}" srcOrd="6" destOrd="0" presId="urn:microsoft.com/office/officeart/2018/2/layout/IconLabelDescriptionList"/>
    <dgm:cxn modelId="{236DDAE2-26CE-6C48-A35B-A9C703479CAD}" type="presParOf" srcId="{A160B043-4302-4600-9093-742347CE2AF0}" destId="{6B63253A-8911-477C-8E4E-E8E7F00918CF}" srcOrd="0" destOrd="0" presId="urn:microsoft.com/office/officeart/2018/2/layout/IconLabelDescriptionList"/>
    <dgm:cxn modelId="{073994CA-C969-B24F-8D3E-9DC559F4BD74}" type="presParOf" srcId="{A160B043-4302-4600-9093-742347CE2AF0}" destId="{B6A6D248-0853-42F7-867C-FB4171BF0B44}" srcOrd="1" destOrd="0" presId="urn:microsoft.com/office/officeart/2018/2/layout/IconLabelDescriptionList"/>
    <dgm:cxn modelId="{667AC473-FCC7-294F-AE52-2F365AB56112}" type="presParOf" srcId="{A160B043-4302-4600-9093-742347CE2AF0}" destId="{35E8D195-69FC-4661-8B4D-39657C5F68D9}" srcOrd="2" destOrd="0" presId="urn:microsoft.com/office/officeart/2018/2/layout/IconLabelDescriptionList"/>
    <dgm:cxn modelId="{F48645DC-A312-3A40-9681-A02E52B085E7}" type="presParOf" srcId="{A160B043-4302-4600-9093-742347CE2AF0}" destId="{7CEB778B-86D4-4FC4-8210-70DB7C04B6AD}" srcOrd="3" destOrd="0" presId="urn:microsoft.com/office/officeart/2018/2/layout/IconLabelDescriptionList"/>
    <dgm:cxn modelId="{C7E4CE0D-1219-8349-B8F5-FC02E8C3DB6A}" type="presParOf" srcId="{A160B043-4302-4600-9093-742347CE2AF0}" destId="{126A6526-7ADE-42A1-A469-A72869C641C0}"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AC86AF-2305-FC42-848D-22DDFE0D883A}">
      <dsp:nvSpPr>
        <dsp:cNvPr id="0" name=""/>
        <dsp:cNvSpPr/>
      </dsp:nvSpPr>
      <dsp:spPr>
        <a:xfrm rot="5400000">
          <a:off x="-301364" y="304118"/>
          <a:ext cx="2009093" cy="1406365"/>
        </a:xfrm>
        <a:prstGeom prst="chevron">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Lint</a:t>
          </a:r>
        </a:p>
      </dsp:txBody>
      <dsp:txXfrm rot="-5400000">
        <a:off x="1" y="705937"/>
        <a:ext cx="1406365" cy="602728"/>
      </dsp:txXfrm>
    </dsp:sp>
    <dsp:sp modelId="{598CBAD3-65DF-7D44-BCA4-0E0BDC6F3214}">
      <dsp:nvSpPr>
        <dsp:cNvPr id="0" name=""/>
        <dsp:cNvSpPr/>
      </dsp:nvSpPr>
      <dsp:spPr>
        <a:xfrm rot="5400000">
          <a:off x="2464313" y="-1055193"/>
          <a:ext cx="1305910" cy="3421806"/>
        </a:xfrm>
        <a:prstGeom prst="round2SameRect">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0B8A48-F26B-7A4D-AB3D-7E6BD987A775}">
      <dsp:nvSpPr>
        <dsp:cNvPr id="0" name=""/>
        <dsp:cNvSpPr/>
      </dsp:nvSpPr>
      <dsp:spPr>
        <a:xfrm rot="5400000">
          <a:off x="-301364" y="2122794"/>
          <a:ext cx="2009093" cy="1406365"/>
        </a:xfrm>
        <a:prstGeom prst="chevron">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Build-</a:t>
          </a:r>
          <a:r>
            <a:rPr lang="en-US" altLang="zh-CN" sz="2000" kern="1200" dirty="0"/>
            <a:t>Push Image</a:t>
          </a:r>
          <a:endParaRPr lang="en-GB" sz="2000" kern="1200" dirty="0"/>
        </a:p>
      </dsp:txBody>
      <dsp:txXfrm rot="-5400000">
        <a:off x="1" y="2524613"/>
        <a:ext cx="1406365" cy="602728"/>
      </dsp:txXfrm>
    </dsp:sp>
    <dsp:sp modelId="{FE40B42E-3165-7344-9322-8E9C39B285F7}">
      <dsp:nvSpPr>
        <dsp:cNvPr id="0" name=""/>
        <dsp:cNvSpPr/>
      </dsp:nvSpPr>
      <dsp:spPr>
        <a:xfrm rot="5400000">
          <a:off x="2464313" y="763482"/>
          <a:ext cx="1305910" cy="3421806"/>
        </a:xfrm>
        <a:prstGeom prst="round2SameRect">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GB" sz="2900" kern="1200" dirty="0"/>
            <a:t>Run tests</a:t>
          </a:r>
        </a:p>
        <a:p>
          <a:pPr marL="285750" lvl="1" indent="-285750" algn="l" defTabSz="1289050">
            <a:lnSpc>
              <a:spcPct val="90000"/>
            </a:lnSpc>
            <a:spcBef>
              <a:spcPct val="0"/>
            </a:spcBef>
            <a:spcAft>
              <a:spcPct val="15000"/>
            </a:spcAft>
            <a:buChar char="•"/>
          </a:pPr>
          <a:r>
            <a:rPr lang="en-GB" sz="2900" kern="1200" dirty="0"/>
            <a:t>Vulnerability scan</a:t>
          </a:r>
        </a:p>
      </dsp:txBody>
      <dsp:txXfrm rot="-5400000">
        <a:off x="1406366" y="1885179"/>
        <a:ext cx="3358057" cy="1178412"/>
      </dsp:txXfrm>
    </dsp:sp>
    <dsp:sp modelId="{9EE9FC58-5729-C144-97FF-8AFF6B61214C}">
      <dsp:nvSpPr>
        <dsp:cNvPr id="0" name=""/>
        <dsp:cNvSpPr/>
      </dsp:nvSpPr>
      <dsp:spPr>
        <a:xfrm rot="5400000">
          <a:off x="-301364" y="3941470"/>
          <a:ext cx="2009093" cy="1406365"/>
        </a:xfrm>
        <a:prstGeom prst="chevron">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Deploy</a:t>
          </a:r>
        </a:p>
      </dsp:txBody>
      <dsp:txXfrm rot="-5400000">
        <a:off x="1" y="4343289"/>
        <a:ext cx="1406365" cy="602728"/>
      </dsp:txXfrm>
    </dsp:sp>
    <dsp:sp modelId="{BDBF9403-8CA0-6F47-9312-57C5B9577E08}">
      <dsp:nvSpPr>
        <dsp:cNvPr id="0" name=""/>
        <dsp:cNvSpPr/>
      </dsp:nvSpPr>
      <dsp:spPr>
        <a:xfrm rot="5400000">
          <a:off x="2464313" y="2582158"/>
          <a:ext cx="1305910" cy="3421806"/>
        </a:xfrm>
        <a:prstGeom prst="round2SameRect">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599A49-BE59-42EC-8D8F-97C243ECA47F}">
      <dsp:nvSpPr>
        <dsp:cNvPr id="0" name=""/>
        <dsp:cNvSpPr/>
      </dsp:nvSpPr>
      <dsp:spPr>
        <a:xfrm>
          <a:off x="947201" y="818755"/>
          <a:ext cx="1451800" cy="14518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0DF630-42D5-4F8A-A218-946592D19953}">
      <dsp:nvSpPr>
        <dsp:cNvPr id="0" name=""/>
        <dsp:cNvSpPr/>
      </dsp:nvSpPr>
      <dsp:spPr>
        <a:xfrm>
          <a:off x="59990"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GB" sz="2300" kern="1200" dirty="0"/>
            <a:t>PR raised</a:t>
          </a:r>
        </a:p>
      </dsp:txBody>
      <dsp:txXfrm>
        <a:off x="59990" y="2654049"/>
        <a:ext cx="3226223" cy="720000"/>
      </dsp:txXfrm>
    </dsp:sp>
    <dsp:sp modelId="{A4CFE06C-79F1-42D3-BBC7-47CF24E7C202}">
      <dsp:nvSpPr>
        <dsp:cNvPr id="0" name=""/>
        <dsp:cNvSpPr/>
      </dsp:nvSpPr>
      <dsp:spPr>
        <a:xfrm>
          <a:off x="4738014" y="818755"/>
          <a:ext cx="1451800" cy="14518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82406D-9C3E-4A34-91D6-B09DAEF105AB}">
      <dsp:nvSpPr>
        <dsp:cNvPr id="0" name=""/>
        <dsp:cNvSpPr/>
      </dsp:nvSpPr>
      <dsp:spPr>
        <a:xfrm>
          <a:off x="3850802"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GB" sz="2300" kern="1200" dirty="0"/>
            <a:t>Format Check and Test</a:t>
          </a:r>
        </a:p>
      </dsp:txBody>
      <dsp:txXfrm>
        <a:off x="3850802" y="2654049"/>
        <a:ext cx="3226223" cy="720000"/>
      </dsp:txXfrm>
    </dsp:sp>
    <dsp:sp modelId="{9F31DF95-2ADD-441B-92D7-0D35EF354972}">
      <dsp:nvSpPr>
        <dsp:cNvPr id="0" name=""/>
        <dsp:cNvSpPr/>
      </dsp:nvSpPr>
      <dsp:spPr>
        <a:xfrm>
          <a:off x="8528826" y="818755"/>
          <a:ext cx="1451800" cy="14518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6A909F-F74B-4065-9F0B-6A6661CA60E9}">
      <dsp:nvSpPr>
        <dsp:cNvPr id="0" name=""/>
        <dsp:cNvSpPr/>
      </dsp:nvSpPr>
      <dsp:spPr>
        <a:xfrm>
          <a:off x="7641615"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GB" sz="2300" kern="1200" dirty="0"/>
            <a:t>Review Changes in Dev Env</a:t>
          </a:r>
        </a:p>
      </dsp:txBody>
      <dsp:txXfrm>
        <a:off x="7641615" y="2654049"/>
        <a:ext cx="3226223"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9FF4E4-EB96-4935-869F-0008E7D41896}">
      <dsp:nvSpPr>
        <dsp:cNvPr id="0" name=""/>
        <dsp:cNvSpPr/>
      </dsp:nvSpPr>
      <dsp:spPr>
        <a:xfrm>
          <a:off x="311379" y="1142964"/>
          <a:ext cx="969328" cy="96932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251DE1-9E73-4AC9-B072-DD2A587B1041}">
      <dsp:nvSpPr>
        <dsp:cNvPr id="0" name=""/>
        <dsp:cNvSpPr/>
      </dsp:nvSpPr>
      <dsp:spPr>
        <a:xfrm>
          <a:off x="517957" y="1349543"/>
          <a:ext cx="556171" cy="5561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285FA9-6853-4896-A9D4-A30900072AE2}">
      <dsp:nvSpPr>
        <dsp:cNvPr id="0" name=""/>
        <dsp:cNvSpPr/>
      </dsp:nvSpPr>
      <dsp:spPr>
        <a:xfrm>
          <a:off x="1512" y="2414215"/>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What you see is what you get</a:t>
          </a:r>
        </a:p>
      </dsp:txBody>
      <dsp:txXfrm>
        <a:off x="1512" y="2414215"/>
        <a:ext cx="1589062" cy="635625"/>
      </dsp:txXfrm>
    </dsp:sp>
    <dsp:sp modelId="{D7AFBA4D-DD8E-4373-A867-CB340B815F60}">
      <dsp:nvSpPr>
        <dsp:cNvPr id="0" name=""/>
        <dsp:cNvSpPr/>
      </dsp:nvSpPr>
      <dsp:spPr>
        <a:xfrm>
          <a:off x="2178527" y="1142964"/>
          <a:ext cx="969328" cy="96932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880087-8A38-42C9-B7AE-C62F6CCB3093}">
      <dsp:nvSpPr>
        <dsp:cNvPr id="0" name=""/>
        <dsp:cNvSpPr/>
      </dsp:nvSpPr>
      <dsp:spPr>
        <a:xfrm>
          <a:off x="2385105" y="1349543"/>
          <a:ext cx="556171" cy="5561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C640BA-7DE7-47A8-9AAB-37E176C83FAB}">
      <dsp:nvSpPr>
        <dsp:cNvPr id="0" name=""/>
        <dsp:cNvSpPr/>
      </dsp:nvSpPr>
      <dsp:spPr>
        <a:xfrm>
          <a:off x="1868660" y="2414215"/>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Reduce manual work for static test</a:t>
          </a:r>
        </a:p>
      </dsp:txBody>
      <dsp:txXfrm>
        <a:off x="1868660" y="2414215"/>
        <a:ext cx="1589062" cy="635625"/>
      </dsp:txXfrm>
    </dsp:sp>
    <dsp:sp modelId="{92567E4D-3F1F-449D-9484-745B951303AD}">
      <dsp:nvSpPr>
        <dsp:cNvPr id="0" name=""/>
        <dsp:cNvSpPr/>
      </dsp:nvSpPr>
      <dsp:spPr>
        <a:xfrm>
          <a:off x="4045676" y="1142964"/>
          <a:ext cx="969328" cy="96932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3E3A4C-80B5-4E9E-95A9-76EDCD461873}">
      <dsp:nvSpPr>
        <dsp:cNvPr id="0" name=""/>
        <dsp:cNvSpPr/>
      </dsp:nvSpPr>
      <dsp:spPr>
        <a:xfrm>
          <a:off x="4252254" y="1349543"/>
          <a:ext cx="556171" cy="5561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16C443-D9E7-4C5A-993C-DDE6DCDC8303}">
      <dsp:nvSpPr>
        <dsp:cNvPr id="0" name=""/>
        <dsp:cNvSpPr/>
      </dsp:nvSpPr>
      <dsp:spPr>
        <a:xfrm>
          <a:off x="3735809" y="2414215"/>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Improves code quality with consistent format</a:t>
          </a:r>
        </a:p>
      </dsp:txBody>
      <dsp:txXfrm>
        <a:off x="3735809" y="2414215"/>
        <a:ext cx="1589062" cy="635625"/>
      </dsp:txXfrm>
    </dsp:sp>
    <dsp:sp modelId="{E8D8944A-FA43-4DC2-94F6-466A06E1367C}">
      <dsp:nvSpPr>
        <dsp:cNvPr id="0" name=""/>
        <dsp:cNvSpPr/>
      </dsp:nvSpPr>
      <dsp:spPr>
        <a:xfrm>
          <a:off x="5912824" y="1142964"/>
          <a:ext cx="969328" cy="96932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CFD84E-C2F6-4344-82BD-2FE20EC91B31}">
      <dsp:nvSpPr>
        <dsp:cNvPr id="0" name=""/>
        <dsp:cNvSpPr/>
      </dsp:nvSpPr>
      <dsp:spPr>
        <a:xfrm>
          <a:off x="6119402" y="1349543"/>
          <a:ext cx="556171" cy="5561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7C37A6-C7E9-40B5-AD06-8D996373FC65}">
      <dsp:nvSpPr>
        <dsp:cNvPr id="0" name=""/>
        <dsp:cNvSpPr/>
      </dsp:nvSpPr>
      <dsp:spPr>
        <a:xfrm>
          <a:off x="5602957" y="2414215"/>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Faster feedback loop to identify bugs or issues early</a:t>
          </a:r>
        </a:p>
      </dsp:txBody>
      <dsp:txXfrm>
        <a:off x="5602957" y="2414215"/>
        <a:ext cx="1589062" cy="635625"/>
      </dsp:txXfrm>
    </dsp:sp>
    <dsp:sp modelId="{2E77D58A-A79B-4FCB-B4BE-F70C43D24B26}">
      <dsp:nvSpPr>
        <dsp:cNvPr id="0" name=""/>
        <dsp:cNvSpPr/>
      </dsp:nvSpPr>
      <dsp:spPr>
        <a:xfrm>
          <a:off x="7779973" y="1142964"/>
          <a:ext cx="969328" cy="969328"/>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74A257-396D-472F-B8C7-E69ED76067CD}">
      <dsp:nvSpPr>
        <dsp:cNvPr id="0" name=""/>
        <dsp:cNvSpPr/>
      </dsp:nvSpPr>
      <dsp:spPr>
        <a:xfrm>
          <a:off x="7986551" y="1349543"/>
          <a:ext cx="556171" cy="55617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8DD7F0-CEB4-400D-B7BD-103AF02E58EA}">
      <dsp:nvSpPr>
        <dsp:cNvPr id="0" name=""/>
        <dsp:cNvSpPr/>
      </dsp:nvSpPr>
      <dsp:spPr>
        <a:xfrm>
          <a:off x="7470105" y="2414215"/>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Reduce manual builds/ deployments</a:t>
          </a:r>
        </a:p>
      </dsp:txBody>
      <dsp:txXfrm>
        <a:off x="7470105" y="2414215"/>
        <a:ext cx="1589062" cy="635625"/>
      </dsp:txXfrm>
    </dsp:sp>
    <dsp:sp modelId="{48D90551-70EF-482C-BA13-DA627354DA74}">
      <dsp:nvSpPr>
        <dsp:cNvPr id="0" name=""/>
        <dsp:cNvSpPr/>
      </dsp:nvSpPr>
      <dsp:spPr>
        <a:xfrm>
          <a:off x="9647121" y="1142964"/>
          <a:ext cx="969328" cy="96932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76F701-7A36-461C-87B4-77C84195BCCB}">
      <dsp:nvSpPr>
        <dsp:cNvPr id="0" name=""/>
        <dsp:cNvSpPr/>
      </dsp:nvSpPr>
      <dsp:spPr>
        <a:xfrm>
          <a:off x="9853699" y="1349543"/>
          <a:ext cx="556171" cy="55617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FFA5C9-4534-4FC3-9FB3-CC72DF77079B}">
      <dsp:nvSpPr>
        <dsp:cNvPr id="0" name=""/>
        <dsp:cNvSpPr/>
      </dsp:nvSpPr>
      <dsp:spPr>
        <a:xfrm>
          <a:off x="9337254" y="2414215"/>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Improves alignment between development team and other teams</a:t>
          </a:r>
        </a:p>
      </dsp:txBody>
      <dsp:txXfrm>
        <a:off x="9337254" y="2414215"/>
        <a:ext cx="1589062" cy="6356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8FF3E9-1BC4-4412-AAFB-C58B769B4E68}">
      <dsp:nvSpPr>
        <dsp:cNvPr id="0" name=""/>
        <dsp:cNvSpPr/>
      </dsp:nvSpPr>
      <dsp:spPr>
        <a:xfrm>
          <a:off x="8092" y="1196617"/>
          <a:ext cx="812109" cy="8121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9ACD7B-EE85-4F56-A26B-70825274C3A1}">
      <dsp:nvSpPr>
        <dsp:cNvPr id="0" name=""/>
        <dsp:cNvSpPr/>
      </dsp:nvSpPr>
      <dsp:spPr>
        <a:xfrm>
          <a:off x="8092" y="2092925"/>
          <a:ext cx="2320312" cy="652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Create temporary and reproducible container for each PR</a:t>
          </a:r>
        </a:p>
      </dsp:txBody>
      <dsp:txXfrm>
        <a:off x="8092" y="2092925"/>
        <a:ext cx="2320312" cy="652587"/>
      </dsp:txXfrm>
    </dsp:sp>
    <dsp:sp modelId="{13F1B88F-3E61-40A7-842B-FFD7C4596B87}">
      <dsp:nvSpPr>
        <dsp:cNvPr id="0" name=""/>
        <dsp:cNvSpPr/>
      </dsp:nvSpPr>
      <dsp:spPr>
        <a:xfrm>
          <a:off x="8092" y="2784675"/>
          <a:ext cx="2320312" cy="370044"/>
        </a:xfrm>
        <a:prstGeom prst="rect">
          <a:avLst/>
        </a:prstGeom>
        <a:noFill/>
        <a:ln>
          <a:noFill/>
        </a:ln>
        <a:effectLst/>
      </dsp:spPr>
      <dsp:style>
        <a:lnRef idx="0">
          <a:scrgbClr r="0" g="0" b="0"/>
        </a:lnRef>
        <a:fillRef idx="0">
          <a:scrgbClr r="0" g="0" b="0"/>
        </a:fillRef>
        <a:effectRef idx="0">
          <a:scrgbClr r="0" g="0" b="0"/>
        </a:effectRef>
        <a:fontRef idx="minor"/>
      </dsp:style>
    </dsp:sp>
    <dsp:sp modelId="{8DC71DAD-2CF0-43F2-BF11-414D403EB9C2}">
      <dsp:nvSpPr>
        <dsp:cNvPr id="0" name=""/>
        <dsp:cNvSpPr/>
      </dsp:nvSpPr>
      <dsp:spPr>
        <a:xfrm>
          <a:off x="2734460" y="1196617"/>
          <a:ext cx="812109" cy="8121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4B654E-AEEA-4211-88DD-DDAEA1524D4E}">
      <dsp:nvSpPr>
        <dsp:cNvPr id="0" name=""/>
        <dsp:cNvSpPr/>
      </dsp:nvSpPr>
      <dsp:spPr>
        <a:xfrm>
          <a:off x="2734460" y="2092925"/>
          <a:ext cx="2320312" cy="652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Assign multiple PR approvers to allow peer reviews</a:t>
          </a:r>
        </a:p>
      </dsp:txBody>
      <dsp:txXfrm>
        <a:off x="2734460" y="2092925"/>
        <a:ext cx="2320312" cy="652587"/>
      </dsp:txXfrm>
    </dsp:sp>
    <dsp:sp modelId="{39D620B7-5BAB-4991-8626-26A41201B5CF}">
      <dsp:nvSpPr>
        <dsp:cNvPr id="0" name=""/>
        <dsp:cNvSpPr/>
      </dsp:nvSpPr>
      <dsp:spPr>
        <a:xfrm>
          <a:off x="2734460" y="2784675"/>
          <a:ext cx="2320312" cy="370044"/>
        </a:xfrm>
        <a:prstGeom prst="rect">
          <a:avLst/>
        </a:prstGeom>
        <a:noFill/>
        <a:ln>
          <a:noFill/>
        </a:ln>
        <a:effectLst/>
      </dsp:spPr>
      <dsp:style>
        <a:lnRef idx="0">
          <a:scrgbClr r="0" g="0" b="0"/>
        </a:lnRef>
        <a:fillRef idx="0">
          <a:scrgbClr r="0" g="0" b="0"/>
        </a:fillRef>
        <a:effectRef idx="0">
          <a:scrgbClr r="0" g="0" b="0"/>
        </a:effectRef>
        <a:fontRef idx="minor"/>
      </dsp:style>
    </dsp:sp>
    <dsp:sp modelId="{954ACD82-46B6-4852-B564-DDC2F6099ABA}">
      <dsp:nvSpPr>
        <dsp:cNvPr id="0" name=""/>
        <dsp:cNvSpPr/>
      </dsp:nvSpPr>
      <dsp:spPr>
        <a:xfrm>
          <a:off x="5460827" y="1196617"/>
          <a:ext cx="812109" cy="8121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90175F-75A5-4405-9AFC-59C9C568DE13}">
      <dsp:nvSpPr>
        <dsp:cNvPr id="0" name=""/>
        <dsp:cNvSpPr/>
      </dsp:nvSpPr>
      <dsp:spPr>
        <a:xfrm>
          <a:off x="5460827" y="2092925"/>
          <a:ext cx="2320312" cy="652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Separate pipelines for feature different test</a:t>
          </a:r>
        </a:p>
      </dsp:txBody>
      <dsp:txXfrm>
        <a:off x="5460827" y="2092925"/>
        <a:ext cx="2320312" cy="652587"/>
      </dsp:txXfrm>
    </dsp:sp>
    <dsp:sp modelId="{B0A24FBF-B9AE-42E3-9383-EF72B3F1D5B3}">
      <dsp:nvSpPr>
        <dsp:cNvPr id="0" name=""/>
        <dsp:cNvSpPr/>
      </dsp:nvSpPr>
      <dsp:spPr>
        <a:xfrm>
          <a:off x="5460827" y="2784675"/>
          <a:ext cx="2320312" cy="370044"/>
        </a:xfrm>
        <a:prstGeom prst="rect">
          <a:avLst/>
        </a:prstGeom>
        <a:noFill/>
        <a:ln>
          <a:noFill/>
        </a:ln>
        <a:effectLst/>
      </dsp:spPr>
      <dsp:style>
        <a:lnRef idx="0">
          <a:scrgbClr r="0" g="0" b="0"/>
        </a:lnRef>
        <a:fillRef idx="0">
          <a:scrgbClr r="0" g="0" b="0"/>
        </a:fillRef>
        <a:effectRef idx="0">
          <a:scrgbClr r="0" g="0" b="0"/>
        </a:effectRef>
        <a:fontRef idx="minor"/>
      </dsp:style>
    </dsp:sp>
    <dsp:sp modelId="{6B63253A-8911-477C-8E4E-E8E7F00918CF}">
      <dsp:nvSpPr>
        <dsp:cNvPr id="0" name=""/>
        <dsp:cNvSpPr/>
      </dsp:nvSpPr>
      <dsp:spPr>
        <a:xfrm>
          <a:off x="8187194" y="1196617"/>
          <a:ext cx="812109" cy="8121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E8D195-69FC-4661-8B4D-39657C5F68D9}">
      <dsp:nvSpPr>
        <dsp:cNvPr id="0" name=""/>
        <dsp:cNvSpPr/>
      </dsp:nvSpPr>
      <dsp:spPr>
        <a:xfrm>
          <a:off x="8187194" y="2092925"/>
          <a:ext cx="2320312" cy="652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GB" sz="1400" kern="1200" dirty="0"/>
            <a:t>Monitor performance and address issues post-deployments</a:t>
          </a:r>
        </a:p>
      </dsp:txBody>
      <dsp:txXfrm>
        <a:off x="8187194" y="2092925"/>
        <a:ext cx="2320312" cy="652587"/>
      </dsp:txXfrm>
    </dsp:sp>
    <dsp:sp modelId="{126A6526-7ADE-42A1-A469-A72869C641C0}">
      <dsp:nvSpPr>
        <dsp:cNvPr id="0" name=""/>
        <dsp:cNvSpPr/>
      </dsp:nvSpPr>
      <dsp:spPr>
        <a:xfrm>
          <a:off x="8187194" y="2784675"/>
          <a:ext cx="2320312" cy="370044"/>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5F334D-C99A-884A-AEBD-D107765DD3CC}" type="datetimeFigureOut">
              <a:rPr lang="en-US" smtClean="0"/>
              <a:t>5/22/25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7903AB-3CB2-DA44-B03A-6491E58851DC}" type="slidenum">
              <a:rPr lang="en-US" smtClean="0"/>
              <a:t>‹#›</a:t>
            </a:fld>
            <a:endParaRPr lang="en-US"/>
          </a:p>
        </p:txBody>
      </p:sp>
    </p:spTree>
    <p:extLst>
      <p:ext uri="{BB962C8B-B14F-4D97-AF65-F5344CB8AC3E}">
        <p14:creationId xmlns:p14="http://schemas.microsoft.com/office/powerpoint/2010/main" val="4252329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7903AB-3CB2-DA44-B03A-6491E58851DC}" type="slidenum">
              <a:rPr lang="en-US" smtClean="0"/>
              <a:t>3</a:t>
            </a:fld>
            <a:endParaRPr lang="en-US"/>
          </a:p>
        </p:txBody>
      </p:sp>
    </p:spTree>
    <p:extLst>
      <p:ext uri="{BB962C8B-B14F-4D97-AF65-F5344CB8AC3E}">
        <p14:creationId xmlns:p14="http://schemas.microsoft.com/office/powerpoint/2010/main" val="2639431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current pipeline has a few limitations:</a:t>
            </a:r>
          </a:p>
          <a:p>
            <a:pPr marL="228600" indent="-228600">
              <a:buAutoNum type="arabicPeriod"/>
            </a:pPr>
            <a:r>
              <a:rPr lang="en-US" dirty="0"/>
              <a:t>The previous container gets overwritten by the current deployments, which may create discrepancy if two developers create PR at the same time. This could be resolved by creating a temporary and reproducible container for each PR, so that each developer gets their changes deployed to separate containers. And each container can be killed after a certain amount of time for cost optimization.</a:t>
            </a:r>
          </a:p>
          <a:p>
            <a:pPr marL="228600" indent="-228600">
              <a:buAutoNum type="arabicPeriod"/>
            </a:pPr>
            <a:r>
              <a:rPr lang="en-US" dirty="0"/>
              <a:t>We only have PR approver for the current pipeline. This is not ideal. We should assign multiple PR approvers to allow peer review. Also, other approvers can review the PR in case one approver is on leave. </a:t>
            </a:r>
          </a:p>
          <a:p>
            <a:pPr marL="228600" indent="-228600">
              <a:buAutoNum type="arabicPeriod"/>
            </a:pPr>
            <a:r>
              <a:rPr lang="en-US" dirty="0"/>
              <a:t>In software development lifecycles, different tests could be involved. There would be feature tests for small incremental changes and test for big releases. Separate pipelines should be used for different tests. For example, a pipeline for feature branch merging to dev branch, and a different pipeline for dev merging to release branch.</a:t>
            </a:r>
          </a:p>
          <a:p>
            <a:pPr marL="228600" indent="-228600">
              <a:buAutoNum type="arabicPeriod"/>
            </a:pPr>
            <a:r>
              <a:rPr lang="en-US" dirty="0"/>
              <a:t>Monitoring and alert solutions needs to be provided for post-deployments to address issues that could occur. The logs should be stored for certain retention period and be available for alert and monitoring purpose.</a:t>
            </a:r>
          </a:p>
        </p:txBody>
      </p:sp>
      <p:sp>
        <p:nvSpPr>
          <p:cNvPr id="4" name="Slide Number Placeholder 3"/>
          <p:cNvSpPr>
            <a:spLocks noGrp="1"/>
          </p:cNvSpPr>
          <p:nvPr>
            <p:ph type="sldNum" sz="quarter" idx="5"/>
          </p:nvPr>
        </p:nvSpPr>
        <p:spPr/>
        <p:txBody>
          <a:bodyPr/>
          <a:lstStyle/>
          <a:p>
            <a:fld id="{FA7903AB-3CB2-DA44-B03A-6491E58851DC}" type="slidenum">
              <a:rPr lang="en-US" smtClean="0"/>
              <a:t>6</a:t>
            </a:fld>
            <a:endParaRPr lang="en-US"/>
          </a:p>
        </p:txBody>
      </p:sp>
    </p:spTree>
    <p:extLst>
      <p:ext uri="{BB962C8B-B14F-4D97-AF65-F5344CB8AC3E}">
        <p14:creationId xmlns:p14="http://schemas.microsoft.com/office/powerpoint/2010/main" val="416607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82A18-3FC2-F24E-F083-79C11846105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CB927DC-9251-06CB-8D12-C04000339F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03CCD48-1D28-B499-4A19-09A99D95CEF2}"/>
              </a:ext>
            </a:extLst>
          </p:cNvPr>
          <p:cNvSpPr>
            <a:spLocks noGrp="1"/>
          </p:cNvSpPr>
          <p:nvPr>
            <p:ph type="dt" sz="half" idx="10"/>
          </p:nvPr>
        </p:nvSpPr>
        <p:spPr/>
        <p:txBody>
          <a:bodyPr/>
          <a:lstStyle/>
          <a:p>
            <a:fld id="{83CC5214-6F69-9445-A52A-11129A13F388}" type="datetimeFigureOut">
              <a:rPr lang="en-US" smtClean="0"/>
              <a:t>5/21/25</a:t>
            </a:fld>
            <a:endParaRPr lang="en-US"/>
          </a:p>
        </p:txBody>
      </p:sp>
      <p:sp>
        <p:nvSpPr>
          <p:cNvPr id="5" name="Footer Placeholder 4">
            <a:extLst>
              <a:ext uri="{FF2B5EF4-FFF2-40B4-BE49-F238E27FC236}">
                <a16:creationId xmlns:a16="http://schemas.microsoft.com/office/drawing/2014/main" id="{96C30052-2419-D090-FD88-D2CD970A4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09FDF3-A19F-F706-2B43-B9DC1724D2C9}"/>
              </a:ext>
            </a:extLst>
          </p:cNvPr>
          <p:cNvSpPr>
            <a:spLocks noGrp="1"/>
          </p:cNvSpPr>
          <p:nvPr>
            <p:ph type="sldNum" sz="quarter" idx="12"/>
          </p:nvPr>
        </p:nvSpPr>
        <p:spPr/>
        <p:txBody>
          <a:bodyPr/>
          <a:lstStyle/>
          <a:p>
            <a:fld id="{B02BCC7F-550E-FA47-A0F7-5E50F2F0300D}" type="slidenum">
              <a:rPr lang="en-US" smtClean="0"/>
              <a:t>‹#›</a:t>
            </a:fld>
            <a:endParaRPr lang="en-US"/>
          </a:p>
        </p:txBody>
      </p:sp>
    </p:spTree>
    <p:extLst>
      <p:ext uri="{BB962C8B-B14F-4D97-AF65-F5344CB8AC3E}">
        <p14:creationId xmlns:p14="http://schemas.microsoft.com/office/powerpoint/2010/main" val="1952405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2A658-699E-FB0E-A735-A583BEFF1FA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3F7F567-156D-01C2-190A-E3B723E52D7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A5249B8-2621-472C-37F6-FC42BE80407B}"/>
              </a:ext>
            </a:extLst>
          </p:cNvPr>
          <p:cNvSpPr>
            <a:spLocks noGrp="1"/>
          </p:cNvSpPr>
          <p:nvPr>
            <p:ph type="dt" sz="half" idx="10"/>
          </p:nvPr>
        </p:nvSpPr>
        <p:spPr/>
        <p:txBody>
          <a:bodyPr/>
          <a:lstStyle/>
          <a:p>
            <a:fld id="{83CC5214-6F69-9445-A52A-11129A13F388}" type="datetimeFigureOut">
              <a:rPr lang="en-US" smtClean="0"/>
              <a:t>5/21/25</a:t>
            </a:fld>
            <a:endParaRPr lang="en-US"/>
          </a:p>
        </p:txBody>
      </p:sp>
      <p:sp>
        <p:nvSpPr>
          <p:cNvPr id="5" name="Footer Placeholder 4">
            <a:extLst>
              <a:ext uri="{FF2B5EF4-FFF2-40B4-BE49-F238E27FC236}">
                <a16:creationId xmlns:a16="http://schemas.microsoft.com/office/drawing/2014/main" id="{B96D25C6-7723-667A-3D88-3E6AC23C8B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7A031-0398-D2BD-F75C-D1546BFA6AE6}"/>
              </a:ext>
            </a:extLst>
          </p:cNvPr>
          <p:cNvSpPr>
            <a:spLocks noGrp="1"/>
          </p:cNvSpPr>
          <p:nvPr>
            <p:ph type="sldNum" sz="quarter" idx="12"/>
          </p:nvPr>
        </p:nvSpPr>
        <p:spPr/>
        <p:txBody>
          <a:bodyPr/>
          <a:lstStyle/>
          <a:p>
            <a:fld id="{B02BCC7F-550E-FA47-A0F7-5E50F2F0300D}" type="slidenum">
              <a:rPr lang="en-US" smtClean="0"/>
              <a:t>‹#›</a:t>
            </a:fld>
            <a:endParaRPr lang="en-US"/>
          </a:p>
        </p:txBody>
      </p:sp>
    </p:spTree>
    <p:extLst>
      <p:ext uri="{BB962C8B-B14F-4D97-AF65-F5344CB8AC3E}">
        <p14:creationId xmlns:p14="http://schemas.microsoft.com/office/powerpoint/2010/main" val="3170015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2E4802-28A1-6EC1-BB76-2CD199B9DE0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87025D6-3985-FF40-9CA2-D9D197EEC50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577E8EC-9FF1-2FC8-D008-31F84385849F}"/>
              </a:ext>
            </a:extLst>
          </p:cNvPr>
          <p:cNvSpPr>
            <a:spLocks noGrp="1"/>
          </p:cNvSpPr>
          <p:nvPr>
            <p:ph type="dt" sz="half" idx="10"/>
          </p:nvPr>
        </p:nvSpPr>
        <p:spPr/>
        <p:txBody>
          <a:bodyPr/>
          <a:lstStyle/>
          <a:p>
            <a:fld id="{83CC5214-6F69-9445-A52A-11129A13F388}" type="datetimeFigureOut">
              <a:rPr lang="en-US" smtClean="0"/>
              <a:t>5/21/25</a:t>
            </a:fld>
            <a:endParaRPr lang="en-US"/>
          </a:p>
        </p:txBody>
      </p:sp>
      <p:sp>
        <p:nvSpPr>
          <p:cNvPr id="5" name="Footer Placeholder 4">
            <a:extLst>
              <a:ext uri="{FF2B5EF4-FFF2-40B4-BE49-F238E27FC236}">
                <a16:creationId xmlns:a16="http://schemas.microsoft.com/office/drawing/2014/main" id="{8104E2CB-80CE-4379-C1FD-9265ED6915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F362B5-2A71-4F22-1AF2-598A90385CC4}"/>
              </a:ext>
            </a:extLst>
          </p:cNvPr>
          <p:cNvSpPr>
            <a:spLocks noGrp="1"/>
          </p:cNvSpPr>
          <p:nvPr>
            <p:ph type="sldNum" sz="quarter" idx="12"/>
          </p:nvPr>
        </p:nvSpPr>
        <p:spPr/>
        <p:txBody>
          <a:bodyPr/>
          <a:lstStyle/>
          <a:p>
            <a:fld id="{B02BCC7F-550E-FA47-A0F7-5E50F2F0300D}" type="slidenum">
              <a:rPr lang="en-US" smtClean="0"/>
              <a:t>‹#›</a:t>
            </a:fld>
            <a:endParaRPr lang="en-US"/>
          </a:p>
        </p:txBody>
      </p:sp>
    </p:spTree>
    <p:extLst>
      <p:ext uri="{BB962C8B-B14F-4D97-AF65-F5344CB8AC3E}">
        <p14:creationId xmlns:p14="http://schemas.microsoft.com/office/powerpoint/2010/main" val="4126656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75DBF-A57A-4D53-90DF-F12781152A1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834F253-D6C6-2310-B357-B09BCF42B08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4A47DE2-3D3A-B4DF-0F4B-0553D9D1ED01}"/>
              </a:ext>
            </a:extLst>
          </p:cNvPr>
          <p:cNvSpPr>
            <a:spLocks noGrp="1"/>
          </p:cNvSpPr>
          <p:nvPr>
            <p:ph type="dt" sz="half" idx="10"/>
          </p:nvPr>
        </p:nvSpPr>
        <p:spPr/>
        <p:txBody>
          <a:bodyPr/>
          <a:lstStyle/>
          <a:p>
            <a:fld id="{83CC5214-6F69-9445-A52A-11129A13F388}" type="datetimeFigureOut">
              <a:rPr lang="en-US" smtClean="0"/>
              <a:t>5/21/25</a:t>
            </a:fld>
            <a:endParaRPr lang="en-US"/>
          </a:p>
        </p:txBody>
      </p:sp>
      <p:sp>
        <p:nvSpPr>
          <p:cNvPr id="5" name="Footer Placeholder 4">
            <a:extLst>
              <a:ext uri="{FF2B5EF4-FFF2-40B4-BE49-F238E27FC236}">
                <a16:creationId xmlns:a16="http://schemas.microsoft.com/office/drawing/2014/main" id="{CA268B9E-1669-4C5B-F179-0930B4C73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AAA12C-901A-C0C6-E08A-24FD338AF5B9}"/>
              </a:ext>
            </a:extLst>
          </p:cNvPr>
          <p:cNvSpPr>
            <a:spLocks noGrp="1"/>
          </p:cNvSpPr>
          <p:nvPr>
            <p:ph type="sldNum" sz="quarter" idx="12"/>
          </p:nvPr>
        </p:nvSpPr>
        <p:spPr/>
        <p:txBody>
          <a:bodyPr/>
          <a:lstStyle/>
          <a:p>
            <a:fld id="{B02BCC7F-550E-FA47-A0F7-5E50F2F0300D}" type="slidenum">
              <a:rPr lang="en-US" smtClean="0"/>
              <a:t>‹#›</a:t>
            </a:fld>
            <a:endParaRPr lang="en-US"/>
          </a:p>
        </p:txBody>
      </p:sp>
    </p:spTree>
    <p:extLst>
      <p:ext uri="{BB962C8B-B14F-4D97-AF65-F5344CB8AC3E}">
        <p14:creationId xmlns:p14="http://schemas.microsoft.com/office/powerpoint/2010/main" val="1426258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841EA-0BFD-F882-A16E-9A9D49C5800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C2618E6-0B44-E103-1A9F-28D2B998A9A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DAFEF49-AFF0-B369-38A7-E29CAD713398}"/>
              </a:ext>
            </a:extLst>
          </p:cNvPr>
          <p:cNvSpPr>
            <a:spLocks noGrp="1"/>
          </p:cNvSpPr>
          <p:nvPr>
            <p:ph type="dt" sz="half" idx="10"/>
          </p:nvPr>
        </p:nvSpPr>
        <p:spPr/>
        <p:txBody>
          <a:bodyPr/>
          <a:lstStyle/>
          <a:p>
            <a:fld id="{83CC5214-6F69-9445-A52A-11129A13F388}" type="datetimeFigureOut">
              <a:rPr lang="en-US" smtClean="0"/>
              <a:t>5/21/25</a:t>
            </a:fld>
            <a:endParaRPr lang="en-US"/>
          </a:p>
        </p:txBody>
      </p:sp>
      <p:sp>
        <p:nvSpPr>
          <p:cNvPr id="5" name="Footer Placeholder 4">
            <a:extLst>
              <a:ext uri="{FF2B5EF4-FFF2-40B4-BE49-F238E27FC236}">
                <a16:creationId xmlns:a16="http://schemas.microsoft.com/office/drawing/2014/main" id="{FA593363-330D-AAA1-070A-48E1B2658E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3D0E7-73CE-A23D-68E9-EF5077F26434}"/>
              </a:ext>
            </a:extLst>
          </p:cNvPr>
          <p:cNvSpPr>
            <a:spLocks noGrp="1"/>
          </p:cNvSpPr>
          <p:nvPr>
            <p:ph type="sldNum" sz="quarter" idx="12"/>
          </p:nvPr>
        </p:nvSpPr>
        <p:spPr/>
        <p:txBody>
          <a:bodyPr/>
          <a:lstStyle/>
          <a:p>
            <a:fld id="{B02BCC7F-550E-FA47-A0F7-5E50F2F0300D}" type="slidenum">
              <a:rPr lang="en-US" smtClean="0"/>
              <a:t>‹#›</a:t>
            </a:fld>
            <a:endParaRPr lang="en-US"/>
          </a:p>
        </p:txBody>
      </p:sp>
    </p:spTree>
    <p:extLst>
      <p:ext uri="{BB962C8B-B14F-4D97-AF65-F5344CB8AC3E}">
        <p14:creationId xmlns:p14="http://schemas.microsoft.com/office/powerpoint/2010/main" val="2357072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39211-FFD0-83B8-C1EC-0A0A881F459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6909D29-5741-512E-6820-4D762A3915B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F329B46-FDBB-D297-AEDF-27BDB250D24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EC63A24-6735-3666-2A14-799743A33EE7}"/>
              </a:ext>
            </a:extLst>
          </p:cNvPr>
          <p:cNvSpPr>
            <a:spLocks noGrp="1"/>
          </p:cNvSpPr>
          <p:nvPr>
            <p:ph type="dt" sz="half" idx="10"/>
          </p:nvPr>
        </p:nvSpPr>
        <p:spPr/>
        <p:txBody>
          <a:bodyPr/>
          <a:lstStyle/>
          <a:p>
            <a:fld id="{83CC5214-6F69-9445-A52A-11129A13F388}" type="datetimeFigureOut">
              <a:rPr lang="en-US" smtClean="0"/>
              <a:t>5/21/25</a:t>
            </a:fld>
            <a:endParaRPr lang="en-US"/>
          </a:p>
        </p:txBody>
      </p:sp>
      <p:sp>
        <p:nvSpPr>
          <p:cNvPr id="6" name="Footer Placeholder 5">
            <a:extLst>
              <a:ext uri="{FF2B5EF4-FFF2-40B4-BE49-F238E27FC236}">
                <a16:creationId xmlns:a16="http://schemas.microsoft.com/office/drawing/2014/main" id="{FB32FC91-4B2D-3007-CD97-4B0867E361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7E95E3-212E-F72C-5496-F9CE4A585AE4}"/>
              </a:ext>
            </a:extLst>
          </p:cNvPr>
          <p:cNvSpPr>
            <a:spLocks noGrp="1"/>
          </p:cNvSpPr>
          <p:nvPr>
            <p:ph type="sldNum" sz="quarter" idx="12"/>
          </p:nvPr>
        </p:nvSpPr>
        <p:spPr/>
        <p:txBody>
          <a:bodyPr/>
          <a:lstStyle/>
          <a:p>
            <a:fld id="{B02BCC7F-550E-FA47-A0F7-5E50F2F0300D}" type="slidenum">
              <a:rPr lang="en-US" smtClean="0"/>
              <a:t>‹#›</a:t>
            </a:fld>
            <a:endParaRPr lang="en-US"/>
          </a:p>
        </p:txBody>
      </p:sp>
    </p:spTree>
    <p:extLst>
      <p:ext uri="{BB962C8B-B14F-4D97-AF65-F5344CB8AC3E}">
        <p14:creationId xmlns:p14="http://schemas.microsoft.com/office/powerpoint/2010/main" val="1203116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3C2F9-E812-AEE4-0E27-BACE23AC6C5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953CDC1-33AE-1048-E5F6-5444817D46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D53AFB3-7DCA-43AA-14E2-E67DD228F5A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D1F455F-3211-113D-8BE4-0539B8E972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A2865C6-82E1-72FE-D6DC-3CD23F57D0E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F02E75F-7B06-5D2B-D4DF-57E36D5ECE16}"/>
              </a:ext>
            </a:extLst>
          </p:cNvPr>
          <p:cNvSpPr>
            <a:spLocks noGrp="1"/>
          </p:cNvSpPr>
          <p:nvPr>
            <p:ph type="dt" sz="half" idx="10"/>
          </p:nvPr>
        </p:nvSpPr>
        <p:spPr/>
        <p:txBody>
          <a:bodyPr/>
          <a:lstStyle/>
          <a:p>
            <a:fld id="{83CC5214-6F69-9445-A52A-11129A13F388}" type="datetimeFigureOut">
              <a:rPr lang="en-US" smtClean="0"/>
              <a:t>5/21/25</a:t>
            </a:fld>
            <a:endParaRPr lang="en-US"/>
          </a:p>
        </p:txBody>
      </p:sp>
      <p:sp>
        <p:nvSpPr>
          <p:cNvPr id="8" name="Footer Placeholder 7">
            <a:extLst>
              <a:ext uri="{FF2B5EF4-FFF2-40B4-BE49-F238E27FC236}">
                <a16:creationId xmlns:a16="http://schemas.microsoft.com/office/drawing/2014/main" id="{F9EEBB11-A4E9-A340-BBF1-B41253FEFC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8B2D9F-79FF-65FF-B4AF-A95D8331AA91}"/>
              </a:ext>
            </a:extLst>
          </p:cNvPr>
          <p:cNvSpPr>
            <a:spLocks noGrp="1"/>
          </p:cNvSpPr>
          <p:nvPr>
            <p:ph type="sldNum" sz="quarter" idx="12"/>
          </p:nvPr>
        </p:nvSpPr>
        <p:spPr/>
        <p:txBody>
          <a:bodyPr/>
          <a:lstStyle/>
          <a:p>
            <a:fld id="{B02BCC7F-550E-FA47-A0F7-5E50F2F0300D}" type="slidenum">
              <a:rPr lang="en-US" smtClean="0"/>
              <a:t>‹#›</a:t>
            </a:fld>
            <a:endParaRPr lang="en-US"/>
          </a:p>
        </p:txBody>
      </p:sp>
    </p:spTree>
    <p:extLst>
      <p:ext uri="{BB962C8B-B14F-4D97-AF65-F5344CB8AC3E}">
        <p14:creationId xmlns:p14="http://schemas.microsoft.com/office/powerpoint/2010/main" val="31411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019C-675F-7A57-81D0-D06EEE07859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0D5D1B6-810F-EA3C-B24D-D22331011ECF}"/>
              </a:ext>
            </a:extLst>
          </p:cNvPr>
          <p:cNvSpPr>
            <a:spLocks noGrp="1"/>
          </p:cNvSpPr>
          <p:nvPr>
            <p:ph type="dt" sz="half" idx="10"/>
          </p:nvPr>
        </p:nvSpPr>
        <p:spPr/>
        <p:txBody>
          <a:bodyPr/>
          <a:lstStyle/>
          <a:p>
            <a:fld id="{83CC5214-6F69-9445-A52A-11129A13F388}" type="datetimeFigureOut">
              <a:rPr lang="en-US" smtClean="0"/>
              <a:t>5/21/25</a:t>
            </a:fld>
            <a:endParaRPr lang="en-US"/>
          </a:p>
        </p:txBody>
      </p:sp>
      <p:sp>
        <p:nvSpPr>
          <p:cNvPr id="4" name="Footer Placeholder 3">
            <a:extLst>
              <a:ext uri="{FF2B5EF4-FFF2-40B4-BE49-F238E27FC236}">
                <a16:creationId xmlns:a16="http://schemas.microsoft.com/office/drawing/2014/main" id="{87AA27B9-1298-284B-40F0-0481AD6A4D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0A9358-2CEB-910B-EE86-B1E63D757C7D}"/>
              </a:ext>
            </a:extLst>
          </p:cNvPr>
          <p:cNvSpPr>
            <a:spLocks noGrp="1"/>
          </p:cNvSpPr>
          <p:nvPr>
            <p:ph type="sldNum" sz="quarter" idx="12"/>
          </p:nvPr>
        </p:nvSpPr>
        <p:spPr/>
        <p:txBody>
          <a:bodyPr/>
          <a:lstStyle/>
          <a:p>
            <a:fld id="{B02BCC7F-550E-FA47-A0F7-5E50F2F0300D}" type="slidenum">
              <a:rPr lang="en-US" smtClean="0"/>
              <a:t>‹#›</a:t>
            </a:fld>
            <a:endParaRPr lang="en-US"/>
          </a:p>
        </p:txBody>
      </p:sp>
    </p:spTree>
    <p:extLst>
      <p:ext uri="{BB962C8B-B14F-4D97-AF65-F5344CB8AC3E}">
        <p14:creationId xmlns:p14="http://schemas.microsoft.com/office/powerpoint/2010/main" val="1164125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806E4E-7B2D-2DBB-0DD4-269283FDD448}"/>
              </a:ext>
            </a:extLst>
          </p:cNvPr>
          <p:cNvSpPr>
            <a:spLocks noGrp="1"/>
          </p:cNvSpPr>
          <p:nvPr>
            <p:ph type="dt" sz="half" idx="10"/>
          </p:nvPr>
        </p:nvSpPr>
        <p:spPr/>
        <p:txBody>
          <a:bodyPr/>
          <a:lstStyle/>
          <a:p>
            <a:fld id="{83CC5214-6F69-9445-A52A-11129A13F388}" type="datetimeFigureOut">
              <a:rPr lang="en-US" smtClean="0"/>
              <a:t>5/21/25</a:t>
            </a:fld>
            <a:endParaRPr lang="en-US"/>
          </a:p>
        </p:txBody>
      </p:sp>
      <p:sp>
        <p:nvSpPr>
          <p:cNvPr id="3" name="Footer Placeholder 2">
            <a:extLst>
              <a:ext uri="{FF2B5EF4-FFF2-40B4-BE49-F238E27FC236}">
                <a16:creationId xmlns:a16="http://schemas.microsoft.com/office/drawing/2014/main" id="{6F3A6E4D-EBE3-5222-1B05-02AE6ED01F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BD8562-E067-A6F6-3108-22B5F990DECD}"/>
              </a:ext>
            </a:extLst>
          </p:cNvPr>
          <p:cNvSpPr>
            <a:spLocks noGrp="1"/>
          </p:cNvSpPr>
          <p:nvPr>
            <p:ph type="sldNum" sz="quarter" idx="12"/>
          </p:nvPr>
        </p:nvSpPr>
        <p:spPr/>
        <p:txBody>
          <a:bodyPr/>
          <a:lstStyle/>
          <a:p>
            <a:fld id="{B02BCC7F-550E-FA47-A0F7-5E50F2F0300D}" type="slidenum">
              <a:rPr lang="en-US" smtClean="0"/>
              <a:t>‹#›</a:t>
            </a:fld>
            <a:endParaRPr lang="en-US"/>
          </a:p>
        </p:txBody>
      </p:sp>
    </p:spTree>
    <p:extLst>
      <p:ext uri="{BB962C8B-B14F-4D97-AF65-F5344CB8AC3E}">
        <p14:creationId xmlns:p14="http://schemas.microsoft.com/office/powerpoint/2010/main" val="227679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545B7-60AD-0502-247A-9A9B01D7484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0386C92-7892-F938-1015-0664271427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99FDA35-F103-309E-6AB0-A6EDE586DA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C281872-961B-640F-AA83-F132659FC2CD}"/>
              </a:ext>
            </a:extLst>
          </p:cNvPr>
          <p:cNvSpPr>
            <a:spLocks noGrp="1"/>
          </p:cNvSpPr>
          <p:nvPr>
            <p:ph type="dt" sz="half" idx="10"/>
          </p:nvPr>
        </p:nvSpPr>
        <p:spPr/>
        <p:txBody>
          <a:bodyPr/>
          <a:lstStyle/>
          <a:p>
            <a:fld id="{83CC5214-6F69-9445-A52A-11129A13F388}" type="datetimeFigureOut">
              <a:rPr lang="en-US" smtClean="0"/>
              <a:t>5/21/25</a:t>
            </a:fld>
            <a:endParaRPr lang="en-US"/>
          </a:p>
        </p:txBody>
      </p:sp>
      <p:sp>
        <p:nvSpPr>
          <p:cNvPr id="6" name="Footer Placeholder 5">
            <a:extLst>
              <a:ext uri="{FF2B5EF4-FFF2-40B4-BE49-F238E27FC236}">
                <a16:creationId xmlns:a16="http://schemas.microsoft.com/office/drawing/2014/main" id="{67075915-E3A5-B86C-0BAA-8384F7A270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28DA2A-0CEF-97EB-FA0A-1F1B275F374F}"/>
              </a:ext>
            </a:extLst>
          </p:cNvPr>
          <p:cNvSpPr>
            <a:spLocks noGrp="1"/>
          </p:cNvSpPr>
          <p:nvPr>
            <p:ph type="sldNum" sz="quarter" idx="12"/>
          </p:nvPr>
        </p:nvSpPr>
        <p:spPr/>
        <p:txBody>
          <a:bodyPr/>
          <a:lstStyle/>
          <a:p>
            <a:fld id="{B02BCC7F-550E-FA47-A0F7-5E50F2F0300D}" type="slidenum">
              <a:rPr lang="en-US" smtClean="0"/>
              <a:t>‹#›</a:t>
            </a:fld>
            <a:endParaRPr lang="en-US"/>
          </a:p>
        </p:txBody>
      </p:sp>
    </p:spTree>
    <p:extLst>
      <p:ext uri="{BB962C8B-B14F-4D97-AF65-F5344CB8AC3E}">
        <p14:creationId xmlns:p14="http://schemas.microsoft.com/office/powerpoint/2010/main" val="3252882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A41A8-A7AC-3617-7293-82B9DC26B05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4D3F307-6242-BF3D-D108-3BEE108F09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B67F75-EEB2-3637-5EE8-4A32AFE47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5A7971C-0081-0B83-DE99-E102D4C79622}"/>
              </a:ext>
            </a:extLst>
          </p:cNvPr>
          <p:cNvSpPr>
            <a:spLocks noGrp="1"/>
          </p:cNvSpPr>
          <p:nvPr>
            <p:ph type="dt" sz="half" idx="10"/>
          </p:nvPr>
        </p:nvSpPr>
        <p:spPr/>
        <p:txBody>
          <a:bodyPr/>
          <a:lstStyle/>
          <a:p>
            <a:fld id="{83CC5214-6F69-9445-A52A-11129A13F388}" type="datetimeFigureOut">
              <a:rPr lang="en-US" smtClean="0"/>
              <a:t>5/21/25</a:t>
            </a:fld>
            <a:endParaRPr lang="en-US"/>
          </a:p>
        </p:txBody>
      </p:sp>
      <p:sp>
        <p:nvSpPr>
          <p:cNvPr id="6" name="Footer Placeholder 5">
            <a:extLst>
              <a:ext uri="{FF2B5EF4-FFF2-40B4-BE49-F238E27FC236}">
                <a16:creationId xmlns:a16="http://schemas.microsoft.com/office/drawing/2014/main" id="{38950D75-8B5D-C358-809D-737B1F8386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8D3D83-AA4E-1E71-DE89-AB6C5F36E141}"/>
              </a:ext>
            </a:extLst>
          </p:cNvPr>
          <p:cNvSpPr>
            <a:spLocks noGrp="1"/>
          </p:cNvSpPr>
          <p:nvPr>
            <p:ph type="sldNum" sz="quarter" idx="12"/>
          </p:nvPr>
        </p:nvSpPr>
        <p:spPr/>
        <p:txBody>
          <a:bodyPr/>
          <a:lstStyle/>
          <a:p>
            <a:fld id="{B02BCC7F-550E-FA47-A0F7-5E50F2F0300D}" type="slidenum">
              <a:rPr lang="en-US" smtClean="0"/>
              <a:t>‹#›</a:t>
            </a:fld>
            <a:endParaRPr lang="en-US"/>
          </a:p>
        </p:txBody>
      </p:sp>
    </p:spTree>
    <p:extLst>
      <p:ext uri="{BB962C8B-B14F-4D97-AF65-F5344CB8AC3E}">
        <p14:creationId xmlns:p14="http://schemas.microsoft.com/office/powerpoint/2010/main" val="2372041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D0057-1012-A866-69CC-04E76FA1E1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3F2196B-E6B9-EE82-EDBE-57991BDF17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12B2B8B-2CDF-B8B4-BC3B-7C01CD470E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3CC5214-6F69-9445-A52A-11129A13F388}" type="datetimeFigureOut">
              <a:rPr lang="en-US" smtClean="0"/>
              <a:t>5/21/25</a:t>
            </a:fld>
            <a:endParaRPr lang="en-US"/>
          </a:p>
        </p:txBody>
      </p:sp>
      <p:sp>
        <p:nvSpPr>
          <p:cNvPr id="5" name="Footer Placeholder 4">
            <a:extLst>
              <a:ext uri="{FF2B5EF4-FFF2-40B4-BE49-F238E27FC236}">
                <a16:creationId xmlns:a16="http://schemas.microsoft.com/office/drawing/2014/main" id="{EE5F2CC2-F475-4A94-3F5C-C90F1D68A5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D3134CB-49BA-584B-B04F-D71EA72034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02BCC7F-550E-FA47-A0F7-5E50F2F0300D}" type="slidenum">
              <a:rPr lang="en-US" smtClean="0"/>
              <a:t>‹#›</a:t>
            </a:fld>
            <a:endParaRPr lang="en-US"/>
          </a:p>
        </p:txBody>
      </p:sp>
    </p:spTree>
    <p:extLst>
      <p:ext uri="{BB962C8B-B14F-4D97-AF65-F5344CB8AC3E}">
        <p14:creationId xmlns:p14="http://schemas.microsoft.com/office/powerpoint/2010/main" val="1098792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738BCF79-E945-86FF-D30F-36E88477FCC0}"/>
              </a:ext>
            </a:extLst>
          </p:cNvPr>
          <p:cNvSpPr>
            <a:spLocks noGrp="1"/>
          </p:cNvSpPr>
          <p:nvPr>
            <p:ph type="ctrTitle"/>
          </p:nvPr>
        </p:nvSpPr>
        <p:spPr>
          <a:xfrm>
            <a:off x="3880430" y="583345"/>
            <a:ext cx="7160357" cy="4164820"/>
          </a:xfrm>
        </p:spPr>
        <p:txBody>
          <a:bodyPr anchor="t">
            <a:normAutofit/>
          </a:bodyPr>
          <a:lstStyle/>
          <a:p>
            <a:pPr algn="r"/>
            <a:r>
              <a:rPr lang="en-US" sz="8000">
                <a:solidFill>
                  <a:srgbClr val="FFFFFF"/>
                </a:solidFill>
              </a:rPr>
              <a:t>CI/CD DevOps</a:t>
            </a:r>
          </a:p>
        </p:txBody>
      </p:sp>
      <p:sp>
        <p:nvSpPr>
          <p:cNvPr id="2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25"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27"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29" name="Straight Connector 2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1"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33"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35"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3268071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DB4368-076E-718E-3081-6F10AAA7E7C4}"/>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Pipeline</a:t>
            </a:r>
            <a:r>
              <a:rPr lang="en-US" altLang="zh-CN" sz="6600" kern="1200">
                <a:solidFill>
                  <a:schemeClr val="tx1"/>
                </a:solidFill>
                <a:latin typeface="+mj-lt"/>
                <a:ea typeface="+mj-ea"/>
                <a:cs typeface="+mj-cs"/>
              </a:rPr>
              <a:t> Workflow</a:t>
            </a:r>
            <a:endParaRPr lang="en-US" sz="6600" kern="1200">
              <a:solidFill>
                <a:schemeClr val="tx1"/>
              </a:solidFill>
              <a:latin typeface="+mj-lt"/>
              <a:ea typeface="+mj-ea"/>
              <a:cs typeface="+mj-cs"/>
            </a:endParaRPr>
          </a:p>
        </p:txBody>
      </p:sp>
      <p:sp>
        <p:nvSpPr>
          <p:cNvPr id="3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8807D3AE-6BA5-0C91-8C89-4CD9F4C49AE3}"/>
              </a:ext>
            </a:extLst>
          </p:cNvPr>
          <p:cNvGraphicFramePr>
            <a:graphicFrameLocks noGrp="1"/>
          </p:cNvGraphicFramePr>
          <p:nvPr>
            <p:ph idx="1"/>
            <p:extLst>
              <p:ext uri="{D42A27DB-BD31-4B8C-83A1-F6EECF244321}">
                <p14:modId xmlns:p14="http://schemas.microsoft.com/office/powerpoint/2010/main" val="120303131"/>
              </p:ext>
            </p:extLst>
          </p:nvPr>
        </p:nvGraphicFramePr>
        <p:xfrm>
          <a:off x="6525628" y="529388"/>
          <a:ext cx="4828172" cy="56519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5920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A3CC07F-8A1E-0FF3-0CE7-EBBA593E0AD2}"/>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Development Steps</a:t>
            </a:r>
          </a:p>
        </p:txBody>
      </p:sp>
      <p:graphicFrame>
        <p:nvGraphicFramePr>
          <p:cNvPr id="5" name="Content Placeholder 4">
            <a:extLst>
              <a:ext uri="{FF2B5EF4-FFF2-40B4-BE49-F238E27FC236}">
                <a16:creationId xmlns:a16="http://schemas.microsoft.com/office/drawing/2014/main" id="{CE2B8F8A-52BD-C420-0ACF-42D20AE22992}"/>
              </a:ext>
            </a:extLst>
          </p:cNvPr>
          <p:cNvGraphicFramePr>
            <a:graphicFrameLocks noGrp="1"/>
          </p:cNvGraphicFramePr>
          <p:nvPr>
            <p:ph idx="1"/>
            <p:extLst>
              <p:ext uri="{D42A27DB-BD31-4B8C-83A1-F6EECF244321}">
                <p14:modId xmlns:p14="http://schemas.microsoft.com/office/powerpoint/2010/main" val="3142876022"/>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57271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2249BF-3E05-DA03-4D06-BAFE954AEBA1}"/>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Benefits</a:t>
            </a:r>
          </a:p>
        </p:txBody>
      </p:sp>
      <p:graphicFrame>
        <p:nvGraphicFramePr>
          <p:cNvPr id="5" name="Content Placeholder 2">
            <a:extLst>
              <a:ext uri="{FF2B5EF4-FFF2-40B4-BE49-F238E27FC236}">
                <a16:creationId xmlns:a16="http://schemas.microsoft.com/office/drawing/2014/main" id="{97BBA8B9-953F-1F2F-0A31-F6EB9574DC83}"/>
              </a:ext>
            </a:extLst>
          </p:cNvPr>
          <p:cNvGraphicFramePr>
            <a:graphicFrameLocks noGrp="1"/>
          </p:cNvGraphicFramePr>
          <p:nvPr>
            <p:ph idx="1"/>
            <p:extLst>
              <p:ext uri="{D42A27DB-BD31-4B8C-83A1-F6EECF244321}">
                <p14:modId xmlns:p14="http://schemas.microsoft.com/office/powerpoint/2010/main" val="3274776402"/>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233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89ED1AA-8684-4D37-B208-8777E1A77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raphic 33">
            <a:extLst>
              <a:ext uri="{FF2B5EF4-FFF2-40B4-BE49-F238E27FC236}">
                <a16:creationId xmlns:a16="http://schemas.microsoft.com/office/drawing/2014/main" id="{4180E01B-B1F4-437C-807D-1C930718E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0784"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2"/>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A4BE7EB-587D-A8D8-38E7-3F63E26F09B8}"/>
              </a:ext>
            </a:extLst>
          </p:cNvPr>
          <p:cNvSpPr>
            <a:spLocks noGrp="1"/>
          </p:cNvSpPr>
          <p:nvPr>
            <p:ph type="title"/>
          </p:nvPr>
        </p:nvSpPr>
        <p:spPr>
          <a:xfrm>
            <a:off x="2558716" y="955309"/>
            <a:ext cx="7074568" cy="2898975"/>
          </a:xfrm>
        </p:spPr>
        <p:txBody>
          <a:bodyPr vert="horz" lIns="91440" tIns="45720" rIns="91440" bIns="45720" rtlCol="0" anchor="b">
            <a:normAutofit/>
          </a:bodyPr>
          <a:lstStyle/>
          <a:p>
            <a:pPr algn="ctr"/>
            <a:r>
              <a:rPr lang="en-US" sz="6600" kern="1200">
                <a:solidFill>
                  <a:srgbClr val="FFFFFF"/>
                </a:solidFill>
                <a:latin typeface="+mj-lt"/>
                <a:ea typeface="+mj-ea"/>
                <a:cs typeface="+mj-cs"/>
              </a:rPr>
              <a:t>Demo</a:t>
            </a:r>
          </a:p>
        </p:txBody>
      </p:sp>
      <p:sp>
        <p:nvSpPr>
          <p:cNvPr id="11" name="sketch line">
            <a:extLst>
              <a:ext uri="{FF2B5EF4-FFF2-40B4-BE49-F238E27FC236}">
                <a16:creationId xmlns:a16="http://schemas.microsoft.com/office/drawing/2014/main" id="{41F77738-2AF0-4750-A0C7-F97C2C175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0688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595D5-579A-468E-A7A9-E9883FDD8E41}"/>
              </a:ext>
            </a:extLst>
          </p:cNvPr>
          <p:cNvSpPr>
            <a:spLocks noGrp="1"/>
          </p:cNvSpPr>
          <p:nvPr>
            <p:ph type="title"/>
          </p:nvPr>
        </p:nvSpPr>
        <p:spPr/>
        <p:txBody>
          <a:bodyPr/>
          <a:lstStyle/>
          <a:p>
            <a:r>
              <a:rPr lang="en-US"/>
              <a:t>Improvements</a:t>
            </a:r>
            <a:endParaRPr lang="en-US" dirty="0"/>
          </a:p>
        </p:txBody>
      </p:sp>
      <p:graphicFrame>
        <p:nvGraphicFramePr>
          <p:cNvPr id="12" name="Content Placeholder 2">
            <a:extLst>
              <a:ext uri="{FF2B5EF4-FFF2-40B4-BE49-F238E27FC236}">
                <a16:creationId xmlns:a16="http://schemas.microsoft.com/office/drawing/2014/main" id="{BD6F0069-357C-22EE-4258-1ADEB5E81702}"/>
              </a:ext>
            </a:extLst>
          </p:cNvPr>
          <p:cNvGraphicFramePr>
            <a:graphicFrameLocks noGrp="1"/>
          </p:cNvGraphicFramePr>
          <p:nvPr>
            <p:ph idx="1"/>
            <p:extLst>
              <p:ext uri="{D42A27DB-BD31-4B8C-83A1-F6EECF244321}">
                <p14:modId xmlns:p14="http://schemas.microsoft.com/office/powerpoint/2010/main" val="197271449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14927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1256</TotalTime>
  <Words>313</Words>
  <Application>Microsoft Macintosh PowerPoint</Application>
  <PresentationFormat>Widescreen</PresentationFormat>
  <Paragraphs>31</Paragraphs>
  <Slides>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CI/CD DevOps</vt:lpstr>
      <vt:lpstr>Pipeline Workflow</vt:lpstr>
      <vt:lpstr>Development Steps</vt:lpstr>
      <vt:lpstr>Benefits</vt:lpstr>
      <vt:lpstr>Demo</vt:lpstr>
      <vt:lpstr>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WEIZHE SHA</dc:creator>
  <cp:lastModifiedBy>WEIZHE SHA</cp:lastModifiedBy>
  <cp:revision>4</cp:revision>
  <dcterms:created xsi:type="dcterms:W3CDTF">2025-05-21T12:16:21Z</dcterms:created>
  <dcterms:modified xsi:type="dcterms:W3CDTF">2025-05-22T09:12:41Z</dcterms:modified>
</cp:coreProperties>
</file>